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entation.xml" ContentType="application/vnd.openxmlformats-officedocument.presentationml.presentation.main+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16.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48.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 id="2147483662" r:id="rId2"/>
  </p:sldMasterIdLst>
  <p:notesMasterIdLst>
    <p:notesMasterId r:id="rId5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6858000" type="screen4x3"/>
  <p:notesSz cx="7011988" cy="9297988"/>
  <p:embeddedFontLst>
    <p:embeddedFont>
      <p:font typeface="Arial Black" panose="020B0A04020102020204" pitchFamily="34" charset="0"/>
      <p:bold r:id="rId60"/>
    </p:embeddedFont>
    <p:embeddedFont>
      <p:font typeface="Proxima Nova" panose="020B0604020202020204" charset="0"/>
      <p:regular r:id="rId61"/>
      <p:bold r:id="rId62"/>
      <p:italic r:id="rId63"/>
      <p:boldItalic r:id="rId64"/>
    </p:embeddedFont>
    <p:embeddedFont>
      <p:font typeface="Tahoma" panose="020B0604030504040204" pitchFamily="34" charset="0"/>
      <p:regular r:id="rId65"/>
      <p:bold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guide id="3" orient="horz" pos="288">
          <p15:clr>
            <a:srgbClr val="9AA0A6"/>
          </p15:clr>
        </p15:guide>
      </p15:sldGuideLst>
    </p:ext>
    <p:ext uri="{2D200454-40CA-4A62-9FC3-DE9A4176ACB9}">
      <p15:notesGuideLst xmlns:p15="http://schemas.microsoft.com/office/powerpoint/2012/main">
        <p15:guide id="1" orient="horz" pos="2929">
          <p15:clr>
            <a:srgbClr val="000000"/>
          </p15:clr>
        </p15:guide>
        <p15:guide id="2" pos="2209">
          <p15:clr>
            <a:srgbClr val="000000"/>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9" roundtripDataSignature="AMtx7mjFpHadVyTQV7kaLjlSoep219bkG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1764" y="96"/>
      </p:cViewPr>
      <p:guideLst>
        <p:guide orient="horz" pos="2160"/>
        <p:guide pos="2880"/>
        <p:guide orient="horz" pos="288"/>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929"/>
        <p:guide pos="220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7.fntdata"/><Relationship Id="rId74" Type="http://schemas.openxmlformats.org/officeDocument/2006/relationships/customXml" Target="../customXml/item1.xml"/><Relationship Id="rId5" Type="http://schemas.openxmlformats.org/officeDocument/2006/relationships/slide" Target="slides/slide3.xml"/><Relationship Id="rId61" Type="http://schemas.openxmlformats.org/officeDocument/2006/relationships/font" Target="fonts/font2.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5.fntdata"/><Relationship Id="rId69" Type="http://customschemas.google.com/relationships/presentationmetadata" Target="meta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3.fntdata"/><Relationship Id="rId70" Type="http://schemas.openxmlformats.org/officeDocument/2006/relationships/presProps" Target="presProps.xml"/><Relationship Id="rId75"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customXml" Target="../customXml/item3.xml"/><Relationship Id="rId7" Type="http://schemas.openxmlformats.org/officeDocument/2006/relationships/slide" Target="slides/slide5.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1"/>
            <a:ext cx="3039163" cy="46521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9pPr>
          </a:lstStyle>
          <a:p>
            <a:endParaRPr/>
          </a:p>
        </p:txBody>
      </p:sp>
      <p:sp>
        <p:nvSpPr>
          <p:cNvPr id="4" name="Google Shape;4;n"/>
          <p:cNvSpPr txBox="1">
            <a:spLocks noGrp="1"/>
          </p:cNvSpPr>
          <p:nvPr>
            <p:ph type="dt" idx="10"/>
          </p:nvPr>
        </p:nvSpPr>
        <p:spPr>
          <a:xfrm>
            <a:off x="3972825" y="1"/>
            <a:ext cx="3039163" cy="46521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9pPr>
          </a:lstStyle>
          <a:p>
            <a:endParaRPr/>
          </a:p>
        </p:txBody>
      </p:sp>
      <p:sp>
        <p:nvSpPr>
          <p:cNvPr id="5" name="Google Shape;5;n"/>
          <p:cNvSpPr>
            <a:spLocks noGrp="1" noRot="1" noChangeAspect="1"/>
          </p:cNvSpPr>
          <p:nvPr>
            <p:ph type="sldImg" idx="3"/>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1" y="8832771"/>
            <a:ext cx="3039163" cy="465216"/>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000000"/>
                </a:solidFill>
                <a:latin typeface="Times New Roman"/>
                <a:ea typeface="Times New Roman"/>
                <a:cs typeface="Times New Roman"/>
                <a:sym typeface="Times New Roman"/>
              </a:defRPr>
            </a:lvl9pPr>
          </a:lstStyle>
          <a:p>
            <a:endParaRPr/>
          </a:p>
        </p:txBody>
      </p:sp>
      <p:sp>
        <p:nvSpPr>
          <p:cNvPr id="8" name="Google Shape;8;n"/>
          <p:cNvSpPr txBox="1">
            <a:spLocks noGrp="1"/>
          </p:cNvSpPr>
          <p:nvPr>
            <p:ph type="sldNum" idx="12"/>
          </p:nvPr>
        </p:nvSpPr>
        <p:spPr>
          <a:xfrm>
            <a:off x="3972825" y="8832771"/>
            <a:ext cx="3039163" cy="4652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6e1534c3f0_0_28: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8" name="Google Shape;168;g26e1534c3f0_0_28:notes"/>
          <p:cNvSpPr txBox="1">
            <a:spLocks noGrp="1"/>
          </p:cNvSpPr>
          <p:nvPr>
            <p:ph type="body" idx="1"/>
          </p:nvPr>
        </p:nvSpPr>
        <p:spPr>
          <a:xfrm>
            <a:off x="935250" y="4417179"/>
            <a:ext cx="5141400" cy="4183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Bingo topics:  </a:t>
            </a:r>
            <a:endParaRPr/>
          </a:p>
        </p:txBody>
      </p:sp>
      <p:sp>
        <p:nvSpPr>
          <p:cNvPr id="169" name="Google Shape;169;g26e1534c3f0_0_28:notes"/>
          <p:cNvSpPr txBox="1">
            <a:spLocks noGrp="1"/>
          </p:cNvSpPr>
          <p:nvPr>
            <p:ph type="sldNum" idx="12"/>
          </p:nvPr>
        </p:nvSpPr>
        <p:spPr>
          <a:xfrm>
            <a:off x="3972825" y="8832771"/>
            <a:ext cx="3039300" cy="4653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a:t>
            </a:fld>
            <a:endParaRPr sz="1400">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5fa1ba254d_0_8: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76" name="Google Shape;176;g25fa1ba254d_0_8:notes"/>
          <p:cNvSpPr txBox="1">
            <a:spLocks noGrp="1"/>
          </p:cNvSpPr>
          <p:nvPr>
            <p:ph type="body" idx="1"/>
          </p:nvPr>
        </p:nvSpPr>
        <p:spPr>
          <a:xfrm>
            <a:off x="935250" y="4417179"/>
            <a:ext cx="5141400" cy="4183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 name="Google Shape;177;g25fa1ba254d_0_8:notes"/>
          <p:cNvSpPr txBox="1">
            <a:spLocks noGrp="1"/>
          </p:cNvSpPr>
          <p:nvPr>
            <p:ph type="sldNum" idx="12"/>
          </p:nvPr>
        </p:nvSpPr>
        <p:spPr>
          <a:xfrm>
            <a:off x="3972825" y="8832771"/>
            <a:ext cx="3039300" cy="4653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a:t>
            </a:fld>
            <a:endParaRPr sz="1400">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3: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4" name="Google Shape;184;p3: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26e1534c3f0_0_19: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2" name="Google Shape;192;g26e1534c3f0_0_19:notes"/>
          <p:cNvSpPr txBox="1">
            <a:spLocks noGrp="1"/>
          </p:cNvSpPr>
          <p:nvPr>
            <p:ph type="body" idx="1"/>
          </p:nvPr>
        </p:nvSpPr>
        <p:spPr>
          <a:xfrm>
            <a:off x="935250" y="4417179"/>
            <a:ext cx="5141400" cy="4183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3" name="Google Shape;193;g26e1534c3f0_0_19:notes"/>
          <p:cNvSpPr txBox="1">
            <a:spLocks noGrp="1"/>
          </p:cNvSpPr>
          <p:nvPr>
            <p:ph type="sldNum" idx="12"/>
          </p:nvPr>
        </p:nvSpPr>
        <p:spPr>
          <a:xfrm>
            <a:off x="3972825" y="8832771"/>
            <a:ext cx="3039300" cy="4653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sz="1400">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242676e42e8_0_314: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242676e42e8_0_314: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g242676e42e8_0_314: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sz="1400">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42676e42e8_0_321: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242676e42e8_0_321: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g242676e42e8_0_321: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sz="1400">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42676e42e8_0_328: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242676e42e8_0_328: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g242676e42e8_0_328: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sz="1400">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242676e42e8_0_335: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242676e42e8_0_335: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g242676e42e8_0_335: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sz="1400">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242676e42e8_0_7: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242676e42e8_0_7: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g242676e42e8_0_7: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sz="1400">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242676e42e8_0_86: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242676e42e8_0_86: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g242676e42e8_0_86: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sz="1400">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42676e42e8_0_158: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42676e42e8_0_158: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g242676e42e8_0_158: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sz="1400">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42676e42e8_0_230: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242676e42e8_0_230: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g242676e42e8_0_230: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sz="1400">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242676e42e8_0_237: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242676e42e8_0_237: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242676e42e8_0_237: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sz="1400">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242676e42e8_0_244: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242676e42e8_0_244: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g242676e42e8_0_244: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sz="1400">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242676e42e8_0_251: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242676e42e8_0_251: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g242676e42e8_0_251: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sz="1400">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42676e42e8_0_258: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242676e42e8_0_258: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g242676e42e8_0_258: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sz="1400">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242676e42e8_0_265: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242676e42e8_0_265: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7" name="Google Shape;287;g242676e42e8_0_265: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sz="1400">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242676e42e8_0_279: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242676e42e8_0_279: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g242676e42e8_0_279: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sz="1400">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242676e42e8_0_286: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242676e42e8_0_286: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g242676e42e8_0_286: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sz="1400">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242676e42e8_0_293: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242676e42e8_0_293: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g242676e42e8_0_293: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sz="1400">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28a16c45495_0_25: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28a16c45495_0_25: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6" name="Google Shape;316;g28a16c45495_0_25: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sz="1400">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28a16c45495_0_32: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28a16c45495_0_32: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3" name="Google Shape;323;g28a16c45495_0_32: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sz="1400">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242676e42e8_0_300: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242676e42e8_0_300: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g242676e42e8_0_300: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sz="1400">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242676e42e8_0_307: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242676e42e8_0_307: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g242676e42e8_0_307: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24</a:t>
            </a:fld>
            <a:endParaRPr sz="1400">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7c75d4b66c_0_0: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27c75d4b66c_0_0: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g27c75d4b66c_0_0: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sz="1400">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26e1adb8aa1_0_0: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53" name="Google Shape;353;g26e1adb8aa1_0_0:notes"/>
          <p:cNvSpPr txBox="1">
            <a:spLocks noGrp="1"/>
          </p:cNvSpPr>
          <p:nvPr>
            <p:ph type="body" idx="1"/>
          </p:nvPr>
        </p:nvSpPr>
        <p:spPr>
          <a:xfrm>
            <a:off x="935250" y="4417179"/>
            <a:ext cx="5141400" cy="4183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4" name="Google Shape;354;g26e1adb8aa1_0_0:notes"/>
          <p:cNvSpPr txBox="1">
            <a:spLocks noGrp="1"/>
          </p:cNvSpPr>
          <p:nvPr>
            <p:ph type="sldNum" idx="12"/>
          </p:nvPr>
        </p:nvSpPr>
        <p:spPr>
          <a:xfrm>
            <a:off x="3972825" y="8832771"/>
            <a:ext cx="3039300" cy="4653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26</a:t>
            </a:fld>
            <a:endParaRPr sz="1400">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26e1534c3f0_0_38: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61" name="Google Shape;361;g26e1534c3f0_0_38:notes"/>
          <p:cNvSpPr txBox="1">
            <a:spLocks noGrp="1"/>
          </p:cNvSpPr>
          <p:nvPr>
            <p:ph type="body" idx="1"/>
          </p:nvPr>
        </p:nvSpPr>
        <p:spPr>
          <a:xfrm>
            <a:off x="935250" y="4417179"/>
            <a:ext cx="5141400" cy="4183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g26e1534c3f0_0_38:notes"/>
          <p:cNvSpPr txBox="1">
            <a:spLocks noGrp="1"/>
          </p:cNvSpPr>
          <p:nvPr>
            <p:ph type="sldNum" idx="12"/>
          </p:nvPr>
        </p:nvSpPr>
        <p:spPr>
          <a:xfrm>
            <a:off x="3972825" y="8832771"/>
            <a:ext cx="3039300" cy="4653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27</a:t>
            </a:fld>
            <a:endParaRPr sz="1400">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26e1534c3f0_0_6: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69" name="Google Shape;369;g26e1534c3f0_0_6:notes"/>
          <p:cNvSpPr txBox="1">
            <a:spLocks noGrp="1"/>
          </p:cNvSpPr>
          <p:nvPr>
            <p:ph type="body" idx="1"/>
          </p:nvPr>
        </p:nvSpPr>
        <p:spPr>
          <a:xfrm>
            <a:off x="935250" y="4417179"/>
            <a:ext cx="5141400" cy="4183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0" name="Google Shape;370;g26e1534c3f0_0_6:notes"/>
          <p:cNvSpPr txBox="1">
            <a:spLocks noGrp="1"/>
          </p:cNvSpPr>
          <p:nvPr>
            <p:ph type="sldNum" idx="12"/>
          </p:nvPr>
        </p:nvSpPr>
        <p:spPr>
          <a:xfrm>
            <a:off x="3972825" y="8832771"/>
            <a:ext cx="3039300" cy="4653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28</a:t>
            </a:fld>
            <a:endParaRPr sz="1400">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27ed7d46d33_0_9: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27ed7d46d33_0_9: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7" name="Google Shape;377;g27ed7d46d33_0_9: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29</a:t>
            </a:fld>
            <a:endParaRPr sz="1400">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28a16c45495_0_10: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28a16c45495_0_10: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28a16c45495_0_10: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sz="1400">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28a16c45495_0_2: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28a16c45495_0_2: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g28a16c45495_0_2: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31</a:t>
            </a:fld>
            <a:endParaRPr sz="1400">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9: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Be genuine.  Perhaps break the tension by establishing a personal rapport with the member. Consider using humor, a personal anecdote, or some other natural strategy to break the tension.</a:t>
            </a:r>
            <a:endParaRPr/>
          </a:p>
        </p:txBody>
      </p:sp>
      <p:sp>
        <p:nvSpPr>
          <p:cNvPr id="399" name="Google Shape;399;p9: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10: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8" name="Google Shape;408;p10: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8: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Remind member to ask what the meeting is about if they aren’t sure. If they get into a meeting and realize it’s disciplinary, they can stop the meeting at any time to reschedule with PR&amp;R.</a:t>
            </a:r>
            <a:endParaRPr/>
          </a:p>
        </p:txBody>
      </p:sp>
      <p:sp>
        <p:nvSpPr>
          <p:cNvPr id="417" name="Google Shape;417;p8: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15: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5" name="Google Shape;425;p15: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16: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Be careful of insubordination and unknowingly admitting guilt. If request is denied, try only to take notes and ask clarifying questions.  </a:t>
            </a:r>
            <a:endParaRPr/>
          </a:p>
        </p:txBody>
      </p:sp>
      <p:sp>
        <p:nvSpPr>
          <p:cNvPr id="434" name="Google Shape;434;p16: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27ed7d46d33_0_15: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27ed7d46d33_0_15: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5" name="Google Shape;445;g27ed7d46d33_0_15: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37</a:t>
            </a:fld>
            <a:endParaRPr sz="1400">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27ed7d46d33_0_22: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27ed7d46d33_0_22: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3" name="Google Shape;453;g27ed7d46d33_0_22: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38</a:t>
            </a:fld>
            <a:endParaRPr sz="1400">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239e855a2c9_0_9: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59" name="Google Shape;459;g239e855a2c9_0_9:notes"/>
          <p:cNvSpPr txBox="1">
            <a:spLocks noGrp="1"/>
          </p:cNvSpPr>
          <p:nvPr>
            <p:ph type="body" idx="1"/>
          </p:nvPr>
        </p:nvSpPr>
        <p:spPr>
          <a:xfrm>
            <a:off x="935250" y="4417179"/>
            <a:ext cx="5141400" cy="4183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0" name="Google Shape;460;g239e855a2c9_0_9:notes"/>
          <p:cNvSpPr txBox="1">
            <a:spLocks noGrp="1"/>
          </p:cNvSpPr>
          <p:nvPr>
            <p:ph type="sldNum" idx="12"/>
          </p:nvPr>
        </p:nvSpPr>
        <p:spPr>
          <a:xfrm>
            <a:off x="3972825" y="8832771"/>
            <a:ext cx="3039300" cy="4653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39</a:t>
            </a:fld>
            <a:endParaRPr sz="1400">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27ed7d46d33_0_2: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27ed7d46d33_0_2:notes"/>
          <p:cNvSpPr txBox="1">
            <a:spLocks noGrp="1"/>
          </p:cNvSpPr>
          <p:nvPr>
            <p:ph type="body" idx="1"/>
          </p:nvPr>
        </p:nvSpPr>
        <p:spPr>
          <a:xfrm>
            <a:off x="935250" y="4417179"/>
            <a:ext cx="5141400" cy="4183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8" name="Google Shape;468;g27ed7d46d33_0_2:notes"/>
          <p:cNvSpPr txBox="1">
            <a:spLocks noGrp="1"/>
          </p:cNvSpPr>
          <p:nvPr>
            <p:ph type="sldNum" idx="12"/>
          </p:nvPr>
        </p:nvSpPr>
        <p:spPr>
          <a:xfrm>
            <a:off x="3972825" y="8832771"/>
            <a:ext cx="3039300" cy="4653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40</a:t>
            </a:fld>
            <a:endParaRPr sz="1400">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1: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In this order check: MOU &gt; Board Policy &gt; Building Handbook. Board Policy CBCB is most commonly referenced. All buildings are supposed to be keeping handbooks (CHCA).</a:t>
            </a:r>
            <a:endParaRPr/>
          </a:p>
        </p:txBody>
      </p:sp>
      <p:sp>
        <p:nvSpPr>
          <p:cNvPr id="474" name="Google Shape;474;p11: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12: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Tell narrative in chronological order. You can use personal email to send those communications. Affirm their concern, answer the question, redirect to a solution or another topic. Ex. affirm - I understand I should sign out when leaving building, answer - I was in a rush and forgot, redirect - I will always sign out from now, I know it must be difficult for you to be responsible for so many people.</a:t>
            </a:r>
            <a:endParaRPr/>
          </a:p>
        </p:txBody>
      </p:sp>
      <p:sp>
        <p:nvSpPr>
          <p:cNvPr id="481" name="Google Shape;481;p12: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13: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NOTE: You cannot tell a member to refuse to answer a question or give false information (this can cause further disciplinary action). Ex. Do you have a watch? Answer: Yes. (You don’t tell them what time it is.) Practice some question answering before the meeting.</a:t>
            </a:r>
            <a:endParaRPr/>
          </a:p>
        </p:txBody>
      </p:sp>
      <p:sp>
        <p:nvSpPr>
          <p:cNvPr id="490" name="Google Shape;490;p13: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14: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0" name="Google Shape;500;p14: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26e1adb8aa1_0_6: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10" name="Google Shape;510;g26e1adb8aa1_0_6:notes"/>
          <p:cNvSpPr txBox="1">
            <a:spLocks noGrp="1"/>
          </p:cNvSpPr>
          <p:nvPr>
            <p:ph type="body" idx="1"/>
          </p:nvPr>
        </p:nvSpPr>
        <p:spPr>
          <a:xfrm>
            <a:off x="935250" y="4417179"/>
            <a:ext cx="5141400" cy="4183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1" name="Google Shape;511;g26e1adb8aa1_0_6:notes"/>
          <p:cNvSpPr txBox="1">
            <a:spLocks noGrp="1"/>
          </p:cNvSpPr>
          <p:nvPr>
            <p:ph type="sldNum" idx="12"/>
          </p:nvPr>
        </p:nvSpPr>
        <p:spPr>
          <a:xfrm>
            <a:off x="3972825" y="8832771"/>
            <a:ext cx="3039300" cy="4653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45</a:t>
            </a:fld>
            <a:endParaRPr sz="1400">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19: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7" name="Google Shape;517;p19: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g25fa1ba254d_0_0: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25" name="Google Shape;525;g25fa1ba254d_0_0:notes"/>
          <p:cNvSpPr txBox="1">
            <a:spLocks noGrp="1"/>
          </p:cNvSpPr>
          <p:nvPr>
            <p:ph type="body" idx="1"/>
          </p:nvPr>
        </p:nvSpPr>
        <p:spPr>
          <a:xfrm>
            <a:off x="935250" y="4417179"/>
            <a:ext cx="5141400" cy="4183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6" name="Google Shape;526;g25fa1ba254d_0_0:notes"/>
          <p:cNvSpPr txBox="1">
            <a:spLocks noGrp="1"/>
          </p:cNvSpPr>
          <p:nvPr>
            <p:ph type="sldNum" idx="12"/>
          </p:nvPr>
        </p:nvSpPr>
        <p:spPr>
          <a:xfrm>
            <a:off x="3972825" y="8832771"/>
            <a:ext cx="3039300" cy="4653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47</a:t>
            </a:fld>
            <a:endParaRPr sz="1400">
              <a:latin typeface="Arial"/>
              <a:ea typeface="Arial"/>
              <a:cs typeface="Arial"/>
              <a:sym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17: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Note taking: Date, location, attendees (initials after listing), you do not have to copy everything that is said. Administrators will be more careful about what they say and how. </a:t>
            </a:r>
            <a:endParaRPr/>
          </a:p>
          <a:p>
            <a:pPr marL="0" lvl="0" indent="0" algn="l" rtl="0">
              <a:lnSpc>
                <a:spcPct val="100000"/>
              </a:lnSpc>
              <a:spcBef>
                <a:spcPts val="0"/>
              </a:spcBef>
              <a:spcAft>
                <a:spcPts val="0"/>
              </a:spcAft>
              <a:buSzPts val="1400"/>
              <a:buNone/>
            </a:pPr>
            <a:r>
              <a:rPr lang="en-US"/>
              <a:t>Notes may be used at a later grievance or board  hearing.</a:t>
            </a:r>
            <a:endParaRPr/>
          </a:p>
          <a:p>
            <a:pPr marL="0" lvl="0" indent="0" algn="l" rtl="0">
              <a:lnSpc>
                <a:spcPct val="100000"/>
              </a:lnSpc>
              <a:spcBef>
                <a:spcPts val="0"/>
              </a:spcBef>
              <a:spcAft>
                <a:spcPts val="0"/>
              </a:spcAft>
              <a:buSzPts val="1400"/>
              <a:buNone/>
            </a:pPr>
            <a:r>
              <a:rPr lang="en-US"/>
              <a:t>If you must do some of the talking in the meeting, ask the member to take notes.</a:t>
            </a:r>
            <a:endParaRPr/>
          </a:p>
          <a:p>
            <a:pPr marL="0" lvl="0" indent="0" algn="l" rtl="0">
              <a:lnSpc>
                <a:spcPct val="100000"/>
              </a:lnSpc>
              <a:spcBef>
                <a:spcPts val="0"/>
              </a:spcBef>
              <a:spcAft>
                <a:spcPts val="0"/>
              </a:spcAft>
              <a:buSzPts val="1400"/>
              <a:buNone/>
            </a:pPr>
            <a:r>
              <a:rPr lang="en-US"/>
              <a:t>Use black pen in case your notes must be copied. Avoid pencil to avoid smudging.</a:t>
            </a:r>
            <a:endParaRPr/>
          </a:p>
        </p:txBody>
      </p:sp>
      <p:sp>
        <p:nvSpPr>
          <p:cNvPr id="533" name="Google Shape;533;p17: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20: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3" name="Google Shape;543;p20: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27e12e33c2d_0_1:notes"/>
          <p:cNvSpPr txBox="1">
            <a:spLocks noGrp="1"/>
          </p:cNvSpPr>
          <p:nvPr>
            <p:ph type="body" idx="1"/>
          </p:nvPr>
        </p:nvSpPr>
        <p:spPr>
          <a:xfrm>
            <a:off x="935250" y="4417179"/>
            <a:ext cx="5141400" cy="4183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3" name="Google Shape;553;g27e12e33c2d_0_1: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26e1534c3f0_0_12:notes"/>
          <p:cNvSpPr>
            <a:spLocks noGrp="1" noRot="1" noChangeAspect="1"/>
          </p:cNvSpPr>
          <p:nvPr>
            <p:ph type="sldImg" idx="2"/>
          </p:nvPr>
        </p:nvSpPr>
        <p:spPr>
          <a:xfrm>
            <a:off x="1181100" y="696913"/>
            <a:ext cx="46497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61" name="Google Shape;561;g26e1534c3f0_0_12:notes"/>
          <p:cNvSpPr txBox="1">
            <a:spLocks noGrp="1"/>
          </p:cNvSpPr>
          <p:nvPr>
            <p:ph type="body" idx="1"/>
          </p:nvPr>
        </p:nvSpPr>
        <p:spPr>
          <a:xfrm>
            <a:off x="935250" y="4417179"/>
            <a:ext cx="5141400" cy="4183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2" name="Google Shape;562;g26e1534c3f0_0_12:notes"/>
          <p:cNvSpPr txBox="1">
            <a:spLocks noGrp="1"/>
          </p:cNvSpPr>
          <p:nvPr>
            <p:ph type="sldNum" idx="12"/>
          </p:nvPr>
        </p:nvSpPr>
        <p:spPr>
          <a:xfrm>
            <a:off x="3972825" y="8832771"/>
            <a:ext cx="3039300" cy="4653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51</a:t>
            </a:fld>
            <a:endParaRPr sz="1400">
              <a:latin typeface="Arial"/>
              <a:ea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24: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9" name="Google Shape;569;p24: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25: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6" name="Google Shape;576;p25: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26: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4" name="Google Shape;584;p26: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27: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0" name="Google Shape;590;p27: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p28:notes"/>
          <p:cNvSpPr txBox="1">
            <a:spLocks noGrp="1"/>
          </p:cNvSpPr>
          <p:nvPr>
            <p:ph type="body" idx="1"/>
          </p:nvPr>
        </p:nvSpPr>
        <p:spPr>
          <a:xfrm>
            <a:off x="935250" y="4417179"/>
            <a:ext cx="5141489" cy="418377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7" name="Google Shape;597;p28:notes"/>
          <p:cNvSpPr>
            <a:spLocks noGrp="1" noRot="1" noChangeAspect="1"/>
          </p:cNvSpPr>
          <p:nvPr>
            <p:ph type="sldImg" idx="2"/>
          </p:nvPr>
        </p:nvSpPr>
        <p:spPr>
          <a:xfrm>
            <a:off x="1181100" y="696913"/>
            <a:ext cx="46497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
        <p:cNvGrpSpPr/>
        <p:nvPr/>
      </p:nvGrpSpPr>
      <p:grpSpPr>
        <a:xfrm>
          <a:off x="0" y="0"/>
          <a:ext cx="0" cy="0"/>
          <a:chOff x="0" y="0"/>
          <a:chExt cx="0" cy="0"/>
        </a:xfrm>
      </p:grpSpPr>
      <p:sp>
        <p:nvSpPr>
          <p:cNvPr id="14" name="Google Shape;14;p30"/>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0"/>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pic>
        <p:nvPicPr>
          <p:cNvPr id="16" name="Google Shape;16;p30"/>
          <p:cNvPicPr preferRelativeResize="0"/>
          <p:nvPr/>
        </p:nvPicPr>
        <p:blipFill>
          <a:blip r:embed="rId2">
            <a:alphaModFix/>
          </a:blip>
          <a:stretch>
            <a:fillRect/>
          </a:stretch>
        </p:blipFill>
        <p:spPr>
          <a:xfrm>
            <a:off x="7274050" y="120275"/>
            <a:ext cx="1747100" cy="114452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31"/>
          <p:cNvSpPr/>
          <p:nvPr/>
        </p:nvSpPr>
        <p:spPr>
          <a:xfrm>
            <a:off x="0" y="6727600"/>
            <a:ext cx="9144000" cy="130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3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0" name="Google Shape;20;p3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21" name="Google Shape;21;p3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pic>
        <p:nvPicPr>
          <p:cNvPr id="22" name="Google Shape;22;p31"/>
          <p:cNvPicPr preferRelativeResize="0"/>
          <p:nvPr/>
        </p:nvPicPr>
        <p:blipFill>
          <a:blip r:embed="rId2">
            <a:alphaModFix/>
          </a:blip>
          <a:stretch>
            <a:fillRect/>
          </a:stretch>
        </p:blipFill>
        <p:spPr>
          <a:xfrm>
            <a:off x="6972239" y="105023"/>
            <a:ext cx="1993261" cy="13057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32"/>
          <p:cNvSpPr txBox="1">
            <a:spLocks noGrp="1"/>
          </p:cNvSpPr>
          <p:nvPr>
            <p:ph type="title"/>
          </p:nvPr>
        </p:nvSpPr>
        <p:spPr>
          <a:xfrm>
            <a:off x="406400" y="228600"/>
            <a:ext cx="7772400" cy="1143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5" name="Google Shape;25;p32"/>
          <p:cNvSpPr txBox="1">
            <a:spLocks noGrp="1"/>
          </p:cNvSpPr>
          <p:nvPr>
            <p:ph type="body" idx="1"/>
          </p:nvPr>
        </p:nvSpPr>
        <p:spPr>
          <a:xfrm>
            <a:off x="457200" y="1885950"/>
            <a:ext cx="8178900" cy="4172100"/>
          </a:xfrm>
          <a:prstGeom prst="rect">
            <a:avLst/>
          </a:prstGeom>
          <a:noFill/>
          <a:ln>
            <a:noFill/>
          </a:ln>
        </p:spPr>
        <p:txBody>
          <a:bodyPr spcFirstLastPara="1" wrap="square" lIns="91425" tIns="45700" rIns="91425" bIns="45700" anchor="t" anchorCtr="0">
            <a:noAutofit/>
          </a:bodyPr>
          <a:lstStyle>
            <a:lvl1pPr marL="457200" lvl="0" indent="-342900" algn="l">
              <a:lnSpc>
                <a:spcPct val="115000"/>
              </a:lnSpc>
              <a:spcBef>
                <a:spcPts val="360"/>
              </a:spcBef>
              <a:spcAft>
                <a:spcPts val="0"/>
              </a:spcAft>
              <a:buSzPts val="1800"/>
              <a:buChar char="●"/>
              <a:defRPr/>
            </a:lvl1pPr>
            <a:lvl2pPr marL="914400" lvl="1" indent="-342900" algn="l">
              <a:lnSpc>
                <a:spcPct val="115000"/>
              </a:lnSpc>
              <a:spcBef>
                <a:spcPts val="360"/>
              </a:spcBef>
              <a:spcAft>
                <a:spcPts val="0"/>
              </a:spcAft>
              <a:buSzPts val="1800"/>
              <a:buChar char="○"/>
              <a:defRPr/>
            </a:lvl2pPr>
            <a:lvl3pPr marL="1371600" lvl="2" indent="-342900" algn="l">
              <a:lnSpc>
                <a:spcPct val="115000"/>
              </a:lnSpc>
              <a:spcBef>
                <a:spcPts val="360"/>
              </a:spcBef>
              <a:spcAft>
                <a:spcPts val="0"/>
              </a:spcAft>
              <a:buSzPts val="1800"/>
              <a:buChar char="■"/>
              <a:defRPr/>
            </a:lvl3pPr>
            <a:lvl4pPr marL="1828800" lvl="3" indent="-342900" algn="l">
              <a:lnSpc>
                <a:spcPct val="115000"/>
              </a:lnSpc>
              <a:spcBef>
                <a:spcPts val="360"/>
              </a:spcBef>
              <a:spcAft>
                <a:spcPts val="0"/>
              </a:spcAft>
              <a:buSzPts val="1800"/>
              <a:buChar char="●"/>
              <a:defRPr/>
            </a:lvl4pPr>
            <a:lvl5pPr marL="2286000" lvl="4" indent="-342900" algn="l">
              <a:lnSpc>
                <a:spcPct val="115000"/>
              </a:lnSpc>
              <a:spcBef>
                <a:spcPts val="360"/>
              </a:spcBef>
              <a:spcAft>
                <a:spcPts val="0"/>
              </a:spcAft>
              <a:buSzPts val="1800"/>
              <a:buChar char="○"/>
              <a:defRPr/>
            </a:lvl5pPr>
            <a:lvl6pPr marL="2743200" lvl="5" indent="-342900" algn="l">
              <a:lnSpc>
                <a:spcPct val="115000"/>
              </a:lnSpc>
              <a:spcBef>
                <a:spcPts val="360"/>
              </a:spcBef>
              <a:spcAft>
                <a:spcPts val="0"/>
              </a:spcAft>
              <a:buSzPts val="1800"/>
              <a:buChar char="■"/>
              <a:defRPr/>
            </a:lvl6pPr>
            <a:lvl7pPr marL="3200400" lvl="6" indent="-342900" algn="l">
              <a:lnSpc>
                <a:spcPct val="115000"/>
              </a:lnSpc>
              <a:spcBef>
                <a:spcPts val="360"/>
              </a:spcBef>
              <a:spcAft>
                <a:spcPts val="0"/>
              </a:spcAft>
              <a:buSzPts val="1800"/>
              <a:buChar char="●"/>
              <a:defRPr/>
            </a:lvl7pPr>
            <a:lvl8pPr marL="3657600" lvl="7" indent="-342900" algn="l">
              <a:lnSpc>
                <a:spcPct val="115000"/>
              </a:lnSpc>
              <a:spcBef>
                <a:spcPts val="360"/>
              </a:spcBef>
              <a:spcAft>
                <a:spcPts val="0"/>
              </a:spcAft>
              <a:buSzPts val="1800"/>
              <a:buChar char="○"/>
              <a:defRPr/>
            </a:lvl8pPr>
            <a:lvl9pPr marL="4114800" lvl="8" indent="-342900" algn="l">
              <a:lnSpc>
                <a:spcPct val="115000"/>
              </a:lnSpc>
              <a:spcBef>
                <a:spcPts val="360"/>
              </a:spcBef>
              <a:spcAft>
                <a:spcPts val="0"/>
              </a:spcAft>
              <a:buSzPts val="1800"/>
              <a:buChar char="■"/>
              <a:defRPr/>
            </a:lvl9pPr>
          </a:lstStyle>
          <a:p>
            <a:endParaRPr/>
          </a:p>
        </p:txBody>
      </p:sp>
      <p:sp>
        <p:nvSpPr>
          <p:cNvPr id="26" name="Google Shape;26;p32"/>
          <p:cNvSpPr txBox="1">
            <a:spLocks noGrp="1"/>
          </p:cNvSpPr>
          <p:nvPr>
            <p:ph type="dt" idx="10"/>
          </p:nvPr>
        </p:nvSpPr>
        <p:spPr>
          <a:xfrm>
            <a:off x="431800" y="622935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 name="Google Shape;27;p32"/>
          <p:cNvSpPr txBox="1">
            <a:spLocks noGrp="1"/>
          </p:cNvSpPr>
          <p:nvPr>
            <p:ph type="ftr" idx="11"/>
          </p:nvPr>
        </p:nvSpPr>
        <p:spPr>
          <a:xfrm>
            <a:off x="3124200" y="6229350"/>
            <a:ext cx="28956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 name="Google Shape;28;p32"/>
          <p:cNvSpPr txBox="1">
            <a:spLocks noGrp="1"/>
          </p:cNvSpPr>
          <p:nvPr>
            <p:ph type="sldNum" idx="12"/>
          </p:nvPr>
        </p:nvSpPr>
        <p:spPr>
          <a:xfrm>
            <a:off x="6731000" y="6229350"/>
            <a:ext cx="19050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000">
              <a:solidFill>
                <a:schemeClr val="dk1"/>
              </a:solidFill>
              <a:latin typeface="Proxima Nova"/>
              <a:ea typeface="Proxima Nova"/>
              <a:cs typeface="Proxima Nova"/>
              <a:sym typeface="Proxima Nova"/>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EXT_AND_CLIPART">
    <p:spTree>
      <p:nvGrpSpPr>
        <p:cNvPr id="1" name="Shape 29"/>
        <p:cNvGrpSpPr/>
        <p:nvPr/>
      </p:nvGrpSpPr>
      <p:grpSpPr>
        <a:xfrm>
          <a:off x="0" y="0"/>
          <a:ext cx="0" cy="0"/>
          <a:chOff x="0" y="0"/>
          <a:chExt cx="0" cy="0"/>
        </a:xfrm>
      </p:grpSpPr>
      <p:sp>
        <p:nvSpPr>
          <p:cNvPr id="30" name="Google Shape;30;p33"/>
          <p:cNvSpPr txBox="1">
            <a:spLocks noGrp="1"/>
          </p:cNvSpPr>
          <p:nvPr>
            <p:ph type="title"/>
          </p:nvPr>
        </p:nvSpPr>
        <p:spPr>
          <a:xfrm>
            <a:off x="406400" y="228600"/>
            <a:ext cx="7772400" cy="1143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 name="Google Shape;31;p33"/>
          <p:cNvSpPr txBox="1">
            <a:spLocks noGrp="1"/>
          </p:cNvSpPr>
          <p:nvPr>
            <p:ph type="body" idx="1"/>
          </p:nvPr>
        </p:nvSpPr>
        <p:spPr>
          <a:xfrm>
            <a:off x="457200" y="1885950"/>
            <a:ext cx="4013100" cy="4172100"/>
          </a:xfrm>
          <a:prstGeom prst="rect">
            <a:avLst/>
          </a:prstGeom>
          <a:noFill/>
          <a:ln>
            <a:noFill/>
          </a:ln>
        </p:spPr>
        <p:txBody>
          <a:bodyPr spcFirstLastPara="1" wrap="square" lIns="91425" tIns="45700" rIns="91425" bIns="45700" anchor="t" anchorCtr="0">
            <a:noAutofit/>
          </a:bodyPr>
          <a:lstStyle>
            <a:lvl1pPr marL="457200" lvl="0" indent="-342900" algn="l">
              <a:lnSpc>
                <a:spcPct val="115000"/>
              </a:lnSpc>
              <a:spcBef>
                <a:spcPts val="360"/>
              </a:spcBef>
              <a:spcAft>
                <a:spcPts val="0"/>
              </a:spcAft>
              <a:buSzPts val="1800"/>
              <a:buChar char="●"/>
              <a:defRPr/>
            </a:lvl1pPr>
            <a:lvl2pPr marL="914400" lvl="1" indent="-342900" algn="l">
              <a:lnSpc>
                <a:spcPct val="115000"/>
              </a:lnSpc>
              <a:spcBef>
                <a:spcPts val="360"/>
              </a:spcBef>
              <a:spcAft>
                <a:spcPts val="0"/>
              </a:spcAft>
              <a:buSzPts val="1800"/>
              <a:buChar char="○"/>
              <a:defRPr/>
            </a:lvl2pPr>
            <a:lvl3pPr marL="1371600" lvl="2" indent="-342900" algn="l">
              <a:lnSpc>
                <a:spcPct val="115000"/>
              </a:lnSpc>
              <a:spcBef>
                <a:spcPts val="360"/>
              </a:spcBef>
              <a:spcAft>
                <a:spcPts val="0"/>
              </a:spcAft>
              <a:buSzPts val="1800"/>
              <a:buChar char="■"/>
              <a:defRPr/>
            </a:lvl3pPr>
            <a:lvl4pPr marL="1828800" lvl="3" indent="-342900" algn="l">
              <a:lnSpc>
                <a:spcPct val="115000"/>
              </a:lnSpc>
              <a:spcBef>
                <a:spcPts val="360"/>
              </a:spcBef>
              <a:spcAft>
                <a:spcPts val="0"/>
              </a:spcAft>
              <a:buSzPts val="1800"/>
              <a:buChar char="●"/>
              <a:defRPr/>
            </a:lvl4pPr>
            <a:lvl5pPr marL="2286000" lvl="4" indent="-342900" algn="l">
              <a:lnSpc>
                <a:spcPct val="115000"/>
              </a:lnSpc>
              <a:spcBef>
                <a:spcPts val="360"/>
              </a:spcBef>
              <a:spcAft>
                <a:spcPts val="0"/>
              </a:spcAft>
              <a:buSzPts val="1800"/>
              <a:buChar char="○"/>
              <a:defRPr/>
            </a:lvl5pPr>
            <a:lvl6pPr marL="2743200" lvl="5" indent="-342900" algn="l">
              <a:lnSpc>
                <a:spcPct val="115000"/>
              </a:lnSpc>
              <a:spcBef>
                <a:spcPts val="360"/>
              </a:spcBef>
              <a:spcAft>
                <a:spcPts val="0"/>
              </a:spcAft>
              <a:buSzPts val="1800"/>
              <a:buChar char="■"/>
              <a:defRPr/>
            </a:lvl6pPr>
            <a:lvl7pPr marL="3200400" lvl="6" indent="-342900" algn="l">
              <a:lnSpc>
                <a:spcPct val="115000"/>
              </a:lnSpc>
              <a:spcBef>
                <a:spcPts val="360"/>
              </a:spcBef>
              <a:spcAft>
                <a:spcPts val="0"/>
              </a:spcAft>
              <a:buSzPts val="1800"/>
              <a:buChar char="●"/>
              <a:defRPr/>
            </a:lvl7pPr>
            <a:lvl8pPr marL="3657600" lvl="7" indent="-342900" algn="l">
              <a:lnSpc>
                <a:spcPct val="115000"/>
              </a:lnSpc>
              <a:spcBef>
                <a:spcPts val="360"/>
              </a:spcBef>
              <a:spcAft>
                <a:spcPts val="0"/>
              </a:spcAft>
              <a:buSzPts val="1800"/>
              <a:buChar char="○"/>
              <a:defRPr/>
            </a:lvl8pPr>
            <a:lvl9pPr marL="4114800" lvl="8" indent="-342900" algn="l">
              <a:lnSpc>
                <a:spcPct val="115000"/>
              </a:lnSpc>
              <a:spcBef>
                <a:spcPts val="360"/>
              </a:spcBef>
              <a:spcAft>
                <a:spcPts val="0"/>
              </a:spcAft>
              <a:buSzPts val="1800"/>
              <a:buChar char="■"/>
              <a:defRPr/>
            </a:lvl9pPr>
          </a:lstStyle>
          <a:p>
            <a:endParaRPr/>
          </a:p>
        </p:txBody>
      </p:sp>
      <p:sp>
        <p:nvSpPr>
          <p:cNvPr id="32" name="Google Shape;32;p33"/>
          <p:cNvSpPr>
            <a:spLocks noGrp="1"/>
          </p:cNvSpPr>
          <p:nvPr>
            <p:ph type="clipArt" idx="2"/>
          </p:nvPr>
        </p:nvSpPr>
        <p:spPr>
          <a:xfrm>
            <a:off x="4622800" y="1885950"/>
            <a:ext cx="4013100" cy="4172100"/>
          </a:xfrm>
          <a:prstGeom prst="rect">
            <a:avLst/>
          </a:prstGeom>
          <a:noFill/>
          <a:ln>
            <a:noFill/>
          </a:ln>
        </p:spPr>
      </p:sp>
      <p:sp>
        <p:nvSpPr>
          <p:cNvPr id="33" name="Google Shape;33;p33"/>
          <p:cNvSpPr txBox="1">
            <a:spLocks noGrp="1"/>
          </p:cNvSpPr>
          <p:nvPr>
            <p:ph type="dt" idx="10"/>
          </p:nvPr>
        </p:nvSpPr>
        <p:spPr>
          <a:xfrm>
            <a:off x="431800" y="622935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4" name="Google Shape;34;p33"/>
          <p:cNvSpPr txBox="1">
            <a:spLocks noGrp="1"/>
          </p:cNvSpPr>
          <p:nvPr>
            <p:ph type="ftr" idx="11"/>
          </p:nvPr>
        </p:nvSpPr>
        <p:spPr>
          <a:xfrm>
            <a:off x="3124200" y="6229350"/>
            <a:ext cx="28956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5" name="Google Shape;35;p33"/>
          <p:cNvSpPr txBox="1">
            <a:spLocks noGrp="1"/>
          </p:cNvSpPr>
          <p:nvPr>
            <p:ph type="sldNum" idx="12"/>
          </p:nvPr>
        </p:nvSpPr>
        <p:spPr>
          <a:xfrm>
            <a:off x="6731000" y="6229350"/>
            <a:ext cx="19050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000">
              <a:solidFill>
                <a:schemeClr val="dk1"/>
              </a:solidFill>
              <a:latin typeface="Proxima Nova"/>
              <a:ea typeface="Proxima Nova"/>
              <a:cs typeface="Proxima Nova"/>
              <a:sym typeface="Proxima Nova"/>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cxnSp>
        <p:nvCxnSpPr>
          <p:cNvPr id="37" name="Google Shape;37;p37"/>
          <p:cNvCxnSpPr/>
          <p:nvPr/>
        </p:nvCxnSpPr>
        <p:spPr>
          <a:xfrm>
            <a:off x="0" y="3997533"/>
            <a:ext cx="9144000" cy="0"/>
          </a:xfrm>
          <a:prstGeom prst="straightConnector1">
            <a:avLst/>
          </a:prstGeom>
          <a:noFill/>
          <a:ln w="19050" cap="flat" cmpd="sng">
            <a:solidFill>
              <a:schemeClr val="lt2"/>
            </a:solidFill>
            <a:prstDash val="solid"/>
            <a:round/>
            <a:headEnd type="none" w="sm" len="sm"/>
            <a:tailEnd type="none" w="sm" len="sm"/>
          </a:ln>
        </p:spPr>
      </p:cxnSp>
      <p:sp>
        <p:nvSpPr>
          <p:cNvPr id="38" name="Google Shape;38;p37"/>
          <p:cNvSpPr txBox="1">
            <a:spLocks noGrp="1"/>
          </p:cNvSpPr>
          <p:nvPr>
            <p:ph type="title"/>
          </p:nvPr>
        </p:nvSpPr>
        <p:spPr>
          <a:xfrm>
            <a:off x="510450" y="2743200"/>
            <a:ext cx="8123100" cy="10383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a:endParaRPr/>
          </a:p>
        </p:txBody>
      </p:sp>
      <p:sp>
        <p:nvSpPr>
          <p:cNvPr id="39" name="Google Shape;39;p37"/>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0"/>
        <p:cNvGrpSpPr/>
        <p:nvPr/>
      </p:nvGrpSpPr>
      <p:grpSpPr>
        <a:xfrm>
          <a:off x="0" y="0"/>
          <a:ext cx="0" cy="0"/>
          <a:chOff x="0" y="0"/>
          <a:chExt cx="0" cy="0"/>
        </a:xfrm>
      </p:grpSpPr>
      <p:sp>
        <p:nvSpPr>
          <p:cNvPr id="41" name="Google Shape;41;p38"/>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2" name="Google Shape;42;p38"/>
          <p:cNvSpPr txBox="1">
            <a:spLocks noGrp="1"/>
          </p:cNvSpPr>
          <p:nvPr>
            <p:ph type="body" idx="1"/>
          </p:nvPr>
        </p:nvSpPr>
        <p:spPr>
          <a:xfrm>
            <a:off x="311700" y="1536633"/>
            <a:ext cx="3999900" cy="45552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43" name="Google Shape;43;p38"/>
          <p:cNvSpPr txBox="1">
            <a:spLocks noGrp="1"/>
          </p:cNvSpPr>
          <p:nvPr>
            <p:ph type="body" idx="2"/>
          </p:nvPr>
        </p:nvSpPr>
        <p:spPr>
          <a:xfrm>
            <a:off x="4832400" y="1536633"/>
            <a:ext cx="3999900" cy="45552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44" name="Google Shape;44;p38"/>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5"/>
        <p:cNvGrpSpPr/>
        <p:nvPr/>
      </p:nvGrpSpPr>
      <p:grpSpPr>
        <a:xfrm>
          <a:off x="0" y="0"/>
          <a:ext cx="0" cy="0"/>
          <a:chOff x="0" y="0"/>
          <a:chExt cx="0" cy="0"/>
        </a:xfrm>
      </p:grpSpPr>
      <p:sp>
        <p:nvSpPr>
          <p:cNvPr id="46" name="Google Shape;46;p39"/>
          <p:cNvSpPr txBox="1">
            <a:spLocks noGrp="1"/>
          </p:cNvSpPr>
          <p:nvPr>
            <p:ph type="title"/>
          </p:nvPr>
        </p:nvSpPr>
        <p:spPr>
          <a:xfrm>
            <a:off x="311700" y="740800"/>
            <a:ext cx="2808000" cy="1007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47" name="Google Shape;47;p39"/>
          <p:cNvSpPr txBox="1">
            <a:spLocks noGrp="1"/>
          </p:cNvSpPr>
          <p:nvPr>
            <p:ph type="body" idx="1"/>
          </p:nvPr>
        </p:nvSpPr>
        <p:spPr>
          <a:xfrm>
            <a:off x="311700" y="1852800"/>
            <a:ext cx="2808000" cy="42393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48" name="Google Shape;48;p39"/>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9"/>
        <p:cNvGrpSpPr/>
        <p:nvPr/>
      </p:nvGrpSpPr>
      <p:grpSpPr>
        <a:xfrm>
          <a:off x="0" y="0"/>
          <a:ext cx="0" cy="0"/>
          <a:chOff x="0" y="0"/>
          <a:chExt cx="0" cy="0"/>
        </a:xfrm>
      </p:grpSpPr>
      <p:sp>
        <p:nvSpPr>
          <p:cNvPr id="50" name="Google Shape;50;p40"/>
          <p:cNvSpPr txBox="1">
            <a:spLocks noGrp="1"/>
          </p:cNvSpPr>
          <p:nvPr>
            <p:ph type="title"/>
          </p:nvPr>
        </p:nvSpPr>
        <p:spPr>
          <a:xfrm>
            <a:off x="490250" y="701800"/>
            <a:ext cx="5797500" cy="54543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51" name="Google Shape;51;p40"/>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2"/>
        <p:cNvGrpSpPr/>
        <p:nvPr/>
      </p:nvGrpSpPr>
      <p:grpSpPr>
        <a:xfrm>
          <a:off x="0" y="0"/>
          <a:ext cx="0" cy="0"/>
          <a:chOff x="0" y="0"/>
          <a:chExt cx="0" cy="0"/>
        </a:xfrm>
      </p:grpSpPr>
      <p:sp>
        <p:nvSpPr>
          <p:cNvPr id="53" name="Google Shape;53;p41"/>
          <p:cNvSpPr/>
          <p:nvPr/>
        </p:nvSpPr>
        <p:spPr>
          <a:xfrm>
            <a:off x="4572000" y="100"/>
            <a:ext cx="4572000" cy="68580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4" name="Google Shape;54;p41"/>
          <p:cNvCxnSpPr/>
          <p:nvPr/>
        </p:nvCxnSpPr>
        <p:spPr>
          <a:xfrm>
            <a:off x="5029675" y="5994000"/>
            <a:ext cx="468300" cy="0"/>
          </a:xfrm>
          <a:prstGeom prst="straightConnector1">
            <a:avLst/>
          </a:prstGeom>
          <a:noFill/>
          <a:ln w="19050" cap="flat" cmpd="sng">
            <a:solidFill>
              <a:schemeClr val="lt2"/>
            </a:solidFill>
            <a:prstDash val="solid"/>
            <a:round/>
            <a:headEnd type="none" w="sm" len="sm"/>
            <a:tailEnd type="none" w="sm" len="sm"/>
          </a:ln>
        </p:spPr>
      </p:cxnSp>
      <p:sp>
        <p:nvSpPr>
          <p:cNvPr id="55" name="Google Shape;55;p41"/>
          <p:cNvSpPr txBox="1">
            <a:spLocks noGrp="1"/>
          </p:cNvSpPr>
          <p:nvPr>
            <p:ph type="title"/>
          </p:nvPr>
        </p:nvSpPr>
        <p:spPr>
          <a:xfrm>
            <a:off x="265500" y="1607767"/>
            <a:ext cx="4045200" cy="2012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56" name="Google Shape;56;p41"/>
          <p:cNvSpPr txBox="1">
            <a:spLocks noGrp="1"/>
          </p:cNvSpPr>
          <p:nvPr>
            <p:ph type="subTitle" idx="1"/>
          </p:nvPr>
        </p:nvSpPr>
        <p:spPr>
          <a:xfrm>
            <a:off x="265500" y="3692001"/>
            <a:ext cx="4045200" cy="17940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7" name="Google Shape;57;p41"/>
          <p:cNvSpPr txBox="1">
            <a:spLocks noGrp="1"/>
          </p:cNvSpPr>
          <p:nvPr>
            <p:ph type="body" idx="2"/>
          </p:nvPr>
        </p:nvSpPr>
        <p:spPr>
          <a:xfrm>
            <a:off x="4939500" y="965600"/>
            <a:ext cx="3837000" cy="49269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1600"/>
              </a:spcBef>
              <a:spcAft>
                <a:spcPts val="0"/>
              </a:spcAft>
              <a:buClr>
                <a:schemeClr val="lt1"/>
              </a:buClr>
              <a:buSzPts val="1400"/>
              <a:buChar char="○"/>
              <a:defRPr>
                <a:solidFill>
                  <a:schemeClr val="lt1"/>
                </a:solidFill>
              </a:defRPr>
            </a:lvl2pPr>
            <a:lvl3pPr marL="1371600" lvl="2" indent="-317500" algn="l">
              <a:lnSpc>
                <a:spcPct val="115000"/>
              </a:lnSpc>
              <a:spcBef>
                <a:spcPts val="1600"/>
              </a:spcBef>
              <a:spcAft>
                <a:spcPts val="0"/>
              </a:spcAft>
              <a:buClr>
                <a:schemeClr val="lt1"/>
              </a:buClr>
              <a:buSzPts val="1400"/>
              <a:buChar char="■"/>
              <a:defRPr>
                <a:solidFill>
                  <a:schemeClr val="lt1"/>
                </a:solidFill>
              </a:defRPr>
            </a:lvl3pPr>
            <a:lvl4pPr marL="1828800" lvl="3" indent="-317500" algn="l">
              <a:lnSpc>
                <a:spcPct val="115000"/>
              </a:lnSpc>
              <a:spcBef>
                <a:spcPts val="1600"/>
              </a:spcBef>
              <a:spcAft>
                <a:spcPts val="0"/>
              </a:spcAft>
              <a:buClr>
                <a:schemeClr val="lt1"/>
              </a:buClr>
              <a:buSzPts val="1400"/>
              <a:buChar char="●"/>
              <a:defRPr>
                <a:solidFill>
                  <a:schemeClr val="lt1"/>
                </a:solidFill>
              </a:defRPr>
            </a:lvl4pPr>
            <a:lvl5pPr marL="2286000" lvl="4" indent="-317500" algn="l">
              <a:lnSpc>
                <a:spcPct val="115000"/>
              </a:lnSpc>
              <a:spcBef>
                <a:spcPts val="1600"/>
              </a:spcBef>
              <a:spcAft>
                <a:spcPts val="0"/>
              </a:spcAft>
              <a:buClr>
                <a:schemeClr val="lt1"/>
              </a:buClr>
              <a:buSzPts val="1400"/>
              <a:buChar char="○"/>
              <a:defRPr>
                <a:solidFill>
                  <a:schemeClr val="lt1"/>
                </a:solidFill>
              </a:defRPr>
            </a:lvl5pPr>
            <a:lvl6pPr marL="2743200" lvl="5" indent="-317500" algn="l">
              <a:lnSpc>
                <a:spcPct val="115000"/>
              </a:lnSpc>
              <a:spcBef>
                <a:spcPts val="1600"/>
              </a:spcBef>
              <a:spcAft>
                <a:spcPts val="0"/>
              </a:spcAft>
              <a:buClr>
                <a:schemeClr val="lt1"/>
              </a:buClr>
              <a:buSzPts val="1400"/>
              <a:buChar char="■"/>
              <a:defRPr>
                <a:solidFill>
                  <a:schemeClr val="lt1"/>
                </a:solidFill>
              </a:defRPr>
            </a:lvl6pPr>
            <a:lvl7pPr marL="3200400" lvl="6" indent="-317500" algn="l">
              <a:lnSpc>
                <a:spcPct val="115000"/>
              </a:lnSpc>
              <a:spcBef>
                <a:spcPts val="1600"/>
              </a:spcBef>
              <a:spcAft>
                <a:spcPts val="0"/>
              </a:spcAft>
              <a:buClr>
                <a:schemeClr val="lt1"/>
              </a:buClr>
              <a:buSzPts val="1400"/>
              <a:buChar char="●"/>
              <a:defRPr>
                <a:solidFill>
                  <a:schemeClr val="lt1"/>
                </a:solidFill>
              </a:defRPr>
            </a:lvl7pPr>
            <a:lvl8pPr marL="3657600" lvl="7" indent="-317500" algn="l">
              <a:lnSpc>
                <a:spcPct val="115000"/>
              </a:lnSpc>
              <a:spcBef>
                <a:spcPts val="1600"/>
              </a:spcBef>
              <a:spcAft>
                <a:spcPts val="0"/>
              </a:spcAft>
              <a:buClr>
                <a:schemeClr val="lt1"/>
              </a:buClr>
              <a:buSzPts val="1400"/>
              <a:buChar char="○"/>
              <a:defRPr>
                <a:solidFill>
                  <a:schemeClr val="lt1"/>
                </a:solidFill>
              </a:defRPr>
            </a:lvl8pPr>
            <a:lvl9pPr marL="4114800" lvl="8" indent="-317500" algn="l">
              <a:lnSpc>
                <a:spcPct val="115000"/>
              </a:lnSpc>
              <a:spcBef>
                <a:spcPts val="1600"/>
              </a:spcBef>
              <a:spcAft>
                <a:spcPts val="1600"/>
              </a:spcAft>
              <a:buClr>
                <a:schemeClr val="lt1"/>
              </a:buClr>
              <a:buSzPts val="1400"/>
              <a:buChar char="■"/>
              <a:defRPr>
                <a:solidFill>
                  <a:schemeClr val="lt1"/>
                </a:solidFill>
              </a:defRPr>
            </a:lvl9pPr>
          </a:lstStyle>
          <a:p>
            <a:endParaRPr/>
          </a:p>
        </p:txBody>
      </p:sp>
      <p:sp>
        <p:nvSpPr>
          <p:cNvPr id="58" name="Google Shape;58;p4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9"/>
        <p:cNvGrpSpPr/>
        <p:nvPr/>
      </p:nvGrpSpPr>
      <p:grpSpPr>
        <a:xfrm>
          <a:off x="0" y="0"/>
          <a:ext cx="0" cy="0"/>
          <a:chOff x="0" y="0"/>
          <a:chExt cx="0" cy="0"/>
        </a:xfrm>
      </p:grpSpPr>
      <p:sp>
        <p:nvSpPr>
          <p:cNvPr id="60" name="Google Shape;60;p42"/>
          <p:cNvSpPr txBox="1">
            <a:spLocks noGrp="1"/>
          </p:cNvSpPr>
          <p:nvPr>
            <p:ph type="body" idx="1"/>
          </p:nvPr>
        </p:nvSpPr>
        <p:spPr>
          <a:xfrm>
            <a:off x="311700" y="5649100"/>
            <a:ext cx="5998800" cy="7983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2100"/>
              <a:buNone/>
              <a:defRPr sz="2100"/>
            </a:lvl1pPr>
          </a:lstStyle>
          <a:p>
            <a:endParaRPr/>
          </a:p>
        </p:txBody>
      </p:sp>
      <p:sp>
        <p:nvSpPr>
          <p:cNvPr id="61" name="Google Shape;61;p42"/>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2"/>
        <p:cNvGrpSpPr/>
        <p:nvPr/>
      </p:nvGrpSpPr>
      <p:grpSpPr>
        <a:xfrm>
          <a:off x="0" y="0"/>
          <a:ext cx="0" cy="0"/>
          <a:chOff x="0" y="0"/>
          <a:chExt cx="0" cy="0"/>
        </a:xfrm>
      </p:grpSpPr>
      <p:sp>
        <p:nvSpPr>
          <p:cNvPr id="63" name="Google Shape;63;p43"/>
          <p:cNvSpPr/>
          <p:nvPr/>
        </p:nvSpPr>
        <p:spPr>
          <a:xfrm>
            <a:off x="0" y="6727600"/>
            <a:ext cx="9144000" cy="130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 name="Google Shape;64;p43"/>
          <p:cNvSpPr txBox="1">
            <a:spLocks noGrp="1"/>
          </p:cNvSpPr>
          <p:nvPr>
            <p:ph type="title" hasCustomPrompt="1"/>
          </p:nvPr>
        </p:nvSpPr>
        <p:spPr>
          <a:xfrm>
            <a:off x="311700" y="1321967"/>
            <a:ext cx="8520600" cy="2557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0"/>
              <a:buNone/>
              <a:defRPr sz="14000" b="1"/>
            </a:lvl1pPr>
            <a:lvl2pPr lvl="1" algn="ctr">
              <a:lnSpc>
                <a:spcPct val="100000"/>
              </a:lnSpc>
              <a:spcBef>
                <a:spcPts val="0"/>
              </a:spcBef>
              <a:spcAft>
                <a:spcPts val="0"/>
              </a:spcAft>
              <a:buSzPts val="14000"/>
              <a:buNone/>
              <a:defRPr sz="14000" b="1"/>
            </a:lvl2pPr>
            <a:lvl3pPr lvl="2" algn="ctr">
              <a:lnSpc>
                <a:spcPct val="100000"/>
              </a:lnSpc>
              <a:spcBef>
                <a:spcPts val="0"/>
              </a:spcBef>
              <a:spcAft>
                <a:spcPts val="0"/>
              </a:spcAft>
              <a:buSzPts val="14000"/>
              <a:buNone/>
              <a:defRPr sz="14000" b="1"/>
            </a:lvl3pPr>
            <a:lvl4pPr lvl="3" algn="ctr">
              <a:lnSpc>
                <a:spcPct val="100000"/>
              </a:lnSpc>
              <a:spcBef>
                <a:spcPts val="0"/>
              </a:spcBef>
              <a:spcAft>
                <a:spcPts val="0"/>
              </a:spcAft>
              <a:buSzPts val="14000"/>
              <a:buNone/>
              <a:defRPr sz="14000" b="1"/>
            </a:lvl4pPr>
            <a:lvl5pPr lvl="4" algn="ctr">
              <a:lnSpc>
                <a:spcPct val="100000"/>
              </a:lnSpc>
              <a:spcBef>
                <a:spcPts val="0"/>
              </a:spcBef>
              <a:spcAft>
                <a:spcPts val="0"/>
              </a:spcAft>
              <a:buSzPts val="14000"/>
              <a:buNone/>
              <a:defRPr sz="14000" b="1"/>
            </a:lvl5pPr>
            <a:lvl6pPr lvl="5" algn="ctr">
              <a:lnSpc>
                <a:spcPct val="100000"/>
              </a:lnSpc>
              <a:spcBef>
                <a:spcPts val="0"/>
              </a:spcBef>
              <a:spcAft>
                <a:spcPts val="0"/>
              </a:spcAft>
              <a:buSzPts val="14000"/>
              <a:buNone/>
              <a:defRPr sz="14000" b="1"/>
            </a:lvl6pPr>
            <a:lvl7pPr lvl="6" algn="ctr">
              <a:lnSpc>
                <a:spcPct val="100000"/>
              </a:lnSpc>
              <a:spcBef>
                <a:spcPts val="0"/>
              </a:spcBef>
              <a:spcAft>
                <a:spcPts val="0"/>
              </a:spcAft>
              <a:buSzPts val="14000"/>
              <a:buNone/>
              <a:defRPr sz="14000" b="1"/>
            </a:lvl7pPr>
            <a:lvl8pPr lvl="7" algn="ctr">
              <a:lnSpc>
                <a:spcPct val="100000"/>
              </a:lnSpc>
              <a:spcBef>
                <a:spcPts val="0"/>
              </a:spcBef>
              <a:spcAft>
                <a:spcPts val="0"/>
              </a:spcAft>
              <a:buSzPts val="14000"/>
              <a:buNone/>
              <a:defRPr sz="14000" b="1"/>
            </a:lvl8pPr>
            <a:lvl9pPr lvl="8" algn="ctr">
              <a:lnSpc>
                <a:spcPct val="100000"/>
              </a:lnSpc>
              <a:spcBef>
                <a:spcPts val="0"/>
              </a:spcBef>
              <a:spcAft>
                <a:spcPts val="0"/>
              </a:spcAft>
              <a:buSzPts val="14000"/>
              <a:buNone/>
              <a:defRPr sz="14000" b="1"/>
            </a:lvl9pPr>
          </a:lstStyle>
          <a:p>
            <a:r>
              <a:t>xx%</a:t>
            </a:r>
          </a:p>
        </p:txBody>
      </p:sp>
      <p:sp>
        <p:nvSpPr>
          <p:cNvPr id="65" name="Google Shape;65;p43"/>
          <p:cNvSpPr txBox="1">
            <a:spLocks noGrp="1"/>
          </p:cNvSpPr>
          <p:nvPr>
            <p:ph type="body" idx="1"/>
          </p:nvPr>
        </p:nvSpPr>
        <p:spPr>
          <a:xfrm>
            <a:off x="311700" y="4095067"/>
            <a:ext cx="8520600" cy="12024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66" name="Google Shape;66;p43"/>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
        <p:cNvGrpSpPr/>
        <p:nvPr/>
      </p:nvGrpSpPr>
      <p:grpSpPr>
        <a:xfrm>
          <a:off x="0" y="0"/>
          <a:ext cx="0" cy="0"/>
          <a:chOff x="0" y="0"/>
          <a:chExt cx="0" cy="0"/>
        </a:xfrm>
      </p:grpSpPr>
      <p:sp>
        <p:nvSpPr>
          <p:cNvPr id="68" name="Google Shape;68;p44"/>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9"/>
        <p:cNvGrpSpPr/>
        <p:nvPr/>
      </p:nvGrpSpPr>
      <p:grpSpPr>
        <a:xfrm>
          <a:off x="0" y="0"/>
          <a:ext cx="0" cy="0"/>
          <a:chOff x="0" y="0"/>
          <a:chExt cx="0" cy="0"/>
        </a:xfrm>
      </p:grpSpPr>
      <p:sp>
        <p:nvSpPr>
          <p:cNvPr id="70" name="Google Shape;70;p45"/>
          <p:cNvSpPr txBox="1">
            <a:spLocks noGrp="1"/>
          </p:cNvSpPr>
          <p:nvPr>
            <p:ph type="title"/>
          </p:nvPr>
        </p:nvSpPr>
        <p:spPr>
          <a:xfrm>
            <a:off x="406400" y="228600"/>
            <a:ext cx="7772400" cy="11430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1" name="Google Shape;71;p45"/>
          <p:cNvSpPr txBox="1">
            <a:spLocks noGrp="1"/>
          </p:cNvSpPr>
          <p:nvPr>
            <p:ph type="body" idx="1"/>
          </p:nvPr>
        </p:nvSpPr>
        <p:spPr>
          <a:xfrm>
            <a:off x="457200" y="1885950"/>
            <a:ext cx="4013100" cy="4172100"/>
          </a:xfrm>
          <a:prstGeom prst="rect">
            <a:avLst/>
          </a:prstGeom>
          <a:noFill/>
          <a:ln>
            <a:noFill/>
          </a:ln>
        </p:spPr>
        <p:txBody>
          <a:bodyPr spcFirstLastPara="1" wrap="square" lIns="91425" tIns="45700" rIns="91425" bIns="45700" anchor="t" anchorCtr="0">
            <a:noAutofit/>
          </a:bodyPr>
          <a:lstStyle>
            <a:lvl1pPr marL="457200" lvl="0" indent="-406400" algn="l">
              <a:lnSpc>
                <a:spcPct val="115000"/>
              </a:lnSpc>
              <a:spcBef>
                <a:spcPts val="560"/>
              </a:spcBef>
              <a:spcAft>
                <a:spcPts val="0"/>
              </a:spcAft>
              <a:buSzPts val="2800"/>
              <a:buChar char="●"/>
              <a:defRPr sz="2800"/>
            </a:lvl1pPr>
            <a:lvl2pPr marL="914400" lvl="1" indent="-381000" algn="l">
              <a:lnSpc>
                <a:spcPct val="115000"/>
              </a:lnSpc>
              <a:spcBef>
                <a:spcPts val="480"/>
              </a:spcBef>
              <a:spcAft>
                <a:spcPts val="0"/>
              </a:spcAft>
              <a:buSzPts val="2400"/>
              <a:buChar char="○"/>
              <a:defRPr sz="2400"/>
            </a:lvl2pPr>
            <a:lvl3pPr marL="1371600" lvl="2" indent="-355600" algn="l">
              <a:lnSpc>
                <a:spcPct val="115000"/>
              </a:lnSpc>
              <a:spcBef>
                <a:spcPts val="400"/>
              </a:spcBef>
              <a:spcAft>
                <a:spcPts val="0"/>
              </a:spcAft>
              <a:buSzPts val="2000"/>
              <a:buChar char="■"/>
              <a:defRPr sz="2000"/>
            </a:lvl3pPr>
            <a:lvl4pPr marL="1828800" lvl="3" indent="-342900" algn="l">
              <a:lnSpc>
                <a:spcPct val="115000"/>
              </a:lnSpc>
              <a:spcBef>
                <a:spcPts val="360"/>
              </a:spcBef>
              <a:spcAft>
                <a:spcPts val="0"/>
              </a:spcAft>
              <a:buSzPts val="1800"/>
              <a:buFont typeface="Tahoma"/>
              <a:buChar char="●"/>
              <a:defRPr sz="1800"/>
            </a:lvl4pPr>
            <a:lvl5pPr marL="2286000" lvl="4" indent="-342900" algn="l">
              <a:lnSpc>
                <a:spcPct val="115000"/>
              </a:lnSpc>
              <a:spcBef>
                <a:spcPts val="360"/>
              </a:spcBef>
              <a:spcAft>
                <a:spcPts val="0"/>
              </a:spcAft>
              <a:buSzPts val="1800"/>
              <a:buFont typeface="Tahoma"/>
              <a:buChar char="○"/>
              <a:defRPr sz="1800"/>
            </a:lvl5pPr>
            <a:lvl6pPr marL="2743200" lvl="5" indent="-342900" algn="l">
              <a:lnSpc>
                <a:spcPct val="115000"/>
              </a:lnSpc>
              <a:spcBef>
                <a:spcPts val="360"/>
              </a:spcBef>
              <a:spcAft>
                <a:spcPts val="0"/>
              </a:spcAft>
              <a:buSzPts val="1800"/>
              <a:buFont typeface="Tahoma"/>
              <a:buChar char="■"/>
              <a:defRPr sz="1800"/>
            </a:lvl6pPr>
            <a:lvl7pPr marL="3200400" lvl="6" indent="-342900" algn="l">
              <a:lnSpc>
                <a:spcPct val="115000"/>
              </a:lnSpc>
              <a:spcBef>
                <a:spcPts val="360"/>
              </a:spcBef>
              <a:spcAft>
                <a:spcPts val="0"/>
              </a:spcAft>
              <a:buSzPts val="1800"/>
              <a:buFont typeface="Tahoma"/>
              <a:buChar char="●"/>
              <a:defRPr sz="1800"/>
            </a:lvl7pPr>
            <a:lvl8pPr marL="3657600" lvl="7" indent="-342900" algn="l">
              <a:lnSpc>
                <a:spcPct val="115000"/>
              </a:lnSpc>
              <a:spcBef>
                <a:spcPts val="360"/>
              </a:spcBef>
              <a:spcAft>
                <a:spcPts val="0"/>
              </a:spcAft>
              <a:buSzPts val="1800"/>
              <a:buFont typeface="Tahoma"/>
              <a:buChar char="○"/>
              <a:defRPr sz="1800"/>
            </a:lvl8pPr>
            <a:lvl9pPr marL="4114800" lvl="8" indent="-342900" algn="l">
              <a:lnSpc>
                <a:spcPct val="115000"/>
              </a:lnSpc>
              <a:spcBef>
                <a:spcPts val="360"/>
              </a:spcBef>
              <a:spcAft>
                <a:spcPts val="0"/>
              </a:spcAft>
              <a:buSzPts val="1800"/>
              <a:buFont typeface="Tahoma"/>
              <a:buChar char="■"/>
              <a:defRPr sz="1800"/>
            </a:lvl9pPr>
          </a:lstStyle>
          <a:p>
            <a:endParaRPr/>
          </a:p>
        </p:txBody>
      </p:sp>
      <p:sp>
        <p:nvSpPr>
          <p:cNvPr id="72" name="Google Shape;72;p45"/>
          <p:cNvSpPr txBox="1">
            <a:spLocks noGrp="1"/>
          </p:cNvSpPr>
          <p:nvPr>
            <p:ph type="body" idx="2"/>
          </p:nvPr>
        </p:nvSpPr>
        <p:spPr>
          <a:xfrm>
            <a:off x="4622800" y="1885950"/>
            <a:ext cx="4013100" cy="4172100"/>
          </a:xfrm>
          <a:prstGeom prst="rect">
            <a:avLst/>
          </a:prstGeom>
          <a:noFill/>
          <a:ln>
            <a:noFill/>
          </a:ln>
        </p:spPr>
        <p:txBody>
          <a:bodyPr spcFirstLastPara="1" wrap="square" lIns="91425" tIns="45700" rIns="91425" bIns="45700" anchor="t" anchorCtr="0">
            <a:noAutofit/>
          </a:bodyPr>
          <a:lstStyle>
            <a:lvl1pPr marL="457200" lvl="0" indent="-406400" algn="l">
              <a:lnSpc>
                <a:spcPct val="115000"/>
              </a:lnSpc>
              <a:spcBef>
                <a:spcPts val="560"/>
              </a:spcBef>
              <a:spcAft>
                <a:spcPts val="0"/>
              </a:spcAft>
              <a:buSzPts val="2800"/>
              <a:buChar char="●"/>
              <a:defRPr sz="2800"/>
            </a:lvl1pPr>
            <a:lvl2pPr marL="914400" lvl="1" indent="-381000" algn="l">
              <a:lnSpc>
                <a:spcPct val="115000"/>
              </a:lnSpc>
              <a:spcBef>
                <a:spcPts val="480"/>
              </a:spcBef>
              <a:spcAft>
                <a:spcPts val="0"/>
              </a:spcAft>
              <a:buSzPts val="2400"/>
              <a:buChar char="○"/>
              <a:defRPr sz="2400"/>
            </a:lvl2pPr>
            <a:lvl3pPr marL="1371600" lvl="2" indent="-355600" algn="l">
              <a:lnSpc>
                <a:spcPct val="115000"/>
              </a:lnSpc>
              <a:spcBef>
                <a:spcPts val="400"/>
              </a:spcBef>
              <a:spcAft>
                <a:spcPts val="0"/>
              </a:spcAft>
              <a:buSzPts val="2000"/>
              <a:buChar char="■"/>
              <a:defRPr sz="2000"/>
            </a:lvl3pPr>
            <a:lvl4pPr marL="1828800" lvl="3" indent="-342900" algn="l">
              <a:lnSpc>
                <a:spcPct val="115000"/>
              </a:lnSpc>
              <a:spcBef>
                <a:spcPts val="360"/>
              </a:spcBef>
              <a:spcAft>
                <a:spcPts val="0"/>
              </a:spcAft>
              <a:buSzPts val="1800"/>
              <a:buFont typeface="Tahoma"/>
              <a:buChar char="●"/>
              <a:defRPr sz="1800"/>
            </a:lvl4pPr>
            <a:lvl5pPr marL="2286000" lvl="4" indent="-342900" algn="l">
              <a:lnSpc>
                <a:spcPct val="115000"/>
              </a:lnSpc>
              <a:spcBef>
                <a:spcPts val="360"/>
              </a:spcBef>
              <a:spcAft>
                <a:spcPts val="0"/>
              </a:spcAft>
              <a:buSzPts val="1800"/>
              <a:buFont typeface="Tahoma"/>
              <a:buChar char="○"/>
              <a:defRPr sz="1800"/>
            </a:lvl5pPr>
            <a:lvl6pPr marL="2743200" lvl="5" indent="-342900" algn="l">
              <a:lnSpc>
                <a:spcPct val="115000"/>
              </a:lnSpc>
              <a:spcBef>
                <a:spcPts val="360"/>
              </a:spcBef>
              <a:spcAft>
                <a:spcPts val="0"/>
              </a:spcAft>
              <a:buSzPts val="1800"/>
              <a:buFont typeface="Tahoma"/>
              <a:buChar char="■"/>
              <a:defRPr sz="1800"/>
            </a:lvl6pPr>
            <a:lvl7pPr marL="3200400" lvl="6" indent="-342900" algn="l">
              <a:lnSpc>
                <a:spcPct val="115000"/>
              </a:lnSpc>
              <a:spcBef>
                <a:spcPts val="360"/>
              </a:spcBef>
              <a:spcAft>
                <a:spcPts val="0"/>
              </a:spcAft>
              <a:buSzPts val="1800"/>
              <a:buFont typeface="Tahoma"/>
              <a:buChar char="●"/>
              <a:defRPr sz="1800"/>
            </a:lvl7pPr>
            <a:lvl8pPr marL="3657600" lvl="7" indent="-342900" algn="l">
              <a:lnSpc>
                <a:spcPct val="115000"/>
              </a:lnSpc>
              <a:spcBef>
                <a:spcPts val="360"/>
              </a:spcBef>
              <a:spcAft>
                <a:spcPts val="0"/>
              </a:spcAft>
              <a:buSzPts val="1800"/>
              <a:buFont typeface="Tahoma"/>
              <a:buChar char="○"/>
              <a:defRPr sz="1800"/>
            </a:lvl8pPr>
            <a:lvl9pPr marL="4114800" lvl="8" indent="-342900" algn="l">
              <a:lnSpc>
                <a:spcPct val="115000"/>
              </a:lnSpc>
              <a:spcBef>
                <a:spcPts val="360"/>
              </a:spcBef>
              <a:spcAft>
                <a:spcPts val="0"/>
              </a:spcAft>
              <a:buSzPts val="1800"/>
              <a:buFont typeface="Tahoma"/>
              <a:buChar char="■"/>
              <a:defRPr sz="1800"/>
            </a:lvl9pPr>
          </a:lstStyle>
          <a:p>
            <a:endParaRPr/>
          </a:p>
        </p:txBody>
      </p:sp>
      <p:sp>
        <p:nvSpPr>
          <p:cNvPr id="73" name="Google Shape;73;p45"/>
          <p:cNvSpPr txBox="1">
            <a:spLocks noGrp="1"/>
          </p:cNvSpPr>
          <p:nvPr>
            <p:ph type="dt" idx="10"/>
          </p:nvPr>
        </p:nvSpPr>
        <p:spPr>
          <a:xfrm>
            <a:off x="431800" y="6229350"/>
            <a:ext cx="19050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4" name="Google Shape;74;p45"/>
          <p:cNvSpPr txBox="1">
            <a:spLocks noGrp="1"/>
          </p:cNvSpPr>
          <p:nvPr>
            <p:ph type="ftr" idx="11"/>
          </p:nvPr>
        </p:nvSpPr>
        <p:spPr>
          <a:xfrm>
            <a:off x="3124200" y="6229350"/>
            <a:ext cx="28956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5" name="Google Shape;75;p45"/>
          <p:cNvSpPr txBox="1">
            <a:spLocks noGrp="1"/>
          </p:cNvSpPr>
          <p:nvPr>
            <p:ph type="sldNum" idx="12"/>
          </p:nvPr>
        </p:nvSpPr>
        <p:spPr>
          <a:xfrm>
            <a:off x="6731000" y="6229350"/>
            <a:ext cx="1905000" cy="4572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chemeClr val="lt2"/>
              </a:buClr>
              <a:buSzPts val="1400"/>
              <a:buFont typeface="Arial"/>
              <a:buNone/>
              <a:defRPr sz="14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000">
              <a:solidFill>
                <a:schemeClr val="dk1"/>
              </a:solidFill>
              <a:latin typeface="Proxima Nova"/>
              <a:ea typeface="Proxima Nova"/>
              <a:cs typeface="Proxima Nova"/>
              <a:sym typeface="Proxima Nova"/>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lt2"/>
        </a:solidFill>
        <a:effectLst/>
      </p:bgPr>
    </p:bg>
    <p:spTree>
      <p:nvGrpSpPr>
        <p:cNvPr id="1" name="Shape 90"/>
        <p:cNvGrpSpPr/>
        <p:nvPr/>
      </p:nvGrpSpPr>
      <p:grpSpPr>
        <a:xfrm>
          <a:off x="0" y="0"/>
          <a:ext cx="0" cy="0"/>
          <a:chOff x="0" y="0"/>
          <a:chExt cx="0" cy="0"/>
        </a:xfrm>
      </p:grpSpPr>
      <p:grpSp>
        <p:nvGrpSpPr>
          <p:cNvPr id="91" name="Google Shape;91;p35"/>
          <p:cNvGrpSpPr/>
          <p:nvPr/>
        </p:nvGrpSpPr>
        <p:grpSpPr>
          <a:xfrm>
            <a:off x="0" y="0"/>
            <a:ext cx="5867400" cy="6858000"/>
            <a:chOff x="0" y="0"/>
            <a:chExt cx="3696" cy="4320"/>
          </a:xfrm>
        </p:grpSpPr>
        <p:sp>
          <p:nvSpPr>
            <p:cNvPr id="92" name="Google Shape;92;p35"/>
            <p:cNvSpPr/>
            <p:nvPr/>
          </p:nvSpPr>
          <p:spPr>
            <a:xfrm>
              <a:off x="0" y="0"/>
              <a:ext cx="2880" cy="432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93" name="Google Shape;93;p35"/>
            <p:cNvSpPr/>
            <p:nvPr/>
          </p:nvSpPr>
          <p:spPr>
            <a:xfrm>
              <a:off x="432" y="624"/>
              <a:ext cx="3264" cy="1200"/>
            </a:xfrm>
            <a:prstGeom prst="roundRect">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grpSp>
      <p:grpSp>
        <p:nvGrpSpPr>
          <p:cNvPr id="94" name="Google Shape;94;p35"/>
          <p:cNvGrpSpPr/>
          <p:nvPr/>
        </p:nvGrpSpPr>
        <p:grpSpPr>
          <a:xfrm>
            <a:off x="381000" y="4572000"/>
            <a:ext cx="4876800" cy="319088"/>
            <a:chOff x="2288" y="3080"/>
            <a:chExt cx="3072" cy="201"/>
          </a:xfrm>
        </p:grpSpPr>
        <p:sp>
          <p:nvSpPr>
            <p:cNvPr id="95" name="Google Shape;95;p35"/>
            <p:cNvSpPr/>
            <p:nvPr/>
          </p:nvSpPr>
          <p:spPr>
            <a:xfrm flipH="1">
              <a:off x="2288" y="3080"/>
              <a:ext cx="2914" cy="200"/>
            </a:xfrm>
            <a:prstGeom prst="roundRect">
              <a:avLst>
                <a:gd name="adj" fmla="val 0"/>
              </a:avLst>
            </a:prstGeom>
            <a:solidFill>
              <a:schemeClr va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96" name="Google Shape;96;p35"/>
            <p:cNvSpPr/>
            <p:nvPr/>
          </p:nvSpPr>
          <p:spPr>
            <a:xfrm>
              <a:off x="5196" y="3080"/>
              <a:ext cx="164" cy="201"/>
            </a:xfrm>
            <a:prstGeom prst="flowChartDelay">
              <a:avLst/>
            </a:prstGeom>
            <a:solidFill>
              <a:schemeClr va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sp>
        <p:nvSpPr>
          <p:cNvPr id="97" name="Google Shape;97;p35"/>
          <p:cNvSpPr txBox="1">
            <a:spLocks noGrp="1"/>
          </p:cNvSpPr>
          <p:nvPr>
            <p:ph type="subTitle" idx="1"/>
          </p:nvPr>
        </p:nvSpPr>
        <p:spPr>
          <a:xfrm>
            <a:off x="4673600" y="2927350"/>
            <a:ext cx="4013200" cy="1822450"/>
          </a:xfrm>
          <a:prstGeom prst="rect">
            <a:avLst/>
          </a:prstGeom>
          <a:noFill/>
          <a:ln>
            <a:noFill/>
          </a:ln>
        </p:spPr>
        <p:txBody>
          <a:bodyPr spcFirstLastPara="1" wrap="square" lIns="91425" tIns="45700" rIns="91425" bIns="45700" anchor="b" anchorCtr="0">
            <a:noAutofit/>
          </a:bodyPr>
          <a:lstStyle>
            <a:lvl1pPr lvl="0" algn="l">
              <a:lnSpc>
                <a:spcPct val="100000"/>
              </a:lnSpc>
              <a:spcBef>
                <a:spcPts val="560"/>
              </a:spcBef>
              <a:spcAft>
                <a:spcPts val="0"/>
              </a:spcAft>
              <a:buSzPts val="2100"/>
              <a:buFont typeface="Noto Sans Symbols"/>
              <a:buNone/>
              <a:defRPr>
                <a:solidFill>
                  <a:schemeClr val="dk2"/>
                </a:solidFill>
              </a:defRPr>
            </a:lvl1pPr>
            <a:lvl2pPr lvl="1" algn="l">
              <a:lnSpc>
                <a:spcPct val="100000"/>
              </a:lnSpc>
              <a:spcBef>
                <a:spcPts val="360"/>
              </a:spcBef>
              <a:spcAft>
                <a:spcPts val="0"/>
              </a:spcAft>
              <a:buSzPts val="1350"/>
              <a:buChar char="–"/>
              <a:defRPr/>
            </a:lvl2pPr>
            <a:lvl3pPr lvl="2" algn="l">
              <a:lnSpc>
                <a:spcPct val="100000"/>
              </a:lnSpc>
              <a:spcBef>
                <a:spcPts val="360"/>
              </a:spcBef>
              <a:spcAft>
                <a:spcPts val="0"/>
              </a:spcAft>
              <a:buSzPts val="1350"/>
              <a:buChar char="●"/>
              <a:defRPr/>
            </a:lvl3pPr>
            <a:lvl4pPr lvl="3" algn="l">
              <a:lnSpc>
                <a:spcPct val="100000"/>
              </a:lnSpc>
              <a:spcBef>
                <a:spcPts val="360"/>
              </a:spcBef>
              <a:spcAft>
                <a:spcPts val="0"/>
              </a:spcAft>
              <a:buSzPts val="1440"/>
              <a:buChar char="–"/>
              <a:defRPr/>
            </a:lvl4pPr>
            <a:lvl5pPr lvl="4" algn="l">
              <a:lnSpc>
                <a:spcPct val="100000"/>
              </a:lnSpc>
              <a:spcBef>
                <a:spcPts val="360"/>
              </a:spcBef>
              <a:spcAft>
                <a:spcPts val="0"/>
              </a:spcAft>
              <a:buSzPts val="1170"/>
              <a:buChar char="●"/>
              <a:defRPr/>
            </a:lvl5pPr>
            <a:lvl6pPr lvl="5" algn="l">
              <a:lnSpc>
                <a:spcPct val="100000"/>
              </a:lnSpc>
              <a:spcBef>
                <a:spcPts val="360"/>
              </a:spcBef>
              <a:spcAft>
                <a:spcPts val="0"/>
              </a:spcAft>
              <a:buSzPts val="1170"/>
              <a:buChar char="●"/>
              <a:defRPr/>
            </a:lvl6pPr>
            <a:lvl7pPr lvl="6" algn="l">
              <a:lnSpc>
                <a:spcPct val="100000"/>
              </a:lnSpc>
              <a:spcBef>
                <a:spcPts val="360"/>
              </a:spcBef>
              <a:spcAft>
                <a:spcPts val="0"/>
              </a:spcAft>
              <a:buSzPts val="1170"/>
              <a:buChar char="●"/>
              <a:defRPr/>
            </a:lvl7pPr>
            <a:lvl8pPr lvl="7" algn="l">
              <a:lnSpc>
                <a:spcPct val="100000"/>
              </a:lnSpc>
              <a:spcBef>
                <a:spcPts val="360"/>
              </a:spcBef>
              <a:spcAft>
                <a:spcPts val="0"/>
              </a:spcAft>
              <a:buSzPts val="1170"/>
              <a:buChar char="●"/>
              <a:defRPr/>
            </a:lvl8pPr>
            <a:lvl9pPr lvl="8" algn="l">
              <a:lnSpc>
                <a:spcPct val="100000"/>
              </a:lnSpc>
              <a:spcBef>
                <a:spcPts val="360"/>
              </a:spcBef>
              <a:spcAft>
                <a:spcPts val="0"/>
              </a:spcAft>
              <a:buSzPts val="1170"/>
              <a:buChar char="●"/>
              <a:defRPr/>
            </a:lvl9pPr>
          </a:lstStyle>
          <a:p>
            <a:endParaRPr/>
          </a:p>
        </p:txBody>
      </p:sp>
      <p:sp>
        <p:nvSpPr>
          <p:cNvPr id="98" name="Google Shape;98;p35"/>
          <p:cNvSpPr>
            <a:spLocks noGrp="1"/>
          </p:cNvSpPr>
          <p:nvPr>
            <p:ph type="ctrTitle"/>
          </p:nvPr>
        </p:nvSpPr>
        <p:spPr>
          <a:xfrm>
            <a:off x="685800" y="990600"/>
            <a:ext cx="8229600" cy="1905000"/>
          </a:xfrm>
          <a:prstGeom prst="roundRect">
            <a:avLst>
              <a:gd name="adj" fmla="val 50000"/>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SzPts val="1400"/>
              <a:buNone/>
              <a:defRPr>
                <a:solidFill>
                  <a:schemeClr val="dk1"/>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99" name="Google Shape;99;p35"/>
          <p:cNvSpPr txBox="1">
            <a:spLocks noGrp="1"/>
          </p:cNvSpPr>
          <p:nvPr>
            <p:ph type="dt" idx="10"/>
          </p:nvPr>
        </p:nvSpPr>
        <p:spPr>
          <a:xfrm>
            <a:off x="2438400" y="6248400"/>
            <a:ext cx="2130425" cy="474663"/>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35"/>
          <p:cNvSpPr txBox="1">
            <a:spLocks noGrp="1"/>
          </p:cNvSpPr>
          <p:nvPr>
            <p:ph type="ftr" idx="11"/>
          </p:nvPr>
        </p:nvSpPr>
        <p:spPr>
          <a:xfrm>
            <a:off x="5791200" y="6248400"/>
            <a:ext cx="2897188" cy="474663"/>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35"/>
          <p:cNvSpPr txBox="1">
            <a:spLocks noGrp="1"/>
          </p:cNvSpPr>
          <p:nvPr>
            <p:ph type="sldNum" idx="12"/>
          </p:nvPr>
        </p:nvSpPr>
        <p:spPr>
          <a:xfrm>
            <a:off x="76200" y="6248400"/>
            <a:ext cx="587375" cy="488950"/>
          </a:xfrm>
          <a:prstGeom prst="rect">
            <a:avLst/>
          </a:prstGeom>
          <a:noFill/>
          <a:ln>
            <a:noFill/>
          </a:ln>
        </p:spPr>
        <p:txBody>
          <a:bodyPr spcFirstLastPara="1" wrap="square" lIns="91425" tIns="45700" rIns="91425" bIns="45700" anchor="b" anchorCtr="0">
            <a:noAutofit/>
          </a:bodyPr>
          <a:lstStyle>
            <a:lvl1pPr marL="0" marR="0" lvl="0"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2"/>
        <p:cNvGrpSpPr/>
        <p:nvPr/>
      </p:nvGrpSpPr>
      <p:grpSpPr>
        <a:xfrm>
          <a:off x="0" y="0"/>
          <a:ext cx="0" cy="0"/>
          <a:chOff x="0" y="0"/>
          <a:chExt cx="0" cy="0"/>
        </a:xfrm>
      </p:grpSpPr>
      <p:sp>
        <p:nvSpPr>
          <p:cNvPr id="103" name="Google Shape;103;p36"/>
          <p:cNvSpPr>
            <a:spLocks noGrp="1"/>
          </p:cNvSpPr>
          <p:nvPr>
            <p:ph type="title"/>
          </p:nvPr>
        </p:nvSpPr>
        <p:spPr>
          <a:xfrm>
            <a:off x="762000" y="762000"/>
            <a:ext cx="7924800" cy="1143000"/>
          </a:xfrm>
          <a:prstGeom prst="roundRect">
            <a:avLst>
              <a:gd name="adj" fmla="val 21667"/>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04" name="Google Shape;104;p36"/>
          <p:cNvSpPr txBox="1">
            <a:spLocks noGrp="1"/>
          </p:cNvSpPr>
          <p:nvPr>
            <p:ph type="body" idx="1"/>
          </p:nvPr>
        </p:nvSpPr>
        <p:spPr>
          <a:xfrm>
            <a:off x="838200" y="2362200"/>
            <a:ext cx="7693025" cy="3724275"/>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360"/>
              </a:spcBef>
              <a:spcAft>
                <a:spcPts val="0"/>
              </a:spcAft>
              <a:buSzPts val="1350"/>
              <a:buChar char="●"/>
              <a:defRPr/>
            </a:lvl1pPr>
            <a:lvl2pPr marL="914400" lvl="1" indent="-314325" algn="l">
              <a:lnSpc>
                <a:spcPct val="100000"/>
              </a:lnSpc>
              <a:spcBef>
                <a:spcPts val="360"/>
              </a:spcBef>
              <a:spcAft>
                <a:spcPts val="0"/>
              </a:spcAft>
              <a:buSzPts val="1350"/>
              <a:buChar char="–"/>
              <a:defRPr/>
            </a:lvl2pPr>
            <a:lvl3pPr marL="1371600" lvl="2" indent="-314325" algn="l">
              <a:lnSpc>
                <a:spcPct val="100000"/>
              </a:lnSpc>
              <a:spcBef>
                <a:spcPts val="360"/>
              </a:spcBef>
              <a:spcAft>
                <a:spcPts val="0"/>
              </a:spcAft>
              <a:buSzPts val="1350"/>
              <a:buChar char="●"/>
              <a:defRPr/>
            </a:lvl3pPr>
            <a:lvl4pPr marL="1828800" lvl="3" indent="-320039" algn="l">
              <a:lnSpc>
                <a:spcPct val="100000"/>
              </a:lnSpc>
              <a:spcBef>
                <a:spcPts val="360"/>
              </a:spcBef>
              <a:spcAft>
                <a:spcPts val="0"/>
              </a:spcAft>
              <a:buSzPts val="1440"/>
              <a:buChar char="–"/>
              <a:defRPr/>
            </a:lvl4pPr>
            <a:lvl5pPr marL="2286000" lvl="4" indent="-302895" algn="l">
              <a:lnSpc>
                <a:spcPct val="100000"/>
              </a:lnSpc>
              <a:spcBef>
                <a:spcPts val="360"/>
              </a:spcBef>
              <a:spcAft>
                <a:spcPts val="0"/>
              </a:spcAft>
              <a:buSzPts val="1170"/>
              <a:buChar char="●"/>
              <a:defRPr/>
            </a:lvl5pPr>
            <a:lvl6pPr marL="2743200" lvl="5" indent="-302895" algn="l">
              <a:lnSpc>
                <a:spcPct val="100000"/>
              </a:lnSpc>
              <a:spcBef>
                <a:spcPts val="360"/>
              </a:spcBef>
              <a:spcAft>
                <a:spcPts val="0"/>
              </a:spcAft>
              <a:buSzPts val="1170"/>
              <a:buChar char="●"/>
              <a:defRPr/>
            </a:lvl6pPr>
            <a:lvl7pPr marL="3200400" lvl="6" indent="-302895" algn="l">
              <a:lnSpc>
                <a:spcPct val="100000"/>
              </a:lnSpc>
              <a:spcBef>
                <a:spcPts val="360"/>
              </a:spcBef>
              <a:spcAft>
                <a:spcPts val="0"/>
              </a:spcAft>
              <a:buSzPts val="1170"/>
              <a:buChar char="●"/>
              <a:defRPr/>
            </a:lvl7pPr>
            <a:lvl8pPr marL="3657600" lvl="7" indent="-302895" algn="l">
              <a:lnSpc>
                <a:spcPct val="100000"/>
              </a:lnSpc>
              <a:spcBef>
                <a:spcPts val="360"/>
              </a:spcBef>
              <a:spcAft>
                <a:spcPts val="0"/>
              </a:spcAft>
              <a:buSzPts val="1170"/>
              <a:buChar char="●"/>
              <a:defRPr/>
            </a:lvl8pPr>
            <a:lvl9pPr marL="4114800" lvl="8" indent="-302895" algn="l">
              <a:lnSpc>
                <a:spcPct val="100000"/>
              </a:lnSpc>
              <a:spcBef>
                <a:spcPts val="360"/>
              </a:spcBef>
              <a:spcAft>
                <a:spcPts val="0"/>
              </a:spcAft>
              <a:buSzPts val="1170"/>
              <a:buChar char="●"/>
              <a:defRPr/>
            </a:lvl9pPr>
          </a:lstStyle>
          <a:p>
            <a:endParaRPr/>
          </a:p>
        </p:txBody>
      </p:sp>
      <p:sp>
        <p:nvSpPr>
          <p:cNvPr id="105" name="Google Shape;105;p36"/>
          <p:cNvSpPr txBox="1">
            <a:spLocks noGrp="1"/>
          </p:cNvSpPr>
          <p:nvPr>
            <p:ph type="dt" idx="10"/>
          </p:nvPr>
        </p:nvSpPr>
        <p:spPr>
          <a:xfrm>
            <a:off x="2438400" y="6248400"/>
            <a:ext cx="2130425" cy="474663"/>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36"/>
          <p:cNvSpPr txBox="1">
            <a:spLocks noGrp="1"/>
          </p:cNvSpPr>
          <p:nvPr>
            <p:ph type="ftr" idx="11"/>
          </p:nvPr>
        </p:nvSpPr>
        <p:spPr>
          <a:xfrm>
            <a:off x="5791200" y="6248400"/>
            <a:ext cx="2897188" cy="474663"/>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36"/>
          <p:cNvSpPr txBox="1">
            <a:spLocks noGrp="1"/>
          </p:cNvSpPr>
          <p:nvPr>
            <p:ph type="sldNum" idx="12"/>
          </p:nvPr>
        </p:nvSpPr>
        <p:spPr>
          <a:xfrm>
            <a:off x="84138" y="6242050"/>
            <a:ext cx="587375" cy="488950"/>
          </a:xfrm>
          <a:prstGeom prst="rect">
            <a:avLst/>
          </a:prstGeom>
          <a:noFill/>
          <a:ln>
            <a:noFill/>
          </a:ln>
        </p:spPr>
        <p:txBody>
          <a:bodyPr spcFirstLastPara="1" wrap="square" lIns="91425" tIns="45700" rIns="91425" bIns="45700" anchor="b" anchorCtr="1">
            <a:noAutofit/>
          </a:bodyPr>
          <a:lstStyle>
            <a:lvl1pPr marL="0" marR="0" lvl="0"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8"/>
        <p:cNvGrpSpPr/>
        <p:nvPr/>
      </p:nvGrpSpPr>
      <p:grpSpPr>
        <a:xfrm>
          <a:off x="0" y="0"/>
          <a:ext cx="0" cy="0"/>
          <a:chOff x="0" y="0"/>
          <a:chExt cx="0" cy="0"/>
        </a:xfrm>
      </p:grpSpPr>
      <p:sp>
        <p:nvSpPr>
          <p:cNvPr id="109" name="Google Shape;109;p46"/>
          <p:cNvSpPr>
            <a:spLocks noGrp="1"/>
          </p:cNvSpPr>
          <p:nvPr>
            <p:ph type="title"/>
          </p:nvPr>
        </p:nvSpPr>
        <p:spPr>
          <a:xfrm>
            <a:off x="722313" y="4406900"/>
            <a:ext cx="7772400" cy="1362075"/>
          </a:xfrm>
          <a:prstGeom prst="roundRect">
            <a:avLst>
              <a:gd name="adj" fmla="val 21667"/>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SzPts val="1400"/>
              <a:buNone/>
              <a:defRPr sz="4000" b="1" cap="none"/>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10" name="Google Shape;110;p4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SzPts val="1500"/>
              <a:buNone/>
              <a:defRPr sz="2000"/>
            </a:lvl1pPr>
            <a:lvl2pPr marL="914400" lvl="1" indent="-228600" algn="l">
              <a:lnSpc>
                <a:spcPct val="100000"/>
              </a:lnSpc>
              <a:spcBef>
                <a:spcPts val="360"/>
              </a:spcBef>
              <a:spcAft>
                <a:spcPts val="0"/>
              </a:spcAft>
              <a:buSzPts val="1350"/>
              <a:buFont typeface="Arial"/>
              <a:buNone/>
              <a:defRPr sz="1800"/>
            </a:lvl2pPr>
            <a:lvl3pPr marL="1371600" lvl="2" indent="-228600" algn="l">
              <a:lnSpc>
                <a:spcPct val="100000"/>
              </a:lnSpc>
              <a:spcBef>
                <a:spcPts val="320"/>
              </a:spcBef>
              <a:spcAft>
                <a:spcPts val="0"/>
              </a:spcAft>
              <a:buSzPts val="1200"/>
              <a:buNone/>
              <a:defRPr sz="1600"/>
            </a:lvl3pPr>
            <a:lvl4pPr marL="1828800" lvl="3" indent="-228600" algn="l">
              <a:lnSpc>
                <a:spcPct val="100000"/>
              </a:lnSpc>
              <a:spcBef>
                <a:spcPts val="280"/>
              </a:spcBef>
              <a:spcAft>
                <a:spcPts val="0"/>
              </a:spcAft>
              <a:buSzPts val="1120"/>
              <a:buFont typeface="Arial"/>
              <a:buNone/>
              <a:defRPr sz="1400"/>
            </a:lvl4pPr>
            <a:lvl5pPr marL="2286000" lvl="4" indent="-228600" algn="l">
              <a:lnSpc>
                <a:spcPct val="100000"/>
              </a:lnSpc>
              <a:spcBef>
                <a:spcPts val="280"/>
              </a:spcBef>
              <a:spcAft>
                <a:spcPts val="0"/>
              </a:spcAft>
              <a:buSzPts val="910"/>
              <a:buNone/>
              <a:defRPr sz="1400"/>
            </a:lvl5pPr>
            <a:lvl6pPr marL="2743200" lvl="5" indent="-228600" algn="l">
              <a:lnSpc>
                <a:spcPct val="100000"/>
              </a:lnSpc>
              <a:spcBef>
                <a:spcPts val="280"/>
              </a:spcBef>
              <a:spcAft>
                <a:spcPts val="0"/>
              </a:spcAft>
              <a:buSzPts val="910"/>
              <a:buNone/>
              <a:defRPr sz="1400"/>
            </a:lvl6pPr>
            <a:lvl7pPr marL="3200400" lvl="6" indent="-228600" algn="l">
              <a:lnSpc>
                <a:spcPct val="100000"/>
              </a:lnSpc>
              <a:spcBef>
                <a:spcPts val="280"/>
              </a:spcBef>
              <a:spcAft>
                <a:spcPts val="0"/>
              </a:spcAft>
              <a:buSzPts val="910"/>
              <a:buNone/>
              <a:defRPr sz="1400"/>
            </a:lvl7pPr>
            <a:lvl8pPr marL="3657600" lvl="7" indent="-228600" algn="l">
              <a:lnSpc>
                <a:spcPct val="100000"/>
              </a:lnSpc>
              <a:spcBef>
                <a:spcPts val="280"/>
              </a:spcBef>
              <a:spcAft>
                <a:spcPts val="0"/>
              </a:spcAft>
              <a:buSzPts val="910"/>
              <a:buNone/>
              <a:defRPr sz="1400"/>
            </a:lvl8pPr>
            <a:lvl9pPr marL="4114800" lvl="8" indent="-228600" algn="l">
              <a:lnSpc>
                <a:spcPct val="100000"/>
              </a:lnSpc>
              <a:spcBef>
                <a:spcPts val="280"/>
              </a:spcBef>
              <a:spcAft>
                <a:spcPts val="0"/>
              </a:spcAft>
              <a:buSzPts val="910"/>
              <a:buNone/>
              <a:defRPr sz="1400"/>
            </a:lvl9pPr>
          </a:lstStyle>
          <a:p>
            <a:endParaRPr/>
          </a:p>
        </p:txBody>
      </p:sp>
      <p:sp>
        <p:nvSpPr>
          <p:cNvPr id="111" name="Google Shape;111;p46"/>
          <p:cNvSpPr txBox="1">
            <a:spLocks noGrp="1"/>
          </p:cNvSpPr>
          <p:nvPr>
            <p:ph type="dt" idx="10"/>
          </p:nvPr>
        </p:nvSpPr>
        <p:spPr>
          <a:xfrm>
            <a:off x="2438400" y="6248400"/>
            <a:ext cx="2130425" cy="474663"/>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46"/>
          <p:cNvSpPr txBox="1">
            <a:spLocks noGrp="1"/>
          </p:cNvSpPr>
          <p:nvPr>
            <p:ph type="ftr" idx="11"/>
          </p:nvPr>
        </p:nvSpPr>
        <p:spPr>
          <a:xfrm>
            <a:off x="5791200" y="6248400"/>
            <a:ext cx="2897188" cy="474663"/>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46"/>
          <p:cNvSpPr txBox="1">
            <a:spLocks noGrp="1"/>
          </p:cNvSpPr>
          <p:nvPr>
            <p:ph type="sldNum" idx="12"/>
          </p:nvPr>
        </p:nvSpPr>
        <p:spPr>
          <a:xfrm>
            <a:off x="84138" y="6242050"/>
            <a:ext cx="587375" cy="488950"/>
          </a:xfrm>
          <a:prstGeom prst="rect">
            <a:avLst/>
          </a:prstGeom>
          <a:noFill/>
          <a:ln>
            <a:noFill/>
          </a:ln>
        </p:spPr>
        <p:txBody>
          <a:bodyPr spcFirstLastPara="1" wrap="square" lIns="91425" tIns="45700" rIns="91425" bIns="45700" anchor="b" anchorCtr="1">
            <a:noAutofit/>
          </a:bodyPr>
          <a:lstStyle>
            <a:lvl1pPr marL="0" marR="0" lvl="0"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4"/>
        <p:cNvGrpSpPr/>
        <p:nvPr/>
      </p:nvGrpSpPr>
      <p:grpSpPr>
        <a:xfrm>
          <a:off x="0" y="0"/>
          <a:ext cx="0" cy="0"/>
          <a:chOff x="0" y="0"/>
          <a:chExt cx="0" cy="0"/>
        </a:xfrm>
      </p:grpSpPr>
      <p:sp>
        <p:nvSpPr>
          <p:cNvPr id="115" name="Google Shape;115;p47"/>
          <p:cNvSpPr>
            <a:spLocks noGrp="1"/>
          </p:cNvSpPr>
          <p:nvPr>
            <p:ph type="title"/>
          </p:nvPr>
        </p:nvSpPr>
        <p:spPr>
          <a:xfrm>
            <a:off x="762000" y="762000"/>
            <a:ext cx="7924800" cy="1143000"/>
          </a:xfrm>
          <a:prstGeom prst="roundRect">
            <a:avLst>
              <a:gd name="adj" fmla="val 21667"/>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16" name="Google Shape;116;p47"/>
          <p:cNvSpPr txBox="1">
            <a:spLocks noGrp="1"/>
          </p:cNvSpPr>
          <p:nvPr>
            <p:ph type="body" idx="1"/>
          </p:nvPr>
        </p:nvSpPr>
        <p:spPr>
          <a:xfrm>
            <a:off x="838200" y="2362200"/>
            <a:ext cx="3770313" cy="3724275"/>
          </a:xfrm>
          <a:prstGeom prst="rect">
            <a:avLst/>
          </a:prstGeom>
          <a:noFill/>
          <a:ln>
            <a:noFill/>
          </a:ln>
        </p:spPr>
        <p:txBody>
          <a:bodyPr spcFirstLastPara="1" wrap="square" lIns="91425" tIns="45700" rIns="91425" bIns="45700" anchor="t" anchorCtr="0">
            <a:noAutofit/>
          </a:bodyPr>
          <a:lstStyle>
            <a:lvl1pPr marL="457200" lvl="0" indent="-361950" algn="l">
              <a:lnSpc>
                <a:spcPct val="100000"/>
              </a:lnSpc>
              <a:spcBef>
                <a:spcPts val="560"/>
              </a:spcBef>
              <a:spcAft>
                <a:spcPts val="0"/>
              </a:spcAft>
              <a:buSzPts val="2100"/>
              <a:buChar char="●"/>
              <a:defRPr sz="2800"/>
            </a:lvl1pPr>
            <a:lvl2pPr marL="914400" lvl="1" indent="-342900" algn="l">
              <a:lnSpc>
                <a:spcPct val="100000"/>
              </a:lnSpc>
              <a:spcBef>
                <a:spcPts val="480"/>
              </a:spcBef>
              <a:spcAft>
                <a:spcPts val="0"/>
              </a:spcAft>
              <a:buSzPts val="1800"/>
              <a:buFont typeface="Arial"/>
              <a:buChar char="–"/>
              <a:defRPr sz="2400"/>
            </a:lvl2pPr>
            <a:lvl3pPr marL="1371600" lvl="2" indent="-323850" algn="l">
              <a:lnSpc>
                <a:spcPct val="100000"/>
              </a:lnSpc>
              <a:spcBef>
                <a:spcPts val="400"/>
              </a:spcBef>
              <a:spcAft>
                <a:spcPts val="0"/>
              </a:spcAft>
              <a:buSzPts val="1500"/>
              <a:buChar char="●"/>
              <a:defRPr sz="2000"/>
            </a:lvl3pPr>
            <a:lvl4pPr marL="1828800" lvl="3" indent="-320039" algn="l">
              <a:lnSpc>
                <a:spcPct val="100000"/>
              </a:lnSpc>
              <a:spcBef>
                <a:spcPts val="360"/>
              </a:spcBef>
              <a:spcAft>
                <a:spcPts val="0"/>
              </a:spcAft>
              <a:buSzPts val="1440"/>
              <a:buFont typeface="Arial"/>
              <a:buChar char="–"/>
              <a:defRPr sz="1800"/>
            </a:lvl4pPr>
            <a:lvl5pPr marL="2286000" lvl="4" indent="-302895" algn="l">
              <a:lnSpc>
                <a:spcPct val="100000"/>
              </a:lnSpc>
              <a:spcBef>
                <a:spcPts val="360"/>
              </a:spcBef>
              <a:spcAft>
                <a:spcPts val="0"/>
              </a:spcAft>
              <a:buSzPts val="1170"/>
              <a:buChar char="●"/>
              <a:defRPr sz="1800"/>
            </a:lvl5pPr>
            <a:lvl6pPr marL="2743200" lvl="5" indent="-302895" algn="l">
              <a:lnSpc>
                <a:spcPct val="100000"/>
              </a:lnSpc>
              <a:spcBef>
                <a:spcPts val="360"/>
              </a:spcBef>
              <a:spcAft>
                <a:spcPts val="0"/>
              </a:spcAft>
              <a:buSzPts val="1170"/>
              <a:buChar char="●"/>
              <a:defRPr sz="1800"/>
            </a:lvl6pPr>
            <a:lvl7pPr marL="3200400" lvl="6" indent="-302895" algn="l">
              <a:lnSpc>
                <a:spcPct val="100000"/>
              </a:lnSpc>
              <a:spcBef>
                <a:spcPts val="360"/>
              </a:spcBef>
              <a:spcAft>
                <a:spcPts val="0"/>
              </a:spcAft>
              <a:buSzPts val="1170"/>
              <a:buChar char="●"/>
              <a:defRPr sz="1800"/>
            </a:lvl7pPr>
            <a:lvl8pPr marL="3657600" lvl="7" indent="-302895" algn="l">
              <a:lnSpc>
                <a:spcPct val="100000"/>
              </a:lnSpc>
              <a:spcBef>
                <a:spcPts val="360"/>
              </a:spcBef>
              <a:spcAft>
                <a:spcPts val="0"/>
              </a:spcAft>
              <a:buSzPts val="1170"/>
              <a:buChar char="●"/>
              <a:defRPr sz="1800"/>
            </a:lvl8pPr>
            <a:lvl9pPr marL="4114800" lvl="8" indent="-302895" algn="l">
              <a:lnSpc>
                <a:spcPct val="100000"/>
              </a:lnSpc>
              <a:spcBef>
                <a:spcPts val="360"/>
              </a:spcBef>
              <a:spcAft>
                <a:spcPts val="0"/>
              </a:spcAft>
              <a:buSzPts val="1170"/>
              <a:buChar char="●"/>
              <a:defRPr sz="1800"/>
            </a:lvl9pPr>
          </a:lstStyle>
          <a:p>
            <a:endParaRPr/>
          </a:p>
        </p:txBody>
      </p:sp>
      <p:sp>
        <p:nvSpPr>
          <p:cNvPr id="117" name="Google Shape;117;p47"/>
          <p:cNvSpPr txBox="1">
            <a:spLocks noGrp="1"/>
          </p:cNvSpPr>
          <p:nvPr>
            <p:ph type="body" idx="2"/>
          </p:nvPr>
        </p:nvSpPr>
        <p:spPr>
          <a:xfrm>
            <a:off x="4760913" y="2362200"/>
            <a:ext cx="3770312" cy="3724275"/>
          </a:xfrm>
          <a:prstGeom prst="rect">
            <a:avLst/>
          </a:prstGeom>
          <a:noFill/>
          <a:ln>
            <a:noFill/>
          </a:ln>
        </p:spPr>
        <p:txBody>
          <a:bodyPr spcFirstLastPara="1" wrap="square" lIns="91425" tIns="45700" rIns="91425" bIns="45700" anchor="t" anchorCtr="0">
            <a:noAutofit/>
          </a:bodyPr>
          <a:lstStyle>
            <a:lvl1pPr marL="457200" lvl="0" indent="-361950" algn="l">
              <a:lnSpc>
                <a:spcPct val="100000"/>
              </a:lnSpc>
              <a:spcBef>
                <a:spcPts val="560"/>
              </a:spcBef>
              <a:spcAft>
                <a:spcPts val="0"/>
              </a:spcAft>
              <a:buSzPts val="2100"/>
              <a:buChar char="●"/>
              <a:defRPr sz="2800"/>
            </a:lvl1pPr>
            <a:lvl2pPr marL="914400" lvl="1" indent="-342900" algn="l">
              <a:lnSpc>
                <a:spcPct val="100000"/>
              </a:lnSpc>
              <a:spcBef>
                <a:spcPts val="480"/>
              </a:spcBef>
              <a:spcAft>
                <a:spcPts val="0"/>
              </a:spcAft>
              <a:buSzPts val="1800"/>
              <a:buFont typeface="Arial"/>
              <a:buChar char="–"/>
              <a:defRPr sz="2400"/>
            </a:lvl2pPr>
            <a:lvl3pPr marL="1371600" lvl="2" indent="-323850" algn="l">
              <a:lnSpc>
                <a:spcPct val="100000"/>
              </a:lnSpc>
              <a:spcBef>
                <a:spcPts val="400"/>
              </a:spcBef>
              <a:spcAft>
                <a:spcPts val="0"/>
              </a:spcAft>
              <a:buSzPts val="1500"/>
              <a:buChar char="●"/>
              <a:defRPr sz="2000"/>
            </a:lvl3pPr>
            <a:lvl4pPr marL="1828800" lvl="3" indent="-320039" algn="l">
              <a:lnSpc>
                <a:spcPct val="100000"/>
              </a:lnSpc>
              <a:spcBef>
                <a:spcPts val="360"/>
              </a:spcBef>
              <a:spcAft>
                <a:spcPts val="0"/>
              </a:spcAft>
              <a:buSzPts val="1440"/>
              <a:buFont typeface="Arial"/>
              <a:buChar char="–"/>
              <a:defRPr sz="1800"/>
            </a:lvl4pPr>
            <a:lvl5pPr marL="2286000" lvl="4" indent="-302895" algn="l">
              <a:lnSpc>
                <a:spcPct val="100000"/>
              </a:lnSpc>
              <a:spcBef>
                <a:spcPts val="360"/>
              </a:spcBef>
              <a:spcAft>
                <a:spcPts val="0"/>
              </a:spcAft>
              <a:buSzPts val="1170"/>
              <a:buChar char="●"/>
              <a:defRPr sz="1800"/>
            </a:lvl5pPr>
            <a:lvl6pPr marL="2743200" lvl="5" indent="-302895" algn="l">
              <a:lnSpc>
                <a:spcPct val="100000"/>
              </a:lnSpc>
              <a:spcBef>
                <a:spcPts val="360"/>
              </a:spcBef>
              <a:spcAft>
                <a:spcPts val="0"/>
              </a:spcAft>
              <a:buSzPts val="1170"/>
              <a:buChar char="●"/>
              <a:defRPr sz="1800"/>
            </a:lvl6pPr>
            <a:lvl7pPr marL="3200400" lvl="6" indent="-302895" algn="l">
              <a:lnSpc>
                <a:spcPct val="100000"/>
              </a:lnSpc>
              <a:spcBef>
                <a:spcPts val="360"/>
              </a:spcBef>
              <a:spcAft>
                <a:spcPts val="0"/>
              </a:spcAft>
              <a:buSzPts val="1170"/>
              <a:buChar char="●"/>
              <a:defRPr sz="1800"/>
            </a:lvl7pPr>
            <a:lvl8pPr marL="3657600" lvl="7" indent="-302895" algn="l">
              <a:lnSpc>
                <a:spcPct val="100000"/>
              </a:lnSpc>
              <a:spcBef>
                <a:spcPts val="360"/>
              </a:spcBef>
              <a:spcAft>
                <a:spcPts val="0"/>
              </a:spcAft>
              <a:buSzPts val="1170"/>
              <a:buChar char="●"/>
              <a:defRPr sz="1800"/>
            </a:lvl8pPr>
            <a:lvl9pPr marL="4114800" lvl="8" indent="-302895" algn="l">
              <a:lnSpc>
                <a:spcPct val="100000"/>
              </a:lnSpc>
              <a:spcBef>
                <a:spcPts val="360"/>
              </a:spcBef>
              <a:spcAft>
                <a:spcPts val="0"/>
              </a:spcAft>
              <a:buSzPts val="1170"/>
              <a:buChar char="●"/>
              <a:defRPr sz="1800"/>
            </a:lvl9pPr>
          </a:lstStyle>
          <a:p>
            <a:endParaRPr/>
          </a:p>
        </p:txBody>
      </p:sp>
      <p:sp>
        <p:nvSpPr>
          <p:cNvPr id="118" name="Google Shape;118;p47"/>
          <p:cNvSpPr txBox="1">
            <a:spLocks noGrp="1"/>
          </p:cNvSpPr>
          <p:nvPr>
            <p:ph type="dt" idx="10"/>
          </p:nvPr>
        </p:nvSpPr>
        <p:spPr>
          <a:xfrm>
            <a:off x="2438400" y="6248400"/>
            <a:ext cx="2130425" cy="474663"/>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47"/>
          <p:cNvSpPr txBox="1">
            <a:spLocks noGrp="1"/>
          </p:cNvSpPr>
          <p:nvPr>
            <p:ph type="ftr" idx="11"/>
          </p:nvPr>
        </p:nvSpPr>
        <p:spPr>
          <a:xfrm>
            <a:off x="5791200" y="6248400"/>
            <a:ext cx="2897188" cy="474663"/>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47"/>
          <p:cNvSpPr txBox="1">
            <a:spLocks noGrp="1"/>
          </p:cNvSpPr>
          <p:nvPr>
            <p:ph type="sldNum" idx="12"/>
          </p:nvPr>
        </p:nvSpPr>
        <p:spPr>
          <a:xfrm>
            <a:off x="84138" y="6242050"/>
            <a:ext cx="587375" cy="488950"/>
          </a:xfrm>
          <a:prstGeom prst="rect">
            <a:avLst/>
          </a:prstGeom>
          <a:noFill/>
          <a:ln>
            <a:noFill/>
          </a:ln>
        </p:spPr>
        <p:txBody>
          <a:bodyPr spcFirstLastPara="1" wrap="square" lIns="91425" tIns="45700" rIns="91425" bIns="45700" anchor="b" anchorCtr="1">
            <a:noAutofit/>
          </a:bodyPr>
          <a:lstStyle>
            <a:lvl1pPr marL="0" marR="0" lvl="0"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1"/>
        <p:cNvGrpSpPr/>
        <p:nvPr/>
      </p:nvGrpSpPr>
      <p:grpSpPr>
        <a:xfrm>
          <a:off x="0" y="0"/>
          <a:ext cx="0" cy="0"/>
          <a:chOff x="0" y="0"/>
          <a:chExt cx="0" cy="0"/>
        </a:xfrm>
      </p:grpSpPr>
      <p:sp>
        <p:nvSpPr>
          <p:cNvPr id="122" name="Google Shape;122;p48"/>
          <p:cNvSpPr>
            <a:spLocks noGrp="1"/>
          </p:cNvSpPr>
          <p:nvPr>
            <p:ph type="title"/>
          </p:nvPr>
        </p:nvSpPr>
        <p:spPr>
          <a:xfrm>
            <a:off x="457200" y="274638"/>
            <a:ext cx="8229600" cy="1143000"/>
          </a:xfrm>
          <a:prstGeom prst="roundRect">
            <a:avLst>
              <a:gd name="adj" fmla="val 21667"/>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23" name="Google Shape;123;p4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SzPts val="1800"/>
              <a:buNone/>
              <a:defRPr sz="2400" b="1"/>
            </a:lvl1pPr>
            <a:lvl2pPr marL="914400" lvl="1" indent="-228600" algn="l">
              <a:lnSpc>
                <a:spcPct val="100000"/>
              </a:lnSpc>
              <a:spcBef>
                <a:spcPts val="400"/>
              </a:spcBef>
              <a:spcAft>
                <a:spcPts val="0"/>
              </a:spcAft>
              <a:buSzPts val="1500"/>
              <a:buFont typeface="Arial"/>
              <a:buNone/>
              <a:defRPr sz="2000" b="1"/>
            </a:lvl2pPr>
            <a:lvl3pPr marL="1371600" lvl="2" indent="-228600" algn="l">
              <a:lnSpc>
                <a:spcPct val="100000"/>
              </a:lnSpc>
              <a:spcBef>
                <a:spcPts val="360"/>
              </a:spcBef>
              <a:spcAft>
                <a:spcPts val="0"/>
              </a:spcAft>
              <a:buSzPts val="1350"/>
              <a:buNone/>
              <a:defRPr sz="1800" b="1"/>
            </a:lvl3pPr>
            <a:lvl4pPr marL="1828800" lvl="3" indent="-228600" algn="l">
              <a:lnSpc>
                <a:spcPct val="100000"/>
              </a:lnSpc>
              <a:spcBef>
                <a:spcPts val="320"/>
              </a:spcBef>
              <a:spcAft>
                <a:spcPts val="0"/>
              </a:spcAft>
              <a:buSzPts val="1280"/>
              <a:buFont typeface="Arial"/>
              <a:buNone/>
              <a:defRPr sz="1600" b="1"/>
            </a:lvl4pPr>
            <a:lvl5pPr marL="2286000" lvl="4" indent="-228600" algn="l">
              <a:lnSpc>
                <a:spcPct val="100000"/>
              </a:lnSpc>
              <a:spcBef>
                <a:spcPts val="320"/>
              </a:spcBef>
              <a:spcAft>
                <a:spcPts val="0"/>
              </a:spcAft>
              <a:buSzPts val="1040"/>
              <a:buNone/>
              <a:defRPr sz="1600" b="1"/>
            </a:lvl5pPr>
            <a:lvl6pPr marL="2743200" lvl="5" indent="-228600" algn="l">
              <a:lnSpc>
                <a:spcPct val="100000"/>
              </a:lnSpc>
              <a:spcBef>
                <a:spcPts val="320"/>
              </a:spcBef>
              <a:spcAft>
                <a:spcPts val="0"/>
              </a:spcAft>
              <a:buSzPts val="1040"/>
              <a:buNone/>
              <a:defRPr sz="1600" b="1"/>
            </a:lvl6pPr>
            <a:lvl7pPr marL="3200400" lvl="6" indent="-228600" algn="l">
              <a:lnSpc>
                <a:spcPct val="100000"/>
              </a:lnSpc>
              <a:spcBef>
                <a:spcPts val="320"/>
              </a:spcBef>
              <a:spcAft>
                <a:spcPts val="0"/>
              </a:spcAft>
              <a:buSzPts val="1040"/>
              <a:buNone/>
              <a:defRPr sz="1600" b="1"/>
            </a:lvl7pPr>
            <a:lvl8pPr marL="3657600" lvl="7" indent="-228600" algn="l">
              <a:lnSpc>
                <a:spcPct val="100000"/>
              </a:lnSpc>
              <a:spcBef>
                <a:spcPts val="320"/>
              </a:spcBef>
              <a:spcAft>
                <a:spcPts val="0"/>
              </a:spcAft>
              <a:buSzPts val="1040"/>
              <a:buNone/>
              <a:defRPr sz="1600" b="1"/>
            </a:lvl8pPr>
            <a:lvl9pPr marL="4114800" lvl="8" indent="-228600" algn="l">
              <a:lnSpc>
                <a:spcPct val="100000"/>
              </a:lnSpc>
              <a:spcBef>
                <a:spcPts val="320"/>
              </a:spcBef>
              <a:spcAft>
                <a:spcPts val="0"/>
              </a:spcAft>
              <a:buSzPts val="1040"/>
              <a:buNone/>
              <a:defRPr sz="1600" b="1"/>
            </a:lvl9pPr>
          </a:lstStyle>
          <a:p>
            <a:endParaRPr/>
          </a:p>
        </p:txBody>
      </p:sp>
      <p:sp>
        <p:nvSpPr>
          <p:cNvPr id="124" name="Google Shape;124;p4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480"/>
              </a:spcBef>
              <a:spcAft>
                <a:spcPts val="0"/>
              </a:spcAft>
              <a:buSzPts val="1800"/>
              <a:buChar char="●"/>
              <a:defRPr sz="2400"/>
            </a:lvl1pPr>
            <a:lvl2pPr marL="914400" lvl="1" indent="-323850" algn="l">
              <a:lnSpc>
                <a:spcPct val="100000"/>
              </a:lnSpc>
              <a:spcBef>
                <a:spcPts val="400"/>
              </a:spcBef>
              <a:spcAft>
                <a:spcPts val="0"/>
              </a:spcAft>
              <a:buSzPts val="1500"/>
              <a:buFont typeface="Arial"/>
              <a:buChar char="–"/>
              <a:defRPr sz="2000"/>
            </a:lvl2pPr>
            <a:lvl3pPr marL="1371600" lvl="2" indent="-314325" algn="l">
              <a:lnSpc>
                <a:spcPct val="100000"/>
              </a:lnSpc>
              <a:spcBef>
                <a:spcPts val="360"/>
              </a:spcBef>
              <a:spcAft>
                <a:spcPts val="0"/>
              </a:spcAft>
              <a:buSzPts val="1350"/>
              <a:buChar char="●"/>
              <a:defRPr sz="1800"/>
            </a:lvl3pPr>
            <a:lvl4pPr marL="1828800" lvl="3" indent="-309880" algn="l">
              <a:lnSpc>
                <a:spcPct val="100000"/>
              </a:lnSpc>
              <a:spcBef>
                <a:spcPts val="320"/>
              </a:spcBef>
              <a:spcAft>
                <a:spcPts val="0"/>
              </a:spcAft>
              <a:buSzPts val="1280"/>
              <a:buFont typeface="Arial"/>
              <a:buChar char="–"/>
              <a:defRPr sz="1600"/>
            </a:lvl4pPr>
            <a:lvl5pPr marL="2286000" lvl="4" indent="-294639" algn="l">
              <a:lnSpc>
                <a:spcPct val="100000"/>
              </a:lnSpc>
              <a:spcBef>
                <a:spcPts val="320"/>
              </a:spcBef>
              <a:spcAft>
                <a:spcPts val="0"/>
              </a:spcAft>
              <a:buSzPts val="1040"/>
              <a:buChar char="●"/>
              <a:defRPr sz="1600"/>
            </a:lvl5pPr>
            <a:lvl6pPr marL="2743200" lvl="5" indent="-294639" algn="l">
              <a:lnSpc>
                <a:spcPct val="100000"/>
              </a:lnSpc>
              <a:spcBef>
                <a:spcPts val="320"/>
              </a:spcBef>
              <a:spcAft>
                <a:spcPts val="0"/>
              </a:spcAft>
              <a:buSzPts val="1040"/>
              <a:buChar char="●"/>
              <a:defRPr sz="1600"/>
            </a:lvl6pPr>
            <a:lvl7pPr marL="3200400" lvl="6" indent="-294639" algn="l">
              <a:lnSpc>
                <a:spcPct val="100000"/>
              </a:lnSpc>
              <a:spcBef>
                <a:spcPts val="320"/>
              </a:spcBef>
              <a:spcAft>
                <a:spcPts val="0"/>
              </a:spcAft>
              <a:buSzPts val="1040"/>
              <a:buChar char="●"/>
              <a:defRPr sz="1600"/>
            </a:lvl7pPr>
            <a:lvl8pPr marL="3657600" lvl="7" indent="-294640" algn="l">
              <a:lnSpc>
                <a:spcPct val="100000"/>
              </a:lnSpc>
              <a:spcBef>
                <a:spcPts val="320"/>
              </a:spcBef>
              <a:spcAft>
                <a:spcPts val="0"/>
              </a:spcAft>
              <a:buSzPts val="1040"/>
              <a:buChar char="●"/>
              <a:defRPr sz="1600"/>
            </a:lvl8pPr>
            <a:lvl9pPr marL="4114800" lvl="8" indent="-294640" algn="l">
              <a:lnSpc>
                <a:spcPct val="100000"/>
              </a:lnSpc>
              <a:spcBef>
                <a:spcPts val="320"/>
              </a:spcBef>
              <a:spcAft>
                <a:spcPts val="0"/>
              </a:spcAft>
              <a:buSzPts val="1040"/>
              <a:buChar char="●"/>
              <a:defRPr sz="1600"/>
            </a:lvl9pPr>
          </a:lstStyle>
          <a:p>
            <a:endParaRPr/>
          </a:p>
        </p:txBody>
      </p:sp>
      <p:sp>
        <p:nvSpPr>
          <p:cNvPr id="125" name="Google Shape;125;p4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SzPts val="1800"/>
              <a:buNone/>
              <a:defRPr sz="2400" b="1"/>
            </a:lvl1pPr>
            <a:lvl2pPr marL="914400" lvl="1" indent="-228600" algn="l">
              <a:lnSpc>
                <a:spcPct val="100000"/>
              </a:lnSpc>
              <a:spcBef>
                <a:spcPts val="400"/>
              </a:spcBef>
              <a:spcAft>
                <a:spcPts val="0"/>
              </a:spcAft>
              <a:buSzPts val="1500"/>
              <a:buFont typeface="Arial"/>
              <a:buNone/>
              <a:defRPr sz="2000" b="1"/>
            </a:lvl2pPr>
            <a:lvl3pPr marL="1371600" lvl="2" indent="-228600" algn="l">
              <a:lnSpc>
                <a:spcPct val="100000"/>
              </a:lnSpc>
              <a:spcBef>
                <a:spcPts val="360"/>
              </a:spcBef>
              <a:spcAft>
                <a:spcPts val="0"/>
              </a:spcAft>
              <a:buSzPts val="1350"/>
              <a:buNone/>
              <a:defRPr sz="1800" b="1"/>
            </a:lvl3pPr>
            <a:lvl4pPr marL="1828800" lvl="3" indent="-228600" algn="l">
              <a:lnSpc>
                <a:spcPct val="100000"/>
              </a:lnSpc>
              <a:spcBef>
                <a:spcPts val="320"/>
              </a:spcBef>
              <a:spcAft>
                <a:spcPts val="0"/>
              </a:spcAft>
              <a:buSzPts val="1280"/>
              <a:buFont typeface="Arial"/>
              <a:buNone/>
              <a:defRPr sz="1600" b="1"/>
            </a:lvl4pPr>
            <a:lvl5pPr marL="2286000" lvl="4" indent="-228600" algn="l">
              <a:lnSpc>
                <a:spcPct val="100000"/>
              </a:lnSpc>
              <a:spcBef>
                <a:spcPts val="320"/>
              </a:spcBef>
              <a:spcAft>
                <a:spcPts val="0"/>
              </a:spcAft>
              <a:buSzPts val="1040"/>
              <a:buNone/>
              <a:defRPr sz="1600" b="1"/>
            </a:lvl5pPr>
            <a:lvl6pPr marL="2743200" lvl="5" indent="-228600" algn="l">
              <a:lnSpc>
                <a:spcPct val="100000"/>
              </a:lnSpc>
              <a:spcBef>
                <a:spcPts val="320"/>
              </a:spcBef>
              <a:spcAft>
                <a:spcPts val="0"/>
              </a:spcAft>
              <a:buSzPts val="1040"/>
              <a:buNone/>
              <a:defRPr sz="1600" b="1"/>
            </a:lvl6pPr>
            <a:lvl7pPr marL="3200400" lvl="6" indent="-228600" algn="l">
              <a:lnSpc>
                <a:spcPct val="100000"/>
              </a:lnSpc>
              <a:spcBef>
                <a:spcPts val="320"/>
              </a:spcBef>
              <a:spcAft>
                <a:spcPts val="0"/>
              </a:spcAft>
              <a:buSzPts val="1040"/>
              <a:buNone/>
              <a:defRPr sz="1600" b="1"/>
            </a:lvl7pPr>
            <a:lvl8pPr marL="3657600" lvl="7" indent="-228600" algn="l">
              <a:lnSpc>
                <a:spcPct val="100000"/>
              </a:lnSpc>
              <a:spcBef>
                <a:spcPts val="320"/>
              </a:spcBef>
              <a:spcAft>
                <a:spcPts val="0"/>
              </a:spcAft>
              <a:buSzPts val="1040"/>
              <a:buNone/>
              <a:defRPr sz="1600" b="1"/>
            </a:lvl8pPr>
            <a:lvl9pPr marL="4114800" lvl="8" indent="-228600" algn="l">
              <a:lnSpc>
                <a:spcPct val="100000"/>
              </a:lnSpc>
              <a:spcBef>
                <a:spcPts val="320"/>
              </a:spcBef>
              <a:spcAft>
                <a:spcPts val="0"/>
              </a:spcAft>
              <a:buSzPts val="1040"/>
              <a:buNone/>
              <a:defRPr sz="1600" b="1"/>
            </a:lvl9pPr>
          </a:lstStyle>
          <a:p>
            <a:endParaRPr/>
          </a:p>
        </p:txBody>
      </p:sp>
      <p:sp>
        <p:nvSpPr>
          <p:cNvPr id="126" name="Google Shape;126;p4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480"/>
              </a:spcBef>
              <a:spcAft>
                <a:spcPts val="0"/>
              </a:spcAft>
              <a:buSzPts val="1800"/>
              <a:buChar char="●"/>
              <a:defRPr sz="2400"/>
            </a:lvl1pPr>
            <a:lvl2pPr marL="914400" lvl="1" indent="-323850" algn="l">
              <a:lnSpc>
                <a:spcPct val="100000"/>
              </a:lnSpc>
              <a:spcBef>
                <a:spcPts val="400"/>
              </a:spcBef>
              <a:spcAft>
                <a:spcPts val="0"/>
              </a:spcAft>
              <a:buSzPts val="1500"/>
              <a:buFont typeface="Arial"/>
              <a:buChar char="–"/>
              <a:defRPr sz="2000"/>
            </a:lvl2pPr>
            <a:lvl3pPr marL="1371600" lvl="2" indent="-314325" algn="l">
              <a:lnSpc>
                <a:spcPct val="100000"/>
              </a:lnSpc>
              <a:spcBef>
                <a:spcPts val="360"/>
              </a:spcBef>
              <a:spcAft>
                <a:spcPts val="0"/>
              </a:spcAft>
              <a:buSzPts val="1350"/>
              <a:buChar char="●"/>
              <a:defRPr sz="1800"/>
            </a:lvl3pPr>
            <a:lvl4pPr marL="1828800" lvl="3" indent="-309880" algn="l">
              <a:lnSpc>
                <a:spcPct val="100000"/>
              </a:lnSpc>
              <a:spcBef>
                <a:spcPts val="320"/>
              </a:spcBef>
              <a:spcAft>
                <a:spcPts val="0"/>
              </a:spcAft>
              <a:buSzPts val="1280"/>
              <a:buFont typeface="Arial"/>
              <a:buChar char="–"/>
              <a:defRPr sz="1600"/>
            </a:lvl4pPr>
            <a:lvl5pPr marL="2286000" lvl="4" indent="-294639" algn="l">
              <a:lnSpc>
                <a:spcPct val="100000"/>
              </a:lnSpc>
              <a:spcBef>
                <a:spcPts val="320"/>
              </a:spcBef>
              <a:spcAft>
                <a:spcPts val="0"/>
              </a:spcAft>
              <a:buSzPts val="1040"/>
              <a:buChar char="●"/>
              <a:defRPr sz="1600"/>
            </a:lvl5pPr>
            <a:lvl6pPr marL="2743200" lvl="5" indent="-294639" algn="l">
              <a:lnSpc>
                <a:spcPct val="100000"/>
              </a:lnSpc>
              <a:spcBef>
                <a:spcPts val="320"/>
              </a:spcBef>
              <a:spcAft>
                <a:spcPts val="0"/>
              </a:spcAft>
              <a:buSzPts val="1040"/>
              <a:buChar char="●"/>
              <a:defRPr sz="1600"/>
            </a:lvl6pPr>
            <a:lvl7pPr marL="3200400" lvl="6" indent="-294639" algn="l">
              <a:lnSpc>
                <a:spcPct val="100000"/>
              </a:lnSpc>
              <a:spcBef>
                <a:spcPts val="320"/>
              </a:spcBef>
              <a:spcAft>
                <a:spcPts val="0"/>
              </a:spcAft>
              <a:buSzPts val="1040"/>
              <a:buChar char="●"/>
              <a:defRPr sz="1600"/>
            </a:lvl7pPr>
            <a:lvl8pPr marL="3657600" lvl="7" indent="-294640" algn="l">
              <a:lnSpc>
                <a:spcPct val="100000"/>
              </a:lnSpc>
              <a:spcBef>
                <a:spcPts val="320"/>
              </a:spcBef>
              <a:spcAft>
                <a:spcPts val="0"/>
              </a:spcAft>
              <a:buSzPts val="1040"/>
              <a:buChar char="●"/>
              <a:defRPr sz="1600"/>
            </a:lvl8pPr>
            <a:lvl9pPr marL="4114800" lvl="8" indent="-294640" algn="l">
              <a:lnSpc>
                <a:spcPct val="100000"/>
              </a:lnSpc>
              <a:spcBef>
                <a:spcPts val="320"/>
              </a:spcBef>
              <a:spcAft>
                <a:spcPts val="0"/>
              </a:spcAft>
              <a:buSzPts val="1040"/>
              <a:buChar char="●"/>
              <a:defRPr sz="1600"/>
            </a:lvl9pPr>
          </a:lstStyle>
          <a:p>
            <a:endParaRPr/>
          </a:p>
        </p:txBody>
      </p:sp>
      <p:sp>
        <p:nvSpPr>
          <p:cNvPr id="127" name="Google Shape;127;p48"/>
          <p:cNvSpPr txBox="1">
            <a:spLocks noGrp="1"/>
          </p:cNvSpPr>
          <p:nvPr>
            <p:ph type="dt" idx="10"/>
          </p:nvPr>
        </p:nvSpPr>
        <p:spPr>
          <a:xfrm>
            <a:off x="2438400" y="6248400"/>
            <a:ext cx="2130425" cy="474663"/>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48"/>
          <p:cNvSpPr txBox="1">
            <a:spLocks noGrp="1"/>
          </p:cNvSpPr>
          <p:nvPr>
            <p:ph type="ftr" idx="11"/>
          </p:nvPr>
        </p:nvSpPr>
        <p:spPr>
          <a:xfrm>
            <a:off x="5791200" y="6248400"/>
            <a:ext cx="2897188" cy="474663"/>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48"/>
          <p:cNvSpPr txBox="1">
            <a:spLocks noGrp="1"/>
          </p:cNvSpPr>
          <p:nvPr>
            <p:ph type="sldNum" idx="12"/>
          </p:nvPr>
        </p:nvSpPr>
        <p:spPr>
          <a:xfrm>
            <a:off x="84138" y="6242050"/>
            <a:ext cx="587375" cy="488950"/>
          </a:xfrm>
          <a:prstGeom prst="rect">
            <a:avLst/>
          </a:prstGeom>
          <a:noFill/>
          <a:ln>
            <a:noFill/>
          </a:ln>
        </p:spPr>
        <p:txBody>
          <a:bodyPr spcFirstLastPara="1" wrap="square" lIns="91425" tIns="45700" rIns="91425" bIns="45700" anchor="b" anchorCtr="1">
            <a:noAutofit/>
          </a:bodyPr>
          <a:lstStyle>
            <a:lvl1pPr marL="0" marR="0" lvl="0"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0"/>
        <p:cNvGrpSpPr/>
        <p:nvPr/>
      </p:nvGrpSpPr>
      <p:grpSpPr>
        <a:xfrm>
          <a:off x="0" y="0"/>
          <a:ext cx="0" cy="0"/>
          <a:chOff x="0" y="0"/>
          <a:chExt cx="0" cy="0"/>
        </a:xfrm>
      </p:grpSpPr>
      <p:sp>
        <p:nvSpPr>
          <p:cNvPr id="131" name="Google Shape;131;p49"/>
          <p:cNvSpPr>
            <a:spLocks noGrp="1"/>
          </p:cNvSpPr>
          <p:nvPr>
            <p:ph type="title"/>
          </p:nvPr>
        </p:nvSpPr>
        <p:spPr>
          <a:xfrm>
            <a:off x="762000" y="762000"/>
            <a:ext cx="7924800" cy="1143000"/>
          </a:xfrm>
          <a:prstGeom prst="roundRect">
            <a:avLst>
              <a:gd name="adj" fmla="val 21667"/>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32" name="Google Shape;132;p49"/>
          <p:cNvSpPr txBox="1">
            <a:spLocks noGrp="1"/>
          </p:cNvSpPr>
          <p:nvPr>
            <p:ph type="dt" idx="10"/>
          </p:nvPr>
        </p:nvSpPr>
        <p:spPr>
          <a:xfrm>
            <a:off x="2438400" y="6248400"/>
            <a:ext cx="2130425" cy="474663"/>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49"/>
          <p:cNvSpPr txBox="1">
            <a:spLocks noGrp="1"/>
          </p:cNvSpPr>
          <p:nvPr>
            <p:ph type="ftr" idx="11"/>
          </p:nvPr>
        </p:nvSpPr>
        <p:spPr>
          <a:xfrm>
            <a:off x="5791200" y="6248400"/>
            <a:ext cx="2897188" cy="474663"/>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49"/>
          <p:cNvSpPr txBox="1">
            <a:spLocks noGrp="1"/>
          </p:cNvSpPr>
          <p:nvPr>
            <p:ph type="sldNum" idx="12"/>
          </p:nvPr>
        </p:nvSpPr>
        <p:spPr>
          <a:xfrm>
            <a:off x="84138" y="6242050"/>
            <a:ext cx="587375" cy="488950"/>
          </a:xfrm>
          <a:prstGeom prst="rect">
            <a:avLst/>
          </a:prstGeom>
          <a:noFill/>
          <a:ln>
            <a:noFill/>
          </a:ln>
        </p:spPr>
        <p:txBody>
          <a:bodyPr spcFirstLastPara="1" wrap="square" lIns="91425" tIns="45700" rIns="91425" bIns="45700" anchor="b" anchorCtr="1">
            <a:noAutofit/>
          </a:bodyPr>
          <a:lstStyle>
            <a:lvl1pPr marL="0" marR="0" lvl="0"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5"/>
        <p:cNvGrpSpPr/>
        <p:nvPr/>
      </p:nvGrpSpPr>
      <p:grpSpPr>
        <a:xfrm>
          <a:off x="0" y="0"/>
          <a:ext cx="0" cy="0"/>
          <a:chOff x="0" y="0"/>
          <a:chExt cx="0" cy="0"/>
        </a:xfrm>
      </p:grpSpPr>
      <p:sp>
        <p:nvSpPr>
          <p:cNvPr id="136" name="Google Shape;136;p50"/>
          <p:cNvSpPr txBox="1">
            <a:spLocks noGrp="1"/>
          </p:cNvSpPr>
          <p:nvPr>
            <p:ph type="dt" idx="10"/>
          </p:nvPr>
        </p:nvSpPr>
        <p:spPr>
          <a:xfrm>
            <a:off x="2438400" y="6248400"/>
            <a:ext cx="2130425" cy="474663"/>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50"/>
          <p:cNvSpPr txBox="1">
            <a:spLocks noGrp="1"/>
          </p:cNvSpPr>
          <p:nvPr>
            <p:ph type="ftr" idx="11"/>
          </p:nvPr>
        </p:nvSpPr>
        <p:spPr>
          <a:xfrm>
            <a:off x="5791200" y="6248400"/>
            <a:ext cx="2897188" cy="474663"/>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50"/>
          <p:cNvSpPr txBox="1">
            <a:spLocks noGrp="1"/>
          </p:cNvSpPr>
          <p:nvPr>
            <p:ph type="sldNum" idx="12"/>
          </p:nvPr>
        </p:nvSpPr>
        <p:spPr>
          <a:xfrm>
            <a:off x="84138" y="6242050"/>
            <a:ext cx="587375" cy="488950"/>
          </a:xfrm>
          <a:prstGeom prst="rect">
            <a:avLst/>
          </a:prstGeom>
          <a:noFill/>
          <a:ln>
            <a:noFill/>
          </a:ln>
        </p:spPr>
        <p:txBody>
          <a:bodyPr spcFirstLastPara="1" wrap="square" lIns="91425" tIns="45700" rIns="91425" bIns="45700" anchor="b" anchorCtr="1">
            <a:noAutofit/>
          </a:bodyPr>
          <a:lstStyle>
            <a:lvl1pPr marL="0" marR="0" lvl="0"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9"/>
        <p:cNvGrpSpPr/>
        <p:nvPr/>
      </p:nvGrpSpPr>
      <p:grpSpPr>
        <a:xfrm>
          <a:off x="0" y="0"/>
          <a:ext cx="0" cy="0"/>
          <a:chOff x="0" y="0"/>
          <a:chExt cx="0" cy="0"/>
        </a:xfrm>
      </p:grpSpPr>
      <p:sp>
        <p:nvSpPr>
          <p:cNvPr id="140" name="Google Shape;140;p51"/>
          <p:cNvSpPr>
            <a:spLocks noGrp="1"/>
          </p:cNvSpPr>
          <p:nvPr>
            <p:ph type="title"/>
          </p:nvPr>
        </p:nvSpPr>
        <p:spPr>
          <a:xfrm>
            <a:off x="457200" y="273050"/>
            <a:ext cx="3008313" cy="1162050"/>
          </a:xfrm>
          <a:prstGeom prst="roundRect">
            <a:avLst>
              <a:gd name="adj" fmla="val 21667"/>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2000" b="1"/>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41" name="Google Shape;141;p51"/>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640"/>
              </a:spcBef>
              <a:spcAft>
                <a:spcPts val="0"/>
              </a:spcAft>
              <a:buSzPts val="2400"/>
              <a:buChar char="●"/>
              <a:defRPr sz="3200"/>
            </a:lvl1pPr>
            <a:lvl2pPr marL="914400" lvl="1" indent="-361950" algn="l">
              <a:lnSpc>
                <a:spcPct val="100000"/>
              </a:lnSpc>
              <a:spcBef>
                <a:spcPts val="560"/>
              </a:spcBef>
              <a:spcAft>
                <a:spcPts val="0"/>
              </a:spcAft>
              <a:buSzPts val="2100"/>
              <a:buFont typeface="Arial"/>
              <a:buChar char="–"/>
              <a:defRPr sz="2800"/>
            </a:lvl2pPr>
            <a:lvl3pPr marL="1371600" lvl="2" indent="-342900" algn="l">
              <a:lnSpc>
                <a:spcPct val="100000"/>
              </a:lnSpc>
              <a:spcBef>
                <a:spcPts val="480"/>
              </a:spcBef>
              <a:spcAft>
                <a:spcPts val="0"/>
              </a:spcAft>
              <a:buSzPts val="1800"/>
              <a:buChar char="●"/>
              <a:defRPr sz="2400"/>
            </a:lvl3pPr>
            <a:lvl4pPr marL="1828800" lvl="3" indent="-330200" algn="l">
              <a:lnSpc>
                <a:spcPct val="100000"/>
              </a:lnSpc>
              <a:spcBef>
                <a:spcPts val="400"/>
              </a:spcBef>
              <a:spcAft>
                <a:spcPts val="0"/>
              </a:spcAft>
              <a:buSzPts val="1600"/>
              <a:buFont typeface="Arial"/>
              <a:buChar char="–"/>
              <a:defRPr sz="2000"/>
            </a:lvl4pPr>
            <a:lvl5pPr marL="2286000" lvl="4" indent="-311150" algn="l">
              <a:lnSpc>
                <a:spcPct val="100000"/>
              </a:lnSpc>
              <a:spcBef>
                <a:spcPts val="400"/>
              </a:spcBef>
              <a:spcAft>
                <a:spcPts val="0"/>
              </a:spcAft>
              <a:buSzPts val="1300"/>
              <a:buChar char="●"/>
              <a:defRPr sz="2000"/>
            </a:lvl5pPr>
            <a:lvl6pPr marL="2743200" lvl="5" indent="-311150" algn="l">
              <a:lnSpc>
                <a:spcPct val="100000"/>
              </a:lnSpc>
              <a:spcBef>
                <a:spcPts val="400"/>
              </a:spcBef>
              <a:spcAft>
                <a:spcPts val="0"/>
              </a:spcAft>
              <a:buSzPts val="1300"/>
              <a:buChar char="●"/>
              <a:defRPr sz="2000"/>
            </a:lvl6pPr>
            <a:lvl7pPr marL="3200400" lvl="6" indent="-311150" algn="l">
              <a:lnSpc>
                <a:spcPct val="100000"/>
              </a:lnSpc>
              <a:spcBef>
                <a:spcPts val="400"/>
              </a:spcBef>
              <a:spcAft>
                <a:spcPts val="0"/>
              </a:spcAft>
              <a:buSzPts val="1300"/>
              <a:buChar char="●"/>
              <a:defRPr sz="2000"/>
            </a:lvl7pPr>
            <a:lvl8pPr marL="3657600" lvl="7" indent="-311150" algn="l">
              <a:lnSpc>
                <a:spcPct val="100000"/>
              </a:lnSpc>
              <a:spcBef>
                <a:spcPts val="400"/>
              </a:spcBef>
              <a:spcAft>
                <a:spcPts val="0"/>
              </a:spcAft>
              <a:buSzPts val="1300"/>
              <a:buChar char="●"/>
              <a:defRPr sz="2000"/>
            </a:lvl8pPr>
            <a:lvl9pPr marL="4114800" lvl="8" indent="-311150" algn="l">
              <a:lnSpc>
                <a:spcPct val="100000"/>
              </a:lnSpc>
              <a:spcBef>
                <a:spcPts val="400"/>
              </a:spcBef>
              <a:spcAft>
                <a:spcPts val="0"/>
              </a:spcAft>
              <a:buSzPts val="1300"/>
              <a:buChar char="●"/>
              <a:defRPr sz="2000"/>
            </a:lvl9pPr>
          </a:lstStyle>
          <a:p>
            <a:endParaRPr/>
          </a:p>
        </p:txBody>
      </p:sp>
      <p:sp>
        <p:nvSpPr>
          <p:cNvPr id="142" name="Google Shape;142;p51"/>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SzPts val="1050"/>
              <a:buNone/>
              <a:defRPr sz="1400"/>
            </a:lvl1pPr>
            <a:lvl2pPr marL="914400" lvl="1" indent="-228600" algn="l">
              <a:lnSpc>
                <a:spcPct val="100000"/>
              </a:lnSpc>
              <a:spcBef>
                <a:spcPts val="240"/>
              </a:spcBef>
              <a:spcAft>
                <a:spcPts val="0"/>
              </a:spcAft>
              <a:buSzPts val="900"/>
              <a:buFont typeface="Arial"/>
              <a:buNone/>
              <a:defRPr sz="1200"/>
            </a:lvl2pPr>
            <a:lvl3pPr marL="1371600" lvl="2" indent="-228600" algn="l">
              <a:lnSpc>
                <a:spcPct val="100000"/>
              </a:lnSpc>
              <a:spcBef>
                <a:spcPts val="200"/>
              </a:spcBef>
              <a:spcAft>
                <a:spcPts val="0"/>
              </a:spcAft>
              <a:buSzPts val="750"/>
              <a:buNone/>
              <a:defRPr sz="1000"/>
            </a:lvl3pPr>
            <a:lvl4pPr marL="1828800" lvl="3" indent="-228600" algn="l">
              <a:lnSpc>
                <a:spcPct val="100000"/>
              </a:lnSpc>
              <a:spcBef>
                <a:spcPts val="180"/>
              </a:spcBef>
              <a:spcAft>
                <a:spcPts val="0"/>
              </a:spcAft>
              <a:buSzPts val="720"/>
              <a:buFont typeface="Arial"/>
              <a:buNone/>
              <a:defRPr sz="900"/>
            </a:lvl4pPr>
            <a:lvl5pPr marL="2286000" lvl="4" indent="-228600" algn="l">
              <a:lnSpc>
                <a:spcPct val="100000"/>
              </a:lnSpc>
              <a:spcBef>
                <a:spcPts val="180"/>
              </a:spcBef>
              <a:spcAft>
                <a:spcPts val="0"/>
              </a:spcAft>
              <a:buSzPts val="585"/>
              <a:buNone/>
              <a:defRPr sz="900"/>
            </a:lvl5pPr>
            <a:lvl6pPr marL="2743200" lvl="5" indent="-228600" algn="l">
              <a:lnSpc>
                <a:spcPct val="100000"/>
              </a:lnSpc>
              <a:spcBef>
                <a:spcPts val="180"/>
              </a:spcBef>
              <a:spcAft>
                <a:spcPts val="0"/>
              </a:spcAft>
              <a:buSzPts val="585"/>
              <a:buNone/>
              <a:defRPr sz="900"/>
            </a:lvl6pPr>
            <a:lvl7pPr marL="3200400" lvl="6" indent="-228600" algn="l">
              <a:lnSpc>
                <a:spcPct val="100000"/>
              </a:lnSpc>
              <a:spcBef>
                <a:spcPts val="180"/>
              </a:spcBef>
              <a:spcAft>
                <a:spcPts val="0"/>
              </a:spcAft>
              <a:buSzPts val="585"/>
              <a:buNone/>
              <a:defRPr sz="900"/>
            </a:lvl7pPr>
            <a:lvl8pPr marL="3657600" lvl="7" indent="-228600" algn="l">
              <a:lnSpc>
                <a:spcPct val="100000"/>
              </a:lnSpc>
              <a:spcBef>
                <a:spcPts val="180"/>
              </a:spcBef>
              <a:spcAft>
                <a:spcPts val="0"/>
              </a:spcAft>
              <a:buSzPts val="585"/>
              <a:buNone/>
              <a:defRPr sz="900"/>
            </a:lvl8pPr>
            <a:lvl9pPr marL="4114800" lvl="8" indent="-228600" algn="l">
              <a:lnSpc>
                <a:spcPct val="100000"/>
              </a:lnSpc>
              <a:spcBef>
                <a:spcPts val="180"/>
              </a:spcBef>
              <a:spcAft>
                <a:spcPts val="0"/>
              </a:spcAft>
              <a:buSzPts val="585"/>
              <a:buNone/>
              <a:defRPr sz="900"/>
            </a:lvl9pPr>
          </a:lstStyle>
          <a:p>
            <a:endParaRPr/>
          </a:p>
        </p:txBody>
      </p:sp>
      <p:sp>
        <p:nvSpPr>
          <p:cNvPr id="143" name="Google Shape;143;p51"/>
          <p:cNvSpPr txBox="1">
            <a:spLocks noGrp="1"/>
          </p:cNvSpPr>
          <p:nvPr>
            <p:ph type="dt" idx="10"/>
          </p:nvPr>
        </p:nvSpPr>
        <p:spPr>
          <a:xfrm>
            <a:off x="2438400" y="6248400"/>
            <a:ext cx="2130425" cy="474663"/>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51"/>
          <p:cNvSpPr txBox="1">
            <a:spLocks noGrp="1"/>
          </p:cNvSpPr>
          <p:nvPr>
            <p:ph type="ftr" idx="11"/>
          </p:nvPr>
        </p:nvSpPr>
        <p:spPr>
          <a:xfrm>
            <a:off x="5791200" y="6248400"/>
            <a:ext cx="2897188" cy="474663"/>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51"/>
          <p:cNvSpPr txBox="1">
            <a:spLocks noGrp="1"/>
          </p:cNvSpPr>
          <p:nvPr>
            <p:ph type="sldNum" idx="12"/>
          </p:nvPr>
        </p:nvSpPr>
        <p:spPr>
          <a:xfrm>
            <a:off x="84138" y="6242050"/>
            <a:ext cx="587375" cy="488950"/>
          </a:xfrm>
          <a:prstGeom prst="rect">
            <a:avLst/>
          </a:prstGeom>
          <a:noFill/>
          <a:ln>
            <a:noFill/>
          </a:ln>
        </p:spPr>
        <p:txBody>
          <a:bodyPr spcFirstLastPara="1" wrap="square" lIns="91425" tIns="45700" rIns="91425" bIns="45700" anchor="b" anchorCtr="1">
            <a:noAutofit/>
          </a:bodyPr>
          <a:lstStyle>
            <a:lvl1pPr marL="0" marR="0" lvl="0"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6"/>
        <p:cNvGrpSpPr/>
        <p:nvPr/>
      </p:nvGrpSpPr>
      <p:grpSpPr>
        <a:xfrm>
          <a:off x="0" y="0"/>
          <a:ext cx="0" cy="0"/>
          <a:chOff x="0" y="0"/>
          <a:chExt cx="0" cy="0"/>
        </a:xfrm>
      </p:grpSpPr>
      <p:sp>
        <p:nvSpPr>
          <p:cNvPr id="147" name="Google Shape;147;p52"/>
          <p:cNvSpPr>
            <a:spLocks noGrp="1"/>
          </p:cNvSpPr>
          <p:nvPr>
            <p:ph type="title"/>
          </p:nvPr>
        </p:nvSpPr>
        <p:spPr>
          <a:xfrm>
            <a:off x="1792288" y="4800600"/>
            <a:ext cx="5486400" cy="566738"/>
          </a:xfrm>
          <a:prstGeom prst="roundRect">
            <a:avLst>
              <a:gd name="adj" fmla="val 21667"/>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2000" b="1"/>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48" name="Google Shape;148;p52"/>
          <p:cNvSpPr>
            <a:spLocks noGrp="1"/>
          </p:cNvSpPr>
          <p:nvPr>
            <p:ph type="pic" idx="2"/>
          </p:nvPr>
        </p:nvSpPr>
        <p:spPr>
          <a:xfrm>
            <a:off x="1792288" y="612775"/>
            <a:ext cx="5486400" cy="4114800"/>
          </a:xfrm>
          <a:prstGeom prst="rect">
            <a:avLst/>
          </a:prstGeom>
          <a:noFill/>
          <a:ln>
            <a:noFill/>
          </a:ln>
        </p:spPr>
      </p:sp>
      <p:sp>
        <p:nvSpPr>
          <p:cNvPr id="149" name="Google Shape;149;p5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SzPts val="1050"/>
              <a:buNone/>
              <a:defRPr sz="1400"/>
            </a:lvl1pPr>
            <a:lvl2pPr marL="914400" lvl="1" indent="-228600" algn="l">
              <a:lnSpc>
                <a:spcPct val="100000"/>
              </a:lnSpc>
              <a:spcBef>
                <a:spcPts val="240"/>
              </a:spcBef>
              <a:spcAft>
                <a:spcPts val="0"/>
              </a:spcAft>
              <a:buSzPts val="900"/>
              <a:buFont typeface="Arial"/>
              <a:buNone/>
              <a:defRPr sz="1200"/>
            </a:lvl2pPr>
            <a:lvl3pPr marL="1371600" lvl="2" indent="-228600" algn="l">
              <a:lnSpc>
                <a:spcPct val="100000"/>
              </a:lnSpc>
              <a:spcBef>
                <a:spcPts val="200"/>
              </a:spcBef>
              <a:spcAft>
                <a:spcPts val="0"/>
              </a:spcAft>
              <a:buSzPts val="750"/>
              <a:buNone/>
              <a:defRPr sz="1000"/>
            </a:lvl3pPr>
            <a:lvl4pPr marL="1828800" lvl="3" indent="-228600" algn="l">
              <a:lnSpc>
                <a:spcPct val="100000"/>
              </a:lnSpc>
              <a:spcBef>
                <a:spcPts val="180"/>
              </a:spcBef>
              <a:spcAft>
                <a:spcPts val="0"/>
              </a:spcAft>
              <a:buSzPts val="720"/>
              <a:buFont typeface="Arial"/>
              <a:buNone/>
              <a:defRPr sz="900"/>
            </a:lvl4pPr>
            <a:lvl5pPr marL="2286000" lvl="4" indent="-228600" algn="l">
              <a:lnSpc>
                <a:spcPct val="100000"/>
              </a:lnSpc>
              <a:spcBef>
                <a:spcPts val="180"/>
              </a:spcBef>
              <a:spcAft>
                <a:spcPts val="0"/>
              </a:spcAft>
              <a:buSzPts val="585"/>
              <a:buNone/>
              <a:defRPr sz="900"/>
            </a:lvl5pPr>
            <a:lvl6pPr marL="2743200" lvl="5" indent="-228600" algn="l">
              <a:lnSpc>
                <a:spcPct val="100000"/>
              </a:lnSpc>
              <a:spcBef>
                <a:spcPts val="180"/>
              </a:spcBef>
              <a:spcAft>
                <a:spcPts val="0"/>
              </a:spcAft>
              <a:buSzPts val="585"/>
              <a:buNone/>
              <a:defRPr sz="900"/>
            </a:lvl6pPr>
            <a:lvl7pPr marL="3200400" lvl="6" indent="-228600" algn="l">
              <a:lnSpc>
                <a:spcPct val="100000"/>
              </a:lnSpc>
              <a:spcBef>
                <a:spcPts val="180"/>
              </a:spcBef>
              <a:spcAft>
                <a:spcPts val="0"/>
              </a:spcAft>
              <a:buSzPts val="585"/>
              <a:buNone/>
              <a:defRPr sz="900"/>
            </a:lvl7pPr>
            <a:lvl8pPr marL="3657600" lvl="7" indent="-228600" algn="l">
              <a:lnSpc>
                <a:spcPct val="100000"/>
              </a:lnSpc>
              <a:spcBef>
                <a:spcPts val="180"/>
              </a:spcBef>
              <a:spcAft>
                <a:spcPts val="0"/>
              </a:spcAft>
              <a:buSzPts val="585"/>
              <a:buNone/>
              <a:defRPr sz="900"/>
            </a:lvl8pPr>
            <a:lvl9pPr marL="4114800" lvl="8" indent="-228600" algn="l">
              <a:lnSpc>
                <a:spcPct val="100000"/>
              </a:lnSpc>
              <a:spcBef>
                <a:spcPts val="180"/>
              </a:spcBef>
              <a:spcAft>
                <a:spcPts val="0"/>
              </a:spcAft>
              <a:buSzPts val="585"/>
              <a:buNone/>
              <a:defRPr sz="900"/>
            </a:lvl9pPr>
          </a:lstStyle>
          <a:p>
            <a:endParaRPr/>
          </a:p>
        </p:txBody>
      </p:sp>
      <p:sp>
        <p:nvSpPr>
          <p:cNvPr id="150" name="Google Shape;150;p52"/>
          <p:cNvSpPr txBox="1">
            <a:spLocks noGrp="1"/>
          </p:cNvSpPr>
          <p:nvPr>
            <p:ph type="dt" idx="10"/>
          </p:nvPr>
        </p:nvSpPr>
        <p:spPr>
          <a:xfrm>
            <a:off x="2438400" y="6248400"/>
            <a:ext cx="2130425" cy="474663"/>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52"/>
          <p:cNvSpPr txBox="1">
            <a:spLocks noGrp="1"/>
          </p:cNvSpPr>
          <p:nvPr>
            <p:ph type="ftr" idx="11"/>
          </p:nvPr>
        </p:nvSpPr>
        <p:spPr>
          <a:xfrm>
            <a:off x="5791200" y="6248400"/>
            <a:ext cx="2897188" cy="474663"/>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52"/>
          <p:cNvSpPr txBox="1">
            <a:spLocks noGrp="1"/>
          </p:cNvSpPr>
          <p:nvPr>
            <p:ph type="sldNum" idx="12"/>
          </p:nvPr>
        </p:nvSpPr>
        <p:spPr>
          <a:xfrm>
            <a:off x="84138" y="6242050"/>
            <a:ext cx="587375" cy="488950"/>
          </a:xfrm>
          <a:prstGeom prst="rect">
            <a:avLst/>
          </a:prstGeom>
          <a:noFill/>
          <a:ln>
            <a:noFill/>
          </a:ln>
        </p:spPr>
        <p:txBody>
          <a:bodyPr spcFirstLastPara="1" wrap="square" lIns="91425" tIns="45700" rIns="91425" bIns="45700" anchor="b" anchorCtr="1">
            <a:noAutofit/>
          </a:bodyPr>
          <a:lstStyle>
            <a:lvl1pPr marL="0" marR="0" lvl="0"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3"/>
        <p:cNvGrpSpPr/>
        <p:nvPr/>
      </p:nvGrpSpPr>
      <p:grpSpPr>
        <a:xfrm>
          <a:off x="0" y="0"/>
          <a:ext cx="0" cy="0"/>
          <a:chOff x="0" y="0"/>
          <a:chExt cx="0" cy="0"/>
        </a:xfrm>
      </p:grpSpPr>
      <p:sp>
        <p:nvSpPr>
          <p:cNvPr id="154" name="Google Shape;154;p53"/>
          <p:cNvSpPr>
            <a:spLocks noGrp="1"/>
          </p:cNvSpPr>
          <p:nvPr>
            <p:ph type="title"/>
          </p:nvPr>
        </p:nvSpPr>
        <p:spPr>
          <a:xfrm>
            <a:off x="762000" y="762000"/>
            <a:ext cx="7924800" cy="1143000"/>
          </a:xfrm>
          <a:prstGeom prst="roundRect">
            <a:avLst>
              <a:gd name="adj" fmla="val 21667"/>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55" name="Google Shape;155;p53"/>
          <p:cNvSpPr txBox="1">
            <a:spLocks noGrp="1"/>
          </p:cNvSpPr>
          <p:nvPr>
            <p:ph type="body" idx="1"/>
          </p:nvPr>
        </p:nvSpPr>
        <p:spPr>
          <a:xfrm rot="5400000">
            <a:off x="2822575" y="377825"/>
            <a:ext cx="3724275" cy="7693025"/>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360"/>
              </a:spcBef>
              <a:spcAft>
                <a:spcPts val="0"/>
              </a:spcAft>
              <a:buSzPts val="1350"/>
              <a:buChar char="●"/>
              <a:defRPr/>
            </a:lvl1pPr>
            <a:lvl2pPr marL="914400" lvl="1" indent="-314325" algn="l">
              <a:lnSpc>
                <a:spcPct val="100000"/>
              </a:lnSpc>
              <a:spcBef>
                <a:spcPts val="360"/>
              </a:spcBef>
              <a:spcAft>
                <a:spcPts val="0"/>
              </a:spcAft>
              <a:buSzPts val="1350"/>
              <a:buChar char="–"/>
              <a:defRPr/>
            </a:lvl2pPr>
            <a:lvl3pPr marL="1371600" lvl="2" indent="-314325" algn="l">
              <a:lnSpc>
                <a:spcPct val="100000"/>
              </a:lnSpc>
              <a:spcBef>
                <a:spcPts val="360"/>
              </a:spcBef>
              <a:spcAft>
                <a:spcPts val="0"/>
              </a:spcAft>
              <a:buSzPts val="1350"/>
              <a:buChar char="●"/>
              <a:defRPr/>
            </a:lvl3pPr>
            <a:lvl4pPr marL="1828800" lvl="3" indent="-320039" algn="l">
              <a:lnSpc>
                <a:spcPct val="100000"/>
              </a:lnSpc>
              <a:spcBef>
                <a:spcPts val="360"/>
              </a:spcBef>
              <a:spcAft>
                <a:spcPts val="0"/>
              </a:spcAft>
              <a:buSzPts val="1440"/>
              <a:buChar char="–"/>
              <a:defRPr/>
            </a:lvl4pPr>
            <a:lvl5pPr marL="2286000" lvl="4" indent="-302895" algn="l">
              <a:lnSpc>
                <a:spcPct val="100000"/>
              </a:lnSpc>
              <a:spcBef>
                <a:spcPts val="360"/>
              </a:spcBef>
              <a:spcAft>
                <a:spcPts val="0"/>
              </a:spcAft>
              <a:buSzPts val="1170"/>
              <a:buChar char="●"/>
              <a:defRPr/>
            </a:lvl5pPr>
            <a:lvl6pPr marL="2743200" lvl="5" indent="-302895" algn="l">
              <a:lnSpc>
                <a:spcPct val="100000"/>
              </a:lnSpc>
              <a:spcBef>
                <a:spcPts val="360"/>
              </a:spcBef>
              <a:spcAft>
                <a:spcPts val="0"/>
              </a:spcAft>
              <a:buSzPts val="1170"/>
              <a:buChar char="●"/>
              <a:defRPr/>
            </a:lvl6pPr>
            <a:lvl7pPr marL="3200400" lvl="6" indent="-302895" algn="l">
              <a:lnSpc>
                <a:spcPct val="100000"/>
              </a:lnSpc>
              <a:spcBef>
                <a:spcPts val="360"/>
              </a:spcBef>
              <a:spcAft>
                <a:spcPts val="0"/>
              </a:spcAft>
              <a:buSzPts val="1170"/>
              <a:buChar char="●"/>
              <a:defRPr/>
            </a:lvl7pPr>
            <a:lvl8pPr marL="3657600" lvl="7" indent="-302895" algn="l">
              <a:lnSpc>
                <a:spcPct val="100000"/>
              </a:lnSpc>
              <a:spcBef>
                <a:spcPts val="360"/>
              </a:spcBef>
              <a:spcAft>
                <a:spcPts val="0"/>
              </a:spcAft>
              <a:buSzPts val="1170"/>
              <a:buChar char="●"/>
              <a:defRPr/>
            </a:lvl8pPr>
            <a:lvl9pPr marL="4114800" lvl="8" indent="-302895" algn="l">
              <a:lnSpc>
                <a:spcPct val="100000"/>
              </a:lnSpc>
              <a:spcBef>
                <a:spcPts val="360"/>
              </a:spcBef>
              <a:spcAft>
                <a:spcPts val="0"/>
              </a:spcAft>
              <a:buSzPts val="1170"/>
              <a:buChar char="●"/>
              <a:defRPr/>
            </a:lvl9pPr>
          </a:lstStyle>
          <a:p>
            <a:endParaRPr/>
          </a:p>
        </p:txBody>
      </p:sp>
      <p:sp>
        <p:nvSpPr>
          <p:cNvPr id="156" name="Google Shape;156;p53"/>
          <p:cNvSpPr txBox="1">
            <a:spLocks noGrp="1"/>
          </p:cNvSpPr>
          <p:nvPr>
            <p:ph type="dt" idx="10"/>
          </p:nvPr>
        </p:nvSpPr>
        <p:spPr>
          <a:xfrm>
            <a:off x="2438400" y="6248400"/>
            <a:ext cx="2130425" cy="474663"/>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53"/>
          <p:cNvSpPr txBox="1">
            <a:spLocks noGrp="1"/>
          </p:cNvSpPr>
          <p:nvPr>
            <p:ph type="ftr" idx="11"/>
          </p:nvPr>
        </p:nvSpPr>
        <p:spPr>
          <a:xfrm>
            <a:off x="5791200" y="6248400"/>
            <a:ext cx="2897188" cy="474663"/>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53"/>
          <p:cNvSpPr txBox="1">
            <a:spLocks noGrp="1"/>
          </p:cNvSpPr>
          <p:nvPr>
            <p:ph type="sldNum" idx="12"/>
          </p:nvPr>
        </p:nvSpPr>
        <p:spPr>
          <a:xfrm>
            <a:off x="84138" y="6242050"/>
            <a:ext cx="587375" cy="488950"/>
          </a:xfrm>
          <a:prstGeom prst="rect">
            <a:avLst/>
          </a:prstGeom>
          <a:noFill/>
          <a:ln>
            <a:noFill/>
          </a:ln>
        </p:spPr>
        <p:txBody>
          <a:bodyPr spcFirstLastPara="1" wrap="square" lIns="91425" tIns="45700" rIns="91425" bIns="45700" anchor="b" anchorCtr="1">
            <a:noAutofit/>
          </a:bodyPr>
          <a:lstStyle>
            <a:lvl1pPr marL="0" marR="0" lvl="0"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9"/>
        <p:cNvGrpSpPr/>
        <p:nvPr/>
      </p:nvGrpSpPr>
      <p:grpSpPr>
        <a:xfrm>
          <a:off x="0" y="0"/>
          <a:ext cx="0" cy="0"/>
          <a:chOff x="0" y="0"/>
          <a:chExt cx="0" cy="0"/>
        </a:xfrm>
      </p:grpSpPr>
      <p:sp>
        <p:nvSpPr>
          <p:cNvPr id="160" name="Google Shape;160;p54"/>
          <p:cNvSpPr>
            <a:spLocks noGrp="1"/>
          </p:cNvSpPr>
          <p:nvPr>
            <p:ph type="title"/>
          </p:nvPr>
        </p:nvSpPr>
        <p:spPr>
          <a:xfrm>
            <a:off x="6705600" y="762000"/>
            <a:ext cx="1981200" cy="5324475"/>
          </a:xfrm>
          <a:prstGeom prst="roundRect">
            <a:avLst>
              <a:gd name="adj" fmla="val 21667"/>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61" name="Google Shape;161;p54"/>
          <p:cNvSpPr txBox="1"/>
          <p:nvPr/>
        </p:nvSpPr>
        <p:spPr>
          <a:xfrm rot="5400000">
            <a:off x="5159690" y="2559365"/>
            <a:ext cx="5073019" cy="1729744"/>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000000"/>
              </a:buClr>
              <a:buSzPts val="3600"/>
              <a:buFont typeface="Arial"/>
              <a:buNone/>
            </a:pPr>
            <a:r>
              <a:rPr lang="en-US" sz="3600" b="1" i="0" u="none" strike="noStrike" cap="none">
                <a:solidFill>
                  <a:schemeClr val="dk2"/>
                </a:solidFill>
                <a:latin typeface="Arial"/>
                <a:ea typeface="Arial"/>
                <a:cs typeface="Arial"/>
                <a:sym typeface="Arial"/>
              </a:rPr>
              <a:t>Click to edit Master title style</a:t>
            </a:r>
            <a:endParaRPr sz="1400" b="0" i="0" u="none" strike="noStrike" cap="none">
              <a:solidFill>
                <a:srgbClr val="000000"/>
              </a:solidFill>
              <a:latin typeface="Arial"/>
              <a:ea typeface="Arial"/>
              <a:cs typeface="Arial"/>
              <a:sym typeface="Arial"/>
            </a:endParaRPr>
          </a:p>
        </p:txBody>
      </p:sp>
      <p:sp>
        <p:nvSpPr>
          <p:cNvPr id="162" name="Google Shape;162;p54"/>
          <p:cNvSpPr txBox="1">
            <a:spLocks noGrp="1"/>
          </p:cNvSpPr>
          <p:nvPr>
            <p:ph type="body" idx="1"/>
          </p:nvPr>
        </p:nvSpPr>
        <p:spPr>
          <a:xfrm rot="5400000">
            <a:off x="995363" y="528638"/>
            <a:ext cx="5324475" cy="5791200"/>
          </a:xfrm>
          <a:prstGeom prst="rect">
            <a:avLst/>
          </a:prstGeom>
          <a:noFill/>
          <a:ln>
            <a:noFill/>
          </a:ln>
        </p:spPr>
        <p:txBody>
          <a:bodyPr spcFirstLastPara="1" wrap="square" lIns="91425" tIns="45700" rIns="91425" bIns="45700" anchor="t" anchorCtr="0">
            <a:noAutofit/>
          </a:bodyPr>
          <a:lstStyle>
            <a:lvl1pPr marL="457200" lvl="0" indent="-314325" algn="l">
              <a:lnSpc>
                <a:spcPct val="100000"/>
              </a:lnSpc>
              <a:spcBef>
                <a:spcPts val="360"/>
              </a:spcBef>
              <a:spcAft>
                <a:spcPts val="0"/>
              </a:spcAft>
              <a:buSzPts val="1350"/>
              <a:buChar char="●"/>
              <a:defRPr/>
            </a:lvl1pPr>
            <a:lvl2pPr marL="914400" lvl="1" indent="-314325" algn="l">
              <a:lnSpc>
                <a:spcPct val="100000"/>
              </a:lnSpc>
              <a:spcBef>
                <a:spcPts val="360"/>
              </a:spcBef>
              <a:spcAft>
                <a:spcPts val="0"/>
              </a:spcAft>
              <a:buSzPts val="1350"/>
              <a:buChar char="–"/>
              <a:defRPr/>
            </a:lvl2pPr>
            <a:lvl3pPr marL="1371600" lvl="2" indent="-314325" algn="l">
              <a:lnSpc>
                <a:spcPct val="100000"/>
              </a:lnSpc>
              <a:spcBef>
                <a:spcPts val="360"/>
              </a:spcBef>
              <a:spcAft>
                <a:spcPts val="0"/>
              </a:spcAft>
              <a:buSzPts val="1350"/>
              <a:buChar char="●"/>
              <a:defRPr/>
            </a:lvl3pPr>
            <a:lvl4pPr marL="1828800" lvl="3" indent="-320039" algn="l">
              <a:lnSpc>
                <a:spcPct val="100000"/>
              </a:lnSpc>
              <a:spcBef>
                <a:spcPts val="360"/>
              </a:spcBef>
              <a:spcAft>
                <a:spcPts val="0"/>
              </a:spcAft>
              <a:buSzPts val="1440"/>
              <a:buChar char="–"/>
              <a:defRPr/>
            </a:lvl4pPr>
            <a:lvl5pPr marL="2286000" lvl="4" indent="-302895" algn="l">
              <a:lnSpc>
                <a:spcPct val="100000"/>
              </a:lnSpc>
              <a:spcBef>
                <a:spcPts val="360"/>
              </a:spcBef>
              <a:spcAft>
                <a:spcPts val="0"/>
              </a:spcAft>
              <a:buSzPts val="1170"/>
              <a:buChar char="●"/>
              <a:defRPr/>
            </a:lvl5pPr>
            <a:lvl6pPr marL="2743200" lvl="5" indent="-302895" algn="l">
              <a:lnSpc>
                <a:spcPct val="100000"/>
              </a:lnSpc>
              <a:spcBef>
                <a:spcPts val="360"/>
              </a:spcBef>
              <a:spcAft>
                <a:spcPts val="0"/>
              </a:spcAft>
              <a:buSzPts val="1170"/>
              <a:buChar char="●"/>
              <a:defRPr/>
            </a:lvl6pPr>
            <a:lvl7pPr marL="3200400" lvl="6" indent="-302895" algn="l">
              <a:lnSpc>
                <a:spcPct val="100000"/>
              </a:lnSpc>
              <a:spcBef>
                <a:spcPts val="360"/>
              </a:spcBef>
              <a:spcAft>
                <a:spcPts val="0"/>
              </a:spcAft>
              <a:buSzPts val="1170"/>
              <a:buChar char="●"/>
              <a:defRPr/>
            </a:lvl7pPr>
            <a:lvl8pPr marL="3657600" lvl="7" indent="-302895" algn="l">
              <a:lnSpc>
                <a:spcPct val="100000"/>
              </a:lnSpc>
              <a:spcBef>
                <a:spcPts val="360"/>
              </a:spcBef>
              <a:spcAft>
                <a:spcPts val="0"/>
              </a:spcAft>
              <a:buSzPts val="1170"/>
              <a:buChar char="●"/>
              <a:defRPr/>
            </a:lvl8pPr>
            <a:lvl9pPr marL="4114800" lvl="8" indent="-302895" algn="l">
              <a:lnSpc>
                <a:spcPct val="100000"/>
              </a:lnSpc>
              <a:spcBef>
                <a:spcPts val="360"/>
              </a:spcBef>
              <a:spcAft>
                <a:spcPts val="0"/>
              </a:spcAft>
              <a:buSzPts val="1170"/>
              <a:buChar char="●"/>
              <a:defRPr/>
            </a:lvl9pPr>
          </a:lstStyle>
          <a:p>
            <a:endParaRPr/>
          </a:p>
        </p:txBody>
      </p:sp>
      <p:sp>
        <p:nvSpPr>
          <p:cNvPr id="163" name="Google Shape;163;p54"/>
          <p:cNvSpPr txBox="1">
            <a:spLocks noGrp="1"/>
          </p:cNvSpPr>
          <p:nvPr>
            <p:ph type="dt" idx="10"/>
          </p:nvPr>
        </p:nvSpPr>
        <p:spPr>
          <a:xfrm>
            <a:off x="2438400" y="6248400"/>
            <a:ext cx="2130425" cy="474663"/>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4" name="Google Shape;164;p54"/>
          <p:cNvSpPr txBox="1">
            <a:spLocks noGrp="1"/>
          </p:cNvSpPr>
          <p:nvPr>
            <p:ph type="ftr" idx="11"/>
          </p:nvPr>
        </p:nvSpPr>
        <p:spPr>
          <a:xfrm>
            <a:off x="5791200" y="6248400"/>
            <a:ext cx="2897188" cy="474663"/>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p54"/>
          <p:cNvSpPr txBox="1">
            <a:spLocks noGrp="1"/>
          </p:cNvSpPr>
          <p:nvPr>
            <p:ph type="sldNum" idx="12"/>
          </p:nvPr>
        </p:nvSpPr>
        <p:spPr>
          <a:xfrm>
            <a:off x="84138" y="6242050"/>
            <a:ext cx="587375" cy="488950"/>
          </a:xfrm>
          <a:prstGeom prst="rect">
            <a:avLst/>
          </a:prstGeom>
          <a:noFill/>
          <a:ln>
            <a:noFill/>
          </a:ln>
        </p:spPr>
        <p:txBody>
          <a:bodyPr spcFirstLastPara="1" wrap="square" lIns="91425" tIns="45700" rIns="91425" bIns="45700" anchor="b" anchorCtr="1">
            <a:noAutofit/>
          </a:bodyPr>
          <a:lstStyle>
            <a:lvl1pPr marL="0" marR="0" lvl="0"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pearmint">
    <p:bg>
      <p:bgPr>
        <a:solidFill>
          <a:schemeClr val="lt2"/>
        </a:solidFill>
        <a:effectLst/>
      </p:bgPr>
    </p:bg>
    <p:spTree>
      <p:nvGrpSpPr>
        <p:cNvPr id="1" name="Shape 9"/>
        <p:cNvGrpSpPr/>
        <p:nvPr/>
      </p:nvGrpSpPr>
      <p:grpSpPr>
        <a:xfrm>
          <a:off x="0" y="0"/>
          <a:ext cx="0" cy="0"/>
          <a:chOff x="0" y="0"/>
          <a:chExt cx="0" cy="0"/>
        </a:xfrm>
      </p:grpSpPr>
      <p:sp>
        <p:nvSpPr>
          <p:cNvPr id="10" name="Google Shape;10;p29"/>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1pPr>
            <a:lvl2pPr marR="0" lvl="1"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2pPr>
            <a:lvl3pPr marR="0" lvl="2"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3pPr>
            <a:lvl4pPr marR="0" lvl="3"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4pPr>
            <a:lvl5pPr marR="0" lvl="4"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5pPr>
            <a:lvl6pPr marR="0" lvl="5"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6pPr>
            <a:lvl7pPr marR="0" lvl="6"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7pPr>
            <a:lvl8pPr marR="0" lvl="7"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8pPr>
            <a:lvl9pPr marR="0" lvl="8" algn="l" rtl="0">
              <a:lnSpc>
                <a:spcPct val="100000"/>
              </a:lnSpc>
              <a:spcBef>
                <a:spcPts val="0"/>
              </a:spcBef>
              <a:spcAft>
                <a:spcPts val="0"/>
              </a:spcAft>
              <a:buClr>
                <a:schemeClr val="dk1"/>
              </a:buClr>
              <a:buSzPts val="2800"/>
              <a:buFont typeface="Proxima Nova"/>
              <a:buNone/>
              <a:defRPr sz="2800" b="0" i="0" u="none" strike="noStrike" cap="none">
                <a:solidFill>
                  <a:schemeClr val="dk1"/>
                </a:solidFill>
                <a:latin typeface="Proxima Nova"/>
                <a:ea typeface="Proxima Nova"/>
                <a:cs typeface="Proxima Nova"/>
                <a:sym typeface="Proxima Nova"/>
              </a:defRPr>
            </a:lvl9pPr>
          </a:lstStyle>
          <a:p>
            <a:endParaRPr/>
          </a:p>
        </p:txBody>
      </p:sp>
      <p:sp>
        <p:nvSpPr>
          <p:cNvPr id="11" name="Google Shape;11;p29"/>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accent3"/>
              </a:buClr>
              <a:buSzPts val="1800"/>
              <a:buFont typeface="Proxima Nova"/>
              <a:buChar char="●"/>
              <a:defRPr sz="1800" b="0" i="0" u="none" strike="noStrike" cap="none">
                <a:solidFill>
                  <a:schemeClr val="accent3"/>
                </a:solidFill>
                <a:latin typeface="Proxima Nova"/>
                <a:ea typeface="Proxima Nova"/>
                <a:cs typeface="Proxima Nova"/>
                <a:sym typeface="Proxima Nova"/>
              </a:defRPr>
            </a:lvl1pPr>
            <a:lvl2pPr marL="914400" marR="0" lvl="1"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2pPr>
            <a:lvl3pPr marL="1371600" marR="0" lvl="2"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3pPr>
            <a:lvl4pPr marL="1828800" marR="0" lvl="3"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4pPr>
            <a:lvl5pPr marL="2286000" marR="0" lvl="4"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5pPr>
            <a:lvl6pPr marL="2743200" marR="0" lvl="5"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6pPr>
            <a:lvl7pPr marL="3200400" marR="0" lvl="6"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7pPr>
            <a:lvl8pPr marL="3657600" marR="0" lvl="7" indent="-317500" algn="l" rtl="0">
              <a:lnSpc>
                <a:spcPct val="115000"/>
              </a:lnSpc>
              <a:spcBef>
                <a:spcPts val="1600"/>
              </a:spcBef>
              <a:spcAft>
                <a:spcPts val="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8pPr>
            <a:lvl9pPr marL="4114800" marR="0" lvl="8" indent="-317500" algn="l" rtl="0">
              <a:lnSpc>
                <a:spcPct val="115000"/>
              </a:lnSpc>
              <a:spcBef>
                <a:spcPts val="1600"/>
              </a:spcBef>
              <a:spcAft>
                <a:spcPts val="1600"/>
              </a:spcAft>
              <a:buClr>
                <a:schemeClr val="accent3"/>
              </a:buClr>
              <a:buSzPts val="1400"/>
              <a:buFont typeface="Proxima Nova"/>
              <a:buChar char="■"/>
              <a:defRPr sz="1400" b="0" i="0" u="none" strike="noStrike" cap="none">
                <a:solidFill>
                  <a:schemeClr val="accent3"/>
                </a:solidFill>
                <a:latin typeface="Proxima Nova"/>
                <a:ea typeface="Proxima Nova"/>
                <a:cs typeface="Proxima Nova"/>
                <a:sym typeface="Proxima Nova"/>
              </a:defRPr>
            </a:lvl9pPr>
          </a:lstStyle>
          <a:p>
            <a:endParaRPr/>
          </a:p>
        </p:txBody>
      </p:sp>
      <p:sp>
        <p:nvSpPr>
          <p:cNvPr id="12" name="Google Shape;12;p29"/>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76"/>
        <p:cNvGrpSpPr/>
        <p:nvPr/>
      </p:nvGrpSpPr>
      <p:grpSpPr>
        <a:xfrm>
          <a:off x="0" y="0"/>
          <a:ext cx="0" cy="0"/>
          <a:chOff x="0" y="0"/>
          <a:chExt cx="0" cy="0"/>
        </a:xfrm>
      </p:grpSpPr>
      <p:grpSp>
        <p:nvGrpSpPr>
          <p:cNvPr id="77" name="Google Shape;77;p34"/>
          <p:cNvGrpSpPr/>
          <p:nvPr/>
        </p:nvGrpSpPr>
        <p:grpSpPr>
          <a:xfrm>
            <a:off x="0" y="0"/>
            <a:ext cx="7620000" cy="6858000"/>
            <a:chOff x="0" y="0"/>
            <a:chExt cx="4800" cy="4320"/>
          </a:xfrm>
        </p:grpSpPr>
        <p:grpSp>
          <p:nvGrpSpPr>
            <p:cNvPr id="78" name="Google Shape;78;p34"/>
            <p:cNvGrpSpPr/>
            <p:nvPr/>
          </p:nvGrpSpPr>
          <p:grpSpPr>
            <a:xfrm>
              <a:off x="0" y="0"/>
              <a:ext cx="2016" cy="4320"/>
              <a:chOff x="0" y="0"/>
              <a:chExt cx="2016" cy="4320"/>
            </a:xfrm>
          </p:grpSpPr>
          <p:sp>
            <p:nvSpPr>
              <p:cNvPr id="79" name="Google Shape;79;p34"/>
              <p:cNvSpPr/>
              <p:nvPr/>
            </p:nvSpPr>
            <p:spPr>
              <a:xfrm>
                <a:off x="0" y="0"/>
                <a:ext cx="480" cy="432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80" name="Google Shape;80;p34"/>
              <p:cNvSpPr/>
              <p:nvPr/>
            </p:nvSpPr>
            <p:spPr>
              <a:xfrm>
                <a:off x="288" y="0"/>
                <a:ext cx="1728" cy="735"/>
              </a:xfrm>
              <a:custGeom>
                <a:avLst/>
                <a:gdLst/>
                <a:ahLst/>
                <a:cxnLst/>
                <a:rect l="l" t="t" r="r" b="b"/>
                <a:pathLst>
                  <a:path w="1728" h="735" extrusionOk="0">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1" name="Google Shape;81;p34"/>
            <p:cNvGrpSpPr/>
            <p:nvPr/>
          </p:nvGrpSpPr>
          <p:grpSpPr>
            <a:xfrm>
              <a:off x="144" y="1248"/>
              <a:ext cx="4656" cy="201"/>
              <a:chOff x="144" y="1248"/>
              <a:chExt cx="4656" cy="201"/>
            </a:xfrm>
          </p:grpSpPr>
          <p:sp>
            <p:nvSpPr>
              <p:cNvPr id="82" name="Google Shape;82;p34"/>
              <p:cNvSpPr/>
              <p:nvPr/>
            </p:nvSpPr>
            <p:spPr>
              <a:xfrm>
                <a:off x="384" y="1248"/>
                <a:ext cx="4416" cy="200"/>
              </a:xfrm>
              <a:prstGeom prst="roundRect">
                <a:avLst>
                  <a:gd name="adj" fmla="val 0"/>
                </a:avLst>
              </a:prstGeom>
              <a:solidFill>
                <a:schemeClr va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83" name="Google Shape;83;p34"/>
              <p:cNvSpPr/>
              <p:nvPr/>
            </p:nvSpPr>
            <p:spPr>
              <a:xfrm flipH="1">
                <a:off x="144" y="1248"/>
                <a:ext cx="248" cy="201"/>
              </a:xfrm>
              <a:prstGeom prst="flowChartDelay">
                <a:avLst/>
              </a:prstGeom>
              <a:solidFill>
                <a:schemeClr va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grpSp>
      <p:sp>
        <p:nvSpPr>
          <p:cNvPr id="84" name="Google Shape;84;p34"/>
          <p:cNvSpPr>
            <a:spLocks noGrp="1"/>
          </p:cNvSpPr>
          <p:nvPr>
            <p:ph type="title"/>
          </p:nvPr>
        </p:nvSpPr>
        <p:spPr>
          <a:xfrm>
            <a:off x="762000" y="762000"/>
            <a:ext cx="7924800" cy="1143000"/>
          </a:xfrm>
          <a:prstGeom prst="roundRect">
            <a:avLst>
              <a:gd name="adj" fmla="val 21667"/>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000000"/>
              </a:buClr>
              <a:buSzPts val="1400"/>
              <a:buFont typeface="Arial"/>
              <a:buNone/>
              <a:defRPr sz="3600" b="1" i="0" u="none" strike="noStrike" cap="none">
                <a:solidFill>
                  <a:schemeClr val="dk2"/>
                </a:solidFill>
                <a:latin typeface="Arial"/>
                <a:ea typeface="Arial"/>
                <a:cs typeface="Arial"/>
                <a:sym typeface="Arial"/>
              </a:defRPr>
            </a:lvl1pPr>
            <a:lvl2pPr marR="0" lvl="1" algn="l" rtl="0">
              <a:lnSpc>
                <a:spcPct val="90000"/>
              </a:lnSpc>
              <a:spcBef>
                <a:spcPts val="0"/>
              </a:spcBef>
              <a:spcAft>
                <a:spcPts val="0"/>
              </a:spcAft>
              <a:buClr>
                <a:srgbClr val="000000"/>
              </a:buClr>
              <a:buSzPts val="1400"/>
              <a:buFont typeface="Arial"/>
              <a:buNone/>
              <a:defRPr sz="3600" b="1" i="0" u="none" strike="noStrike" cap="none">
                <a:solidFill>
                  <a:schemeClr val="dk2"/>
                </a:solidFill>
                <a:latin typeface="Arial"/>
                <a:ea typeface="Arial"/>
                <a:cs typeface="Arial"/>
                <a:sym typeface="Arial"/>
              </a:defRPr>
            </a:lvl2pPr>
            <a:lvl3pPr marR="0" lvl="2" algn="l" rtl="0">
              <a:lnSpc>
                <a:spcPct val="90000"/>
              </a:lnSpc>
              <a:spcBef>
                <a:spcPts val="0"/>
              </a:spcBef>
              <a:spcAft>
                <a:spcPts val="0"/>
              </a:spcAft>
              <a:buClr>
                <a:srgbClr val="000000"/>
              </a:buClr>
              <a:buSzPts val="1400"/>
              <a:buFont typeface="Arial"/>
              <a:buNone/>
              <a:defRPr sz="3600" b="1" i="0" u="none" strike="noStrike" cap="none">
                <a:solidFill>
                  <a:schemeClr val="dk2"/>
                </a:solidFill>
                <a:latin typeface="Arial"/>
                <a:ea typeface="Arial"/>
                <a:cs typeface="Arial"/>
                <a:sym typeface="Arial"/>
              </a:defRPr>
            </a:lvl3pPr>
            <a:lvl4pPr marR="0" lvl="3" algn="l" rtl="0">
              <a:lnSpc>
                <a:spcPct val="90000"/>
              </a:lnSpc>
              <a:spcBef>
                <a:spcPts val="0"/>
              </a:spcBef>
              <a:spcAft>
                <a:spcPts val="0"/>
              </a:spcAft>
              <a:buClr>
                <a:srgbClr val="000000"/>
              </a:buClr>
              <a:buSzPts val="1400"/>
              <a:buFont typeface="Arial"/>
              <a:buNone/>
              <a:defRPr sz="3600" b="1" i="0" u="none" strike="noStrike" cap="none">
                <a:solidFill>
                  <a:schemeClr val="dk2"/>
                </a:solidFill>
                <a:latin typeface="Arial"/>
                <a:ea typeface="Arial"/>
                <a:cs typeface="Arial"/>
                <a:sym typeface="Arial"/>
              </a:defRPr>
            </a:lvl4pPr>
            <a:lvl5pPr marR="0" lvl="4" algn="l" rtl="0">
              <a:lnSpc>
                <a:spcPct val="90000"/>
              </a:lnSpc>
              <a:spcBef>
                <a:spcPts val="0"/>
              </a:spcBef>
              <a:spcAft>
                <a:spcPts val="0"/>
              </a:spcAft>
              <a:buClr>
                <a:srgbClr val="000000"/>
              </a:buClr>
              <a:buSzPts val="1400"/>
              <a:buFont typeface="Arial"/>
              <a:buNone/>
              <a:defRPr sz="3600" b="1" i="0" u="none" strike="noStrike" cap="none">
                <a:solidFill>
                  <a:schemeClr val="dk2"/>
                </a:solidFill>
                <a:latin typeface="Arial"/>
                <a:ea typeface="Arial"/>
                <a:cs typeface="Arial"/>
                <a:sym typeface="Arial"/>
              </a:defRPr>
            </a:lvl5pPr>
            <a:lvl6pPr marR="0" lvl="5" algn="l" rtl="0">
              <a:lnSpc>
                <a:spcPct val="90000"/>
              </a:lnSpc>
              <a:spcBef>
                <a:spcPts val="0"/>
              </a:spcBef>
              <a:spcAft>
                <a:spcPts val="0"/>
              </a:spcAft>
              <a:buClr>
                <a:srgbClr val="000000"/>
              </a:buClr>
              <a:buSzPts val="1400"/>
              <a:buFont typeface="Arial"/>
              <a:buNone/>
              <a:defRPr sz="3600" b="1" i="0" u="none" strike="noStrike" cap="none">
                <a:solidFill>
                  <a:schemeClr val="dk2"/>
                </a:solidFill>
                <a:latin typeface="Arial"/>
                <a:ea typeface="Arial"/>
                <a:cs typeface="Arial"/>
                <a:sym typeface="Arial"/>
              </a:defRPr>
            </a:lvl6pPr>
            <a:lvl7pPr marR="0" lvl="6" algn="l" rtl="0">
              <a:lnSpc>
                <a:spcPct val="90000"/>
              </a:lnSpc>
              <a:spcBef>
                <a:spcPts val="0"/>
              </a:spcBef>
              <a:spcAft>
                <a:spcPts val="0"/>
              </a:spcAft>
              <a:buClr>
                <a:srgbClr val="000000"/>
              </a:buClr>
              <a:buSzPts val="1400"/>
              <a:buFont typeface="Arial"/>
              <a:buNone/>
              <a:defRPr sz="3600" b="1" i="0" u="none" strike="noStrike" cap="none">
                <a:solidFill>
                  <a:schemeClr val="dk2"/>
                </a:solidFill>
                <a:latin typeface="Arial"/>
                <a:ea typeface="Arial"/>
                <a:cs typeface="Arial"/>
                <a:sym typeface="Arial"/>
              </a:defRPr>
            </a:lvl7pPr>
            <a:lvl8pPr marR="0" lvl="7" algn="l" rtl="0">
              <a:lnSpc>
                <a:spcPct val="90000"/>
              </a:lnSpc>
              <a:spcBef>
                <a:spcPts val="0"/>
              </a:spcBef>
              <a:spcAft>
                <a:spcPts val="0"/>
              </a:spcAft>
              <a:buClr>
                <a:srgbClr val="000000"/>
              </a:buClr>
              <a:buSzPts val="1400"/>
              <a:buFont typeface="Arial"/>
              <a:buNone/>
              <a:defRPr sz="3600" b="1" i="0" u="none" strike="noStrike" cap="none">
                <a:solidFill>
                  <a:schemeClr val="dk2"/>
                </a:solidFill>
                <a:latin typeface="Arial"/>
                <a:ea typeface="Arial"/>
                <a:cs typeface="Arial"/>
                <a:sym typeface="Arial"/>
              </a:defRPr>
            </a:lvl8pPr>
            <a:lvl9pPr marR="0" lvl="8" algn="l" rtl="0">
              <a:lnSpc>
                <a:spcPct val="90000"/>
              </a:lnSpc>
              <a:spcBef>
                <a:spcPts val="0"/>
              </a:spcBef>
              <a:spcAft>
                <a:spcPts val="0"/>
              </a:spcAft>
              <a:buClr>
                <a:srgbClr val="000000"/>
              </a:buClr>
              <a:buSzPts val="1400"/>
              <a:buFont typeface="Arial"/>
              <a:buNone/>
              <a:defRPr sz="3600" b="1" i="0" u="none" strike="noStrike" cap="none">
                <a:solidFill>
                  <a:schemeClr val="dk2"/>
                </a:solidFill>
                <a:latin typeface="Arial"/>
                <a:ea typeface="Arial"/>
                <a:cs typeface="Arial"/>
                <a:sym typeface="Arial"/>
              </a:defRPr>
            </a:lvl9pPr>
          </a:lstStyle>
          <a:p>
            <a:endParaRPr/>
          </a:p>
        </p:txBody>
      </p:sp>
      <p:sp>
        <p:nvSpPr>
          <p:cNvPr id="85" name="Google Shape;85;p34"/>
          <p:cNvSpPr txBox="1">
            <a:spLocks noGrp="1"/>
          </p:cNvSpPr>
          <p:nvPr>
            <p:ph type="body" idx="1"/>
          </p:nvPr>
        </p:nvSpPr>
        <p:spPr>
          <a:xfrm>
            <a:off x="838200" y="2362200"/>
            <a:ext cx="7693025" cy="3724275"/>
          </a:xfrm>
          <a:prstGeom prst="rect">
            <a:avLst/>
          </a:prstGeom>
          <a:noFill/>
          <a:ln>
            <a:noFill/>
          </a:ln>
        </p:spPr>
        <p:txBody>
          <a:bodyPr spcFirstLastPara="1" wrap="square" lIns="91425" tIns="45700" rIns="91425" bIns="45700" anchor="t" anchorCtr="0">
            <a:noAutofit/>
          </a:bodyPr>
          <a:lstStyle>
            <a:lvl1pPr marL="457200" marR="0" lvl="0" indent="-361950" algn="l" rtl="0">
              <a:lnSpc>
                <a:spcPct val="100000"/>
              </a:lnSpc>
              <a:spcBef>
                <a:spcPts val="560"/>
              </a:spcBef>
              <a:spcAft>
                <a:spcPts val="0"/>
              </a:spcAft>
              <a:buClr>
                <a:schemeClr val="dk1"/>
              </a:buClr>
              <a:buSzPts val="2100"/>
              <a:buFont typeface="Noto Sans Symbols"/>
              <a:buChar char="●"/>
              <a:defRPr sz="2800" b="0" i="0" u="none" strike="noStrike" cap="none">
                <a:solidFill>
                  <a:schemeClr val="dk1"/>
                </a:solidFill>
                <a:latin typeface="Arial"/>
                <a:ea typeface="Arial"/>
                <a:cs typeface="Arial"/>
                <a:sym typeface="Arial"/>
              </a:defRPr>
            </a:lvl1pPr>
            <a:lvl2pPr marL="914400" marR="0" lvl="1" indent="-342900" algn="l" rtl="0">
              <a:lnSpc>
                <a:spcPct val="100000"/>
              </a:lnSpc>
              <a:spcBef>
                <a:spcPts val="48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23850" algn="l" rtl="0">
              <a:lnSpc>
                <a:spcPct val="100000"/>
              </a:lnSpc>
              <a:spcBef>
                <a:spcPts val="400"/>
              </a:spcBef>
              <a:spcAft>
                <a:spcPts val="0"/>
              </a:spcAft>
              <a:buClr>
                <a:schemeClr val="dk1"/>
              </a:buClr>
              <a:buSzPts val="1500"/>
              <a:buFont typeface="Noto Sans Symbols"/>
              <a:buChar char="●"/>
              <a:defRPr sz="2000" b="0" i="0" u="none" strike="noStrike" cap="none">
                <a:solidFill>
                  <a:schemeClr val="dk1"/>
                </a:solidFill>
                <a:latin typeface="Arial"/>
                <a:ea typeface="Arial"/>
                <a:cs typeface="Arial"/>
                <a:sym typeface="Arial"/>
              </a:defRPr>
            </a:lvl3pPr>
            <a:lvl4pPr marL="1828800" marR="0" lvl="3" indent="-320039" algn="l" rtl="0">
              <a:lnSpc>
                <a:spcPct val="100000"/>
              </a:lnSpc>
              <a:spcBef>
                <a:spcPts val="36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4pPr>
            <a:lvl5pPr marL="2286000" marR="0" lvl="4" indent="-302895" algn="l" rtl="0">
              <a:lnSpc>
                <a:spcPct val="100000"/>
              </a:lnSpc>
              <a:spcBef>
                <a:spcPts val="360"/>
              </a:spcBef>
              <a:spcAft>
                <a:spcPts val="0"/>
              </a:spcAft>
              <a:buClr>
                <a:schemeClr val="dk1"/>
              </a:buClr>
              <a:buSzPts val="1170"/>
              <a:buFont typeface="Noto Sans Symbols"/>
              <a:buChar char="●"/>
              <a:defRPr sz="1800" b="0" i="0" u="none" strike="noStrike" cap="none">
                <a:solidFill>
                  <a:schemeClr val="dk1"/>
                </a:solidFill>
                <a:latin typeface="Arial"/>
                <a:ea typeface="Arial"/>
                <a:cs typeface="Arial"/>
                <a:sym typeface="Arial"/>
              </a:defRPr>
            </a:lvl5pPr>
            <a:lvl6pPr marL="2743200" marR="0" lvl="5" indent="-302895" algn="l" rtl="0">
              <a:lnSpc>
                <a:spcPct val="100000"/>
              </a:lnSpc>
              <a:spcBef>
                <a:spcPts val="360"/>
              </a:spcBef>
              <a:spcAft>
                <a:spcPts val="0"/>
              </a:spcAft>
              <a:buClr>
                <a:schemeClr val="dk1"/>
              </a:buClr>
              <a:buSzPts val="1170"/>
              <a:buFont typeface="Noto Sans Symbols"/>
              <a:buChar char="●"/>
              <a:defRPr sz="1800" b="0" i="0" u="none" strike="noStrike" cap="none">
                <a:solidFill>
                  <a:schemeClr val="dk1"/>
                </a:solidFill>
                <a:latin typeface="Arial"/>
                <a:ea typeface="Arial"/>
                <a:cs typeface="Arial"/>
                <a:sym typeface="Arial"/>
              </a:defRPr>
            </a:lvl6pPr>
            <a:lvl7pPr marL="3200400" marR="0" lvl="6" indent="-302895" algn="l" rtl="0">
              <a:lnSpc>
                <a:spcPct val="100000"/>
              </a:lnSpc>
              <a:spcBef>
                <a:spcPts val="360"/>
              </a:spcBef>
              <a:spcAft>
                <a:spcPts val="0"/>
              </a:spcAft>
              <a:buClr>
                <a:schemeClr val="dk1"/>
              </a:buClr>
              <a:buSzPts val="1170"/>
              <a:buFont typeface="Noto Sans Symbols"/>
              <a:buChar char="●"/>
              <a:defRPr sz="1800" b="0" i="0" u="none" strike="noStrike" cap="none">
                <a:solidFill>
                  <a:schemeClr val="dk1"/>
                </a:solidFill>
                <a:latin typeface="Arial"/>
                <a:ea typeface="Arial"/>
                <a:cs typeface="Arial"/>
                <a:sym typeface="Arial"/>
              </a:defRPr>
            </a:lvl7pPr>
            <a:lvl8pPr marL="3657600" marR="0" lvl="7" indent="-302895" algn="l" rtl="0">
              <a:lnSpc>
                <a:spcPct val="100000"/>
              </a:lnSpc>
              <a:spcBef>
                <a:spcPts val="360"/>
              </a:spcBef>
              <a:spcAft>
                <a:spcPts val="0"/>
              </a:spcAft>
              <a:buClr>
                <a:schemeClr val="dk1"/>
              </a:buClr>
              <a:buSzPts val="1170"/>
              <a:buFont typeface="Noto Sans Symbols"/>
              <a:buChar char="●"/>
              <a:defRPr sz="1800" b="0" i="0" u="none" strike="noStrike" cap="none">
                <a:solidFill>
                  <a:schemeClr val="dk1"/>
                </a:solidFill>
                <a:latin typeface="Arial"/>
                <a:ea typeface="Arial"/>
                <a:cs typeface="Arial"/>
                <a:sym typeface="Arial"/>
              </a:defRPr>
            </a:lvl8pPr>
            <a:lvl9pPr marL="4114800" marR="0" lvl="8" indent="-302895" algn="l" rtl="0">
              <a:lnSpc>
                <a:spcPct val="100000"/>
              </a:lnSpc>
              <a:spcBef>
                <a:spcPts val="360"/>
              </a:spcBef>
              <a:spcAft>
                <a:spcPts val="0"/>
              </a:spcAft>
              <a:buClr>
                <a:schemeClr val="dk1"/>
              </a:buClr>
              <a:buSzPts val="1170"/>
              <a:buFont typeface="Noto Sans Symbols"/>
              <a:buChar char="●"/>
              <a:defRPr sz="1800" b="0" i="0" u="none" strike="noStrike" cap="none">
                <a:solidFill>
                  <a:schemeClr val="dk1"/>
                </a:solidFill>
                <a:latin typeface="Arial"/>
                <a:ea typeface="Arial"/>
                <a:cs typeface="Arial"/>
                <a:sym typeface="Arial"/>
              </a:defRPr>
            </a:lvl9pPr>
          </a:lstStyle>
          <a:p>
            <a:endParaRPr/>
          </a:p>
        </p:txBody>
      </p:sp>
      <p:sp>
        <p:nvSpPr>
          <p:cNvPr id="86" name="Google Shape;86;p34"/>
          <p:cNvSpPr txBox="1">
            <a:spLocks noGrp="1"/>
          </p:cNvSpPr>
          <p:nvPr>
            <p:ph type="dt" idx="10"/>
          </p:nvPr>
        </p:nvSpPr>
        <p:spPr>
          <a:xfrm>
            <a:off x="2438400" y="6248400"/>
            <a:ext cx="2130425" cy="474663"/>
          </a:xfrm>
          <a:prstGeom prst="rect">
            <a:avLst/>
          </a:prstGeom>
          <a:noFill/>
          <a:ln>
            <a:noFill/>
          </a:ln>
        </p:spPr>
        <p:txBody>
          <a:bodyPr spcFirstLastPara="1" wrap="square" lIns="91425" tIns="45700" rIns="91425" bIns="45700" anchor="b" anchorCtr="0">
            <a:noAutofit/>
          </a:bodyPr>
          <a:lstStyle>
            <a:lvl1pPr marR="0" lvl="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7" name="Google Shape;87;p34"/>
          <p:cNvSpPr txBox="1">
            <a:spLocks noGrp="1"/>
          </p:cNvSpPr>
          <p:nvPr>
            <p:ph type="ftr" idx="11"/>
          </p:nvPr>
        </p:nvSpPr>
        <p:spPr>
          <a:xfrm>
            <a:off x="5791200" y="6248400"/>
            <a:ext cx="2897188" cy="474663"/>
          </a:xfrm>
          <a:prstGeom prst="rect">
            <a:avLst/>
          </a:prstGeom>
          <a:noFill/>
          <a:ln>
            <a:noFill/>
          </a:ln>
        </p:spPr>
        <p:txBody>
          <a:bodyPr spcFirstLastPara="1" wrap="square" lIns="91425" tIns="45700" rIns="91425" bIns="45700" anchor="b"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8" name="Google Shape;88;p34"/>
          <p:cNvSpPr txBox="1">
            <a:spLocks noGrp="1"/>
          </p:cNvSpPr>
          <p:nvPr>
            <p:ph type="sldNum" idx="12"/>
          </p:nvPr>
        </p:nvSpPr>
        <p:spPr>
          <a:xfrm>
            <a:off x="84138" y="6242050"/>
            <a:ext cx="587375" cy="488950"/>
          </a:xfrm>
          <a:prstGeom prst="rect">
            <a:avLst/>
          </a:prstGeom>
          <a:noFill/>
          <a:ln>
            <a:noFill/>
          </a:ln>
        </p:spPr>
        <p:txBody>
          <a:bodyPr spcFirstLastPara="1" wrap="square" lIns="91425" tIns="45700" rIns="91425" bIns="45700" anchor="b" anchorCtr="1">
            <a:noAutofit/>
          </a:bodyPr>
          <a:lstStyle>
            <a:lvl1pPr marL="0" marR="0" lvl="0" indent="0" algn="l" rtl="0">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2600"/>
              <a:buFont typeface="Arial"/>
              <a:buNone/>
              <a:defRPr sz="2600" b="1"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pic>
        <p:nvPicPr>
          <p:cNvPr id="89" name="Google Shape;89;p34"/>
          <p:cNvPicPr preferRelativeResize="0"/>
          <p:nvPr/>
        </p:nvPicPr>
        <p:blipFill>
          <a:blip r:embed="rId13">
            <a:alphaModFix/>
          </a:blip>
          <a:stretch>
            <a:fillRect/>
          </a:stretch>
        </p:blipFill>
        <p:spPr>
          <a:xfrm>
            <a:off x="7133125" y="120599"/>
            <a:ext cx="1898150" cy="124347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hyperlink" Target="https://simbli.eboardsolutions.com/SB_ePolicy/SB_PolicyOverview.aspx?S=433" TargetMode="External"/><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26e1534c3f0_0_28"/>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endParaRPr sz="3100" b="1"/>
          </a:p>
          <a:p>
            <a:pPr marL="0" lvl="0" indent="0" algn="ctr" rtl="0">
              <a:lnSpc>
                <a:spcPct val="100000"/>
              </a:lnSpc>
              <a:spcBef>
                <a:spcPts val="0"/>
              </a:spcBef>
              <a:spcAft>
                <a:spcPts val="0"/>
              </a:spcAft>
              <a:buSzPts val="2800"/>
              <a:buNone/>
            </a:pPr>
            <a:endParaRPr sz="3100" b="1"/>
          </a:p>
          <a:p>
            <a:pPr marL="0" lvl="0" indent="0" algn="ctr" rtl="0">
              <a:lnSpc>
                <a:spcPct val="100000"/>
              </a:lnSpc>
              <a:spcBef>
                <a:spcPts val="0"/>
              </a:spcBef>
              <a:spcAft>
                <a:spcPts val="0"/>
              </a:spcAft>
              <a:buSzPts val="2800"/>
              <a:buNone/>
            </a:pPr>
            <a:endParaRPr sz="3100" b="1"/>
          </a:p>
          <a:p>
            <a:pPr marL="0" lvl="0" indent="0" algn="ctr" rtl="0">
              <a:lnSpc>
                <a:spcPct val="100000"/>
              </a:lnSpc>
              <a:spcBef>
                <a:spcPts val="0"/>
              </a:spcBef>
              <a:spcAft>
                <a:spcPts val="0"/>
              </a:spcAft>
              <a:buSzPts val="2800"/>
              <a:buNone/>
            </a:pPr>
            <a:r>
              <a:rPr lang="en-US" sz="3100" b="1"/>
              <a:t>Meramec Valley NEA </a:t>
            </a:r>
            <a:endParaRPr sz="3100" b="1"/>
          </a:p>
          <a:p>
            <a:pPr marL="0" lvl="0" indent="0" algn="ctr" rtl="0">
              <a:lnSpc>
                <a:spcPct val="100000"/>
              </a:lnSpc>
              <a:spcBef>
                <a:spcPts val="0"/>
              </a:spcBef>
              <a:spcAft>
                <a:spcPts val="0"/>
              </a:spcAft>
              <a:buSzPts val="2800"/>
              <a:buNone/>
            </a:pPr>
            <a:r>
              <a:rPr lang="en-US" sz="3100" b="1"/>
              <a:t>BUILDING REP TRAINING</a:t>
            </a:r>
            <a:endParaRPr sz="3100" b="1"/>
          </a:p>
          <a:p>
            <a:pPr marL="0" lvl="0" indent="0" algn="ctr" rtl="0">
              <a:lnSpc>
                <a:spcPct val="100000"/>
              </a:lnSpc>
              <a:spcBef>
                <a:spcPts val="0"/>
              </a:spcBef>
              <a:spcAft>
                <a:spcPts val="0"/>
              </a:spcAft>
              <a:buSzPts val="2800"/>
              <a:buNone/>
            </a:pPr>
            <a:endParaRPr sz="3100" b="1"/>
          </a:p>
          <a:p>
            <a:pPr marL="0" lvl="0" indent="0" algn="ctr" rtl="0">
              <a:lnSpc>
                <a:spcPct val="100000"/>
              </a:lnSpc>
              <a:spcBef>
                <a:spcPts val="0"/>
              </a:spcBef>
              <a:spcAft>
                <a:spcPts val="0"/>
              </a:spcAft>
              <a:buSzPts val="2800"/>
              <a:buNone/>
            </a:pPr>
            <a:endParaRPr sz="3100" b="1"/>
          </a:p>
          <a:p>
            <a:pPr marL="0" lvl="0" indent="0" algn="ctr" rtl="0">
              <a:lnSpc>
                <a:spcPct val="100000"/>
              </a:lnSpc>
              <a:spcBef>
                <a:spcPts val="0"/>
              </a:spcBef>
              <a:spcAft>
                <a:spcPts val="0"/>
              </a:spcAft>
              <a:buSzPts val="2800"/>
              <a:buNone/>
            </a:pPr>
            <a:endParaRPr sz="3100" b="1"/>
          </a:p>
        </p:txBody>
      </p:sp>
      <p:sp>
        <p:nvSpPr>
          <p:cNvPr id="172" name="Google Shape;172;g26e1534c3f0_0_28"/>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1</a:t>
            </a:fld>
            <a:endParaRPr/>
          </a:p>
        </p:txBody>
      </p:sp>
      <p:pic>
        <p:nvPicPr>
          <p:cNvPr id="173" name="Google Shape;173;g26e1534c3f0_0_28" descr="Image result for union yes"/>
          <p:cNvPicPr preferRelativeResize="0"/>
          <p:nvPr/>
        </p:nvPicPr>
        <p:blipFill rotWithShape="1">
          <a:blip r:embed="rId3">
            <a:alphaModFix/>
          </a:blip>
          <a:srcRect/>
          <a:stretch/>
        </p:blipFill>
        <p:spPr>
          <a:xfrm>
            <a:off x="2238675" y="3992326"/>
            <a:ext cx="4806250" cy="23339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g25fa1ba254d_0_8"/>
          <p:cNvSpPr txBox="1">
            <a:spLocks noGrp="1"/>
          </p:cNvSpPr>
          <p:nvPr>
            <p:ph type="title"/>
          </p:nvPr>
        </p:nvSpPr>
        <p:spPr>
          <a:xfrm>
            <a:off x="262225" y="1078267"/>
            <a:ext cx="8520600" cy="76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b="1" u="sng"/>
              <a:t>Pair-Share</a:t>
            </a:r>
            <a:endParaRPr b="1" u="sng"/>
          </a:p>
          <a:p>
            <a:pPr marL="0" lvl="0" indent="0" algn="l" rtl="0">
              <a:lnSpc>
                <a:spcPct val="100000"/>
              </a:lnSpc>
              <a:spcBef>
                <a:spcPts val="0"/>
              </a:spcBef>
              <a:spcAft>
                <a:spcPts val="0"/>
              </a:spcAft>
              <a:buSzPts val="2800"/>
              <a:buNone/>
            </a:pPr>
            <a:endParaRPr b="1" u="sng"/>
          </a:p>
          <a:p>
            <a:pPr marL="0" lvl="0" indent="0" algn="l" rtl="0">
              <a:lnSpc>
                <a:spcPct val="100000"/>
              </a:lnSpc>
              <a:spcBef>
                <a:spcPts val="0"/>
              </a:spcBef>
              <a:spcAft>
                <a:spcPts val="0"/>
              </a:spcAft>
              <a:buNone/>
            </a:pPr>
            <a:r>
              <a:rPr lang="en-US" b="1"/>
              <a:t>Which wins in the MVNEA collective bargaining agreement have improved life at your school? </a:t>
            </a:r>
            <a:endParaRPr/>
          </a:p>
          <a:p>
            <a:pPr marL="0" lvl="0" indent="0" algn="l" rtl="0">
              <a:lnSpc>
                <a:spcPct val="100000"/>
              </a:lnSpc>
              <a:spcBef>
                <a:spcPts val="0"/>
              </a:spcBef>
              <a:spcAft>
                <a:spcPts val="0"/>
              </a:spcAft>
              <a:buSzPts val="2800"/>
              <a:buNone/>
            </a:pPr>
            <a:endParaRPr/>
          </a:p>
          <a:p>
            <a:pPr marL="0" lvl="0" indent="0" algn="l" rtl="0">
              <a:lnSpc>
                <a:spcPct val="100000"/>
              </a:lnSpc>
              <a:spcBef>
                <a:spcPts val="0"/>
              </a:spcBef>
              <a:spcAft>
                <a:spcPts val="0"/>
              </a:spcAft>
              <a:buSzPts val="2800"/>
              <a:buNone/>
            </a:pPr>
            <a:endParaRPr/>
          </a:p>
        </p:txBody>
      </p:sp>
      <p:sp>
        <p:nvSpPr>
          <p:cNvPr id="180" name="Google Shape;180;g25fa1ba254d_0_8"/>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2</a:t>
            </a:fld>
            <a:endParaRPr/>
          </a:p>
        </p:txBody>
      </p:sp>
      <p:pic>
        <p:nvPicPr>
          <p:cNvPr id="181" name="Google Shape;181;g25fa1ba254d_0_8"/>
          <p:cNvPicPr preferRelativeResize="0"/>
          <p:nvPr/>
        </p:nvPicPr>
        <p:blipFill>
          <a:blip r:embed="rId3">
            <a:alphaModFix/>
          </a:blip>
          <a:stretch>
            <a:fillRect/>
          </a:stretch>
        </p:blipFill>
        <p:spPr>
          <a:xfrm>
            <a:off x="5797675" y="3621801"/>
            <a:ext cx="2865425" cy="298264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1800" b="1" u="sng">
                <a:solidFill>
                  <a:srgbClr val="000000"/>
                </a:solidFill>
                <a:latin typeface="Arial"/>
                <a:ea typeface="Arial"/>
                <a:cs typeface="Arial"/>
                <a:sym typeface="Arial"/>
              </a:rPr>
              <a:t>M</a:t>
            </a:r>
            <a:r>
              <a:rPr lang="en-US" sz="1800" b="1" i="0" u="sng" strike="noStrike">
                <a:solidFill>
                  <a:srgbClr val="000000"/>
                </a:solidFill>
                <a:latin typeface="Arial"/>
                <a:ea typeface="Arial"/>
                <a:cs typeface="Arial"/>
                <a:sym typeface="Arial"/>
              </a:rPr>
              <a:t>NEA WORKS BECAUSE YOU DO</a:t>
            </a:r>
            <a:r>
              <a:rPr lang="en-US" sz="1800" b="1" u="sng">
                <a:solidFill>
                  <a:srgbClr val="000000"/>
                </a:solidFill>
                <a:latin typeface="Arial"/>
                <a:ea typeface="Arial"/>
                <a:cs typeface="Arial"/>
                <a:sym typeface="Arial"/>
              </a:rPr>
              <a:t>! </a:t>
            </a:r>
            <a:br>
              <a:rPr lang="en-US" b="0"/>
            </a:br>
            <a:br>
              <a:rPr lang="en-US" b="0"/>
            </a:br>
            <a:br>
              <a:rPr lang="en-US" sz="1800" b="0" i="0" u="none" strike="noStrike">
                <a:solidFill>
                  <a:srgbClr val="000000"/>
                </a:solidFill>
                <a:latin typeface="Arial"/>
                <a:ea typeface="Arial"/>
                <a:cs typeface="Arial"/>
                <a:sym typeface="Arial"/>
              </a:rPr>
            </a:br>
            <a:endParaRPr/>
          </a:p>
        </p:txBody>
      </p:sp>
      <p:sp>
        <p:nvSpPr>
          <p:cNvPr id="187" name="Google Shape;187;p3"/>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US"/>
              <a:t>3</a:t>
            </a:fld>
            <a:endParaRPr/>
          </a:p>
        </p:txBody>
      </p:sp>
      <p:sp>
        <p:nvSpPr>
          <p:cNvPr id="188" name="Google Shape;188;p3"/>
          <p:cNvSpPr txBox="1"/>
          <p:nvPr/>
        </p:nvSpPr>
        <p:spPr>
          <a:xfrm>
            <a:off x="147750" y="1157300"/>
            <a:ext cx="5773200" cy="5510400"/>
          </a:xfrm>
          <a:prstGeom prst="rect">
            <a:avLst/>
          </a:prstGeom>
          <a:noFill/>
          <a:ln>
            <a:noFill/>
          </a:ln>
        </p:spPr>
        <p:txBody>
          <a:bodyPr spcFirstLastPara="1" wrap="square" lIns="91425" tIns="45700" rIns="91425" bIns="45700" anchor="t" anchorCtr="0">
            <a:spAutoFit/>
          </a:bodyPr>
          <a:lstStyle/>
          <a:p>
            <a:pPr marL="457200" marR="0" lvl="0" indent="-330200" algn="l"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Powerful role of building reps</a:t>
            </a:r>
            <a:br>
              <a:rPr lang="en-US" sz="1600" b="0" i="0" u="none" strike="noStrike" cap="none">
                <a:solidFill>
                  <a:srgbClr val="000000"/>
                </a:solidFill>
                <a:latin typeface="Arial"/>
                <a:ea typeface="Arial"/>
                <a:cs typeface="Arial"/>
                <a:sym typeface="Arial"/>
              </a:rPr>
            </a:br>
            <a:br>
              <a:rPr lang="en-US" sz="1600" b="0" i="0" u="none" strike="noStrike" cap="none">
                <a:solidFill>
                  <a:srgbClr val="000000"/>
                </a:solidFill>
                <a:latin typeface="Arial"/>
                <a:ea typeface="Arial"/>
                <a:cs typeface="Arial"/>
                <a:sym typeface="Arial"/>
              </a:rPr>
            </a:br>
            <a:r>
              <a:rPr lang="en-US" sz="1600" b="0" i="0" u="none" strike="noStrike" cap="none">
                <a:solidFill>
                  <a:srgbClr val="000000"/>
                </a:solidFill>
                <a:latin typeface="Arial"/>
                <a:ea typeface="Arial"/>
                <a:cs typeface="Arial"/>
                <a:sym typeface="Arial"/>
              </a:rPr>
              <a:t>You are the leadership of NEA in your school. </a:t>
            </a:r>
            <a:br>
              <a:rPr lang="en-US" sz="1600" b="0" i="0" u="none" strike="noStrike" cap="none">
                <a:solidFill>
                  <a:srgbClr val="000000"/>
                </a:solidFill>
                <a:latin typeface="Arial"/>
                <a:ea typeface="Arial"/>
                <a:cs typeface="Arial"/>
                <a:sym typeface="Arial"/>
              </a:rPr>
            </a:br>
            <a:br>
              <a:rPr lang="en-US" sz="1600" b="0" i="0" u="none" strike="noStrike" cap="none">
                <a:solidFill>
                  <a:srgbClr val="000000"/>
                </a:solidFill>
                <a:latin typeface="Arial"/>
                <a:ea typeface="Arial"/>
                <a:cs typeface="Arial"/>
                <a:sym typeface="Arial"/>
              </a:rPr>
            </a:br>
            <a:r>
              <a:rPr lang="en-US" sz="1600" b="0" i="0" u="none" strike="noStrike" cap="none">
                <a:solidFill>
                  <a:srgbClr val="000000"/>
                </a:solidFill>
                <a:latin typeface="Arial"/>
                <a:ea typeface="Arial"/>
                <a:cs typeface="Arial"/>
                <a:sym typeface="Arial"/>
              </a:rPr>
              <a:t>CONNECTOR: Update your co-workers on important NEA items that affect them.</a:t>
            </a:r>
            <a:br>
              <a:rPr lang="en-US" sz="1600" b="0" i="0" u="none" strike="noStrike" cap="none">
                <a:solidFill>
                  <a:srgbClr val="000000"/>
                </a:solidFill>
                <a:latin typeface="Arial"/>
                <a:ea typeface="Arial"/>
                <a:cs typeface="Arial"/>
                <a:sym typeface="Arial"/>
              </a:rPr>
            </a:br>
            <a:br>
              <a:rPr lang="en-US" sz="1600" b="0" i="0" u="none" strike="noStrike" cap="none">
                <a:solidFill>
                  <a:srgbClr val="000000"/>
                </a:solidFill>
                <a:latin typeface="Arial"/>
                <a:ea typeface="Arial"/>
                <a:cs typeface="Arial"/>
                <a:sym typeface="Arial"/>
              </a:rPr>
            </a:br>
            <a:r>
              <a:rPr lang="en-US" sz="1600" b="0" i="0" u="none" strike="noStrike" cap="none">
                <a:solidFill>
                  <a:srgbClr val="000000"/>
                </a:solidFill>
                <a:latin typeface="Arial"/>
                <a:ea typeface="Arial"/>
                <a:cs typeface="Arial"/>
                <a:sym typeface="Arial"/>
              </a:rPr>
              <a:t>RECRUITER: Ask all certified staff in your school to be NEA members. </a:t>
            </a:r>
            <a:br>
              <a:rPr lang="en-US" sz="1600" b="0" i="0" u="none" strike="noStrike" cap="none">
                <a:solidFill>
                  <a:srgbClr val="000000"/>
                </a:solidFill>
                <a:latin typeface="Arial"/>
                <a:ea typeface="Arial"/>
                <a:cs typeface="Arial"/>
                <a:sym typeface="Arial"/>
              </a:rPr>
            </a:br>
            <a:endParaRPr sz="1600" b="0" i="0" u="none" strike="noStrike" cap="none">
              <a:solidFill>
                <a:srgbClr val="000000"/>
              </a:solidFill>
              <a:latin typeface="Arial"/>
              <a:ea typeface="Arial"/>
              <a:cs typeface="Arial"/>
              <a:sym typeface="Arial"/>
            </a:endParaRPr>
          </a:p>
          <a:p>
            <a:pPr marL="457200" marR="0" lvl="0" indent="-330200" algn="l"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CONFIDANTE: Listen to your co-workers’ concerns. They trust you and expect confidentiality. </a:t>
            </a:r>
            <a:endParaRPr sz="16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457200" marR="0" lvl="0" indent="-330200" algn="l"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PROBLEM SOLVER: Help your coworkers have tough conversations and navigate the chain of command. </a:t>
            </a:r>
            <a:endParaRPr sz="16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457200" marR="0" lvl="0" indent="-381000" algn="l" rtl="0">
              <a:lnSpc>
                <a:spcPct val="10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Building reps meet with the principals monthly or as needed.</a:t>
            </a:r>
            <a:br>
              <a:rPr lang="en-US" sz="1600" b="0" i="0" u="none" strike="noStrike" cap="none">
                <a:solidFill>
                  <a:schemeClr val="dk1"/>
                </a:solidFill>
                <a:latin typeface="Arial"/>
                <a:ea typeface="Arial"/>
                <a:cs typeface="Arial"/>
                <a:sym typeface="Arial"/>
              </a:rPr>
            </a:br>
            <a:endParaRPr sz="1600" b="0" i="0" u="none" strike="noStrike" cap="none">
              <a:solidFill>
                <a:schemeClr val="dk1"/>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Building reps hold once a month meetings, within a week after our building rep meeting.</a:t>
            </a:r>
            <a:br>
              <a:rPr lang="en-US" sz="1600" b="0" i="0" u="none" strike="noStrike" cap="none">
                <a:solidFill>
                  <a:srgbClr val="000000"/>
                </a:solidFill>
                <a:latin typeface="Arial"/>
                <a:ea typeface="Arial"/>
                <a:cs typeface="Arial"/>
                <a:sym typeface="Arial"/>
              </a:rPr>
            </a:br>
            <a:endParaRPr sz="1600" b="0" i="0" u="none" strike="noStrike" cap="none">
              <a:solidFill>
                <a:srgbClr val="000000"/>
              </a:solidFill>
              <a:latin typeface="Arial"/>
              <a:ea typeface="Arial"/>
              <a:cs typeface="Arial"/>
              <a:sym typeface="Arial"/>
            </a:endParaRPr>
          </a:p>
        </p:txBody>
      </p:sp>
      <p:pic>
        <p:nvPicPr>
          <p:cNvPr id="189" name="Google Shape;189;p3"/>
          <p:cNvPicPr preferRelativeResize="0"/>
          <p:nvPr/>
        </p:nvPicPr>
        <p:blipFill rotWithShape="1">
          <a:blip r:embed="rId3">
            <a:alphaModFix/>
          </a:blip>
          <a:srcRect/>
          <a:stretch/>
        </p:blipFill>
        <p:spPr>
          <a:xfrm>
            <a:off x="5502550" y="1572425"/>
            <a:ext cx="3518600" cy="3518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g26e1534c3f0_0_19"/>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4</a:t>
            </a:fld>
            <a:endParaRPr/>
          </a:p>
        </p:txBody>
      </p:sp>
      <p:sp>
        <p:nvSpPr>
          <p:cNvPr id="196" name="Google Shape;196;g26e1534c3f0_0_19"/>
          <p:cNvSpPr txBox="1"/>
          <p:nvPr/>
        </p:nvSpPr>
        <p:spPr>
          <a:xfrm>
            <a:off x="91550" y="359925"/>
            <a:ext cx="7214700" cy="6285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1200"/>
              </a:spcBef>
              <a:spcAft>
                <a:spcPts val="0"/>
              </a:spcAft>
              <a:buClr>
                <a:srgbClr val="000000"/>
              </a:buClr>
              <a:buSzPts val="1800"/>
              <a:buFont typeface="Arial"/>
              <a:buNone/>
            </a:pPr>
            <a:r>
              <a:rPr lang="en-US" sz="1800" b="1" i="0" u="sng" strike="noStrike" cap="none">
                <a:solidFill>
                  <a:srgbClr val="000000"/>
                </a:solidFill>
                <a:latin typeface="Arial"/>
                <a:ea typeface="Arial"/>
                <a:cs typeface="Arial"/>
                <a:sym typeface="Arial"/>
              </a:rPr>
              <a:t>A coworker brought me a big problem. What are my options?</a:t>
            </a:r>
            <a:endParaRPr sz="1800" b="1" i="0" u="sng"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0"/>
              </a:spcAft>
              <a:buNone/>
            </a:pPr>
            <a:r>
              <a:rPr lang="en-US" sz="1800" b="0" i="0" u="none" strike="noStrike" cap="none">
                <a:solidFill>
                  <a:srgbClr val="000000"/>
                </a:solidFill>
                <a:latin typeface="Arial"/>
                <a:ea typeface="Arial"/>
                <a:cs typeface="Arial"/>
                <a:sym typeface="Arial"/>
              </a:rPr>
              <a:t>Ask the person what they want to do about the problem.  Are they just venting a little bit? Do they want to know what can be done?</a:t>
            </a:r>
            <a:endParaRPr sz="1800" b="0" i="0" u="none" strike="noStrike" cap="none">
              <a:solidFill>
                <a:srgbClr val="000000"/>
              </a:solidFill>
              <a:latin typeface="Arial"/>
              <a:ea typeface="Arial"/>
              <a:cs typeface="Arial"/>
              <a:sym typeface="Arial"/>
            </a:endParaRPr>
          </a:p>
          <a:p>
            <a:pPr marL="457200" marR="0" lvl="0" indent="0" algn="l" rtl="0">
              <a:lnSpc>
                <a:spcPct val="100000"/>
              </a:lnSpc>
              <a:spcBef>
                <a:spcPts val="120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0"/>
              </a:spcAft>
              <a:buNone/>
            </a:pPr>
            <a:r>
              <a:rPr lang="en-US" sz="1800" b="1" i="0" u="sng" strike="noStrike" cap="none">
                <a:solidFill>
                  <a:srgbClr val="000000"/>
                </a:solidFill>
                <a:latin typeface="Arial"/>
                <a:ea typeface="Arial"/>
                <a:cs typeface="Arial"/>
                <a:sym typeface="Arial"/>
              </a:rPr>
              <a:t>Options to handle an issue</a:t>
            </a:r>
            <a:endParaRPr sz="1800" b="1" i="0" u="sng" strike="noStrike" cap="none">
              <a:solidFill>
                <a:srgbClr val="000000"/>
              </a:solidFill>
              <a:latin typeface="Arial"/>
              <a:ea typeface="Arial"/>
              <a:cs typeface="Arial"/>
              <a:sym typeface="Arial"/>
            </a:endParaRPr>
          </a:p>
          <a:p>
            <a:pPr marL="457200" marR="0" lvl="0" indent="-342900" algn="l" rtl="0">
              <a:lnSpc>
                <a:spcPct val="150000"/>
              </a:lnSpc>
              <a:spcBef>
                <a:spcPts val="1000"/>
              </a:spcBef>
              <a:spcAft>
                <a:spcPts val="0"/>
              </a:spcAft>
              <a:buClr>
                <a:srgbClr val="000000"/>
              </a:buClr>
              <a:buSzPts val="1800"/>
              <a:buFont typeface="Arial"/>
              <a:buChar char="●"/>
            </a:pPr>
            <a:r>
              <a:rPr lang="en-US" sz="1800"/>
              <a:t>Member puts summarizes the concern in an email and includes the MVNEA building rep. </a:t>
            </a:r>
            <a:endParaRPr sz="1800"/>
          </a:p>
          <a:p>
            <a:pPr marL="457200" lvl="0" indent="-342900" algn="l" rtl="0">
              <a:lnSpc>
                <a:spcPct val="150000"/>
              </a:lnSpc>
              <a:spcBef>
                <a:spcPts val="0"/>
              </a:spcBef>
              <a:spcAft>
                <a:spcPts val="0"/>
              </a:spcAft>
              <a:buSzPts val="1800"/>
              <a:buChar char="●"/>
            </a:pPr>
            <a:r>
              <a:rPr lang="en-US" sz="1800"/>
              <a:t>Member talks to the principal with a rep present and asks for a solution.</a:t>
            </a:r>
            <a:endParaRPr sz="1800" b="0" i="0" u="none" strike="noStrike" cap="none">
              <a:solidFill>
                <a:srgbClr val="000000"/>
              </a:solidFill>
              <a:latin typeface="Arial"/>
              <a:ea typeface="Arial"/>
              <a:cs typeface="Arial"/>
              <a:sym typeface="Arial"/>
            </a:endParaRPr>
          </a:p>
          <a:p>
            <a:pPr marL="457200" marR="0" lvl="0" indent="-342900" algn="l" rtl="0">
              <a:lnSpc>
                <a:spcPct val="15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Rep asks the principal for a solution. </a:t>
            </a:r>
            <a:endParaRPr sz="1800"/>
          </a:p>
          <a:p>
            <a:pPr marL="457200" marR="0" lvl="0" indent="-342900" algn="l" rtl="0">
              <a:lnSpc>
                <a:spcPct val="150000"/>
              </a:lnSpc>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Member writes a formal grievance complaint with help from M</a:t>
            </a:r>
            <a:r>
              <a:rPr lang="en-US" sz="1800"/>
              <a:t>VNEA leadership</a:t>
            </a:r>
            <a:r>
              <a:rPr lang="en-US" sz="1800" b="0" i="0" u="none" strike="noStrike" cap="none">
                <a:solidFill>
                  <a:srgbClr val="000000"/>
                </a:solidFill>
                <a:latin typeface="Arial"/>
                <a:ea typeface="Arial"/>
                <a:cs typeface="Arial"/>
                <a:sym typeface="Arial"/>
              </a:rPr>
              <a:t>. This includes issues violations of the </a:t>
            </a:r>
            <a:r>
              <a:rPr lang="en-US" sz="1800"/>
              <a:t>MVNEA</a:t>
            </a:r>
            <a:r>
              <a:rPr lang="en-US" sz="1800" b="0" i="0" u="none" strike="noStrike" cap="none">
                <a:solidFill>
                  <a:srgbClr val="000000"/>
                </a:solidFill>
                <a:latin typeface="Arial"/>
                <a:ea typeface="Arial"/>
                <a:cs typeface="Arial"/>
                <a:sym typeface="Arial"/>
              </a:rPr>
              <a:t> collective bargaining agreement, school board policy, discrimination, harassment and retaliation.</a:t>
            </a: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500"/>
              <a:buFont typeface="Arial"/>
              <a:buNone/>
            </a:pPr>
            <a:endParaRPr sz="1500" b="0" i="0" u="sng"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g242676e42e8_0_314"/>
          <p:cNvSpPr txBox="1">
            <a:spLocks noGrp="1"/>
          </p:cNvSpPr>
          <p:nvPr>
            <p:ph type="title"/>
          </p:nvPr>
        </p:nvSpPr>
        <p:spPr>
          <a:xfrm>
            <a:off x="500550" y="635333"/>
            <a:ext cx="8520600" cy="1559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700">
                <a:solidFill>
                  <a:srgbClr val="000000"/>
                </a:solidFill>
                <a:latin typeface="Arial"/>
                <a:ea typeface="Arial"/>
                <a:cs typeface="Arial"/>
                <a:sym typeface="Arial"/>
              </a:rPr>
              <a:t>Know Your Rights Bingo</a:t>
            </a:r>
            <a:endParaRPr sz="2700">
              <a:solidFill>
                <a:srgbClr val="000000"/>
              </a:solidFill>
              <a:latin typeface="Arial"/>
              <a:ea typeface="Arial"/>
              <a:cs typeface="Arial"/>
              <a:sym typeface="Arial"/>
            </a:endParaRPr>
          </a:p>
          <a:p>
            <a:pPr marL="0" lvl="0" indent="0" algn="l" rtl="0">
              <a:lnSpc>
                <a:spcPct val="115000"/>
              </a:lnSpc>
              <a:spcBef>
                <a:spcPts val="0"/>
              </a:spcBef>
              <a:spcAft>
                <a:spcPts val="0"/>
              </a:spcAft>
              <a:buNone/>
            </a:pPr>
            <a:r>
              <a:rPr lang="en-US" sz="2700">
                <a:solidFill>
                  <a:srgbClr val="000000"/>
                </a:solidFill>
                <a:latin typeface="Arial"/>
                <a:ea typeface="Arial"/>
                <a:cs typeface="Arial"/>
                <a:sym typeface="Arial"/>
              </a:rPr>
              <a:t>Article 4.6</a:t>
            </a:r>
            <a:endParaRPr sz="2700"/>
          </a:p>
        </p:txBody>
      </p:sp>
      <p:sp>
        <p:nvSpPr>
          <p:cNvPr id="203" name="Google Shape;203;g242676e42e8_0_314"/>
          <p:cNvSpPr txBox="1">
            <a:spLocks noGrp="1"/>
          </p:cNvSpPr>
          <p:nvPr>
            <p:ph type="body" idx="1"/>
          </p:nvPr>
        </p:nvSpPr>
        <p:spPr>
          <a:xfrm>
            <a:off x="311700" y="2401902"/>
            <a:ext cx="7701600" cy="3610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rgbClr val="000000"/>
                </a:solidFill>
                <a:latin typeface="Arial"/>
                <a:ea typeface="Arial"/>
                <a:cs typeface="Arial"/>
                <a:sym typeface="Arial"/>
              </a:rPr>
              <a:t>MVNEA appoints how many members to serve on the policy review committee?</a:t>
            </a:r>
            <a:endParaRPr sz="2700"/>
          </a:p>
        </p:txBody>
      </p:sp>
      <p:sp>
        <p:nvSpPr>
          <p:cNvPr id="204" name="Google Shape;204;g242676e42e8_0_31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g242676e42e8_0_321"/>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700">
                <a:solidFill>
                  <a:srgbClr val="000000"/>
                </a:solidFill>
                <a:latin typeface="Arial"/>
                <a:ea typeface="Arial"/>
                <a:cs typeface="Arial"/>
                <a:sym typeface="Arial"/>
              </a:rPr>
              <a:t>4 MVNEA appointed members </a:t>
            </a:r>
            <a:endParaRPr sz="2700">
              <a:solidFill>
                <a:srgbClr val="000000"/>
              </a:solidFill>
              <a:latin typeface="Arial"/>
              <a:ea typeface="Arial"/>
              <a:cs typeface="Arial"/>
              <a:sym typeface="Arial"/>
            </a:endParaRPr>
          </a:p>
          <a:p>
            <a:pPr marL="0" lvl="0" indent="0" algn="ctr" rtl="0">
              <a:spcBef>
                <a:spcPts val="0"/>
              </a:spcBef>
              <a:spcAft>
                <a:spcPts val="0"/>
              </a:spcAft>
              <a:buNone/>
            </a:pPr>
            <a:r>
              <a:rPr lang="en-US" sz="2700">
                <a:solidFill>
                  <a:srgbClr val="000000"/>
                </a:solidFill>
                <a:latin typeface="Arial"/>
                <a:ea typeface="Arial"/>
                <a:cs typeface="Arial"/>
                <a:sym typeface="Arial"/>
              </a:rPr>
              <a:t>on policy review committee  </a:t>
            </a:r>
            <a:r>
              <a:rPr lang="en-US" sz="9000">
                <a:solidFill>
                  <a:srgbClr val="000000"/>
                </a:solidFill>
                <a:latin typeface="Arial"/>
                <a:ea typeface="Arial"/>
                <a:cs typeface="Arial"/>
                <a:sym typeface="Arial"/>
              </a:rPr>
              <a:t> </a:t>
            </a:r>
            <a:endParaRPr sz="9000"/>
          </a:p>
        </p:txBody>
      </p:sp>
      <p:sp>
        <p:nvSpPr>
          <p:cNvPr id="211" name="Google Shape;211;g242676e42e8_0_32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g242676e42e8_0_328"/>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rgbClr val="000000"/>
                </a:solidFill>
                <a:latin typeface="Arial"/>
                <a:ea typeface="Arial"/>
                <a:cs typeface="Arial"/>
                <a:sym typeface="Arial"/>
              </a:rPr>
              <a:t>Know Your Rights Bingo</a:t>
            </a:r>
            <a:endParaRPr sz="2700">
              <a:solidFill>
                <a:srgbClr val="000000"/>
              </a:solidFill>
              <a:latin typeface="Arial"/>
              <a:ea typeface="Arial"/>
              <a:cs typeface="Arial"/>
              <a:sym typeface="Arial"/>
            </a:endParaRPr>
          </a:p>
          <a:p>
            <a:pPr marL="0" lvl="0" indent="0" algn="l" rtl="0">
              <a:spcBef>
                <a:spcPts val="0"/>
              </a:spcBef>
              <a:spcAft>
                <a:spcPts val="0"/>
              </a:spcAft>
              <a:buNone/>
            </a:pPr>
            <a:r>
              <a:rPr lang="en-US" sz="2700">
                <a:solidFill>
                  <a:srgbClr val="000000"/>
                </a:solidFill>
                <a:latin typeface="Arial"/>
                <a:ea typeface="Arial"/>
                <a:cs typeface="Arial"/>
                <a:sym typeface="Arial"/>
              </a:rPr>
              <a:t>Article 5.7</a:t>
            </a:r>
            <a:endParaRPr sz="9000">
              <a:solidFill>
                <a:srgbClr val="000000"/>
              </a:solidFill>
              <a:latin typeface="Arial"/>
              <a:ea typeface="Arial"/>
              <a:cs typeface="Arial"/>
              <a:sym typeface="Arial"/>
            </a:endParaRPr>
          </a:p>
          <a:p>
            <a:pPr marL="0" lvl="0" indent="0" algn="l" rtl="0">
              <a:spcBef>
                <a:spcPts val="0"/>
              </a:spcBef>
              <a:spcAft>
                <a:spcPts val="0"/>
              </a:spcAft>
              <a:buNone/>
            </a:pPr>
            <a:endParaRPr sz="3400">
              <a:solidFill>
                <a:srgbClr val="000000"/>
              </a:solidFill>
              <a:latin typeface="Arial"/>
              <a:ea typeface="Arial"/>
              <a:cs typeface="Arial"/>
              <a:sym typeface="Arial"/>
            </a:endParaRPr>
          </a:p>
          <a:p>
            <a:pPr marL="0" lvl="0" indent="0" algn="l" rtl="0">
              <a:spcBef>
                <a:spcPts val="0"/>
              </a:spcBef>
              <a:spcAft>
                <a:spcPts val="0"/>
              </a:spcAft>
              <a:buNone/>
            </a:pPr>
            <a:r>
              <a:rPr lang="en-US" sz="2700">
                <a:solidFill>
                  <a:srgbClr val="000000"/>
                </a:solidFill>
                <a:latin typeface="Arial"/>
                <a:ea typeface="Arial"/>
                <a:cs typeface="Arial"/>
                <a:sym typeface="Arial"/>
              </a:rPr>
              <a:t>Unused sick/personal leave days will be paid out at a maximum of ______ per day with resignation in December.</a:t>
            </a:r>
            <a:endParaRPr sz="2700"/>
          </a:p>
        </p:txBody>
      </p:sp>
      <p:sp>
        <p:nvSpPr>
          <p:cNvPr id="218" name="Google Shape;218;g242676e42e8_0_32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242676e42e8_0_335"/>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rgbClr val="000000"/>
                </a:solidFill>
                <a:latin typeface="Arial"/>
                <a:ea typeface="Arial"/>
                <a:cs typeface="Arial"/>
                <a:sym typeface="Arial"/>
              </a:rPr>
              <a:t>$95/day if submitted by December </a:t>
            </a:r>
            <a:endParaRPr sz="2700"/>
          </a:p>
        </p:txBody>
      </p:sp>
      <p:sp>
        <p:nvSpPr>
          <p:cNvPr id="225" name="Google Shape;225;g242676e42e8_0_33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g242676e42e8_0_7"/>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700">
                <a:solidFill>
                  <a:srgbClr val="000000"/>
                </a:solidFill>
                <a:latin typeface="Arial"/>
                <a:ea typeface="Arial"/>
                <a:cs typeface="Arial"/>
                <a:sym typeface="Arial"/>
              </a:rPr>
              <a:t>Know Your Rights Bingo</a:t>
            </a:r>
            <a:endParaRPr sz="2700">
              <a:solidFill>
                <a:srgbClr val="000000"/>
              </a:solidFill>
              <a:latin typeface="Arial"/>
              <a:ea typeface="Arial"/>
              <a:cs typeface="Arial"/>
              <a:sym typeface="Arial"/>
            </a:endParaRPr>
          </a:p>
          <a:p>
            <a:pPr marL="0" lvl="0" indent="0" algn="l" rtl="0">
              <a:lnSpc>
                <a:spcPct val="115000"/>
              </a:lnSpc>
              <a:spcBef>
                <a:spcPts val="0"/>
              </a:spcBef>
              <a:spcAft>
                <a:spcPts val="0"/>
              </a:spcAft>
              <a:buNone/>
            </a:pPr>
            <a:r>
              <a:rPr lang="en-US" sz="2700">
                <a:solidFill>
                  <a:srgbClr val="000000"/>
                </a:solidFill>
                <a:latin typeface="Arial"/>
                <a:ea typeface="Arial"/>
                <a:cs typeface="Arial"/>
                <a:sym typeface="Arial"/>
              </a:rPr>
              <a:t>Article 8.3</a:t>
            </a:r>
            <a:endParaRPr/>
          </a:p>
        </p:txBody>
      </p:sp>
      <p:sp>
        <p:nvSpPr>
          <p:cNvPr id="232" name="Google Shape;232;g242676e42e8_0_7"/>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6000">
              <a:solidFill>
                <a:srgbClr val="000000"/>
              </a:solidFill>
              <a:latin typeface="Arial"/>
              <a:ea typeface="Arial"/>
              <a:cs typeface="Arial"/>
              <a:sym typeface="Arial"/>
            </a:endParaRPr>
          </a:p>
          <a:p>
            <a:pPr marL="0" lvl="0" indent="0" algn="l" rtl="0">
              <a:spcBef>
                <a:spcPts val="0"/>
              </a:spcBef>
              <a:spcAft>
                <a:spcPts val="0"/>
              </a:spcAft>
              <a:buNone/>
            </a:pPr>
            <a:r>
              <a:rPr lang="en-US" sz="2700">
                <a:solidFill>
                  <a:srgbClr val="000000"/>
                </a:solidFill>
                <a:latin typeface="Arial"/>
                <a:ea typeface="Arial"/>
                <a:cs typeface="Arial"/>
                <a:sym typeface="Arial"/>
              </a:rPr>
              <a:t>After school faculty meetings are limited to ____ minutes per month, except in emergencies.</a:t>
            </a:r>
            <a:endParaRPr sz="2700">
              <a:solidFill>
                <a:srgbClr val="000000"/>
              </a:solidFill>
              <a:latin typeface="Arial"/>
              <a:ea typeface="Arial"/>
              <a:cs typeface="Arial"/>
              <a:sym typeface="Arial"/>
            </a:endParaRPr>
          </a:p>
          <a:p>
            <a:pPr marL="457200" lvl="0" indent="0" algn="l" rtl="0">
              <a:spcBef>
                <a:spcPts val="0"/>
              </a:spcBef>
              <a:spcAft>
                <a:spcPts val="0"/>
              </a:spcAft>
              <a:buNone/>
            </a:pPr>
            <a:endParaRPr sz="2900"/>
          </a:p>
        </p:txBody>
      </p:sp>
      <p:sp>
        <p:nvSpPr>
          <p:cNvPr id="233" name="Google Shape;233;g242676e42e8_0_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g242676e42e8_0_86"/>
          <p:cNvSpPr txBox="1">
            <a:spLocks noGrp="1"/>
          </p:cNvSpPr>
          <p:nvPr>
            <p:ph type="body" idx="1"/>
          </p:nvPr>
        </p:nvSpPr>
        <p:spPr>
          <a:xfrm>
            <a:off x="179825" y="1248508"/>
            <a:ext cx="8520600" cy="45552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US" sz="2700">
                <a:solidFill>
                  <a:srgbClr val="000000"/>
                </a:solidFill>
                <a:latin typeface="Arial"/>
                <a:ea typeface="Arial"/>
                <a:cs typeface="Arial"/>
                <a:sym typeface="Arial"/>
              </a:rPr>
              <a:t>BINGO ANSWER: </a:t>
            </a:r>
            <a:endParaRPr sz="2700">
              <a:solidFill>
                <a:srgbClr val="000000"/>
              </a:solidFill>
              <a:latin typeface="Arial"/>
              <a:ea typeface="Arial"/>
              <a:cs typeface="Arial"/>
              <a:sym typeface="Arial"/>
            </a:endParaRPr>
          </a:p>
          <a:p>
            <a:pPr marL="0" lvl="0" indent="0" algn="l" rtl="0">
              <a:spcBef>
                <a:spcPts val="0"/>
              </a:spcBef>
              <a:spcAft>
                <a:spcPts val="0"/>
              </a:spcAft>
              <a:buNone/>
            </a:pPr>
            <a:r>
              <a:rPr lang="en-US" sz="2700">
                <a:solidFill>
                  <a:srgbClr val="000000"/>
                </a:solidFill>
                <a:latin typeface="Arial"/>
                <a:ea typeface="Arial"/>
                <a:cs typeface="Arial"/>
                <a:sym typeface="Arial"/>
              </a:rPr>
              <a:t>Article 8.3: 60 minutes</a:t>
            </a:r>
            <a:endParaRPr sz="2700">
              <a:solidFill>
                <a:srgbClr val="000000"/>
              </a:solidFill>
              <a:latin typeface="Arial"/>
              <a:ea typeface="Arial"/>
              <a:cs typeface="Arial"/>
              <a:sym typeface="Arial"/>
            </a:endParaRPr>
          </a:p>
          <a:p>
            <a:pPr marL="0" lvl="0" indent="0" algn="l" rtl="0">
              <a:spcBef>
                <a:spcPts val="0"/>
              </a:spcBef>
              <a:spcAft>
                <a:spcPts val="0"/>
              </a:spcAft>
              <a:buNone/>
            </a:pPr>
            <a:endParaRPr sz="2700">
              <a:solidFill>
                <a:srgbClr val="000000"/>
              </a:solidFill>
              <a:latin typeface="Arial"/>
              <a:ea typeface="Arial"/>
              <a:cs typeface="Arial"/>
              <a:sym typeface="Arial"/>
            </a:endParaRPr>
          </a:p>
          <a:p>
            <a:pPr marL="0" lvl="0" indent="0" algn="l" rtl="0">
              <a:spcBef>
                <a:spcPts val="0"/>
              </a:spcBef>
              <a:spcAft>
                <a:spcPts val="0"/>
              </a:spcAft>
              <a:buNone/>
            </a:pPr>
            <a:r>
              <a:rPr lang="en-US" sz="2700">
                <a:solidFill>
                  <a:srgbClr val="000000"/>
                </a:solidFill>
                <a:latin typeface="Arial"/>
                <a:ea typeface="Arial"/>
                <a:cs typeface="Arial"/>
                <a:sym typeface="Arial"/>
              </a:rPr>
              <a:t>DISCUSSION: </a:t>
            </a:r>
            <a:endParaRPr sz="2700">
              <a:solidFill>
                <a:srgbClr val="000000"/>
              </a:solidFill>
              <a:latin typeface="Arial"/>
              <a:ea typeface="Arial"/>
              <a:cs typeface="Arial"/>
              <a:sym typeface="Arial"/>
            </a:endParaRPr>
          </a:p>
          <a:p>
            <a:pPr marL="0" lvl="0" indent="0" algn="l" rtl="0">
              <a:spcBef>
                <a:spcPts val="0"/>
              </a:spcBef>
              <a:spcAft>
                <a:spcPts val="0"/>
              </a:spcAft>
              <a:buNone/>
            </a:pPr>
            <a:r>
              <a:rPr lang="en-US" sz="2700">
                <a:solidFill>
                  <a:srgbClr val="000000"/>
                </a:solidFill>
                <a:latin typeface="Arial"/>
                <a:ea typeface="Arial"/>
                <a:cs typeface="Arial"/>
                <a:sym typeface="Arial"/>
              </a:rPr>
              <a:t>What is an emergency? </a:t>
            </a:r>
            <a:endParaRPr sz="2700">
              <a:solidFill>
                <a:srgbClr val="000000"/>
              </a:solidFill>
              <a:latin typeface="Arial"/>
              <a:ea typeface="Arial"/>
              <a:cs typeface="Arial"/>
              <a:sym typeface="Arial"/>
            </a:endParaRPr>
          </a:p>
          <a:p>
            <a:pPr marL="0" lvl="0" indent="0" algn="l" rtl="0">
              <a:spcBef>
                <a:spcPts val="0"/>
              </a:spcBef>
              <a:spcAft>
                <a:spcPts val="0"/>
              </a:spcAft>
              <a:buNone/>
            </a:pPr>
            <a:r>
              <a:rPr lang="en-US" sz="2700">
                <a:solidFill>
                  <a:srgbClr val="000000"/>
                </a:solidFill>
                <a:latin typeface="Arial"/>
                <a:ea typeface="Arial"/>
                <a:cs typeface="Arial"/>
                <a:sym typeface="Arial"/>
              </a:rPr>
              <a:t>What is NOT an emergency?</a:t>
            </a:r>
            <a:r>
              <a:rPr lang="en-US" sz="4400">
                <a:solidFill>
                  <a:srgbClr val="000000"/>
                </a:solidFill>
                <a:latin typeface="Arial"/>
                <a:ea typeface="Arial"/>
                <a:cs typeface="Arial"/>
                <a:sym typeface="Arial"/>
              </a:rPr>
              <a:t> </a:t>
            </a:r>
            <a:endParaRPr sz="4400">
              <a:solidFill>
                <a:srgbClr val="000000"/>
              </a:solidFill>
              <a:latin typeface="Arial"/>
              <a:ea typeface="Arial"/>
              <a:cs typeface="Arial"/>
              <a:sym typeface="Arial"/>
            </a:endParaRPr>
          </a:p>
        </p:txBody>
      </p:sp>
      <p:sp>
        <p:nvSpPr>
          <p:cNvPr id="240" name="Google Shape;240;g242676e42e8_0_8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g242676e42e8_0_158"/>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700"/>
              <a:t>ARTICLE 9.1        Plan Time  </a:t>
            </a:r>
            <a:endParaRPr sz="2700"/>
          </a:p>
        </p:txBody>
      </p:sp>
      <p:sp>
        <p:nvSpPr>
          <p:cNvPr id="247" name="Google Shape;247;g242676e42e8_0_158"/>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200">
                <a:solidFill>
                  <a:srgbClr val="000000"/>
                </a:solidFill>
                <a:latin typeface="Arial"/>
                <a:ea typeface="Arial"/>
                <a:cs typeface="Arial"/>
                <a:sym typeface="Arial"/>
              </a:rPr>
              <a:t>“An average of five (5) periods per week of self-directed planning time will be allotted to all secondary teachers, and an average of _____ minutes of self-directed planning time will be allotted to all elementary teachers. Assignments to a study hall shall be considered a teaching period in the secondary schools. Duty time, including but not limited to, the supervision of students before and after school, passing time, staff lunch time, and travel time will not count toward plan time minutes. If all members of a PLC or committee agree to meet during plan time they may.”</a:t>
            </a:r>
            <a:endParaRPr sz="2900"/>
          </a:p>
        </p:txBody>
      </p:sp>
      <p:sp>
        <p:nvSpPr>
          <p:cNvPr id="248" name="Google Shape;248;g242676e42e8_0_15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242676e42e8_0_230"/>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chemeClr val="dk1"/>
                </a:solidFill>
                <a:latin typeface="Arial"/>
                <a:ea typeface="Arial"/>
                <a:cs typeface="Arial"/>
                <a:sym typeface="Arial"/>
              </a:rPr>
              <a:t>Bingo answer: 250 minutes. </a:t>
            </a:r>
            <a:endParaRPr sz="2700">
              <a:solidFill>
                <a:schemeClr val="dk1"/>
              </a:solidFill>
              <a:latin typeface="Arial"/>
              <a:ea typeface="Arial"/>
              <a:cs typeface="Arial"/>
              <a:sym typeface="Arial"/>
            </a:endParaRPr>
          </a:p>
          <a:p>
            <a:pPr marL="0" lvl="0" indent="0" algn="l" rtl="0">
              <a:spcBef>
                <a:spcPts val="0"/>
              </a:spcBef>
              <a:spcAft>
                <a:spcPts val="0"/>
              </a:spcAft>
              <a:buNone/>
            </a:pPr>
            <a:endParaRPr sz="2700">
              <a:solidFill>
                <a:schemeClr val="dk1"/>
              </a:solidFill>
              <a:latin typeface="Arial"/>
              <a:ea typeface="Arial"/>
              <a:cs typeface="Arial"/>
              <a:sym typeface="Arial"/>
            </a:endParaRPr>
          </a:p>
          <a:p>
            <a:pPr marL="0" lvl="0" indent="0" algn="l" rtl="0">
              <a:spcBef>
                <a:spcPts val="0"/>
              </a:spcBef>
              <a:spcAft>
                <a:spcPts val="0"/>
              </a:spcAft>
              <a:buNone/>
            </a:pPr>
            <a:endParaRPr sz="2700">
              <a:solidFill>
                <a:schemeClr val="dk1"/>
              </a:solidFill>
              <a:latin typeface="Arial"/>
              <a:ea typeface="Arial"/>
              <a:cs typeface="Arial"/>
              <a:sym typeface="Arial"/>
            </a:endParaRPr>
          </a:p>
          <a:p>
            <a:pPr marL="0" lvl="0" indent="0" algn="l" rtl="0">
              <a:spcBef>
                <a:spcPts val="0"/>
              </a:spcBef>
              <a:spcAft>
                <a:spcPts val="0"/>
              </a:spcAft>
              <a:buNone/>
            </a:pPr>
            <a:r>
              <a:rPr lang="en-US" sz="2700">
                <a:solidFill>
                  <a:schemeClr val="dk1"/>
                </a:solidFill>
                <a:latin typeface="Arial"/>
                <a:ea typeface="Arial"/>
                <a:cs typeface="Arial"/>
                <a:sym typeface="Arial"/>
              </a:rPr>
              <a:t>What do we do if we do not get 250 minutes of self-directed plan time? </a:t>
            </a:r>
            <a:endParaRPr sz="2700">
              <a:solidFill>
                <a:schemeClr val="dk1"/>
              </a:solidFill>
              <a:latin typeface="Arial"/>
              <a:ea typeface="Arial"/>
              <a:cs typeface="Arial"/>
              <a:sym typeface="Arial"/>
            </a:endParaRPr>
          </a:p>
        </p:txBody>
      </p:sp>
      <p:sp>
        <p:nvSpPr>
          <p:cNvPr id="255" name="Google Shape;255;g242676e42e8_0_23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242676e42e8_0_237"/>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rgbClr val="000000"/>
                </a:solidFill>
                <a:latin typeface="Arial"/>
                <a:ea typeface="Arial"/>
                <a:cs typeface="Arial"/>
                <a:sym typeface="Arial"/>
              </a:rPr>
              <a:t>Know Your Rights Bingo</a:t>
            </a:r>
            <a:endParaRPr sz="2700">
              <a:solidFill>
                <a:srgbClr val="000000"/>
              </a:solidFill>
              <a:latin typeface="Arial"/>
              <a:ea typeface="Arial"/>
              <a:cs typeface="Arial"/>
              <a:sym typeface="Arial"/>
            </a:endParaRPr>
          </a:p>
          <a:p>
            <a:pPr marL="0" lvl="0" indent="0" algn="l" rtl="0">
              <a:spcBef>
                <a:spcPts val="0"/>
              </a:spcBef>
              <a:spcAft>
                <a:spcPts val="0"/>
              </a:spcAft>
              <a:buNone/>
            </a:pPr>
            <a:r>
              <a:rPr lang="en-US" sz="2700">
                <a:solidFill>
                  <a:srgbClr val="000000"/>
                </a:solidFill>
                <a:latin typeface="Arial"/>
                <a:ea typeface="Arial"/>
                <a:cs typeface="Arial"/>
                <a:sym typeface="Arial"/>
              </a:rPr>
              <a:t>Article 10.1 Student Discipline </a:t>
            </a:r>
            <a:endParaRPr sz="2700">
              <a:solidFill>
                <a:srgbClr val="000000"/>
              </a:solidFill>
              <a:latin typeface="Arial"/>
              <a:ea typeface="Arial"/>
              <a:cs typeface="Arial"/>
              <a:sym typeface="Arial"/>
            </a:endParaRPr>
          </a:p>
          <a:p>
            <a:pPr marL="0" lvl="0" indent="0" algn="l" rtl="0">
              <a:spcBef>
                <a:spcPts val="0"/>
              </a:spcBef>
              <a:spcAft>
                <a:spcPts val="0"/>
              </a:spcAft>
              <a:buNone/>
            </a:pPr>
            <a:endParaRPr sz="2700">
              <a:solidFill>
                <a:srgbClr val="000000"/>
              </a:solidFill>
              <a:latin typeface="Arial"/>
              <a:ea typeface="Arial"/>
              <a:cs typeface="Arial"/>
              <a:sym typeface="Arial"/>
            </a:endParaRPr>
          </a:p>
          <a:p>
            <a:pPr marL="0" lvl="0" indent="0" algn="l" rtl="0">
              <a:spcBef>
                <a:spcPts val="0"/>
              </a:spcBef>
              <a:spcAft>
                <a:spcPts val="0"/>
              </a:spcAft>
              <a:buNone/>
            </a:pPr>
            <a:r>
              <a:rPr lang="en-US" sz="2700">
                <a:solidFill>
                  <a:srgbClr val="000000"/>
                </a:solidFill>
                <a:latin typeface="Arial"/>
                <a:ea typeface="Arial"/>
                <a:cs typeface="Arial"/>
                <a:sym typeface="Arial"/>
              </a:rPr>
              <a:t>Can student discipline information recorded by a certified staff member be removed or altered without notice to you?</a:t>
            </a:r>
            <a:endParaRPr sz="2700">
              <a:solidFill>
                <a:srgbClr val="000000"/>
              </a:solidFill>
              <a:latin typeface="Arial"/>
              <a:ea typeface="Arial"/>
              <a:cs typeface="Arial"/>
              <a:sym typeface="Arial"/>
            </a:endParaRPr>
          </a:p>
          <a:p>
            <a:pPr marL="0" lvl="0" indent="0" algn="l" rtl="0">
              <a:spcBef>
                <a:spcPts val="0"/>
              </a:spcBef>
              <a:spcAft>
                <a:spcPts val="0"/>
              </a:spcAft>
              <a:buNone/>
            </a:pPr>
            <a:endParaRPr/>
          </a:p>
        </p:txBody>
      </p:sp>
      <p:sp>
        <p:nvSpPr>
          <p:cNvPr id="262" name="Google Shape;262;g242676e42e8_0_23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242676e42e8_0_24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US" sz="3300">
                <a:solidFill>
                  <a:srgbClr val="000000"/>
                </a:solidFill>
                <a:latin typeface="Arial"/>
                <a:ea typeface="Arial"/>
                <a:cs typeface="Arial"/>
                <a:sym typeface="Arial"/>
              </a:rPr>
              <a:t>Answer: No removal without notification </a:t>
            </a:r>
            <a:endParaRPr sz="3300">
              <a:solidFill>
                <a:srgbClr val="000000"/>
              </a:solidFill>
              <a:latin typeface="Arial"/>
              <a:ea typeface="Arial"/>
              <a:cs typeface="Arial"/>
              <a:sym typeface="Arial"/>
            </a:endParaRPr>
          </a:p>
          <a:p>
            <a:pPr marL="457200" lvl="0" indent="0" algn="l" rtl="0">
              <a:spcBef>
                <a:spcPts val="0"/>
              </a:spcBef>
              <a:spcAft>
                <a:spcPts val="0"/>
              </a:spcAft>
              <a:buNone/>
            </a:pPr>
            <a:endParaRPr sz="3300">
              <a:solidFill>
                <a:srgbClr val="000000"/>
              </a:solidFill>
              <a:latin typeface="Arial"/>
              <a:ea typeface="Arial"/>
              <a:cs typeface="Arial"/>
              <a:sym typeface="Arial"/>
            </a:endParaRPr>
          </a:p>
          <a:p>
            <a:pPr marL="457200" lvl="0" indent="0" algn="l" rtl="0">
              <a:spcBef>
                <a:spcPts val="0"/>
              </a:spcBef>
              <a:spcAft>
                <a:spcPts val="0"/>
              </a:spcAft>
              <a:buNone/>
            </a:pPr>
            <a:r>
              <a:rPr lang="en-US" sz="3300">
                <a:solidFill>
                  <a:srgbClr val="000000"/>
                </a:solidFill>
                <a:latin typeface="Arial"/>
                <a:ea typeface="Arial"/>
                <a:cs typeface="Arial"/>
                <a:sym typeface="Arial"/>
              </a:rPr>
              <a:t>No student discipline information recorded by a Bargaining Unit employee may be removed or altered without notification to the Bargaining Unit employee.</a:t>
            </a:r>
            <a:endParaRPr sz="3300">
              <a:solidFill>
                <a:srgbClr val="000000"/>
              </a:solidFill>
              <a:latin typeface="Arial"/>
              <a:ea typeface="Arial"/>
              <a:cs typeface="Arial"/>
              <a:sym typeface="Arial"/>
            </a:endParaRPr>
          </a:p>
          <a:p>
            <a:pPr marL="457200" lvl="0" indent="0" algn="l" rtl="0">
              <a:spcBef>
                <a:spcPts val="0"/>
              </a:spcBef>
              <a:spcAft>
                <a:spcPts val="0"/>
              </a:spcAft>
              <a:buNone/>
            </a:pPr>
            <a:endParaRPr sz="3300">
              <a:solidFill>
                <a:srgbClr val="000000"/>
              </a:solidFill>
              <a:latin typeface="Arial"/>
              <a:ea typeface="Arial"/>
              <a:cs typeface="Arial"/>
              <a:sym typeface="Arial"/>
            </a:endParaRPr>
          </a:p>
          <a:p>
            <a:pPr marL="457200" lvl="0" indent="0" algn="l" rtl="0">
              <a:spcBef>
                <a:spcPts val="0"/>
              </a:spcBef>
              <a:spcAft>
                <a:spcPts val="0"/>
              </a:spcAft>
              <a:buNone/>
            </a:pPr>
            <a:endParaRPr sz="3300">
              <a:solidFill>
                <a:srgbClr val="000000"/>
              </a:solidFill>
              <a:latin typeface="Arial"/>
              <a:ea typeface="Arial"/>
              <a:cs typeface="Arial"/>
              <a:sym typeface="Arial"/>
            </a:endParaRPr>
          </a:p>
        </p:txBody>
      </p:sp>
      <p:sp>
        <p:nvSpPr>
          <p:cNvPr id="269" name="Google Shape;269;g242676e42e8_0_24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242676e42e8_0_251"/>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100">
                <a:solidFill>
                  <a:srgbClr val="000000"/>
                </a:solidFill>
                <a:latin typeface="Arial"/>
                <a:ea typeface="Arial"/>
                <a:cs typeface="Arial"/>
                <a:sym typeface="Arial"/>
              </a:rPr>
              <a:t>Know Your Rights Bingo</a:t>
            </a:r>
            <a:endParaRPr sz="2100">
              <a:solidFill>
                <a:srgbClr val="000000"/>
              </a:solidFill>
              <a:latin typeface="Arial"/>
              <a:ea typeface="Arial"/>
              <a:cs typeface="Arial"/>
              <a:sym typeface="Arial"/>
            </a:endParaRPr>
          </a:p>
          <a:p>
            <a:pPr marL="0" lvl="0" indent="0" algn="l" rtl="0">
              <a:spcBef>
                <a:spcPts val="0"/>
              </a:spcBef>
              <a:spcAft>
                <a:spcPts val="0"/>
              </a:spcAft>
              <a:buNone/>
            </a:pPr>
            <a:r>
              <a:rPr lang="en-US" sz="2100">
                <a:solidFill>
                  <a:srgbClr val="000000"/>
                </a:solidFill>
                <a:latin typeface="Arial"/>
                <a:ea typeface="Arial"/>
                <a:cs typeface="Arial"/>
                <a:sym typeface="Arial"/>
              </a:rPr>
              <a:t>Article 5.7 Right to Representation </a:t>
            </a:r>
            <a:endParaRPr sz="2100">
              <a:solidFill>
                <a:srgbClr val="000000"/>
              </a:solidFill>
              <a:latin typeface="Arial"/>
              <a:ea typeface="Arial"/>
              <a:cs typeface="Arial"/>
              <a:sym typeface="Arial"/>
            </a:endParaRPr>
          </a:p>
          <a:p>
            <a:pPr marL="0" lvl="0" indent="0" algn="l" rtl="0">
              <a:spcBef>
                <a:spcPts val="0"/>
              </a:spcBef>
              <a:spcAft>
                <a:spcPts val="0"/>
              </a:spcAft>
              <a:buNone/>
            </a:pPr>
            <a:endParaRPr sz="2100">
              <a:solidFill>
                <a:srgbClr val="000000"/>
              </a:solidFill>
              <a:latin typeface="Arial"/>
              <a:ea typeface="Arial"/>
              <a:cs typeface="Arial"/>
              <a:sym typeface="Arial"/>
            </a:endParaRPr>
          </a:p>
          <a:p>
            <a:pPr marL="457200" lvl="0" indent="0" algn="l" rtl="0">
              <a:spcBef>
                <a:spcPts val="0"/>
              </a:spcBef>
              <a:spcAft>
                <a:spcPts val="0"/>
              </a:spcAft>
              <a:buNone/>
            </a:pPr>
            <a:r>
              <a:rPr lang="en-US" sz="2100">
                <a:solidFill>
                  <a:srgbClr val="000000"/>
                </a:solidFill>
                <a:latin typeface="Arial"/>
                <a:ea typeface="Arial"/>
                <a:cs typeface="Arial"/>
                <a:sym typeface="Arial"/>
              </a:rPr>
              <a:t>A principal asks to talk to a teacher during plan time about a concern from a student. What should the teacher do? </a:t>
            </a:r>
            <a:endParaRPr sz="2100">
              <a:solidFill>
                <a:srgbClr val="000000"/>
              </a:solidFill>
              <a:latin typeface="Arial"/>
              <a:ea typeface="Arial"/>
              <a:cs typeface="Arial"/>
              <a:sym typeface="Arial"/>
            </a:endParaRPr>
          </a:p>
          <a:p>
            <a:pPr marL="0" lvl="0" indent="0" algn="l" rtl="0">
              <a:spcBef>
                <a:spcPts val="0"/>
              </a:spcBef>
              <a:spcAft>
                <a:spcPts val="0"/>
              </a:spcAft>
              <a:buNone/>
            </a:pPr>
            <a:endParaRPr sz="2100">
              <a:solidFill>
                <a:srgbClr val="000000"/>
              </a:solidFill>
              <a:latin typeface="Arial"/>
              <a:ea typeface="Arial"/>
              <a:cs typeface="Arial"/>
              <a:sym typeface="Arial"/>
            </a:endParaRPr>
          </a:p>
          <a:p>
            <a:pPr marL="914400" lvl="0" indent="-361950" algn="l" rtl="0">
              <a:spcBef>
                <a:spcPts val="0"/>
              </a:spcBef>
              <a:spcAft>
                <a:spcPts val="0"/>
              </a:spcAft>
              <a:buClr>
                <a:srgbClr val="000000"/>
              </a:buClr>
              <a:buSzPts val="2100"/>
              <a:buFont typeface="Arial"/>
              <a:buAutoNum type="alphaUcPeriod"/>
            </a:pPr>
            <a:r>
              <a:rPr lang="en-US" sz="2100">
                <a:solidFill>
                  <a:srgbClr val="000000"/>
                </a:solidFill>
                <a:latin typeface="Arial"/>
                <a:ea typeface="Arial"/>
                <a:cs typeface="Arial"/>
                <a:sym typeface="Arial"/>
              </a:rPr>
              <a:t>Just go find out what the deal is. </a:t>
            </a:r>
            <a:endParaRPr sz="2100">
              <a:solidFill>
                <a:srgbClr val="000000"/>
              </a:solidFill>
              <a:latin typeface="Arial"/>
              <a:ea typeface="Arial"/>
              <a:cs typeface="Arial"/>
              <a:sym typeface="Arial"/>
            </a:endParaRPr>
          </a:p>
          <a:p>
            <a:pPr marL="914400" lvl="0" indent="0" algn="l" rtl="0">
              <a:spcBef>
                <a:spcPts val="0"/>
              </a:spcBef>
              <a:spcAft>
                <a:spcPts val="0"/>
              </a:spcAft>
              <a:buNone/>
            </a:pPr>
            <a:endParaRPr sz="2100">
              <a:solidFill>
                <a:srgbClr val="000000"/>
              </a:solidFill>
              <a:latin typeface="Arial"/>
              <a:ea typeface="Arial"/>
              <a:cs typeface="Arial"/>
              <a:sym typeface="Arial"/>
            </a:endParaRPr>
          </a:p>
          <a:p>
            <a:pPr marL="914400" lvl="0" indent="-361950" algn="l" rtl="0">
              <a:spcBef>
                <a:spcPts val="0"/>
              </a:spcBef>
              <a:spcAft>
                <a:spcPts val="0"/>
              </a:spcAft>
              <a:buClr>
                <a:srgbClr val="000000"/>
              </a:buClr>
              <a:buSzPts val="2100"/>
              <a:buFont typeface="Arial"/>
              <a:buAutoNum type="alphaUcPeriod"/>
            </a:pPr>
            <a:r>
              <a:rPr lang="en-US" sz="2100">
                <a:solidFill>
                  <a:srgbClr val="000000"/>
                </a:solidFill>
                <a:latin typeface="Arial"/>
                <a:ea typeface="Arial"/>
                <a:cs typeface="Arial"/>
                <a:sym typeface="Arial"/>
              </a:rPr>
              <a:t>Tell her principal that she wants an MVNEA rep there with her and asks to reschedule the meeting. </a:t>
            </a:r>
            <a:endParaRPr sz="2100"/>
          </a:p>
        </p:txBody>
      </p:sp>
      <p:sp>
        <p:nvSpPr>
          <p:cNvPr id="276" name="Google Shape;276;g242676e42e8_0_25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242676e42e8_0_258"/>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rgbClr val="000000"/>
                </a:solidFill>
                <a:latin typeface="Arial"/>
                <a:ea typeface="Arial"/>
                <a:cs typeface="Arial"/>
                <a:sym typeface="Arial"/>
              </a:rPr>
              <a:t>Bingo answer: reschedule, get MVNEA rep</a:t>
            </a:r>
            <a:endParaRPr sz="2700">
              <a:solidFill>
                <a:srgbClr val="000000"/>
              </a:solidFill>
              <a:latin typeface="Arial"/>
              <a:ea typeface="Arial"/>
              <a:cs typeface="Arial"/>
              <a:sym typeface="Arial"/>
            </a:endParaRPr>
          </a:p>
          <a:p>
            <a:pPr marL="0" lvl="0" indent="0" algn="l" rtl="0">
              <a:spcBef>
                <a:spcPts val="0"/>
              </a:spcBef>
              <a:spcAft>
                <a:spcPts val="0"/>
              </a:spcAft>
              <a:buNone/>
            </a:pPr>
            <a:endParaRPr sz="2700">
              <a:solidFill>
                <a:srgbClr val="000000"/>
              </a:solidFill>
              <a:latin typeface="Arial"/>
              <a:ea typeface="Arial"/>
              <a:cs typeface="Arial"/>
              <a:sym typeface="Arial"/>
            </a:endParaRPr>
          </a:p>
          <a:p>
            <a:pPr marL="0" lvl="0" indent="0" algn="l" rtl="0">
              <a:spcBef>
                <a:spcPts val="0"/>
              </a:spcBef>
              <a:spcAft>
                <a:spcPts val="0"/>
              </a:spcAft>
              <a:buNone/>
            </a:pPr>
            <a:r>
              <a:rPr lang="en-US" sz="2700">
                <a:solidFill>
                  <a:srgbClr val="000000"/>
                </a:solidFill>
                <a:latin typeface="Arial"/>
                <a:ea typeface="Arial"/>
                <a:cs typeface="Arial"/>
                <a:sym typeface="Arial"/>
              </a:rPr>
              <a:t>2 minute practice time!</a:t>
            </a:r>
            <a:endParaRPr sz="2700">
              <a:solidFill>
                <a:srgbClr val="000000"/>
              </a:solidFill>
              <a:latin typeface="Arial"/>
              <a:ea typeface="Arial"/>
              <a:cs typeface="Arial"/>
              <a:sym typeface="Arial"/>
            </a:endParaRPr>
          </a:p>
        </p:txBody>
      </p:sp>
      <p:sp>
        <p:nvSpPr>
          <p:cNvPr id="283" name="Google Shape;283;g242676e42e8_0_25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g242676e42e8_0_26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US" sz="4000">
                <a:solidFill>
                  <a:srgbClr val="000000"/>
                </a:solidFill>
                <a:latin typeface="Arial"/>
                <a:ea typeface="Arial"/>
                <a:cs typeface="Arial"/>
                <a:sym typeface="Arial"/>
              </a:rPr>
              <a:t>Article 11.2: Due process</a:t>
            </a:r>
            <a:endParaRPr sz="4000"/>
          </a:p>
        </p:txBody>
      </p:sp>
      <p:sp>
        <p:nvSpPr>
          <p:cNvPr id="290" name="Google Shape;290;g242676e42e8_0_265"/>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endParaRPr sz="2000">
              <a:solidFill>
                <a:srgbClr val="000000"/>
              </a:solidFill>
              <a:latin typeface="Arial"/>
              <a:ea typeface="Arial"/>
              <a:cs typeface="Arial"/>
              <a:sym typeface="Arial"/>
            </a:endParaRPr>
          </a:p>
          <a:p>
            <a:pPr marL="0" lvl="0" indent="0" algn="l" rtl="0">
              <a:spcBef>
                <a:spcPts val="0"/>
              </a:spcBef>
              <a:spcAft>
                <a:spcPts val="0"/>
              </a:spcAft>
              <a:buNone/>
            </a:pPr>
            <a:r>
              <a:rPr lang="en-US" sz="2000">
                <a:solidFill>
                  <a:srgbClr val="000000"/>
                </a:solidFill>
                <a:latin typeface="Arial"/>
                <a:ea typeface="Arial"/>
                <a:cs typeface="Arial"/>
                <a:sym typeface="Arial"/>
              </a:rPr>
              <a:t>Brian’s principal sees him in the hallway and says that he needs a written statement about a fight in the hallway yesterday. What should Brian do? He has 3 hours to write a statement.</a:t>
            </a:r>
            <a:endParaRPr sz="2000">
              <a:solidFill>
                <a:srgbClr val="000000"/>
              </a:solidFill>
              <a:latin typeface="Arial"/>
              <a:ea typeface="Arial"/>
              <a:cs typeface="Arial"/>
              <a:sym typeface="Arial"/>
            </a:endParaRPr>
          </a:p>
          <a:p>
            <a:pPr marL="914400" lvl="0" indent="-355600" algn="l" rtl="0">
              <a:spcBef>
                <a:spcPts val="0"/>
              </a:spcBef>
              <a:spcAft>
                <a:spcPts val="0"/>
              </a:spcAft>
              <a:buClr>
                <a:srgbClr val="000000"/>
              </a:buClr>
              <a:buSzPts val="2000"/>
              <a:buFont typeface="Arial"/>
              <a:buAutoNum type="alphaUcPeriod"/>
            </a:pPr>
            <a:r>
              <a:rPr lang="en-US" sz="2000">
                <a:solidFill>
                  <a:srgbClr val="000000"/>
                </a:solidFill>
                <a:latin typeface="Arial"/>
                <a:ea typeface="Arial"/>
                <a:cs typeface="Arial"/>
                <a:sym typeface="Arial"/>
              </a:rPr>
              <a:t>Refuse to write a statement. Brian didn’t see anything and just wants to do his job. </a:t>
            </a:r>
            <a:endParaRPr sz="2000">
              <a:solidFill>
                <a:srgbClr val="000000"/>
              </a:solidFill>
              <a:latin typeface="Arial"/>
              <a:ea typeface="Arial"/>
              <a:cs typeface="Arial"/>
              <a:sym typeface="Arial"/>
            </a:endParaRPr>
          </a:p>
          <a:p>
            <a:pPr marL="914400" lvl="0" indent="-355600" algn="l" rtl="0">
              <a:spcBef>
                <a:spcPts val="0"/>
              </a:spcBef>
              <a:spcAft>
                <a:spcPts val="0"/>
              </a:spcAft>
              <a:buClr>
                <a:srgbClr val="000000"/>
              </a:buClr>
              <a:buSzPts val="2000"/>
              <a:buFont typeface="Arial"/>
              <a:buAutoNum type="alphaUcPeriod"/>
            </a:pPr>
            <a:r>
              <a:rPr lang="en-US" sz="2000">
                <a:solidFill>
                  <a:srgbClr val="000000"/>
                </a:solidFill>
                <a:latin typeface="Arial"/>
                <a:ea typeface="Arial"/>
                <a:cs typeface="Arial"/>
                <a:sym typeface="Arial"/>
              </a:rPr>
              <a:t>Reach out to his MVNEA rep to review his statement draft</a:t>
            </a:r>
            <a:endParaRPr sz="2000">
              <a:solidFill>
                <a:srgbClr val="000000"/>
              </a:solidFill>
              <a:latin typeface="Arial"/>
              <a:ea typeface="Arial"/>
              <a:cs typeface="Arial"/>
              <a:sym typeface="Arial"/>
            </a:endParaRPr>
          </a:p>
          <a:p>
            <a:pPr marL="914400" lvl="0" indent="-355600" algn="l" rtl="0">
              <a:spcBef>
                <a:spcPts val="0"/>
              </a:spcBef>
              <a:spcAft>
                <a:spcPts val="0"/>
              </a:spcAft>
              <a:buClr>
                <a:srgbClr val="000000"/>
              </a:buClr>
              <a:buSzPts val="2000"/>
              <a:buFont typeface="Arial"/>
              <a:buAutoNum type="alphaUcPeriod"/>
            </a:pPr>
            <a:r>
              <a:rPr lang="en-US" sz="2000">
                <a:solidFill>
                  <a:srgbClr val="000000"/>
                </a:solidFill>
                <a:latin typeface="Arial"/>
                <a:ea typeface="Arial"/>
                <a:cs typeface="Arial"/>
                <a:sym typeface="Arial"/>
              </a:rPr>
              <a:t>Use up the whole plan time to write a long five paragraph essay in detail about what happened and any opinions about the students and co-workers who were around.  </a:t>
            </a:r>
            <a:endParaRPr sz="2000">
              <a:solidFill>
                <a:srgbClr val="000000"/>
              </a:solidFill>
              <a:latin typeface="Arial"/>
              <a:ea typeface="Arial"/>
              <a:cs typeface="Arial"/>
              <a:sym typeface="Arial"/>
            </a:endParaRPr>
          </a:p>
          <a:p>
            <a:pPr marL="0" lvl="0" indent="0" algn="l" rtl="0">
              <a:spcBef>
                <a:spcPts val="0"/>
              </a:spcBef>
              <a:spcAft>
                <a:spcPts val="0"/>
              </a:spcAft>
              <a:buNone/>
            </a:pPr>
            <a:endParaRPr/>
          </a:p>
        </p:txBody>
      </p:sp>
      <p:sp>
        <p:nvSpPr>
          <p:cNvPr id="291" name="Google Shape;291;g242676e42e8_0_26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g242676e42e8_0_279"/>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rgbClr val="000000"/>
                </a:solidFill>
              </a:rPr>
              <a:t>Article 11.2 Due Process </a:t>
            </a:r>
            <a:endParaRPr sz="2700">
              <a:solidFill>
                <a:srgbClr val="000000"/>
              </a:solidFill>
            </a:endParaRPr>
          </a:p>
          <a:p>
            <a:pPr marL="0" lvl="0" indent="0" algn="l" rtl="0">
              <a:spcBef>
                <a:spcPts val="0"/>
              </a:spcBef>
              <a:spcAft>
                <a:spcPts val="0"/>
              </a:spcAft>
              <a:buNone/>
            </a:pPr>
            <a:endParaRPr sz="2700">
              <a:solidFill>
                <a:srgbClr val="000000"/>
              </a:solidFill>
            </a:endParaRPr>
          </a:p>
          <a:p>
            <a:pPr marL="0" lvl="0" indent="0" algn="l" rtl="0">
              <a:spcBef>
                <a:spcPts val="0"/>
              </a:spcBef>
              <a:spcAft>
                <a:spcPts val="0"/>
              </a:spcAft>
              <a:buNone/>
            </a:pPr>
            <a:r>
              <a:rPr lang="en-US" sz="2700">
                <a:solidFill>
                  <a:srgbClr val="000000"/>
                </a:solidFill>
              </a:rPr>
              <a:t>Bingo Answer: </a:t>
            </a:r>
            <a:endParaRPr sz="2700">
              <a:solidFill>
                <a:srgbClr val="000000"/>
              </a:solidFill>
            </a:endParaRPr>
          </a:p>
          <a:p>
            <a:pPr marL="0" lvl="0" indent="0" algn="l" rtl="0">
              <a:spcBef>
                <a:spcPts val="0"/>
              </a:spcBef>
              <a:spcAft>
                <a:spcPts val="0"/>
              </a:spcAft>
              <a:buNone/>
            </a:pPr>
            <a:r>
              <a:rPr lang="en-US" sz="2700">
                <a:solidFill>
                  <a:srgbClr val="000000"/>
                </a:solidFill>
              </a:rPr>
              <a:t>Reach out to MVNEA rep for help with the written statement </a:t>
            </a:r>
            <a:endParaRPr sz="2700">
              <a:solidFill>
                <a:srgbClr val="000000"/>
              </a:solidFill>
            </a:endParaRPr>
          </a:p>
        </p:txBody>
      </p:sp>
      <p:sp>
        <p:nvSpPr>
          <p:cNvPr id="298" name="Google Shape;298;g242676e42e8_0_27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g242676e42e8_0_286"/>
          <p:cNvSpPr txBox="1">
            <a:spLocks noGrp="1"/>
          </p:cNvSpPr>
          <p:nvPr>
            <p:ph type="body" idx="1"/>
          </p:nvPr>
        </p:nvSpPr>
        <p:spPr>
          <a:xfrm>
            <a:off x="206175" y="1893158"/>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chemeClr val="dk1"/>
                </a:solidFill>
                <a:latin typeface="Arial"/>
                <a:ea typeface="Arial"/>
                <a:cs typeface="Arial"/>
                <a:sym typeface="Arial"/>
              </a:rPr>
              <a:t>Jordan’s principal says that they can’t teach a book anymore because its </a:t>
            </a:r>
            <a:r>
              <a:rPr lang="en-US" sz="2700" b="1" i="1">
                <a:solidFill>
                  <a:schemeClr val="dk1"/>
                </a:solidFill>
                <a:latin typeface="Arial"/>
                <a:ea typeface="Arial"/>
                <a:cs typeface="Arial"/>
                <a:sym typeface="Arial"/>
              </a:rPr>
              <a:t>too controversial.</a:t>
            </a:r>
            <a:r>
              <a:rPr lang="en-US" sz="2700">
                <a:solidFill>
                  <a:schemeClr val="dk1"/>
                </a:solidFill>
                <a:latin typeface="Arial"/>
                <a:ea typeface="Arial"/>
                <a:cs typeface="Arial"/>
                <a:sym typeface="Arial"/>
              </a:rPr>
              <a:t> </a:t>
            </a:r>
            <a:endParaRPr sz="2700">
              <a:solidFill>
                <a:schemeClr val="dk1"/>
              </a:solidFill>
              <a:latin typeface="Arial"/>
              <a:ea typeface="Arial"/>
              <a:cs typeface="Arial"/>
              <a:sym typeface="Arial"/>
            </a:endParaRPr>
          </a:p>
          <a:p>
            <a:pPr marL="0" lvl="0" indent="0" algn="l" rtl="0">
              <a:spcBef>
                <a:spcPts val="0"/>
              </a:spcBef>
              <a:spcAft>
                <a:spcPts val="0"/>
              </a:spcAft>
              <a:buNone/>
            </a:pPr>
            <a:endParaRPr sz="2700">
              <a:solidFill>
                <a:schemeClr val="dk1"/>
              </a:solidFill>
              <a:latin typeface="Arial"/>
              <a:ea typeface="Arial"/>
              <a:cs typeface="Arial"/>
              <a:sym typeface="Arial"/>
            </a:endParaRPr>
          </a:p>
          <a:p>
            <a:pPr marL="0" lvl="0" indent="0" algn="l" rtl="0">
              <a:spcBef>
                <a:spcPts val="0"/>
              </a:spcBef>
              <a:spcAft>
                <a:spcPts val="0"/>
              </a:spcAft>
              <a:buNone/>
            </a:pPr>
            <a:r>
              <a:rPr lang="en-US" sz="2700" b="1" u="sng">
                <a:solidFill>
                  <a:schemeClr val="dk1"/>
                </a:solidFill>
                <a:latin typeface="Arial"/>
                <a:ea typeface="Arial"/>
                <a:cs typeface="Arial"/>
                <a:sym typeface="Arial"/>
              </a:rPr>
              <a:t>Where</a:t>
            </a:r>
            <a:r>
              <a:rPr lang="en-US" sz="2700">
                <a:solidFill>
                  <a:schemeClr val="dk1"/>
                </a:solidFill>
                <a:latin typeface="Arial"/>
                <a:ea typeface="Arial"/>
                <a:cs typeface="Arial"/>
                <a:sym typeface="Arial"/>
              </a:rPr>
              <a:t> would Jordan look in the collective bargaining agreement to learn more about their rights? </a:t>
            </a:r>
            <a:endParaRPr sz="2700">
              <a:solidFill>
                <a:schemeClr val="dk1"/>
              </a:solidFill>
              <a:latin typeface="Arial"/>
              <a:ea typeface="Arial"/>
              <a:cs typeface="Arial"/>
              <a:sym typeface="Arial"/>
            </a:endParaRPr>
          </a:p>
        </p:txBody>
      </p:sp>
      <p:sp>
        <p:nvSpPr>
          <p:cNvPr id="305" name="Google Shape;305;g242676e42e8_0_286"/>
          <p:cNvSpPr txBox="1">
            <a:spLocks noGrp="1"/>
          </p:cNvSpPr>
          <p:nvPr>
            <p:ph type="sldNum" idx="12"/>
          </p:nvPr>
        </p:nvSpPr>
        <p:spPr>
          <a:xfrm>
            <a:off x="8595308" y="6333297"/>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g242676e42e8_0_293"/>
          <p:cNvSpPr txBox="1">
            <a:spLocks noGrp="1"/>
          </p:cNvSpPr>
          <p:nvPr>
            <p:ph type="body" idx="1"/>
          </p:nvPr>
        </p:nvSpPr>
        <p:spPr>
          <a:xfrm>
            <a:off x="200050" y="306108"/>
            <a:ext cx="8520600" cy="45552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US" sz="2700">
                <a:solidFill>
                  <a:srgbClr val="000000"/>
                </a:solidFill>
                <a:latin typeface="Arial"/>
                <a:ea typeface="Arial"/>
                <a:cs typeface="Arial"/>
                <a:sym typeface="Arial"/>
              </a:rPr>
              <a:t>Article 11.5</a:t>
            </a:r>
            <a:endParaRPr sz="2700">
              <a:solidFill>
                <a:srgbClr val="000000"/>
              </a:solidFill>
              <a:latin typeface="Arial"/>
              <a:ea typeface="Arial"/>
              <a:cs typeface="Arial"/>
              <a:sym typeface="Arial"/>
            </a:endParaRPr>
          </a:p>
          <a:p>
            <a:pPr marL="457200" lvl="0" indent="0" algn="l" rtl="0">
              <a:spcBef>
                <a:spcPts val="0"/>
              </a:spcBef>
              <a:spcAft>
                <a:spcPts val="0"/>
              </a:spcAft>
              <a:buNone/>
            </a:pPr>
            <a:r>
              <a:rPr lang="en-US" sz="2700">
                <a:solidFill>
                  <a:srgbClr val="000000"/>
                </a:solidFill>
                <a:latin typeface="Arial"/>
                <a:ea typeface="Arial"/>
                <a:cs typeface="Arial"/>
                <a:sym typeface="Arial"/>
              </a:rPr>
              <a:t>Professional Autonomy </a:t>
            </a:r>
            <a:endParaRPr sz="2700">
              <a:solidFill>
                <a:srgbClr val="000000"/>
              </a:solidFill>
              <a:latin typeface="Arial"/>
              <a:ea typeface="Arial"/>
              <a:cs typeface="Arial"/>
              <a:sym typeface="Arial"/>
            </a:endParaRPr>
          </a:p>
          <a:p>
            <a:pPr marL="457200" lvl="0" indent="0" algn="l" rtl="0">
              <a:spcBef>
                <a:spcPts val="0"/>
              </a:spcBef>
              <a:spcAft>
                <a:spcPts val="0"/>
              </a:spcAft>
              <a:buNone/>
            </a:pPr>
            <a:endParaRPr sz="2700">
              <a:solidFill>
                <a:srgbClr val="000000"/>
              </a:solidFill>
              <a:latin typeface="Arial"/>
              <a:ea typeface="Arial"/>
              <a:cs typeface="Arial"/>
              <a:sym typeface="Arial"/>
            </a:endParaRPr>
          </a:p>
          <a:p>
            <a:pPr marL="457200" lvl="0" indent="0" algn="l" rtl="0">
              <a:spcBef>
                <a:spcPts val="0"/>
              </a:spcBef>
              <a:spcAft>
                <a:spcPts val="0"/>
              </a:spcAft>
              <a:buNone/>
            </a:pPr>
            <a:r>
              <a:rPr lang="en-US" sz="2700">
                <a:solidFill>
                  <a:srgbClr val="000000"/>
                </a:solidFill>
                <a:latin typeface="Arial"/>
                <a:ea typeface="Arial"/>
                <a:cs typeface="Arial"/>
                <a:sym typeface="Arial"/>
              </a:rPr>
              <a:t>“The District and Bargaining Unit employees acknowledge the need for educators to be free from restraint that would prohibit them from fairly presenting all sides of issues in their teaching functions as specifically set forth in and aligned with District learning and curricular standards.”</a:t>
            </a:r>
            <a:endParaRPr sz="2700">
              <a:solidFill>
                <a:srgbClr val="000000"/>
              </a:solidFill>
              <a:latin typeface="Arial"/>
              <a:ea typeface="Arial"/>
              <a:cs typeface="Arial"/>
              <a:sym typeface="Arial"/>
            </a:endParaRPr>
          </a:p>
          <a:p>
            <a:pPr marL="457200" lvl="0" indent="0" algn="l" rtl="0">
              <a:spcBef>
                <a:spcPts val="0"/>
              </a:spcBef>
              <a:spcAft>
                <a:spcPts val="0"/>
              </a:spcAft>
              <a:buNone/>
            </a:pPr>
            <a:endParaRPr sz="2700">
              <a:solidFill>
                <a:srgbClr val="000000"/>
              </a:solidFill>
              <a:latin typeface="Arial"/>
              <a:ea typeface="Arial"/>
              <a:cs typeface="Arial"/>
              <a:sym typeface="Arial"/>
            </a:endParaRPr>
          </a:p>
          <a:p>
            <a:pPr marL="457200" lvl="0" indent="0" algn="l" rtl="0">
              <a:spcBef>
                <a:spcPts val="0"/>
              </a:spcBef>
              <a:spcAft>
                <a:spcPts val="0"/>
              </a:spcAft>
              <a:buNone/>
            </a:pPr>
            <a:r>
              <a:rPr lang="en-US" sz="2700">
                <a:solidFill>
                  <a:srgbClr val="000000"/>
                </a:solidFill>
                <a:latin typeface="Arial"/>
                <a:ea typeface="Arial"/>
                <a:cs typeface="Arial"/>
                <a:sym typeface="Arial"/>
              </a:rPr>
              <a:t>Tips: follow written district curriculum, use written DESE standards </a:t>
            </a:r>
            <a:endParaRPr sz="2700">
              <a:solidFill>
                <a:srgbClr val="000000"/>
              </a:solidFill>
              <a:latin typeface="Arial"/>
              <a:ea typeface="Arial"/>
              <a:cs typeface="Arial"/>
              <a:sym typeface="Arial"/>
            </a:endParaRPr>
          </a:p>
          <a:p>
            <a:pPr marL="0" lvl="0" indent="0" algn="l" rtl="0">
              <a:spcBef>
                <a:spcPts val="0"/>
              </a:spcBef>
              <a:spcAft>
                <a:spcPts val="0"/>
              </a:spcAft>
              <a:buNone/>
            </a:pPr>
            <a:endParaRPr>
              <a:solidFill>
                <a:srgbClr val="000000"/>
              </a:solidFill>
              <a:latin typeface="Arial"/>
              <a:ea typeface="Arial"/>
              <a:cs typeface="Arial"/>
              <a:sym typeface="Arial"/>
            </a:endParaRPr>
          </a:p>
        </p:txBody>
      </p:sp>
      <p:sp>
        <p:nvSpPr>
          <p:cNvPr id="312" name="Google Shape;312;g242676e42e8_0_29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g28a16c45495_0_25"/>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2800">
              <a:solidFill>
                <a:schemeClr val="dk1"/>
              </a:solidFill>
              <a:latin typeface="Arial"/>
              <a:ea typeface="Arial"/>
              <a:cs typeface="Arial"/>
              <a:sym typeface="Arial"/>
            </a:endParaRPr>
          </a:p>
          <a:p>
            <a:pPr marL="0" lvl="0" indent="0" algn="l" rtl="0">
              <a:lnSpc>
                <a:spcPct val="100000"/>
              </a:lnSpc>
              <a:spcBef>
                <a:spcPts val="0"/>
              </a:spcBef>
              <a:spcAft>
                <a:spcPts val="0"/>
              </a:spcAft>
              <a:buNone/>
            </a:pPr>
            <a:r>
              <a:rPr lang="en-US" sz="2800">
                <a:solidFill>
                  <a:schemeClr val="dk1"/>
                </a:solidFill>
                <a:latin typeface="Arial"/>
                <a:ea typeface="Arial"/>
                <a:cs typeface="Arial"/>
                <a:sym typeface="Arial"/>
              </a:rPr>
              <a:t>Article 7.9 Sick Pool </a:t>
            </a:r>
            <a:endParaRPr sz="2800">
              <a:solidFill>
                <a:schemeClr val="dk1"/>
              </a:solidFill>
              <a:latin typeface="Arial"/>
              <a:ea typeface="Arial"/>
              <a:cs typeface="Arial"/>
              <a:sym typeface="Arial"/>
            </a:endParaRPr>
          </a:p>
          <a:p>
            <a:pPr marL="0" lvl="0" indent="0" algn="l" rtl="0">
              <a:lnSpc>
                <a:spcPct val="100000"/>
              </a:lnSpc>
              <a:spcBef>
                <a:spcPts val="0"/>
              </a:spcBef>
              <a:spcAft>
                <a:spcPts val="0"/>
              </a:spcAft>
              <a:buNone/>
            </a:pPr>
            <a:endParaRPr sz="2800">
              <a:solidFill>
                <a:schemeClr val="dk1"/>
              </a:solidFill>
              <a:latin typeface="Arial"/>
              <a:ea typeface="Arial"/>
              <a:cs typeface="Arial"/>
              <a:sym typeface="Arial"/>
            </a:endParaRPr>
          </a:p>
          <a:p>
            <a:pPr marL="0" lvl="0" indent="0" algn="l" rtl="0">
              <a:spcBef>
                <a:spcPts val="0"/>
              </a:spcBef>
              <a:spcAft>
                <a:spcPts val="0"/>
              </a:spcAft>
              <a:buNone/>
            </a:pPr>
            <a:r>
              <a:rPr lang="en-US" sz="2800">
                <a:solidFill>
                  <a:schemeClr val="dk1"/>
                </a:solidFill>
                <a:latin typeface="Arial"/>
                <a:ea typeface="Arial"/>
                <a:cs typeface="Arial"/>
                <a:sym typeface="Arial"/>
              </a:rPr>
              <a:t>What are the limits to the sick day pool? </a:t>
            </a:r>
            <a:endParaRPr sz="2800">
              <a:solidFill>
                <a:schemeClr val="dk1"/>
              </a:solidFill>
              <a:latin typeface="Arial"/>
              <a:ea typeface="Arial"/>
              <a:cs typeface="Arial"/>
              <a:sym typeface="Arial"/>
            </a:endParaRPr>
          </a:p>
        </p:txBody>
      </p:sp>
      <p:sp>
        <p:nvSpPr>
          <p:cNvPr id="319" name="Google Shape;319;g28a16c45495_0_2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g28a16c45495_0_32"/>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Article 7.9 Sick Pool </a:t>
            </a:r>
            <a:endParaRPr/>
          </a:p>
        </p:txBody>
      </p:sp>
      <p:sp>
        <p:nvSpPr>
          <p:cNvPr id="326" name="Google Shape;326;g28a16c45495_0_32"/>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chemeClr val="dk1"/>
                </a:solidFill>
                <a:latin typeface="Arial"/>
                <a:ea typeface="Arial"/>
                <a:cs typeface="Arial"/>
                <a:sym typeface="Arial"/>
              </a:rPr>
              <a:t>50 day limit for 3 years, then 30 additional days. </a:t>
            </a:r>
            <a:endParaRPr sz="2700">
              <a:solidFill>
                <a:schemeClr val="dk1"/>
              </a:solidFill>
              <a:latin typeface="Arial"/>
              <a:ea typeface="Arial"/>
              <a:cs typeface="Arial"/>
              <a:sym typeface="Arial"/>
            </a:endParaRPr>
          </a:p>
          <a:p>
            <a:pPr marL="0" lvl="0" indent="0" algn="l" rtl="0">
              <a:spcBef>
                <a:spcPts val="0"/>
              </a:spcBef>
              <a:spcAft>
                <a:spcPts val="0"/>
              </a:spcAft>
              <a:buNone/>
            </a:pPr>
            <a:endParaRPr sz="2700">
              <a:solidFill>
                <a:schemeClr val="dk1"/>
              </a:solidFill>
              <a:latin typeface="Arial"/>
              <a:ea typeface="Arial"/>
              <a:cs typeface="Arial"/>
              <a:sym typeface="Arial"/>
            </a:endParaRPr>
          </a:p>
          <a:p>
            <a:pPr marL="0" lvl="0" indent="0" algn="l" rtl="0">
              <a:spcBef>
                <a:spcPts val="0"/>
              </a:spcBef>
              <a:spcAft>
                <a:spcPts val="0"/>
              </a:spcAft>
              <a:buNone/>
            </a:pPr>
            <a:r>
              <a:rPr lang="en-US" sz="2700">
                <a:solidFill>
                  <a:schemeClr val="dk1"/>
                </a:solidFill>
                <a:latin typeface="Arial"/>
                <a:ea typeface="Arial"/>
                <a:cs typeface="Arial"/>
                <a:sym typeface="Arial"/>
              </a:rPr>
              <a:t>FMLA paperwork must be filled out</a:t>
            </a:r>
            <a:endParaRPr sz="2700">
              <a:solidFill>
                <a:schemeClr val="dk1"/>
              </a:solidFill>
              <a:latin typeface="Arial"/>
              <a:ea typeface="Arial"/>
              <a:cs typeface="Arial"/>
              <a:sym typeface="Arial"/>
            </a:endParaRPr>
          </a:p>
        </p:txBody>
      </p:sp>
      <p:sp>
        <p:nvSpPr>
          <p:cNvPr id="327" name="Google Shape;327;g28a16c45495_0_3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g242676e42e8_0_300"/>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700">
                <a:solidFill>
                  <a:srgbClr val="000000"/>
                </a:solidFill>
                <a:latin typeface="Arial"/>
                <a:ea typeface="Arial"/>
                <a:cs typeface="Arial"/>
                <a:sym typeface="Arial"/>
              </a:rPr>
              <a:t>Article 11.4 Communication</a:t>
            </a:r>
            <a:endParaRPr sz="2700"/>
          </a:p>
        </p:txBody>
      </p:sp>
      <p:sp>
        <p:nvSpPr>
          <p:cNvPr id="334" name="Google Shape;334;g242676e42e8_0_300"/>
          <p:cNvSpPr txBox="1">
            <a:spLocks noGrp="1"/>
          </p:cNvSpPr>
          <p:nvPr>
            <p:ph type="body" idx="1"/>
          </p:nvPr>
        </p:nvSpPr>
        <p:spPr>
          <a:xfrm>
            <a:off x="179800" y="1423502"/>
            <a:ext cx="8520600" cy="3323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rgbClr val="000000"/>
                </a:solidFill>
                <a:latin typeface="Arial"/>
                <a:ea typeface="Arial"/>
                <a:cs typeface="Arial"/>
                <a:sym typeface="Arial"/>
              </a:rPr>
              <a:t>Do you have to respond to routine phone calls and emails on weeknights and weekends? </a:t>
            </a:r>
            <a:endParaRPr sz="2700">
              <a:solidFill>
                <a:srgbClr val="000000"/>
              </a:solidFill>
              <a:latin typeface="Arial"/>
              <a:ea typeface="Arial"/>
              <a:cs typeface="Arial"/>
              <a:sym typeface="Arial"/>
            </a:endParaRPr>
          </a:p>
          <a:p>
            <a:pPr marL="457200" lvl="0" indent="0" algn="l" rtl="0">
              <a:spcBef>
                <a:spcPts val="0"/>
              </a:spcBef>
              <a:spcAft>
                <a:spcPts val="0"/>
              </a:spcAft>
              <a:buNone/>
            </a:pPr>
            <a:endParaRPr sz="2700">
              <a:solidFill>
                <a:srgbClr val="000000"/>
              </a:solidFill>
              <a:latin typeface="Arial"/>
              <a:ea typeface="Arial"/>
              <a:cs typeface="Arial"/>
              <a:sym typeface="Arial"/>
            </a:endParaRPr>
          </a:p>
          <a:p>
            <a:pPr marL="914400" lvl="1" indent="-400050" algn="l" rtl="0">
              <a:spcBef>
                <a:spcPts val="1600"/>
              </a:spcBef>
              <a:spcAft>
                <a:spcPts val="0"/>
              </a:spcAft>
              <a:buClr>
                <a:srgbClr val="000000"/>
              </a:buClr>
              <a:buSzPts val="2700"/>
              <a:buFont typeface="Arial"/>
              <a:buChar char="○"/>
            </a:pPr>
            <a:r>
              <a:rPr lang="en-US" sz="2700">
                <a:solidFill>
                  <a:srgbClr val="000000"/>
                </a:solidFill>
                <a:latin typeface="Arial"/>
                <a:ea typeface="Arial"/>
                <a:cs typeface="Arial"/>
                <a:sym typeface="Arial"/>
              </a:rPr>
              <a:t>Yes, this is my job. I always have to be available. </a:t>
            </a:r>
            <a:endParaRPr sz="2700">
              <a:solidFill>
                <a:srgbClr val="000000"/>
              </a:solidFill>
              <a:latin typeface="Arial"/>
              <a:ea typeface="Arial"/>
              <a:cs typeface="Arial"/>
              <a:sym typeface="Arial"/>
            </a:endParaRPr>
          </a:p>
          <a:p>
            <a:pPr marL="914400" lvl="0" indent="0" algn="l" rtl="0">
              <a:spcBef>
                <a:spcPts val="0"/>
              </a:spcBef>
              <a:spcAft>
                <a:spcPts val="0"/>
              </a:spcAft>
              <a:buNone/>
            </a:pPr>
            <a:endParaRPr sz="2700">
              <a:solidFill>
                <a:srgbClr val="000000"/>
              </a:solidFill>
              <a:latin typeface="Arial"/>
              <a:ea typeface="Arial"/>
              <a:cs typeface="Arial"/>
              <a:sym typeface="Arial"/>
            </a:endParaRPr>
          </a:p>
          <a:p>
            <a:pPr marL="914400" lvl="1" indent="-400050" algn="l" rtl="0">
              <a:spcBef>
                <a:spcPts val="1600"/>
              </a:spcBef>
              <a:spcAft>
                <a:spcPts val="0"/>
              </a:spcAft>
              <a:buClr>
                <a:srgbClr val="000000"/>
              </a:buClr>
              <a:buSzPts val="2700"/>
              <a:buFont typeface="Arial"/>
              <a:buChar char="○"/>
            </a:pPr>
            <a:r>
              <a:rPr lang="en-US" sz="2700">
                <a:solidFill>
                  <a:srgbClr val="000000"/>
                </a:solidFill>
                <a:latin typeface="Arial"/>
                <a:ea typeface="Arial"/>
                <a:cs typeface="Arial"/>
                <a:sym typeface="Arial"/>
              </a:rPr>
              <a:t>No, I don’t have to respond to routine messages or check my email at night. If my principal texts me, I’ll ask if its an emergency or if I can just handle it when I get back to school. </a:t>
            </a:r>
            <a:endParaRPr sz="2700">
              <a:solidFill>
                <a:srgbClr val="000000"/>
              </a:solidFill>
              <a:latin typeface="Arial"/>
              <a:ea typeface="Arial"/>
              <a:cs typeface="Arial"/>
              <a:sym typeface="Arial"/>
            </a:endParaRPr>
          </a:p>
          <a:p>
            <a:pPr marL="0" lvl="0" indent="0" algn="l" rtl="0">
              <a:spcBef>
                <a:spcPts val="0"/>
              </a:spcBef>
              <a:spcAft>
                <a:spcPts val="0"/>
              </a:spcAft>
              <a:buNone/>
            </a:pPr>
            <a:endParaRPr/>
          </a:p>
        </p:txBody>
      </p:sp>
      <p:sp>
        <p:nvSpPr>
          <p:cNvPr id="335" name="Google Shape;335;g242676e42e8_0_30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g242676e42e8_0_307"/>
          <p:cNvSpPr txBox="1">
            <a:spLocks noGrp="1"/>
          </p:cNvSpPr>
          <p:nvPr>
            <p:ph type="body" idx="1"/>
          </p:nvPr>
        </p:nvSpPr>
        <p:spPr>
          <a:xfrm>
            <a:off x="205750" y="2485725"/>
            <a:ext cx="8179800" cy="25536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US" sz="2700" b="1" u="sng">
                <a:solidFill>
                  <a:srgbClr val="000000"/>
                </a:solidFill>
                <a:latin typeface="Arial"/>
                <a:ea typeface="Arial"/>
                <a:cs typeface="Arial"/>
                <a:sym typeface="Arial"/>
              </a:rPr>
              <a:t>Bingo answer: </a:t>
            </a:r>
            <a:r>
              <a:rPr lang="en-US" sz="2700">
                <a:solidFill>
                  <a:srgbClr val="000000"/>
                </a:solidFill>
                <a:latin typeface="Arial"/>
                <a:ea typeface="Arial"/>
                <a:cs typeface="Arial"/>
                <a:sym typeface="Arial"/>
              </a:rPr>
              <a:t>No after hours requirement </a:t>
            </a:r>
            <a:endParaRPr sz="2700">
              <a:solidFill>
                <a:srgbClr val="000000"/>
              </a:solidFill>
              <a:latin typeface="Arial"/>
              <a:ea typeface="Arial"/>
              <a:cs typeface="Arial"/>
              <a:sym typeface="Arial"/>
            </a:endParaRPr>
          </a:p>
          <a:p>
            <a:pPr marL="457200" lvl="0" indent="0" algn="l" rtl="0">
              <a:spcBef>
                <a:spcPts val="0"/>
              </a:spcBef>
              <a:spcAft>
                <a:spcPts val="0"/>
              </a:spcAft>
              <a:buNone/>
            </a:pPr>
            <a:endParaRPr sz="2700">
              <a:solidFill>
                <a:srgbClr val="000000"/>
              </a:solidFill>
              <a:latin typeface="Arial"/>
              <a:ea typeface="Arial"/>
              <a:cs typeface="Arial"/>
              <a:sym typeface="Arial"/>
            </a:endParaRPr>
          </a:p>
          <a:p>
            <a:pPr marL="457200" lvl="0" indent="0" algn="l" rtl="0">
              <a:spcBef>
                <a:spcPts val="0"/>
              </a:spcBef>
              <a:spcAft>
                <a:spcPts val="0"/>
              </a:spcAft>
              <a:buNone/>
            </a:pPr>
            <a:r>
              <a:rPr lang="en-US" sz="2700" u="sng">
                <a:solidFill>
                  <a:srgbClr val="000000"/>
                </a:solidFill>
                <a:latin typeface="Arial"/>
                <a:ea typeface="Arial"/>
                <a:cs typeface="Arial"/>
                <a:sym typeface="Arial"/>
              </a:rPr>
              <a:t>DISCUSSION:</a:t>
            </a:r>
            <a:r>
              <a:rPr lang="en-US" sz="2700">
                <a:solidFill>
                  <a:srgbClr val="000000"/>
                </a:solidFill>
                <a:latin typeface="Arial"/>
                <a:ea typeface="Arial"/>
                <a:cs typeface="Arial"/>
                <a:sym typeface="Arial"/>
              </a:rPr>
              <a:t> What’s an emergency?</a:t>
            </a:r>
            <a:r>
              <a:rPr lang="en-US" sz="5000">
                <a:solidFill>
                  <a:srgbClr val="000000"/>
                </a:solidFill>
                <a:latin typeface="Arial"/>
                <a:ea typeface="Arial"/>
                <a:cs typeface="Arial"/>
                <a:sym typeface="Arial"/>
              </a:rPr>
              <a:t> </a:t>
            </a:r>
            <a:endParaRPr sz="5000">
              <a:solidFill>
                <a:srgbClr val="000000"/>
              </a:solidFill>
              <a:latin typeface="Arial"/>
              <a:ea typeface="Arial"/>
              <a:cs typeface="Arial"/>
              <a:sym typeface="Arial"/>
            </a:endParaRPr>
          </a:p>
        </p:txBody>
      </p:sp>
      <p:sp>
        <p:nvSpPr>
          <p:cNvPr id="342" name="Google Shape;342;g242676e42e8_0_30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24</a:t>
            </a:fld>
            <a:endParaRPr/>
          </a:p>
        </p:txBody>
      </p:sp>
      <p:sp>
        <p:nvSpPr>
          <p:cNvPr id="343" name="Google Shape;343;g242676e42e8_0_307"/>
          <p:cNvSpPr txBox="1"/>
          <p:nvPr/>
        </p:nvSpPr>
        <p:spPr>
          <a:xfrm>
            <a:off x="698975" y="615050"/>
            <a:ext cx="5435700" cy="600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700" b="1" u="sng"/>
              <a:t>Article 11.4 Communication</a:t>
            </a:r>
            <a:endParaRPr sz="2700" b="1" u="sng">
              <a:solidFill>
                <a:schemeClr val="dk1"/>
              </a:solidFill>
              <a:latin typeface="Proxima Nova"/>
              <a:ea typeface="Proxima Nova"/>
              <a:cs typeface="Proxima Nova"/>
              <a:sym typeface="Proxima Nov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g27c75d4b66c_0_0"/>
          <p:cNvSpPr txBox="1">
            <a:spLocks noGrp="1"/>
          </p:cNvSpPr>
          <p:nvPr>
            <p:ph type="title"/>
          </p:nvPr>
        </p:nvSpPr>
        <p:spPr>
          <a:xfrm>
            <a:off x="311700" y="2315842"/>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Part 2: Repping Members in Meetings</a:t>
            </a:r>
            <a:endParaRPr/>
          </a:p>
        </p:txBody>
      </p:sp>
      <p:sp>
        <p:nvSpPr>
          <p:cNvPr id="350" name="Google Shape;350;g27c75d4b66c_0_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g26e1adb8aa1_0_0"/>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b="1"/>
              <a:t>Right to Union Representation</a:t>
            </a:r>
            <a:endParaRPr b="1"/>
          </a:p>
          <a:p>
            <a:pPr marL="0" lvl="0" indent="0" algn="ctr" rtl="0">
              <a:lnSpc>
                <a:spcPct val="100000"/>
              </a:lnSpc>
              <a:spcBef>
                <a:spcPts val="0"/>
              </a:spcBef>
              <a:spcAft>
                <a:spcPts val="0"/>
              </a:spcAft>
              <a:buSzPts val="2800"/>
              <a:buNone/>
            </a:pPr>
            <a:endParaRPr b="1"/>
          </a:p>
          <a:p>
            <a:pPr marL="0" lvl="0" indent="0" algn="ctr" rtl="0">
              <a:lnSpc>
                <a:spcPct val="100000"/>
              </a:lnSpc>
              <a:spcBef>
                <a:spcPts val="0"/>
              </a:spcBef>
              <a:spcAft>
                <a:spcPts val="0"/>
              </a:spcAft>
              <a:buSzPts val="2800"/>
              <a:buNone/>
            </a:pPr>
            <a:r>
              <a:rPr lang="en-US" b="1"/>
              <a:t> in meetings with Admin</a:t>
            </a:r>
            <a:endParaRPr b="1"/>
          </a:p>
          <a:p>
            <a:pPr marL="0" lvl="0" indent="0" algn="ctr" rtl="0">
              <a:lnSpc>
                <a:spcPct val="100000"/>
              </a:lnSpc>
              <a:spcBef>
                <a:spcPts val="0"/>
              </a:spcBef>
              <a:spcAft>
                <a:spcPts val="0"/>
              </a:spcAft>
              <a:buSzPts val="2800"/>
              <a:buNone/>
            </a:pPr>
            <a:endParaRPr b="1"/>
          </a:p>
          <a:p>
            <a:pPr marL="0" lvl="0" indent="0" algn="ctr" rtl="0">
              <a:lnSpc>
                <a:spcPct val="100000"/>
              </a:lnSpc>
              <a:spcBef>
                <a:spcPts val="0"/>
              </a:spcBef>
              <a:spcAft>
                <a:spcPts val="0"/>
              </a:spcAft>
              <a:buSzPts val="2800"/>
              <a:buNone/>
            </a:pPr>
            <a:endParaRPr b="1"/>
          </a:p>
          <a:p>
            <a:pPr marL="0" lvl="0" indent="0" algn="ctr" rtl="0">
              <a:lnSpc>
                <a:spcPct val="100000"/>
              </a:lnSpc>
              <a:spcBef>
                <a:spcPts val="0"/>
              </a:spcBef>
              <a:spcAft>
                <a:spcPts val="0"/>
              </a:spcAft>
              <a:buSzPts val="2800"/>
              <a:buNone/>
            </a:pPr>
            <a:r>
              <a:rPr lang="en-US" b="1"/>
              <a:t>Why does this benefit educators? </a:t>
            </a:r>
            <a:endParaRPr b="1"/>
          </a:p>
        </p:txBody>
      </p:sp>
      <p:sp>
        <p:nvSpPr>
          <p:cNvPr id="357" name="Google Shape;357;g26e1adb8aa1_0_0"/>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t>26</a:t>
            </a:fld>
            <a:endParaRPr/>
          </a:p>
        </p:txBody>
      </p:sp>
      <p:pic>
        <p:nvPicPr>
          <p:cNvPr id="358" name="Google Shape;358;g26e1adb8aa1_0_0"/>
          <p:cNvPicPr preferRelativeResize="0"/>
          <p:nvPr/>
        </p:nvPicPr>
        <p:blipFill>
          <a:blip r:embed="rId3">
            <a:alphaModFix/>
          </a:blip>
          <a:stretch>
            <a:fillRect/>
          </a:stretch>
        </p:blipFill>
        <p:spPr>
          <a:xfrm>
            <a:off x="3078150" y="3561975"/>
            <a:ext cx="3285500" cy="29499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g26e1534c3f0_0_38"/>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3600" b="1" u="sng"/>
              <a:t>Do I have to rep non-members? </a:t>
            </a:r>
            <a:endParaRPr sz="3700"/>
          </a:p>
        </p:txBody>
      </p:sp>
      <p:sp>
        <p:nvSpPr>
          <p:cNvPr id="365" name="Google Shape;365;g26e1534c3f0_0_38"/>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27</a:t>
            </a:fld>
            <a:endParaRPr/>
          </a:p>
        </p:txBody>
      </p:sp>
      <p:pic>
        <p:nvPicPr>
          <p:cNvPr id="366" name="Google Shape;366;g26e1534c3f0_0_38"/>
          <p:cNvPicPr preferRelativeResize="0"/>
          <p:nvPr/>
        </p:nvPicPr>
        <p:blipFill rotWithShape="1">
          <a:blip r:embed="rId3">
            <a:alphaModFix/>
          </a:blip>
          <a:srcRect/>
          <a:stretch/>
        </p:blipFill>
        <p:spPr>
          <a:xfrm>
            <a:off x="1873350" y="1783325"/>
            <a:ext cx="4526975" cy="45269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g26e1534c3f0_0_6"/>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700" b="1" u="sng"/>
              <a:t>Do I have to rep non-members? </a:t>
            </a:r>
            <a:endParaRPr sz="2700"/>
          </a:p>
          <a:p>
            <a:pPr marL="0" lvl="0" indent="0" algn="l" rtl="0">
              <a:lnSpc>
                <a:spcPct val="100000"/>
              </a:lnSpc>
              <a:spcBef>
                <a:spcPts val="0"/>
              </a:spcBef>
              <a:spcAft>
                <a:spcPts val="0"/>
              </a:spcAft>
              <a:buSzPts val="2800"/>
              <a:buNone/>
            </a:pPr>
            <a:r>
              <a:rPr lang="en-US" sz="2700"/>
              <a:t>YES—If you have a collective bargaining agreement (union contract) because your local is the exclusive union representative for all certified staff, regardless of membership status. </a:t>
            </a:r>
            <a:endParaRPr sz="2700"/>
          </a:p>
          <a:p>
            <a:pPr marL="457200" lvl="0" indent="-400050" algn="l" rtl="0">
              <a:lnSpc>
                <a:spcPct val="100000"/>
              </a:lnSpc>
              <a:spcBef>
                <a:spcPts val="0"/>
              </a:spcBef>
              <a:spcAft>
                <a:spcPts val="0"/>
              </a:spcAft>
              <a:buSzPts val="2700"/>
              <a:buChar char="●"/>
            </a:pPr>
            <a:r>
              <a:rPr lang="en-US" sz="2700" b="1" u="sng"/>
              <a:t>Please do </a:t>
            </a:r>
            <a:r>
              <a:rPr lang="en-US" sz="2700"/>
              <a:t>attend meetings with them and take notes. If they have a possible grievance, please talk to your local exec board and UniServ Director about the grievance. Please do give them a membership form. </a:t>
            </a:r>
            <a:endParaRPr sz="2700"/>
          </a:p>
          <a:p>
            <a:pPr marL="457200" lvl="0" indent="-400050" algn="l" rtl="0">
              <a:lnSpc>
                <a:spcPct val="100000"/>
              </a:lnSpc>
              <a:spcBef>
                <a:spcPts val="0"/>
              </a:spcBef>
              <a:spcAft>
                <a:spcPts val="0"/>
              </a:spcAft>
              <a:buSzPts val="2700"/>
              <a:buChar char="●"/>
            </a:pPr>
            <a:r>
              <a:rPr lang="en-US" sz="2700" b="1" u="sng"/>
              <a:t>Please do not tell </a:t>
            </a:r>
            <a:r>
              <a:rPr lang="en-US" sz="2700"/>
              <a:t>a non-member to talk to their MSTA rep or that they’d get better help if they were a member.  </a:t>
            </a:r>
            <a:endParaRPr sz="2700"/>
          </a:p>
        </p:txBody>
      </p:sp>
      <p:sp>
        <p:nvSpPr>
          <p:cNvPr id="373" name="Google Shape;373;g26e1534c3f0_0_6"/>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g27ed7d46d33_0_9"/>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Do we have to rep support staff?</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457200" lvl="0" indent="-406400" algn="l" rtl="0">
              <a:spcBef>
                <a:spcPts val="0"/>
              </a:spcBef>
              <a:spcAft>
                <a:spcPts val="0"/>
              </a:spcAft>
              <a:buSzPts val="2800"/>
              <a:buAutoNum type="arabicPeriod"/>
            </a:pPr>
            <a:r>
              <a:rPr lang="en-US"/>
              <a:t>If they are members, yes.</a:t>
            </a:r>
            <a:endParaRPr/>
          </a:p>
          <a:p>
            <a:pPr marL="914400" lvl="0" indent="0" algn="l" rtl="0">
              <a:spcBef>
                <a:spcPts val="0"/>
              </a:spcBef>
              <a:spcAft>
                <a:spcPts val="0"/>
              </a:spcAft>
              <a:buNone/>
            </a:pPr>
            <a:r>
              <a:rPr lang="en-US"/>
              <a:t> </a:t>
            </a:r>
            <a:endParaRPr/>
          </a:p>
          <a:p>
            <a:pPr marL="457200" lvl="0" indent="-406400" algn="l" rtl="0">
              <a:spcBef>
                <a:spcPts val="0"/>
              </a:spcBef>
              <a:spcAft>
                <a:spcPts val="0"/>
              </a:spcAft>
              <a:buSzPts val="2800"/>
              <a:buAutoNum type="arabicPeriod"/>
            </a:pPr>
            <a:r>
              <a:rPr lang="en-US"/>
              <a:t>If they are not members, no. MVNEA does not have a collective bargaining agreement for support staff. </a:t>
            </a:r>
            <a:endParaRPr/>
          </a:p>
        </p:txBody>
      </p:sp>
      <p:sp>
        <p:nvSpPr>
          <p:cNvPr id="380" name="Google Shape;380;g27ed7d46d33_0_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28a16c45495_0_10"/>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latin typeface="Arial"/>
                <a:ea typeface="Arial"/>
                <a:cs typeface="Arial"/>
                <a:sym typeface="Arial"/>
              </a:rPr>
              <a:t>Article 11.2 Due Process </a:t>
            </a:r>
            <a:endParaRPr>
              <a:latin typeface="Arial"/>
              <a:ea typeface="Arial"/>
              <a:cs typeface="Arial"/>
              <a:sym typeface="Arial"/>
            </a:endParaRPr>
          </a:p>
        </p:txBody>
      </p:sp>
      <p:sp>
        <p:nvSpPr>
          <p:cNvPr id="387" name="Google Shape;387;g28a16c45495_0_10"/>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chemeClr val="dk1"/>
                </a:solidFill>
                <a:latin typeface="Arial"/>
                <a:ea typeface="Arial"/>
                <a:cs typeface="Arial"/>
                <a:sym typeface="Arial"/>
              </a:rPr>
              <a:t>Can anonymous complaints be used against teachers? </a:t>
            </a:r>
            <a:endParaRPr sz="2700">
              <a:latin typeface="Arial"/>
              <a:ea typeface="Arial"/>
              <a:cs typeface="Arial"/>
              <a:sym typeface="Arial"/>
            </a:endParaRPr>
          </a:p>
        </p:txBody>
      </p:sp>
      <p:sp>
        <p:nvSpPr>
          <p:cNvPr id="388" name="Google Shape;388;g28a16c45495_0_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g28a16c45495_0_2"/>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Article 11. 2 Due Process</a:t>
            </a:r>
            <a:endParaRPr/>
          </a:p>
        </p:txBody>
      </p:sp>
      <p:sp>
        <p:nvSpPr>
          <p:cNvPr id="395" name="Google Shape;395;g28a16c45495_0_2"/>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chemeClr val="dk1"/>
                </a:solidFill>
                <a:latin typeface="Arial"/>
                <a:ea typeface="Arial"/>
                <a:cs typeface="Arial"/>
                <a:sym typeface="Arial"/>
              </a:rPr>
              <a:t>“Anonymous complaints/concerns will not be used as the basis for disciplinary action without verification of a violation through an investigation by an agency outside of the district or a district investigation that includes documented evidence of a violation. Employees will be presented with the anonymous documentation of the investigation upon request, unless such disclosure would compromise or impede investigations as set forth herein.” </a:t>
            </a:r>
            <a:endParaRPr sz="2700">
              <a:solidFill>
                <a:schemeClr val="dk1"/>
              </a:solidFill>
              <a:latin typeface="Arial"/>
              <a:ea typeface="Arial"/>
              <a:cs typeface="Arial"/>
              <a:sym typeface="Arial"/>
            </a:endParaRPr>
          </a:p>
        </p:txBody>
      </p:sp>
      <p:sp>
        <p:nvSpPr>
          <p:cNvPr id="396" name="Google Shape;396;g28a16c45495_0_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9"/>
          <p:cNvSpPr txBox="1"/>
          <p:nvPr/>
        </p:nvSpPr>
        <p:spPr>
          <a:xfrm>
            <a:off x="6731000" y="6229350"/>
            <a:ext cx="19050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lt2"/>
              </a:buClr>
              <a:buSzPts val="1400"/>
              <a:buFont typeface="Arial"/>
              <a:buNone/>
            </a:pPr>
            <a:fld id="{00000000-1234-1234-1234-123412341234}" type="slidenum">
              <a:rPr lang="en-US" sz="1400" b="0" i="0" u="none" strike="noStrike" cap="none">
                <a:solidFill>
                  <a:schemeClr val="lt2"/>
                </a:solidFill>
                <a:latin typeface="Arial"/>
                <a:ea typeface="Arial"/>
                <a:cs typeface="Arial"/>
                <a:sym typeface="Arial"/>
              </a:rPr>
              <a:t>32</a:t>
            </a:fld>
            <a:endParaRPr sz="1400" b="0" i="0" u="none" strike="noStrike" cap="none">
              <a:solidFill>
                <a:srgbClr val="000000"/>
              </a:solidFill>
              <a:latin typeface="Arial"/>
              <a:ea typeface="Arial"/>
              <a:cs typeface="Arial"/>
              <a:sym typeface="Arial"/>
            </a:endParaRPr>
          </a:p>
        </p:txBody>
      </p:sp>
      <p:sp>
        <p:nvSpPr>
          <p:cNvPr id="402" name="Google Shape;402;p9"/>
          <p:cNvSpPr txBox="1">
            <a:spLocks noGrp="1"/>
          </p:cNvSpPr>
          <p:nvPr>
            <p:ph type="title"/>
          </p:nvPr>
        </p:nvSpPr>
        <p:spPr>
          <a:xfrm>
            <a:off x="311700" y="593367"/>
            <a:ext cx="8520600" cy="7635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2"/>
              </a:buClr>
              <a:buSzPts val="4000"/>
              <a:buFont typeface="Arial Black"/>
              <a:buNone/>
            </a:pPr>
            <a:r>
              <a:rPr lang="en-US" sz="4800" b="1" i="0" u="none">
                <a:solidFill>
                  <a:schemeClr val="dk2"/>
                </a:solidFill>
                <a:latin typeface="Times New Roman"/>
                <a:ea typeface="Times New Roman"/>
                <a:cs typeface="Times New Roman"/>
                <a:sym typeface="Times New Roman"/>
              </a:rPr>
              <a:t>Steps to </a:t>
            </a:r>
            <a:r>
              <a:rPr lang="en-US" sz="4800" b="1">
                <a:solidFill>
                  <a:schemeClr val="dk2"/>
                </a:solidFill>
                <a:latin typeface="Times New Roman"/>
                <a:ea typeface="Times New Roman"/>
                <a:cs typeface="Times New Roman"/>
                <a:sym typeface="Times New Roman"/>
              </a:rPr>
              <a:t>F</a:t>
            </a:r>
            <a:r>
              <a:rPr lang="en-US" sz="4800" b="1" i="0" u="none">
                <a:solidFill>
                  <a:schemeClr val="dk2"/>
                </a:solidFill>
                <a:latin typeface="Times New Roman"/>
                <a:ea typeface="Times New Roman"/>
                <a:cs typeface="Times New Roman"/>
                <a:sym typeface="Times New Roman"/>
              </a:rPr>
              <a:t>ollow</a:t>
            </a:r>
            <a:endParaRPr sz="4800" b="1">
              <a:latin typeface="Times New Roman"/>
              <a:ea typeface="Times New Roman"/>
              <a:cs typeface="Times New Roman"/>
              <a:sym typeface="Times New Roman"/>
            </a:endParaRPr>
          </a:p>
        </p:txBody>
      </p:sp>
      <p:sp>
        <p:nvSpPr>
          <p:cNvPr id="403" name="Google Shape;403;p9"/>
          <p:cNvSpPr txBox="1"/>
          <p:nvPr/>
        </p:nvSpPr>
        <p:spPr>
          <a:xfrm>
            <a:off x="64400" y="1116176"/>
            <a:ext cx="6525300" cy="12501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dk1"/>
              </a:buClr>
              <a:buSzPts val="2400"/>
              <a:buFont typeface="Times New Roman"/>
              <a:buChar char="●"/>
            </a:pPr>
            <a:r>
              <a:rPr lang="en-US" sz="1400" b="0" i="0" u="none" strike="noStrike" cap="none">
                <a:solidFill>
                  <a:schemeClr val="dk1"/>
                </a:solidFill>
                <a:latin typeface="Times New Roman"/>
                <a:ea typeface="Times New Roman"/>
                <a:cs typeface="Times New Roman"/>
                <a:sym typeface="Times New Roman"/>
              </a:rPr>
              <a:t>First of all, stay calm!</a:t>
            </a:r>
            <a:endParaRPr sz="1400" b="0" i="0" u="none" strike="noStrike" cap="none">
              <a:solidFill>
                <a:schemeClr val="dk1"/>
              </a:solidFill>
              <a:latin typeface="Times New Roman"/>
              <a:ea typeface="Times New Roman"/>
              <a:cs typeface="Times New Roman"/>
              <a:sym typeface="Times New Roman"/>
            </a:endParaRPr>
          </a:p>
          <a:p>
            <a:pPr marL="228600" marR="0" lvl="0" indent="-228600" algn="l" rtl="0">
              <a:lnSpc>
                <a:spcPct val="100000"/>
              </a:lnSpc>
              <a:spcBef>
                <a:spcPts val="0"/>
              </a:spcBef>
              <a:spcAft>
                <a:spcPts val="0"/>
              </a:spcAft>
              <a:buClr>
                <a:schemeClr val="dk1"/>
              </a:buClr>
              <a:buSzPts val="2400"/>
              <a:buFont typeface="Times New Roman"/>
              <a:buChar char="●"/>
            </a:pPr>
            <a:r>
              <a:rPr lang="en-US" sz="1400" b="0" i="0" u="none" strike="noStrike" cap="none">
                <a:solidFill>
                  <a:schemeClr val="dk1"/>
                </a:solidFill>
                <a:latin typeface="Times New Roman"/>
                <a:ea typeface="Times New Roman"/>
                <a:cs typeface="Times New Roman"/>
                <a:sym typeface="Times New Roman"/>
              </a:rPr>
              <a:t>Try to keep the member calm also.</a:t>
            </a:r>
            <a:endParaRPr sz="1400" b="0" i="0" u="none" strike="noStrike" cap="none">
              <a:solidFill>
                <a:schemeClr val="dk1"/>
              </a:solidFill>
              <a:latin typeface="Times New Roman"/>
              <a:ea typeface="Times New Roman"/>
              <a:cs typeface="Times New Roman"/>
              <a:sym typeface="Times New Roman"/>
            </a:endParaRPr>
          </a:p>
          <a:p>
            <a:pPr marL="571500" marR="0" lvl="1" indent="-266700" algn="l" rtl="0">
              <a:lnSpc>
                <a:spcPct val="100000"/>
              </a:lnSpc>
              <a:spcBef>
                <a:spcPts val="0"/>
              </a:spcBef>
              <a:spcAft>
                <a:spcPts val="0"/>
              </a:spcAft>
              <a:buClr>
                <a:schemeClr val="dk1"/>
              </a:buClr>
              <a:buSzPts val="2400"/>
              <a:buFont typeface="Times New Roman"/>
              <a:buChar char="○"/>
            </a:pPr>
            <a:r>
              <a:rPr lang="en-US" sz="1400" b="0" i="0" u="none" strike="noStrike" cap="none">
                <a:solidFill>
                  <a:schemeClr val="dk1"/>
                </a:solidFill>
                <a:latin typeface="Times New Roman"/>
                <a:ea typeface="Times New Roman"/>
                <a:cs typeface="Times New Roman"/>
                <a:sym typeface="Times New Roman"/>
              </a:rPr>
              <a:t>Often when members are in disciplinary meetings, their emotions can get the best of them. </a:t>
            </a:r>
            <a:endParaRPr sz="1400" b="0" i="0" u="none" strike="noStrike" cap="none">
              <a:solidFill>
                <a:schemeClr val="dk1"/>
              </a:solidFill>
              <a:latin typeface="Times New Roman"/>
              <a:ea typeface="Times New Roman"/>
              <a:cs typeface="Times New Roman"/>
              <a:sym typeface="Times New Roman"/>
            </a:endParaRPr>
          </a:p>
          <a:p>
            <a:pPr marL="571500" marR="0" lvl="1" indent="-203200" algn="l" rtl="0">
              <a:lnSpc>
                <a:spcPct val="100000"/>
              </a:lnSpc>
              <a:spcBef>
                <a:spcPts val="0"/>
              </a:spcBef>
              <a:spcAft>
                <a:spcPts val="0"/>
              </a:spcAft>
              <a:buClr>
                <a:schemeClr val="dk1"/>
              </a:buClr>
              <a:buSzPts val="1400"/>
              <a:buFont typeface="Times New Roman"/>
              <a:buChar char="○"/>
            </a:pPr>
            <a:r>
              <a:rPr lang="en-US" sz="1400" b="0" i="0" u="none" strike="noStrike" cap="none">
                <a:solidFill>
                  <a:schemeClr val="dk1"/>
                </a:solidFill>
                <a:latin typeface="Times New Roman"/>
                <a:ea typeface="Times New Roman"/>
                <a:cs typeface="Times New Roman"/>
                <a:sym typeface="Times New Roman"/>
              </a:rPr>
              <a:t>Take breaks from the meeting. </a:t>
            </a:r>
            <a:endParaRPr sz="1400" b="0" i="0" u="none" strike="noStrike" cap="none">
              <a:solidFill>
                <a:schemeClr val="dk1"/>
              </a:solidFill>
              <a:latin typeface="Times New Roman"/>
              <a:ea typeface="Times New Roman"/>
              <a:cs typeface="Times New Roman"/>
              <a:sym typeface="Times New Roman"/>
            </a:endParaRPr>
          </a:p>
          <a:p>
            <a:pPr marL="91440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Times New Roman"/>
              <a:ea typeface="Times New Roman"/>
              <a:cs typeface="Times New Roman"/>
              <a:sym typeface="Times New Roman"/>
            </a:endParaRPr>
          </a:p>
        </p:txBody>
      </p:sp>
      <p:sp>
        <p:nvSpPr>
          <p:cNvPr id="404" name="Google Shape;404;p9"/>
          <p:cNvSpPr txBox="1"/>
          <p:nvPr/>
        </p:nvSpPr>
        <p:spPr>
          <a:xfrm>
            <a:off x="0" y="2815000"/>
            <a:ext cx="6589800" cy="501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Step 1: </a:t>
            </a:r>
            <a:r>
              <a:rPr lang="en-US" sz="2000" b="1" i="0" u="none" strike="noStrike" cap="none">
                <a:solidFill>
                  <a:srgbClr val="0070C0"/>
                </a:solidFill>
                <a:latin typeface="Arial"/>
                <a:ea typeface="Arial"/>
                <a:cs typeface="Arial"/>
                <a:sym typeface="Arial"/>
              </a:rPr>
              <a:t>Learn the nature and purpose of the meeting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0070C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Step 2: </a:t>
            </a:r>
            <a:r>
              <a:rPr lang="en-US" sz="2000" b="1" i="0" u="none" strike="noStrike" cap="none">
                <a:solidFill>
                  <a:srgbClr val="A80000"/>
                </a:solidFill>
                <a:latin typeface="Arial"/>
                <a:ea typeface="Arial"/>
                <a:cs typeface="Arial"/>
                <a:sym typeface="Arial"/>
              </a:rPr>
              <a:t>Check your resources. Review applicable policies and other relevant information in building handbook.</a:t>
            </a:r>
            <a:r>
              <a:rPr lang="en-US" sz="2000" b="1"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A8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dk1"/>
                </a:solidFill>
                <a:latin typeface="Arial"/>
                <a:ea typeface="Arial"/>
                <a:cs typeface="Arial"/>
                <a:sym typeface="Arial"/>
              </a:rPr>
              <a:t>Step 3: </a:t>
            </a:r>
            <a:r>
              <a:rPr lang="en-US" sz="2000" b="1" i="0" u="none" strike="noStrike" cap="none">
                <a:solidFill>
                  <a:srgbClr val="002060"/>
                </a:solidFill>
                <a:latin typeface="Arial"/>
                <a:ea typeface="Arial"/>
                <a:cs typeface="Arial"/>
                <a:sym typeface="Arial"/>
              </a:rPr>
              <a:t>Meet with the member prior to the meeting; hear their story, pick a strategy and coach them on how to answer questions that may come up in the meeting.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Step 4: </a:t>
            </a:r>
            <a:r>
              <a:rPr lang="en-US" sz="2000" b="1" i="0" u="none" strike="noStrike" cap="none">
                <a:solidFill>
                  <a:srgbClr val="387856"/>
                </a:solidFill>
                <a:latin typeface="Arial"/>
                <a:ea typeface="Arial"/>
                <a:cs typeface="Arial"/>
                <a:sym typeface="Arial"/>
              </a:rPr>
              <a:t>Attend the meeting and act as note taker and advocate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Step 5: </a:t>
            </a:r>
            <a:r>
              <a:rPr lang="en-US" sz="2000" b="1" i="0" u="none" strike="noStrike" cap="none">
                <a:solidFill>
                  <a:srgbClr val="7030A0"/>
                </a:solidFill>
                <a:latin typeface="Arial"/>
                <a:ea typeface="Arial"/>
                <a:cs typeface="Arial"/>
                <a:sym typeface="Arial"/>
              </a:rPr>
              <a:t>Debrief with the member and discuss next steps</a:t>
            </a:r>
            <a:endParaRPr sz="1200" b="1" i="0" u="none" strike="noStrike" cap="none">
              <a:solidFill>
                <a:srgbClr val="7030A0"/>
              </a:solidFill>
              <a:latin typeface="Arial"/>
              <a:ea typeface="Arial"/>
              <a:cs typeface="Arial"/>
              <a:sym typeface="Arial"/>
            </a:endParaRPr>
          </a:p>
        </p:txBody>
      </p:sp>
      <p:sp>
        <p:nvSpPr>
          <p:cNvPr id="405" name="Google Shape;405;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10"/>
          <p:cNvSpPr txBox="1"/>
          <p:nvPr/>
        </p:nvSpPr>
        <p:spPr>
          <a:xfrm>
            <a:off x="6731000" y="6229350"/>
            <a:ext cx="19050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lt2"/>
              </a:buClr>
              <a:buSzPts val="1400"/>
              <a:buFont typeface="Arial"/>
              <a:buNone/>
            </a:pPr>
            <a:fld id="{00000000-1234-1234-1234-123412341234}" type="slidenum">
              <a:rPr lang="en-US" sz="1400" b="0" i="0" u="none" strike="noStrike" cap="none">
                <a:solidFill>
                  <a:schemeClr val="lt2"/>
                </a:solidFill>
                <a:latin typeface="Arial"/>
                <a:ea typeface="Arial"/>
                <a:cs typeface="Arial"/>
                <a:sym typeface="Arial"/>
              </a:rPr>
              <a:t>33</a:t>
            </a:fld>
            <a:endParaRPr sz="1400" b="0" i="0" u="none" strike="noStrike" cap="none">
              <a:solidFill>
                <a:srgbClr val="000000"/>
              </a:solidFill>
              <a:latin typeface="Arial"/>
              <a:ea typeface="Arial"/>
              <a:cs typeface="Arial"/>
              <a:sym typeface="Arial"/>
            </a:endParaRPr>
          </a:p>
        </p:txBody>
      </p:sp>
      <p:sp>
        <p:nvSpPr>
          <p:cNvPr id="411" name="Google Shape;411;p10"/>
          <p:cNvSpPr txBox="1">
            <a:spLocks noGrp="1"/>
          </p:cNvSpPr>
          <p:nvPr>
            <p:ph type="title"/>
          </p:nvPr>
        </p:nvSpPr>
        <p:spPr>
          <a:xfrm>
            <a:off x="311700" y="593367"/>
            <a:ext cx="8520600" cy="7635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3600"/>
              <a:buNone/>
            </a:pPr>
            <a:r>
              <a:rPr lang="en-US" sz="3600" b="1">
                <a:solidFill>
                  <a:schemeClr val="dk2"/>
                </a:solidFill>
                <a:latin typeface="Times New Roman"/>
                <a:ea typeface="Times New Roman"/>
                <a:cs typeface="Times New Roman"/>
                <a:sym typeface="Times New Roman"/>
              </a:rPr>
              <a:t>Step 1: Questions</a:t>
            </a:r>
            <a:endParaRPr sz="3600" b="1">
              <a:solidFill>
                <a:schemeClr val="dk2"/>
              </a:solidFill>
              <a:latin typeface="Times New Roman"/>
              <a:ea typeface="Times New Roman"/>
              <a:cs typeface="Times New Roman"/>
              <a:sym typeface="Times New Roman"/>
            </a:endParaRPr>
          </a:p>
        </p:txBody>
      </p:sp>
      <p:sp>
        <p:nvSpPr>
          <p:cNvPr id="412" name="Google Shape;412;p10"/>
          <p:cNvSpPr txBox="1"/>
          <p:nvPr/>
        </p:nvSpPr>
        <p:spPr>
          <a:xfrm>
            <a:off x="202800" y="1266975"/>
            <a:ext cx="5539800" cy="5150100"/>
          </a:xfrm>
          <a:prstGeom prst="rect">
            <a:avLst/>
          </a:prstGeom>
          <a:noFill/>
          <a:ln>
            <a:noFill/>
          </a:ln>
        </p:spPr>
        <p:txBody>
          <a:bodyPr spcFirstLastPara="1" wrap="square" lIns="91425" tIns="45700" rIns="91425" bIns="45700" anchor="t" anchorCtr="0">
            <a:noAutofit/>
          </a:bodyPr>
          <a:lstStyle/>
          <a:p>
            <a:pPr marL="457200" marR="0" lvl="0" indent="0" algn="l" rtl="0">
              <a:lnSpc>
                <a:spcPct val="100000"/>
              </a:lnSpc>
              <a:spcBef>
                <a:spcPts val="0"/>
              </a:spcBef>
              <a:spcAft>
                <a:spcPts val="0"/>
              </a:spcAft>
              <a:buNone/>
            </a:pPr>
            <a:r>
              <a:rPr lang="en-US" sz="2800" b="0" i="0" u="none" strike="noStrike" cap="none">
                <a:solidFill>
                  <a:schemeClr val="dk1"/>
                </a:solidFill>
                <a:latin typeface="Times New Roman"/>
                <a:ea typeface="Times New Roman"/>
                <a:cs typeface="Times New Roman"/>
                <a:sym typeface="Times New Roman"/>
              </a:rPr>
              <a:t>Member should ask prior to the meeting:</a:t>
            </a:r>
            <a:endParaRPr sz="2800" b="0" i="0" u="none" strike="noStrike" cap="none">
              <a:solidFill>
                <a:schemeClr val="dk1"/>
              </a:solidFill>
              <a:latin typeface="Times New Roman"/>
              <a:ea typeface="Times New Roman"/>
              <a:cs typeface="Times New Roman"/>
              <a:sym typeface="Times New Roman"/>
            </a:endParaRPr>
          </a:p>
          <a:p>
            <a:pPr marL="45720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Times New Roman"/>
              <a:ea typeface="Times New Roman"/>
              <a:cs typeface="Times New Roman"/>
              <a:sym typeface="Times New Roman"/>
            </a:endParaRPr>
          </a:p>
          <a:p>
            <a:pPr marL="514350" marR="0" lvl="1" indent="-266700" algn="l" rtl="0">
              <a:lnSpc>
                <a:spcPct val="150000"/>
              </a:lnSpc>
              <a:spcBef>
                <a:spcPts val="0"/>
              </a:spcBef>
              <a:spcAft>
                <a:spcPts val="0"/>
              </a:spcAft>
              <a:buClr>
                <a:schemeClr val="accent2"/>
              </a:buClr>
              <a:buSzPts val="2400"/>
              <a:buFont typeface="Times New Roman"/>
              <a:buChar char="○"/>
            </a:pPr>
            <a:r>
              <a:rPr lang="en-US" sz="2800" b="0" i="0" u="none" strike="noStrike" cap="none">
                <a:solidFill>
                  <a:schemeClr val="dk1"/>
                </a:solidFill>
                <a:latin typeface="Times New Roman"/>
                <a:ea typeface="Times New Roman"/>
                <a:cs typeface="Times New Roman"/>
                <a:sym typeface="Times New Roman"/>
              </a:rPr>
              <a:t>What</a:t>
            </a:r>
            <a:r>
              <a:rPr lang="en-US" sz="2800">
                <a:solidFill>
                  <a:schemeClr val="dk1"/>
                </a:solidFill>
                <a:latin typeface="Times New Roman"/>
                <a:ea typeface="Times New Roman"/>
                <a:cs typeface="Times New Roman"/>
                <a:sym typeface="Times New Roman"/>
              </a:rPr>
              <a:t>’s the meeting agenda?</a:t>
            </a:r>
            <a:endParaRPr sz="2800" b="0" i="0" u="none" strike="noStrike" cap="none">
              <a:solidFill>
                <a:srgbClr val="000000"/>
              </a:solidFill>
              <a:latin typeface="Times New Roman"/>
              <a:ea typeface="Times New Roman"/>
              <a:cs typeface="Times New Roman"/>
              <a:sym typeface="Times New Roman"/>
            </a:endParaRPr>
          </a:p>
          <a:p>
            <a:pPr marL="514350" marR="0" lvl="1" indent="-266700" algn="l" rtl="0">
              <a:lnSpc>
                <a:spcPct val="150000"/>
              </a:lnSpc>
              <a:spcBef>
                <a:spcPts val="0"/>
              </a:spcBef>
              <a:spcAft>
                <a:spcPts val="0"/>
              </a:spcAft>
              <a:buClr>
                <a:schemeClr val="accent2"/>
              </a:buClr>
              <a:buSzPts val="2400"/>
              <a:buFont typeface="Times New Roman"/>
              <a:buChar char="○"/>
            </a:pPr>
            <a:r>
              <a:rPr lang="en-US" sz="2800" b="0" i="0" u="none" strike="noStrike" cap="none">
                <a:solidFill>
                  <a:schemeClr val="dk1"/>
                </a:solidFill>
                <a:latin typeface="Times New Roman"/>
                <a:ea typeface="Times New Roman"/>
                <a:cs typeface="Times New Roman"/>
                <a:sym typeface="Times New Roman"/>
              </a:rPr>
              <a:t>Who will be </a:t>
            </a:r>
            <a:r>
              <a:rPr lang="en-US" sz="2800">
                <a:solidFill>
                  <a:schemeClr val="dk1"/>
                </a:solidFill>
                <a:latin typeface="Times New Roman"/>
                <a:ea typeface="Times New Roman"/>
                <a:cs typeface="Times New Roman"/>
                <a:sym typeface="Times New Roman"/>
              </a:rPr>
              <a:t>there</a:t>
            </a:r>
            <a:r>
              <a:rPr lang="en-US" sz="2800" b="0" i="0" u="none" strike="noStrike" cap="none">
                <a:solidFill>
                  <a:schemeClr val="dk1"/>
                </a:solidFill>
                <a:latin typeface="Times New Roman"/>
                <a:ea typeface="Times New Roman"/>
                <a:cs typeface="Times New Roman"/>
                <a:sym typeface="Times New Roman"/>
              </a:rPr>
              <a:t>? </a:t>
            </a:r>
            <a:endParaRPr sz="2800" b="0" i="0" u="none" strike="noStrike" cap="none">
              <a:solidFill>
                <a:schemeClr val="dk1"/>
              </a:solidFill>
              <a:latin typeface="Times New Roman"/>
              <a:ea typeface="Times New Roman"/>
              <a:cs typeface="Times New Roman"/>
              <a:sym typeface="Times New Roman"/>
            </a:endParaRPr>
          </a:p>
          <a:p>
            <a:pPr marL="0" marR="0" lvl="0" indent="0" algn="l" rtl="0">
              <a:lnSpc>
                <a:spcPct val="150000"/>
              </a:lnSpc>
              <a:spcBef>
                <a:spcPts val="0"/>
              </a:spcBef>
              <a:spcAft>
                <a:spcPts val="0"/>
              </a:spcAft>
              <a:buClr>
                <a:srgbClr val="000000"/>
              </a:buClr>
              <a:buSzPts val="2800"/>
              <a:buFont typeface="Arial"/>
              <a:buNone/>
            </a:pPr>
            <a:endParaRPr sz="2800" b="0" i="0" u="none" strike="noStrike" cap="none">
              <a:solidFill>
                <a:schemeClr val="dk1"/>
              </a:solidFill>
              <a:latin typeface="Times New Roman"/>
              <a:ea typeface="Times New Roman"/>
              <a:cs typeface="Times New Roman"/>
              <a:sym typeface="Times New Roman"/>
            </a:endParaRPr>
          </a:p>
          <a:p>
            <a:pPr marL="0" marR="0" lvl="0" indent="0" algn="l" rtl="0">
              <a:lnSpc>
                <a:spcPct val="150000"/>
              </a:lnSpc>
              <a:spcBef>
                <a:spcPts val="0"/>
              </a:spcBef>
              <a:spcAft>
                <a:spcPts val="0"/>
              </a:spcAft>
              <a:buClr>
                <a:srgbClr val="000000"/>
              </a:buClr>
              <a:buSzPts val="2800"/>
              <a:buFont typeface="Arial"/>
              <a:buNone/>
            </a:pPr>
            <a:endParaRPr sz="28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a:p>
            <a:pPr marL="171450" marR="0" lvl="0" indent="-19050" algn="l" rtl="0">
              <a:lnSpc>
                <a:spcPct val="100000"/>
              </a:lnSpc>
              <a:spcBef>
                <a:spcPts val="0"/>
              </a:spcBef>
              <a:spcAft>
                <a:spcPts val="0"/>
              </a:spcAft>
              <a:buClr>
                <a:schemeClr val="dk1"/>
              </a:buClr>
              <a:buSzPts val="2400"/>
              <a:buFont typeface="Times New Roman"/>
              <a:buNone/>
            </a:pPr>
            <a:endParaRPr sz="24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pic>
        <p:nvPicPr>
          <p:cNvPr id="413" name="Google Shape;413;p10"/>
          <p:cNvPicPr preferRelativeResize="0"/>
          <p:nvPr/>
        </p:nvPicPr>
        <p:blipFill rotWithShape="1">
          <a:blip r:embed="rId3">
            <a:alphaModFix/>
          </a:blip>
          <a:srcRect/>
          <a:stretch/>
        </p:blipFill>
        <p:spPr>
          <a:xfrm>
            <a:off x="5595125" y="3055842"/>
            <a:ext cx="3216150" cy="2266725"/>
          </a:xfrm>
          <a:prstGeom prst="rect">
            <a:avLst/>
          </a:prstGeom>
          <a:noFill/>
          <a:ln>
            <a:noFill/>
          </a:ln>
        </p:spPr>
      </p:pic>
      <p:sp>
        <p:nvSpPr>
          <p:cNvPr id="414" name="Google Shape;414;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8"/>
          <p:cNvSpPr txBox="1"/>
          <p:nvPr/>
        </p:nvSpPr>
        <p:spPr>
          <a:xfrm>
            <a:off x="6731000" y="6229350"/>
            <a:ext cx="19050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lt2"/>
              </a:buClr>
              <a:buSzPts val="1400"/>
              <a:buFont typeface="Arial"/>
              <a:buNone/>
            </a:pPr>
            <a:fld id="{00000000-1234-1234-1234-123412341234}" type="slidenum">
              <a:rPr lang="en-US" sz="1400" b="0" i="0" u="none" strike="noStrike" cap="none">
                <a:solidFill>
                  <a:schemeClr val="lt2"/>
                </a:solidFill>
                <a:latin typeface="Arial"/>
                <a:ea typeface="Arial"/>
                <a:cs typeface="Arial"/>
                <a:sym typeface="Arial"/>
              </a:rPr>
              <a:t>34</a:t>
            </a:fld>
            <a:endParaRPr sz="1400" b="0" i="0" u="none" strike="noStrike" cap="none">
              <a:solidFill>
                <a:srgbClr val="000000"/>
              </a:solidFill>
              <a:latin typeface="Arial"/>
              <a:ea typeface="Arial"/>
              <a:cs typeface="Arial"/>
              <a:sym typeface="Arial"/>
            </a:endParaRPr>
          </a:p>
        </p:txBody>
      </p:sp>
      <p:sp>
        <p:nvSpPr>
          <p:cNvPr id="420" name="Google Shape;420;p8"/>
          <p:cNvSpPr txBox="1">
            <a:spLocks noGrp="1"/>
          </p:cNvSpPr>
          <p:nvPr>
            <p:ph type="title"/>
          </p:nvPr>
        </p:nvSpPr>
        <p:spPr>
          <a:xfrm>
            <a:off x="311700" y="593375"/>
            <a:ext cx="6816300" cy="7635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SzPts val="2800"/>
              <a:buNone/>
            </a:pPr>
            <a:r>
              <a:rPr lang="en-US" sz="3600" b="1">
                <a:solidFill>
                  <a:schemeClr val="dk2"/>
                </a:solidFill>
                <a:latin typeface="Times New Roman"/>
                <a:ea typeface="Times New Roman"/>
                <a:cs typeface="Times New Roman"/>
                <a:sym typeface="Times New Roman"/>
              </a:rPr>
              <a:t>2. Ask for REPRESENTATION!</a:t>
            </a:r>
            <a:r>
              <a:rPr lang="en-US" sz="3600">
                <a:solidFill>
                  <a:schemeClr val="dk2"/>
                </a:solidFill>
                <a:latin typeface="Times New Roman"/>
                <a:ea typeface="Times New Roman"/>
                <a:cs typeface="Times New Roman"/>
                <a:sym typeface="Times New Roman"/>
              </a:rPr>
              <a:t>  </a:t>
            </a:r>
            <a:endParaRPr sz="3600" b="1">
              <a:solidFill>
                <a:schemeClr val="dk2"/>
              </a:solidFill>
              <a:latin typeface="Times New Roman"/>
              <a:ea typeface="Times New Roman"/>
              <a:cs typeface="Times New Roman"/>
              <a:sym typeface="Times New Roman"/>
            </a:endParaRPr>
          </a:p>
        </p:txBody>
      </p:sp>
      <p:sp>
        <p:nvSpPr>
          <p:cNvPr id="421" name="Google Shape;421;p8"/>
          <p:cNvSpPr txBox="1"/>
          <p:nvPr/>
        </p:nvSpPr>
        <p:spPr>
          <a:xfrm>
            <a:off x="155850" y="1524726"/>
            <a:ext cx="8676600" cy="1736700"/>
          </a:xfrm>
          <a:prstGeom prst="rect">
            <a:avLst/>
          </a:prstGeom>
          <a:solidFill>
            <a:srgbClr val="FF9797"/>
          </a:solidFill>
          <a:ln>
            <a:noFill/>
          </a:ln>
        </p:spPr>
        <p:txBody>
          <a:bodyPr spcFirstLastPara="1" wrap="square" lIns="91425" tIns="0" rIns="91425" bIns="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chemeClr val="dk1"/>
                </a:solidFill>
                <a:latin typeface="Times New Roman"/>
                <a:ea typeface="Times New Roman"/>
                <a:cs typeface="Times New Roman"/>
                <a:sym typeface="Times New Roman"/>
              </a:rPr>
              <a:t>“</a:t>
            </a:r>
            <a:r>
              <a:rPr lang="en-US" sz="4000" b="1">
                <a:solidFill>
                  <a:schemeClr val="dk1"/>
                </a:solidFill>
                <a:latin typeface="Times New Roman"/>
                <a:ea typeface="Times New Roman"/>
                <a:cs typeface="Times New Roman"/>
                <a:sym typeface="Times New Roman"/>
              </a:rPr>
              <a:t>Can we reschedule this meeting? I want to have a rep.”</a:t>
            </a:r>
            <a:endParaRPr sz="4000" b="1">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4000"/>
              <a:buFont typeface="Arial"/>
              <a:buNone/>
            </a:pPr>
            <a:endParaRPr sz="4000" b="1">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4000"/>
              <a:buFont typeface="Arial"/>
              <a:buNone/>
            </a:pPr>
            <a:r>
              <a:rPr lang="en-US" sz="4000" b="1">
                <a:solidFill>
                  <a:schemeClr val="dk1"/>
                </a:solidFill>
                <a:latin typeface="Times New Roman"/>
                <a:ea typeface="Times New Roman"/>
                <a:cs typeface="Times New Roman"/>
                <a:sym typeface="Times New Roman"/>
              </a:rPr>
              <a:t>^ Use before the meeting </a:t>
            </a:r>
            <a:endParaRPr sz="4000" b="1">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4000"/>
              <a:buFont typeface="Arial"/>
              <a:buNone/>
            </a:pPr>
            <a:r>
              <a:rPr lang="en-US" sz="4000" b="1">
                <a:solidFill>
                  <a:schemeClr val="dk1"/>
                </a:solidFill>
                <a:latin typeface="Times New Roman"/>
                <a:ea typeface="Times New Roman"/>
                <a:cs typeface="Times New Roman"/>
                <a:sym typeface="Times New Roman"/>
              </a:rPr>
              <a:t>OR </a:t>
            </a:r>
            <a:endParaRPr sz="4000" b="1">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4000"/>
              <a:buFont typeface="Arial"/>
              <a:buNone/>
            </a:pPr>
            <a:r>
              <a:rPr lang="en-US" sz="4000" b="1">
                <a:solidFill>
                  <a:schemeClr val="dk1"/>
                </a:solidFill>
                <a:latin typeface="Times New Roman"/>
                <a:ea typeface="Times New Roman"/>
                <a:cs typeface="Times New Roman"/>
                <a:sym typeface="Times New Roman"/>
              </a:rPr>
              <a:t>upon realizing that the meeting could become disciplinary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endParaRPr sz="2400" b="1"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Tahoma"/>
              <a:ea typeface="Tahoma"/>
              <a:cs typeface="Tahoma"/>
              <a:sym typeface="Tahoma"/>
            </a:endParaRPr>
          </a:p>
        </p:txBody>
      </p:sp>
      <p:sp>
        <p:nvSpPr>
          <p:cNvPr id="422" name="Google Shape;422;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15"/>
          <p:cNvSpPr txBox="1"/>
          <p:nvPr/>
        </p:nvSpPr>
        <p:spPr>
          <a:xfrm>
            <a:off x="6731000" y="6229350"/>
            <a:ext cx="19050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lt2"/>
              </a:buClr>
              <a:buSzPts val="1400"/>
              <a:buFont typeface="Arial"/>
              <a:buNone/>
            </a:pPr>
            <a:fld id="{00000000-1234-1234-1234-123412341234}" type="slidenum">
              <a:rPr lang="en-US" sz="1400" b="0" i="0" u="none" strike="noStrike" cap="none">
                <a:solidFill>
                  <a:schemeClr val="lt2"/>
                </a:solidFill>
                <a:latin typeface="Arial"/>
                <a:ea typeface="Arial"/>
                <a:cs typeface="Arial"/>
                <a:sym typeface="Arial"/>
              </a:rPr>
              <a:t>35</a:t>
            </a:fld>
            <a:endParaRPr sz="1400" b="0" i="0" u="none" strike="noStrike" cap="none">
              <a:solidFill>
                <a:srgbClr val="000000"/>
              </a:solidFill>
              <a:latin typeface="Arial"/>
              <a:ea typeface="Arial"/>
              <a:cs typeface="Arial"/>
              <a:sym typeface="Arial"/>
            </a:endParaRPr>
          </a:p>
        </p:txBody>
      </p:sp>
      <p:sp>
        <p:nvSpPr>
          <p:cNvPr id="428" name="Google Shape;428;p15"/>
          <p:cNvSpPr txBox="1">
            <a:spLocks noGrp="1"/>
          </p:cNvSpPr>
          <p:nvPr>
            <p:ph type="title"/>
          </p:nvPr>
        </p:nvSpPr>
        <p:spPr>
          <a:xfrm>
            <a:off x="410675" y="1130122"/>
            <a:ext cx="6084000" cy="5247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2"/>
              </a:buClr>
              <a:buSzPts val="2800"/>
              <a:buNone/>
            </a:pPr>
            <a:r>
              <a:rPr lang="en-US" sz="3200" b="1">
                <a:latin typeface="Times New Roman"/>
                <a:ea typeface="Times New Roman"/>
                <a:cs typeface="Times New Roman"/>
                <a:sym typeface="Times New Roman"/>
              </a:rPr>
              <a:t>Does an administrator have to provide time to meet with the member prior to the meeting? </a:t>
            </a:r>
            <a:endParaRPr sz="3200" b="1">
              <a:latin typeface="Times New Roman"/>
              <a:ea typeface="Times New Roman"/>
              <a:cs typeface="Times New Roman"/>
              <a:sym typeface="Times New Roman"/>
            </a:endParaRPr>
          </a:p>
        </p:txBody>
      </p:sp>
      <p:sp>
        <p:nvSpPr>
          <p:cNvPr id="429" name="Google Shape;429;p15"/>
          <p:cNvSpPr txBox="1"/>
          <p:nvPr/>
        </p:nvSpPr>
        <p:spPr>
          <a:xfrm>
            <a:off x="685800" y="2209800"/>
            <a:ext cx="487680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430" name="Google Shape;430;p15"/>
          <p:cNvSpPr txBox="1"/>
          <p:nvPr/>
        </p:nvSpPr>
        <p:spPr>
          <a:xfrm>
            <a:off x="238925" y="1967900"/>
            <a:ext cx="7666200" cy="45402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accent2"/>
              </a:buClr>
              <a:buSzPts val="2400"/>
              <a:buFont typeface="Times New Roman"/>
              <a:buChar char="●"/>
            </a:pPr>
            <a:r>
              <a:rPr lang="en-US" sz="2400">
                <a:solidFill>
                  <a:schemeClr val="dk1"/>
                </a:solidFill>
                <a:latin typeface="Times New Roman"/>
                <a:ea typeface="Times New Roman"/>
                <a:cs typeface="Times New Roman"/>
                <a:sym typeface="Times New Roman"/>
              </a:rPr>
              <a:t>No, but…</a:t>
            </a:r>
            <a:endParaRPr sz="2400" b="0" i="0" u="none" strike="noStrike" cap="none">
              <a:solidFill>
                <a:srgbClr val="000000"/>
              </a:solidFill>
              <a:latin typeface="Times New Roman"/>
              <a:ea typeface="Times New Roman"/>
              <a:cs typeface="Times New Roman"/>
              <a:sym typeface="Times New Roman"/>
            </a:endParaRPr>
          </a:p>
          <a:p>
            <a:pPr marL="171450" marR="0" lvl="0" indent="-171450" algn="l" rtl="0">
              <a:lnSpc>
                <a:spcPct val="100000"/>
              </a:lnSpc>
              <a:spcBef>
                <a:spcPts val="0"/>
              </a:spcBef>
              <a:spcAft>
                <a:spcPts val="0"/>
              </a:spcAft>
              <a:buClr>
                <a:schemeClr val="accent2"/>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The administration should honor this request but does not have to provide time for the association to do a full investigation.</a:t>
            </a:r>
            <a:endParaRPr sz="2400" b="0" i="0" u="none" strike="noStrike" cap="none">
              <a:solidFill>
                <a:schemeClr val="dk1"/>
              </a:solidFill>
              <a:latin typeface="Times New Roman"/>
              <a:ea typeface="Times New Roman"/>
              <a:cs typeface="Times New Roman"/>
              <a:sym typeface="Times New Roman"/>
            </a:endParaRPr>
          </a:p>
          <a:p>
            <a:pPr marL="457200" marR="0" lvl="1" indent="-266700" algn="l" rtl="0">
              <a:lnSpc>
                <a:spcPct val="100000"/>
              </a:lnSpc>
              <a:spcBef>
                <a:spcPts val="0"/>
              </a:spcBef>
              <a:spcAft>
                <a:spcPts val="0"/>
              </a:spcAft>
              <a:buClr>
                <a:schemeClr val="dk1"/>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The decision to provide time prior to a meeting will usually be based on whether or not the district perceives that an infraction affects the safety and security of students and staff.</a:t>
            </a:r>
            <a:endParaRPr sz="2400" b="0" i="0" u="none" strike="noStrike" cap="none">
              <a:solidFill>
                <a:schemeClr val="dk1"/>
              </a:solidFill>
              <a:latin typeface="Times New Roman"/>
              <a:ea typeface="Times New Roman"/>
              <a:cs typeface="Times New Roman"/>
              <a:sym typeface="Times New Roman"/>
            </a:endParaRPr>
          </a:p>
        </p:txBody>
      </p:sp>
      <p:sp>
        <p:nvSpPr>
          <p:cNvPr id="431" name="Google Shape;431;p1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16"/>
          <p:cNvSpPr txBox="1"/>
          <p:nvPr/>
        </p:nvSpPr>
        <p:spPr>
          <a:xfrm>
            <a:off x="6731000" y="6229350"/>
            <a:ext cx="19050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lt2"/>
              </a:buClr>
              <a:buSzPts val="1400"/>
              <a:buFont typeface="Arial"/>
              <a:buNone/>
            </a:pPr>
            <a:fld id="{00000000-1234-1234-1234-123412341234}" type="slidenum">
              <a:rPr lang="en-US" sz="1400" b="0" i="0" u="none" strike="noStrike" cap="none">
                <a:solidFill>
                  <a:schemeClr val="lt2"/>
                </a:solidFill>
                <a:latin typeface="Arial"/>
                <a:ea typeface="Arial"/>
                <a:cs typeface="Arial"/>
                <a:sym typeface="Arial"/>
              </a:rPr>
              <a:t>36</a:t>
            </a:fld>
            <a:endParaRPr sz="1400" b="0" i="0" u="none" strike="noStrike" cap="none">
              <a:solidFill>
                <a:srgbClr val="000000"/>
              </a:solidFill>
              <a:latin typeface="Arial"/>
              <a:ea typeface="Arial"/>
              <a:cs typeface="Arial"/>
              <a:sym typeface="Arial"/>
            </a:endParaRPr>
          </a:p>
        </p:txBody>
      </p:sp>
      <p:sp>
        <p:nvSpPr>
          <p:cNvPr id="437" name="Google Shape;437;p16"/>
          <p:cNvSpPr txBox="1">
            <a:spLocks noGrp="1"/>
          </p:cNvSpPr>
          <p:nvPr>
            <p:ph type="title"/>
          </p:nvPr>
        </p:nvSpPr>
        <p:spPr>
          <a:xfrm>
            <a:off x="311700" y="593367"/>
            <a:ext cx="8520600" cy="7635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2"/>
              </a:buClr>
              <a:buSzPts val="3600"/>
              <a:buFont typeface="Arial Black"/>
              <a:buNone/>
            </a:pPr>
            <a:r>
              <a:rPr lang="en-US" sz="3200" b="1">
                <a:solidFill>
                  <a:srgbClr val="255039"/>
                </a:solidFill>
                <a:latin typeface="Times New Roman"/>
                <a:ea typeface="Times New Roman"/>
                <a:cs typeface="Times New Roman"/>
                <a:sym typeface="Times New Roman"/>
              </a:rPr>
              <a:t>What if there’s no time? </a:t>
            </a:r>
            <a:endParaRPr sz="3200" b="1">
              <a:solidFill>
                <a:srgbClr val="255039"/>
              </a:solidFill>
              <a:latin typeface="Times New Roman"/>
              <a:ea typeface="Times New Roman"/>
              <a:cs typeface="Times New Roman"/>
              <a:sym typeface="Times New Roman"/>
            </a:endParaRPr>
          </a:p>
        </p:txBody>
      </p:sp>
      <p:sp>
        <p:nvSpPr>
          <p:cNvPr id="438" name="Google Shape;438;p16"/>
          <p:cNvSpPr txBox="1"/>
          <p:nvPr/>
        </p:nvSpPr>
        <p:spPr>
          <a:xfrm>
            <a:off x="685800" y="2209800"/>
            <a:ext cx="487680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439" name="Google Shape;439;p16"/>
          <p:cNvSpPr txBox="1"/>
          <p:nvPr/>
        </p:nvSpPr>
        <p:spPr>
          <a:xfrm>
            <a:off x="150250" y="1309350"/>
            <a:ext cx="8531100" cy="4089000"/>
          </a:xfrm>
          <a:prstGeom prst="rect">
            <a:avLst/>
          </a:prstGeom>
          <a:noFill/>
          <a:ln>
            <a:noFill/>
          </a:ln>
        </p:spPr>
        <p:txBody>
          <a:bodyPr spcFirstLastPara="1" wrap="square" lIns="91425" tIns="45700" rIns="91425" bIns="45700" anchor="t" anchorCtr="0">
            <a:noAutofit/>
          </a:bodyPr>
          <a:lstStyle/>
          <a:p>
            <a:pPr marL="171450" marR="0" lvl="0" indent="-190500" algn="l" rtl="0">
              <a:lnSpc>
                <a:spcPct val="100000"/>
              </a:lnSpc>
              <a:spcBef>
                <a:spcPts val="0"/>
              </a:spcBef>
              <a:spcAft>
                <a:spcPts val="0"/>
              </a:spcAft>
              <a:buClr>
                <a:schemeClr val="accent2"/>
              </a:buClr>
              <a:buSzPts val="2700"/>
              <a:buFont typeface="Times New Roman"/>
              <a:buChar char="●"/>
            </a:pPr>
            <a:r>
              <a:rPr lang="en-US" sz="2700" b="0" i="0" u="none" strike="noStrike" cap="none">
                <a:solidFill>
                  <a:schemeClr val="dk1"/>
                </a:solidFill>
                <a:latin typeface="Times New Roman"/>
                <a:ea typeface="Times New Roman"/>
                <a:cs typeface="Times New Roman"/>
                <a:sym typeface="Times New Roman"/>
              </a:rPr>
              <a:t>As soon as the meeting begins, determine the purpose </a:t>
            </a:r>
            <a:r>
              <a:rPr lang="en-US" sz="2700" b="1" i="0" u="none" strike="noStrike" cap="none">
                <a:solidFill>
                  <a:schemeClr val="dk1"/>
                </a:solidFill>
                <a:latin typeface="Times New Roman"/>
                <a:ea typeface="Times New Roman"/>
                <a:cs typeface="Times New Roman"/>
                <a:sym typeface="Times New Roman"/>
              </a:rPr>
              <a:t>before</a:t>
            </a:r>
            <a:r>
              <a:rPr lang="en-US" sz="2700" b="0" i="0" u="none" strike="noStrike" cap="none">
                <a:solidFill>
                  <a:schemeClr val="dk1"/>
                </a:solidFill>
                <a:latin typeface="Times New Roman"/>
                <a:ea typeface="Times New Roman"/>
                <a:cs typeface="Times New Roman"/>
                <a:sym typeface="Times New Roman"/>
              </a:rPr>
              <a:t> the member answers any questions.</a:t>
            </a:r>
            <a:endParaRPr sz="2700" b="0" i="0" u="none" strike="noStrike" cap="none">
              <a:solidFill>
                <a:srgbClr val="000000"/>
              </a:solidFill>
              <a:latin typeface="Arial"/>
              <a:ea typeface="Arial"/>
              <a:cs typeface="Arial"/>
              <a:sym typeface="Arial"/>
            </a:endParaRPr>
          </a:p>
          <a:p>
            <a:pPr marL="171450" marR="0" lvl="0" indent="-19050" algn="l" rtl="0">
              <a:lnSpc>
                <a:spcPct val="100000"/>
              </a:lnSpc>
              <a:spcBef>
                <a:spcPts val="0"/>
              </a:spcBef>
              <a:spcAft>
                <a:spcPts val="0"/>
              </a:spcAft>
              <a:buClr>
                <a:schemeClr val="accent2"/>
              </a:buClr>
              <a:buSzPts val="2400"/>
              <a:buFont typeface="Times New Roman"/>
              <a:buNone/>
            </a:pPr>
            <a:endParaRPr sz="2700" b="0" i="0" u="none" strike="noStrike" cap="none">
              <a:solidFill>
                <a:srgbClr val="000000"/>
              </a:solidFill>
              <a:latin typeface="Times New Roman"/>
              <a:ea typeface="Times New Roman"/>
              <a:cs typeface="Times New Roman"/>
              <a:sym typeface="Times New Roman"/>
            </a:endParaRPr>
          </a:p>
          <a:p>
            <a:pPr marL="171450" marR="0" lvl="0" indent="-190500" algn="l" rtl="0">
              <a:lnSpc>
                <a:spcPct val="100000"/>
              </a:lnSpc>
              <a:spcBef>
                <a:spcPts val="0"/>
              </a:spcBef>
              <a:spcAft>
                <a:spcPts val="0"/>
              </a:spcAft>
              <a:buClr>
                <a:schemeClr val="accent2"/>
              </a:buClr>
              <a:buSzPts val="2700"/>
              <a:buFont typeface="Times New Roman"/>
              <a:buChar char="●"/>
            </a:pPr>
            <a:r>
              <a:rPr lang="en-US" sz="2700" b="0" i="0" u="none" strike="noStrike" cap="none">
                <a:solidFill>
                  <a:schemeClr val="dk1"/>
                </a:solidFill>
                <a:latin typeface="Times New Roman"/>
                <a:ea typeface="Times New Roman"/>
                <a:cs typeface="Times New Roman"/>
                <a:sym typeface="Times New Roman"/>
              </a:rPr>
              <a:t>Request a short break (caucus) to meet with the member in private. If the meeting looks very serious, request more time so that the MNEA UniServ Director can be included. </a:t>
            </a:r>
            <a:endParaRPr sz="27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700" b="0" i="0" u="none" strike="noStrike" cap="none">
              <a:solidFill>
                <a:schemeClr val="dk1"/>
              </a:solidFill>
              <a:latin typeface="Times New Roman"/>
              <a:ea typeface="Times New Roman"/>
              <a:cs typeface="Times New Roman"/>
              <a:sym typeface="Times New Roman"/>
            </a:endParaRPr>
          </a:p>
          <a:p>
            <a:pPr marL="171450" marR="0" lvl="0" indent="-190500" algn="l" rtl="0">
              <a:lnSpc>
                <a:spcPct val="100000"/>
              </a:lnSpc>
              <a:spcBef>
                <a:spcPts val="0"/>
              </a:spcBef>
              <a:spcAft>
                <a:spcPts val="0"/>
              </a:spcAft>
              <a:buClr>
                <a:schemeClr val="accent2"/>
              </a:buClr>
              <a:buSzPts val="2700"/>
              <a:buFont typeface="Times New Roman"/>
              <a:buChar char="●"/>
            </a:pPr>
            <a:r>
              <a:rPr lang="en-US" sz="2700" b="0" i="0" u="none" strike="noStrike" cap="none">
                <a:solidFill>
                  <a:schemeClr val="dk1"/>
                </a:solidFill>
                <a:latin typeface="Times New Roman"/>
                <a:ea typeface="Times New Roman"/>
                <a:cs typeface="Times New Roman"/>
                <a:sym typeface="Times New Roman"/>
              </a:rPr>
              <a:t>The district </a:t>
            </a:r>
            <a:r>
              <a:rPr lang="en-US" sz="2700" b="1" i="0" u="none" strike="noStrike" cap="none">
                <a:solidFill>
                  <a:schemeClr val="dk1"/>
                </a:solidFill>
                <a:latin typeface="Times New Roman"/>
                <a:ea typeface="Times New Roman"/>
                <a:cs typeface="Times New Roman"/>
                <a:sym typeface="Times New Roman"/>
              </a:rPr>
              <a:t>can </a:t>
            </a:r>
            <a:r>
              <a:rPr lang="en-US" sz="2700" b="0" i="0" u="none" strike="noStrike" cap="none">
                <a:solidFill>
                  <a:schemeClr val="dk1"/>
                </a:solidFill>
                <a:latin typeface="Times New Roman"/>
                <a:ea typeface="Times New Roman"/>
                <a:cs typeface="Times New Roman"/>
                <a:sym typeface="Times New Roman"/>
              </a:rPr>
              <a:t>ask a member to sign a document even if the details are in dispute. In those situations, advise the member to add, </a:t>
            </a:r>
            <a:r>
              <a:rPr lang="en-US" sz="2700" b="1" i="0" u="none" strike="noStrike" cap="none">
                <a:solidFill>
                  <a:schemeClr val="dk1"/>
                </a:solidFill>
                <a:latin typeface="Times New Roman"/>
                <a:ea typeface="Times New Roman"/>
                <a:cs typeface="Times New Roman"/>
                <a:sym typeface="Times New Roman"/>
              </a:rPr>
              <a:t>‘My signature signifies receipt, not agreement’.</a:t>
            </a:r>
            <a:endParaRPr sz="2700" b="1" i="0" u="none" strike="noStrike" cap="none">
              <a:solidFill>
                <a:srgbClr val="000000"/>
              </a:solidFill>
              <a:latin typeface="Times New Roman"/>
              <a:ea typeface="Times New Roman"/>
              <a:cs typeface="Times New Roman"/>
              <a:sym typeface="Times New Roman"/>
            </a:endParaRPr>
          </a:p>
          <a:p>
            <a:pPr marL="342900" marR="0" lvl="0" indent="-215900" algn="l" rtl="0">
              <a:lnSpc>
                <a:spcPct val="100000"/>
              </a:lnSpc>
              <a:spcBef>
                <a:spcPts val="1000"/>
              </a:spcBef>
              <a:spcAft>
                <a:spcPts val="0"/>
              </a:spcAft>
              <a:buClr>
                <a:schemeClr val="accent2"/>
              </a:buClr>
              <a:buSzPts val="2000"/>
              <a:buFont typeface="Arial"/>
              <a:buNone/>
            </a:pPr>
            <a:endParaRPr sz="2000" b="0" i="0" u="none" strike="noStrike" cap="none">
              <a:solidFill>
                <a:schemeClr val="dk1"/>
              </a:solidFill>
              <a:latin typeface="Tahoma"/>
              <a:ea typeface="Tahoma"/>
              <a:cs typeface="Tahoma"/>
              <a:sym typeface="Tahoma"/>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Tahoma"/>
              <a:ea typeface="Tahoma"/>
              <a:cs typeface="Tahoma"/>
              <a:sym typeface="Tahoma"/>
            </a:endParaRPr>
          </a:p>
        </p:txBody>
      </p:sp>
      <p:pic>
        <p:nvPicPr>
          <p:cNvPr id="440" name="Google Shape;440;p16"/>
          <p:cNvPicPr preferRelativeResize="0"/>
          <p:nvPr/>
        </p:nvPicPr>
        <p:blipFill rotWithShape="1">
          <a:blip r:embed="rId3">
            <a:alphaModFix/>
          </a:blip>
          <a:srcRect/>
          <a:stretch/>
        </p:blipFill>
        <p:spPr>
          <a:xfrm>
            <a:off x="3721974" y="5823533"/>
            <a:ext cx="1905000" cy="950533"/>
          </a:xfrm>
          <a:prstGeom prst="rect">
            <a:avLst/>
          </a:prstGeom>
          <a:noFill/>
          <a:ln>
            <a:noFill/>
          </a:ln>
        </p:spPr>
      </p:pic>
      <p:sp>
        <p:nvSpPr>
          <p:cNvPr id="441" name="Google Shape;441;p1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36</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27ed7d46d33_0_1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sz="3500" b="1">
                <a:solidFill>
                  <a:srgbClr val="000000"/>
                </a:solidFill>
                <a:latin typeface="Times New Roman"/>
                <a:ea typeface="Times New Roman"/>
                <a:cs typeface="Times New Roman"/>
                <a:sym typeface="Times New Roman"/>
              </a:rPr>
              <a:t>What do you do? </a:t>
            </a:r>
            <a:endParaRPr sz="3900"/>
          </a:p>
        </p:txBody>
      </p:sp>
      <p:sp>
        <p:nvSpPr>
          <p:cNvPr id="448" name="Google Shape;448;g27ed7d46d33_0_15"/>
          <p:cNvSpPr txBox="1">
            <a:spLocks noGrp="1"/>
          </p:cNvSpPr>
          <p:nvPr>
            <p:ph type="body" idx="1"/>
          </p:nvPr>
        </p:nvSpPr>
        <p:spPr>
          <a:xfrm>
            <a:off x="222625" y="1793933"/>
            <a:ext cx="8520600" cy="45552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US" sz="2700">
                <a:solidFill>
                  <a:srgbClr val="000000"/>
                </a:solidFill>
                <a:latin typeface="Arial"/>
                <a:ea typeface="Arial"/>
                <a:cs typeface="Arial"/>
                <a:sym typeface="Arial"/>
              </a:rPr>
              <a:t>Sadie, a non-MVNEA teacher comes to you for help. </a:t>
            </a:r>
            <a:endParaRPr sz="2700">
              <a:solidFill>
                <a:srgbClr val="000000"/>
              </a:solidFill>
              <a:latin typeface="Arial"/>
              <a:ea typeface="Arial"/>
              <a:cs typeface="Arial"/>
              <a:sym typeface="Arial"/>
            </a:endParaRPr>
          </a:p>
          <a:p>
            <a:pPr marL="0" lvl="0" indent="0" algn="l" rtl="0">
              <a:spcBef>
                <a:spcPts val="1200"/>
              </a:spcBef>
              <a:spcAft>
                <a:spcPts val="0"/>
              </a:spcAft>
              <a:buNone/>
            </a:pPr>
            <a:r>
              <a:rPr lang="en-US" sz="2700">
                <a:solidFill>
                  <a:srgbClr val="000000"/>
                </a:solidFill>
                <a:latin typeface="Arial"/>
                <a:ea typeface="Arial"/>
                <a:cs typeface="Arial"/>
                <a:sym typeface="Arial"/>
              </a:rPr>
              <a:t>She says that the principal wants to meet with her at plan time in 10 min. </a:t>
            </a:r>
            <a:endParaRPr sz="2700">
              <a:solidFill>
                <a:srgbClr val="000000"/>
              </a:solidFill>
              <a:latin typeface="Arial"/>
              <a:ea typeface="Arial"/>
              <a:cs typeface="Arial"/>
              <a:sym typeface="Arial"/>
            </a:endParaRPr>
          </a:p>
          <a:p>
            <a:pPr marL="0" lvl="0" indent="0" algn="l" rtl="0">
              <a:spcBef>
                <a:spcPts val="1200"/>
              </a:spcBef>
              <a:spcAft>
                <a:spcPts val="0"/>
              </a:spcAft>
              <a:buNone/>
            </a:pPr>
            <a:r>
              <a:rPr lang="en-US" sz="2700">
                <a:solidFill>
                  <a:srgbClr val="000000"/>
                </a:solidFill>
                <a:latin typeface="Arial"/>
                <a:ea typeface="Arial"/>
                <a:cs typeface="Arial"/>
                <a:sym typeface="Arial"/>
              </a:rPr>
              <a:t>She doesn’t know what its about but she’s scared.</a:t>
            </a:r>
            <a:r>
              <a:rPr lang="en-US" sz="2700" b="1">
                <a:solidFill>
                  <a:srgbClr val="000000"/>
                </a:solidFill>
                <a:latin typeface="Arial"/>
                <a:ea typeface="Arial"/>
                <a:cs typeface="Arial"/>
                <a:sym typeface="Arial"/>
              </a:rPr>
              <a:t> </a:t>
            </a:r>
            <a:endParaRPr sz="2700" b="1">
              <a:solidFill>
                <a:srgbClr val="000000"/>
              </a:solidFill>
              <a:latin typeface="Arial"/>
              <a:ea typeface="Arial"/>
              <a:cs typeface="Arial"/>
              <a:sym typeface="Arial"/>
            </a:endParaRPr>
          </a:p>
          <a:p>
            <a:pPr marL="0" lvl="0" indent="0" algn="l" rtl="0">
              <a:spcBef>
                <a:spcPts val="1200"/>
              </a:spcBef>
              <a:spcAft>
                <a:spcPts val="0"/>
              </a:spcAft>
              <a:buClr>
                <a:srgbClr val="000000"/>
              </a:buClr>
              <a:buSzPts val="1800"/>
              <a:buFont typeface="Arial"/>
              <a:buNone/>
            </a:pPr>
            <a:endParaRPr/>
          </a:p>
        </p:txBody>
      </p:sp>
      <p:sp>
        <p:nvSpPr>
          <p:cNvPr id="449" name="Google Shape;449;g27ed7d46d33_0_1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g27ed7d46d33_0_22"/>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500">
                <a:solidFill>
                  <a:schemeClr val="dk1"/>
                </a:solidFill>
                <a:latin typeface="Arial"/>
                <a:ea typeface="Arial"/>
                <a:cs typeface="Arial"/>
                <a:sym typeface="Arial"/>
              </a:rPr>
              <a:t>Sadie comes back to you. </a:t>
            </a:r>
            <a:endParaRPr sz="2500">
              <a:solidFill>
                <a:schemeClr val="dk1"/>
              </a:solidFill>
              <a:latin typeface="Arial"/>
              <a:ea typeface="Arial"/>
              <a:cs typeface="Arial"/>
              <a:sym typeface="Arial"/>
            </a:endParaRPr>
          </a:p>
          <a:p>
            <a:pPr marL="0" lvl="0" indent="0" algn="l" rtl="0">
              <a:spcBef>
                <a:spcPts val="0"/>
              </a:spcBef>
              <a:spcAft>
                <a:spcPts val="0"/>
              </a:spcAft>
              <a:buNone/>
            </a:pPr>
            <a:r>
              <a:rPr lang="en-US" sz="2500">
                <a:solidFill>
                  <a:schemeClr val="dk1"/>
                </a:solidFill>
                <a:latin typeface="Arial"/>
                <a:ea typeface="Arial"/>
                <a:cs typeface="Arial"/>
                <a:sym typeface="Arial"/>
              </a:rPr>
              <a:t>The principal agrees to postpone the meeting so Sadie can get a rep. </a:t>
            </a:r>
            <a:endParaRPr sz="2500">
              <a:solidFill>
                <a:schemeClr val="dk1"/>
              </a:solidFill>
              <a:latin typeface="Arial"/>
              <a:ea typeface="Arial"/>
              <a:cs typeface="Arial"/>
              <a:sym typeface="Arial"/>
            </a:endParaRPr>
          </a:p>
          <a:p>
            <a:pPr marL="0" lvl="0" indent="0" algn="l" rtl="0">
              <a:spcBef>
                <a:spcPts val="0"/>
              </a:spcBef>
              <a:spcAft>
                <a:spcPts val="0"/>
              </a:spcAft>
              <a:buNone/>
            </a:pPr>
            <a:endParaRPr sz="2500">
              <a:solidFill>
                <a:schemeClr val="dk1"/>
              </a:solidFill>
              <a:latin typeface="Arial"/>
              <a:ea typeface="Arial"/>
              <a:cs typeface="Arial"/>
              <a:sym typeface="Arial"/>
            </a:endParaRPr>
          </a:p>
          <a:p>
            <a:pPr marL="0" lvl="0" indent="0" algn="l" rtl="0">
              <a:spcBef>
                <a:spcPts val="0"/>
              </a:spcBef>
              <a:spcAft>
                <a:spcPts val="0"/>
              </a:spcAft>
              <a:buNone/>
            </a:pPr>
            <a:r>
              <a:rPr lang="en-US" sz="2500">
                <a:solidFill>
                  <a:schemeClr val="dk1"/>
                </a:solidFill>
                <a:latin typeface="Arial"/>
                <a:ea typeface="Arial"/>
                <a:cs typeface="Arial"/>
                <a:sym typeface="Arial"/>
              </a:rPr>
              <a:t>The meeting is with the principal and AP. They want to hear Sadie’s side of the story about some concerns about using bad language in front of the kids 6 months ago. </a:t>
            </a:r>
            <a:endParaRPr sz="2500">
              <a:solidFill>
                <a:schemeClr val="dk1"/>
              </a:solidFill>
              <a:latin typeface="Arial"/>
              <a:ea typeface="Arial"/>
              <a:cs typeface="Arial"/>
              <a:sym typeface="Arial"/>
            </a:endParaRPr>
          </a:p>
          <a:p>
            <a:pPr marL="0" lvl="0" indent="0" algn="l" rtl="0">
              <a:spcBef>
                <a:spcPts val="0"/>
              </a:spcBef>
              <a:spcAft>
                <a:spcPts val="0"/>
              </a:spcAft>
              <a:buNone/>
            </a:pPr>
            <a:endParaRPr sz="2500">
              <a:solidFill>
                <a:schemeClr val="dk1"/>
              </a:solidFill>
              <a:latin typeface="Arial"/>
              <a:ea typeface="Arial"/>
              <a:cs typeface="Arial"/>
              <a:sym typeface="Arial"/>
            </a:endParaRPr>
          </a:p>
          <a:p>
            <a:pPr marL="0" lvl="0" indent="0" algn="l" rtl="0">
              <a:spcBef>
                <a:spcPts val="0"/>
              </a:spcBef>
              <a:spcAft>
                <a:spcPts val="0"/>
              </a:spcAft>
              <a:buNone/>
            </a:pPr>
            <a:r>
              <a:rPr lang="en-US" sz="2500">
                <a:solidFill>
                  <a:schemeClr val="dk1"/>
                </a:solidFill>
                <a:latin typeface="Arial"/>
                <a:ea typeface="Arial"/>
                <a:cs typeface="Arial"/>
                <a:sym typeface="Arial"/>
              </a:rPr>
              <a:t>What would you do now? </a:t>
            </a:r>
            <a:endParaRPr sz="2500">
              <a:solidFill>
                <a:schemeClr val="dk1"/>
              </a:solidFill>
              <a:latin typeface="Arial"/>
              <a:ea typeface="Arial"/>
              <a:cs typeface="Arial"/>
              <a:sym typeface="Arial"/>
            </a:endParaRPr>
          </a:p>
        </p:txBody>
      </p:sp>
      <p:sp>
        <p:nvSpPr>
          <p:cNvPr id="456" name="Google Shape;456;g27ed7d46d33_0_2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g239e855a2c9_0_9"/>
          <p:cNvSpPr txBox="1">
            <a:spLocks noGrp="1"/>
          </p:cNvSpPr>
          <p:nvPr>
            <p:ph type="title"/>
          </p:nvPr>
        </p:nvSpPr>
        <p:spPr>
          <a:xfrm>
            <a:off x="311700" y="593377"/>
            <a:ext cx="5114100" cy="94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b="1" u="sng">
                <a:latin typeface="Arial"/>
                <a:ea typeface="Arial"/>
                <a:cs typeface="Arial"/>
                <a:sym typeface="Arial"/>
              </a:rPr>
              <a:t>Article 11.2 Due Process </a:t>
            </a:r>
            <a:endParaRPr b="1" u="sng">
              <a:latin typeface="Arial"/>
              <a:ea typeface="Arial"/>
              <a:cs typeface="Arial"/>
              <a:sym typeface="Arial"/>
            </a:endParaRPr>
          </a:p>
        </p:txBody>
      </p:sp>
      <p:sp>
        <p:nvSpPr>
          <p:cNvPr id="463" name="Google Shape;463;g239e855a2c9_0_9"/>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endParaRPr sz="1750">
              <a:solidFill>
                <a:srgbClr val="000000"/>
              </a:solidFill>
              <a:latin typeface="Arial"/>
              <a:ea typeface="Arial"/>
              <a:cs typeface="Arial"/>
              <a:sym typeface="Arial"/>
            </a:endParaRPr>
          </a:p>
          <a:p>
            <a:pPr marL="0" lvl="0" indent="0" algn="l" rtl="0">
              <a:lnSpc>
                <a:spcPct val="115000"/>
              </a:lnSpc>
              <a:spcBef>
                <a:spcPts val="0"/>
              </a:spcBef>
              <a:spcAft>
                <a:spcPts val="0"/>
              </a:spcAft>
              <a:buSzPts val="1800"/>
              <a:buNone/>
            </a:pPr>
            <a:endParaRPr sz="1750">
              <a:solidFill>
                <a:srgbClr val="000000"/>
              </a:solidFill>
              <a:latin typeface="Arial"/>
              <a:ea typeface="Arial"/>
              <a:cs typeface="Arial"/>
              <a:sym typeface="Arial"/>
            </a:endParaRPr>
          </a:p>
          <a:p>
            <a:pPr marL="0" lvl="0" indent="0" algn="l" rtl="0">
              <a:lnSpc>
                <a:spcPct val="115000"/>
              </a:lnSpc>
              <a:spcBef>
                <a:spcPts val="0"/>
              </a:spcBef>
              <a:spcAft>
                <a:spcPts val="0"/>
              </a:spcAft>
              <a:buSzPts val="1800"/>
              <a:buNone/>
            </a:pPr>
            <a:r>
              <a:rPr lang="en-US" sz="2700">
                <a:solidFill>
                  <a:schemeClr val="dk1"/>
                </a:solidFill>
                <a:latin typeface="Arial"/>
                <a:ea typeface="Arial"/>
                <a:cs typeface="Arial"/>
                <a:sym typeface="Arial"/>
              </a:rPr>
              <a:t>Bargaining Unit employees will be made aware of complaint(s)/concern(s) within ten (10) working days of an administrator’s knowledge if the complaint(s)/concern(s) are likely to be used as the basis of disciplinary action. </a:t>
            </a:r>
            <a:endParaRPr sz="2700">
              <a:solidFill>
                <a:schemeClr val="dk1"/>
              </a:solidFill>
              <a:latin typeface="Arial"/>
              <a:ea typeface="Arial"/>
              <a:cs typeface="Arial"/>
              <a:sym typeface="Arial"/>
            </a:endParaRPr>
          </a:p>
        </p:txBody>
      </p:sp>
      <p:sp>
        <p:nvSpPr>
          <p:cNvPr id="464" name="Google Shape;464;g239e855a2c9_0_9"/>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t>39</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g27ed7d46d33_0_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40</a:t>
            </a:fld>
            <a:endParaRPr/>
          </a:p>
        </p:txBody>
      </p:sp>
      <p:sp>
        <p:nvSpPr>
          <p:cNvPr id="471" name="Google Shape;471;g27ed7d46d33_0_2"/>
          <p:cNvSpPr/>
          <p:nvPr/>
        </p:nvSpPr>
        <p:spPr>
          <a:xfrm>
            <a:off x="211844" y="2067141"/>
            <a:ext cx="8509200" cy="1938900"/>
          </a:xfrm>
          <a:prstGeom prst="rect">
            <a:avLst/>
          </a:prstGeom>
          <a:blipFill rotWithShape="1">
            <a:blip r:embed="rId3">
              <a:alphaModFix/>
            </a:blip>
            <a:tile tx="0" ty="0" sx="100000" sy="100000" flip="none" algn="tl"/>
          </a:blip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Times New Roman"/>
                <a:ea typeface="Times New Roman"/>
                <a:cs typeface="Times New Roman"/>
                <a:sym typeface="Times New Roman"/>
              </a:rPr>
              <a:t>Written Statements: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1800"/>
              <a:t>If the District requires a written statement from an employee in a personnel matter following an incident involving such employee, the Bargaining Unit employee shall have at least three (3) hours to provide such statement except in cases of extraordinary circumstances impacting student safety. </a:t>
            </a:r>
            <a:endParaRPr sz="1800" b="0" i="0" u="none" strike="noStrike" cap="non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11"/>
          <p:cNvSpPr txBox="1"/>
          <p:nvPr/>
        </p:nvSpPr>
        <p:spPr>
          <a:xfrm>
            <a:off x="6731000" y="6229350"/>
            <a:ext cx="19050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lt2"/>
              </a:buClr>
              <a:buSzPts val="1400"/>
              <a:buFont typeface="Arial"/>
              <a:buNone/>
            </a:pPr>
            <a:fld id="{00000000-1234-1234-1234-123412341234}" type="slidenum">
              <a:rPr lang="en-US" sz="1400" b="0" i="0" u="none" strike="noStrike" cap="none">
                <a:solidFill>
                  <a:schemeClr val="lt2"/>
                </a:solidFill>
                <a:latin typeface="Arial"/>
                <a:ea typeface="Arial"/>
                <a:cs typeface="Arial"/>
                <a:sym typeface="Arial"/>
              </a:rPr>
              <a:t>41</a:t>
            </a:fld>
            <a:endParaRPr sz="1400" b="0" i="0" u="none" strike="noStrike" cap="none">
              <a:solidFill>
                <a:srgbClr val="000000"/>
              </a:solidFill>
              <a:latin typeface="Arial"/>
              <a:ea typeface="Arial"/>
              <a:cs typeface="Arial"/>
              <a:sym typeface="Arial"/>
            </a:endParaRPr>
          </a:p>
        </p:txBody>
      </p:sp>
      <p:sp>
        <p:nvSpPr>
          <p:cNvPr id="477" name="Google Shape;477;p11"/>
          <p:cNvSpPr txBox="1">
            <a:spLocks noGrp="1"/>
          </p:cNvSpPr>
          <p:nvPr>
            <p:ph type="title"/>
          </p:nvPr>
        </p:nvSpPr>
        <p:spPr>
          <a:xfrm>
            <a:off x="103425" y="329450"/>
            <a:ext cx="7772400"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4000"/>
              <a:buFont typeface="Arial Black"/>
              <a:buNone/>
            </a:pPr>
            <a:r>
              <a:rPr lang="en-US" sz="4400" b="1" i="0" u="none">
                <a:solidFill>
                  <a:schemeClr val="dk2"/>
                </a:solidFill>
                <a:latin typeface="Times New Roman"/>
                <a:ea typeface="Times New Roman"/>
                <a:cs typeface="Times New Roman"/>
                <a:sym typeface="Times New Roman"/>
              </a:rPr>
              <a:t>Step 2: Check </a:t>
            </a:r>
            <a:r>
              <a:rPr lang="en-US" sz="4400" b="1">
                <a:solidFill>
                  <a:schemeClr val="dk2"/>
                </a:solidFill>
                <a:latin typeface="Times New Roman"/>
                <a:ea typeface="Times New Roman"/>
                <a:cs typeface="Times New Roman"/>
                <a:sym typeface="Times New Roman"/>
              </a:rPr>
              <a:t>Y</a:t>
            </a:r>
            <a:r>
              <a:rPr lang="en-US" sz="4400" b="1" i="0" u="none">
                <a:solidFill>
                  <a:schemeClr val="dk2"/>
                </a:solidFill>
                <a:latin typeface="Times New Roman"/>
                <a:ea typeface="Times New Roman"/>
                <a:cs typeface="Times New Roman"/>
                <a:sym typeface="Times New Roman"/>
              </a:rPr>
              <a:t>our </a:t>
            </a:r>
            <a:r>
              <a:rPr lang="en-US" sz="4400" b="1">
                <a:solidFill>
                  <a:schemeClr val="dk2"/>
                </a:solidFill>
                <a:latin typeface="Times New Roman"/>
                <a:ea typeface="Times New Roman"/>
                <a:cs typeface="Times New Roman"/>
                <a:sym typeface="Times New Roman"/>
              </a:rPr>
              <a:t>R</a:t>
            </a:r>
            <a:r>
              <a:rPr lang="en-US" sz="4400" b="1" i="0" u="none">
                <a:solidFill>
                  <a:schemeClr val="dk2"/>
                </a:solidFill>
                <a:latin typeface="Times New Roman"/>
                <a:ea typeface="Times New Roman"/>
                <a:cs typeface="Times New Roman"/>
                <a:sym typeface="Times New Roman"/>
              </a:rPr>
              <a:t>esources</a:t>
            </a:r>
            <a:endParaRPr sz="4400" b="1">
              <a:latin typeface="Times New Roman"/>
              <a:ea typeface="Times New Roman"/>
              <a:cs typeface="Times New Roman"/>
              <a:sym typeface="Times New Roman"/>
            </a:endParaRPr>
          </a:p>
        </p:txBody>
      </p:sp>
      <p:sp>
        <p:nvSpPr>
          <p:cNvPr id="478" name="Google Shape;478;p11"/>
          <p:cNvSpPr txBox="1">
            <a:spLocks noGrp="1"/>
          </p:cNvSpPr>
          <p:nvPr>
            <p:ph type="body" idx="1"/>
          </p:nvPr>
        </p:nvSpPr>
        <p:spPr>
          <a:xfrm>
            <a:off x="292124" y="1885950"/>
            <a:ext cx="8277900" cy="45720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640"/>
              </a:spcBef>
              <a:spcAft>
                <a:spcPts val="0"/>
              </a:spcAft>
              <a:buClr>
                <a:schemeClr val="dk1"/>
              </a:buClr>
              <a:buSzPts val="2400"/>
              <a:buFont typeface="Times New Roman"/>
              <a:buChar char="●"/>
            </a:pPr>
            <a:r>
              <a:rPr lang="en-US" sz="2400" u="sng">
                <a:solidFill>
                  <a:schemeClr val="hlink"/>
                </a:solidFill>
                <a:latin typeface="Times New Roman"/>
                <a:ea typeface="Times New Roman"/>
                <a:cs typeface="Times New Roman"/>
                <a:sym typeface="Times New Roman"/>
                <a:hlinkClick r:id="rId3"/>
              </a:rPr>
              <a:t>Board Policies</a:t>
            </a:r>
            <a:endParaRPr sz="2400">
              <a:solidFill>
                <a:schemeClr val="dk1"/>
              </a:solidFill>
              <a:latin typeface="Times New Roman"/>
              <a:ea typeface="Times New Roman"/>
              <a:cs typeface="Times New Roman"/>
              <a:sym typeface="Times New Roman"/>
            </a:endParaRPr>
          </a:p>
          <a:p>
            <a:pPr marL="514350" lvl="1" indent="-266700" algn="l" rtl="0">
              <a:lnSpc>
                <a:spcPct val="100000"/>
              </a:lnSpc>
              <a:spcBef>
                <a:spcPts val="640"/>
              </a:spcBef>
              <a:spcAft>
                <a:spcPts val="0"/>
              </a:spcAft>
              <a:buClr>
                <a:schemeClr val="accent2"/>
              </a:buClr>
              <a:buSzPts val="2400"/>
              <a:buFont typeface="Times New Roman"/>
              <a:buChar char="○"/>
            </a:pPr>
            <a:r>
              <a:rPr lang="en-US" sz="2400">
                <a:solidFill>
                  <a:schemeClr val="dk1"/>
                </a:solidFill>
                <a:latin typeface="Times New Roman"/>
                <a:ea typeface="Times New Roman"/>
                <a:cs typeface="Times New Roman"/>
                <a:sym typeface="Times New Roman"/>
              </a:rPr>
              <a:t>GBCB - Staff Conduct</a:t>
            </a:r>
            <a:endParaRPr/>
          </a:p>
          <a:p>
            <a:pPr marL="514350" lvl="1" indent="-266700" algn="l" rtl="0">
              <a:lnSpc>
                <a:spcPct val="100000"/>
              </a:lnSpc>
              <a:spcBef>
                <a:spcPts val="640"/>
              </a:spcBef>
              <a:spcAft>
                <a:spcPts val="0"/>
              </a:spcAft>
              <a:buClr>
                <a:schemeClr val="accent2"/>
              </a:buClr>
              <a:buSzPts val="2400"/>
              <a:buFont typeface="Times New Roman"/>
              <a:buChar char="○"/>
            </a:pPr>
            <a:r>
              <a:rPr lang="en-US" sz="2400">
                <a:solidFill>
                  <a:schemeClr val="dk1"/>
                </a:solidFill>
                <a:latin typeface="Times New Roman"/>
                <a:ea typeface="Times New Roman"/>
                <a:cs typeface="Times New Roman"/>
                <a:sym typeface="Times New Roman"/>
              </a:rPr>
              <a:t>GBH- Staff /Student Relations</a:t>
            </a:r>
            <a:endParaRPr/>
          </a:p>
          <a:p>
            <a:pPr marL="514350" lvl="1" indent="-266700" algn="l" rtl="0">
              <a:lnSpc>
                <a:spcPct val="100000"/>
              </a:lnSpc>
              <a:spcBef>
                <a:spcPts val="640"/>
              </a:spcBef>
              <a:spcAft>
                <a:spcPts val="0"/>
              </a:spcAft>
              <a:buClr>
                <a:schemeClr val="accent2"/>
              </a:buClr>
              <a:buSzPts val="2400"/>
              <a:buFont typeface="Times New Roman"/>
              <a:buChar char="○"/>
            </a:pPr>
            <a:r>
              <a:rPr lang="en-US" sz="2400">
                <a:solidFill>
                  <a:schemeClr val="dk1"/>
                </a:solidFill>
                <a:latin typeface="Times New Roman"/>
                <a:ea typeface="Times New Roman"/>
                <a:cs typeface="Times New Roman"/>
                <a:sym typeface="Times New Roman"/>
              </a:rPr>
              <a:t>GBCC: Staff Use of Communication Devices</a:t>
            </a:r>
            <a:endParaRPr sz="2400">
              <a:solidFill>
                <a:schemeClr val="dk1"/>
              </a:solidFill>
              <a:latin typeface="Times New Roman"/>
              <a:ea typeface="Times New Roman"/>
              <a:cs typeface="Times New Roman"/>
              <a:sym typeface="Times New Roman"/>
            </a:endParaRPr>
          </a:p>
          <a:p>
            <a:pPr marL="514350" lvl="1" indent="-266700" algn="l" rtl="0">
              <a:lnSpc>
                <a:spcPct val="100000"/>
              </a:lnSpc>
              <a:spcBef>
                <a:spcPts val="640"/>
              </a:spcBef>
              <a:spcAft>
                <a:spcPts val="0"/>
              </a:spcAft>
              <a:buClr>
                <a:schemeClr val="accent2"/>
              </a:buClr>
              <a:buSzPts val="2400"/>
              <a:buFont typeface="Times New Roman"/>
              <a:buChar char="○"/>
            </a:pPr>
            <a:r>
              <a:rPr lang="en-US" sz="2400">
                <a:solidFill>
                  <a:schemeClr val="dk1"/>
                </a:solidFill>
                <a:latin typeface="Times New Roman"/>
                <a:ea typeface="Times New Roman"/>
                <a:cs typeface="Times New Roman"/>
                <a:sym typeface="Times New Roman"/>
              </a:rPr>
              <a:t>GCN - Evaluation of Professional Staff</a:t>
            </a:r>
            <a:endParaRPr/>
          </a:p>
          <a:p>
            <a:pPr marL="514350" lvl="1" indent="-266700" algn="l" rtl="0">
              <a:lnSpc>
                <a:spcPct val="100000"/>
              </a:lnSpc>
              <a:spcBef>
                <a:spcPts val="640"/>
              </a:spcBef>
              <a:spcAft>
                <a:spcPts val="0"/>
              </a:spcAft>
              <a:buClr>
                <a:schemeClr val="accent2"/>
              </a:buClr>
              <a:buSzPts val="2400"/>
              <a:buFont typeface="Times New Roman"/>
              <a:buChar char="○"/>
            </a:pPr>
            <a:r>
              <a:rPr lang="en-US" sz="2400">
                <a:solidFill>
                  <a:schemeClr val="dk1"/>
                </a:solidFill>
                <a:latin typeface="Times New Roman"/>
                <a:ea typeface="Times New Roman"/>
                <a:cs typeface="Times New Roman"/>
                <a:sym typeface="Times New Roman"/>
              </a:rPr>
              <a:t>GBM- Staff Grievances </a:t>
            </a:r>
            <a:endParaRPr sz="2400">
              <a:solidFill>
                <a:schemeClr val="dk1"/>
              </a:solidFill>
              <a:latin typeface="Times New Roman"/>
              <a:ea typeface="Times New Roman"/>
              <a:cs typeface="Times New Roman"/>
              <a:sym typeface="Times New Roman"/>
            </a:endParaRPr>
          </a:p>
          <a:p>
            <a:pPr marL="514350" lvl="1" indent="-266700" algn="l" rtl="0">
              <a:lnSpc>
                <a:spcPct val="100000"/>
              </a:lnSpc>
              <a:spcBef>
                <a:spcPts val="640"/>
              </a:spcBef>
              <a:spcAft>
                <a:spcPts val="0"/>
              </a:spcAft>
              <a:buClr>
                <a:schemeClr val="accent2"/>
              </a:buClr>
              <a:buSzPts val="2400"/>
              <a:buFont typeface="Times New Roman"/>
              <a:buChar char="○"/>
            </a:pPr>
            <a:r>
              <a:rPr lang="en-US" sz="2400">
                <a:solidFill>
                  <a:schemeClr val="dk1"/>
                </a:solidFill>
                <a:latin typeface="Times New Roman"/>
                <a:ea typeface="Times New Roman"/>
                <a:cs typeface="Times New Roman"/>
                <a:sym typeface="Times New Roman"/>
              </a:rPr>
              <a:t>GCPD - Suspension of Professional Staff Members</a:t>
            </a:r>
            <a:endParaRPr sz="2400">
              <a:solidFill>
                <a:schemeClr val="dk1"/>
              </a:solidFill>
              <a:latin typeface="Times New Roman"/>
              <a:ea typeface="Times New Roman"/>
              <a:cs typeface="Times New Roman"/>
              <a:sym typeface="Times New Roman"/>
            </a:endParaRPr>
          </a:p>
          <a:p>
            <a:pPr marL="514350" lvl="1" indent="-266700" algn="l" rtl="0">
              <a:lnSpc>
                <a:spcPct val="100000"/>
              </a:lnSpc>
              <a:spcBef>
                <a:spcPts val="640"/>
              </a:spcBef>
              <a:spcAft>
                <a:spcPts val="0"/>
              </a:spcAft>
              <a:buClr>
                <a:schemeClr val="accent2"/>
              </a:buClr>
              <a:buSzPts val="2400"/>
              <a:buFont typeface="Times New Roman"/>
              <a:buChar char="○"/>
            </a:pPr>
            <a:r>
              <a:rPr lang="en-US" sz="2400">
                <a:solidFill>
                  <a:schemeClr val="dk1"/>
                </a:solidFill>
                <a:latin typeface="Times New Roman"/>
                <a:ea typeface="Times New Roman"/>
                <a:cs typeface="Times New Roman"/>
                <a:sym typeface="Times New Roman"/>
              </a:rPr>
              <a:t>GCPE - Termination of Professional Staff Members</a:t>
            </a:r>
            <a:endParaRPr sz="2400">
              <a:solidFill>
                <a:schemeClr val="dk1"/>
              </a:solidFill>
              <a:latin typeface="Times New Roman"/>
              <a:ea typeface="Times New Roman"/>
              <a:cs typeface="Times New Roman"/>
              <a:sym typeface="Times New Roman"/>
            </a:endParaRPr>
          </a:p>
          <a:p>
            <a:pPr marL="228600" lvl="0" indent="-228600" algn="l" rtl="0">
              <a:lnSpc>
                <a:spcPct val="100000"/>
              </a:lnSpc>
              <a:spcBef>
                <a:spcPts val="640"/>
              </a:spcBef>
              <a:spcAft>
                <a:spcPts val="0"/>
              </a:spcAft>
              <a:buClr>
                <a:schemeClr val="dk1"/>
              </a:buClr>
              <a:buSzPts val="2400"/>
              <a:buFont typeface="Tahoma"/>
              <a:buChar char="●"/>
            </a:pPr>
            <a:r>
              <a:rPr lang="en-US" sz="2400">
                <a:solidFill>
                  <a:schemeClr val="dk1"/>
                </a:solidFill>
                <a:latin typeface="Times New Roman"/>
                <a:ea typeface="Times New Roman"/>
                <a:cs typeface="Times New Roman"/>
                <a:sym typeface="Times New Roman"/>
              </a:rPr>
              <a:t>Building Handbook.  Note that not all buildings have this.</a:t>
            </a:r>
            <a:endParaRPr sz="2400">
              <a:solidFill>
                <a:schemeClr val="dk1"/>
              </a:solidFill>
              <a:latin typeface="Times New Roman"/>
              <a:ea typeface="Times New Roman"/>
              <a:cs typeface="Times New Roman"/>
              <a:sym typeface="Times New Roman"/>
            </a:endParaRPr>
          </a:p>
          <a:p>
            <a:pPr marL="742950" lvl="0" indent="0" algn="l" rtl="0">
              <a:lnSpc>
                <a:spcPct val="100000"/>
              </a:lnSpc>
              <a:spcBef>
                <a:spcPts val="640"/>
              </a:spcBef>
              <a:spcAft>
                <a:spcPts val="0"/>
              </a:spcAft>
              <a:buSzPts val="1800"/>
              <a:buNone/>
            </a:pPr>
            <a:endParaRPr sz="2000">
              <a:solidFill>
                <a:schemeClr val="dk1"/>
              </a:solidFill>
              <a:latin typeface="Tahoma"/>
              <a:ea typeface="Tahoma"/>
              <a:cs typeface="Tahoma"/>
              <a:sym typeface="Tahom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12"/>
          <p:cNvSpPr txBox="1"/>
          <p:nvPr/>
        </p:nvSpPr>
        <p:spPr>
          <a:xfrm>
            <a:off x="6731000" y="6229350"/>
            <a:ext cx="19050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lt2"/>
              </a:buClr>
              <a:buSzPts val="1400"/>
              <a:buFont typeface="Arial"/>
              <a:buNone/>
            </a:pPr>
            <a:fld id="{00000000-1234-1234-1234-123412341234}" type="slidenum">
              <a:rPr lang="en-US" sz="1400" b="0" i="0" u="none" strike="noStrike" cap="none">
                <a:solidFill>
                  <a:schemeClr val="lt2"/>
                </a:solidFill>
                <a:latin typeface="Arial"/>
                <a:ea typeface="Arial"/>
                <a:cs typeface="Arial"/>
                <a:sym typeface="Arial"/>
              </a:rPr>
              <a:t>42</a:t>
            </a:fld>
            <a:endParaRPr sz="1400" b="0" i="0" u="none" strike="noStrike" cap="none">
              <a:solidFill>
                <a:srgbClr val="000000"/>
              </a:solidFill>
              <a:latin typeface="Arial"/>
              <a:ea typeface="Arial"/>
              <a:cs typeface="Arial"/>
              <a:sym typeface="Arial"/>
            </a:endParaRPr>
          </a:p>
        </p:txBody>
      </p:sp>
      <p:sp>
        <p:nvSpPr>
          <p:cNvPr id="484" name="Google Shape;484;p12"/>
          <p:cNvSpPr txBox="1">
            <a:spLocks noGrp="1"/>
          </p:cNvSpPr>
          <p:nvPr>
            <p:ph type="title"/>
          </p:nvPr>
        </p:nvSpPr>
        <p:spPr>
          <a:xfrm>
            <a:off x="311700" y="593375"/>
            <a:ext cx="6525300" cy="7635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2"/>
              </a:buClr>
              <a:buSzPts val="2800"/>
              <a:buNone/>
            </a:pPr>
            <a:r>
              <a:rPr lang="en-US" sz="3200" b="1">
                <a:solidFill>
                  <a:schemeClr val="dk2"/>
                </a:solidFill>
                <a:latin typeface="Times New Roman"/>
                <a:ea typeface="Times New Roman"/>
                <a:cs typeface="Times New Roman"/>
                <a:sym typeface="Times New Roman"/>
              </a:rPr>
              <a:t>Step 3: Consult Privately With the Member Before the Meeting</a:t>
            </a:r>
            <a:endParaRPr sz="3200" b="1">
              <a:solidFill>
                <a:schemeClr val="dk2"/>
              </a:solidFill>
              <a:latin typeface="Times New Roman"/>
              <a:ea typeface="Times New Roman"/>
              <a:cs typeface="Times New Roman"/>
              <a:sym typeface="Times New Roman"/>
            </a:endParaRPr>
          </a:p>
        </p:txBody>
      </p:sp>
      <p:sp>
        <p:nvSpPr>
          <p:cNvPr id="485" name="Google Shape;485;p12"/>
          <p:cNvSpPr txBox="1"/>
          <p:nvPr/>
        </p:nvSpPr>
        <p:spPr>
          <a:xfrm>
            <a:off x="685800" y="2209800"/>
            <a:ext cx="487680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486" name="Google Shape;486;p12"/>
          <p:cNvSpPr txBox="1"/>
          <p:nvPr/>
        </p:nvSpPr>
        <p:spPr>
          <a:xfrm>
            <a:off x="199700" y="1308325"/>
            <a:ext cx="8821500" cy="5473500"/>
          </a:xfrm>
          <a:prstGeom prst="rect">
            <a:avLst/>
          </a:prstGeom>
          <a:noFill/>
          <a:ln>
            <a:noFill/>
          </a:ln>
        </p:spPr>
        <p:txBody>
          <a:bodyPr spcFirstLastPara="1" wrap="square" lIns="91425" tIns="45700" rIns="91425" bIns="45700" anchor="t" anchorCtr="0">
            <a:noAutofit/>
          </a:bodyPr>
          <a:lstStyle/>
          <a:p>
            <a:pPr marL="171450" marR="0" lvl="0" indent="-19050" algn="l" rtl="0">
              <a:lnSpc>
                <a:spcPct val="100000"/>
              </a:lnSpc>
              <a:spcBef>
                <a:spcPts val="0"/>
              </a:spcBef>
              <a:spcAft>
                <a:spcPts val="0"/>
              </a:spcAft>
              <a:buClr>
                <a:schemeClr val="accent2"/>
              </a:buClr>
              <a:buSzPts val="2400"/>
              <a:buFont typeface="Times New Roman"/>
              <a:buNone/>
            </a:pPr>
            <a:endParaRPr sz="2400" b="0" i="0" u="none" strike="noStrike" cap="none">
              <a:solidFill>
                <a:schemeClr val="dk1"/>
              </a:solidFill>
              <a:latin typeface="Times New Roman"/>
              <a:ea typeface="Times New Roman"/>
              <a:cs typeface="Times New Roman"/>
              <a:sym typeface="Times New Roman"/>
            </a:endParaRPr>
          </a:p>
          <a:p>
            <a:pPr marL="171450" marR="0" lvl="0" indent="-171450" algn="l" rtl="0">
              <a:lnSpc>
                <a:spcPct val="100000"/>
              </a:lnSpc>
              <a:spcBef>
                <a:spcPts val="0"/>
              </a:spcBef>
              <a:spcAft>
                <a:spcPts val="0"/>
              </a:spcAft>
              <a:buClr>
                <a:schemeClr val="accent2"/>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Remind the member that the information they share with you will be kept confidential.</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accent2"/>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Obtain member consent from the member </a:t>
            </a:r>
            <a:r>
              <a:rPr lang="en-US" sz="2400">
                <a:solidFill>
                  <a:schemeClr val="dk1"/>
                </a:solidFill>
                <a:latin typeface="Times New Roman"/>
                <a:ea typeface="Times New Roman"/>
                <a:cs typeface="Times New Roman"/>
                <a:sym typeface="Times New Roman"/>
              </a:rPr>
              <a:t>if you’re taking action on their behalf. </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accent2"/>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Ask the member to honestly tell you what they know. Listen carefully without judgement.</a:t>
            </a:r>
            <a:endParaRPr sz="2400" b="0" i="0" u="none" strike="noStrike" cap="none">
              <a:solidFill>
                <a:schemeClr val="dk1"/>
              </a:solidFill>
              <a:latin typeface="Times New Roman"/>
              <a:ea typeface="Times New Roman"/>
              <a:cs typeface="Times New Roman"/>
              <a:sym typeface="Times New Roman"/>
            </a:endParaRPr>
          </a:p>
          <a:p>
            <a:pPr marL="457200" marR="0" lvl="1" indent="-266700" algn="l" rtl="0">
              <a:lnSpc>
                <a:spcPct val="100000"/>
              </a:lnSpc>
              <a:spcBef>
                <a:spcPts val="0"/>
              </a:spcBef>
              <a:spcAft>
                <a:spcPts val="0"/>
              </a:spcAft>
              <a:buClr>
                <a:schemeClr val="dk1"/>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Sometimes the member is embarrassed and may not give you all the details.</a:t>
            </a:r>
            <a:endParaRPr sz="2400" b="0" i="0" u="none" strike="noStrike" cap="none">
              <a:solidFill>
                <a:schemeClr val="dk1"/>
              </a:solidFill>
              <a:latin typeface="Times New Roman"/>
              <a:ea typeface="Times New Roman"/>
              <a:cs typeface="Times New Roman"/>
              <a:sym typeface="Times New Roman"/>
            </a:endParaRPr>
          </a:p>
          <a:p>
            <a:pPr marL="171450" marR="0" lvl="0" indent="-171450" algn="l" rtl="0">
              <a:lnSpc>
                <a:spcPct val="100000"/>
              </a:lnSpc>
              <a:spcBef>
                <a:spcPts val="0"/>
              </a:spcBef>
              <a:spcAft>
                <a:spcPts val="0"/>
              </a:spcAft>
              <a:buClr>
                <a:schemeClr val="accent2"/>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Give the member a briefing on how to best conduct themselves in the meeting and practice answering questions. </a:t>
            </a:r>
            <a:endParaRPr sz="1400" b="0" i="0" u="none" strike="noStrike" cap="none">
              <a:solidFill>
                <a:srgbClr val="000000"/>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2400"/>
              <a:buFont typeface="Arial"/>
              <a:buNone/>
            </a:pPr>
            <a:r>
              <a:rPr lang="en-US" sz="2400" b="0" i="0" u="none" strike="noStrike" cap="none">
                <a:solidFill>
                  <a:srgbClr val="A80000"/>
                </a:solidFill>
                <a:latin typeface="Times New Roman"/>
                <a:ea typeface="Times New Roman"/>
                <a:cs typeface="Times New Roman"/>
                <a:sym typeface="Times New Roman"/>
              </a:rPr>
              <a:t>	</a:t>
            </a:r>
            <a:r>
              <a:rPr lang="en-US" sz="4000" b="1" i="0" u="none" strike="noStrike" cap="none">
                <a:solidFill>
                  <a:srgbClr val="A80000"/>
                </a:solidFill>
                <a:latin typeface="Times New Roman"/>
                <a:ea typeface="Times New Roman"/>
                <a:cs typeface="Times New Roman"/>
                <a:sym typeface="Times New Roman"/>
              </a:rPr>
              <a:t>Affirm, Answer, and Redirect</a:t>
            </a:r>
            <a:endParaRPr sz="2400" b="0" i="0" u="none" strike="noStrike" cap="none">
              <a:solidFill>
                <a:srgbClr val="000000"/>
              </a:solidFill>
              <a:latin typeface="Times New Roman"/>
              <a:ea typeface="Times New Roman"/>
              <a:cs typeface="Times New Roman"/>
              <a:sym typeface="Times New Roman"/>
            </a:endParaRPr>
          </a:p>
          <a:p>
            <a:pPr marL="171450" marR="0" lvl="0" indent="-171450" algn="l" rtl="0">
              <a:lnSpc>
                <a:spcPct val="100000"/>
              </a:lnSpc>
              <a:spcBef>
                <a:spcPts val="0"/>
              </a:spcBef>
              <a:spcAft>
                <a:spcPts val="0"/>
              </a:spcAft>
              <a:buClr>
                <a:schemeClr val="accent2"/>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If uncomfortable with the situation, call your MNEA UniServ Director</a:t>
            </a:r>
            <a:endParaRPr sz="24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Tahoma"/>
              <a:ea typeface="Tahoma"/>
              <a:cs typeface="Tahoma"/>
              <a:sym typeface="Tahoma"/>
            </a:endParaRPr>
          </a:p>
        </p:txBody>
      </p:sp>
      <p:sp>
        <p:nvSpPr>
          <p:cNvPr id="487" name="Google Shape;487;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42</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pic>
        <p:nvPicPr>
          <p:cNvPr id="492" name="Google Shape;492;p13"/>
          <p:cNvPicPr preferRelativeResize="0"/>
          <p:nvPr/>
        </p:nvPicPr>
        <p:blipFill rotWithShape="1">
          <a:blip r:embed="rId3">
            <a:alphaModFix/>
          </a:blip>
          <a:srcRect/>
          <a:stretch/>
        </p:blipFill>
        <p:spPr>
          <a:xfrm>
            <a:off x="7699875" y="4731225"/>
            <a:ext cx="1444126" cy="1837025"/>
          </a:xfrm>
          <a:prstGeom prst="rect">
            <a:avLst/>
          </a:prstGeom>
          <a:noFill/>
          <a:ln>
            <a:noFill/>
          </a:ln>
        </p:spPr>
      </p:pic>
      <p:sp>
        <p:nvSpPr>
          <p:cNvPr id="493" name="Google Shape;493;p13"/>
          <p:cNvSpPr txBox="1"/>
          <p:nvPr/>
        </p:nvSpPr>
        <p:spPr>
          <a:xfrm>
            <a:off x="6731000" y="6229350"/>
            <a:ext cx="19050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lt2"/>
              </a:buClr>
              <a:buSzPts val="1400"/>
              <a:buFont typeface="Arial"/>
              <a:buNone/>
            </a:pPr>
            <a:fld id="{00000000-1234-1234-1234-123412341234}" type="slidenum">
              <a:rPr lang="en-US" sz="1400" b="0" i="0" u="none" strike="noStrike" cap="none">
                <a:solidFill>
                  <a:schemeClr val="lt2"/>
                </a:solidFill>
                <a:latin typeface="Arial"/>
                <a:ea typeface="Arial"/>
                <a:cs typeface="Arial"/>
                <a:sym typeface="Arial"/>
              </a:rPr>
              <a:t>43</a:t>
            </a:fld>
            <a:endParaRPr sz="1400" b="0" i="0" u="none" strike="noStrike" cap="none">
              <a:solidFill>
                <a:srgbClr val="000000"/>
              </a:solidFill>
              <a:latin typeface="Arial"/>
              <a:ea typeface="Arial"/>
              <a:cs typeface="Arial"/>
              <a:sym typeface="Arial"/>
            </a:endParaRPr>
          </a:p>
        </p:txBody>
      </p:sp>
      <p:sp>
        <p:nvSpPr>
          <p:cNvPr id="494" name="Google Shape;494;p13"/>
          <p:cNvSpPr txBox="1">
            <a:spLocks noGrp="1"/>
          </p:cNvSpPr>
          <p:nvPr>
            <p:ph type="title"/>
          </p:nvPr>
        </p:nvSpPr>
        <p:spPr>
          <a:xfrm>
            <a:off x="311700" y="593367"/>
            <a:ext cx="8520600" cy="7635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3200"/>
              <a:buFont typeface="Arial Black"/>
              <a:buNone/>
            </a:pPr>
            <a:r>
              <a:rPr lang="en-US" sz="4200" b="1">
                <a:solidFill>
                  <a:schemeClr val="dk2"/>
                </a:solidFill>
                <a:latin typeface="Times New Roman"/>
                <a:ea typeface="Times New Roman"/>
                <a:cs typeface="Times New Roman"/>
                <a:sym typeface="Times New Roman"/>
              </a:rPr>
              <a:t>Establish </a:t>
            </a:r>
            <a:r>
              <a:rPr lang="en-US" sz="4200" b="1" i="0" u="none">
                <a:solidFill>
                  <a:schemeClr val="dk2"/>
                </a:solidFill>
                <a:latin typeface="Times New Roman"/>
                <a:ea typeface="Times New Roman"/>
                <a:cs typeface="Times New Roman"/>
                <a:sym typeface="Times New Roman"/>
              </a:rPr>
              <a:t>Guidelines </a:t>
            </a:r>
            <a:r>
              <a:rPr lang="en-US" sz="4200" b="1">
                <a:solidFill>
                  <a:schemeClr val="dk2"/>
                </a:solidFill>
                <a:latin typeface="Times New Roman"/>
                <a:ea typeface="Times New Roman"/>
                <a:cs typeface="Times New Roman"/>
                <a:sym typeface="Times New Roman"/>
              </a:rPr>
              <a:t>P</a:t>
            </a:r>
            <a:r>
              <a:rPr lang="en-US" sz="4200" b="1" i="0" u="none">
                <a:solidFill>
                  <a:schemeClr val="dk2"/>
                </a:solidFill>
                <a:latin typeface="Times New Roman"/>
                <a:ea typeface="Times New Roman"/>
                <a:cs typeface="Times New Roman"/>
                <a:sym typeface="Times New Roman"/>
              </a:rPr>
              <a:t>rior to </a:t>
            </a:r>
            <a:r>
              <a:rPr lang="en-US" sz="4200" b="1">
                <a:solidFill>
                  <a:schemeClr val="dk2"/>
                </a:solidFill>
                <a:latin typeface="Times New Roman"/>
                <a:ea typeface="Times New Roman"/>
                <a:cs typeface="Times New Roman"/>
                <a:sym typeface="Times New Roman"/>
              </a:rPr>
              <a:t>M</a:t>
            </a:r>
            <a:r>
              <a:rPr lang="en-US" sz="4200" b="1" i="0" u="none">
                <a:solidFill>
                  <a:schemeClr val="dk2"/>
                </a:solidFill>
                <a:latin typeface="Times New Roman"/>
                <a:ea typeface="Times New Roman"/>
                <a:cs typeface="Times New Roman"/>
                <a:sym typeface="Times New Roman"/>
              </a:rPr>
              <a:t>eeting</a:t>
            </a:r>
            <a:endParaRPr sz="4200" b="1">
              <a:latin typeface="Times New Roman"/>
              <a:ea typeface="Times New Roman"/>
              <a:cs typeface="Times New Roman"/>
              <a:sym typeface="Times New Roman"/>
            </a:endParaRPr>
          </a:p>
        </p:txBody>
      </p:sp>
      <p:sp>
        <p:nvSpPr>
          <p:cNvPr id="495" name="Google Shape;495;p13"/>
          <p:cNvSpPr txBox="1"/>
          <p:nvPr/>
        </p:nvSpPr>
        <p:spPr>
          <a:xfrm>
            <a:off x="685800" y="2209800"/>
            <a:ext cx="487680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496" name="Google Shape;496;p13"/>
          <p:cNvSpPr txBox="1"/>
          <p:nvPr/>
        </p:nvSpPr>
        <p:spPr>
          <a:xfrm>
            <a:off x="284325" y="1270775"/>
            <a:ext cx="8180100" cy="4074000"/>
          </a:xfrm>
          <a:prstGeom prst="rect">
            <a:avLst/>
          </a:prstGeom>
          <a:noFill/>
          <a:ln>
            <a:noFill/>
          </a:ln>
        </p:spPr>
        <p:txBody>
          <a:bodyPr spcFirstLastPara="1" wrap="square" lIns="91425" tIns="45700" rIns="91425" bIns="45700" anchor="t" anchorCtr="0">
            <a:noAutofit/>
          </a:bodyPr>
          <a:lstStyle/>
          <a:p>
            <a:pPr marL="342900" marR="0" lvl="0" indent="-361950" algn="l" rtl="0">
              <a:lnSpc>
                <a:spcPct val="100000"/>
              </a:lnSpc>
              <a:spcBef>
                <a:spcPts val="0"/>
              </a:spcBef>
              <a:spcAft>
                <a:spcPts val="0"/>
              </a:spcAft>
              <a:buClr>
                <a:schemeClr val="accent2"/>
              </a:buClr>
              <a:buSzPts val="2700"/>
              <a:buFont typeface="Times New Roman"/>
              <a:buChar char="●"/>
            </a:pPr>
            <a:r>
              <a:rPr lang="en-US" sz="2700" b="0" i="0" u="none" strike="noStrike" cap="none">
                <a:solidFill>
                  <a:schemeClr val="dk1"/>
                </a:solidFill>
                <a:latin typeface="Times New Roman"/>
                <a:ea typeface="Times New Roman"/>
                <a:cs typeface="Times New Roman"/>
                <a:sym typeface="Times New Roman"/>
              </a:rPr>
              <a:t>Establish non-verbal signals for use to indicate that the member should stop talking, or that a caucus is needed.</a:t>
            </a:r>
            <a:endParaRPr sz="2700" b="0" i="0" u="none" strike="noStrike" cap="none">
              <a:solidFill>
                <a:srgbClr val="000000"/>
              </a:solidFill>
              <a:latin typeface="Times New Roman"/>
              <a:ea typeface="Times New Roman"/>
              <a:cs typeface="Times New Roman"/>
              <a:sym typeface="Times New Roman"/>
            </a:endParaRPr>
          </a:p>
          <a:p>
            <a:pPr marL="342900" marR="0" lvl="0" indent="-361950" algn="l" rtl="0">
              <a:lnSpc>
                <a:spcPct val="100000"/>
              </a:lnSpc>
              <a:spcBef>
                <a:spcPts val="0"/>
              </a:spcBef>
              <a:spcAft>
                <a:spcPts val="0"/>
              </a:spcAft>
              <a:buClr>
                <a:schemeClr val="accent2"/>
              </a:buClr>
              <a:buSzPts val="2700"/>
              <a:buFont typeface="Times New Roman"/>
              <a:buChar char="●"/>
            </a:pPr>
            <a:r>
              <a:rPr lang="en-US" sz="2700" b="0" i="0" u="none" strike="noStrike" cap="none">
                <a:solidFill>
                  <a:schemeClr val="dk1"/>
                </a:solidFill>
                <a:latin typeface="Times New Roman"/>
                <a:ea typeface="Times New Roman"/>
                <a:cs typeface="Times New Roman"/>
                <a:sym typeface="Times New Roman"/>
              </a:rPr>
              <a:t>Advise the member to be honest, but to answer only what is asked. </a:t>
            </a:r>
            <a:endParaRPr sz="2700" b="0" i="0" u="none" strike="noStrike" cap="none">
              <a:solidFill>
                <a:schemeClr val="dk1"/>
              </a:solidFill>
              <a:latin typeface="Times New Roman"/>
              <a:ea typeface="Times New Roman"/>
              <a:cs typeface="Times New Roman"/>
              <a:sym typeface="Times New Roman"/>
            </a:endParaRPr>
          </a:p>
          <a:p>
            <a:pPr marL="342900" marR="0" lvl="0" indent="-361950" algn="l" rtl="0">
              <a:lnSpc>
                <a:spcPct val="100000"/>
              </a:lnSpc>
              <a:spcBef>
                <a:spcPts val="0"/>
              </a:spcBef>
              <a:spcAft>
                <a:spcPts val="0"/>
              </a:spcAft>
              <a:buClr>
                <a:schemeClr val="accent2"/>
              </a:buClr>
              <a:buSzPts val="2700"/>
              <a:buFont typeface="Times New Roman"/>
              <a:buChar char="●"/>
            </a:pPr>
            <a:r>
              <a:rPr lang="en-US" sz="2700" b="0" i="0" u="none" strike="noStrike" cap="none">
                <a:solidFill>
                  <a:schemeClr val="dk1"/>
                </a:solidFill>
                <a:latin typeface="Times New Roman"/>
                <a:ea typeface="Times New Roman"/>
                <a:cs typeface="Times New Roman"/>
                <a:sym typeface="Times New Roman"/>
              </a:rPr>
              <a:t>Caution against providing additional information, or explanations. </a:t>
            </a:r>
            <a:endParaRPr sz="2700" b="0" i="0" u="none" strike="noStrike" cap="none">
              <a:solidFill>
                <a:schemeClr val="dk1"/>
              </a:solidFill>
              <a:latin typeface="Times New Roman"/>
              <a:ea typeface="Times New Roman"/>
              <a:cs typeface="Times New Roman"/>
              <a:sym typeface="Times New Roman"/>
            </a:endParaRPr>
          </a:p>
          <a:p>
            <a:pPr marL="342900" marR="0" lvl="0" indent="-361950" algn="l" rtl="0">
              <a:lnSpc>
                <a:spcPct val="100000"/>
              </a:lnSpc>
              <a:spcBef>
                <a:spcPts val="0"/>
              </a:spcBef>
              <a:spcAft>
                <a:spcPts val="0"/>
              </a:spcAft>
              <a:buClr>
                <a:schemeClr val="accent2"/>
              </a:buClr>
              <a:buSzPts val="2700"/>
              <a:buFont typeface="Times New Roman"/>
              <a:buChar char="●"/>
            </a:pPr>
            <a:r>
              <a:rPr lang="en-US" sz="2700" b="0" i="0" u="none" strike="noStrike" cap="none">
                <a:solidFill>
                  <a:schemeClr val="dk1"/>
                </a:solidFill>
                <a:latin typeface="Times New Roman"/>
                <a:ea typeface="Times New Roman"/>
                <a:cs typeface="Times New Roman"/>
                <a:sym typeface="Times New Roman"/>
              </a:rPr>
              <a:t>Tell the member to signal for a caucus if they want to provide additional information that may be favorable to their case.</a:t>
            </a:r>
            <a:endParaRPr sz="2700" b="0" i="0" u="none" strike="noStrike" cap="none">
              <a:solidFill>
                <a:srgbClr val="000000"/>
              </a:solidFill>
              <a:latin typeface="Arial"/>
              <a:ea typeface="Arial"/>
              <a:cs typeface="Arial"/>
              <a:sym typeface="Arial"/>
            </a:endParaRPr>
          </a:p>
          <a:p>
            <a:pPr marL="342900" marR="0" lvl="0" indent="-361950" algn="l" rtl="0">
              <a:lnSpc>
                <a:spcPct val="100000"/>
              </a:lnSpc>
              <a:spcBef>
                <a:spcPts val="0"/>
              </a:spcBef>
              <a:spcAft>
                <a:spcPts val="0"/>
              </a:spcAft>
              <a:buClr>
                <a:schemeClr val="accent2"/>
              </a:buClr>
              <a:buSzPts val="2700"/>
              <a:buFont typeface="Times New Roman"/>
              <a:buChar char="●"/>
            </a:pPr>
            <a:r>
              <a:rPr lang="en-US" sz="2700" b="0" i="0" u="none" strike="noStrike" cap="none">
                <a:solidFill>
                  <a:schemeClr val="dk1"/>
                </a:solidFill>
                <a:latin typeface="Times New Roman"/>
                <a:ea typeface="Times New Roman"/>
                <a:cs typeface="Times New Roman"/>
                <a:sym typeface="Times New Roman"/>
              </a:rPr>
              <a:t>Emotional Ask the administrator for a break if you see your coworker shut down, cry, get loud, or become agitated. </a:t>
            </a:r>
            <a:endParaRPr sz="2700" b="0" i="0" u="none" strike="noStrike" cap="none">
              <a:solidFill>
                <a:schemeClr val="dk1"/>
              </a:solidFill>
              <a:latin typeface="Times New Roman"/>
              <a:ea typeface="Times New Roman"/>
              <a:cs typeface="Times New Roman"/>
              <a:sym typeface="Times New Roman"/>
            </a:endParaRPr>
          </a:p>
        </p:txBody>
      </p:sp>
      <p:sp>
        <p:nvSpPr>
          <p:cNvPr id="497" name="Google Shape;497;p1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43</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14"/>
          <p:cNvSpPr txBox="1"/>
          <p:nvPr/>
        </p:nvSpPr>
        <p:spPr>
          <a:xfrm>
            <a:off x="6731000" y="6229350"/>
            <a:ext cx="19050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lt2"/>
              </a:buClr>
              <a:buSzPts val="1400"/>
              <a:buFont typeface="Arial"/>
              <a:buNone/>
            </a:pPr>
            <a:fld id="{00000000-1234-1234-1234-123412341234}" type="slidenum">
              <a:rPr lang="en-US" sz="1400" b="0" i="0" u="none" strike="noStrike" cap="none">
                <a:solidFill>
                  <a:schemeClr val="lt2"/>
                </a:solidFill>
                <a:latin typeface="Arial"/>
                <a:ea typeface="Arial"/>
                <a:cs typeface="Arial"/>
                <a:sym typeface="Arial"/>
              </a:rPr>
              <a:t>44</a:t>
            </a:fld>
            <a:endParaRPr sz="1400" b="0" i="0" u="none" strike="noStrike" cap="none">
              <a:solidFill>
                <a:srgbClr val="000000"/>
              </a:solidFill>
              <a:latin typeface="Arial"/>
              <a:ea typeface="Arial"/>
              <a:cs typeface="Arial"/>
              <a:sym typeface="Arial"/>
            </a:endParaRPr>
          </a:p>
        </p:txBody>
      </p:sp>
      <p:sp>
        <p:nvSpPr>
          <p:cNvPr id="503" name="Google Shape;503;p14"/>
          <p:cNvSpPr txBox="1">
            <a:spLocks noGrp="1"/>
          </p:cNvSpPr>
          <p:nvPr>
            <p:ph type="title"/>
          </p:nvPr>
        </p:nvSpPr>
        <p:spPr>
          <a:xfrm>
            <a:off x="311700" y="593367"/>
            <a:ext cx="8520600" cy="7635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3600"/>
              <a:buFont typeface="Arial Black"/>
              <a:buNone/>
            </a:pPr>
            <a:r>
              <a:rPr lang="en-US" sz="4800" b="1" i="0" u="none">
                <a:solidFill>
                  <a:schemeClr val="dk2"/>
                </a:solidFill>
                <a:latin typeface="Times New Roman"/>
                <a:ea typeface="Times New Roman"/>
                <a:cs typeface="Times New Roman"/>
                <a:sym typeface="Times New Roman"/>
              </a:rPr>
              <a:t>More Guidelines</a:t>
            </a:r>
            <a:endParaRPr sz="4800" b="1">
              <a:latin typeface="Times New Roman"/>
              <a:ea typeface="Times New Roman"/>
              <a:cs typeface="Times New Roman"/>
              <a:sym typeface="Times New Roman"/>
            </a:endParaRPr>
          </a:p>
        </p:txBody>
      </p:sp>
      <p:sp>
        <p:nvSpPr>
          <p:cNvPr id="504" name="Google Shape;504;p14"/>
          <p:cNvSpPr txBox="1"/>
          <p:nvPr/>
        </p:nvSpPr>
        <p:spPr>
          <a:xfrm>
            <a:off x="685800" y="2209800"/>
            <a:ext cx="487680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505" name="Google Shape;505;p14"/>
          <p:cNvSpPr txBox="1"/>
          <p:nvPr/>
        </p:nvSpPr>
        <p:spPr>
          <a:xfrm>
            <a:off x="311250" y="1287875"/>
            <a:ext cx="8380200" cy="44271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accent2"/>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Advise the member not to argue with the administration or you.</a:t>
            </a:r>
            <a:endParaRPr sz="2400" b="0" i="0" u="none" strike="noStrike" cap="none">
              <a:solidFill>
                <a:srgbClr val="000000"/>
              </a:solidFill>
              <a:latin typeface="Times New Roman"/>
              <a:ea typeface="Times New Roman"/>
              <a:cs typeface="Times New Roman"/>
              <a:sym typeface="Times New Roman"/>
            </a:endParaRPr>
          </a:p>
          <a:p>
            <a:pPr marL="171450" marR="0" lvl="0" indent="-171450" algn="l" rtl="0">
              <a:lnSpc>
                <a:spcPct val="100000"/>
              </a:lnSpc>
              <a:spcBef>
                <a:spcPts val="0"/>
              </a:spcBef>
              <a:spcAft>
                <a:spcPts val="0"/>
              </a:spcAft>
              <a:buClr>
                <a:schemeClr val="accent2"/>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You will be the scribe and will document all concerns that will be addressed and answered.</a:t>
            </a:r>
            <a:endParaRPr sz="2400" b="0" i="0" u="none" strike="noStrike" cap="none">
              <a:solidFill>
                <a:schemeClr val="dk1"/>
              </a:solidFill>
              <a:latin typeface="Times New Roman"/>
              <a:ea typeface="Times New Roman"/>
              <a:cs typeface="Times New Roman"/>
              <a:sym typeface="Times New Roman"/>
            </a:endParaRPr>
          </a:p>
          <a:p>
            <a:pPr marL="514350" marR="0" lvl="1" indent="-266700" algn="l" rtl="0">
              <a:lnSpc>
                <a:spcPct val="100000"/>
              </a:lnSpc>
              <a:spcBef>
                <a:spcPts val="0"/>
              </a:spcBef>
              <a:spcAft>
                <a:spcPts val="0"/>
              </a:spcAft>
              <a:buClr>
                <a:schemeClr val="accent2"/>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Provide the member with pen and paper for taking notes or writing messages to you.</a:t>
            </a:r>
            <a:endParaRPr sz="2400" b="0" i="0" u="none" strike="noStrike" cap="none">
              <a:solidFill>
                <a:schemeClr val="dk1"/>
              </a:solidFill>
              <a:latin typeface="Times New Roman"/>
              <a:ea typeface="Times New Roman"/>
              <a:cs typeface="Times New Roman"/>
              <a:sym typeface="Times New Roman"/>
            </a:endParaRPr>
          </a:p>
          <a:p>
            <a:pPr marL="171450" marR="0" lvl="0" indent="-171450" algn="l" rtl="0">
              <a:lnSpc>
                <a:spcPct val="100000"/>
              </a:lnSpc>
              <a:spcBef>
                <a:spcPts val="0"/>
              </a:spcBef>
              <a:spcAft>
                <a:spcPts val="0"/>
              </a:spcAft>
              <a:buClr>
                <a:schemeClr val="accent2"/>
              </a:buClr>
              <a:buSzPts val="2400"/>
              <a:buFont typeface="Tahoma"/>
              <a:buChar char="●"/>
            </a:pPr>
            <a:r>
              <a:rPr lang="en-US" sz="2400" b="0" i="0" u="none" strike="noStrike" cap="none">
                <a:solidFill>
                  <a:schemeClr val="dk1"/>
                </a:solidFill>
                <a:latin typeface="Times New Roman"/>
                <a:ea typeface="Times New Roman"/>
                <a:cs typeface="Times New Roman"/>
                <a:sym typeface="Times New Roman"/>
              </a:rPr>
              <a:t>Put the member at ease by assuring them that as the NEA building representative, your job is to assist with a fair and transparent meeting.</a:t>
            </a:r>
            <a:r>
              <a:rPr lang="en-US" sz="2400" b="0" i="0" u="none" strike="noStrike" cap="none">
                <a:solidFill>
                  <a:schemeClr val="dk1"/>
                </a:solidFill>
                <a:latin typeface="Tahoma"/>
                <a:ea typeface="Tahoma"/>
                <a:cs typeface="Tahoma"/>
                <a:sym typeface="Tahoma"/>
              </a:rPr>
              <a:t>  </a:t>
            </a:r>
            <a:endParaRPr sz="2400" b="0" i="0" u="none" strike="noStrike" cap="none">
              <a:solidFill>
                <a:srgbClr val="000000"/>
              </a:solidFill>
              <a:latin typeface="Tahoma"/>
              <a:ea typeface="Tahoma"/>
              <a:cs typeface="Tahoma"/>
              <a:sym typeface="Tahoma"/>
            </a:endParaRPr>
          </a:p>
          <a:p>
            <a:pPr marL="45720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ahoma"/>
              <a:ea typeface="Tahoma"/>
              <a:cs typeface="Tahoma"/>
              <a:sym typeface="Tahoma"/>
            </a:endParaRPr>
          </a:p>
        </p:txBody>
      </p:sp>
      <p:pic>
        <p:nvPicPr>
          <p:cNvPr id="506" name="Google Shape;506;p14"/>
          <p:cNvPicPr preferRelativeResize="0"/>
          <p:nvPr/>
        </p:nvPicPr>
        <p:blipFill rotWithShape="1">
          <a:blip r:embed="rId3">
            <a:alphaModFix/>
          </a:blip>
          <a:srcRect/>
          <a:stretch/>
        </p:blipFill>
        <p:spPr>
          <a:xfrm>
            <a:off x="2437325" y="4682700"/>
            <a:ext cx="3733801" cy="1907010"/>
          </a:xfrm>
          <a:prstGeom prst="rect">
            <a:avLst/>
          </a:prstGeom>
          <a:noFill/>
          <a:ln>
            <a:noFill/>
          </a:ln>
        </p:spPr>
      </p:pic>
      <p:sp>
        <p:nvSpPr>
          <p:cNvPr id="507" name="Google Shape;507;p1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44</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g26e1adb8aa1_0_6"/>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4800" b="1">
                <a:solidFill>
                  <a:schemeClr val="dk2"/>
                </a:solidFill>
                <a:latin typeface="Times New Roman"/>
                <a:ea typeface="Times New Roman"/>
                <a:cs typeface="Times New Roman"/>
                <a:sym typeface="Times New Roman"/>
              </a:rPr>
              <a:t>Step 4: In the Meeting</a:t>
            </a:r>
            <a:endParaRPr sz="4800" b="1">
              <a:solidFill>
                <a:schemeClr val="dk2"/>
              </a:solidFill>
              <a:latin typeface="Times New Roman"/>
              <a:ea typeface="Times New Roman"/>
              <a:cs typeface="Times New Roman"/>
              <a:sym typeface="Times New Roman"/>
            </a:endParaRPr>
          </a:p>
          <a:p>
            <a:pPr marL="0" lvl="0" indent="0" algn="l" rtl="0">
              <a:lnSpc>
                <a:spcPct val="100000"/>
              </a:lnSpc>
              <a:spcBef>
                <a:spcPts val="0"/>
              </a:spcBef>
              <a:spcAft>
                <a:spcPts val="0"/>
              </a:spcAft>
              <a:buSzPts val="2800"/>
              <a:buNone/>
            </a:pPr>
            <a:endParaRPr sz="4800" b="1">
              <a:solidFill>
                <a:schemeClr val="dk2"/>
              </a:solidFill>
              <a:latin typeface="Times New Roman"/>
              <a:ea typeface="Times New Roman"/>
              <a:cs typeface="Times New Roman"/>
              <a:sym typeface="Times New Roman"/>
            </a:endParaRPr>
          </a:p>
          <a:p>
            <a:pPr marL="0" lvl="0" indent="0" algn="l" rtl="0">
              <a:lnSpc>
                <a:spcPct val="100000"/>
              </a:lnSpc>
              <a:spcBef>
                <a:spcPts val="0"/>
              </a:spcBef>
              <a:spcAft>
                <a:spcPts val="0"/>
              </a:spcAft>
              <a:buClr>
                <a:schemeClr val="dk2"/>
              </a:buClr>
              <a:buSzPts val="3200"/>
              <a:buFont typeface="Arial Black"/>
              <a:buNone/>
            </a:pPr>
            <a:r>
              <a:rPr lang="en-US" sz="4800" b="1">
                <a:solidFill>
                  <a:schemeClr val="dk2"/>
                </a:solidFill>
                <a:latin typeface="Times New Roman"/>
                <a:ea typeface="Times New Roman"/>
                <a:cs typeface="Times New Roman"/>
                <a:sym typeface="Times New Roman"/>
              </a:rPr>
              <a:t>BEST PRACTICE TO USE EVERY MEETING:</a:t>
            </a:r>
            <a:endParaRPr sz="4800" b="1">
              <a:solidFill>
                <a:schemeClr val="dk2"/>
              </a:solidFill>
              <a:latin typeface="Times New Roman"/>
              <a:ea typeface="Times New Roman"/>
              <a:cs typeface="Times New Roman"/>
              <a:sym typeface="Times New Roman"/>
            </a:endParaRPr>
          </a:p>
          <a:p>
            <a:pPr marL="457200" lvl="0" indent="0" algn="l" rtl="0">
              <a:lnSpc>
                <a:spcPct val="100000"/>
              </a:lnSpc>
              <a:spcBef>
                <a:spcPts val="0"/>
              </a:spcBef>
              <a:spcAft>
                <a:spcPts val="0"/>
              </a:spcAft>
              <a:buSzPts val="2800"/>
              <a:buNone/>
            </a:pPr>
            <a:endParaRPr sz="2400">
              <a:latin typeface="Times New Roman"/>
              <a:ea typeface="Times New Roman"/>
              <a:cs typeface="Times New Roman"/>
              <a:sym typeface="Times New Roman"/>
            </a:endParaRPr>
          </a:p>
          <a:p>
            <a:pPr marL="457200" lvl="0" indent="0" algn="l" rtl="0">
              <a:lnSpc>
                <a:spcPct val="100000"/>
              </a:lnSpc>
              <a:spcBef>
                <a:spcPts val="0"/>
              </a:spcBef>
              <a:spcAft>
                <a:spcPts val="0"/>
              </a:spcAft>
              <a:buSzPts val="2800"/>
              <a:buNone/>
            </a:pPr>
            <a:r>
              <a:rPr lang="en-US" sz="2400">
                <a:latin typeface="Times New Roman"/>
                <a:ea typeface="Times New Roman"/>
                <a:cs typeface="Times New Roman"/>
                <a:sym typeface="Times New Roman"/>
              </a:rPr>
              <a:t>Ask the administrator for a break if you see your coworker shut down, cry, get loud, or become agitated. Leave the room with your coworker. If needed, do this multiple times. If they are very upset, ask admin to reschedule the meeting. </a:t>
            </a:r>
            <a:endParaRPr sz="2400">
              <a:latin typeface="Times New Roman"/>
              <a:ea typeface="Times New Roman"/>
              <a:cs typeface="Times New Roman"/>
              <a:sym typeface="Times New Roman"/>
            </a:endParaRPr>
          </a:p>
          <a:p>
            <a:pPr marL="457200" lvl="0" indent="0" algn="l" rtl="0">
              <a:lnSpc>
                <a:spcPct val="100000"/>
              </a:lnSpc>
              <a:spcBef>
                <a:spcPts val="0"/>
              </a:spcBef>
              <a:spcAft>
                <a:spcPts val="0"/>
              </a:spcAft>
              <a:buSzPts val="2800"/>
              <a:buNone/>
            </a:pPr>
            <a:endParaRPr sz="2400">
              <a:latin typeface="Times New Roman"/>
              <a:ea typeface="Times New Roman"/>
              <a:cs typeface="Times New Roman"/>
              <a:sym typeface="Times New Roman"/>
            </a:endParaRPr>
          </a:p>
          <a:p>
            <a:pPr marL="457200" lvl="0" indent="0" algn="l" rtl="0">
              <a:lnSpc>
                <a:spcPct val="100000"/>
              </a:lnSpc>
              <a:spcBef>
                <a:spcPts val="0"/>
              </a:spcBef>
              <a:spcAft>
                <a:spcPts val="0"/>
              </a:spcAft>
              <a:buSzPts val="2800"/>
              <a:buNone/>
            </a:pPr>
            <a:r>
              <a:rPr lang="en-US" sz="2400" b="1" u="sng">
                <a:latin typeface="Times New Roman"/>
                <a:ea typeface="Times New Roman"/>
                <a:cs typeface="Times New Roman"/>
                <a:sym typeface="Times New Roman"/>
              </a:rPr>
              <a:t>Please do not let your coworker cry or get loud in front of the boss. </a:t>
            </a:r>
            <a:endParaRPr sz="2400" b="1" u="sng">
              <a:latin typeface="Times New Roman"/>
              <a:ea typeface="Times New Roman"/>
              <a:cs typeface="Times New Roman"/>
              <a:sym typeface="Times New Roman"/>
            </a:endParaRPr>
          </a:p>
        </p:txBody>
      </p:sp>
      <p:sp>
        <p:nvSpPr>
          <p:cNvPr id="514" name="Google Shape;514;g26e1adb8aa1_0_6"/>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19"/>
          <p:cNvSpPr txBox="1">
            <a:spLocks noGrp="1"/>
          </p:cNvSpPr>
          <p:nvPr>
            <p:ph type="title"/>
          </p:nvPr>
        </p:nvSpPr>
        <p:spPr>
          <a:xfrm>
            <a:off x="406400" y="228600"/>
            <a:ext cx="55995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2800"/>
              <a:buNone/>
            </a:pPr>
            <a:r>
              <a:rPr lang="en-US" sz="3500"/>
              <a:t>Clarifying questions </a:t>
            </a:r>
            <a:endParaRPr sz="3500"/>
          </a:p>
        </p:txBody>
      </p:sp>
      <p:sp>
        <p:nvSpPr>
          <p:cNvPr id="520" name="Google Shape;520;p19"/>
          <p:cNvSpPr txBox="1">
            <a:spLocks noGrp="1"/>
          </p:cNvSpPr>
          <p:nvPr>
            <p:ph type="sldNum" idx="12"/>
          </p:nvPr>
        </p:nvSpPr>
        <p:spPr>
          <a:xfrm>
            <a:off x="6731000" y="6229350"/>
            <a:ext cx="19050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sz="1000">
              <a:solidFill>
                <a:schemeClr val="dk1"/>
              </a:solidFill>
              <a:latin typeface="Proxima Nova"/>
              <a:ea typeface="Proxima Nova"/>
              <a:cs typeface="Proxima Nova"/>
              <a:sym typeface="Proxima Nova"/>
            </a:endParaRPr>
          </a:p>
        </p:txBody>
      </p:sp>
      <p:sp>
        <p:nvSpPr>
          <p:cNvPr id="521" name="Google Shape;521;p19"/>
          <p:cNvSpPr txBox="1"/>
          <p:nvPr/>
        </p:nvSpPr>
        <p:spPr>
          <a:xfrm>
            <a:off x="559075" y="1609350"/>
            <a:ext cx="8163900" cy="3639300"/>
          </a:xfrm>
          <a:prstGeom prst="rect">
            <a:avLst/>
          </a:prstGeom>
          <a:noFill/>
          <a:ln>
            <a:noFill/>
          </a:ln>
        </p:spPr>
        <p:txBody>
          <a:bodyPr spcFirstLastPara="1" wrap="square" lIns="91425" tIns="91425" rIns="91425" bIns="91425" anchor="t" anchorCtr="0">
            <a:noAutofit/>
          </a:bodyPr>
          <a:lstStyle/>
          <a:p>
            <a:pPr marL="12700" marR="0" lvl="0" indent="0" algn="l" rtl="0">
              <a:lnSpc>
                <a:spcPct val="115000"/>
              </a:lnSpc>
              <a:spcBef>
                <a:spcPts val="600"/>
              </a:spcBef>
              <a:spcAft>
                <a:spcPts val="0"/>
              </a:spcAft>
              <a:buClr>
                <a:srgbClr val="000000"/>
              </a:buClr>
              <a:buSzPts val="3200"/>
              <a:buFont typeface="Arial"/>
              <a:buNone/>
            </a:pPr>
            <a:r>
              <a:rPr lang="en-US" sz="2400" i="0" u="none" strike="noStrike" cap="none">
                <a:solidFill>
                  <a:schemeClr val="accent2"/>
                </a:solidFill>
              </a:rPr>
              <a:t>•</a:t>
            </a:r>
            <a:r>
              <a:rPr lang="en-US" sz="2400" i="0" u="none" strike="noStrike" cap="none">
                <a:solidFill>
                  <a:srgbClr val="000000"/>
                </a:solidFill>
              </a:rPr>
              <a:t>Just to clarify so we are all on the same page, can you share more examples of how you think the teacher broke a rule?</a:t>
            </a:r>
            <a:endParaRPr sz="2400" i="0" u="none" strike="noStrike" cap="none">
              <a:solidFill>
                <a:srgbClr val="000000"/>
              </a:solidFill>
            </a:endParaRPr>
          </a:p>
          <a:p>
            <a:pPr marL="12700" marR="0" lvl="0" indent="0" algn="l" rtl="0">
              <a:lnSpc>
                <a:spcPct val="115000"/>
              </a:lnSpc>
              <a:spcBef>
                <a:spcPts val="600"/>
              </a:spcBef>
              <a:spcAft>
                <a:spcPts val="0"/>
              </a:spcAft>
              <a:buClr>
                <a:srgbClr val="000000"/>
              </a:buClr>
              <a:buSzPts val="3200"/>
              <a:buFont typeface="Arial"/>
              <a:buNone/>
            </a:pPr>
            <a:endParaRPr sz="2400"/>
          </a:p>
          <a:p>
            <a:pPr marL="12700" marR="0" lvl="0" indent="0" algn="l" rtl="0">
              <a:lnSpc>
                <a:spcPct val="115000"/>
              </a:lnSpc>
              <a:spcBef>
                <a:spcPts val="600"/>
              </a:spcBef>
              <a:spcAft>
                <a:spcPts val="0"/>
              </a:spcAft>
              <a:buClr>
                <a:srgbClr val="000000"/>
              </a:buClr>
              <a:buSzPts val="3200"/>
              <a:buFont typeface="Arial"/>
              <a:buNone/>
            </a:pPr>
            <a:r>
              <a:rPr lang="en-US" sz="2400" i="0" u="none" strike="noStrike" cap="none">
                <a:solidFill>
                  <a:schemeClr val="accent2"/>
                </a:solidFill>
              </a:rPr>
              <a:t>•</a:t>
            </a:r>
            <a:r>
              <a:rPr lang="en-US" sz="2400" i="0" u="none" strike="noStrike" cap="none">
                <a:solidFill>
                  <a:srgbClr val="000000"/>
                </a:solidFill>
              </a:rPr>
              <a:t>Just so I understand, can you explain when this teacher was trained or told what to do in this situation? I’m just trying to understand when the expectation was clearly stated.</a:t>
            </a:r>
            <a:endParaRPr sz="2400" i="0" u="none" strike="noStrike" cap="none">
              <a:solidFill>
                <a:srgbClr val="000000"/>
              </a:solidFill>
            </a:endParaRPr>
          </a:p>
          <a:p>
            <a:pPr marL="12700" marR="0" lvl="0" indent="0" algn="l" rtl="0">
              <a:lnSpc>
                <a:spcPct val="115000"/>
              </a:lnSpc>
              <a:spcBef>
                <a:spcPts val="600"/>
              </a:spcBef>
              <a:spcAft>
                <a:spcPts val="0"/>
              </a:spcAft>
              <a:buClr>
                <a:srgbClr val="000000"/>
              </a:buClr>
              <a:buSzPts val="3200"/>
              <a:buFont typeface="Arial"/>
              <a:buNone/>
            </a:pPr>
            <a:endParaRPr sz="2400"/>
          </a:p>
          <a:p>
            <a:pPr marL="12700" marR="0" lvl="0" indent="0" algn="l" rtl="0">
              <a:lnSpc>
                <a:spcPct val="115000"/>
              </a:lnSpc>
              <a:spcBef>
                <a:spcPts val="600"/>
              </a:spcBef>
              <a:spcAft>
                <a:spcPts val="0"/>
              </a:spcAft>
              <a:buClr>
                <a:srgbClr val="000000"/>
              </a:buClr>
              <a:buSzPts val="3200"/>
              <a:buFont typeface="Arial"/>
              <a:buNone/>
            </a:pPr>
            <a:r>
              <a:rPr lang="en-US" sz="2400" i="0" u="none" strike="noStrike" cap="none">
                <a:solidFill>
                  <a:schemeClr val="accent2"/>
                </a:solidFill>
              </a:rPr>
              <a:t>•</a:t>
            </a:r>
            <a:r>
              <a:rPr lang="en-US" sz="2400" i="0" u="none" strike="noStrike" cap="none">
                <a:solidFill>
                  <a:srgbClr val="000000"/>
                </a:solidFill>
              </a:rPr>
              <a:t>Just so we are clear, can you repeat again what was reported to you? </a:t>
            </a:r>
            <a:endParaRPr sz="2400" i="0" u="none" strike="noStrike" cap="none">
              <a:solidFill>
                <a:srgbClr val="000000"/>
              </a:solidFill>
            </a:endParaRPr>
          </a:p>
          <a:p>
            <a:pPr marL="0" marR="0" lvl="0" indent="0" algn="l" rtl="0">
              <a:lnSpc>
                <a:spcPct val="100000"/>
              </a:lnSpc>
              <a:spcBef>
                <a:spcPts val="0"/>
              </a:spcBef>
              <a:spcAft>
                <a:spcPts val="0"/>
              </a:spcAft>
              <a:buClr>
                <a:srgbClr val="000000"/>
              </a:buClr>
              <a:buSzPts val="1400"/>
              <a:buFont typeface="Arial"/>
              <a:buNone/>
            </a:pPr>
            <a:endParaRPr sz="2400" b="0" i="0" u="none" strike="noStrike" cap="none">
              <a:solidFill>
                <a:srgbClr val="000000"/>
              </a:solidFill>
              <a:latin typeface="Proxima Nova"/>
              <a:ea typeface="Proxima Nova"/>
              <a:cs typeface="Proxima Nova"/>
              <a:sym typeface="Proxima Nova"/>
            </a:endParaRPr>
          </a:p>
        </p:txBody>
      </p:sp>
      <p:pic>
        <p:nvPicPr>
          <p:cNvPr id="522" name="Google Shape;522;p19"/>
          <p:cNvPicPr preferRelativeResize="0"/>
          <p:nvPr/>
        </p:nvPicPr>
        <p:blipFill>
          <a:blip r:embed="rId3">
            <a:alphaModFix/>
          </a:blip>
          <a:stretch>
            <a:fillRect/>
          </a:stretch>
        </p:blipFill>
        <p:spPr>
          <a:xfrm>
            <a:off x="7060874" y="176109"/>
            <a:ext cx="1905000" cy="124797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g25fa1ba254d_0_0"/>
          <p:cNvSpPr txBox="1">
            <a:spLocks noGrp="1"/>
          </p:cNvSpPr>
          <p:nvPr>
            <p:ph type="title"/>
          </p:nvPr>
        </p:nvSpPr>
        <p:spPr>
          <a:xfrm>
            <a:off x="0" y="131767"/>
            <a:ext cx="8520600" cy="7635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a:t>Typical Disciplinary Process </a:t>
            </a:r>
            <a:endParaRPr/>
          </a:p>
          <a:p>
            <a:pPr marL="0" lvl="0" indent="0" algn="ctr" rtl="0">
              <a:lnSpc>
                <a:spcPct val="100000"/>
              </a:lnSpc>
              <a:spcBef>
                <a:spcPts val="0"/>
              </a:spcBef>
              <a:spcAft>
                <a:spcPts val="0"/>
              </a:spcAft>
              <a:buSzPts val="2800"/>
              <a:buNone/>
            </a:pPr>
            <a:r>
              <a:rPr lang="en-US"/>
              <a:t>for Certified Staff </a:t>
            </a:r>
            <a:endParaRPr/>
          </a:p>
        </p:txBody>
      </p:sp>
      <p:sp>
        <p:nvSpPr>
          <p:cNvPr id="529" name="Google Shape;529;g25fa1ba254d_0_0"/>
          <p:cNvSpPr txBox="1">
            <a:spLocks noGrp="1"/>
          </p:cNvSpPr>
          <p:nvPr>
            <p:ph type="body" idx="1"/>
          </p:nvPr>
        </p:nvSpPr>
        <p:spPr>
          <a:xfrm>
            <a:off x="465600" y="1487700"/>
            <a:ext cx="8055000" cy="48060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SzPts val="1800"/>
              <a:buNone/>
            </a:pPr>
            <a:r>
              <a:rPr lang="en-US">
                <a:solidFill>
                  <a:srgbClr val="000000"/>
                </a:solidFill>
                <a:latin typeface="Arial"/>
                <a:ea typeface="Arial"/>
                <a:cs typeface="Arial"/>
                <a:sym typeface="Arial"/>
              </a:rPr>
              <a:t>This is for routine concerns. Egregious concerns such as stealing or drinking on the job do not follow progressive discipline. </a:t>
            </a:r>
            <a:endParaRPr>
              <a:solidFill>
                <a:srgbClr val="000000"/>
              </a:solidFill>
              <a:latin typeface="Arial"/>
              <a:ea typeface="Arial"/>
              <a:cs typeface="Arial"/>
              <a:sym typeface="Arial"/>
            </a:endParaRPr>
          </a:p>
          <a:p>
            <a:pPr marL="457200" lvl="0" indent="0" algn="l" rtl="0">
              <a:lnSpc>
                <a:spcPct val="115000"/>
              </a:lnSpc>
              <a:spcBef>
                <a:spcPts val="0"/>
              </a:spcBef>
              <a:spcAft>
                <a:spcPts val="0"/>
              </a:spcAft>
              <a:buSzPts val="1800"/>
              <a:buNone/>
            </a:pPr>
            <a:endParaRPr>
              <a:solidFill>
                <a:srgbClr val="000000"/>
              </a:solidFill>
              <a:latin typeface="Arial"/>
              <a:ea typeface="Arial"/>
              <a:cs typeface="Arial"/>
              <a:sym typeface="Arial"/>
            </a:endParaRPr>
          </a:p>
          <a:p>
            <a:pPr marL="457200" lvl="0" indent="-342900" algn="l" rtl="0">
              <a:lnSpc>
                <a:spcPct val="115000"/>
              </a:lnSpc>
              <a:spcBef>
                <a:spcPts val="0"/>
              </a:spcBef>
              <a:spcAft>
                <a:spcPts val="0"/>
              </a:spcAft>
              <a:buClr>
                <a:srgbClr val="000000"/>
              </a:buClr>
              <a:buSzPts val="1800"/>
              <a:buFont typeface="Arial"/>
              <a:buAutoNum type="arabicPeriod"/>
            </a:pPr>
            <a:r>
              <a:rPr lang="en-US">
                <a:solidFill>
                  <a:srgbClr val="000000"/>
                </a:solidFill>
                <a:latin typeface="Arial"/>
                <a:ea typeface="Arial"/>
                <a:cs typeface="Arial"/>
                <a:sym typeface="Arial"/>
              </a:rPr>
              <a:t>Informal Verbal discussion (Hey, Alice, you have been late two times this year.)</a:t>
            </a:r>
            <a:endParaRPr>
              <a:solidFill>
                <a:srgbClr val="000000"/>
              </a:solidFill>
              <a:latin typeface="Arial"/>
              <a:ea typeface="Arial"/>
              <a:cs typeface="Arial"/>
              <a:sym typeface="Arial"/>
            </a:endParaRPr>
          </a:p>
          <a:p>
            <a:pPr marL="457200" lvl="0" indent="0" algn="l" rtl="0">
              <a:lnSpc>
                <a:spcPct val="115000"/>
              </a:lnSpc>
              <a:spcBef>
                <a:spcPts val="0"/>
              </a:spcBef>
              <a:spcAft>
                <a:spcPts val="0"/>
              </a:spcAft>
              <a:buNone/>
            </a:pPr>
            <a:endParaRPr>
              <a:solidFill>
                <a:srgbClr val="000000"/>
              </a:solidFill>
              <a:latin typeface="Arial"/>
              <a:ea typeface="Arial"/>
              <a:cs typeface="Arial"/>
              <a:sym typeface="Arial"/>
            </a:endParaRPr>
          </a:p>
          <a:p>
            <a:pPr marL="457200" lvl="0" indent="-342900" algn="l" rtl="0">
              <a:lnSpc>
                <a:spcPct val="115000"/>
              </a:lnSpc>
              <a:spcBef>
                <a:spcPts val="0"/>
              </a:spcBef>
              <a:spcAft>
                <a:spcPts val="0"/>
              </a:spcAft>
              <a:buClr>
                <a:srgbClr val="000000"/>
              </a:buClr>
              <a:buSzPts val="1800"/>
              <a:buFont typeface="Arial"/>
              <a:buAutoNum type="arabicPeriod"/>
            </a:pPr>
            <a:r>
              <a:rPr lang="en-US">
                <a:solidFill>
                  <a:srgbClr val="000000"/>
                </a:solidFill>
                <a:latin typeface="Arial"/>
                <a:ea typeface="Arial"/>
                <a:cs typeface="Arial"/>
                <a:sym typeface="Arial"/>
              </a:rPr>
              <a:t>Formal Verbal Discussion  (You’ve been late 3 times this year. If this continues, again, I’ll need to write you up and inform HR.)</a:t>
            </a:r>
            <a:endParaRPr>
              <a:solidFill>
                <a:srgbClr val="000000"/>
              </a:solidFill>
              <a:latin typeface="Arial"/>
              <a:ea typeface="Arial"/>
              <a:cs typeface="Arial"/>
              <a:sym typeface="Arial"/>
            </a:endParaRPr>
          </a:p>
          <a:p>
            <a:pPr marL="457200" lvl="0" indent="0" algn="l" rtl="0">
              <a:lnSpc>
                <a:spcPct val="115000"/>
              </a:lnSpc>
              <a:spcBef>
                <a:spcPts val="0"/>
              </a:spcBef>
              <a:spcAft>
                <a:spcPts val="0"/>
              </a:spcAft>
              <a:buNone/>
            </a:pPr>
            <a:endParaRPr>
              <a:solidFill>
                <a:srgbClr val="000000"/>
              </a:solidFill>
              <a:latin typeface="Arial"/>
              <a:ea typeface="Arial"/>
              <a:cs typeface="Arial"/>
              <a:sym typeface="Arial"/>
            </a:endParaRPr>
          </a:p>
          <a:p>
            <a:pPr marL="457200" lvl="0" indent="-342900" algn="l" rtl="0">
              <a:lnSpc>
                <a:spcPct val="115000"/>
              </a:lnSpc>
              <a:spcBef>
                <a:spcPts val="0"/>
              </a:spcBef>
              <a:spcAft>
                <a:spcPts val="0"/>
              </a:spcAft>
              <a:buClr>
                <a:srgbClr val="000000"/>
              </a:buClr>
              <a:buSzPts val="1800"/>
              <a:buFont typeface="Arial"/>
              <a:buAutoNum type="arabicPeriod"/>
            </a:pPr>
            <a:r>
              <a:rPr lang="en-US">
                <a:solidFill>
                  <a:srgbClr val="000000"/>
                </a:solidFill>
                <a:latin typeface="Arial"/>
                <a:ea typeface="Arial"/>
                <a:cs typeface="Arial"/>
                <a:sym typeface="Arial"/>
              </a:rPr>
              <a:t>Written documentation (This email is a summary of our past 2 conversations  on 9/1 and 9/10 about your lateness. I am concerned. )</a:t>
            </a:r>
            <a:endParaRPr>
              <a:solidFill>
                <a:srgbClr val="000000"/>
              </a:solidFill>
              <a:latin typeface="Arial"/>
              <a:ea typeface="Arial"/>
              <a:cs typeface="Arial"/>
              <a:sym typeface="Arial"/>
            </a:endParaRPr>
          </a:p>
          <a:p>
            <a:pPr marL="0" lvl="0" indent="0" algn="l" rtl="0">
              <a:lnSpc>
                <a:spcPct val="115000"/>
              </a:lnSpc>
              <a:spcBef>
                <a:spcPts val="0"/>
              </a:spcBef>
              <a:spcAft>
                <a:spcPts val="0"/>
              </a:spcAft>
              <a:buNone/>
            </a:pPr>
            <a:endParaRPr>
              <a:solidFill>
                <a:srgbClr val="000000"/>
              </a:solidFill>
              <a:latin typeface="Arial"/>
              <a:ea typeface="Arial"/>
              <a:cs typeface="Arial"/>
              <a:sym typeface="Arial"/>
            </a:endParaRPr>
          </a:p>
          <a:p>
            <a:pPr marL="0" lvl="0" indent="0" algn="l" rtl="0">
              <a:lnSpc>
                <a:spcPct val="115000"/>
              </a:lnSpc>
              <a:spcBef>
                <a:spcPts val="0"/>
              </a:spcBef>
              <a:spcAft>
                <a:spcPts val="0"/>
              </a:spcAft>
              <a:buNone/>
            </a:pPr>
            <a:r>
              <a:rPr lang="en-US">
                <a:solidFill>
                  <a:srgbClr val="000000"/>
                </a:solidFill>
                <a:latin typeface="Arial"/>
                <a:ea typeface="Arial"/>
                <a:cs typeface="Arial"/>
                <a:sym typeface="Arial"/>
              </a:rPr>
              <a:t>4. Written reprimand (You have violated the staff conduct policy multiple times. Sign this memo and we’ll put it in your personnel file.)</a:t>
            </a:r>
            <a:endParaRPr>
              <a:solidFill>
                <a:srgbClr val="000000"/>
              </a:solidFill>
              <a:latin typeface="Arial"/>
              <a:ea typeface="Arial"/>
              <a:cs typeface="Arial"/>
              <a:sym typeface="Arial"/>
            </a:endParaRPr>
          </a:p>
          <a:p>
            <a:pPr marL="0" lvl="0" indent="0" algn="l" rtl="0">
              <a:lnSpc>
                <a:spcPct val="115000"/>
              </a:lnSpc>
              <a:spcBef>
                <a:spcPts val="0"/>
              </a:spcBef>
              <a:spcAft>
                <a:spcPts val="0"/>
              </a:spcAft>
              <a:buNone/>
            </a:pPr>
            <a:endParaRPr>
              <a:solidFill>
                <a:srgbClr val="000000"/>
              </a:solidFill>
              <a:latin typeface="Arial"/>
              <a:ea typeface="Arial"/>
              <a:cs typeface="Arial"/>
              <a:sym typeface="Arial"/>
            </a:endParaRPr>
          </a:p>
          <a:p>
            <a:pPr marL="0" lvl="0" indent="0" algn="l" rtl="0">
              <a:lnSpc>
                <a:spcPct val="115000"/>
              </a:lnSpc>
              <a:spcBef>
                <a:spcPts val="0"/>
              </a:spcBef>
              <a:spcAft>
                <a:spcPts val="0"/>
              </a:spcAft>
              <a:buNone/>
            </a:pPr>
            <a:r>
              <a:rPr lang="en-US">
                <a:solidFill>
                  <a:srgbClr val="000000"/>
                </a:solidFill>
                <a:latin typeface="Arial"/>
                <a:ea typeface="Arial"/>
                <a:cs typeface="Arial"/>
                <a:sym typeface="Arial"/>
              </a:rPr>
              <a:t>5. Improvement Plan (You must clock in and out daily for 6 wks. Last chance.) </a:t>
            </a:r>
            <a:endParaRPr>
              <a:solidFill>
                <a:srgbClr val="000000"/>
              </a:solidFill>
              <a:latin typeface="Arial"/>
              <a:ea typeface="Arial"/>
              <a:cs typeface="Arial"/>
              <a:sym typeface="Arial"/>
            </a:endParaRPr>
          </a:p>
          <a:p>
            <a:pPr marL="0" lvl="0" indent="0" algn="l" rtl="0">
              <a:lnSpc>
                <a:spcPct val="115000"/>
              </a:lnSpc>
              <a:spcBef>
                <a:spcPts val="0"/>
              </a:spcBef>
              <a:spcAft>
                <a:spcPts val="0"/>
              </a:spcAft>
              <a:buNone/>
            </a:pPr>
            <a:endParaRPr>
              <a:solidFill>
                <a:srgbClr val="000000"/>
              </a:solidFill>
              <a:latin typeface="Arial"/>
              <a:ea typeface="Arial"/>
              <a:cs typeface="Arial"/>
              <a:sym typeface="Arial"/>
            </a:endParaRPr>
          </a:p>
        </p:txBody>
      </p:sp>
      <p:sp>
        <p:nvSpPr>
          <p:cNvPr id="530" name="Google Shape;530;g25fa1ba254d_0_0"/>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47</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17"/>
          <p:cNvSpPr txBox="1"/>
          <p:nvPr/>
        </p:nvSpPr>
        <p:spPr>
          <a:xfrm>
            <a:off x="6731000" y="6229350"/>
            <a:ext cx="19050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lt2"/>
              </a:buClr>
              <a:buSzPts val="1400"/>
              <a:buFont typeface="Arial"/>
              <a:buNone/>
            </a:pPr>
            <a:fld id="{00000000-1234-1234-1234-123412341234}" type="slidenum">
              <a:rPr lang="en-US" sz="1400" b="0" i="0" u="none" strike="noStrike" cap="none">
                <a:solidFill>
                  <a:schemeClr val="lt2"/>
                </a:solidFill>
                <a:latin typeface="Arial"/>
                <a:ea typeface="Arial"/>
                <a:cs typeface="Arial"/>
                <a:sym typeface="Arial"/>
              </a:rPr>
              <a:t>48</a:t>
            </a:fld>
            <a:endParaRPr sz="1400" b="0" i="0" u="none" strike="noStrike" cap="none">
              <a:solidFill>
                <a:srgbClr val="000000"/>
              </a:solidFill>
              <a:latin typeface="Arial"/>
              <a:ea typeface="Arial"/>
              <a:cs typeface="Arial"/>
              <a:sym typeface="Arial"/>
            </a:endParaRPr>
          </a:p>
        </p:txBody>
      </p:sp>
      <p:sp>
        <p:nvSpPr>
          <p:cNvPr id="536" name="Google Shape;536;p17"/>
          <p:cNvSpPr txBox="1">
            <a:spLocks noGrp="1"/>
          </p:cNvSpPr>
          <p:nvPr>
            <p:ph type="title"/>
          </p:nvPr>
        </p:nvSpPr>
        <p:spPr>
          <a:xfrm>
            <a:off x="311700" y="593367"/>
            <a:ext cx="8520600" cy="7635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3200"/>
              <a:buFont typeface="Arial Black"/>
              <a:buNone/>
            </a:pPr>
            <a:r>
              <a:rPr lang="en-US" sz="4800" b="1">
                <a:solidFill>
                  <a:schemeClr val="dk2"/>
                </a:solidFill>
                <a:latin typeface="Times New Roman"/>
                <a:ea typeface="Times New Roman"/>
                <a:cs typeface="Times New Roman"/>
                <a:sym typeface="Times New Roman"/>
              </a:rPr>
              <a:t>Step 4: In the Meeting</a:t>
            </a:r>
            <a:endParaRPr sz="4800" b="1">
              <a:latin typeface="Times New Roman"/>
              <a:ea typeface="Times New Roman"/>
              <a:cs typeface="Times New Roman"/>
              <a:sym typeface="Times New Roman"/>
            </a:endParaRPr>
          </a:p>
        </p:txBody>
      </p:sp>
      <p:sp>
        <p:nvSpPr>
          <p:cNvPr id="537" name="Google Shape;537;p17"/>
          <p:cNvSpPr txBox="1"/>
          <p:nvPr/>
        </p:nvSpPr>
        <p:spPr>
          <a:xfrm>
            <a:off x="685800" y="2209800"/>
            <a:ext cx="487680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538" name="Google Shape;538;p17"/>
          <p:cNvSpPr txBox="1"/>
          <p:nvPr/>
        </p:nvSpPr>
        <p:spPr>
          <a:xfrm>
            <a:off x="332700" y="1202025"/>
            <a:ext cx="8201700" cy="43605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dk1"/>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Be quiet.</a:t>
            </a:r>
            <a:endParaRPr sz="2400" b="0" i="0" u="none" strike="noStrike" cap="none">
              <a:solidFill>
                <a:schemeClr val="dk1"/>
              </a:solidFill>
              <a:latin typeface="Times New Roman"/>
              <a:ea typeface="Times New Roman"/>
              <a:cs typeface="Times New Roman"/>
              <a:sym typeface="Times New Roman"/>
            </a:endParaRPr>
          </a:p>
          <a:p>
            <a:pPr marL="571500" marR="0" lvl="1" indent="-266700" algn="l" rtl="0">
              <a:lnSpc>
                <a:spcPct val="100000"/>
              </a:lnSpc>
              <a:spcBef>
                <a:spcPts val="0"/>
              </a:spcBef>
              <a:spcAft>
                <a:spcPts val="0"/>
              </a:spcAft>
              <a:buClr>
                <a:schemeClr val="dk1"/>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You can’t listen closely when you’re talking, interrupting, or thinking about what you’ll say next.</a:t>
            </a:r>
            <a:endParaRPr sz="2400" b="0" i="0" u="none" strike="noStrike" cap="none">
              <a:solidFill>
                <a:schemeClr val="dk1"/>
              </a:solidFill>
              <a:latin typeface="Times New Roman"/>
              <a:ea typeface="Times New Roman"/>
              <a:cs typeface="Times New Roman"/>
              <a:sym typeface="Times New Roman"/>
            </a:endParaRPr>
          </a:p>
          <a:p>
            <a:pPr marL="228600" marR="0" lvl="0" indent="-228600" algn="l" rtl="0">
              <a:lnSpc>
                <a:spcPct val="100000"/>
              </a:lnSpc>
              <a:spcBef>
                <a:spcPts val="0"/>
              </a:spcBef>
              <a:spcAft>
                <a:spcPts val="0"/>
              </a:spcAft>
              <a:buClr>
                <a:schemeClr val="dk1"/>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Listen for main ideas.</a:t>
            </a:r>
            <a:endParaRPr sz="2400" b="0" i="0" u="none" strike="noStrike" cap="none">
              <a:solidFill>
                <a:schemeClr val="dk1"/>
              </a:solidFill>
              <a:latin typeface="Times New Roman"/>
              <a:ea typeface="Times New Roman"/>
              <a:cs typeface="Times New Roman"/>
              <a:sym typeface="Times New Roman"/>
            </a:endParaRPr>
          </a:p>
          <a:p>
            <a:pPr marL="571500" marR="0" lvl="1" indent="-266700" algn="l" rtl="0">
              <a:lnSpc>
                <a:spcPct val="100000"/>
              </a:lnSpc>
              <a:spcBef>
                <a:spcPts val="0"/>
              </a:spcBef>
              <a:spcAft>
                <a:spcPts val="0"/>
              </a:spcAft>
              <a:buClr>
                <a:schemeClr val="dk1"/>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Don’t get caught up or sidetracked by examples, stories, statistics, etc.</a:t>
            </a:r>
            <a:endParaRPr sz="2400" b="0" i="0" u="none" strike="noStrike" cap="none">
              <a:solidFill>
                <a:schemeClr val="dk1"/>
              </a:solidFill>
              <a:latin typeface="Times New Roman"/>
              <a:ea typeface="Times New Roman"/>
              <a:cs typeface="Times New Roman"/>
              <a:sym typeface="Times New Roman"/>
            </a:endParaRPr>
          </a:p>
          <a:p>
            <a:pPr marL="228600" marR="0" lvl="0" indent="-228600" algn="l" rtl="0">
              <a:lnSpc>
                <a:spcPct val="100000"/>
              </a:lnSpc>
              <a:spcBef>
                <a:spcPts val="0"/>
              </a:spcBef>
              <a:spcAft>
                <a:spcPts val="0"/>
              </a:spcAft>
              <a:buClr>
                <a:schemeClr val="dk1"/>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Take careful notes and check your comprehension.</a:t>
            </a:r>
            <a:endParaRPr sz="2400" b="0" i="0" u="none" strike="noStrike" cap="none">
              <a:solidFill>
                <a:schemeClr val="dk1"/>
              </a:solidFill>
              <a:latin typeface="Times New Roman"/>
              <a:ea typeface="Times New Roman"/>
              <a:cs typeface="Times New Roman"/>
              <a:sym typeface="Times New Roman"/>
            </a:endParaRPr>
          </a:p>
          <a:p>
            <a:pPr marL="571500" marR="0" lvl="1" indent="-266700" algn="l" rtl="0">
              <a:lnSpc>
                <a:spcPct val="100000"/>
              </a:lnSpc>
              <a:spcBef>
                <a:spcPts val="0"/>
              </a:spcBef>
              <a:spcAft>
                <a:spcPts val="0"/>
              </a:spcAft>
              <a:buClr>
                <a:schemeClr val="dk1"/>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Highlight main ideas.</a:t>
            </a:r>
            <a:endParaRPr sz="2400" b="0" i="0" u="none" strike="noStrike" cap="none">
              <a:solidFill>
                <a:schemeClr val="dk1"/>
              </a:solidFill>
              <a:latin typeface="Times New Roman"/>
              <a:ea typeface="Times New Roman"/>
              <a:cs typeface="Times New Roman"/>
              <a:sym typeface="Times New Roman"/>
            </a:endParaRPr>
          </a:p>
          <a:p>
            <a:pPr marL="571500" marR="0" lvl="1" indent="-266700" algn="l" rtl="0">
              <a:lnSpc>
                <a:spcPct val="100000"/>
              </a:lnSpc>
              <a:spcBef>
                <a:spcPts val="0"/>
              </a:spcBef>
              <a:spcAft>
                <a:spcPts val="0"/>
              </a:spcAft>
              <a:buClr>
                <a:schemeClr val="dk1"/>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Paraphrase key points.</a:t>
            </a:r>
            <a:endParaRPr sz="2400" b="0" i="0" u="none" strike="noStrike" cap="none">
              <a:solidFill>
                <a:srgbClr val="000000"/>
              </a:solidFill>
              <a:latin typeface="Times New Roman"/>
              <a:ea typeface="Times New Roman"/>
              <a:cs typeface="Times New Roman"/>
              <a:sym typeface="Times New Roman"/>
            </a:endParaRPr>
          </a:p>
          <a:p>
            <a:pPr marL="571500" marR="0" lvl="1" indent="-266700" algn="l" rtl="0">
              <a:lnSpc>
                <a:spcPct val="100000"/>
              </a:lnSpc>
              <a:spcBef>
                <a:spcPts val="0"/>
              </a:spcBef>
              <a:spcAft>
                <a:spcPts val="0"/>
              </a:spcAft>
              <a:buClr>
                <a:schemeClr val="dk1"/>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Ask the speaker to clarify or to slow down in order for you to take accurate notes..</a:t>
            </a:r>
            <a:endParaRPr sz="2400" b="0" i="0" u="none" strike="noStrike" cap="none">
              <a:solidFill>
                <a:srgbClr val="000000"/>
              </a:solidFill>
              <a:latin typeface="Times New Roman"/>
              <a:ea typeface="Times New Roman"/>
              <a:cs typeface="Times New Roman"/>
              <a:sym typeface="Times New Roman"/>
            </a:endParaRPr>
          </a:p>
        </p:txBody>
      </p:sp>
      <p:pic>
        <p:nvPicPr>
          <p:cNvPr id="539" name="Google Shape;539;p17"/>
          <p:cNvPicPr preferRelativeResize="0"/>
          <p:nvPr/>
        </p:nvPicPr>
        <p:blipFill rotWithShape="1">
          <a:blip r:embed="rId3">
            <a:alphaModFix/>
          </a:blip>
          <a:srcRect/>
          <a:stretch/>
        </p:blipFill>
        <p:spPr>
          <a:xfrm>
            <a:off x="3456775" y="5562525"/>
            <a:ext cx="1566850" cy="1030575"/>
          </a:xfrm>
          <a:prstGeom prst="rect">
            <a:avLst/>
          </a:prstGeom>
          <a:noFill/>
          <a:ln>
            <a:noFill/>
          </a:ln>
        </p:spPr>
      </p:pic>
      <p:sp>
        <p:nvSpPr>
          <p:cNvPr id="540" name="Google Shape;540;p1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48</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20"/>
          <p:cNvSpPr txBox="1"/>
          <p:nvPr/>
        </p:nvSpPr>
        <p:spPr>
          <a:xfrm>
            <a:off x="6731000" y="6229350"/>
            <a:ext cx="19050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lt2"/>
              </a:buClr>
              <a:buSzPts val="1400"/>
              <a:buFont typeface="Arial"/>
              <a:buNone/>
            </a:pPr>
            <a:fld id="{00000000-1234-1234-1234-123412341234}" type="slidenum">
              <a:rPr lang="en-US" sz="1400" b="0" i="0" u="none" strike="noStrike" cap="none">
                <a:solidFill>
                  <a:schemeClr val="lt2"/>
                </a:solidFill>
                <a:latin typeface="Arial"/>
                <a:ea typeface="Arial"/>
                <a:cs typeface="Arial"/>
                <a:sym typeface="Arial"/>
              </a:rPr>
              <a:t>49</a:t>
            </a:fld>
            <a:endParaRPr sz="1400" b="0" i="0" u="none" strike="noStrike" cap="none">
              <a:solidFill>
                <a:srgbClr val="000000"/>
              </a:solidFill>
              <a:latin typeface="Arial"/>
              <a:ea typeface="Arial"/>
              <a:cs typeface="Arial"/>
              <a:sym typeface="Arial"/>
            </a:endParaRPr>
          </a:p>
        </p:txBody>
      </p:sp>
      <p:sp>
        <p:nvSpPr>
          <p:cNvPr id="546" name="Google Shape;546;p20"/>
          <p:cNvSpPr txBox="1">
            <a:spLocks noGrp="1"/>
          </p:cNvSpPr>
          <p:nvPr>
            <p:ph type="title"/>
          </p:nvPr>
        </p:nvSpPr>
        <p:spPr>
          <a:xfrm>
            <a:off x="311700" y="593375"/>
            <a:ext cx="6569100" cy="7635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2"/>
              </a:buClr>
              <a:buSzPts val="3200"/>
              <a:buFont typeface="Arial Black"/>
              <a:buNone/>
            </a:pPr>
            <a:r>
              <a:rPr lang="en-US" sz="3600" b="1">
                <a:solidFill>
                  <a:schemeClr val="dk2"/>
                </a:solidFill>
                <a:latin typeface="Times New Roman"/>
                <a:ea typeface="Times New Roman"/>
                <a:cs typeface="Times New Roman"/>
                <a:sym typeface="Times New Roman"/>
              </a:rPr>
              <a:t>Step 5: After t</a:t>
            </a:r>
            <a:r>
              <a:rPr lang="en-US" sz="3600" b="1" i="0" u="none">
                <a:solidFill>
                  <a:schemeClr val="dk2"/>
                </a:solidFill>
                <a:latin typeface="Times New Roman"/>
                <a:ea typeface="Times New Roman"/>
                <a:cs typeface="Times New Roman"/>
                <a:sym typeface="Times New Roman"/>
              </a:rPr>
              <a:t>he </a:t>
            </a:r>
            <a:r>
              <a:rPr lang="en-US" sz="3600" b="1">
                <a:solidFill>
                  <a:schemeClr val="dk2"/>
                </a:solidFill>
                <a:latin typeface="Times New Roman"/>
                <a:ea typeface="Times New Roman"/>
                <a:cs typeface="Times New Roman"/>
                <a:sym typeface="Times New Roman"/>
              </a:rPr>
              <a:t>M</a:t>
            </a:r>
            <a:r>
              <a:rPr lang="en-US" sz="3600" b="1" i="0" u="none">
                <a:solidFill>
                  <a:schemeClr val="dk2"/>
                </a:solidFill>
                <a:latin typeface="Times New Roman"/>
                <a:ea typeface="Times New Roman"/>
                <a:cs typeface="Times New Roman"/>
                <a:sym typeface="Times New Roman"/>
              </a:rPr>
              <a:t>eeting Debrief with the Member</a:t>
            </a:r>
            <a:endParaRPr sz="3600" b="1">
              <a:latin typeface="Times New Roman"/>
              <a:ea typeface="Times New Roman"/>
              <a:cs typeface="Times New Roman"/>
              <a:sym typeface="Times New Roman"/>
            </a:endParaRPr>
          </a:p>
        </p:txBody>
      </p:sp>
      <p:sp>
        <p:nvSpPr>
          <p:cNvPr id="547" name="Google Shape;547;p20"/>
          <p:cNvSpPr txBox="1"/>
          <p:nvPr/>
        </p:nvSpPr>
        <p:spPr>
          <a:xfrm>
            <a:off x="685800" y="2209800"/>
            <a:ext cx="487680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548" name="Google Shape;548;p20"/>
          <p:cNvSpPr txBox="1"/>
          <p:nvPr/>
        </p:nvSpPr>
        <p:spPr>
          <a:xfrm>
            <a:off x="299425" y="1311375"/>
            <a:ext cx="8285700" cy="34419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1200"/>
              </a:spcBef>
              <a:spcAft>
                <a:spcPts val="0"/>
              </a:spcAft>
              <a:buClr>
                <a:schemeClr val="accent2"/>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Spend some time with the member debriefing. Make sure the member is OK.</a:t>
            </a:r>
            <a:endParaRPr sz="2400" b="0" i="0" u="none" strike="noStrike" cap="none">
              <a:solidFill>
                <a:srgbClr val="000000"/>
              </a:solidFill>
              <a:latin typeface="Times New Roman"/>
              <a:ea typeface="Times New Roman"/>
              <a:cs typeface="Times New Roman"/>
              <a:sym typeface="Times New Roman"/>
            </a:endParaRPr>
          </a:p>
          <a:p>
            <a:pPr marL="171450" marR="0" lvl="0" indent="-171450" algn="l" rtl="0">
              <a:lnSpc>
                <a:spcPct val="100000"/>
              </a:lnSpc>
              <a:spcBef>
                <a:spcPts val="1200"/>
              </a:spcBef>
              <a:spcAft>
                <a:spcPts val="0"/>
              </a:spcAft>
              <a:buClr>
                <a:schemeClr val="accent2"/>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Caution the member not to share the details of the meeting with others until the matter is resolved.</a:t>
            </a:r>
            <a:endParaRPr sz="2400" b="0" i="0" u="none" strike="noStrike" cap="none">
              <a:solidFill>
                <a:srgbClr val="000000"/>
              </a:solidFill>
              <a:latin typeface="Times New Roman"/>
              <a:ea typeface="Times New Roman"/>
              <a:cs typeface="Times New Roman"/>
              <a:sym typeface="Times New Roman"/>
            </a:endParaRPr>
          </a:p>
          <a:p>
            <a:pPr marL="171450" marR="0" lvl="0" indent="-171450" algn="l" rtl="0">
              <a:lnSpc>
                <a:spcPct val="100000"/>
              </a:lnSpc>
              <a:spcBef>
                <a:spcPts val="1200"/>
              </a:spcBef>
              <a:spcAft>
                <a:spcPts val="0"/>
              </a:spcAft>
              <a:buClr>
                <a:schemeClr val="accent2"/>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If necessary, conduct investigation for further information.</a:t>
            </a:r>
            <a:endParaRPr sz="2400" b="0" i="0" u="none" strike="noStrike" cap="none">
              <a:solidFill>
                <a:schemeClr val="dk1"/>
              </a:solidFill>
              <a:latin typeface="Times New Roman"/>
              <a:ea typeface="Times New Roman"/>
              <a:cs typeface="Times New Roman"/>
              <a:sym typeface="Times New Roman"/>
            </a:endParaRPr>
          </a:p>
          <a:p>
            <a:pPr marL="171450" marR="0" lvl="0" indent="-171450" algn="l" rtl="0">
              <a:lnSpc>
                <a:spcPct val="100000"/>
              </a:lnSpc>
              <a:spcBef>
                <a:spcPts val="1200"/>
              </a:spcBef>
              <a:spcAft>
                <a:spcPts val="0"/>
              </a:spcAft>
              <a:buClr>
                <a:schemeClr val="dk1"/>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Determine if what the next steps are or if any are needed. Is this a grievance? </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chemeClr val="dk1"/>
              </a:buClr>
              <a:buSzPts val="2400"/>
              <a:buFont typeface="Times New Roman"/>
              <a:buChar char="●"/>
            </a:pPr>
            <a:r>
              <a:rPr lang="en-US" sz="2400" b="0" i="0" u="none" strike="noStrike" cap="none">
                <a:solidFill>
                  <a:schemeClr val="dk1"/>
                </a:solidFill>
                <a:latin typeface="Times New Roman"/>
                <a:ea typeface="Times New Roman"/>
                <a:cs typeface="Times New Roman"/>
                <a:sym typeface="Times New Roman"/>
              </a:rPr>
              <a:t>Provide meeting notes to the member.</a:t>
            </a:r>
            <a:endParaRPr sz="24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ahoma"/>
              <a:ea typeface="Tahoma"/>
              <a:cs typeface="Tahoma"/>
              <a:sym typeface="Tahoma"/>
            </a:endParaRPr>
          </a:p>
        </p:txBody>
      </p:sp>
      <p:pic>
        <p:nvPicPr>
          <p:cNvPr id="549" name="Google Shape;549;p20"/>
          <p:cNvPicPr preferRelativeResize="0"/>
          <p:nvPr/>
        </p:nvPicPr>
        <p:blipFill rotWithShape="1">
          <a:blip r:embed="rId3">
            <a:alphaModFix/>
          </a:blip>
          <a:srcRect/>
          <a:stretch/>
        </p:blipFill>
        <p:spPr>
          <a:xfrm>
            <a:off x="6502174" y="4519437"/>
            <a:ext cx="2249951" cy="2054375"/>
          </a:xfrm>
          <a:prstGeom prst="rect">
            <a:avLst/>
          </a:prstGeom>
          <a:noFill/>
          <a:ln>
            <a:noFill/>
          </a:ln>
        </p:spPr>
      </p:pic>
      <p:sp>
        <p:nvSpPr>
          <p:cNvPr id="550" name="Google Shape;550;p2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49</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g27e12e33c2d_0_1"/>
          <p:cNvSpPr txBox="1">
            <a:spLocks noGrp="1"/>
          </p:cNvSpPr>
          <p:nvPr>
            <p:ph type="title"/>
          </p:nvPr>
        </p:nvSpPr>
        <p:spPr>
          <a:xfrm>
            <a:off x="153425" y="75452"/>
            <a:ext cx="3729300" cy="1004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2800" b="1" i="0" u="sng">
                <a:solidFill>
                  <a:srgbClr val="000000"/>
                </a:solidFill>
                <a:latin typeface="Arial"/>
                <a:ea typeface="Arial"/>
                <a:cs typeface="Arial"/>
                <a:sym typeface="Arial"/>
              </a:rPr>
              <a:t>Grievance Process </a:t>
            </a:r>
            <a:br>
              <a:rPr lang="en-US" b="0"/>
            </a:br>
            <a:endParaRPr/>
          </a:p>
        </p:txBody>
      </p:sp>
      <p:sp>
        <p:nvSpPr>
          <p:cNvPr id="556" name="Google Shape;556;g27e12e33c2d_0_1"/>
          <p:cNvSpPr txBox="1">
            <a:spLocks noGrp="1"/>
          </p:cNvSpPr>
          <p:nvPr>
            <p:ph type="body" idx="1"/>
          </p:nvPr>
        </p:nvSpPr>
        <p:spPr>
          <a:xfrm>
            <a:off x="153425" y="671025"/>
            <a:ext cx="6525300" cy="5012100"/>
          </a:xfrm>
          <a:prstGeom prst="rect">
            <a:avLst/>
          </a:prstGeom>
          <a:noFill/>
          <a:ln>
            <a:noFill/>
          </a:ln>
        </p:spPr>
        <p:txBody>
          <a:bodyPr spcFirstLastPara="1" wrap="square" lIns="91425" tIns="91425" rIns="91425" bIns="91425" anchor="t" anchorCtr="0">
            <a:noAutofit/>
          </a:bodyPr>
          <a:lstStyle/>
          <a:p>
            <a:pPr marL="457200" lvl="0" indent="-355600" algn="l" rtl="0">
              <a:lnSpc>
                <a:spcPct val="115000"/>
              </a:lnSpc>
              <a:spcBef>
                <a:spcPts val="0"/>
              </a:spcBef>
              <a:spcAft>
                <a:spcPts val="0"/>
              </a:spcAft>
              <a:buSzPts val="2000"/>
              <a:buFont typeface="Arial"/>
              <a:buChar char="•"/>
            </a:pPr>
            <a:r>
              <a:rPr lang="en-US" sz="2000" i="0" u="none" strike="noStrike">
                <a:solidFill>
                  <a:srgbClr val="000000"/>
                </a:solidFill>
                <a:latin typeface="Arial"/>
                <a:ea typeface="Arial"/>
                <a:cs typeface="Arial"/>
                <a:sym typeface="Arial"/>
              </a:rPr>
              <a:t>Deals with broken policies or violations of the</a:t>
            </a:r>
            <a:r>
              <a:rPr lang="en-US" sz="2000">
                <a:solidFill>
                  <a:srgbClr val="000000"/>
                </a:solidFill>
                <a:latin typeface="Arial"/>
                <a:ea typeface="Arial"/>
                <a:cs typeface="Arial"/>
                <a:sym typeface="Arial"/>
              </a:rPr>
              <a:t> </a:t>
            </a:r>
            <a:r>
              <a:rPr lang="en-US" sz="2000" i="0" u="none" strike="noStrike">
                <a:solidFill>
                  <a:srgbClr val="000000"/>
                </a:solidFill>
                <a:latin typeface="Arial"/>
                <a:ea typeface="Arial"/>
                <a:cs typeface="Arial"/>
                <a:sym typeface="Arial"/>
              </a:rPr>
              <a:t>collective bargaining agreement. ·</a:t>
            </a:r>
            <a:endParaRPr sz="2000">
              <a:latin typeface="Arial"/>
              <a:ea typeface="Arial"/>
              <a:cs typeface="Arial"/>
              <a:sym typeface="Arial"/>
            </a:endParaRPr>
          </a:p>
          <a:p>
            <a:pPr marL="457200" lvl="0" indent="-355600" algn="l" rtl="0">
              <a:lnSpc>
                <a:spcPct val="115000"/>
              </a:lnSpc>
              <a:spcBef>
                <a:spcPts val="1000"/>
              </a:spcBef>
              <a:spcAft>
                <a:spcPts val="0"/>
              </a:spcAft>
              <a:buSzPts val="2000"/>
              <a:buFont typeface="Arial"/>
              <a:buChar char="•"/>
            </a:pPr>
            <a:r>
              <a:rPr lang="en-US" sz="2000" i="0" u="none" strike="noStrike">
                <a:solidFill>
                  <a:srgbClr val="000000"/>
                </a:solidFill>
                <a:latin typeface="Arial"/>
                <a:ea typeface="Arial"/>
                <a:cs typeface="Arial"/>
                <a:sym typeface="Arial"/>
              </a:rPr>
              <a:t>Handled by concerned educator, building rep and </a:t>
            </a:r>
            <a:r>
              <a:rPr lang="en-US" sz="2000">
                <a:solidFill>
                  <a:srgbClr val="000000"/>
                </a:solidFill>
                <a:latin typeface="Arial"/>
                <a:ea typeface="Arial"/>
                <a:cs typeface="Arial"/>
                <a:sym typeface="Arial"/>
              </a:rPr>
              <a:t>MNEA UniServ Director </a:t>
            </a:r>
            <a:endParaRPr sz="2000">
              <a:latin typeface="Arial"/>
              <a:ea typeface="Arial"/>
              <a:cs typeface="Arial"/>
              <a:sym typeface="Arial"/>
            </a:endParaRPr>
          </a:p>
          <a:p>
            <a:pPr marL="457200" lvl="0" indent="-355600" algn="l" rtl="0">
              <a:lnSpc>
                <a:spcPct val="115000"/>
              </a:lnSpc>
              <a:spcBef>
                <a:spcPts val="1000"/>
              </a:spcBef>
              <a:spcAft>
                <a:spcPts val="0"/>
              </a:spcAft>
              <a:buSzPts val="2000"/>
              <a:buFont typeface="Arial"/>
              <a:buChar char="•"/>
            </a:pPr>
            <a:r>
              <a:rPr lang="en-US" sz="2000" i="0" u="none" strike="noStrike">
                <a:solidFill>
                  <a:srgbClr val="000000"/>
                </a:solidFill>
                <a:latin typeface="Arial"/>
                <a:ea typeface="Arial"/>
                <a:cs typeface="Arial"/>
                <a:sym typeface="Arial"/>
              </a:rPr>
              <a:t>Formal, cannot be anonymous · </a:t>
            </a:r>
            <a:endParaRPr sz="2000">
              <a:latin typeface="Arial"/>
              <a:ea typeface="Arial"/>
              <a:cs typeface="Arial"/>
              <a:sym typeface="Arial"/>
            </a:endParaRPr>
          </a:p>
          <a:p>
            <a:pPr marL="457200" lvl="0" indent="-355600" algn="l" rtl="0">
              <a:lnSpc>
                <a:spcPct val="115000"/>
              </a:lnSpc>
              <a:spcBef>
                <a:spcPts val="1000"/>
              </a:spcBef>
              <a:spcAft>
                <a:spcPts val="0"/>
              </a:spcAft>
              <a:buSzPts val="2000"/>
              <a:buFont typeface="Arial"/>
              <a:buChar char="•"/>
            </a:pPr>
            <a:r>
              <a:rPr lang="en-US" sz="2000" i="0" u="none" strike="noStrike">
                <a:solidFill>
                  <a:srgbClr val="000000"/>
                </a:solidFill>
                <a:latin typeface="Arial"/>
                <a:ea typeface="Arial"/>
                <a:cs typeface="Arial"/>
                <a:sym typeface="Arial"/>
              </a:rPr>
              <a:t> Involves meeting with the superintendent and the school board. </a:t>
            </a:r>
            <a:endParaRPr sz="2000" i="0" u="none" strike="noStrike">
              <a:solidFill>
                <a:srgbClr val="000000"/>
              </a:solidFill>
              <a:latin typeface="Arial"/>
              <a:ea typeface="Arial"/>
              <a:cs typeface="Arial"/>
              <a:sym typeface="Arial"/>
            </a:endParaRPr>
          </a:p>
          <a:p>
            <a:pPr marL="457200" lvl="0" indent="-355600" algn="l" rtl="0">
              <a:lnSpc>
                <a:spcPct val="115000"/>
              </a:lnSpc>
              <a:spcBef>
                <a:spcPts val="1000"/>
              </a:spcBef>
              <a:spcAft>
                <a:spcPts val="0"/>
              </a:spcAft>
              <a:buSzPts val="2000"/>
              <a:buFont typeface="Arial"/>
              <a:buChar char="•"/>
            </a:pPr>
            <a:br>
              <a:rPr lang="en-US" sz="2000">
                <a:latin typeface="Arial"/>
                <a:ea typeface="Arial"/>
                <a:cs typeface="Arial"/>
                <a:sym typeface="Arial"/>
              </a:rPr>
            </a:br>
            <a:r>
              <a:rPr lang="en-US" sz="2000" b="1" i="0" u="sng">
                <a:solidFill>
                  <a:srgbClr val="000000"/>
                </a:solidFill>
                <a:latin typeface="Arial"/>
                <a:ea typeface="Arial"/>
                <a:cs typeface="Arial"/>
                <a:sym typeface="Arial"/>
              </a:rPr>
              <a:t>Summary steps to filing </a:t>
            </a:r>
            <a:endParaRPr sz="2000">
              <a:latin typeface="Arial"/>
              <a:ea typeface="Arial"/>
              <a:cs typeface="Arial"/>
              <a:sym typeface="Arial"/>
            </a:endParaRPr>
          </a:p>
          <a:p>
            <a:pPr marL="457200" lvl="0" indent="-355600" algn="l" rtl="0">
              <a:lnSpc>
                <a:spcPct val="115000"/>
              </a:lnSpc>
              <a:spcBef>
                <a:spcPts val="1000"/>
              </a:spcBef>
              <a:spcAft>
                <a:spcPts val="0"/>
              </a:spcAft>
              <a:buSzPts val="2000"/>
              <a:buFont typeface="Arial"/>
              <a:buChar char="●"/>
            </a:pPr>
            <a:r>
              <a:rPr lang="en-US" sz="2000" i="0" u="none" strike="noStrike">
                <a:solidFill>
                  <a:srgbClr val="000000"/>
                </a:solidFill>
                <a:latin typeface="Arial"/>
                <a:ea typeface="Arial"/>
                <a:cs typeface="Arial"/>
                <a:sym typeface="Arial"/>
              </a:rPr>
              <a:t>1) Write the grievance and compile evidence documents.</a:t>
            </a:r>
            <a:endParaRPr sz="2000">
              <a:latin typeface="Arial"/>
              <a:ea typeface="Arial"/>
              <a:cs typeface="Arial"/>
              <a:sym typeface="Arial"/>
            </a:endParaRPr>
          </a:p>
          <a:p>
            <a:pPr marL="457200" lvl="0" indent="-355600" algn="l" rtl="0">
              <a:lnSpc>
                <a:spcPct val="115000"/>
              </a:lnSpc>
              <a:spcBef>
                <a:spcPts val="1000"/>
              </a:spcBef>
              <a:spcAft>
                <a:spcPts val="0"/>
              </a:spcAft>
              <a:buSzPts val="2000"/>
              <a:buFont typeface="Arial"/>
              <a:buChar char="●"/>
            </a:pPr>
            <a:r>
              <a:rPr lang="en-US" sz="2000" i="0" u="none" strike="noStrike">
                <a:solidFill>
                  <a:srgbClr val="000000"/>
                </a:solidFill>
                <a:latin typeface="Arial"/>
                <a:ea typeface="Arial"/>
                <a:cs typeface="Arial"/>
                <a:sym typeface="Arial"/>
              </a:rPr>
              <a:t>2) Meet with principal </a:t>
            </a:r>
            <a:endParaRPr sz="2000">
              <a:latin typeface="Arial"/>
              <a:ea typeface="Arial"/>
              <a:cs typeface="Arial"/>
              <a:sym typeface="Arial"/>
            </a:endParaRPr>
          </a:p>
          <a:p>
            <a:pPr marL="457200" lvl="0" indent="-355600" algn="l" rtl="0">
              <a:lnSpc>
                <a:spcPct val="115000"/>
              </a:lnSpc>
              <a:spcBef>
                <a:spcPts val="1000"/>
              </a:spcBef>
              <a:spcAft>
                <a:spcPts val="0"/>
              </a:spcAft>
              <a:buSzPts val="2000"/>
              <a:buFont typeface="Arial"/>
              <a:buChar char="●"/>
            </a:pPr>
            <a:r>
              <a:rPr lang="en-US" sz="2000" i="0" u="none" strike="noStrike">
                <a:solidFill>
                  <a:srgbClr val="000000"/>
                </a:solidFill>
                <a:latin typeface="Arial"/>
                <a:ea typeface="Arial"/>
                <a:cs typeface="Arial"/>
                <a:sym typeface="Arial"/>
              </a:rPr>
              <a:t>3) Meet with Superintendent or Designee </a:t>
            </a:r>
            <a:endParaRPr sz="2000">
              <a:latin typeface="Arial"/>
              <a:ea typeface="Arial"/>
              <a:cs typeface="Arial"/>
              <a:sym typeface="Arial"/>
            </a:endParaRPr>
          </a:p>
          <a:p>
            <a:pPr marL="457200" lvl="0" indent="-355600" algn="l" rtl="0">
              <a:lnSpc>
                <a:spcPct val="115000"/>
              </a:lnSpc>
              <a:spcBef>
                <a:spcPts val="1000"/>
              </a:spcBef>
              <a:spcAft>
                <a:spcPts val="0"/>
              </a:spcAft>
              <a:buSzPts val="2000"/>
              <a:buFont typeface="Arial"/>
              <a:buChar char="●"/>
            </a:pPr>
            <a:r>
              <a:rPr lang="en-US" sz="2000" i="0" u="none" strike="noStrike">
                <a:solidFill>
                  <a:srgbClr val="000000"/>
                </a:solidFill>
                <a:latin typeface="Arial"/>
                <a:ea typeface="Arial"/>
                <a:cs typeface="Arial"/>
                <a:sym typeface="Arial"/>
              </a:rPr>
              <a:t>4) Meet with School Board</a:t>
            </a:r>
            <a:endParaRPr sz="2000">
              <a:latin typeface="Arial"/>
              <a:ea typeface="Arial"/>
              <a:cs typeface="Arial"/>
              <a:sym typeface="Arial"/>
            </a:endParaRPr>
          </a:p>
          <a:p>
            <a:pPr marL="114300" lvl="0" indent="0" algn="l" rtl="0">
              <a:lnSpc>
                <a:spcPct val="115000"/>
              </a:lnSpc>
              <a:spcBef>
                <a:spcPts val="1000"/>
              </a:spcBef>
              <a:spcAft>
                <a:spcPts val="0"/>
              </a:spcAft>
              <a:buSzPts val="1800"/>
              <a:buNone/>
            </a:pPr>
            <a:br>
              <a:rPr lang="en-US"/>
            </a:br>
            <a:endParaRPr/>
          </a:p>
        </p:txBody>
      </p:sp>
      <p:sp>
        <p:nvSpPr>
          <p:cNvPr id="557" name="Google Shape;557;g27e12e33c2d_0_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US"/>
              <a:t>50</a:t>
            </a:fld>
            <a:endParaRPr/>
          </a:p>
        </p:txBody>
      </p:sp>
      <p:pic>
        <p:nvPicPr>
          <p:cNvPr id="558" name="Google Shape;558;g27e12e33c2d_0_1"/>
          <p:cNvPicPr preferRelativeResize="0"/>
          <p:nvPr/>
        </p:nvPicPr>
        <p:blipFill>
          <a:blip r:embed="rId3">
            <a:alphaModFix/>
          </a:blip>
          <a:stretch>
            <a:fillRect/>
          </a:stretch>
        </p:blipFill>
        <p:spPr>
          <a:xfrm>
            <a:off x="6613102" y="3371675"/>
            <a:ext cx="2408047" cy="29115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g26e1534c3f0_0_12"/>
          <p:cNvSpPr txBox="1">
            <a:spLocks noGrp="1"/>
          </p:cNvSpPr>
          <p:nvPr>
            <p:ph type="title"/>
          </p:nvPr>
        </p:nvSpPr>
        <p:spPr>
          <a:xfrm>
            <a:off x="193000" y="75454"/>
            <a:ext cx="4678800" cy="1135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a:t>Rights and Responsibilities </a:t>
            </a:r>
            <a:endParaRPr/>
          </a:p>
        </p:txBody>
      </p:sp>
      <p:sp>
        <p:nvSpPr>
          <p:cNvPr id="565" name="Google Shape;565;g26e1534c3f0_0_12"/>
          <p:cNvSpPr txBox="1">
            <a:spLocks noGrp="1"/>
          </p:cNvSpPr>
          <p:nvPr>
            <p:ph type="body" idx="1"/>
          </p:nvPr>
        </p:nvSpPr>
        <p:spPr>
          <a:xfrm>
            <a:off x="74325" y="679375"/>
            <a:ext cx="8292300" cy="4555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US" sz="2700" u="sng">
                <a:solidFill>
                  <a:srgbClr val="000000"/>
                </a:solidFill>
                <a:latin typeface="Arial"/>
                <a:ea typeface="Arial"/>
                <a:cs typeface="Arial"/>
                <a:sym typeface="Arial"/>
              </a:rPr>
              <a:t>Technology</a:t>
            </a:r>
            <a:endParaRPr sz="2700" u="sng">
              <a:solidFill>
                <a:srgbClr val="000000"/>
              </a:solidFill>
              <a:latin typeface="Arial"/>
              <a:ea typeface="Arial"/>
              <a:cs typeface="Arial"/>
              <a:sym typeface="Arial"/>
            </a:endParaRPr>
          </a:p>
          <a:p>
            <a:pPr marL="0" lvl="0" indent="0" algn="l" rtl="0">
              <a:lnSpc>
                <a:spcPct val="200000"/>
              </a:lnSpc>
              <a:spcBef>
                <a:spcPts val="0"/>
              </a:spcBef>
              <a:spcAft>
                <a:spcPts val="0"/>
              </a:spcAft>
              <a:buSzPts val="1800"/>
              <a:buNone/>
            </a:pPr>
            <a:endParaRPr sz="1600">
              <a:solidFill>
                <a:srgbClr val="000000"/>
              </a:solidFill>
              <a:latin typeface="Arial"/>
              <a:ea typeface="Arial"/>
              <a:cs typeface="Arial"/>
              <a:sym typeface="Arial"/>
            </a:endParaRPr>
          </a:p>
          <a:p>
            <a:pPr marL="457200" lvl="0" indent="-330200" algn="l" rtl="0">
              <a:lnSpc>
                <a:spcPct val="200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Central Office can see anything on your computer and your emails. They are not private.</a:t>
            </a:r>
            <a:endParaRPr sz="1600">
              <a:solidFill>
                <a:srgbClr val="000000"/>
              </a:solidFill>
              <a:latin typeface="Arial"/>
              <a:ea typeface="Arial"/>
              <a:cs typeface="Arial"/>
              <a:sym typeface="Arial"/>
            </a:endParaRPr>
          </a:p>
          <a:p>
            <a:pPr marL="457200" lvl="0" indent="-330200" algn="l" rtl="0">
              <a:lnSpc>
                <a:spcPct val="200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Almost any email sent from a school computer can be released to the public. Be careful what you put in writing. </a:t>
            </a:r>
            <a:endParaRPr sz="1600">
              <a:solidFill>
                <a:srgbClr val="000000"/>
              </a:solidFill>
              <a:latin typeface="Arial"/>
              <a:ea typeface="Arial"/>
              <a:cs typeface="Arial"/>
              <a:sym typeface="Arial"/>
            </a:endParaRPr>
          </a:p>
          <a:p>
            <a:pPr marL="457200" lvl="0" indent="-330200" algn="l" rtl="0">
              <a:lnSpc>
                <a:spcPct val="200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Be careful about posting photos of you and alcoholic beverages. </a:t>
            </a:r>
            <a:endParaRPr sz="1600">
              <a:solidFill>
                <a:srgbClr val="000000"/>
              </a:solidFill>
              <a:latin typeface="Arial"/>
              <a:ea typeface="Arial"/>
              <a:cs typeface="Arial"/>
              <a:sym typeface="Arial"/>
            </a:endParaRPr>
          </a:p>
          <a:p>
            <a:pPr marL="457200" lvl="0" indent="-330200" algn="l" rtl="0">
              <a:lnSpc>
                <a:spcPct val="200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Please do not follow students on social media (Tiktok, Snapchat, Facebook, Instagram) or comment on their pages. </a:t>
            </a:r>
            <a:endParaRPr sz="1600">
              <a:solidFill>
                <a:srgbClr val="000000"/>
              </a:solidFill>
              <a:latin typeface="Arial"/>
              <a:ea typeface="Arial"/>
              <a:cs typeface="Arial"/>
              <a:sym typeface="Arial"/>
            </a:endParaRPr>
          </a:p>
          <a:p>
            <a:pPr marL="457200" lvl="0" indent="-330200" algn="l" rtl="0">
              <a:lnSpc>
                <a:spcPct val="200000"/>
              </a:lnSpc>
              <a:spcBef>
                <a:spcPts val="0"/>
              </a:spcBef>
              <a:spcAft>
                <a:spcPts val="0"/>
              </a:spcAft>
              <a:buClr>
                <a:srgbClr val="000000"/>
              </a:buClr>
              <a:buSzPts val="1600"/>
              <a:buFont typeface="Arial"/>
              <a:buChar char="●"/>
            </a:pPr>
            <a:r>
              <a:rPr lang="en-US" sz="1600">
                <a:solidFill>
                  <a:srgbClr val="000000"/>
                </a:solidFill>
                <a:latin typeface="Arial"/>
                <a:ea typeface="Arial"/>
                <a:cs typeface="Arial"/>
                <a:sym typeface="Arial"/>
              </a:rPr>
              <a:t>Please do not talk about your school or your students on social media. Also, try to stay away from conversation about the school district on social media.  </a:t>
            </a:r>
            <a:endParaRPr sz="1600">
              <a:solidFill>
                <a:srgbClr val="000000"/>
              </a:solidFill>
              <a:latin typeface="Arial"/>
              <a:ea typeface="Arial"/>
              <a:cs typeface="Arial"/>
              <a:sym typeface="Arial"/>
            </a:endParaRPr>
          </a:p>
          <a:p>
            <a:pPr marL="0" lvl="0" indent="0" algn="l" rtl="0">
              <a:lnSpc>
                <a:spcPct val="115000"/>
              </a:lnSpc>
              <a:spcBef>
                <a:spcPts val="0"/>
              </a:spcBef>
              <a:spcAft>
                <a:spcPts val="0"/>
              </a:spcAft>
              <a:buSzPts val="1800"/>
              <a:buNone/>
            </a:pPr>
            <a:endParaRPr/>
          </a:p>
        </p:txBody>
      </p:sp>
      <p:sp>
        <p:nvSpPr>
          <p:cNvPr id="566" name="Google Shape;566;g26e1534c3f0_0_12"/>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Clr>
                <a:srgbClr val="000000"/>
              </a:buClr>
              <a:buSzPts val="1000"/>
              <a:buFont typeface="Arial"/>
              <a:buNone/>
            </a:pPr>
            <a:fld id="{00000000-1234-1234-1234-123412341234}" type="slidenum">
              <a:rPr lang="en-US"/>
              <a:t>51</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24"/>
          <p:cNvSpPr>
            <a:spLocks noGrp="1"/>
          </p:cNvSpPr>
          <p:nvPr>
            <p:ph type="title"/>
          </p:nvPr>
        </p:nvSpPr>
        <p:spPr>
          <a:xfrm>
            <a:off x="762000" y="762000"/>
            <a:ext cx="6356100" cy="1143000"/>
          </a:xfrm>
          <a:prstGeom prst="roundRect">
            <a:avLst>
              <a:gd name="adj" fmla="val 21667"/>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1400"/>
              <a:buNone/>
            </a:pPr>
            <a:r>
              <a:rPr lang="en-US" sz="2400"/>
              <a:t>Both harassment and hostile work environment are forms of discrimination. </a:t>
            </a:r>
            <a:endParaRPr/>
          </a:p>
        </p:txBody>
      </p:sp>
      <p:sp>
        <p:nvSpPr>
          <p:cNvPr id="572" name="Google Shape;572;p24"/>
          <p:cNvSpPr txBox="1">
            <a:spLocks noGrp="1"/>
          </p:cNvSpPr>
          <p:nvPr>
            <p:ph type="body" idx="1"/>
          </p:nvPr>
        </p:nvSpPr>
        <p:spPr>
          <a:xfrm>
            <a:off x="838200" y="2362200"/>
            <a:ext cx="7693025" cy="10668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2100"/>
              <a:buChar char="●"/>
            </a:pPr>
            <a:r>
              <a:rPr lang="en-US"/>
              <a:t>The negative behavior must be motivated by one of these classes:</a:t>
            </a:r>
            <a:endParaRPr/>
          </a:p>
        </p:txBody>
      </p:sp>
      <p:sp>
        <p:nvSpPr>
          <p:cNvPr id="573" name="Google Shape;573;p24"/>
          <p:cNvSpPr txBox="1"/>
          <p:nvPr/>
        </p:nvSpPr>
        <p:spPr>
          <a:xfrm>
            <a:off x="4648200" y="3136900"/>
            <a:ext cx="3352800" cy="3416300"/>
          </a:xfrm>
          <a:prstGeom prst="rect">
            <a:avLst/>
          </a:prstGeom>
          <a:solidFill>
            <a:srgbClr val="FFFF66"/>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3366"/>
              </a:buClr>
              <a:buSzPts val="1800"/>
              <a:buFont typeface="Arial"/>
              <a:buNone/>
            </a:pPr>
            <a:r>
              <a:rPr lang="en-US" sz="1800" b="0" i="0" u="sng" strike="noStrike" cap="none">
                <a:solidFill>
                  <a:srgbClr val="003366"/>
                </a:solidFill>
                <a:latin typeface="Arial"/>
                <a:ea typeface="Arial"/>
                <a:cs typeface="Arial"/>
                <a:sym typeface="Arial"/>
              </a:rPr>
              <a:t>Protected Classes: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3366"/>
              </a:buClr>
              <a:buSzPts val="1800"/>
              <a:buFont typeface="Arial"/>
              <a:buChar char="•"/>
            </a:pPr>
            <a:r>
              <a:rPr lang="en-US" sz="1800" b="0" i="0" u="none" strike="noStrike" cap="none">
                <a:solidFill>
                  <a:srgbClr val="003366"/>
                </a:solidFill>
                <a:latin typeface="Arial"/>
                <a:ea typeface="Arial"/>
                <a:cs typeface="Arial"/>
                <a:sym typeface="Arial"/>
              </a:rPr>
              <a:t>Race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3366"/>
              </a:buClr>
              <a:buSzPts val="1800"/>
              <a:buFont typeface="Arial"/>
              <a:buChar char="•"/>
            </a:pPr>
            <a:r>
              <a:rPr lang="en-US" sz="1800" b="0" i="0" u="none" strike="noStrike" cap="none">
                <a:solidFill>
                  <a:srgbClr val="003366"/>
                </a:solidFill>
                <a:latin typeface="Arial"/>
                <a:ea typeface="Arial"/>
                <a:cs typeface="Arial"/>
                <a:sym typeface="Arial"/>
              </a:rPr>
              <a:t>Color</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3366"/>
              </a:buClr>
              <a:buSzPts val="1800"/>
              <a:buFont typeface="Arial"/>
              <a:buChar char="•"/>
            </a:pPr>
            <a:r>
              <a:rPr lang="en-US" sz="1800" b="0" i="0" u="none" strike="noStrike" cap="none">
                <a:solidFill>
                  <a:srgbClr val="003366"/>
                </a:solidFill>
                <a:latin typeface="Arial"/>
                <a:ea typeface="Arial"/>
                <a:cs typeface="Arial"/>
                <a:sym typeface="Arial"/>
              </a:rPr>
              <a:t>Religion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3366"/>
              </a:buClr>
              <a:buSzPts val="1800"/>
              <a:buFont typeface="Arial"/>
              <a:buChar char="•"/>
            </a:pPr>
            <a:r>
              <a:rPr lang="en-US" sz="1800" b="0" i="0" u="none" strike="noStrike" cap="none">
                <a:solidFill>
                  <a:srgbClr val="003366"/>
                </a:solidFill>
                <a:latin typeface="Arial"/>
                <a:ea typeface="Arial"/>
                <a:cs typeface="Arial"/>
                <a:sym typeface="Arial"/>
              </a:rPr>
              <a:t>National Origin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3366"/>
              </a:buClr>
              <a:buSzPts val="1800"/>
              <a:buFont typeface="Arial"/>
              <a:buChar char="•"/>
            </a:pPr>
            <a:r>
              <a:rPr lang="en-US" sz="1800" b="0" i="0" u="none" strike="noStrike" cap="none">
                <a:solidFill>
                  <a:srgbClr val="003366"/>
                </a:solidFill>
                <a:latin typeface="Arial"/>
                <a:ea typeface="Arial"/>
                <a:cs typeface="Arial"/>
                <a:sym typeface="Arial"/>
              </a:rPr>
              <a:t>Age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3366"/>
              </a:buClr>
              <a:buSzPts val="1800"/>
              <a:buFont typeface="Arial"/>
              <a:buChar char="•"/>
            </a:pPr>
            <a:r>
              <a:rPr lang="en-US" sz="1800" b="0" i="0" u="none" strike="noStrike" cap="none">
                <a:solidFill>
                  <a:srgbClr val="003366"/>
                </a:solidFill>
                <a:latin typeface="Arial"/>
                <a:ea typeface="Arial"/>
                <a:cs typeface="Arial"/>
                <a:sym typeface="Arial"/>
              </a:rPr>
              <a:t>Sex</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3366"/>
              </a:buClr>
              <a:buSzPts val="1800"/>
              <a:buFont typeface="Arial"/>
              <a:buChar char="•"/>
            </a:pPr>
            <a:r>
              <a:rPr lang="en-US" sz="1800" b="0" i="0" u="none" strike="noStrike" cap="none">
                <a:solidFill>
                  <a:srgbClr val="003366"/>
                </a:solidFill>
                <a:latin typeface="Arial"/>
                <a:ea typeface="Arial"/>
                <a:cs typeface="Arial"/>
                <a:sym typeface="Arial"/>
              </a:rPr>
              <a:t>Pregnancy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3366"/>
              </a:buClr>
              <a:buSzPts val="1800"/>
              <a:buFont typeface="Arial"/>
              <a:buChar char="•"/>
            </a:pPr>
            <a:r>
              <a:rPr lang="en-US" sz="1800" b="0" i="0" u="none" strike="noStrike" cap="none">
                <a:solidFill>
                  <a:srgbClr val="003366"/>
                </a:solidFill>
                <a:latin typeface="Arial"/>
                <a:ea typeface="Arial"/>
                <a:cs typeface="Arial"/>
                <a:sym typeface="Arial"/>
              </a:rPr>
              <a:t>Citizenship</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3366"/>
              </a:buClr>
              <a:buSzPts val="1800"/>
              <a:buFont typeface="Arial"/>
              <a:buChar char="•"/>
            </a:pPr>
            <a:r>
              <a:rPr lang="en-US" sz="1800" b="0" i="0" u="none" strike="noStrike" cap="none">
                <a:solidFill>
                  <a:srgbClr val="003366"/>
                </a:solidFill>
                <a:latin typeface="Arial"/>
                <a:ea typeface="Arial"/>
                <a:cs typeface="Arial"/>
                <a:sym typeface="Arial"/>
              </a:rPr>
              <a:t>Disability Status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3366"/>
              </a:buClr>
              <a:buSzPts val="1800"/>
              <a:buFont typeface="Arial"/>
              <a:buChar char="•"/>
            </a:pPr>
            <a:r>
              <a:rPr lang="en-US" sz="1800" b="0" i="0" u="none" strike="noStrike" cap="none">
                <a:solidFill>
                  <a:srgbClr val="003366"/>
                </a:solidFill>
                <a:latin typeface="Arial"/>
                <a:ea typeface="Arial"/>
                <a:cs typeface="Arial"/>
                <a:sym typeface="Arial"/>
              </a:rPr>
              <a:t>Veteran status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3366"/>
              </a:buClr>
              <a:buSzPts val="1800"/>
              <a:buFont typeface="Arial"/>
              <a:buChar char="•"/>
            </a:pPr>
            <a:r>
              <a:rPr lang="en-US" sz="1800" b="0" i="0" u="none" strike="noStrike" cap="none">
                <a:solidFill>
                  <a:srgbClr val="003366"/>
                </a:solidFill>
                <a:latin typeface="Arial"/>
                <a:ea typeface="Arial"/>
                <a:cs typeface="Arial"/>
                <a:sym typeface="Arial"/>
              </a:rPr>
              <a:t>Genetic information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25"/>
          <p:cNvSpPr>
            <a:spLocks noGrp="1"/>
          </p:cNvSpPr>
          <p:nvPr>
            <p:ph type="title"/>
          </p:nvPr>
        </p:nvSpPr>
        <p:spPr>
          <a:xfrm>
            <a:off x="762000" y="762000"/>
            <a:ext cx="7924800" cy="1143000"/>
          </a:xfrm>
          <a:prstGeom prst="roundRect">
            <a:avLst>
              <a:gd name="adj" fmla="val 21667"/>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1400"/>
              <a:buNone/>
            </a:pPr>
            <a:r>
              <a:rPr lang="en-US"/>
              <a:t>It is not illegal to be a JERK!</a:t>
            </a:r>
            <a:endParaRPr/>
          </a:p>
        </p:txBody>
      </p:sp>
      <p:sp>
        <p:nvSpPr>
          <p:cNvPr id="579" name="Google Shape;579;p25"/>
          <p:cNvSpPr txBox="1">
            <a:spLocks noGrp="1"/>
          </p:cNvSpPr>
          <p:nvPr>
            <p:ph type="body" idx="1"/>
          </p:nvPr>
        </p:nvSpPr>
        <p:spPr>
          <a:xfrm>
            <a:off x="838200" y="2362200"/>
            <a:ext cx="7693025" cy="14478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2100"/>
              <a:buChar char="●"/>
            </a:pPr>
            <a:r>
              <a:rPr lang="en-US"/>
              <a:t>There are a wide variety of intolerable working conditions that would not qualify as harassment and are not legally actionable.</a:t>
            </a:r>
            <a:endParaRPr/>
          </a:p>
        </p:txBody>
      </p:sp>
      <p:sp>
        <p:nvSpPr>
          <p:cNvPr id="580" name="Google Shape;580;p25"/>
          <p:cNvSpPr txBox="1"/>
          <p:nvPr/>
        </p:nvSpPr>
        <p:spPr>
          <a:xfrm>
            <a:off x="2743200" y="3962400"/>
            <a:ext cx="5181600" cy="2032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3366"/>
              </a:buClr>
              <a:buSzPts val="1800"/>
              <a:buFont typeface="Arial"/>
              <a:buNone/>
            </a:pPr>
            <a:r>
              <a:rPr lang="en-US" sz="1800" b="0" i="0" u="none" strike="noStrike" cap="none">
                <a:solidFill>
                  <a:srgbClr val="003366"/>
                </a:solidFill>
                <a:latin typeface="Arial"/>
                <a:ea typeface="Arial"/>
                <a:cs typeface="Arial"/>
                <a:sym typeface="Arial"/>
              </a:rPr>
              <a:t>Example: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3366"/>
              </a:buClr>
              <a:buSzPts val="1800"/>
              <a:buFont typeface="Arial"/>
              <a:buChar char="•"/>
            </a:pPr>
            <a:r>
              <a:rPr lang="en-US" sz="1800" b="0" i="0" u="none" strike="noStrike" cap="none">
                <a:solidFill>
                  <a:srgbClr val="003366"/>
                </a:solidFill>
                <a:latin typeface="Arial"/>
                <a:ea typeface="Arial"/>
                <a:cs typeface="Arial"/>
                <a:sym typeface="Arial"/>
              </a:rPr>
              <a:t>If you are singled out by a supervisor because of a personal disagreement.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3366"/>
              </a:buClr>
              <a:buSzPts val="1800"/>
              <a:buFont typeface="Arial"/>
              <a:buChar char="•"/>
            </a:pPr>
            <a:r>
              <a:rPr lang="en-US" sz="1800" b="0" i="0" u="none" strike="noStrike" cap="none">
                <a:solidFill>
                  <a:srgbClr val="003366"/>
                </a:solidFill>
                <a:latin typeface="Arial"/>
                <a:ea typeface="Arial"/>
                <a:cs typeface="Arial"/>
                <a:sym typeface="Arial"/>
              </a:rPr>
              <a:t>Being mean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3366"/>
              </a:buClr>
              <a:buSzPts val="1800"/>
              <a:buFont typeface="Arial"/>
              <a:buChar char="•"/>
            </a:pPr>
            <a:r>
              <a:rPr lang="en-US" sz="1800" b="0" i="0" u="none" strike="noStrike" cap="none">
                <a:solidFill>
                  <a:srgbClr val="003366"/>
                </a:solidFill>
                <a:latin typeface="Arial"/>
                <a:ea typeface="Arial"/>
                <a:cs typeface="Arial"/>
                <a:sym typeface="Arial"/>
              </a:rPr>
              <a:t>Yelling, screaming</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3366"/>
              </a:buClr>
              <a:buSzPts val="1800"/>
              <a:buFont typeface="Arial"/>
              <a:buChar char="•"/>
            </a:pPr>
            <a:r>
              <a:rPr lang="en-US" sz="1800" b="0" i="0" u="none" strike="noStrike" cap="none">
                <a:solidFill>
                  <a:srgbClr val="003366"/>
                </a:solidFill>
                <a:latin typeface="Arial"/>
                <a:ea typeface="Arial"/>
                <a:cs typeface="Arial"/>
                <a:sym typeface="Arial"/>
              </a:rPr>
              <a:t>Belittling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366"/>
              </a:solidFill>
              <a:latin typeface="Arial"/>
              <a:ea typeface="Arial"/>
              <a:cs typeface="Arial"/>
              <a:sym typeface="Arial"/>
            </a:endParaRPr>
          </a:p>
        </p:txBody>
      </p:sp>
      <p:sp>
        <p:nvSpPr>
          <p:cNvPr id="581" name="Google Shape;581;p25"/>
          <p:cNvSpPr txBox="1"/>
          <p:nvPr/>
        </p:nvSpPr>
        <p:spPr>
          <a:xfrm>
            <a:off x="6019800" y="5334000"/>
            <a:ext cx="2209800" cy="1200150"/>
          </a:xfrm>
          <a:prstGeom prst="rect">
            <a:avLst/>
          </a:prstGeom>
          <a:solidFill>
            <a:srgbClr val="FFFF66"/>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3366"/>
              </a:buClr>
              <a:buSzPts val="1800"/>
              <a:buFont typeface="Noto Sans Symbols"/>
              <a:buNone/>
            </a:pPr>
            <a:r>
              <a:rPr lang="en-US" sz="1800" b="0" i="0" u="none" strike="noStrike" cap="none">
                <a:solidFill>
                  <a:srgbClr val="003366"/>
                </a:solidFill>
                <a:latin typeface="Arial"/>
                <a:ea typeface="Arial"/>
                <a:cs typeface="Arial"/>
                <a:sym typeface="Arial"/>
              </a:rPr>
              <a:t>Other complaints may be filed under Policy GBCB-Staff Conduct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26"/>
          <p:cNvSpPr>
            <a:spLocks noGrp="1"/>
          </p:cNvSpPr>
          <p:nvPr>
            <p:ph type="title"/>
          </p:nvPr>
        </p:nvSpPr>
        <p:spPr>
          <a:xfrm>
            <a:off x="762000" y="762000"/>
            <a:ext cx="7924800" cy="1143000"/>
          </a:xfrm>
          <a:prstGeom prst="roundRect">
            <a:avLst>
              <a:gd name="adj" fmla="val 21667"/>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1400"/>
              <a:buNone/>
            </a:pPr>
            <a:r>
              <a:rPr lang="en-US"/>
              <a:t>When Does discrimination </a:t>
            </a:r>
            <a:endParaRPr/>
          </a:p>
          <a:p>
            <a:pPr marL="0" lvl="0" indent="0" algn="l" rtl="0">
              <a:lnSpc>
                <a:spcPct val="90000"/>
              </a:lnSpc>
              <a:spcBef>
                <a:spcPts val="0"/>
              </a:spcBef>
              <a:spcAft>
                <a:spcPts val="0"/>
              </a:spcAft>
              <a:buSzPts val="1400"/>
              <a:buNone/>
            </a:pPr>
            <a:r>
              <a:rPr lang="en-US"/>
              <a:t>become harassment?</a:t>
            </a:r>
            <a:endParaRPr/>
          </a:p>
        </p:txBody>
      </p:sp>
      <p:sp>
        <p:nvSpPr>
          <p:cNvPr id="587" name="Google Shape;587;p26"/>
          <p:cNvSpPr txBox="1">
            <a:spLocks noGrp="1"/>
          </p:cNvSpPr>
          <p:nvPr>
            <p:ph type="body" idx="1"/>
          </p:nvPr>
        </p:nvSpPr>
        <p:spPr>
          <a:xfrm>
            <a:off x="838200" y="2362200"/>
            <a:ext cx="7693025" cy="37242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100"/>
              <a:buFont typeface="Noto Sans Symbols"/>
              <a:buNone/>
            </a:pPr>
            <a:r>
              <a:rPr lang="en-US"/>
              <a:t>In order to make a claim:</a:t>
            </a:r>
            <a:endParaRPr/>
          </a:p>
          <a:p>
            <a:pPr marL="342900" lvl="0" indent="-342900" algn="l" rtl="0">
              <a:lnSpc>
                <a:spcPct val="100000"/>
              </a:lnSpc>
              <a:spcBef>
                <a:spcPts val="560"/>
              </a:spcBef>
              <a:spcAft>
                <a:spcPts val="0"/>
              </a:spcAft>
              <a:buSzPts val="2100"/>
              <a:buChar char="●"/>
            </a:pPr>
            <a:r>
              <a:rPr lang="en-US"/>
              <a:t>The discrimination must be ‘severe and pervasive’. Examples:</a:t>
            </a:r>
            <a:endParaRPr/>
          </a:p>
          <a:p>
            <a:pPr marL="742950" lvl="1" indent="-285750" algn="l" rtl="0">
              <a:lnSpc>
                <a:spcPct val="100000"/>
              </a:lnSpc>
              <a:spcBef>
                <a:spcPts val="480"/>
              </a:spcBef>
              <a:spcAft>
                <a:spcPts val="0"/>
              </a:spcAft>
              <a:buSzPts val="1800"/>
              <a:buFont typeface="Arial"/>
              <a:buChar char="–"/>
            </a:pPr>
            <a:r>
              <a:rPr lang="en-US"/>
              <a:t>Pattern of explicit derogatory  conduct- such as statements that a person can’t do their work because of their race or gender.</a:t>
            </a:r>
            <a:endParaRPr/>
          </a:p>
          <a:p>
            <a:pPr marL="742950" lvl="1" indent="-285750" algn="l" rtl="0">
              <a:lnSpc>
                <a:spcPct val="100000"/>
              </a:lnSpc>
              <a:spcBef>
                <a:spcPts val="480"/>
              </a:spcBef>
              <a:spcAft>
                <a:spcPts val="0"/>
              </a:spcAft>
              <a:buSzPts val="1800"/>
              <a:buFont typeface="Arial"/>
              <a:buChar char="–"/>
            </a:pPr>
            <a:r>
              <a:rPr lang="en-US"/>
              <a:t>If certain work rules only apply to individuals of a specific religion, race, age..   </a:t>
            </a:r>
            <a:endParaRPr/>
          </a:p>
          <a:p>
            <a:pPr marL="742950" lvl="1" indent="-171450" algn="l" rtl="0">
              <a:lnSpc>
                <a:spcPct val="100000"/>
              </a:lnSpc>
              <a:spcBef>
                <a:spcPts val="480"/>
              </a:spcBef>
              <a:spcAft>
                <a:spcPts val="0"/>
              </a:spcAft>
              <a:buSzPts val="1800"/>
              <a:buFont typeface="Arial"/>
              <a:buNone/>
            </a:pP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7"/>
          <p:cNvSpPr>
            <a:spLocks noGrp="1"/>
          </p:cNvSpPr>
          <p:nvPr>
            <p:ph type="title"/>
          </p:nvPr>
        </p:nvSpPr>
        <p:spPr>
          <a:xfrm>
            <a:off x="1081575" y="913425"/>
            <a:ext cx="6531600" cy="971700"/>
          </a:xfrm>
          <a:prstGeom prst="roundRect">
            <a:avLst>
              <a:gd name="adj" fmla="val 21667"/>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1400"/>
              <a:buNone/>
            </a:pPr>
            <a:r>
              <a:rPr lang="en-US"/>
              <a:t>ACTION STEPS</a:t>
            </a:r>
            <a:endParaRPr/>
          </a:p>
        </p:txBody>
      </p:sp>
      <p:sp>
        <p:nvSpPr>
          <p:cNvPr id="593" name="Google Shape;593;p27"/>
          <p:cNvSpPr txBox="1">
            <a:spLocks noGrp="1"/>
          </p:cNvSpPr>
          <p:nvPr>
            <p:ph type="body" idx="1"/>
          </p:nvPr>
        </p:nvSpPr>
        <p:spPr>
          <a:xfrm>
            <a:off x="838200" y="2362200"/>
            <a:ext cx="7693025" cy="24384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2100"/>
              <a:buChar char="●"/>
            </a:pPr>
            <a:r>
              <a:rPr lang="en-US"/>
              <a:t>Contact MNEA rep Alice Floros</a:t>
            </a:r>
            <a:endParaRPr/>
          </a:p>
          <a:p>
            <a:pPr marL="342900" lvl="0" indent="-342900" algn="l" rtl="0">
              <a:lnSpc>
                <a:spcPct val="100000"/>
              </a:lnSpc>
              <a:spcBef>
                <a:spcPts val="560"/>
              </a:spcBef>
              <a:spcAft>
                <a:spcPts val="0"/>
              </a:spcAft>
              <a:buSzPts val="2100"/>
              <a:buChar char="●"/>
            </a:pPr>
            <a:r>
              <a:rPr lang="en-US"/>
              <a:t>File a complaint with the District</a:t>
            </a:r>
            <a:endParaRPr/>
          </a:p>
          <a:p>
            <a:pPr marL="342900" lvl="0" indent="-342900" algn="l" rtl="0">
              <a:lnSpc>
                <a:spcPct val="100000"/>
              </a:lnSpc>
              <a:spcBef>
                <a:spcPts val="560"/>
              </a:spcBef>
              <a:spcAft>
                <a:spcPts val="0"/>
              </a:spcAft>
              <a:buSzPts val="2100"/>
              <a:buChar char="●"/>
            </a:pPr>
            <a:r>
              <a:rPr lang="en-US"/>
              <a:t>Equal Emplyment Opportunity Commission (EEOC) or Missouri Commission of Human Rights (MCHR)</a:t>
            </a:r>
            <a:endParaRPr/>
          </a:p>
        </p:txBody>
      </p:sp>
      <p:sp>
        <p:nvSpPr>
          <p:cNvPr id="594" name="Google Shape;594;p27"/>
          <p:cNvSpPr txBox="1"/>
          <p:nvPr/>
        </p:nvSpPr>
        <p:spPr>
          <a:xfrm>
            <a:off x="5867400" y="4837113"/>
            <a:ext cx="2590800" cy="1755775"/>
          </a:xfrm>
          <a:prstGeom prst="rect">
            <a:avLst/>
          </a:prstGeom>
          <a:solidFill>
            <a:srgbClr val="FFFF66"/>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3366"/>
              </a:buClr>
              <a:buSzPts val="1800"/>
              <a:buFont typeface="Noto Sans Symbols"/>
              <a:buNone/>
            </a:pPr>
            <a:r>
              <a:rPr lang="en-US" sz="1800" b="1" i="0" u="sng" strike="noStrike" cap="none">
                <a:solidFill>
                  <a:srgbClr val="003366"/>
                </a:solidFill>
                <a:latin typeface="Arial"/>
                <a:ea typeface="Arial"/>
                <a:cs typeface="Arial"/>
                <a:sym typeface="Arial"/>
              </a:rPr>
              <a:t>Important Time Limits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3366"/>
              </a:buClr>
              <a:buSzPts val="1800"/>
              <a:buFont typeface="Noto Sans Symbols"/>
              <a:buNone/>
            </a:pPr>
            <a:r>
              <a:rPr lang="en-US" sz="1800" b="0" i="0" u="none" strike="noStrike" cap="none">
                <a:solidFill>
                  <a:srgbClr val="003366"/>
                </a:solidFill>
                <a:latin typeface="Arial"/>
                <a:ea typeface="Arial"/>
                <a:cs typeface="Arial"/>
                <a:sym typeface="Arial"/>
              </a:rPr>
              <a:t>EEOC or MCHR complaints must be filed within 180 days of the last discriminatory action.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28"/>
          <p:cNvSpPr>
            <a:spLocks noGrp="1"/>
          </p:cNvSpPr>
          <p:nvPr>
            <p:ph type="title"/>
          </p:nvPr>
        </p:nvSpPr>
        <p:spPr>
          <a:xfrm>
            <a:off x="762000" y="762000"/>
            <a:ext cx="6168300" cy="1143000"/>
          </a:xfrm>
          <a:prstGeom prst="roundRect">
            <a:avLst>
              <a:gd name="adj" fmla="val 21667"/>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1400"/>
              <a:buNone/>
            </a:pPr>
            <a:r>
              <a:rPr lang="en-US"/>
              <a:t>File a Complaint with the District under Policy AC</a:t>
            </a:r>
            <a:endParaRPr/>
          </a:p>
        </p:txBody>
      </p:sp>
      <p:sp>
        <p:nvSpPr>
          <p:cNvPr id="600" name="Google Shape;600;p28"/>
          <p:cNvSpPr txBox="1">
            <a:spLocks noGrp="1"/>
          </p:cNvSpPr>
          <p:nvPr>
            <p:ph type="body" idx="1"/>
          </p:nvPr>
        </p:nvSpPr>
        <p:spPr>
          <a:xfrm>
            <a:off x="838200" y="2362200"/>
            <a:ext cx="8153400" cy="4343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200"/>
              <a:buFont typeface="Noto Sans Symbols"/>
              <a:buNone/>
            </a:pPr>
            <a:r>
              <a:rPr lang="en-US" sz="1600"/>
              <a:t>Policy AC: “Discrimination, harassment or retaliation against employees, students or others on the basis of race, color, religion, sex, national origin, sexual orientation, ancestry, disability, veteran status, age, genetic information or any other characteristic protected by law is strictly prohibited in accordance with law.”</a:t>
            </a:r>
            <a:endParaRPr/>
          </a:p>
          <a:p>
            <a:pPr marL="342900" lvl="0" indent="-342900" algn="l" rtl="0">
              <a:lnSpc>
                <a:spcPct val="100000"/>
              </a:lnSpc>
              <a:spcBef>
                <a:spcPts val="560"/>
              </a:spcBef>
              <a:spcAft>
                <a:spcPts val="0"/>
              </a:spcAft>
              <a:buSzPts val="2100"/>
              <a:buChar char="●"/>
            </a:pPr>
            <a:r>
              <a:rPr lang="en-US"/>
              <a:t>Needed information: </a:t>
            </a:r>
            <a:endParaRPr/>
          </a:p>
          <a:p>
            <a:pPr marL="0" lvl="0" indent="0" algn="l" rtl="0">
              <a:lnSpc>
                <a:spcPct val="100000"/>
              </a:lnSpc>
              <a:spcBef>
                <a:spcPts val="320"/>
              </a:spcBef>
              <a:spcAft>
                <a:spcPts val="0"/>
              </a:spcAft>
              <a:buSzPts val="1200"/>
              <a:buFont typeface="Noto Sans Symbols"/>
              <a:buNone/>
            </a:pPr>
            <a:r>
              <a:rPr lang="en-US" sz="1600"/>
              <a:t>a.) Date of filing your concerns.</a:t>
            </a:r>
            <a:endParaRPr/>
          </a:p>
          <a:p>
            <a:pPr marL="0" lvl="0" indent="0" algn="l" rtl="0">
              <a:lnSpc>
                <a:spcPct val="100000"/>
              </a:lnSpc>
              <a:spcBef>
                <a:spcPts val="320"/>
              </a:spcBef>
              <a:spcAft>
                <a:spcPts val="0"/>
              </a:spcAft>
              <a:buSzPts val="1200"/>
              <a:buFont typeface="Noto Sans Symbols"/>
              <a:buNone/>
            </a:pPr>
            <a:r>
              <a:rPr lang="en-US" sz="1600"/>
              <a:t>b.) Discrimination category. (e.g. sex, national origin etc.)</a:t>
            </a:r>
            <a:endParaRPr/>
          </a:p>
          <a:p>
            <a:pPr marL="0" lvl="0" indent="0" algn="l" rtl="0">
              <a:lnSpc>
                <a:spcPct val="100000"/>
              </a:lnSpc>
              <a:spcBef>
                <a:spcPts val="320"/>
              </a:spcBef>
              <a:spcAft>
                <a:spcPts val="0"/>
              </a:spcAft>
              <a:buSzPts val="1200"/>
              <a:buFont typeface="Noto Sans Symbols"/>
              <a:buNone/>
            </a:pPr>
            <a:r>
              <a:rPr lang="en-US" sz="1600"/>
              <a:t>c.) Names of person(s) involved including possible witnesses. (full names and position titles.)</a:t>
            </a:r>
            <a:endParaRPr/>
          </a:p>
          <a:p>
            <a:pPr marL="0" lvl="0" indent="0" algn="l" rtl="0">
              <a:lnSpc>
                <a:spcPct val="100000"/>
              </a:lnSpc>
              <a:spcBef>
                <a:spcPts val="320"/>
              </a:spcBef>
              <a:spcAft>
                <a:spcPts val="0"/>
              </a:spcAft>
              <a:buSzPts val="1200"/>
              <a:buFont typeface="Noto Sans Symbols"/>
              <a:buNone/>
            </a:pPr>
            <a:r>
              <a:rPr lang="en-US" sz="1600"/>
              <a:t>d.) Facts alleged to have happened (include dates, locations, and any other factual information that would provide clarity regarding your concerns).</a:t>
            </a:r>
            <a:endParaRPr/>
          </a:p>
          <a:p>
            <a:pPr marL="0" lvl="0" indent="0" algn="l" rtl="0">
              <a:lnSpc>
                <a:spcPct val="100000"/>
              </a:lnSpc>
              <a:spcBef>
                <a:spcPts val="320"/>
              </a:spcBef>
              <a:spcAft>
                <a:spcPts val="0"/>
              </a:spcAft>
              <a:buSzPts val="1200"/>
              <a:buFont typeface="Noto Sans Symbols"/>
              <a:buNone/>
            </a:pPr>
            <a:r>
              <a:rPr lang="en-US" sz="1600"/>
              <a:t>e.) A statement of why the facts constitute a violation of Policy AC.</a:t>
            </a:r>
            <a:endParaRPr/>
          </a:p>
          <a:p>
            <a:pPr marL="0" lvl="0" indent="0" algn="l" rtl="0">
              <a:lnSpc>
                <a:spcPct val="100000"/>
              </a:lnSpc>
              <a:spcBef>
                <a:spcPts val="320"/>
              </a:spcBef>
              <a:spcAft>
                <a:spcPts val="0"/>
              </a:spcAft>
              <a:buSzPts val="1200"/>
              <a:buFont typeface="Noto Sans Symbols"/>
              <a:buNone/>
            </a:pPr>
            <a:r>
              <a:rPr lang="en-US" sz="1600"/>
              <a:t>f.)  A suggestion of the remedy desired.</a:t>
            </a:r>
            <a:endParaRPr/>
          </a:p>
          <a:p>
            <a:pPr marL="0" lvl="0" indent="0" algn="l" rtl="0">
              <a:lnSpc>
                <a:spcPct val="100000"/>
              </a:lnSpc>
              <a:spcBef>
                <a:spcPts val="320"/>
              </a:spcBef>
              <a:spcAft>
                <a:spcPts val="0"/>
              </a:spcAft>
              <a:buSzPts val="1200"/>
              <a:buFont typeface="Noto Sans Symbols"/>
              <a:buNone/>
            </a:pPr>
            <a:r>
              <a:rPr lang="en-US" sz="1600"/>
              <a:t>g.) A description of any informal adjustment attempts or progress within the complainant’s </a:t>
            </a:r>
            <a:endParaRPr/>
          </a:p>
          <a:p>
            <a:pPr marL="342900" lvl="0" indent="-209550" algn="l" rtl="0">
              <a:lnSpc>
                <a:spcPct val="100000"/>
              </a:lnSpc>
              <a:spcBef>
                <a:spcPts val="560"/>
              </a:spcBef>
              <a:spcAft>
                <a:spcPts val="0"/>
              </a:spcAft>
              <a:buSzPts val="2100"/>
              <a:buNone/>
            </a:pPr>
            <a:endParaRPr/>
          </a:p>
        </p:txBody>
      </p:sp>
    </p:spTree>
  </p:cSld>
  <p:clrMapOvr>
    <a:masterClrMapping/>
  </p:clrMapOvr>
</p:sld>
</file>

<file path=ppt/theme/theme1.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apsules">
  <a:themeElements>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2A2E6923-9601-41B7-8BE7-3A644AAF918B}"/>
</file>

<file path=customXml/itemProps2.xml><?xml version="1.0" encoding="utf-8"?>
<ds:datastoreItem xmlns:ds="http://schemas.openxmlformats.org/officeDocument/2006/customXml" ds:itemID="{19FD9F32-9C6B-4FF7-93F2-D67912F3FF33}"/>
</file>

<file path=customXml/itemProps3.xml><?xml version="1.0" encoding="utf-8"?>
<ds:datastoreItem xmlns:ds="http://schemas.openxmlformats.org/officeDocument/2006/customXml" ds:itemID="{80D56821-9D35-46AF-8A9B-F243DEBF2488}"/>
</file>

<file path=docProps/app.xml><?xml version="1.0" encoding="utf-8"?>
<Properties xmlns="http://schemas.openxmlformats.org/officeDocument/2006/extended-properties" xmlns:vt="http://schemas.openxmlformats.org/officeDocument/2006/docPropsVTypes">
  <TotalTime>0</TotalTime>
  <Words>3620</Words>
  <Application>Microsoft Office PowerPoint</Application>
  <PresentationFormat>On-screen Show (4:3)</PresentationFormat>
  <Paragraphs>427</Paragraphs>
  <Slides>56</Slides>
  <Notes>56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56</vt:i4>
      </vt:variant>
    </vt:vector>
  </HeadingPairs>
  <TitlesOfParts>
    <vt:vector size="64" baseType="lpstr">
      <vt:lpstr>Arial Black</vt:lpstr>
      <vt:lpstr>Times New Roman</vt:lpstr>
      <vt:lpstr>Noto Sans Symbols</vt:lpstr>
      <vt:lpstr>Arial</vt:lpstr>
      <vt:lpstr>Tahoma</vt:lpstr>
      <vt:lpstr>Proxima Nova</vt:lpstr>
      <vt:lpstr>Spearmint</vt:lpstr>
      <vt:lpstr>Capsules</vt:lpstr>
      <vt:lpstr>   Meramec Valley NEA  BUILDING REP TRAINING   </vt:lpstr>
      <vt:lpstr>Pair-Share  Which wins in the MVNEA collective bargaining agreement have improved life at your school?   </vt:lpstr>
      <vt:lpstr>MNEA WORKS BECAUSE YOU DO!    </vt:lpstr>
      <vt:lpstr>PowerPoint Presentation</vt:lpstr>
      <vt:lpstr>Know Your Rights Bingo Article 4.6</vt:lpstr>
      <vt:lpstr>PowerPoint Presentation</vt:lpstr>
      <vt:lpstr>PowerPoint Presentation</vt:lpstr>
      <vt:lpstr>PowerPoint Presentation</vt:lpstr>
      <vt:lpstr>Know Your Rights Bingo Article 8.3</vt:lpstr>
      <vt:lpstr>PowerPoint Presentation</vt:lpstr>
      <vt:lpstr>ARTICLE 9.1        Plan Time  </vt:lpstr>
      <vt:lpstr>PowerPoint Presentation</vt:lpstr>
      <vt:lpstr>PowerPoint Presentation</vt:lpstr>
      <vt:lpstr>PowerPoint Presentation</vt:lpstr>
      <vt:lpstr>PowerPoint Presentation</vt:lpstr>
      <vt:lpstr>PowerPoint Presentation</vt:lpstr>
      <vt:lpstr>Article 11.2: Due process</vt:lpstr>
      <vt:lpstr>PowerPoint Presentation</vt:lpstr>
      <vt:lpstr>PowerPoint Presentation</vt:lpstr>
      <vt:lpstr>PowerPoint Presentation</vt:lpstr>
      <vt:lpstr>PowerPoint Presentation</vt:lpstr>
      <vt:lpstr>Article 7.9 Sick Pool </vt:lpstr>
      <vt:lpstr>Article 11.4 Communication</vt:lpstr>
      <vt:lpstr>PowerPoint Presentation</vt:lpstr>
      <vt:lpstr>Part 2: Repping Members in Meetings</vt:lpstr>
      <vt:lpstr>Right to Union Representation   in meetings with Admin   Why does this benefit educators? </vt:lpstr>
      <vt:lpstr>Do I have to rep non-members? </vt:lpstr>
      <vt:lpstr>Do I have to rep non-members?  YES—If you have a collective bargaining agreement (union contract) because your local is the exclusive union representative for all certified staff, regardless of membership status.  Please do attend meetings with them and take notes. If they have a possible grievance, please talk to your local exec board and UniServ Director about the grievance. Please do give them a membership form.  Please do not tell a non-member to talk to their MSTA rep or that they’d get better help if they were a member.  </vt:lpstr>
      <vt:lpstr>Do we have to rep support staff?   If they are members, yes.   If they are not members, no. MVNEA does not have a collective bargaining agreement for support staff. </vt:lpstr>
      <vt:lpstr>Article 11.2 Due Process </vt:lpstr>
      <vt:lpstr>Article 11. 2 Due Process</vt:lpstr>
      <vt:lpstr>Steps to Follow</vt:lpstr>
      <vt:lpstr>Step 1: Questions</vt:lpstr>
      <vt:lpstr>2. Ask for REPRESENTATION!  </vt:lpstr>
      <vt:lpstr>Does an administrator have to provide time to meet with the member prior to the meeting? </vt:lpstr>
      <vt:lpstr>What if there’s no time? </vt:lpstr>
      <vt:lpstr>What do you do? </vt:lpstr>
      <vt:lpstr>PowerPoint Presentation</vt:lpstr>
      <vt:lpstr>Article 11.2 Due Process </vt:lpstr>
      <vt:lpstr>PowerPoint Presentation</vt:lpstr>
      <vt:lpstr>Step 2: Check Your Resources</vt:lpstr>
      <vt:lpstr>Step 3: Consult Privately With the Member Before the Meeting</vt:lpstr>
      <vt:lpstr>Establish Guidelines Prior to Meeting</vt:lpstr>
      <vt:lpstr>More Guidelines</vt:lpstr>
      <vt:lpstr>Step 4: In the Meeting  BEST PRACTICE TO USE EVERY MEETING:  Ask the administrator for a break if you see your coworker shut down, cry, get loud, or become agitated. Leave the room with your coworker. If needed, do this multiple times. If they are very upset, ask admin to reschedule the meeting.   Please do not let your coworker cry or get loud in front of the boss. </vt:lpstr>
      <vt:lpstr>Clarifying questions </vt:lpstr>
      <vt:lpstr>Typical Disciplinary Process  for Certified Staff </vt:lpstr>
      <vt:lpstr>Step 4: In the Meeting</vt:lpstr>
      <vt:lpstr>Step 5: After the Meeting Debrief with the Member</vt:lpstr>
      <vt:lpstr>Grievance Process  </vt:lpstr>
      <vt:lpstr>Rights and Responsibilities </vt:lpstr>
      <vt:lpstr>Both harassment and hostile work environment are forms of discrimination. </vt:lpstr>
      <vt:lpstr>It is not illegal to be a JERK!</vt:lpstr>
      <vt:lpstr>When Does discrimination  become harassment?</vt:lpstr>
      <vt:lpstr>ACTION STEPS</vt:lpstr>
      <vt:lpstr>File a Complaint with the District under Policy AC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Kristin Owen</dc:creator>
  <cp:lastModifiedBy>Alice Floros</cp:lastModifiedBy>
  <cp:revision>1</cp:revision>
  <dcterms:created xsi:type="dcterms:W3CDTF">2020-08-20T20:57:23Z</dcterms:created>
  <dcterms:modified xsi:type="dcterms:W3CDTF">2024-06-12T15:06:49Z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