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diagrams/data14.xml" ContentType="application/vnd.openxmlformats-officedocument.drawingml.diagramData+xml"/>
  <Override PartName="/ppt/diagrams/data15.xml" ContentType="application/vnd.openxmlformats-officedocument.drawingml.diagramData+xml"/>
  <Override PartName="/ppt/diagrams/data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diagrams/data20.xml" ContentType="application/vnd.openxmlformats-officedocument.drawingml.diagramData+xml"/>
  <Override PartName="/ppt/diagrams/data6.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3.xml" ContentType="application/vnd.openxmlformats-officedocument.drawingml.diagramData+xml"/>
  <Override PartName="/ppt/diagrams/data12.xml" ContentType="application/vnd.openxmlformats-officedocument.drawingml.diagramData+xml"/>
  <Override PartName="/ppt/diagrams/data4.xml" ContentType="application/vnd.openxmlformats-officedocument.drawingml.diagramData+xml"/>
  <Override PartName="/ppt/diagrams/data13.xml" ContentType="application/vnd.openxmlformats-officedocument.drawingml.diagramData+xml"/>
  <Override PartName="/ppt/notesSlides/notesSlide16.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9.xml" ContentType="application/vnd.openxmlformats-officedocument.presentationml.notesSlide+xml"/>
  <Override PartName="/ppt/notesSlides/notesSlide2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7.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5.xml" ContentType="application/vnd.openxmlformats-officedocument.presentationml.notesSlide+xml"/>
  <Override PartName="/ppt/notesSlides/notesSlide13.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Slides/notesSlide28.xml" ContentType="application/vnd.openxmlformats-officedocument.presentationml.notesSlide+xml"/>
  <Override PartName="/ppt/notesSlides/notesSlide25.xml" ContentType="application/vnd.openxmlformats-officedocument.presentationml.notesSlide+xml"/>
  <Override PartName="/ppt/notesSlides/notesSlide14.xml" ContentType="application/vnd.openxmlformats-officedocument.presentationml.notesSlide+xml"/>
  <Override PartName="/ppt/notesSlides/notesSlide21.xml" ContentType="application/vnd.openxmlformats-officedocument.presentationml.notesSlide+xml"/>
  <Override PartName="/ppt/notesSlides/notesSlide26.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6.xml" ContentType="application/vnd.openxmlformats-officedocument.presentationml.notesSlide+xml"/>
  <Override PartName="/ppt/notesSlides/notesSlide15.xml" ContentType="application/vnd.openxmlformats-officedocument.presentationml.notesSlide+xml"/>
  <Override PartName="/ppt/notesSlides/notesSlide4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3.xml" ContentType="application/vnd.openxmlformats-officedocument.presentationml.notesSlide+xml"/>
  <Override PartName="/ppt/notesSlides/notesSlide31.xml" ContentType="application/vnd.openxmlformats-officedocument.presentationml.notesSlide+xml"/>
  <Override PartName="/ppt/notesSlides/notesSlide42.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colors23.xml" ContentType="application/vnd.openxmlformats-officedocument.drawingml.diagramColors+xml"/>
  <Override PartName="/ppt/diagrams/drawing23.xml" ContentType="application/vnd.ms-office.drawingml.diagramDrawing+xml"/>
  <Override PartName="/ppt/diagrams/layout14.xml" ContentType="application/vnd.openxmlformats-officedocument.drawingml.diagramLayout+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layout1.xml" ContentType="application/vnd.openxmlformats-officedocument.drawingml.diagram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heme/theme1.xml" ContentType="application/vnd.openxmlformats-officedocument.theme+xml"/>
  <Override PartName="/ppt/theme/theme2.xml" ContentType="application/vnd.openxmlformats-officedocument.theme+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heme/theme3.xml" ContentType="application/vnd.openxmlformats-officedocument.theme+xml"/>
  <Override PartName="/ppt/theme/theme4.xml" ContentType="application/vnd.openxmlformats-officedocument.theme+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layout23.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quickStyle23.xml" ContentType="application/vnd.openxmlformats-officedocument.drawingml.diagram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2.xml" ContentType="application/vnd.openxmlformats-officedocument.presentationml.tags+xml"/>
  <Override PartName="/customXml/itemProps1.xml" ContentType="application/vnd.openxmlformats-officedocument.customXmlProperties+xml"/>
  <Override PartName="/ppt/revisionInfo.xml" ContentType="application/vnd.ms-powerpoint.revisioninfo+xml"/>
  <Override PartName="/customXml/itemProps2.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Override PartName="/docProps/app.xml" ContentType="application/vnd.openxmlformats-officedocument.extended-properties+xml"/>
  <Override PartName="/ppt/tags/tag1.xml" ContentType="application/vnd.openxmlformats-officedocument.presentationml.tag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9" r:id="rId4"/>
    <p:sldMasterId id="2147483691" r:id="rId5"/>
  </p:sldMasterIdLst>
  <p:notesMasterIdLst>
    <p:notesMasterId r:id="rId73"/>
  </p:notesMasterIdLst>
  <p:handoutMasterIdLst>
    <p:handoutMasterId r:id="rId74"/>
  </p:handoutMasterIdLst>
  <p:sldIdLst>
    <p:sldId id="256" r:id="rId6"/>
    <p:sldId id="450" r:id="rId7"/>
    <p:sldId id="451" r:id="rId8"/>
    <p:sldId id="473" r:id="rId9"/>
    <p:sldId id="275" r:id="rId10"/>
    <p:sldId id="353" r:id="rId11"/>
    <p:sldId id="442" r:id="rId12"/>
    <p:sldId id="453" r:id="rId13"/>
    <p:sldId id="454" r:id="rId14"/>
    <p:sldId id="352" r:id="rId15"/>
    <p:sldId id="417" r:id="rId16"/>
    <p:sldId id="455" r:id="rId17"/>
    <p:sldId id="274" r:id="rId18"/>
    <p:sldId id="418" r:id="rId19"/>
    <p:sldId id="421" r:id="rId20"/>
    <p:sldId id="419" r:id="rId21"/>
    <p:sldId id="456" r:id="rId22"/>
    <p:sldId id="474" r:id="rId23"/>
    <p:sldId id="363" r:id="rId24"/>
    <p:sldId id="457" r:id="rId25"/>
    <p:sldId id="439" r:id="rId26"/>
    <p:sldId id="356" r:id="rId27"/>
    <p:sldId id="458" r:id="rId28"/>
    <p:sldId id="475" r:id="rId29"/>
    <p:sldId id="261" r:id="rId30"/>
    <p:sldId id="267" r:id="rId31"/>
    <p:sldId id="427" r:id="rId32"/>
    <p:sldId id="460" r:id="rId33"/>
    <p:sldId id="461" r:id="rId34"/>
    <p:sldId id="276" r:id="rId35"/>
    <p:sldId id="422" r:id="rId36"/>
    <p:sldId id="476" r:id="rId37"/>
    <p:sldId id="428" r:id="rId38"/>
    <p:sldId id="429" r:id="rId39"/>
    <p:sldId id="440" r:id="rId40"/>
    <p:sldId id="431" r:id="rId41"/>
    <p:sldId id="281" r:id="rId42"/>
    <p:sldId id="399" r:id="rId43"/>
    <p:sldId id="441" r:id="rId44"/>
    <p:sldId id="462" r:id="rId45"/>
    <p:sldId id="477" r:id="rId46"/>
    <p:sldId id="432" r:id="rId47"/>
    <p:sldId id="433" r:id="rId48"/>
    <p:sldId id="436" r:id="rId49"/>
    <p:sldId id="438" r:id="rId50"/>
    <p:sldId id="463" r:id="rId51"/>
    <p:sldId id="464" r:id="rId52"/>
    <p:sldId id="434" r:id="rId53"/>
    <p:sldId id="258" r:id="rId54"/>
    <p:sldId id="478" r:id="rId55"/>
    <p:sldId id="435" r:id="rId56"/>
    <p:sldId id="443" r:id="rId57"/>
    <p:sldId id="360" r:id="rId58"/>
    <p:sldId id="469" r:id="rId59"/>
    <p:sldId id="468" r:id="rId60"/>
    <p:sldId id="470" r:id="rId61"/>
    <p:sldId id="269" r:id="rId62"/>
    <p:sldId id="332" r:id="rId63"/>
    <p:sldId id="279" r:id="rId64"/>
    <p:sldId id="444" r:id="rId65"/>
    <p:sldId id="465" r:id="rId66"/>
    <p:sldId id="445" r:id="rId67"/>
    <p:sldId id="446" r:id="rId68"/>
    <p:sldId id="447" r:id="rId69"/>
    <p:sldId id="471" r:id="rId70"/>
    <p:sldId id="472" r:id="rId71"/>
    <p:sldId id="449" r:id="rId7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2487F2-A5FB-C868-A662-A16EB570A69E}" v="9" dt="2018-11-08T19:34:33.0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08" autoAdjust="0"/>
  </p:normalViewPr>
  <p:slideViewPr>
    <p:cSldViewPr snapToGrid="0">
      <p:cViewPr varScale="1">
        <p:scale>
          <a:sx n="98" d="100"/>
          <a:sy n="98" d="100"/>
        </p:scale>
        <p:origin x="3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handoutMaster" Target="handoutMasters/handoutMaster1.xml"/><Relationship Id="rId79"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ata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ata13.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57.sv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 Id="rId14" Type="http://schemas.openxmlformats.org/officeDocument/2006/relationships/image" Target="../media/image65.svg"/></Relationships>
</file>

<file path=ppt/diagrams/_rels/data23.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svg"/><Relationship Id="rId1" Type="http://schemas.openxmlformats.org/officeDocument/2006/relationships/image" Target="../media/image76.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rawing13.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57.sv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 Id="rId14" Type="http://schemas.openxmlformats.org/officeDocument/2006/relationships/image" Target="../media/image65.svg"/></Relationships>
</file>

<file path=ppt/diagrams/_rels/drawing23.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svg"/><Relationship Id="rId1" Type="http://schemas.openxmlformats.org/officeDocument/2006/relationships/image" Target="../media/image76.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FAFAC-8FEF-49F7-B68A-469A9212AAF7}" type="doc">
      <dgm:prSet loTypeId="urn:microsoft.com/office/officeart/2005/8/layout/hierarchy1" loCatId="hierarchy" qsTypeId="urn:microsoft.com/office/officeart/2005/8/quickstyle/simple2" qsCatId="simple" csTypeId="urn:microsoft.com/office/officeart/2005/8/colors/accent0_3" csCatId="mainScheme" phldr="1"/>
      <dgm:spPr/>
      <dgm:t>
        <a:bodyPr/>
        <a:lstStyle/>
        <a:p>
          <a:endParaRPr lang="en-US"/>
        </a:p>
      </dgm:t>
    </dgm:pt>
    <dgm:pt modelId="{2E9705C3-3061-46EB-A88F-9B6C272B185A}">
      <dgm:prSet/>
      <dgm:spPr/>
      <dgm:t>
        <a:bodyPr/>
        <a:lstStyle/>
        <a:p>
          <a:r>
            <a:rPr lang="en-US"/>
            <a:t>An Injury to ONE is an Injury to ALL!</a:t>
          </a:r>
        </a:p>
      </dgm:t>
    </dgm:pt>
    <dgm:pt modelId="{81AC042E-7670-4207-8A3D-91602CDF51E6}" type="parTrans" cxnId="{174A46C3-FB3F-4206-9B5F-1067A0F9ADE2}">
      <dgm:prSet/>
      <dgm:spPr/>
      <dgm:t>
        <a:bodyPr/>
        <a:lstStyle/>
        <a:p>
          <a:endParaRPr lang="en-US"/>
        </a:p>
      </dgm:t>
    </dgm:pt>
    <dgm:pt modelId="{784C52F0-2058-4549-B7B0-BF5915C3DA86}" type="sibTrans" cxnId="{174A46C3-FB3F-4206-9B5F-1067A0F9ADE2}">
      <dgm:prSet/>
      <dgm:spPr/>
      <dgm:t>
        <a:bodyPr/>
        <a:lstStyle/>
        <a:p>
          <a:endParaRPr lang="en-US"/>
        </a:p>
      </dgm:t>
    </dgm:pt>
    <dgm:pt modelId="{3AA25237-A017-433A-B218-EF2BF3EFB501}">
      <dgm:prSet/>
      <dgm:spPr/>
      <dgm:t>
        <a:bodyPr/>
        <a:lstStyle/>
        <a:p>
          <a:r>
            <a:rPr lang="en-US"/>
            <a:t>Balance of Power - Parity</a:t>
          </a:r>
        </a:p>
      </dgm:t>
    </dgm:pt>
    <dgm:pt modelId="{ACA30F22-6A9D-44EF-97C8-D73860A012E4}" type="parTrans" cxnId="{D95E548D-A1CA-4966-BACF-BFC42DA65762}">
      <dgm:prSet/>
      <dgm:spPr/>
      <dgm:t>
        <a:bodyPr/>
        <a:lstStyle/>
        <a:p>
          <a:endParaRPr lang="en-US"/>
        </a:p>
      </dgm:t>
    </dgm:pt>
    <dgm:pt modelId="{56C0283F-AF02-4E2E-86EB-E29F442F56F5}" type="sibTrans" cxnId="{D95E548D-A1CA-4966-BACF-BFC42DA65762}">
      <dgm:prSet/>
      <dgm:spPr/>
      <dgm:t>
        <a:bodyPr/>
        <a:lstStyle/>
        <a:p>
          <a:endParaRPr lang="en-US"/>
        </a:p>
      </dgm:t>
    </dgm:pt>
    <dgm:pt modelId="{D08366B1-CD27-47CD-B7A5-BDBE36D86BBE}">
      <dgm:prSet/>
      <dgm:spPr/>
      <dgm:t>
        <a:bodyPr/>
        <a:lstStyle/>
        <a:p>
          <a:r>
            <a:rPr lang="en-US">
              <a:cs typeface="Arial"/>
            </a:rPr>
            <a:t>Improving Peoples' Lives</a:t>
          </a:r>
        </a:p>
      </dgm:t>
    </dgm:pt>
    <dgm:pt modelId="{196BB5BE-C832-443E-8807-7F778C624A78}" type="parTrans" cxnId="{9B943202-7750-4BEC-9A63-B28A2994D4DB}">
      <dgm:prSet/>
      <dgm:spPr/>
      <dgm:t>
        <a:bodyPr/>
        <a:lstStyle/>
        <a:p>
          <a:endParaRPr lang="en-US"/>
        </a:p>
      </dgm:t>
    </dgm:pt>
    <dgm:pt modelId="{DF43D16E-6817-4314-80E3-7452421B9B3A}" type="sibTrans" cxnId="{9B943202-7750-4BEC-9A63-B28A2994D4DB}">
      <dgm:prSet/>
      <dgm:spPr/>
      <dgm:t>
        <a:bodyPr/>
        <a:lstStyle/>
        <a:p>
          <a:endParaRPr lang="en-US"/>
        </a:p>
      </dgm:t>
    </dgm:pt>
    <dgm:pt modelId="{4E6B803A-E60E-4E8E-8C52-B5C3FEF86101}" type="pres">
      <dgm:prSet presAssocID="{103FAFAC-8FEF-49F7-B68A-469A9212AAF7}" presName="hierChild1" presStyleCnt="0">
        <dgm:presLayoutVars>
          <dgm:chPref val="1"/>
          <dgm:dir/>
          <dgm:animOne val="branch"/>
          <dgm:animLvl val="lvl"/>
          <dgm:resizeHandles/>
        </dgm:presLayoutVars>
      </dgm:prSet>
      <dgm:spPr/>
    </dgm:pt>
    <dgm:pt modelId="{CE75949C-D07A-4894-9A94-340AC3E5E2E7}" type="pres">
      <dgm:prSet presAssocID="{2E9705C3-3061-46EB-A88F-9B6C272B185A}" presName="hierRoot1" presStyleCnt="0"/>
      <dgm:spPr/>
    </dgm:pt>
    <dgm:pt modelId="{4B8FAB2C-BD69-407B-80DB-DA54889F9701}" type="pres">
      <dgm:prSet presAssocID="{2E9705C3-3061-46EB-A88F-9B6C272B185A}" presName="composite" presStyleCnt="0"/>
      <dgm:spPr/>
    </dgm:pt>
    <dgm:pt modelId="{D88BEB34-AA76-4D43-8F5C-0C366CBC59B8}" type="pres">
      <dgm:prSet presAssocID="{2E9705C3-3061-46EB-A88F-9B6C272B185A}" presName="background" presStyleLbl="node0" presStyleIdx="0" presStyleCnt="3"/>
      <dgm:spPr/>
    </dgm:pt>
    <dgm:pt modelId="{BF21D9E4-49C7-4C52-90CC-663B5A72D974}" type="pres">
      <dgm:prSet presAssocID="{2E9705C3-3061-46EB-A88F-9B6C272B185A}" presName="text" presStyleLbl="fgAcc0" presStyleIdx="0" presStyleCnt="3">
        <dgm:presLayoutVars>
          <dgm:chPref val="3"/>
        </dgm:presLayoutVars>
      </dgm:prSet>
      <dgm:spPr/>
    </dgm:pt>
    <dgm:pt modelId="{70F452F3-CD6C-4930-9109-2B016533CE13}" type="pres">
      <dgm:prSet presAssocID="{2E9705C3-3061-46EB-A88F-9B6C272B185A}" presName="hierChild2" presStyleCnt="0"/>
      <dgm:spPr/>
    </dgm:pt>
    <dgm:pt modelId="{293905B4-28FE-447E-8981-4EFEDF32FBDD}" type="pres">
      <dgm:prSet presAssocID="{3AA25237-A017-433A-B218-EF2BF3EFB501}" presName="hierRoot1" presStyleCnt="0"/>
      <dgm:spPr/>
    </dgm:pt>
    <dgm:pt modelId="{38B44C5F-F729-49EB-A6C4-B69BC70A41BA}" type="pres">
      <dgm:prSet presAssocID="{3AA25237-A017-433A-B218-EF2BF3EFB501}" presName="composite" presStyleCnt="0"/>
      <dgm:spPr/>
    </dgm:pt>
    <dgm:pt modelId="{A357250B-257D-4797-9529-92A34A42C548}" type="pres">
      <dgm:prSet presAssocID="{3AA25237-A017-433A-B218-EF2BF3EFB501}" presName="background" presStyleLbl="node0" presStyleIdx="1" presStyleCnt="3"/>
      <dgm:spPr/>
    </dgm:pt>
    <dgm:pt modelId="{E9ADD170-8128-4A80-8194-82AEBF6F48CC}" type="pres">
      <dgm:prSet presAssocID="{3AA25237-A017-433A-B218-EF2BF3EFB501}" presName="text" presStyleLbl="fgAcc0" presStyleIdx="1" presStyleCnt="3">
        <dgm:presLayoutVars>
          <dgm:chPref val="3"/>
        </dgm:presLayoutVars>
      </dgm:prSet>
      <dgm:spPr/>
    </dgm:pt>
    <dgm:pt modelId="{EFCE1C3B-7A7C-4782-91DD-3804A043EB4D}" type="pres">
      <dgm:prSet presAssocID="{3AA25237-A017-433A-B218-EF2BF3EFB501}" presName="hierChild2" presStyleCnt="0"/>
      <dgm:spPr/>
    </dgm:pt>
    <dgm:pt modelId="{85894AF4-C385-41F9-8FCD-79A511A1E6AD}" type="pres">
      <dgm:prSet presAssocID="{D08366B1-CD27-47CD-B7A5-BDBE36D86BBE}" presName="hierRoot1" presStyleCnt="0"/>
      <dgm:spPr/>
    </dgm:pt>
    <dgm:pt modelId="{2FBDCB40-1934-40C1-A6E4-C04D1784AD06}" type="pres">
      <dgm:prSet presAssocID="{D08366B1-CD27-47CD-B7A5-BDBE36D86BBE}" presName="composite" presStyleCnt="0"/>
      <dgm:spPr/>
    </dgm:pt>
    <dgm:pt modelId="{AE96BCCA-4848-4E2C-8783-EC0387AD4897}" type="pres">
      <dgm:prSet presAssocID="{D08366B1-CD27-47CD-B7A5-BDBE36D86BBE}" presName="background" presStyleLbl="node0" presStyleIdx="2" presStyleCnt="3"/>
      <dgm:spPr/>
    </dgm:pt>
    <dgm:pt modelId="{BF6597BD-7AB7-4CAF-B3F6-6B866AFFB54A}" type="pres">
      <dgm:prSet presAssocID="{D08366B1-CD27-47CD-B7A5-BDBE36D86BBE}" presName="text" presStyleLbl="fgAcc0" presStyleIdx="2" presStyleCnt="3">
        <dgm:presLayoutVars>
          <dgm:chPref val="3"/>
        </dgm:presLayoutVars>
      </dgm:prSet>
      <dgm:spPr/>
    </dgm:pt>
    <dgm:pt modelId="{FD79E7B2-8C0D-4CD9-8230-3C88241B53D9}" type="pres">
      <dgm:prSet presAssocID="{D08366B1-CD27-47CD-B7A5-BDBE36D86BBE}" presName="hierChild2" presStyleCnt="0"/>
      <dgm:spPr/>
    </dgm:pt>
  </dgm:ptLst>
  <dgm:cxnLst>
    <dgm:cxn modelId="{9B943202-7750-4BEC-9A63-B28A2994D4DB}" srcId="{103FAFAC-8FEF-49F7-B68A-469A9212AAF7}" destId="{D08366B1-CD27-47CD-B7A5-BDBE36D86BBE}" srcOrd="2" destOrd="0" parTransId="{196BB5BE-C832-443E-8807-7F778C624A78}" sibTransId="{DF43D16E-6817-4314-80E3-7452421B9B3A}"/>
    <dgm:cxn modelId="{35E33004-F6DE-4A2A-9FE5-02FDED0969B5}" type="presOf" srcId="{3AA25237-A017-433A-B218-EF2BF3EFB501}" destId="{E9ADD170-8128-4A80-8194-82AEBF6F48CC}" srcOrd="0" destOrd="0" presId="urn:microsoft.com/office/officeart/2005/8/layout/hierarchy1"/>
    <dgm:cxn modelId="{5EE7ED63-3212-4DE5-9F47-86E857BFD266}" type="presOf" srcId="{D08366B1-CD27-47CD-B7A5-BDBE36D86BBE}" destId="{BF6597BD-7AB7-4CAF-B3F6-6B866AFFB54A}" srcOrd="0" destOrd="0" presId="urn:microsoft.com/office/officeart/2005/8/layout/hierarchy1"/>
    <dgm:cxn modelId="{B91B246F-8593-4EE4-8D10-2162543256D6}" type="presOf" srcId="{2E9705C3-3061-46EB-A88F-9B6C272B185A}" destId="{BF21D9E4-49C7-4C52-90CC-663B5A72D974}" srcOrd="0" destOrd="0" presId="urn:microsoft.com/office/officeart/2005/8/layout/hierarchy1"/>
    <dgm:cxn modelId="{D95E548D-A1CA-4966-BACF-BFC42DA65762}" srcId="{103FAFAC-8FEF-49F7-B68A-469A9212AAF7}" destId="{3AA25237-A017-433A-B218-EF2BF3EFB501}" srcOrd="1" destOrd="0" parTransId="{ACA30F22-6A9D-44EF-97C8-D73860A012E4}" sibTransId="{56C0283F-AF02-4E2E-86EB-E29F442F56F5}"/>
    <dgm:cxn modelId="{174A46C3-FB3F-4206-9B5F-1067A0F9ADE2}" srcId="{103FAFAC-8FEF-49F7-B68A-469A9212AAF7}" destId="{2E9705C3-3061-46EB-A88F-9B6C272B185A}" srcOrd="0" destOrd="0" parTransId="{81AC042E-7670-4207-8A3D-91602CDF51E6}" sibTransId="{784C52F0-2058-4549-B7B0-BF5915C3DA86}"/>
    <dgm:cxn modelId="{B58B0DE3-A61B-4FE3-90EF-4F3ADC118135}" type="presOf" srcId="{103FAFAC-8FEF-49F7-B68A-469A9212AAF7}" destId="{4E6B803A-E60E-4E8E-8C52-B5C3FEF86101}" srcOrd="0" destOrd="0" presId="urn:microsoft.com/office/officeart/2005/8/layout/hierarchy1"/>
    <dgm:cxn modelId="{E9048528-B9B6-4204-83FA-A0B34663EA4C}" type="presParOf" srcId="{4E6B803A-E60E-4E8E-8C52-B5C3FEF86101}" destId="{CE75949C-D07A-4894-9A94-340AC3E5E2E7}" srcOrd="0" destOrd="0" presId="urn:microsoft.com/office/officeart/2005/8/layout/hierarchy1"/>
    <dgm:cxn modelId="{986459C0-6C1A-4079-8D7C-23CBE483E7E6}" type="presParOf" srcId="{CE75949C-D07A-4894-9A94-340AC3E5E2E7}" destId="{4B8FAB2C-BD69-407B-80DB-DA54889F9701}" srcOrd="0" destOrd="0" presId="urn:microsoft.com/office/officeart/2005/8/layout/hierarchy1"/>
    <dgm:cxn modelId="{67B7EAAA-FCAA-4038-89F8-5C3AEE1BF194}" type="presParOf" srcId="{4B8FAB2C-BD69-407B-80DB-DA54889F9701}" destId="{D88BEB34-AA76-4D43-8F5C-0C366CBC59B8}" srcOrd="0" destOrd="0" presId="urn:microsoft.com/office/officeart/2005/8/layout/hierarchy1"/>
    <dgm:cxn modelId="{F903555F-FBA1-4189-8FBE-7A6EFEB07F73}" type="presParOf" srcId="{4B8FAB2C-BD69-407B-80DB-DA54889F9701}" destId="{BF21D9E4-49C7-4C52-90CC-663B5A72D974}" srcOrd="1" destOrd="0" presId="urn:microsoft.com/office/officeart/2005/8/layout/hierarchy1"/>
    <dgm:cxn modelId="{CF107C2F-9D18-4B54-B68C-A0F1F49B82B2}" type="presParOf" srcId="{CE75949C-D07A-4894-9A94-340AC3E5E2E7}" destId="{70F452F3-CD6C-4930-9109-2B016533CE13}" srcOrd="1" destOrd="0" presId="urn:microsoft.com/office/officeart/2005/8/layout/hierarchy1"/>
    <dgm:cxn modelId="{81F3D4BD-FE3A-44AD-91FD-172390247A6F}" type="presParOf" srcId="{4E6B803A-E60E-4E8E-8C52-B5C3FEF86101}" destId="{293905B4-28FE-447E-8981-4EFEDF32FBDD}" srcOrd="1" destOrd="0" presId="urn:microsoft.com/office/officeart/2005/8/layout/hierarchy1"/>
    <dgm:cxn modelId="{845349D2-0977-43FF-82FF-3C0522EB6835}" type="presParOf" srcId="{293905B4-28FE-447E-8981-4EFEDF32FBDD}" destId="{38B44C5F-F729-49EB-A6C4-B69BC70A41BA}" srcOrd="0" destOrd="0" presId="urn:microsoft.com/office/officeart/2005/8/layout/hierarchy1"/>
    <dgm:cxn modelId="{E25ADF22-612E-43FF-B8BB-FDCA435D271A}" type="presParOf" srcId="{38B44C5F-F729-49EB-A6C4-B69BC70A41BA}" destId="{A357250B-257D-4797-9529-92A34A42C548}" srcOrd="0" destOrd="0" presId="urn:microsoft.com/office/officeart/2005/8/layout/hierarchy1"/>
    <dgm:cxn modelId="{1E2FEF28-0466-44F2-B2CA-7D1B6AC0B036}" type="presParOf" srcId="{38B44C5F-F729-49EB-A6C4-B69BC70A41BA}" destId="{E9ADD170-8128-4A80-8194-82AEBF6F48CC}" srcOrd="1" destOrd="0" presId="urn:microsoft.com/office/officeart/2005/8/layout/hierarchy1"/>
    <dgm:cxn modelId="{DC257E0B-28C1-479F-BB8A-DA682C227E2D}" type="presParOf" srcId="{293905B4-28FE-447E-8981-4EFEDF32FBDD}" destId="{EFCE1C3B-7A7C-4782-91DD-3804A043EB4D}" srcOrd="1" destOrd="0" presId="urn:microsoft.com/office/officeart/2005/8/layout/hierarchy1"/>
    <dgm:cxn modelId="{1706B861-1A1E-4097-B7F4-E94CA85A2DA7}" type="presParOf" srcId="{4E6B803A-E60E-4E8E-8C52-B5C3FEF86101}" destId="{85894AF4-C385-41F9-8FCD-79A511A1E6AD}" srcOrd="2" destOrd="0" presId="urn:microsoft.com/office/officeart/2005/8/layout/hierarchy1"/>
    <dgm:cxn modelId="{34521B45-9863-465C-BB34-E7E2619761FF}" type="presParOf" srcId="{85894AF4-C385-41F9-8FCD-79A511A1E6AD}" destId="{2FBDCB40-1934-40C1-A6E4-C04D1784AD06}" srcOrd="0" destOrd="0" presId="urn:microsoft.com/office/officeart/2005/8/layout/hierarchy1"/>
    <dgm:cxn modelId="{A7314BB7-F4ED-48AC-A6DD-AF65529CA0CB}" type="presParOf" srcId="{2FBDCB40-1934-40C1-A6E4-C04D1784AD06}" destId="{AE96BCCA-4848-4E2C-8783-EC0387AD4897}" srcOrd="0" destOrd="0" presId="urn:microsoft.com/office/officeart/2005/8/layout/hierarchy1"/>
    <dgm:cxn modelId="{D3A0B869-CD7C-4E89-8AA2-9F2297253B0E}" type="presParOf" srcId="{2FBDCB40-1934-40C1-A6E4-C04D1784AD06}" destId="{BF6597BD-7AB7-4CAF-B3F6-6B866AFFB54A}" srcOrd="1" destOrd="0" presId="urn:microsoft.com/office/officeart/2005/8/layout/hierarchy1"/>
    <dgm:cxn modelId="{A0436E96-ABF7-40F3-8580-AAC0EDB1E744}" type="presParOf" srcId="{85894AF4-C385-41F9-8FCD-79A511A1E6AD}" destId="{FD79E7B2-8C0D-4CD9-8230-3C88241B53D9}"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C2BAD6-0634-42FF-9B6B-67E9A094D15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B1A4193E-CC2D-4E3E-80CC-7F400C1D9DCF}">
      <dgm:prSet/>
      <dgm:spPr/>
      <dgm:t>
        <a:bodyPr/>
        <a:lstStyle/>
        <a:p>
          <a:r>
            <a:rPr lang="en-US" b="1"/>
            <a:t>Advocacy</a:t>
          </a:r>
          <a:endParaRPr lang="en-US"/>
        </a:p>
      </dgm:t>
    </dgm:pt>
    <dgm:pt modelId="{F32FCE8E-15B2-4838-830B-FB982FFE10F6}" type="parTrans" cxnId="{984392B8-628D-4A95-9356-DCAA06A5E09D}">
      <dgm:prSet/>
      <dgm:spPr/>
      <dgm:t>
        <a:bodyPr/>
        <a:lstStyle/>
        <a:p>
          <a:endParaRPr lang="en-US"/>
        </a:p>
      </dgm:t>
    </dgm:pt>
    <dgm:pt modelId="{0B1238E0-D01C-436F-A376-B3E54887BF02}" type="sibTrans" cxnId="{984392B8-628D-4A95-9356-DCAA06A5E09D}">
      <dgm:prSet/>
      <dgm:spPr/>
      <dgm:t>
        <a:bodyPr/>
        <a:lstStyle/>
        <a:p>
          <a:endParaRPr lang="en-US"/>
        </a:p>
      </dgm:t>
    </dgm:pt>
    <dgm:pt modelId="{3AADF42D-78FE-4CDE-91E5-157B1A8D656A}">
      <dgm:prSet/>
      <dgm:spPr/>
      <dgm:t>
        <a:bodyPr/>
        <a:lstStyle/>
        <a:p>
          <a:r>
            <a:rPr lang="en-US" b="1"/>
            <a:t>Mobilizing</a:t>
          </a:r>
          <a:endParaRPr lang="en-US"/>
        </a:p>
      </dgm:t>
    </dgm:pt>
    <dgm:pt modelId="{22C6986C-8B85-4B64-8BDD-D8E7EE32450F}" type="parTrans" cxnId="{0F64C24A-A787-40F0-8474-1CD9C32D920C}">
      <dgm:prSet/>
      <dgm:spPr/>
      <dgm:t>
        <a:bodyPr/>
        <a:lstStyle/>
        <a:p>
          <a:endParaRPr lang="en-US"/>
        </a:p>
      </dgm:t>
    </dgm:pt>
    <dgm:pt modelId="{2B9F26B2-D2CB-40F1-AE77-5881FBF680DB}" type="sibTrans" cxnId="{0F64C24A-A787-40F0-8474-1CD9C32D920C}">
      <dgm:prSet/>
      <dgm:spPr/>
      <dgm:t>
        <a:bodyPr/>
        <a:lstStyle/>
        <a:p>
          <a:endParaRPr lang="en-US"/>
        </a:p>
      </dgm:t>
    </dgm:pt>
    <dgm:pt modelId="{3F89F1DB-83FC-4E8C-81BC-2BA18AA14F30}">
      <dgm:prSet/>
      <dgm:spPr/>
      <dgm:t>
        <a:bodyPr/>
        <a:lstStyle/>
        <a:p>
          <a:r>
            <a:rPr lang="en-US" b="1"/>
            <a:t>Organizing</a:t>
          </a:r>
          <a:endParaRPr lang="en-US"/>
        </a:p>
      </dgm:t>
    </dgm:pt>
    <dgm:pt modelId="{BA1DB8E7-D8C1-46E3-A7EB-E8ED7FD80A67}" type="parTrans" cxnId="{F5801CA1-0EA3-40F4-A884-79AD96298CEE}">
      <dgm:prSet/>
      <dgm:spPr/>
      <dgm:t>
        <a:bodyPr/>
        <a:lstStyle/>
        <a:p>
          <a:endParaRPr lang="en-US"/>
        </a:p>
      </dgm:t>
    </dgm:pt>
    <dgm:pt modelId="{D5759BFA-8AC3-49B9-B80F-433B93AB5A51}" type="sibTrans" cxnId="{F5801CA1-0EA3-40F4-A884-79AD96298CEE}">
      <dgm:prSet/>
      <dgm:spPr/>
      <dgm:t>
        <a:bodyPr/>
        <a:lstStyle/>
        <a:p>
          <a:endParaRPr lang="en-US"/>
        </a:p>
      </dgm:t>
    </dgm:pt>
    <dgm:pt modelId="{C1426D70-0504-4001-8E2A-995407770A44}" type="pres">
      <dgm:prSet presAssocID="{5BC2BAD6-0634-42FF-9B6B-67E9A094D157}" presName="linearFlow" presStyleCnt="0">
        <dgm:presLayoutVars>
          <dgm:dir/>
          <dgm:resizeHandles val="exact"/>
        </dgm:presLayoutVars>
      </dgm:prSet>
      <dgm:spPr/>
    </dgm:pt>
    <dgm:pt modelId="{9439E6D4-10A7-4803-AD7F-8A0EF7C56C4C}" type="pres">
      <dgm:prSet presAssocID="{B1A4193E-CC2D-4E3E-80CC-7F400C1D9DCF}" presName="composite" presStyleCnt="0"/>
      <dgm:spPr/>
    </dgm:pt>
    <dgm:pt modelId="{A7046D00-E234-4C65-9001-CA3A1D1E70EF}" type="pres">
      <dgm:prSet presAssocID="{B1A4193E-CC2D-4E3E-80CC-7F400C1D9DCF}"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at"/>
        </a:ext>
      </dgm:extLst>
    </dgm:pt>
    <dgm:pt modelId="{2DA3DF9B-387C-43C0-96D2-E0524B26B3E5}" type="pres">
      <dgm:prSet presAssocID="{B1A4193E-CC2D-4E3E-80CC-7F400C1D9DCF}" presName="txShp" presStyleLbl="node1" presStyleIdx="0" presStyleCnt="3">
        <dgm:presLayoutVars>
          <dgm:bulletEnabled val="1"/>
        </dgm:presLayoutVars>
      </dgm:prSet>
      <dgm:spPr/>
    </dgm:pt>
    <dgm:pt modelId="{74F645CA-623E-48FC-846E-AF93DCA89201}" type="pres">
      <dgm:prSet presAssocID="{0B1238E0-D01C-436F-A376-B3E54887BF02}" presName="spacing" presStyleCnt="0"/>
      <dgm:spPr/>
    </dgm:pt>
    <dgm:pt modelId="{342E2C8F-2FC2-4FB7-804B-0182D023459C}" type="pres">
      <dgm:prSet presAssocID="{3AADF42D-78FE-4CDE-91E5-157B1A8D656A}" presName="composite" presStyleCnt="0"/>
      <dgm:spPr/>
    </dgm:pt>
    <dgm:pt modelId="{70695D61-EE02-428B-BC29-A5BB4788E56E}" type="pres">
      <dgm:prSet presAssocID="{3AADF42D-78FE-4CDE-91E5-157B1A8D656A}" presName="imgShp"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Users"/>
        </a:ext>
      </dgm:extLst>
    </dgm:pt>
    <dgm:pt modelId="{11AAD02B-9584-4D19-9C24-558AD6D005AB}" type="pres">
      <dgm:prSet presAssocID="{3AADF42D-78FE-4CDE-91E5-157B1A8D656A}" presName="txShp" presStyleLbl="node1" presStyleIdx="1" presStyleCnt="3">
        <dgm:presLayoutVars>
          <dgm:bulletEnabled val="1"/>
        </dgm:presLayoutVars>
      </dgm:prSet>
      <dgm:spPr/>
    </dgm:pt>
    <dgm:pt modelId="{693CF56E-4662-45A5-8E9B-A78407333B16}" type="pres">
      <dgm:prSet presAssocID="{2B9F26B2-D2CB-40F1-AE77-5881FBF680DB}" presName="spacing" presStyleCnt="0"/>
      <dgm:spPr/>
    </dgm:pt>
    <dgm:pt modelId="{97CD6447-3E90-46EF-9399-5B154881CEE2}" type="pres">
      <dgm:prSet presAssocID="{3F89F1DB-83FC-4E8C-81BC-2BA18AA14F30}" presName="composite" presStyleCnt="0"/>
      <dgm:spPr/>
    </dgm:pt>
    <dgm:pt modelId="{519EDDE2-89E9-4A87-843A-8963603D6860}" type="pres">
      <dgm:prSet presAssocID="{3F89F1DB-83FC-4E8C-81BC-2BA18AA14F30}"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roup"/>
        </a:ext>
      </dgm:extLst>
    </dgm:pt>
    <dgm:pt modelId="{9A7143D3-9B6F-4CA1-99BF-56310A33A3A0}" type="pres">
      <dgm:prSet presAssocID="{3F89F1DB-83FC-4E8C-81BC-2BA18AA14F30}" presName="txShp" presStyleLbl="node1" presStyleIdx="2" presStyleCnt="3">
        <dgm:presLayoutVars>
          <dgm:bulletEnabled val="1"/>
        </dgm:presLayoutVars>
      </dgm:prSet>
      <dgm:spPr/>
    </dgm:pt>
  </dgm:ptLst>
  <dgm:cxnLst>
    <dgm:cxn modelId="{0F64C24A-A787-40F0-8474-1CD9C32D920C}" srcId="{5BC2BAD6-0634-42FF-9B6B-67E9A094D157}" destId="{3AADF42D-78FE-4CDE-91E5-157B1A8D656A}" srcOrd="1" destOrd="0" parTransId="{22C6986C-8B85-4B64-8BDD-D8E7EE32450F}" sibTransId="{2B9F26B2-D2CB-40F1-AE77-5881FBF680DB}"/>
    <dgm:cxn modelId="{51078D72-5C0F-4F85-B348-48CCFA3A3338}" type="presOf" srcId="{5BC2BAD6-0634-42FF-9B6B-67E9A094D157}" destId="{C1426D70-0504-4001-8E2A-995407770A44}" srcOrd="0" destOrd="0" presId="urn:microsoft.com/office/officeart/2005/8/layout/vList3"/>
    <dgm:cxn modelId="{66C0F178-E69D-4646-982F-131C248C7C95}" type="presOf" srcId="{3F89F1DB-83FC-4E8C-81BC-2BA18AA14F30}" destId="{9A7143D3-9B6F-4CA1-99BF-56310A33A3A0}" srcOrd="0" destOrd="0" presId="urn:microsoft.com/office/officeart/2005/8/layout/vList3"/>
    <dgm:cxn modelId="{F5801CA1-0EA3-40F4-A884-79AD96298CEE}" srcId="{5BC2BAD6-0634-42FF-9B6B-67E9A094D157}" destId="{3F89F1DB-83FC-4E8C-81BC-2BA18AA14F30}" srcOrd="2" destOrd="0" parTransId="{BA1DB8E7-D8C1-46E3-A7EB-E8ED7FD80A67}" sibTransId="{D5759BFA-8AC3-49B9-B80F-433B93AB5A51}"/>
    <dgm:cxn modelId="{984392B8-628D-4A95-9356-DCAA06A5E09D}" srcId="{5BC2BAD6-0634-42FF-9B6B-67E9A094D157}" destId="{B1A4193E-CC2D-4E3E-80CC-7F400C1D9DCF}" srcOrd="0" destOrd="0" parTransId="{F32FCE8E-15B2-4838-830B-FB982FFE10F6}" sibTransId="{0B1238E0-D01C-436F-A376-B3E54887BF02}"/>
    <dgm:cxn modelId="{8B0684D2-D4F8-4C5C-B42F-B52D3B712A55}" type="presOf" srcId="{3AADF42D-78FE-4CDE-91E5-157B1A8D656A}" destId="{11AAD02B-9584-4D19-9C24-558AD6D005AB}" srcOrd="0" destOrd="0" presId="urn:microsoft.com/office/officeart/2005/8/layout/vList3"/>
    <dgm:cxn modelId="{E65A97D4-943C-4F86-A718-67A5C444FB0C}" type="presOf" srcId="{B1A4193E-CC2D-4E3E-80CC-7F400C1D9DCF}" destId="{2DA3DF9B-387C-43C0-96D2-E0524B26B3E5}" srcOrd="0" destOrd="0" presId="urn:microsoft.com/office/officeart/2005/8/layout/vList3"/>
    <dgm:cxn modelId="{5A8A6653-BDBB-4C61-9823-DBC694E3BAD7}" type="presParOf" srcId="{C1426D70-0504-4001-8E2A-995407770A44}" destId="{9439E6D4-10A7-4803-AD7F-8A0EF7C56C4C}" srcOrd="0" destOrd="0" presId="urn:microsoft.com/office/officeart/2005/8/layout/vList3"/>
    <dgm:cxn modelId="{1811A52F-E1DE-4DA2-AA8E-C55AEE7162DC}" type="presParOf" srcId="{9439E6D4-10A7-4803-AD7F-8A0EF7C56C4C}" destId="{A7046D00-E234-4C65-9001-CA3A1D1E70EF}" srcOrd="0" destOrd="0" presId="urn:microsoft.com/office/officeart/2005/8/layout/vList3"/>
    <dgm:cxn modelId="{B26DBF26-0192-421A-B0B5-F9179D12A8F8}" type="presParOf" srcId="{9439E6D4-10A7-4803-AD7F-8A0EF7C56C4C}" destId="{2DA3DF9B-387C-43C0-96D2-E0524B26B3E5}" srcOrd="1" destOrd="0" presId="urn:microsoft.com/office/officeart/2005/8/layout/vList3"/>
    <dgm:cxn modelId="{6E50F215-7A3A-4C01-A7FE-93A4769B129E}" type="presParOf" srcId="{C1426D70-0504-4001-8E2A-995407770A44}" destId="{74F645CA-623E-48FC-846E-AF93DCA89201}" srcOrd="1" destOrd="0" presId="urn:microsoft.com/office/officeart/2005/8/layout/vList3"/>
    <dgm:cxn modelId="{30873E69-E237-47F3-958D-4BB33ABDE9AD}" type="presParOf" srcId="{C1426D70-0504-4001-8E2A-995407770A44}" destId="{342E2C8F-2FC2-4FB7-804B-0182D023459C}" srcOrd="2" destOrd="0" presId="urn:microsoft.com/office/officeart/2005/8/layout/vList3"/>
    <dgm:cxn modelId="{250B03E3-8100-4870-92AC-5A555C96C8BE}" type="presParOf" srcId="{342E2C8F-2FC2-4FB7-804B-0182D023459C}" destId="{70695D61-EE02-428B-BC29-A5BB4788E56E}" srcOrd="0" destOrd="0" presId="urn:microsoft.com/office/officeart/2005/8/layout/vList3"/>
    <dgm:cxn modelId="{241035CD-2187-4C29-A94A-AD973E5AD7FE}" type="presParOf" srcId="{342E2C8F-2FC2-4FB7-804B-0182D023459C}" destId="{11AAD02B-9584-4D19-9C24-558AD6D005AB}" srcOrd="1" destOrd="0" presId="urn:microsoft.com/office/officeart/2005/8/layout/vList3"/>
    <dgm:cxn modelId="{D5F9BC53-8208-4AF1-8D28-6440B5C46790}" type="presParOf" srcId="{C1426D70-0504-4001-8E2A-995407770A44}" destId="{693CF56E-4662-45A5-8E9B-A78407333B16}" srcOrd="3" destOrd="0" presId="urn:microsoft.com/office/officeart/2005/8/layout/vList3"/>
    <dgm:cxn modelId="{F5FAFEFC-83D8-4BF7-B3D4-1055534E3D8C}" type="presParOf" srcId="{C1426D70-0504-4001-8E2A-995407770A44}" destId="{97CD6447-3E90-46EF-9399-5B154881CEE2}" srcOrd="4" destOrd="0" presId="urn:microsoft.com/office/officeart/2005/8/layout/vList3"/>
    <dgm:cxn modelId="{418196CB-820C-456E-AB12-142441AD6F6D}" type="presParOf" srcId="{97CD6447-3E90-46EF-9399-5B154881CEE2}" destId="{519EDDE2-89E9-4A87-843A-8963603D6860}" srcOrd="0" destOrd="0" presId="urn:microsoft.com/office/officeart/2005/8/layout/vList3"/>
    <dgm:cxn modelId="{7B876FFE-9C77-401A-9C4A-07D98D43B73D}" type="presParOf" srcId="{97CD6447-3E90-46EF-9399-5B154881CEE2}" destId="{9A7143D3-9B6F-4CA1-99BF-56310A33A3A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9CC97D-C4BF-439F-8995-C5EB141405C1}" type="doc">
      <dgm:prSet loTypeId="urn:microsoft.com/office/officeart/2016/7/layout/LinearBlockProcessNumbered" loCatId="process" qsTypeId="urn:microsoft.com/office/officeart/2005/8/quickstyle/simple5" qsCatId="simple" csTypeId="urn:microsoft.com/office/officeart/2005/8/colors/accent1_2" csCatId="accent1" phldr="1"/>
      <dgm:spPr/>
      <dgm:t>
        <a:bodyPr/>
        <a:lstStyle/>
        <a:p>
          <a:endParaRPr lang="en-US"/>
        </a:p>
      </dgm:t>
    </dgm:pt>
    <dgm:pt modelId="{52BB5277-8E50-492C-879D-5182EBC6324B}">
      <dgm:prSet/>
      <dgm:spPr/>
      <dgm:t>
        <a:bodyPr/>
        <a:lstStyle/>
        <a:p>
          <a:r>
            <a:rPr lang="en-US"/>
            <a:t>Members own grievances and complaints (through direct action)</a:t>
          </a:r>
        </a:p>
      </dgm:t>
    </dgm:pt>
    <dgm:pt modelId="{A5EE9886-3F14-4602-925F-B325D301AE91}" type="parTrans" cxnId="{AC07077D-B9F5-4942-8952-7B297452599D}">
      <dgm:prSet/>
      <dgm:spPr/>
      <dgm:t>
        <a:bodyPr/>
        <a:lstStyle/>
        <a:p>
          <a:endParaRPr lang="en-US"/>
        </a:p>
      </dgm:t>
    </dgm:pt>
    <dgm:pt modelId="{20A8E5F0-829F-4CF2-BD59-989F093191AD}" type="sibTrans" cxnId="{AC07077D-B9F5-4942-8952-7B297452599D}">
      <dgm:prSet phldrT="01" phldr="0"/>
      <dgm:spPr/>
      <dgm:t>
        <a:bodyPr/>
        <a:lstStyle/>
        <a:p>
          <a:r>
            <a:rPr lang="en-US"/>
            <a:t>01</a:t>
          </a:r>
        </a:p>
      </dgm:t>
    </dgm:pt>
    <dgm:pt modelId="{920F85EA-A991-40A8-8A91-BF7677D2A300}">
      <dgm:prSet/>
      <dgm:spPr/>
      <dgm:t>
        <a:bodyPr/>
        <a:lstStyle/>
        <a:p>
          <a:r>
            <a:rPr lang="en-US"/>
            <a:t>Members working together will improve working conditions and will secure the future of all members</a:t>
          </a:r>
        </a:p>
      </dgm:t>
    </dgm:pt>
    <dgm:pt modelId="{70E9F32C-5782-4B84-BE71-D6FB7D22B177}" type="parTrans" cxnId="{6CB61747-01CF-412F-82BD-1573D874B540}">
      <dgm:prSet/>
      <dgm:spPr/>
      <dgm:t>
        <a:bodyPr/>
        <a:lstStyle/>
        <a:p>
          <a:endParaRPr lang="en-US"/>
        </a:p>
      </dgm:t>
    </dgm:pt>
    <dgm:pt modelId="{C55D295A-3034-44E0-9FC8-179ED467319F}" type="sibTrans" cxnId="{6CB61747-01CF-412F-82BD-1573D874B540}">
      <dgm:prSet phldrT="02" phldr="0"/>
      <dgm:spPr/>
      <dgm:t>
        <a:bodyPr/>
        <a:lstStyle/>
        <a:p>
          <a:r>
            <a:rPr lang="en-US"/>
            <a:t>02</a:t>
          </a:r>
        </a:p>
      </dgm:t>
    </dgm:pt>
    <dgm:pt modelId="{66BC06BD-FF63-4F41-A20E-72FC3BBD5E1E}">
      <dgm:prSet/>
      <dgm:spPr/>
      <dgm:t>
        <a:bodyPr/>
        <a:lstStyle/>
        <a:p>
          <a:r>
            <a:rPr lang="en-US"/>
            <a:t>Leaders and members use structure tests to assess how widely and deeply felt an issue is.</a:t>
          </a:r>
        </a:p>
      </dgm:t>
    </dgm:pt>
    <dgm:pt modelId="{21697FE6-9590-4222-8A05-8D375303FDE1}" type="parTrans" cxnId="{948B92DF-CE99-4F5C-8D95-81ADAE700F77}">
      <dgm:prSet/>
      <dgm:spPr/>
      <dgm:t>
        <a:bodyPr/>
        <a:lstStyle/>
        <a:p>
          <a:endParaRPr lang="en-US"/>
        </a:p>
      </dgm:t>
    </dgm:pt>
    <dgm:pt modelId="{6A823B53-0A38-47C8-B289-A00E2071AFCF}" type="sibTrans" cxnId="{948B92DF-CE99-4F5C-8D95-81ADAE700F77}">
      <dgm:prSet phldrT="03" phldr="0"/>
      <dgm:spPr/>
      <dgm:t>
        <a:bodyPr/>
        <a:lstStyle/>
        <a:p>
          <a:r>
            <a:rPr lang="en-US"/>
            <a:t>03</a:t>
          </a:r>
        </a:p>
      </dgm:t>
    </dgm:pt>
    <dgm:pt modelId="{E00AF2C7-6506-4304-B864-E07CE6D2A27C}" type="pres">
      <dgm:prSet presAssocID="{3E9CC97D-C4BF-439F-8995-C5EB141405C1}" presName="Name0" presStyleCnt="0">
        <dgm:presLayoutVars>
          <dgm:animLvl val="lvl"/>
          <dgm:resizeHandles val="exact"/>
        </dgm:presLayoutVars>
      </dgm:prSet>
      <dgm:spPr/>
    </dgm:pt>
    <dgm:pt modelId="{ADFFACAF-5C99-46BA-BAE7-C1ABDD41A212}" type="pres">
      <dgm:prSet presAssocID="{52BB5277-8E50-492C-879D-5182EBC6324B}" presName="compositeNode" presStyleCnt="0">
        <dgm:presLayoutVars>
          <dgm:bulletEnabled val="1"/>
        </dgm:presLayoutVars>
      </dgm:prSet>
      <dgm:spPr/>
    </dgm:pt>
    <dgm:pt modelId="{A7AB06C1-9BB9-4894-BBAD-832BBDDD9221}" type="pres">
      <dgm:prSet presAssocID="{52BB5277-8E50-492C-879D-5182EBC6324B}" presName="bgRect" presStyleLbl="alignNode1" presStyleIdx="0" presStyleCnt="3"/>
      <dgm:spPr/>
    </dgm:pt>
    <dgm:pt modelId="{E64C92A9-6F14-4C8E-8B06-1425A5199E33}" type="pres">
      <dgm:prSet presAssocID="{20A8E5F0-829F-4CF2-BD59-989F093191AD}" presName="sibTransNodeRect" presStyleLbl="alignNode1" presStyleIdx="0" presStyleCnt="3">
        <dgm:presLayoutVars>
          <dgm:chMax val="0"/>
          <dgm:bulletEnabled val="1"/>
        </dgm:presLayoutVars>
      </dgm:prSet>
      <dgm:spPr/>
    </dgm:pt>
    <dgm:pt modelId="{5A4DFCA4-A1D1-41D8-970B-CA70B31712BC}" type="pres">
      <dgm:prSet presAssocID="{52BB5277-8E50-492C-879D-5182EBC6324B}" presName="nodeRect" presStyleLbl="alignNode1" presStyleIdx="0" presStyleCnt="3">
        <dgm:presLayoutVars>
          <dgm:bulletEnabled val="1"/>
        </dgm:presLayoutVars>
      </dgm:prSet>
      <dgm:spPr/>
    </dgm:pt>
    <dgm:pt modelId="{A224F430-908D-4CBD-B7D7-56491F6EE43C}" type="pres">
      <dgm:prSet presAssocID="{20A8E5F0-829F-4CF2-BD59-989F093191AD}" presName="sibTrans" presStyleCnt="0"/>
      <dgm:spPr/>
    </dgm:pt>
    <dgm:pt modelId="{60EBBA2C-9B45-41C5-B04E-38F43099C1B2}" type="pres">
      <dgm:prSet presAssocID="{920F85EA-A991-40A8-8A91-BF7677D2A300}" presName="compositeNode" presStyleCnt="0">
        <dgm:presLayoutVars>
          <dgm:bulletEnabled val="1"/>
        </dgm:presLayoutVars>
      </dgm:prSet>
      <dgm:spPr/>
    </dgm:pt>
    <dgm:pt modelId="{AF2555A4-74C7-436E-8F8E-F4FBCBC00EC2}" type="pres">
      <dgm:prSet presAssocID="{920F85EA-A991-40A8-8A91-BF7677D2A300}" presName="bgRect" presStyleLbl="alignNode1" presStyleIdx="1" presStyleCnt="3"/>
      <dgm:spPr/>
    </dgm:pt>
    <dgm:pt modelId="{B0F7F1D8-0DFA-42EF-A77F-2F79A9F12EF1}" type="pres">
      <dgm:prSet presAssocID="{C55D295A-3034-44E0-9FC8-179ED467319F}" presName="sibTransNodeRect" presStyleLbl="alignNode1" presStyleIdx="1" presStyleCnt="3">
        <dgm:presLayoutVars>
          <dgm:chMax val="0"/>
          <dgm:bulletEnabled val="1"/>
        </dgm:presLayoutVars>
      </dgm:prSet>
      <dgm:spPr/>
    </dgm:pt>
    <dgm:pt modelId="{A02665D1-E23A-49DD-AA20-1AB97C26BA29}" type="pres">
      <dgm:prSet presAssocID="{920F85EA-A991-40A8-8A91-BF7677D2A300}" presName="nodeRect" presStyleLbl="alignNode1" presStyleIdx="1" presStyleCnt="3">
        <dgm:presLayoutVars>
          <dgm:bulletEnabled val="1"/>
        </dgm:presLayoutVars>
      </dgm:prSet>
      <dgm:spPr/>
    </dgm:pt>
    <dgm:pt modelId="{B83F90AD-A9D2-414A-856D-3287E45B0D35}" type="pres">
      <dgm:prSet presAssocID="{C55D295A-3034-44E0-9FC8-179ED467319F}" presName="sibTrans" presStyleCnt="0"/>
      <dgm:spPr/>
    </dgm:pt>
    <dgm:pt modelId="{F252B8D9-3476-4BA6-A602-F31E72F6E7BD}" type="pres">
      <dgm:prSet presAssocID="{66BC06BD-FF63-4F41-A20E-72FC3BBD5E1E}" presName="compositeNode" presStyleCnt="0">
        <dgm:presLayoutVars>
          <dgm:bulletEnabled val="1"/>
        </dgm:presLayoutVars>
      </dgm:prSet>
      <dgm:spPr/>
    </dgm:pt>
    <dgm:pt modelId="{1D89580B-34A8-4170-A094-B906482A1F3D}" type="pres">
      <dgm:prSet presAssocID="{66BC06BD-FF63-4F41-A20E-72FC3BBD5E1E}" presName="bgRect" presStyleLbl="alignNode1" presStyleIdx="2" presStyleCnt="3"/>
      <dgm:spPr/>
    </dgm:pt>
    <dgm:pt modelId="{B2DD6C62-8D01-4AE6-9777-29EFC7F3206D}" type="pres">
      <dgm:prSet presAssocID="{6A823B53-0A38-47C8-B289-A00E2071AFCF}" presName="sibTransNodeRect" presStyleLbl="alignNode1" presStyleIdx="2" presStyleCnt="3">
        <dgm:presLayoutVars>
          <dgm:chMax val="0"/>
          <dgm:bulletEnabled val="1"/>
        </dgm:presLayoutVars>
      </dgm:prSet>
      <dgm:spPr/>
    </dgm:pt>
    <dgm:pt modelId="{8DBE56F7-69E8-47EC-9842-A93EFBF38F8A}" type="pres">
      <dgm:prSet presAssocID="{66BC06BD-FF63-4F41-A20E-72FC3BBD5E1E}" presName="nodeRect" presStyleLbl="alignNode1" presStyleIdx="2" presStyleCnt="3">
        <dgm:presLayoutVars>
          <dgm:bulletEnabled val="1"/>
        </dgm:presLayoutVars>
      </dgm:prSet>
      <dgm:spPr/>
    </dgm:pt>
  </dgm:ptLst>
  <dgm:cxnLst>
    <dgm:cxn modelId="{36790D00-1024-47EC-8321-C91758B331BA}" type="presOf" srcId="{3E9CC97D-C4BF-439F-8995-C5EB141405C1}" destId="{E00AF2C7-6506-4304-B864-E07CE6D2A27C}" srcOrd="0" destOrd="0" presId="urn:microsoft.com/office/officeart/2016/7/layout/LinearBlockProcessNumbered"/>
    <dgm:cxn modelId="{9BCABA1C-0F62-4E45-9A66-9CA2DC44530B}" type="presOf" srcId="{920F85EA-A991-40A8-8A91-BF7677D2A300}" destId="{AF2555A4-74C7-436E-8F8E-F4FBCBC00EC2}" srcOrd="0" destOrd="0" presId="urn:microsoft.com/office/officeart/2016/7/layout/LinearBlockProcessNumbered"/>
    <dgm:cxn modelId="{35EB4A39-E7D6-4443-B83A-52AAD6D9235B}" type="presOf" srcId="{C55D295A-3034-44E0-9FC8-179ED467319F}" destId="{B0F7F1D8-0DFA-42EF-A77F-2F79A9F12EF1}" srcOrd="0" destOrd="0" presId="urn:microsoft.com/office/officeart/2016/7/layout/LinearBlockProcessNumbered"/>
    <dgm:cxn modelId="{6CB61747-01CF-412F-82BD-1573D874B540}" srcId="{3E9CC97D-C4BF-439F-8995-C5EB141405C1}" destId="{920F85EA-A991-40A8-8A91-BF7677D2A300}" srcOrd="1" destOrd="0" parTransId="{70E9F32C-5782-4B84-BE71-D6FB7D22B177}" sibTransId="{C55D295A-3034-44E0-9FC8-179ED467319F}"/>
    <dgm:cxn modelId="{09BA9C4D-C977-4A6B-8DA1-7DCB1538DED8}" type="presOf" srcId="{6A823B53-0A38-47C8-B289-A00E2071AFCF}" destId="{B2DD6C62-8D01-4AE6-9777-29EFC7F3206D}" srcOrd="0" destOrd="0" presId="urn:microsoft.com/office/officeart/2016/7/layout/LinearBlockProcessNumbered"/>
    <dgm:cxn modelId="{A8F71853-5841-4AC5-9BF1-92315D9BFD4C}" type="presOf" srcId="{66BC06BD-FF63-4F41-A20E-72FC3BBD5E1E}" destId="{8DBE56F7-69E8-47EC-9842-A93EFBF38F8A}" srcOrd="1" destOrd="0" presId="urn:microsoft.com/office/officeart/2016/7/layout/LinearBlockProcessNumbered"/>
    <dgm:cxn modelId="{7482BA57-E741-4BD5-B409-FFFB6C63BC0A}" type="presOf" srcId="{52BB5277-8E50-492C-879D-5182EBC6324B}" destId="{5A4DFCA4-A1D1-41D8-970B-CA70B31712BC}" srcOrd="1" destOrd="0" presId="urn:microsoft.com/office/officeart/2016/7/layout/LinearBlockProcessNumbered"/>
    <dgm:cxn modelId="{AC07077D-B9F5-4942-8952-7B297452599D}" srcId="{3E9CC97D-C4BF-439F-8995-C5EB141405C1}" destId="{52BB5277-8E50-492C-879D-5182EBC6324B}" srcOrd="0" destOrd="0" parTransId="{A5EE9886-3F14-4602-925F-B325D301AE91}" sibTransId="{20A8E5F0-829F-4CF2-BD59-989F093191AD}"/>
    <dgm:cxn modelId="{02CC2E88-0440-4ECC-B9C9-E96BFC606B83}" type="presOf" srcId="{66BC06BD-FF63-4F41-A20E-72FC3BBD5E1E}" destId="{1D89580B-34A8-4170-A094-B906482A1F3D}" srcOrd="0" destOrd="0" presId="urn:microsoft.com/office/officeart/2016/7/layout/LinearBlockProcessNumbered"/>
    <dgm:cxn modelId="{186D828A-B5BF-4615-B348-E5FF167698C6}" type="presOf" srcId="{20A8E5F0-829F-4CF2-BD59-989F093191AD}" destId="{E64C92A9-6F14-4C8E-8B06-1425A5199E33}" srcOrd="0" destOrd="0" presId="urn:microsoft.com/office/officeart/2016/7/layout/LinearBlockProcessNumbered"/>
    <dgm:cxn modelId="{DF1CA8B0-9DBD-425E-B405-40273510419A}" type="presOf" srcId="{920F85EA-A991-40A8-8A91-BF7677D2A300}" destId="{A02665D1-E23A-49DD-AA20-1AB97C26BA29}" srcOrd="1" destOrd="0" presId="urn:microsoft.com/office/officeart/2016/7/layout/LinearBlockProcessNumbered"/>
    <dgm:cxn modelId="{EA97FDC1-66D2-4BA3-936C-CF73160C534A}" type="presOf" srcId="{52BB5277-8E50-492C-879D-5182EBC6324B}" destId="{A7AB06C1-9BB9-4894-BBAD-832BBDDD9221}" srcOrd="0" destOrd="0" presId="urn:microsoft.com/office/officeart/2016/7/layout/LinearBlockProcessNumbered"/>
    <dgm:cxn modelId="{948B92DF-CE99-4F5C-8D95-81ADAE700F77}" srcId="{3E9CC97D-C4BF-439F-8995-C5EB141405C1}" destId="{66BC06BD-FF63-4F41-A20E-72FC3BBD5E1E}" srcOrd="2" destOrd="0" parTransId="{21697FE6-9590-4222-8A05-8D375303FDE1}" sibTransId="{6A823B53-0A38-47C8-B289-A00E2071AFCF}"/>
    <dgm:cxn modelId="{1962439E-D2C1-4250-8A2E-FC691BC5697C}" type="presParOf" srcId="{E00AF2C7-6506-4304-B864-E07CE6D2A27C}" destId="{ADFFACAF-5C99-46BA-BAE7-C1ABDD41A212}" srcOrd="0" destOrd="0" presId="urn:microsoft.com/office/officeart/2016/7/layout/LinearBlockProcessNumbered"/>
    <dgm:cxn modelId="{A016B8CE-DD28-47ED-9B31-C1986BB8CE96}" type="presParOf" srcId="{ADFFACAF-5C99-46BA-BAE7-C1ABDD41A212}" destId="{A7AB06C1-9BB9-4894-BBAD-832BBDDD9221}" srcOrd="0" destOrd="0" presId="urn:microsoft.com/office/officeart/2016/7/layout/LinearBlockProcessNumbered"/>
    <dgm:cxn modelId="{7730EA50-6C82-4608-B06E-41C268BEC616}" type="presParOf" srcId="{ADFFACAF-5C99-46BA-BAE7-C1ABDD41A212}" destId="{E64C92A9-6F14-4C8E-8B06-1425A5199E33}" srcOrd="1" destOrd="0" presId="urn:microsoft.com/office/officeart/2016/7/layout/LinearBlockProcessNumbered"/>
    <dgm:cxn modelId="{FB29B548-A782-4C4B-AFC8-B48D242A23AD}" type="presParOf" srcId="{ADFFACAF-5C99-46BA-BAE7-C1ABDD41A212}" destId="{5A4DFCA4-A1D1-41D8-970B-CA70B31712BC}" srcOrd="2" destOrd="0" presId="urn:microsoft.com/office/officeart/2016/7/layout/LinearBlockProcessNumbered"/>
    <dgm:cxn modelId="{6A17256E-C788-4914-991D-D5A672BAB01B}" type="presParOf" srcId="{E00AF2C7-6506-4304-B864-E07CE6D2A27C}" destId="{A224F430-908D-4CBD-B7D7-56491F6EE43C}" srcOrd="1" destOrd="0" presId="urn:microsoft.com/office/officeart/2016/7/layout/LinearBlockProcessNumbered"/>
    <dgm:cxn modelId="{B56A5C5E-801D-4BEA-860C-B4855AC92466}" type="presParOf" srcId="{E00AF2C7-6506-4304-B864-E07CE6D2A27C}" destId="{60EBBA2C-9B45-41C5-B04E-38F43099C1B2}" srcOrd="2" destOrd="0" presId="urn:microsoft.com/office/officeart/2016/7/layout/LinearBlockProcessNumbered"/>
    <dgm:cxn modelId="{EA377AFB-E3E9-4374-AB45-5AEBB6374CD4}" type="presParOf" srcId="{60EBBA2C-9B45-41C5-B04E-38F43099C1B2}" destId="{AF2555A4-74C7-436E-8F8E-F4FBCBC00EC2}" srcOrd="0" destOrd="0" presId="urn:microsoft.com/office/officeart/2016/7/layout/LinearBlockProcessNumbered"/>
    <dgm:cxn modelId="{75FB2E40-B4B3-4ACB-A111-0534B0EA2309}" type="presParOf" srcId="{60EBBA2C-9B45-41C5-B04E-38F43099C1B2}" destId="{B0F7F1D8-0DFA-42EF-A77F-2F79A9F12EF1}" srcOrd="1" destOrd="0" presId="urn:microsoft.com/office/officeart/2016/7/layout/LinearBlockProcessNumbered"/>
    <dgm:cxn modelId="{6FA31CAA-2BAC-4D96-B382-7E3A6D1718B3}" type="presParOf" srcId="{60EBBA2C-9B45-41C5-B04E-38F43099C1B2}" destId="{A02665D1-E23A-49DD-AA20-1AB97C26BA29}" srcOrd="2" destOrd="0" presId="urn:microsoft.com/office/officeart/2016/7/layout/LinearBlockProcessNumbered"/>
    <dgm:cxn modelId="{C695F098-4883-4CAA-843E-A062532EFD73}" type="presParOf" srcId="{E00AF2C7-6506-4304-B864-E07CE6D2A27C}" destId="{B83F90AD-A9D2-414A-856D-3287E45B0D35}" srcOrd="3" destOrd="0" presId="urn:microsoft.com/office/officeart/2016/7/layout/LinearBlockProcessNumbered"/>
    <dgm:cxn modelId="{E9EEB6CA-E126-4317-8666-45EEE4A3A0E9}" type="presParOf" srcId="{E00AF2C7-6506-4304-B864-E07CE6D2A27C}" destId="{F252B8D9-3476-4BA6-A602-F31E72F6E7BD}" srcOrd="4" destOrd="0" presId="urn:microsoft.com/office/officeart/2016/7/layout/LinearBlockProcessNumbered"/>
    <dgm:cxn modelId="{2A1D870B-0F81-4100-89FB-FD903AD710B6}" type="presParOf" srcId="{F252B8D9-3476-4BA6-A602-F31E72F6E7BD}" destId="{1D89580B-34A8-4170-A094-B906482A1F3D}" srcOrd="0" destOrd="0" presId="urn:microsoft.com/office/officeart/2016/7/layout/LinearBlockProcessNumbered"/>
    <dgm:cxn modelId="{38BE063E-989E-42B6-A418-C7F2F53B88E1}" type="presParOf" srcId="{F252B8D9-3476-4BA6-A602-F31E72F6E7BD}" destId="{B2DD6C62-8D01-4AE6-9777-29EFC7F3206D}" srcOrd="1" destOrd="0" presId="urn:microsoft.com/office/officeart/2016/7/layout/LinearBlockProcessNumbered"/>
    <dgm:cxn modelId="{4E517741-6F77-47EF-B343-D66CC0328BB7}" type="presParOf" srcId="{F252B8D9-3476-4BA6-A602-F31E72F6E7BD}" destId="{8DBE56F7-69E8-47EC-9842-A93EFBF38F8A}"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4EA324-E9D2-4D5E-A324-E146C190C555}" type="doc">
      <dgm:prSet loTypeId="urn:microsoft.com/office/officeart/2018/5/layout/IconLeafLabelList" loCatId="icon" qsTypeId="urn:microsoft.com/office/officeart/2005/8/quickstyle/simple4" qsCatId="simple" csTypeId="urn:microsoft.com/office/officeart/2018/5/colors/Iconchunking_neutralicon_colorful1" csCatId="colorful" phldr="1"/>
      <dgm:spPr/>
      <dgm:t>
        <a:bodyPr/>
        <a:lstStyle/>
        <a:p>
          <a:endParaRPr lang="en-US"/>
        </a:p>
      </dgm:t>
    </dgm:pt>
    <dgm:pt modelId="{B23BCA6A-18CB-49B6-973B-AD61766F29E0}">
      <dgm:prSet custT="1"/>
      <dgm:spPr/>
      <dgm:t>
        <a:bodyPr/>
        <a:lstStyle/>
        <a:p>
          <a:pPr>
            <a:defRPr cap="all"/>
          </a:pPr>
          <a:r>
            <a:rPr lang="en-US" sz="2000"/>
            <a:t>Is Widely Felt</a:t>
          </a:r>
        </a:p>
      </dgm:t>
    </dgm:pt>
    <dgm:pt modelId="{29DE7674-935E-4A3F-B5D7-972B977E6969}" type="parTrans" cxnId="{E4D03A7D-11A7-44CF-8B87-D5FEEA1EAAF0}">
      <dgm:prSet/>
      <dgm:spPr/>
      <dgm:t>
        <a:bodyPr/>
        <a:lstStyle/>
        <a:p>
          <a:endParaRPr lang="en-US"/>
        </a:p>
      </dgm:t>
    </dgm:pt>
    <dgm:pt modelId="{27552693-6770-4FEA-8385-FA18CECE6346}" type="sibTrans" cxnId="{E4D03A7D-11A7-44CF-8B87-D5FEEA1EAAF0}">
      <dgm:prSet/>
      <dgm:spPr/>
      <dgm:t>
        <a:bodyPr/>
        <a:lstStyle/>
        <a:p>
          <a:endParaRPr lang="en-US"/>
        </a:p>
      </dgm:t>
    </dgm:pt>
    <dgm:pt modelId="{ECB7B199-B8A5-4933-8931-4D460380E313}">
      <dgm:prSet custT="1"/>
      <dgm:spPr/>
      <dgm:t>
        <a:bodyPr/>
        <a:lstStyle/>
        <a:p>
          <a:pPr>
            <a:defRPr cap="all"/>
          </a:pPr>
          <a:r>
            <a:rPr lang="en-US" sz="2000"/>
            <a:t>Is Deeply Felt</a:t>
          </a:r>
        </a:p>
      </dgm:t>
    </dgm:pt>
    <dgm:pt modelId="{1C7B4E6F-AAFB-4258-B49C-AFEB8324B98E}" type="parTrans" cxnId="{DDF95AB0-561B-44B2-8E50-05D44DFCEA0A}">
      <dgm:prSet/>
      <dgm:spPr/>
      <dgm:t>
        <a:bodyPr/>
        <a:lstStyle/>
        <a:p>
          <a:endParaRPr lang="en-US"/>
        </a:p>
      </dgm:t>
    </dgm:pt>
    <dgm:pt modelId="{1C9B4558-6AD5-4A16-BB51-079599FCAD66}" type="sibTrans" cxnId="{DDF95AB0-561B-44B2-8E50-05D44DFCEA0A}">
      <dgm:prSet/>
      <dgm:spPr/>
      <dgm:t>
        <a:bodyPr/>
        <a:lstStyle/>
        <a:p>
          <a:endParaRPr lang="en-US"/>
        </a:p>
      </dgm:t>
    </dgm:pt>
    <dgm:pt modelId="{2A75810B-7075-4703-A389-4500A166CF2F}">
      <dgm:prSet custT="1"/>
      <dgm:spPr/>
      <dgm:t>
        <a:bodyPr/>
        <a:lstStyle/>
        <a:p>
          <a:pPr>
            <a:defRPr cap="all"/>
          </a:pPr>
          <a:r>
            <a:rPr lang="en-US" sz="2000"/>
            <a:t>Is Winnable</a:t>
          </a:r>
        </a:p>
      </dgm:t>
    </dgm:pt>
    <dgm:pt modelId="{A77343FA-7575-4CE2-B7BB-5DB98698FCA4}" type="parTrans" cxnId="{C028D352-3EEF-4CBC-8E6C-B6ED2C668D15}">
      <dgm:prSet/>
      <dgm:spPr/>
      <dgm:t>
        <a:bodyPr/>
        <a:lstStyle/>
        <a:p>
          <a:endParaRPr lang="en-US"/>
        </a:p>
      </dgm:t>
    </dgm:pt>
    <dgm:pt modelId="{A778689B-309D-427A-B890-E97D63C9CF79}" type="sibTrans" cxnId="{C028D352-3EEF-4CBC-8E6C-B6ED2C668D15}">
      <dgm:prSet/>
      <dgm:spPr/>
      <dgm:t>
        <a:bodyPr/>
        <a:lstStyle/>
        <a:p>
          <a:endParaRPr lang="en-US"/>
        </a:p>
      </dgm:t>
    </dgm:pt>
    <dgm:pt modelId="{04724857-B65E-4DED-8367-8DEC2E96513F}">
      <dgm:prSet custT="1"/>
      <dgm:spPr/>
      <dgm:t>
        <a:bodyPr/>
        <a:lstStyle/>
        <a:p>
          <a:pPr>
            <a:defRPr cap="all"/>
          </a:pPr>
          <a:r>
            <a:rPr lang="en-US" sz="2000"/>
            <a:t>Builds the Union and Leaders</a:t>
          </a:r>
        </a:p>
      </dgm:t>
    </dgm:pt>
    <dgm:pt modelId="{04EF66F8-85D7-4608-8506-E955CE587DBB}" type="parTrans" cxnId="{DD2EBE6B-BF3A-4F93-A0C0-A9FC0A125A1E}">
      <dgm:prSet/>
      <dgm:spPr/>
      <dgm:t>
        <a:bodyPr/>
        <a:lstStyle/>
        <a:p>
          <a:endParaRPr lang="en-US"/>
        </a:p>
      </dgm:t>
    </dgm:pt>
    <dgm:pt modelId="{163115E9-A523-44A9-86CB-D87101899ECC}" type="sibTrans" cxnId="{DD2EBE6B-BF3A-4F93-A0C0-A9FC0A125A1E}">
      <dgm:prSet/>
      <dgm:spPr/>
      <dgm:t>
        <a:bodyPr/>
        <a:lstStyle/>
        <a:p>
          <a:endParaRPr lang="en-US"/>
        </a:p>
      </dgm:t>
    </dgm:pt>
    <dgm:pt modelId="{F5CA89C7-EB82-4CEB-B79A-AFF0BECB461F}">
      <dgm:prSet custT="1"/>
      <dgm:spPr/>
      <dgm:t>
        <a:bodyPr/>
        <a:lstStyle/>
        <a:p>
          <a:pPr>
            <a:defRPr cap="all"/>
          </a:pPr>
          <a:r>
            <a:rPr lang="en-US" sz="2000"/>
            <a:t>Has a Connection to Students and to the Public</a:t>
          </a:r>
        </a:p>
      </dgm:t>
    </dgm:pt>
    <dgm:pt modelId="{2D6E0EA9-001E-4D9D-8DED-6A71AEEB3976}" type="parTrans" cxnId="{A706FE2D-50F0-4603-830C-8446DB73718C}">
      <dgm:prSet/>
      <dgm:spPr/>
      <dgm:t>
        <a:bodyPr/>
        <a:lstStyle/>
        <a:p>
          <a:endParaRPr lang="en-US"/>
        </a:p>
      </dgm:t>
    </dgm:pt>
    <dgm:pt modelId="{0AF20D68-419C-4650-929F-49A8E2E9DA36}" type="sibTrans" cxnId="{A706FE2D-50F0-4603-830C-8446DB73718C}">
      <dgm:prSet/>
      <dgm:spPr/>
      <dgm:t>
        <a:bodyPr/>
        <a:lstStyle/>
        <a:p>
          <a:endParaRPr lang="en-US"/>
        </a:p>
      </dgm:t>
    </dgm:pt>
    <dgm:pt modelId="{88B55768-DC96-404F-A8E6-36B58CE33F73}" type="pres">
      <dgm:prSet presAssocID="{884EA324-E9D2-4D5E-A324-E146C190C555}" presName="root" presStyleCnt="0">
        <dgm:presLayoutVars>
          <dgm:dir/>
          <dgm:resizeHandles val="exact"/>
        </dgm:presLayoutVars>
      </dgm:prSet>
      <dgm:spPr/>
    </dgm:pt>
    <dgm:pt modelId="{58860A28-1EE8-40FF-81EC-934CE98E78D8}" type="pres">
      <dgm:prSet presAssocID="{B23BCA6A-18CB-49B6-973B-AD61766F29E0}" presName="compNode" presStyleCnt="0"/>
      <dgm:spPr/>
    </dgm:pt>
    <dgm:pt modelId="{5B0802F5-CF55-4F79-B24D-B27A5BCB8CC6}" type="pres">
      <dgm:prSet presAssocID="{B23BCA6A-18CB-49B6-973B-AD61766F29E0}" presName="iconBgRect" presStyleLbl="bgShp" presStyleIdx="0" presStyleCnt="5"/>
      <dgm:spPr>
        <a:prstGeom prst="round2DiagRect">
          <a:avLst>
            <a:gd name="adj1" fmla="val 29727"/>
            <a:gd name="adj2" fmla="val 0"/>
          </a:avLst>
        </a:prstGeom>
      </dgm:spPr>
    </dgm:pt>
    <dgm:pt modelId="{5C8F4D15-CFFD-4F7A-AAA8-4D35237B987C}" type="pres">
      <dgm:prSet presAssocID="{B23BCA6A-18CB-49B6-973B-AD61766F29E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D893D446-EFAD-40A7-9A6D-436E5CFC5E07}" type="pres">
      <dgm:prSet presAssocID="{B23BCA6A-18CB-49B6-973B-AD61766F29E0}" presName="spaceRect" presStyleCnt="0"/>
      <dgm:spPr/>
    </dgm:pt>
    <dgm:pt modelId="{FE12179F-8228-4C3F-B69D-09071736198B}" type="pres">
      <dgm:prSet presAssocID="{B23BCA6A-18CB-49B6-973B-AD61766F29E0}" presName="textRect" presStyleLbl="revTx" presStyleIdx="0" presStyleCnt="5">
        <dgm:presLayoutVars>
          <dgm:chMax val="1"/>
          <dgm:chPref val="1"/>
        </dgm:presLayoutVars>
      </dgm:prSet>
      <dgm:spPr/>
    </dgm:pt>
    <dgm:pt modelId="{691FAFC0-65C6-4505-A951-C3E4EB72256B}" type="pres">
      <dgm:prSet presAssocID="{27552693-6770-4FEA-8385-FA18CECE6346}" presName="sibTrans" presStyleCnt="0"/>
      <dgm:spPr/>
    </dgm:pt>
    <dgm:pt modelId="{D182199C-80A0-4D62-B9F6-BA9C3BF119AB}" type="pres">
      <dgm:prSet presAssocID="{ECB7B199-B8A5-4933-8931-4D460380E313}" presName="compNode" presStyleCnt="0"/>
      <dgm:spPr/>
    </dgm:pt>
    <dgm:pt modelId="{856AD702-65DD-45DC-A405-3F103C6E67EE}" type="pres">
      <dgm:prSet presAssocID="{ECB7B199-B8A5-4933-8931-4D460380E313}" presName="iconBgRect" presStyleLbl="bgShp" presStyleIdx="1" presStyleCnt="5"/>
      <dgm:spPr>
        <a:prstGeom prst="round2DiagRect">
          <a:avLst>
            <a:gd name="adj1" fmla="val 29727"/>
            <a:gd name="adj2" fmla="val 0"/>
          </a:avLst>
        </a:prstGeom>
      </dgm:spPr>
    </dgm:pt>
    <dgm:pt modelId="{3B53E0CA-C9CE-4044-A28F-B7F014C5F6F4}" type="pres">
      <dgm:prSet presAssocID="{ECB7B199-B8A5-4933-8931-4D460380E31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a:ext>
      </dgm:extLst>
    </dgm:pt>
    <dgm:pt modelId="{8A2E7D51-F748-4DA2-AC6D-C1B293AFDAC2}" type="pres">
      <dgm:prSet presAssocID="{ECB7B199-B8A5-4933-8931-4D460380E313}" presName="spaceRect" presStyleCnt="0"/>
      <dgm:spPr/>
    </dgm:pt>
    <dgm:pt modelId="{706642C4-8DBC-4137-9667-506F81EE827D}" type="pres">
      <dgm:prSet presAssocID="{ECB7B199-B8A5-4933-8931-4D460380E313}" presName="textRect" presStyleLbl="revTx" presStyleIdx="1" presStyleCnt="5">
        <dgm:presLayoutVars>
          <dgm:chMax val="1"/>
          <dgm:chPref val="1"/>
        </dgm:presLayoutVars>
      </dgm:prSet>
      <dgm:spPr/>
    </dgm:pt>
    <dgm:pt modelId="{C084B592-CDD9-4249-BAF3-36FC7AB1FE06}" type="pres">
      <dgm:prSet presAssocID="{1C9B4558-6AD5-4A16-BB51-079599FCAD66}" presName="sibTrans" presStyleCnt="0"/>
      <dgm:spPr/>
    </dgm:pt>
    <dgm:pt modelId="{F1567F59-35EB-4571-9DDF-610067132F01}" type="pres">
      <dgm:prSet presAssocID="{2A75810B-7075-4703-A389-4500A166CF2F}" presName="compNode" presStyleCnt="0"/>
      <dgm:spPr/>
    </dgm:pt>
    <dgm:pt modelId="{B807B58D-589B-408B-9984-B1ACE36AB60F}" type="pres">
      <dgm:prSet presAssocID="{2A75810B-7075-4703-A389-4500A166CF2F}" presName="iconBgRect" presStyleLbl="bgShp" presStyleIdx="2" presStyleCnt="5"/>
      <dgm:spPr>
        <a:prstGeom prst="round2DiagRect">
          <a:avLst>
            <a:gd name="adj1" fmla="val 29727"/>
            <a:gd name="adj2" fmla="val 0"/>
          </a:avLst>
        </a:prstGeom>
      </dgm:spPr>
    </dgm:pt>
    <dgm:pt modelId="{037EB56E-242A-4368-A57D-C8700C7300A2}" type="pres">
      <dgm:prSet presAssocID="{2A75810B-7075-4703-A389-4500A166CF2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88A870D9-2FB8-4FF9-BE8A-530AF35B5253}" type="pres">
      <dgm:prSet presAssocID="{2A75810B-7075-4703-A389-4500A166CF2F}" presName="spaceRect" presStyleCnt="0"/>
      <dgm:spPr/>
    </dgm:pt>
    <dgm:pt modelId="{346C1DF8-088F-422E-ACD7-57CBDB97FFB9}" type="pres">
      <dgm:prSet presAssocID="{2A75810B-7075-4703-A389-4500A166CF2F}" presName="textRect" presStyleLbl="revTx" presStyleIdx="2" presStyleCnt="5">
        <dgm:presLayoutVars>
          <dgm:chMax val="1"/>
          <dgm:chPref val="1"/>
        </dgm:presLayoutVars>
      </dgm:prSet>
      <dgm:spPr/>
    </dgm:pt>
    <dgm:pt modelId="{B73492F5-2D71-402B-ABDD-9122D5BADDC9}" type="pres">
      <dgm:prSet presAssocID="{A778689B-309D-427A-B890-E97D63C9CF79}" presName="sibTrans" presStyleCnt="0"/>
      <dgm:spPr/>
    </dgm:pt>
    <dgm:pt modelId="{40917AFA-BB20-4D12-9551-555737A79630}" type="pres">
      <dgm:prSet presAssocID="{04724857-B65E-4DED-8367-8DEC2E96513F}" presName="compNode" presStyleCnt="0"/>
      <dgm:spPr/>
    </dgm:pt>
    <dgm:pt modelId="{D4ADB4BB-BA0C-45F5-8586-247CE2ECF0EF}" type="pres">
      <dgm:prSet presAssocID="{04724857-B65E-4DED-8367-8DEC2E96513F}" presName="iconBgRect" presStyleLbl="bgShp" presStyleIdx="3" presStyleCnt="5"/>
      <dgm:spPr>
        <a:prstGeom prst="round2DiagRect">
          <a:avLst>
            <a:gd name="adj1" fmla="val 29727"/>
            <a:gd name="adj2" fmla="val 0"/>
          </a:avLst>
        </a:prstGeom>
      </dgm:spPr>
    </dgm:pt>
    <dgm:pt modelId="{A9BBEB8C-DBAE-457C-B898-3D03CDA768D3}" type="pres">
      <dgm:prSet presAssocID="{04724857-B65E-4DED-8367-8DEC2E96513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am"/>
        </a:ext>
      </dgm:extLst>
    </dgm:pt>
    <dgm:pt modelId="{6FDF6153-D9A6-43AA-B4CC-E25A2FFFD031}" type="pres">
      <dgm:prSet presAssocID="{04724857-B65E-4DED-8367-8DEC2E96513F}" presName="spaceRect" presStyleCnt="0"/>
      <dgm:spPr/>
    </dgm:pt>
    <dgm:pt modelId="{FC8740AF-09B0-4E85-924C-445ACF0397D8}" type="pres">
      <dgm:prSet presAssocID="{04724857-B65E-4DED-8367-8DEC2E96513F}" presName="textRect" presStyleLbl="revTx" presStyleIdx="3" presStyleCnt="5">
        <dgm:presLayoutVars>
          <dgm:chMax val="1"/>
          <dgm:chPref val="1"/>
        </dgm:presLayoutVars>
      </dgm:prSet>
      <dgm:spPr/>
    </dgm:pt>
    <dgm:pt modelId="{FADD63D3-BF37-4FDB-AC3F-6A9ADAD275F5}" type="pres">
      <dgm:prSet presAssocID="{163115E9-A523-44A9-86CB-D87101899ECC}" presName="sibTrans" presStyleCnt="0"/>
      <dgm:spPr/>
    </dgm:pt>
    <dgm:pt modelId="{317FA3F3-DDFD-4951-9788-BAEF9041C72E}" type="pres">
      <dgm:prSet presAssocID="{F5CA89C7-EB82-4CEB-B79A-AFF0BECB461F}" presName="compNode" presStyleCnt="0"/>
      <dgm:spPr/>
    </dgm:pt>
    <dgm:pt modelId="{F59E0DDF-4F3F-457C-805C-6E1A406E3B57}" type="pres">
      <dgm:prSet presAssocID="{F5CA89C7-EB82-4CEB-B79A-AFF0BECB461F}" presName="iconBgRect" presStyleLbl="bgShp" presStyleIdx="4" presStyleCnt="5"/>
      <dgm:spPr>
        <a:prstGeom prst="round2DiagRect">
          <a:avLst>
            <a:gd name="adj1" fmla="val 29727"/>
            <a:gd name="adj2" fmla="val 0"/>
          </a:avLst>
        </a:prstGeom>
      </dgm:spPr>
    </dgm:pt>
    <dgm:pt modelId="{57EC9D35-782C-490C-B3BE-368B057C1719}" type="pres">
      <dgm:prSet presAssocID="{F5CA89C7-EB82-4CEB-B79A-AFF0BECB461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sers"/>
        </a:ext>
      </dgm:extLst>
    </dgm:pt>
    <dgm:pt modelId="{D990A03B-DBEC-408A-BA1D-BF67633FB75A}" type="pres">
      <dgm:prSet presAssocID="{F5CA89C7-EB82-4CEB-B79A-AFF0BECB461F}" presName="spaceRect" presStyleCnt="0"/>
      <dgm:spPr/>
    </dgm:pt>
    <dgm:pt modelId="{43AB8825-6AF1-4ACA-AAAA-A756FAFA2014}" type="pres">
      <dgm:prSet presAssocID="{F5CA89C7-EB82-4CEB-B79A-AFF0BECB461F}" presName="textRect" presStyleLbl="revTx" presStyleIdx="4" presStyleCnt="5">
        <dgm:presLayoutVars>
          <dgm:chMax val="1"/>
          <dgm:chPref val="1"/>
        </dgm:presLayoutVars>
      </dgm:prSet>
      <dgm:spPr/>
    </dgm:pt>
  </dgm:ptLst>
  <dgm:cxnLst>
    <dgm:cxn modelId="{ED5ACF03-10D4-4041-871C-7400CB92D9C3}" type="presOf" srcId="{ECB7B199-B8A5-4933-8931-4D460380E313}" destId="{706642C4-8DBC-4137-9667-506F81EE827D}" srcOrd="0" destOrd="0" presId="urn:microsoft.com/office/officeart/2018/5/layout/IconLeafLabelList"/>
    <dgm:cxn modelId="{5E2B451A-A3BC-49C9-AE36-F9437B40D3E5}" type="presOf" srcId="{884EA324-E9D2-4D5E-A324-E146C190C555}" destId="{88B55768-DC96-404F-A8E6-36B58CE33F73}" srcOrd="0" destOrd="0" presId="urn:microsoft.com/office/officeart/2018/5/layout/IconLeafLabelList"/>
    <dgm:cxn modelId="{A706FE2D-50F0-4603-830C-8446DB73718C}" srcId="{884EA324-E9D2-4D5E-A324-E146C190C555}" destId="{F5CA89C7-EB82-4CEB-B79A-AFF0BECB461F}" srcOrd="4" destOrd="0" parTransId="{2D6E0EA9-001E-4D9D-8DED-6A71AEEB3976}" sibTransId="{0AF20D68-419C-4650-929F-49A8E2E9DA36}"/>
    <dgm:cxn modelId="{81644E5E-BA6B-49DA-BC2D-ACE2B2C9DD9E}" type="presOf" srcId="{04724857-B65E-4DED-8367-8DEC2E96513F}" destId="{FC8740AF-09B0-4E85-924C-445ACF0397D8}" srcOrd="0" destOrd="0" presId="urn:microsoft.com/office/officeart/2018/5/layout/IconLeafLabelList"/>
    <dgm:cxn modelId="{DD2EBE6B-BF3A-4F93-A0C0-A9FC0A125A1E}" srcId="{884EA324-E9D2-4D5E-A324-E146C190C555}" destId="{04724857-B65E-4DED-8367-8DEC2E96513F}" srcOrd="3" destOrd="0" parTransId="{04EF66F8-85D7-4608-8506-E955CE587DBB}" sibTransId="{163115E9-A523-44A9-86CB-D87101899ECC}"/>
    <dgm:cxn modelId="{C028D352-3EEF-4CBC-8E6C-B6ED2C668D15}" srcId="{884EA324-E9D2-4D5E-A324-E146C190C555}" destId="{2A75810B-7075-4703-A389-4500A166CF2F}" srcOrd="2" destOrd="0" parTransId="{A77343FA-7575-4CE2-B7BB-5DB98698FCA4}" sibTransId="{A778689B-309D-427A-B890-E97D63C9CF79}"/>
    <dgm:cxn modelId="{E4D03A7D-11A7-44CF-8B87-D5FEEA1EAAF0}" srcId="{884EA324-E9D2-4D5E-A324-E146C190C555}" destId="{B23BCA6A-18CB-49B6-973B-AD61766F29E0}" srcOrd="0" destOrd="0" parTransId="{29DE7674-935E-4A3F-B5D7-972B977E6969}" sibTransId="{27552693-6770-4FEA-8385-FA18CECE6346}"/>
    <dgm:cxn modelId="{6D6D9280-D2B5-40B1-AFA4-52DD6D556948}" type="presOf" srcId="{2A75810B-7075-4703-A389-4500A166CF2F}" destId="{346C1DF8-088F-422E-ACD7-57CBDB97FFB9}" srcOrd="0" destOrd="0" presId="urn:microsoft.com/office/officeart/2018/5/layout/IconLeafLabelList"/>
    <dgm:cxn modelId="{DDF95AB0-561B-44B2-8E50-05D44DFCEA0A}" srcId="{884EA324-E9D2-4D5E-A324-E146C190C555}" destId="{ECB7B199-B8A5-4933-8931-4D460380E313}" srcOrd="1" destOrd="0" parTransId="{1C7B4E6F-AAFB-4258-B49C-AFEB8324B98E}" sibTransId="{1C9B4558-6AD5-4A16-BB51-079599FCAD66}"/>
    <dgm:cxn modelId="{76D3E3C7-2300-46A7-9BCB-7D222A85EA20}" type="presOf" srcId="{B23BCA6A-18CB-49B6-973B-AD61766F29E0}" destId="{FE12179F-8228-4C3F-B69D-09071736198B}" srcOrd="0" destOrd="0" presId="urn:microsoft.com/office/officeart/2018/5/layout/IconLeafLabelList"/>
    <dgm:cxn modelId="{ADE915E9-11CE-4C6A-8ABA-CD2AF7F48C33}" type="presOf" srcId="{F5CA89C7-EB82-4CEB-B79A-AFF0BECB461F}" destId="{43AB8825-6AF1-4ACA-AAAA-A756FAFA2014}" srcOrd="0" destOrd="0" presId="urn:microsoft.com/office/officeart/2018/5/layout/IconLeafLabelList"/>
    <dgm:cxn modelId="{BACD4459-EF60-4680-BE2E-0BA9AB6D1497}" type="presParOf" srcId="{88B55768-DC96-404F-A8E6-36B58CE33F73}" destId="{58860A28-1EE8-40FF-81EC-934CE98E78D8}" srcOrd="0" destOrd="0" presId="urn:microsoft.com/office/officeart/2018/5/layout/IconLeafLabelList"/>
    <dgm:cxn modelId="{592B03D6-0D88-43AB-B506-69307F304DE4}" type="presParOf" srcId="{58860A28-1EE8-40FF-81EC-934CE98E78D8}" destId="{5B0802F5-CF55-4F79-B24D-B27A5BCB8CC6}" srcOrd="0" destOrd="0" presId="urn:microsoft.com/office/officeart/2018/5/layout/IconLeafLabelList"/>
    <dgm:cxn modelId="{96295CAD-9E55-4342-A82E-53BDBCB3E9D8}" type="presParOf" srcId="{58860A28-1EE8-40FF-81EC-934CE98E78D8}" destId="{5C8F4D15-CFFD-4F7A-AAA8-4D35237B987C}" srcOrd="1" destOrd="0" presId="urn:microsoft.com/office/officeart/2018/5/layout/IconLeafLabelList"/>
    <dgm:cxn modelId="{2550FA8B-B2C6-49D8-8626-89352880B730}" type="presParOf" srcId="{58860A28-1EE8-40FF-81EC-934CE98E78D8}" destId="{D893D446-EFAD-40A7-9A6D-436E5CFC5E07}" srcOrd="2" destOrd="0" presId="urn:microsoft.com/office/officeart/2018/5/layout/IconLeafLabelList"/>
    <dgm:cxn modelId="{945C48DD-DF24-4831-9032-2D1E7D654D09}" type="presParOf" srcId="{58860A28-1EE8-40FF-81EC-934CE98E78D8}" destId="{FE12179F-8228-4C3F-B69D-09071736198B}" srcOrd="3" destOrd="0" presId="urn:microsoft.com/office/officeart/2018/5/layout/IconLeafLabelList"/>
    <dgm:cxn modelId="{17D4DED4-3BC0-4BB2-90C6-508BF36BA5D1}" type="presParOf" srcId="{88B55768-DC96-404F-A8E6-36B58CE33F73}" destId="{691FAFC0-65C6-4505-A951-C3E4EB72256B}" srcOrd="1" destOrd="0" presId="urn:microsoft.com/office/officeart/2018/5/layout/IconLeafLabelList"/>
    <dgm:cxn modelId="{B6DAD231-CB51-4555-9E47-21E908AE74E3}" type="presParOf" srcId="{88B55768-DC96-404F-A8E6-36B58CE33F73}" destId="{D182199C-80A0-4D62-B9F6-BA9C3BF119AB}" srcOrd="2" destOrd="0" presId="urn:microsoft.com/office/officeart/2018/5/layout/IconLeafLabelList"/>
    <dgm:cxn modelId="{83F373DC-1D6F-470C-A31B-DDBD70A31610}" type="presParOf" srcId="{D182199C-80A0-4D62-B9F6-BA9C3BF119AB}" destId="{856AD702-65DD-45DC-A405-3F103C6E67EE}" srcOrd="0" destOrd="0" presId="urn:microsoft.com/office/officeart/2018/5/layout/IconLeafLabelList"/>
    <dgm:cxn modelId="{D4682238-9296-4624-BC6E-7C32F0AAAD9E}" type="presParOf" srcId="{D182199C-80A0-4D62-B9F6-BA9C3BF119AB}" destId="{3B53E0CA-C9CE-4044-A28F-B7F014C5F6F4}" srcOrd="1" destOrd="0" presId="urn:microsoft.com/office/officeart/2018/5/layout/IconLeafLabelList"/>
    <dgm:cxn modelId="{EE55AEA1-23DA-4A4A-8B15-E1E16B800194}" type="presParOf" srcId="{D182199C-80A0-4D62-B9F6-BA9C3BF119AB}" destId="{8A2E7D51-F748-4DA2-AC6D-C1B293AFDAC2}" srcOrd="2" destOrd="0" presId="urn:microsoft.com/office/officeart/2018/5/layout/IconLeafLabelList"/>
    <dgm:cxn modelId="{CDCC3D99-5A03-4E33-BBCB-1B286167DF2D}" type="presParOf" srcId="{D182199C-80A0-4D62-B9F6-BA9C3BF119AB}" destId="{706642C4-8DBC-4137-9667-506F81EE827D}" srcOrd="3" destOrd="0" presId="urn:microsoft.com/office/officeart/2018/5/layout/IconLeafLabelList"/>
    <dgm:cxn modelId="{D31817DB-949D-4F68-B06E-2F97DEB48C7D}" type="presParOf" srcId="{88B55768-DC96-404F-A8E6-36B58CE33F73}" destId="{C084B592-CDD9-4249-BAF3-36FC7AB1FE06}" srcOrd="3" destOrd="0" presId="urn:microsoft.com/office/officeart/2018/5/layout/IconLeafLabelList"/>
    <dgm:cxn modelId="{65E852F4-7128-47D0-8F91-8FAC21673B5C}" type="presParOf" srcId="{88B55768-DC96-404F-A8E6-36B58CE33F73}" destId="{F1567F59-35EB-4571-9DDF-610067132F01}" srcOrd="4" destOrd="0" presId="urn:microsoft.com/office/officeart/2018/5/layout/IconLeafLabelList"/>
    <dgm:cxn modelId="{A5AAF10D-207B-4D65-859A-D9ED36F8B7F0}" type="presParOf" srcId="{F1567F59-35EB-4571-9DDF-610067132F01}" destId="{B807B58D-589B-408B-9984-B1ACE36AB60F}" srcOrd="0" destOrd="0" presId="urn:microsoft.com/office/officeart/2018/5/layout/IconLeafLabelList"/>
    <dgm:cxn modelId="{F4272EC6-CA96-41A9-9860-592BAD5A2C34}" type="presParOf" srcId="{F1567F59-35EB-4571-9DDF-610067132F01}" destId="{037EB56E-242A-4368-A57D-C8700C7300A2}" srcOrd="1" destOrd="0" presId="urn:microsoft.com/office/officeart/2018/5/layout/IconLeafLabelList"/>
    <dgm:cxn modelId="{41D1520A-8D65-44C3-A596-F2F44AA3C93D}" type="presParOf" srcId="{F1567F59-35EB-4571-9DDF-610067132F01}" destId="{88A870D9-2FB8-4FF9-BE8A-530AF35B5253}" srcOrd="2" destOrd="0" presId="urn:microsoft.com/office/officeart/2018/5/layout/IconLeafLabelList"/>
    <dgm:cxn modelId="{94B270BC-2F15-46B0-BDE3-9CC97BBA4F8F}" type="presParOf" srcId="{F1567F59-35EB-4571-9DDF-610067132F01}" destId="{346C1DF8-088F-422E-ACD7-57CBDB97FFB9}" srcOrd="3" destOrd="0" presId="urn:microsoft.com/office/officeart/2018/5/layout/IconLeafLabelList"/>
    <dgm:cxn modelId="{549DF64F-E3C5-49D7-9D6A-9038BFADAE4F}" type="presParOf" srcId="{88B55768-DC96-404F-A8E6-36B58CE33F73}" destId="{B73492F5-2D71-402B-ABDD-9122D5BADDC9}" srcOrd="5" destOrd="0" presId="urn:microsoft.com/office/officeart/2018/5/layout/IconLeafLabelList"/>
    <dgm:cxn modelId="{8A3ECEDD-4A00-41C2-B77A-D5CD15DEFAA6}" type="presParOf" srcId="{88B55768-DC96-404F-A8E6-36B58CE33F73}" destId="{40917AFA-BB20-4D12-9551-555737A79630}" srcOrd="6" destOrd="0" presId="urn:microsoft.com/office/officeart/2018/5/layout/IconLeafLabelList"/>
    <dgm:cxn modelId="{AA8C44BB-890B-4D43-855F-4AD68E2CA218}" type="presParOf" srcId="{40917AFA-BB20-4D12-9551-555737A79630}" destId="{D4ADB4BB-BA0C-45F5-8586-247CE2ECF0EF}" srcOrd="0" destOrd="0" presId="urn:microsoft.com/office/officeart/2018/5/layout/IconLeafLabelList"/>
    <dgm:cxn modelId="{3BA62B62-D920-4F0E-9FD1-4E2A2DC9BD7D}" type="presParOf" srcId="{40917AFA-BB20-4D12-9551-555737A79630}" destId="{A9BBEB8C-DBAE-457C-B898-3D03CDA768D3}" srcOrd="1" destOrd="0" presId="urn:microsoft.com/office/officeart/2018/5/layout/IconLeafLabelList"/>
    <dgm:cxn modelId="{748D9189-AC4B-4DBF-917A-68F3E5022879}" type="presParOf" srcId="{40917AFA-BB20-4D12-9551-555737A79630}" destId="{6FDF6153-D9A6-43AA-B4CC-E25A2FFFD031}" srcOrd="2" destOrd="0" presId="urn:microsoft.com/office/officeart/2018/5/layout/IconLeafLabelList"/>
    <dgm:cxn modelId="{941D8E6E-5B82-4B6F-9DE6-B61F05B8ECF2}" type="presParOf" srcId="{40917AFA-BB20-4D12-9551-555737A79630}" destId="{FC8740AF-09B0-4E85-924C-445ACF0397D8}" srcOrd="3" destOrd="0" presId="urn:microsoft.com/office/officeart/2018/5/layout/IconLeafLabelList"/>
    <dgm:cxn modelId="{A199FBA5-632A-41B1-8D4C-337AC7E70F2D}" type="presParOf" srcId="{88B55768-DC96-404F-A8E6-36B58CE33F73}" destId="{FADD63D3-BF37-4FDB-AC3F-6A9ADAD275F5}" srcOrd="7" destOrd="0" presId="urn:microsoft.com/office/officeart/2018/5/layout/IconLeafLabelList"/>
    <dgm:cxn modelId="{712E4CD7-7C86-4359-B7C8-372A8C60209D}" type="presParOf" srcId="{88B55768-DC96-404F-A8E6-36B58CE33F73}" destId="{317FA3F3-DDFD-4951-9788-BAEF9041C72E}" srcOrd="8" destOrd="0" presId="urn:microsoft.com/office/officeart/2018/5/layout/IconLeafLabelList"/>
    <dgm:cxn modelId="{3E93E4B5-2BBD-491D-8685-4DB9B3395881}" type="presParOf" srcId="{317FA3F3-DDFD-4951-9788-BAEF9041C72E}" destId="{F59E0DDF-4F3F-457C-805C-6E1A406E3B57}" srcOrd="0" destOrd="0" presId="urn:microsoft.com/office/officeart/2018/5/layout/IconLeafLabelList"/>
    <dgm:cxn modelId="{A074097E-8B36-4C8F-A6F1-32E1AD667C4D}" type="presParOf" srcId="{317FA3F3-DDFD-4951-9788-BAEF9041C72E}" destId="{57EC9D35-782C-490C-B3BE-368B057C1719}" srcOrd="1" destOrd="0" presId="urn:microsoft.com/office/officeart/2018/5/layout/IconLeafLabelList"/>
    <dgm:cxn modelId="{8CFC0E10-F04A-4D46-91EC-BFAC437CEDAE}" type="presParOf" srcId="{317FA3F3-DDFD-4951-9788-BAEF9041C72E}" destId="{D990A03B-DBEC-408A-BA1D-BF67633FB75A}" srcOrd="2" destOrd="0" presId="urn:microsoft.com/office/officeart/2018/5/layout/IconLeafLabelList"/>
    <dgm:cxn modelId="{AA99EEFA-4802-4F2C-8EB9-AC9F701C668C}" type="presParOf" srcId="{317FA3F3-DDFD-4951-9788-BAEF9041C72E}" destId="{43AB8825-6AF1-4ACA-AAAA-A756FAFA2014}"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8DA350-8D52-4BA5-BBAB-8634531F7F2B}"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3230D27E-5942-4BB9-A900-8A49185796CD}">
      <dgm:prSet custT="1"/>
      <dgm:spPr/>
      <dgm:t>
        <a:bodyPr/>
        <a:lstStyle/>
        <a:p>
          <a:r>
            <a:rPr lang="en-US" sz="2400"/>
            <a:t>Simple</a:t>
          </a:r>
        </a:p>
      </dgm:t>
    </dgm:pt>
    <dgm:pt modelId="{DC231FA7-2856-4DC7-BDB0-F4D9256A020C}" type="parTrans" cxnId="{B9BB3A95-ACE5-4CF2-9FDC-09A5B2BE3C3E}">
      <dgm:prSet/>
      <dgm:spPr/>
      <dgm:t>
        <a:bodyPr/>
        <a:lstStyle/>
        <a:p>
          <a:endParaRPr lang="en-US"/>
        </a:p>
      </dgm:t>
    </dgm:pt>
    <dgm:pt modelId="{55F61F90-22BD-48F5-9998-5A2EDD256392}" type="sibTrans" cxnId="{B9BB3A95-ACE5-4CF2-9FDC-09A5B2BE3C3E}">
      <dgm:prSet/>
      <dgm:spPr/>
      <dgm:t>
        <a:bodyPr/>
        <a:lstStyle/>
        <a:p>
          <a:endParaRPr lang="en-US"/>
        </a:p>
      </dgm:t>
    </dgm:pt>
    <dgm:pt modelId="{CEBBC092-2D85-4951-AB62-51B21A569063}">
      <dgm:prSet custT="1"/>
      <dgm:spPr/>
      <dgm:t>
        <a:bodyPr/>
        <a:lstStyle/>
        <a:p>
          <a:r>
            <a:rPr lang="en-US" sz="2400"/>
            <a:t>Visible</a:t>
          </a:r>
        </a:p>
      </dgm:t>
    </dgm:pt>
    <dgm:pt modelId="{867D6525-D53A-44B2-81FC-68FA764A8823}" type="parTrans" cxnId="{F9783EE9-298E-4C2F-BBC1-C1BEF4FC4BB2}">
      <dgm:prSet/>
      <dgm:spPr/>
      <dgm:t>
        <a:bodyPr/>
        <a:lstStyle/>
        <a:p>
          <a:endParaRPr lang="en-US"/>
        </a:p>
      </dgm:t>
    </dgm:pt>
    <dgm:pt modelId="{D4DF51DC-54DD-42D4-A573-5838094E2CF4}" type="sibTrans" cxnId="{F9783EE9-298E-4C2F-BBC1-C1BEF4FC4BB2}">
      <dgm:prSet/>
      <dgm:spPr/>
      <dgm:t>
        <a:bodyPr/>
        <a:lstStyle/>
        <a:p>
          <a:endParaRPr lang="en-US"/>
        </a:p>
      </dgm:t>
    </dgm:pt>
    <dgm:pt modelId="{CF51CBF1-011D-402C-A9F8-8E224F98A65A}">
      <dgm:prSet custT="1"/>
      <dgm:spPr/>
      <dgm:t>
        <a:bodyPr/>
        <a:lstStyle/>
        <a:p>
          <a:r>
            <a:rPr lang="en-US" sz="2400"/>
            <a:t>Something you know people will do</a:t>
          </a:r>
        </a:p>
      </dgm:t>
    </dgm:pt>
    <dgm:pt modelId="{A195EE96-619C-4E71-B969-0039371B8E7B}" type="parTrans" cxnId="{3EB7B9CA-C8A1-4BC4-B7DF-EF185AB7DCBC}">
      <dgm:prSet/>
      <dgm:spPr/>
      <dgm:t>
        <a:bodyPr/>
        <a:lstStyle/>
        <a:p>
          <a:endParaRPr lang="en-US"/>
        </a:p>
      </dgm:t>
    </dgm:pt>
    <dgm:pt modelId="{E38EA495-3A89-4B30-9D37-9DAC66694B3D}" type="sibTrans" cxnId="{3EB7B9CA-C8A1-4BC4-B7DF-EF185AB7DCBC}">
      <dgm:prSet/>
      <dgm:spPr/>
      <dgm:t>
        <a:bodyPr/>
        <a:lstStyle/>
        <a:p>
          <a:endParaRPr lang="en-US"/>
        </a:p>
      </dgm:t>
    </dgm:pt>
    <dgm:pt modelId="{23CA06F2-CE42-488B-9A80-1617BCEA8CB5}">
      <dgm:prSet custT="1"/>
      <dgm:spPr/>
      <dgm:t>
        <a:bodyPr/>
        <a:lstStyle/>
        <a:p>
          <a:r>
            <a:rPr lang="en-US" sz="2400"/>
            <a:t>Timed for effect</a:t>
          </a:r>
        </a:p>
      </dgm:t>
    </dgm:pt>
    <dgm:pt modelId="{34FE2A6A-F4E5-4179-A6F5-7E604DC83105}" type="parTrans" cxnId="{7606304F-0F20-4623-8EC0-5CFEF3462607}">
      <dgm:prSet/>
      <dgm:spPr/>
      <dgm:t>
        <a:bodyPr/>
        <a:lstStyle/>
        <a:p>
          <a:endParaRPr lang="en-US"/>
        </a:p>
      </dgm:t>
    </dgm:pt>
    <dgm:pt modelId="{4EA242C7-93B9-49A6-B606-BEAD0C4C1444}" type="sibTrans" cxnId="{7606304F-0F20-4623-8EC0-5CFEF3462607}">
      <dgm:prSet/>
      <dgm:spPr/>
      <dgm:t>
        <a:bodyPr/>
        <a:lstStyle/>
        <a:p>
          <a:endParaRPr lang="en-US"/>
        </a:p>
      </dgm:t>
    </dgm:pt>
    <dgm:pt modelId="{2EE48CAA-E598-4F19-A661-EFAE1381C92A}">
      <dgm:prSet custT="1"/>
      <dgm:spPr/>
      <dgm:t>
        <a:bodyPr/>
        <a:lstStyle/>
        <a:p>
          <a:r>
            <a:rPr lang="en-US" sz="2400"/>
            <a:t>Builds on past actions</a:t>
          </a:r>
        </a:p>
      </dgm:t>
    </dgm:pt>
    <dgm:pt modelId="{AF271286-3FB0-4DCA-A434-A45F209F6638}" type="parTrans" cxnId="{C4D2B3C6-DEF1-4D22-AA59-E72CFCA5687F}">
      <dgm:prSet/>
      <dgm:spPr/>
      <dgm:t>
        <a:bodyPr/>
        <a:lstStyle/>
        <a:p>
          <a:endParaRPr lang="en-US"/>
        </a:p>
      </dgm:t>
    </dgm:pt>
    <dgm:pt modelId="{54A6A978-6740-4477-9C3A-B088B2284C35}" type="sibTrans" cxnId="{C4D2B3C6-DEF1-4D22-AA59-E72CFCA5687F}">
      <dgm:prSet/>
      <dgm:spPr/>
      <dgm:t>
        <a:bodyPr/>
        <a:lstStyle/>
        <a:p>
          <a:endParaRPr lang="en-US"/>
        </a:p>
      </dgm:t>
    </dgm:pt>
    <dgm:pt modelId="{C20DC2D2-C2B3-48ED-8C66-47F2FFD35833}">
      <dgm:prSet custT="1"/>
      <dgm:spPr/>
      <dgm:t>
        <a:bodyPr/>
        <a:lstStyle/>
        <a:p>
          <a:r>
            <a:rPr lang="en-US" sz="2400"/>
            <a:t>Unifies </a:t>
          </a:r>
        </a:p>
      </dgm:t>
    </dgm:pt>
    <dgm:pt modelId="{2A4EC514-E3A9-4778-9C4B-FC5E10CA56A0}" type="parTrans" cxnId="{3A5F1AB4-F947-4C34-B015-8DCE989012F0}">
      <dgm:prSet/>
      <dgm:spPr/>
      <dgm:t>
        <a:bodyPr/>
        <a:lstStyle/>
        <a:p>
          <a:endParaRPr lang="en-US"/>
        </a:p>
      </dgm:t>
    </dgm:pt>
    <dgm:pt modelId="{0AB32D8A-995C-4ED5-BD00-61F3C845EA9A}" type="sibTrans" cxnId="{3A5F1AB4-F947-4C34-B015-8DCE989012F0}">
      <dgm:prSet/>
      <dgm:spPr/>
      <dgm:t>
        <a:bodyPr/>
        <a:lstStyle/>
        <a:p>
          <a:endParaRPr lang="en-US"/>
        </a:p>
      </dgm:t>
    </dgm:pt>
    <dgm:pt modelId="{4E1B15BD-4EA0-4437-A8EA-7894EE325E1D}">
      <dgm:prSet custT="1"/>
      <dgm:spPr/>
      <dgm:t>
        <a:bodyPr/>
        <a:lstStyle/>
        <a:p>
          <a:r>
            <a:rPr lang="en-US" sz="2400"/>
            <a:t>Targets the person(s) with the power </a:t>
          </a:r>
        </a:p>
        <a:p>
          <a:r>
            <a:rPr lang="en-US" sz="2400"/>
            <a:t>to meet your demands</a:t>
          </a:r>
        </a:p>
      </dgm:t>
    </dgm:pt>
    <dgm:pt modelId="{74192950-9F2A-47B0-8D28-08FA319CCA3E}" type="parTrans" cxnId="{39840C6D-AAF2-43AA-ADA1-2B6219528DB7}">
      <dgm:prSet/>
      <dgm:spPr/>
      <dgm:t>
        <a:bodyPr/>
        <a:lstStyle/>
        <a:p>
          <a:endParaRPr lang="en-US"/>
        </a:p>
      </dgm:t>
    </dgm:pt>
    <dgm:pt modelId="{4DC94EC9-D6F9-4523-AD5B-86D7573CA612}" type="sibTrans" cxnId="{39840C6D-AAF2-43AA-ADA1-2B6219528DB7}">
      <dgm:prSet/>
      <dgm:spPr/>
      <dgm:t>
        <a:bodyPr/>
        <a:lstStyle/>
        <a:p>
          <a:endParaRPr lang="en-US"/>
        </a:p>
      </dgm:t>
    </dgm:pt>
    <dgm:pt modelId="{07225BDB-A987-4A4B-B43E-DAD1E2128C01}" type="pres">
      <dgm:prSet presAssocID="{458DA350-8D52-4BA5-BBAB-8634531F7F2B}" presName="linear" presStyleCnt="0">
        <dgm:presLayoutVars>
          <dgm:animLvl val="lvl"/>
          <dgm:resizeHandles val="exact"/>
        </dgm:presLayoutVars>
      </dgm:prSet>
      <dgm:spPr/>
    </dgm:pt>
    <dgm:pt modelId="{40E92B34-E502-4895-BF3E-15D8D91F9395}" type="pres">
      <dgm:prSet presAssocID="{3230D27E-5942-4BB9-A900-8A49185796CD}" presName="parentText" presStyleLbl="node1" presStyleIdx="0" presStyleCnt="7">
        <dgm:presLayoutVars>
          <dgm:chMax val="0"/>
          <dgm:bulletEnabled val="1"/>
        </dgm:presLayoutVars>
      </dgm:prSet>
      <dgm:spPr/>
    </dgm:pt>
    <dgm:pt modelId="{031B6424-B0AF-4B00-910B-9875AD028262}" type="pres">
      <dgm:prSet presAssocID="{55F61F90-22BD-48F5-9998-5A2EDD256392}" presName="spacer" presStyleCnt="0"/>
      <dgm:spPr/>
    </dgm:pt>
    <dgm:pt modelId="{B9764F5B-26F7-4A47-9FDC-E2622600477D}" type="pres">
      <dgm:prSet presAssocID="{CEBBC092-2D85-4951-AB62-51B21A569063}" presName="parentText" presStyleLbl="node1" presStyleIdx="1" presStyleCnt="7">
        <dgm:presLayoutVars>
          <dgm:chMax val="0"/>
          <dgm:bulletEnabled val="1"/>
        </dgm:presLayoutVars>
      </dgm:prSet>
      <dgm:spPr/>
    </dgm:pt>
    <dgm:pt modelId="{57E7F4F0-AE5E-4197-B0FE-C1BB71903A82}" type="pres">
      <dgm:prSet presAssocID="{D4DF51DC-54DD-42D4-A573-5838094E2CF4}" presName="spacer" presStyleCnt="0"/>
      <dgm:spPr/>
    </dgm:pt>
    <dgm:pt modelId="{FE48989D-243B-43BD-9224-AD1846A2E53C}" type="pres">
      <dgm:prSet presAssocID="{CF51CBF1-011D-402C-A9F8-8E224F98A65A}" presName="parentText" presStyleLbl="node1" presStyleIdx="2" presStyleCnt="7">
        <dgm:presLayoutVars>
          <dgm:chMax val="0"/>
          <dgm:bulletEnabled val="1"/>
        </dgm:presLayoutVars>
      </dgm:prSet>
      <dgm:spPr/>
    </dgm:pt>
    <dgm:pt modelId="{A9D134A4-E0B2-42DB-9CA5-274D358AC5B4}" type="pres">
      <dgm:prSet presAssocID="{E38EA495-3A89-4B30-9D37-9DAC66694B3D}" presName="spacer" presStyleCnt="0"/>
      <dgm:spPr/>
    </dgm:pt>
    <dgm:pt modelId="{B0C1F799-2CC6-4901-A00E-7787759B9C6E}" type="pres">
      <dgm:prSet presAssocID="{23CA06F2-CE42-488B-9A80-1617BCEA8CB5}" presName="parentText" presStyleLbl="node1" presStyleIdx="3" presStyleCnt="7">
        <dgm:presLayoutVars>
          <dgm:chMax val="0"/>
          <dgm:bulletEnabled val="1"/>
        </dgm:presLayoutVars>
      </dgm:prSet>
      <dgm:spPr/>
    </dgm:pt>
    <dgm:pt modelId="{C4E3DCE0-3791-4708-85D5-3A53F2F778F0}" type="pres">
      <dgm:prSet presAssocID="{4EA242C7-93B9-49A6-B606-BEAD0C4C1444}" presName="spacer" presStyleCnt="0"/>
      <dgm:spPr/>
    </dgm:pt>
    <dgm:pt modelId="{E2690D52-458C-4CAF-B0CE-95C2B331B535}" type="pres">
      <dgm:prSet presAssocID="{2EE48CAA-E598-4F19-A661-EFAE1381C92A}" presName="parentText" presStyleLbl="node1" presStyleIdx="4" presStyleCnt="7">
        <dgm:presLayoutVars>
          <dgm:chMax val="0"/>
          <dgm:bulletEnabled val="1"/>
        </dgm:presLayoutVars>
      </dgm:prSet>
      <dgm:spPr/>
    </dgm:pt>
    <dgm:pt modelId="{32192BFE-8B43-4BA6-8514-DB70E8694593}" type="pres">
      <dgm:prSet presAssocID="{54A6A978-6740-4477-9C3A-B088B2284C35}" presName="spacer" presStyleCnt="0"/>
      <dgm:spPr/>
    </dgm:pt>
    <dgm:pt modelId="{6525C833-0157-46AA-AC2E-516C1EC32504}" type="pres">
      <dgm:prSet presAssocID="{C20DC2D2-C2B3-48ED-8C66-47F2FFD35833}" presName="parentText" presStyleLbl="node1" presStyleIdx="5" presStyleCnt="7">
        <dgm:presLayoutVars>
          <dgm:chMax val="0"/>
          <dgm:bulletEnabled val="1"/>
        </dgm:presLayoutVars>
      </dgm:prSet>
      <dgm:spPr/>
    </dgm:pt>
    <dgm:pt modelId="{69D26B6C-68BA-4988-96B6-AB8F2B6D8B0A}" type="pres">
      <dgm:prSet presAssocID="{0AB32D8A-995C-4ED5-BD00-61F3C845EA9A}" presName="spacer" presStyleCnt="0"/>
      <dgm:spPr/>
    </dgm:pt>
    <dgm:pt modelId="{7D171FE6-3F23-4D22-A6D1-3054EAF9A26C}" type="pres">
      <dgm:prSet presAssocID="{4E1B15BD-4EA0-4437-A8EA-7894EE325E1D}" presName="parentText" presStyleLbl="node1" presStyleIdx="6" presStyleCnt="7" custScaleY="100928">
        <dgm:presLayoutVars>
          <dgm:chMax val="0"/>
          <dgm:bulletEnabled val="1"/>
        </dgm:presLayoutVars>
      </dgm:prSet>
      <dgm:spPr/>
    </dgm:pt>
  </dgm:ptLst>
  <dgm:cxnLst>
    <dgm:cxn modelId="{39840C6D-AAF2-43AA-ADA1-2B6219528DB7}" srcId="{458DA350-8D52-4BA5-BBAB-8634531F7F2B}" destId="{4E1B15BD-4EA0-4437-A8EA-7894EE325E1D}" srcOrd="6" destOrd="0" parTransId="{74192950-9F2A-47B0-8D28-08FA319CCA3E}" sibTransId="{4DC94EC9-D6F9-4523-AD5B-86D7573CA612}"/>
    <dgm:cxn modelId="{B54BC06E-3C84-4CAC-AED1-B0FCE7F5DDFD}" type="presOf" srcId="{3230D27E-5942-4BB9-A900-8A49185796CD}" destId="{40E92B34-E502-4895-BF3E-15D8D91F9395}" srcOrd="0" destOrd="0" presId="urn:microsoft.com/office/officeart/2005/8/layout/vList2"/>
    <dgm:cxn modelId="{7606304F-0F20-4623-8EC0-5CFEF3462607}" srcId="{458DA350-8D52-4BA5-BBAB-8634531F7F2B}" destId="{23CA06F2-CE42-488B-9A80-1617BCEA8CB5}" srcOrd="3" destOrd="0" parTransId="{34FE2A6A-F4E5-4179-A6F5-7E604DC83105}" sibTransId="{4EA242C7-93B9-49A6-B606-BEAD0C4C1444}"/>
    <dgm:cxn modelId="{B54E8E77-63F5-4E26-94AD-AFF701F6F17E}" type="presOf" srcId="{4E1B15BD-4EA0-4437-A8EA-7894EE325E1D}" destId="{7D171FE6-3F23-4D22-A6D1-3054EAF9A26C}" srcOrd="0" destOrd="0" presId="urn:microsoft.com/office/officeart/2005/8/layout/vList2"/>
    <dgm:cxn modelId="{F6AC1F8A-692E-4209-BE06-0F325CE978C3}" type="presOf" srcId="{C20DC2D2-C2B3-48ED-8C66-47F2FFD35833}" destId="{6525C833-0157-46AA-AC2E-516C1EC32504}" srcOrd="0" destOrd="0" presId="urn:microsoft.com/office/officeart/2005/8/layout/vList2"/>
    <dgm:cxn modelId="{E8DE3294-46FD-4A22-98DF-B3192007C0FA}" type="presOf" srcId="{23CA06F2-CE42-488B-9A80-1617BCEA8CB5}" destId="{B0C1F799-2CC6-4901-A00E-7787759B9C6E}" srcOrd="0" destOrd="0" presId="urn:microsoft.com/office/officeart/2005/8/layout/vList2"/>
    <dgm:cxn modelId="{B9BB3A95-ACE5-4CF2-9FDC-09A5B2BE3C3E}" srcId="{458DA350-8D52-4BA5-BBAB-8634531F7F2B}" destId="{3230D27E-5942-4BB9-A900-8A49185796CD}" srcOrd="0" destOrd="0" parTransId="{DC231FA7-2856-4DC7-BDB0-F4D9256A020C}" sibTransId="{55F61F90-22BD-48F5-9998-5A2EDD256392}"/>
    <dgm:cxn modelId="{45F311A2-E3DE-485F-9ED2-688C4C73773D}" type="presOf" srcId="{458DA350-8D52-4BA5-BBAB-8634531F7F2B}" destId="{07225BDB-A987-4A4B-B43E-DAD1E2128C01}" srcOrd="0" destOrd="0" presId="urn:microsoft.com/office/officeart/2005/8/layout/vList2"/>
    <dgm:cxn modelId="{3A5F1AB4-F947-4C34-B015-8DCE989012F0}" srcId="{458DA350-8D52-4BA5-BBAB-8634531F7F2B}" destId="{C20DC2D2-C2B3-48ED-8C66-47F2FFD35833}" srcOrd="5" destOrd="0" parTransId="{2A4EC514-E3A9-4778-9C4B-FC5E10CA56A0}" sibTransId="{0AB32D8A-995C-4ED5-BD00-61F3C845EA9A}"/>
    <dgm:cxn modelId="{A6C3B1C2-11C5-4EA8-B108-7E8B98993D11}" type="presOf" srcId="{CEBBC092-2D85-4951-AB62-51B21A569063}" destId="{B9764F5B-26F7-4A47-9FDC-E2622600477D}" srcOrd="0" destOrd="0" presId="urn:microsoft.com/office/officeart/2005/8/layout/vList2"/>
    <dgm:cxn modelId="{C4D2B3C6-DEF1-4D22-AA59-E72CFCA5687F}" srcId="{458DA350-8D52-4BA5-BBAB-8634531F7F2B}" destId="{2EE48CAA-E598-4F19-A661-EFAE1381C92A}" srcOrd="4" destOrd="0" parTransId="{AF271286-3FB0-4DCA-A434-A45F209F6638}" sibTransId="{54A6A978-6740-4477-9C3A-B088B2284C35}"/>
    <dgm:cxn modelId="{3EB7B9CA-C8A1-4BC4-B7DF-EF185AB7DCBC}" srcId="{458DA350-8D52-4BA5-BBAB-8634531F7F2B}" destId="{CF51CBF1-011D-402C-A9F8-8E224F98A65A}" srcOrd="2" destOrd="0" parTransId="{A195EE96-619C-4E71-B969-0039371B8E7B}" sibTransId="{E38EA495-3A89-4B30-9D37-9DAC66694B3D}"/>
    <dgm:cxn modelId="{4D9102DA-CAFD-4514-82BC-6956000726E4}" type="presOf" srcId="{CF51CBF1-011D-402C-A9F8-8E224F98A65A}" destId="{FE48989D-243B-43BD-9224-AD1846A2E53C}" srcOrd="0" destOrd="0" presId="urn:microsoft.com/office/officeart/2005/8/layout/vList2"/>
    <dgm:cxn modelId="{812158DB-6A1B-4217-83A6-4EE6CE281A07}" type="presOf" srcId="{2EE48CAA-E598-4F19-A661-EFAE1381C92A}" destId="{E2690D52-458C-4CAF-B0CE-95C2B331B535}" srcOrd="0" destOrd="0" presId="urn:microsoft.com/office/officeart/2005/8/layout/vList2"/>
    <dgm:cxn modelId="{F9783EE9-298E-4C2F-BBC1-C1BEF4FC4BB2}" srcId="{458DA350-8D52-4BA5-BBAB-8634531F7F2B}" destId="{CEBBC092-2D85-4951-AB62-51B21A569063}" srcOrd="1" destOrd="0" parTransId="{867D6525-D53A-44B2-81FC-68FA764A8823}" sibTransId="{D4DF51DC-54DD-42D4-A573-5838094E2CF4}"/>
    <dgm:cxn modelId="{0461351F-C138-45BE-AC1B-C76E74E75C4D}" type="presParOf" srcId="{07225BDB-A987-4A4B-B43E-DAD1E2128C01}" destId="{40E92B34-E502-4895-BF3E-15D8D91F9395}" srcOrd="0" destOrd="0" presId="urn:microsoft.com/office/officeart/2005/8/layout/vList2"/>
    <dgm:cxn modelId="{A4C9AC57-1227-437D-BE1B-3E93EEFD9376}" type="presParOf" srcId="{07225BDB-A987-4A4B-B43E-DAD1E2128C01}" destId="{031B6424-B0AF-4B00-910B-9875AD028262}" srcOrd="1" destOrd="0" presId="urn:microsoft.com/office/officeart/2005/8/layout/vList2"/>
    <dgm:cxn modelId="{51D43277-F842-47A7-97B7-A0215C3D0455}" type="presParOf" srcId="{07225BDB-A987-4A4B-B43E-DAD1E2128C01}" destId="{B9764F5B-26F7-4A47-9FDC-E2622600477D}" srcOrd="2" destOrd="0" presId="urn:microsoft.com/office/officeart/2005/8/layout/vList2"/>
    <dgm:cxn modelId="{795F0A18-4756-4C6A-82EA-E7378DAB216E}" type="presParOf" srcId="{07225BDB-A987-4A4B-B43E-DAD1E2128C01}" destId="{57E7F4F0-AE5E-4197-B0FE-C1BB71903A82}" srcOrd="3" destOrd="0" presId="urn:microsoft.com/office/officeart/2005/8/layout/vList2"/>
    <dgm:cxn modelId="{8BD92A34-071A-441D-8FB2-F442B7558EA2}" type="presParOf" srcId="{07225BDB-A987-4A4B-B43E-DAD1E2128C01}" destId="{FE48989D-243B-43BD-9224-AD1846A2E53C}" srcOrd="4" destOrd="0" presId="urn:microsoft.com/office/officeart/2005/8/layout/vList2"/>
    <dgm:cxn modelId="{1719E559-22CB-4451-9FCB-FCF2A02E705D}" type="presParOf" srcId="{07225BDB-A987-4A4B-B43E-DAD1E2128C01}" destId="{A9D134A4-E0B2-42DB-9CA5-274D358AC5B4}" srcOrd="5" destOrd="0" presId="urn:microsoft.com/office/officeart/2005/8/layout/vList2"/>
    <dgm:cxn modelId="{B89C3886-6B26-4679-921D-3762A91E6F70}" type="presParOf" srcId="{07225BDB-A987-4A4B-B43E-DAD1E2128C01}" destId="{B0C1F799-2CC6-4901-A00E-7787759B9C6E}" srcOrd="6" destOrd="0" presId="urn:microsoft.com/office/officeart/2005/8/layout/vList2"/>
    <dgm:cxn modelId="{B0F8D565-8D92-44DA-917B-8C6F89A7778A}" type="presParOf" srcId="{07225BDB-A987-4A4B-B43E-DAD1E2128C01}" destId="{C4E3DCE0-3791-4708-85D5-3A53F2F778F0}" srcOrd="7" destOrd="0" presId="urn:microsoft.com/office/officeart/2005/8/layout/vList2"/>
    <dgm:cxn modelId="{7A7C555D-C404-47F8-A030-A532BCEC58AF}" type="presParOf" srcId="{07225BDB-A987-4A4B-B43E-DAD1E2128C01}" destId="{E2690D52-458C-4CAF-B0CE-95C2B331B535}" srcOrd="8" destOrd="0" presId="urn:microsoft.com/office/officeart/2005/8/layout/vList2"/>
    <dgm:cxn modelId="{237EC35B-AC00-49E4-A2C0-5A647CABB5EF}" type="presParOf" srcId="{07225BDB-A987-4A4B-B43E-DAD1E2128C01}" destId="{32192BFE-8B43-4BA6-8514-DB70E8694593}" srcOrd="9" destOrd="0" presId="urn:microsoft.com/office/officeart/2005/8/layout/vList2"/>
    <dgm:cxn modelId="{C87565DD-5C17-4EE9-969A-4ABA4CFD5604}" type="presParOf" srcId="{07225BDB-A987-4A4B-B43E-DAD1E2128C01}" destId="{6525C833-0157-46AA-AC2E-516C1EC32504}" srcOrd="10" destOrd="0" presId="urn:microsoft.com/office/officeart/2005/8/layout/vList2"/>
    <dgm:cxn modelId="{F0B25BEA-5BF0-4955-9235-91B6896E508A}" type="presParOf" srcId="{07225BDB-A987-4A4B-B43E-DAD1E2128C01}" destId="{69D26B6C-68BA-4988-96B6-AB8F2B6D8B0A}" srcOrd="11" destOrd="0" presId="urn:microsoft.com/office/officeart/2005/8/layout/vList2"/>
    <dgm:cxn modelId="{090B27F6-B301-405F-9D57-71FB3229FFB5}" type="presParOf" srcId="{07225BDB-A987-4A4B-B43E-DAD1E2128C01}" destId="{7D171FE6-3F23-4D22-A6D1-3054EAF9A26C}"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8F8658-87E3-40A9-8FEF-814BA033710F}" type="doc">
      <dgm:prSet loTypeId="urn:microsoft.com/office/officeart/2005/8/layout/default" loCatId="list" qsTypeId="urn:microsoft.com/office/officeart/2005/8/quickstyle/simple2" qsCatId="simple" csTypeId="urn:microsoft.com/office/officeart/2005/8/colors/colorful5" csCatId="colorful"/>
      <dgm:spPr/>
      <dgm:t>
        <a:bodyPr/>
        <a:lstStyle/>
        <a:p>
          <a:endParaRPr lang="en-US"/>
        </a:p>
      </dgm:t>
    </dgm:pt>
    <dgm:pt modelId="{2C8B9C1E-3F1E-4F11-A832-6B4A5B4DFC22}">
      <dgm:prSet/>
      <dgm:spPr/>
      <dgm:t>
        <a:bodyPr/>
        <a:lstStyle/>
        <a:p>
          <a:r>
            <a:rPr lang="en-US"/>
            <a:t>Union presence is visible daily to management</a:t>
          </a:r>
        </a:p>
      </dgm:t>
    </dgm:pt>
    <dgm:pt modelId="{15573929-0792-43FD-B9FB-1910A4896500}" type="parTrans" cxnId="{B4AF86A9-FC60-4789-B510-0A85C522EE16}">
      <dgm:prSet/>
      <dgm:spPr/>
      <dgm:t>
        <a:bodyPr/>
        <a:lstStyle/>
        <a:p>
          <a:endParaRPr lang="en-US"/>
        </a:p>
      </dgm:t>
    </dgm:pt>
    <dgm:pt modelId="{772E27E5-6E98-4C83-9FC3-BD7C2622A98A}" type="sibTrans" cxnId="{B4AF86A9-FC60-4789-B510-0A85C522EE16}">
      <dgm:prSet/>
      <dgm:spPr/>
      <dgm:t>
        <a:bodyPr/>
        <a:lstStyle/>
        <a:p>
          <a:endParaRPr lang="en-US"/>
        </a:p>
      </dgm:t>
    </dgm:pt>
    <dgm:pt modelId="{AFE549A9-317F-42A0-AEF3-6E2AE6A1230C}">
      <dgm:prSet/>
      <dgm:spPr/>
      <dgm:t>
        <a:bodyPr/>
        <a:lstStyle/>
        <a:p>
          <a:r>
            <a:rPr lang="en-US"/>
            <a:t>Members defend standards and enforce contract</a:t>
          </a:r>
        </a:p>
      </dgm:t>
    </dgm:pt>
    <dgm:pt modelId="{EF54B1B8-DFC4-4D9F-B3FF-E559C6ACD594}" type="parTrans" cxnId="{C6FEDA52-C90A-4C60-BD4F-2550784A91BB}">
      <dgm:prSet/>
      <dgm:spPr/>
      <dgm:t>
        <a:bodyPr/>
        <a:lstStyle/>
        <a:p>
          <a:endParaRPr lang="en-US"/>
        </a:p>
      </dgm:t>
    </dgm:pt>
    <dgm:pt modelId="{296249EC-0F82-4A21-AB3A-2CFA11D36689}" type="sibTrans" cxnId="{C6FEDA52-C90A-4C60-BD4F-2550784A91BB}">
      <dgm:prSet/>
      <dgm:spPr/>
      <dgm:t>
        <a:bodyPr/>
        <a:lstStyle/>
        <a:p>
          <a:endParaRPr lang="en-US"/>
        </a:p>
      </dgm:t>
    </dgm:pt>
    <dgm:pt modelId="{CD17D038-2E33-41CF-9A44-7B7A400F65A4}">
      <dgm:prSet/>
      <dgm:spPr/>
      <dgm:t>
        <a:bodyPr/>
        <a:lstStyle/>
        <a:p>
          <a:r>
            <a:rPr lang="en-US"/>
            <a:t>Members own their Union</a:t>
          </a:r>
        </a:p>
      </dgm:t>
    </dgm:pt>
    <dgm:pt modelId="{62A3DF36-E087-4726-977B-3FE1D07D245E}" type="parTrans" cxnId="{9C2E26B4-E27C-44C7-97B4-8DA0180B6CF9}">
      <dgm:prSet/>
      <dgm:spPr/>
      <dgm:t>
        <a:bodyPr/>
        <a:lstStyle/>
        <a:p>
          <a:endParaRPr lang="en-US"/>
        </a:p>
      </dgm:t>
    </dgm:pt>
    <dgm:pt modelId="{F12A8290-5FEE-4B85-AD73-EB0254794BB3}" type="sibTrans" cxnId="{9C2E26B4-E27C-44C7-97B4-8DA0180B6CF9}">
      <dgm:prSet/>
      <dgm:spPr/>
      <dgm:t>
        <a:bodyPr/>
        <a:lstStyle/>
        <a:p>
          <a:endParaRPr lang="en-US"/>
        </a:p>
      </dgm:t>
    </dgm:pt>
    <dgm:pt modelId="{DF8364D2-F2A5-422C-81C4-1162D37F1B5D}">
      <dgm:prSet/>
      <dgm:spPr/>
      <dgm:t>
        <a:bodyPr/>
        <a:lstStyle/>
        <a:p>
          <a:r>
            <a:rPr lang="en-US"/>
            <a:t>Site assessments are completed</a:t>
          </a:r>
        </a:p>
      </dgm:t>
    </dgm:pt>
    <dgm:pt modelId="{A4538FAD-7AC5-47F4-A69A-0A823FBA897D}" type="parTrans" cxnId="{899EB0B6-14CB-4C8E-9E1A-3C3EBCBA5773}">
      <dgm:prSet/>
      <dgm:spPr/>
      <dgm:t>
        <a:bodyPr/>
        <a:lstStyle/>
        <a:p>
          <a:endParaRPr lang="en-US"/>
        </a:p>
      </dgm:t>
    </dgm:pt>
    <dgm:pt modelId="{F91AF0CC-EBF3-418A-AEB6-0E16F9E15CD3}" type="sibTrans" cxnId="{899EB0B6-14CB-4C8E-9E1A-3C3EBCBA5773}">
      <dgm:prSet/>
      <dgm:spPr/>
      <dgm:t>
        <a:bodyPr/>
        <a:lstStyle/>
        <a:p>
          <a:endParaRPr lang="en-US"/>
        </a:p>
      </dgm:t>
    </dgm:pt>
    <dgm:pt modelId="{B8770EC0-C79E-42E3-8926-040690BD5B89}">
      <dgm:prSet/>
      <dgm:spPr/>
      <dgm:t>
        <a:bodyPr/>
        <a:lstStyle/>
        <a:p>
          <a:r>
            <a:rPr lang="en-US"/>
            <a:t>Site Capacity Rubric is implemented</a:t>
          </a:r>
        </a:p>
      </dgm:t>
    </dgm:pt>
    <dgm:pt modelId="{5B12A387-5A8A-44C6-8A1C-50B3D7852B06}" type="parTrans" cxnId="{8DA03EF7-062B-4E79-84D7-88898400AF0A}">
      <dgm:prSet/>
      <dgm:spPr/>
      <dgm:t>
        <a:bodyPr/>
        <a:lstStyle/>
        <a:p>
          <a:endParaRPr lang="en-US"/>
        </a:p>
      </dgm:t>
    </dgm:pt>
    <dgm:pt modelId="{A80B73D5-14BB-456A-AE16-5F61288D81D0}" type="sibTrans" cxnId="{8DA03EF7-062B-4E79-84D7-88898400AF0A}">
      <dgm:prSet/>
      <dgm:spPr/>
      <dgm:t>
        <a:bodyPr/>
        <a:lstStyle/>
        <a:p>
          <a:endParaRPr lang="en-US"/>
        </a:p>
      </dgm:t>
    </dgm:pt>
    <dgm:pt modelId="{DB0203E0-86BB-4EF7-9273-68CFD8C98959}" type="pres">
      <dgm:prSet presAssocID="{4F8F8658-87E3-40A9-8FEF-814BA033710F}" presName="diagram" presStyleCnt="0">
        <dgm:presLayoutVars>
          <dgm:dir/>
          <dgm:resizeHandles val="exact"/>
        </dgm:presLayoutVars>
      </dgm:prSet>
      <dgm:spPr/>
    </dgm:pt>
    <dgm:pt modelId="{E2A2B69D-BBFB-4C8E-A696-661610CA48A6}" type="pres">
      <dgm:prSet presAssocID="{2C8B9C1E-3F1E-4F11-A832-6B4A5B4DFC22}" presName="node" presStyleLbl="node1" presStyleIdx="0" presStyleCnt="5">
        <dgm:presLayoutVars>
          <dgm:bulletEnabled val="1"/>
        </dgm:presLayoutVars>
      </dgm:prSet>
      <dgm:spPr/>
    </dgm:pt>
    <dgm:pt modelId="{BA9F3910-38C8-4D92-A27A-D1A98F28484C}" type="pres">
      <dgm:prSet presAssocID="{772E27E5-6E98-4C83-9FC3-BD7C2622A98A}" presName="sibTrans" presStyleCnt="0"/>
      <dgm:spPr/>
    </dgm:pt>
    <dgm:pt modelId="{BD9EA8FC-ED38-4D82-A3E1-CA89715A5C8A}" type="pres">
      <dgm:prSet presAssocID="{AFE549A9-317F-42A0-AEF3-6E2AE6A1230C}" presName="node" presStyleLbl="node1" presStyleIdx="1" presStyleCnt="5">
        <dgm:presLayoutVars>
          <dgm:bulletEnabled val="1"/>
        </dgm:presLayoutVars>
      </dgm:prSet>
      <dgm:spPr/>
    </dgm:pt>
    <dgm:pt modelId="{8CCF4E0B-E304-4C7B-9905-A2F3271B96A8}" type="pres">
      <dgm:prSet presAssocID="{296249EC-0F82-4A21-AB3A-2CFA11D36689}" presName="sibTrans" presStyleCnt="0"/>
      <dgm:spPr/>
    </dgm:pt>
    <dgm:pt modelId="{12F49732-4344-4B29-9840-A41663BE5FC9}" type="pres">
      <dgm:prSet presAssocID="{CD17D038-2E33-41CF-9A44-7B7A400F65A4}" presName="node" presStyleLbl="node1" presStyleIdx="2" presStyleCnt="5">
        <dgm:presLayoutVars>
          <dgm:bulletEnabled val="1"/>
        </dgm:presLayoutVars>
      </dgm:prSet>
      <dgm:spPr/>
    </dgm:pt>
    <dgm:pt modelId="{144D9ECF-C734-4293-AC57-4E9E8B48D1FF}" type="pres">
      <dgm:prSet presAssocID="{F12A8290-5FEE-4B85-AD73-EB0254794BB3}" presName="sibTrans" presStyleCnt="0"/>
      <dgm:spPr/>
    </dgm:pt>
    <dgm:pt modelId="{F733539A-1EED-4D0B-BCD7-2D6FAE012F35}" type="pres">
      <dgm:prSet presAssocID="{DF8364D2-F2A5-422C-81C4-1162D37F1B5D}" presName="node" presStyleLbl="node1" presStyleIdx="3" presStyleCnt="5">
        <dgm:presLayoutVars>
          <dgm:bulletEnabled val="1"/>
        </dgm:presLayoutVars>
      </dgm:prSet>
      <dgm:spPr/>
    </dgm:pt>
    <dgm:pt modelId="{D1ED0D0B-FC33-4987-8C5E-60717CBB40F1}" type="pres">
      <dgm:prSet presAssocID="{F91AF0CC-EBF3-418A-AEB6-0E16F9E15CD3}" presName="sibTrans" presStyleCnt="0"/>
      <dgm:spPr/>
    </dgm:pt>
    <dgm:pt modelId="{7CC57AC9-5E7F-4337-893F-D5C1DA8C1218}" type="pres">
      <dgm:prSet presAssocID="{B8770EC0-C79E-42E3-8926-040690BD5B89}" presName="node" presStyleLbl="node1" presStyleIdx="4" presStyleCnt="5">
        <dgm:presLayoutVars>
          <dgm:bulletEnabled val="1"/>
        </dgm:presLayoutVars>
      </dgm:prSet>
      <dgm:spPr/>
    </dgm:pt>
  </dgm:ptLst>
  <dgm:cxnLst>
    <dgm:cxn modelId="{F8893430-3816-4741-BAD3-E879A994A9EB}" type="presOf" srcId="{2C8B9C1E-3F1E-4F11-A832-6B4A5B4DFC22}" destId="{E2A2B69D-BBFB-4C8E-A696-661610CA48A6}" srcOrd="0" destOrd="0" presId="urn:microsoft.com/office/officeart/2005/8/layout/default"/>
    <dgm:cxn modelId="{0EAAD862-3D4F-489D-8071-78EF354ADD3D}" type="presOf" srcId="{B8770EC0-C79E-42E3-8926-040690BD5B89}" destId="{7CC57AC9-5E7F-4337-893F-D5C1DA8C1218}" srcOrd="0" destOrd="0" presId="urn:microsoft.com/office/officeart/2005/8/layout/default"/>
    <dgm:cxn modelId="{C6FEDA52-C90A-4C60-BD4F-2550784A91BB}" srcId="{4F8F8658-87E3-40A9-8FEF-814BA033710F}" destId="{AFE549A9-317F-42A0-AEF3-6E2AE6A1230C}" srcOrd="1" destOrd="0" parTransId="{EF54B1B8-DFC4-4D9F-B3FF-E559C6ACD594}" sibTransId="{296249EC-0F82-4A21-AB3A-2CFA11D36689}"/>
    <dgm:cxn modelId="{72652573-19EE-4AE5-A993-FF7C3EFC15AB}" type="presOf" srcId="{CD17D038-2E33-41CF-9A44-7B7A400F65A4}" destId="{12F49732-4344-4B29-9840-A41663BE5FC9}" srcOrd="0" destOrd="0" presId="urn:microsoft.com/office/officeart/2005/8/layout/default"/>
    <dgm:cxn modelId="{9B4A0A89-CE4F-4315-8656-110E2D2AB11F}" type="presOf" srcId="{DF8364D2-F2A5-422C-81C4-1162D37F1B5D}" destId="{F733539A-1EED-4D0B-BCD7-2D6FAE012F35}" srcOrd="0" destOrd="0" presId="urn:microsoft.com/office/officeart/2005/8/layout/default"/>
    <dgm:cxn modelId="{8FFE7CA1-2522-491D-984B-78264D326BB9}" type="presOf" srcId="{4F8F8658-87E3-40A9-8FEF-814BA033710F}" destId="{DB0203E0-86BB-4EF7-9273-68CFD8C98959}" srcOrd="0" destOrd="0" presId="urn:microsoft.com/office/officeart/2005/8/layout/default"/>
    <dgm:cxn modelId="{B4AF86A9-FC60-4789-B510-0A85C522EE16}" srcId="{4F8F8658-87E3-40A9-8FEF-814BA033710F}" destId="{2C8B9C1E-3F1E-4F11-A832-6B4A5B4DFC22}" srcOrd="0" destOrd="0" parTransId="{15573929-0792-43FD-B9FB-1910A4896500}" sibTransId="{772E27E5-6E98-4C83-9FC3-BD7C2622A98A}"/>
    <dgm:cxn modelId="{DF61C7AC-0353-4C83-BF0A-D37E5AB999FB}" type="presOf" srcId="{AFE549A9-317F-42A0-AEF3-6E2AE6A1230C}" destId="{BD9EA8FC-ED38-4D82-A3E1-CA89715A5C8A}" srcOrd="0" destOrd="0" presId="urn:microsoft.com/office/officeart/2005/8/layout/default"/>
    <dgm:cxn modelId="{9C2E26B4-E27C-44C7-97B4-8DA0180B6CF9}" srcId="{4F8F8658-87E3-40A9-8FEF-814BA033710F}" destId="{CD17D038-2E33-41CF-9A44-7B7A400F65A4}" srcOrd="2" destOrd="0" parTransId="{62A3DF36-E087-4726-977B-3FE1D07D245E}" sibTransId="{F12A8290-5FEE-4B85-AD73-EB0254794BB3}"/>
    <dgm:cxn modelId="{899EB0B6-14CB-4C8E-9E1A-3C3EBCBA5773}" srcId="{4F8F8658-87E3-40A9-8FEF-814BA033710F}" destId="{DF8364D2-F2A5-422C-81C4-1162D37F1B5D}" srcOrd="3" destOrd="0" parTransId="{A4538FAD-7AC5-47F4-A69A-0A823FBA897D}" sibTransId="{F91AF0CC-EBF3-418A-AEB6-0E16F9E15CD3}"/>
    <dgm:cxn modelId="{8DA03EF7-062B-4E79-84D7-88898400AF0A}" srcId="{4F8F8658-87E3-40A9-8FEF-814BA033710F}" destId="{B8770EC0-C79E-42E3-8926-040690BD5B89}" srcOrd="4" destOrd="0" parTransId="{5B12A387-5A8A-44C6-8A1C-50B3D7852B06}" sibTransId="{A80B73D5-14BB-456A-AE16-5F61288D81D0}"/>
    <dgm:cxn modelId="{9AE0455F-49E0-4610-AF2D-B561792ADC88}" type="presParOf" srcId="{DB0203E0-86BB-4EF7-9273-68CFD8C98959}" destId="{E2A2B69D-BBFB-4C8E-A696-661610CA48A6}" srcOrd="0" destOrd="0" presId="urn:microsoft.com/office/officeart/2005/8/layout/default"/>
    <dgm:cxn modelId="{64709CBD-4ED1-4F39-9D31-DD19ECCD2862}" type="presParOf" srcId="{DB0203E0-86BB-4EF7-9273-68CFD8C98959}" destId="{BA9F3910-38C8-4D92-A27A-D1A98F28484C}" srcOrd="1" destOrd="0" presId="urn:microsoft.com/office/officeart/2005/8/layout/default"/>
    <dgm:cxn modelId="{138DDD7A-8B19-4F23-8E5E-441EC3F496C8}" type="presParOf" srcId="{DB0203E0-86BB-4EF7-9273-68CFD8C98959}" destId="{BD9EA8FC-ED38-4D82-A3E1-CA89715A5C8A}" srcOrd="2" destOrd="0" presId="urn:microsoft.com/office/officeart/2005/8/layout/default"/>
    <dgm:cxn modelId="{E215A736-23DA-418F-9AFB-49801AA65A03}" type="presParOf" srcId="{DB0203E0-86BB-4EF7-9273-68CFD8C98959}" destId="{8CCF4E0B-E304-4C7B-9905-A2F3271B96A8}" srcOrd="3" destOrd="0" presId="urn:microsoft.com/office/officeart/2005/8/layout/default"/>
    <dgm:cxn modelId="{FEC8BC48-67C2-47E7-9AAC-C4E3F14CAF93}" type="presParOf" srcId="{DB0203E0-86BB-4EF7-9273-68CFD8C98959}" destId="{12F49732-4344-4B29-9840-A41663BE5FC9}" srcOrd="4" destOrd="0" presId="urn:microsoft.com/office/officeart/2005/8/layout/default"/>
    <dgm:cxn modelId="{6D21BFF3-EF1C-47FF-8314-483E18691BE9}" type="presParOf" srcId="{DB0203E0-86BB-4EF7-9273-68CFD8C98959}" destId="{144D9ECF-C734-4293-AC57-4E9E8B48D1FF}" srcOrd="5" destOrd="0" presId="urn:microsoft.com/office/officeart/2005/8/layout/default"/>
    <dgm:cxn modelId="{D184B619-1E47-48AF-8C3B-F958D4D85808}" type="presParOf" srcId="{DB0203E0-86BB-4EF7-9273-68CFD8C98959}" destId="{F733539A-1EED-4D0B-BCD7-2D6FAE012F35}" srcOrd="6" destOrd="0" presId="urn:microsoft.com/office/officeart/2005/8/layout/default"/>
    <dgm:cxn modelId="{3B85E7E5-61CF-4D86-9F47-078A66DAB18A}" type="presParOf" srcId="{DB0203E0-86BB-4EF7-9273-68CFD8C98959}" destId="{D1ED0D0B-FC33-4987-8C5E-60717CBB40F1}" srcOrd="7" destOrd="0" presId="urn:microsoft.com/office/officeart/2005/8/layout/default"/>
    <dgm:cxn modelId="{9CBACC0C-B23A-4E8F-BB72-60BBE1F378DA}" type="presParOf" srcId="{DB0203E0-86BB-4EF7-9273-68CFD8C98959}" destId="{7CC57AC9-5E7F-4337-893F-D5C1DA8C121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EBED66-EC82-4A7B-8615-F8D591192580}" type="doc">
      <dgm:prSet loTypeId="urn:microsoft.com/office/officeart/2005/8/layout/process4" loCatId="process" qsTypeId="urn:microsoft.com/office/officeart/2005/8/quickstyle/simple2" qsCatId="simple" csTypeId="urn:microsoft.com/office/officeart/2005/8/colors/colorful1" csCatId="colorful"/>
      <dgm:spPr/>
      <dgm:t>
        <a:bodyPr/>
        <a:lstStyle/>
        <a:p>
          <a:endParaRPr lang="en-US"/>
        </a:p>
      </dgm:t>
    </dgm:pt>
    <dgm:pt modelId="{F2EDB13F-2523-48C2-9ECF-26C486AD62A1}">
      <dgm:prSet custT="1"/>
      <dgm:spPr/>
      <dgm:t>
        <a:bodyPr/>
        <a:lstStyle/>
        <a:p>
          <a:r>
            <a:rPr lang="en-US" sz="2400"/>
            <a:t>Best things about the work site?</a:t>
          </a:r>
        </a:p>
      </dgm:t>
    </dgm:pt>
    <dgm:pt modelId="{782C413A-BEA8-4BF9-8857-2084777B5EF8}" type="parTrans" cxnId="{FD5271C0-51AD-4187-B33E-BB6EAE976B87}">
      <dgm:prSet/>
      <dgm:spPr/>
      <dgm:t>
        <a:bodyPr/>
        <a:lstStyle/>
        <a:p>
          <a:endParaRPr lang="en-US"/>
        </a:p>
      </dgm:t>
    </dgm:pt>
    <dgm:pt modelId="{EAF5473B-CC0C-4255-BA36-1F8BB26442C3}" type="sibTrans" cxnId="{FD5271C0-51AD-4187-B33E-BB6EAE976B87}">
      <dgm:prSet/>
      <dgm:spPr/>
      <dgm:t>
        <a:bodyPr/>
        <a:lstStyle/>
        <a:p>
          <a:endParaRPr lang="en-US"/>
        </a:p>
      </dgm:t>
    </dgm:pt>
    <dgm:pt modelId="{BD842600-DC09-407A-B7B5-15A64C4F65F4}">
      <dgm:prSet custT="1"/>
      <dgm:spPr/>
      <dgm:t>
        <a:bodyPr/>
        <a:lstStyle/>
        <a:p>
          <a:r>
            <a:rPr lang="en-US" sz="2400"/>
            <a:t>Least favorite things about the work site?</a:t>
          </a:r>
        </a:p>
      </dgm:t>
    </dgm:pt>
    <dgm:pt modelId="{9116327C-9549-48D0-894C-00B87A76BCBD}" type="parTrans" cxnId="{54F8F9C2-E11E-4839-9164-B1BBD3BEDBD3}">
      <dgm:prSet/>
      <dgm:spPr/>
      <dgm:t>
        <a:bodyPr/>
        <a:lstStyle/>
        <a:p>
          <a:endParaRPr lang="en-US"/>
        </a:p>
      </dgm:t>
    </dgm:pt>
    <dgm:pt modelId="{74AB5026-CA1E-40BA-BCBC-6900031FA267}" type="sibTrans" cxnId="{54F8F9C2-E11E-4839-9164-B1BBD3BEDBD3}">
      <dgm:prSet/>
      <dgm:spPr/>
      <dgm:t>
        <a:bodyPr/>
        <a:lstStyle/>
        <a:p>
          <a:endParaRPr lang="en-US"/>
        </a:p>
      </dgm:t>
    </dgm:pt>
    <dgm:pt modelId="{6DDC05DC-DAB9-4258-B65C-A65E365F9739}">
      <dgm:prSet custT="1"/>
      <dgm:spPr/>
      <dgm:t>
        <a:bodyPr/>
        <a:lstStyle/>
        <a:p>
          <a:r>
            <a:rPr lang="en-US" sz="2400"/>
            <a:t>Can we count on you to join us around this issue?</a:t>
          </a:r>
        </a:p>
      </dgm:t>
    </dgm:pt>
    <dgm:pt modelId="{F6C79129-F229-4CC2-80F4-B1E137D1CA29}" type="parTrans" cxnId="{EF44A52A-0D57-4731-9772-76F2C98AEEF2}">
      <dgm:prSet/>
      <dgm:spPr/>
      <dgm:t>
        <a:bodyPr/>
        <a:lstStyle/>
        <a:p>
          <a:endParaRPr lang="en-US"/>
        </a:p>
      </dgm:t>
    </dgm:pt>
    <dgm:pt modelId="{3696D831-BFB2-4FB3-BABC-8E990248C721}" type="sibTrans" cxnId="{EF44A52A-0D57-4731-9772-76F2C98AEEF2}">
      <dgm:prSet/>
      <dgm:spPr/>
      <dgm:t>
        <a:bodyPr/>
        <a:lstStyle/>
        <a:p>
          <a:endParaRPr lang="en-US"/>
        </a:p>
      </dgm:t>
    </dgm:pt>
    <dgm:pt modelId="{D7792429-8AE1-4EE2-8029-198D5717083C}">
      <dgm:prSet custT="1"/>
      <dgm:spPr/>
      <dgm:t>
        <a:bodyPr/>
        <a:lstStyle/>
        <a:p>
          <a:r>
            <a:rPr lang="en-US" sz="2400"/>
            <a:t>Who else cares about this issue?</a:t>
          </a:r>
        </a:p>
      </dgm:t>
    </dgm:pt>
    <dgm:pt modelId="{1454AF8C-8934-4867-8F72-5A54874FB8BA}" type="parTrans" cxnId="{87A702F0-FF16-4FD2-8AF6-8ED10440830B}">
      <dgm:prSet/>
      <dgm:spPr/>
      <dgm:t>
        <a:bodyPr/>
        <a:lstStyle/>
        <a:p>
          <a:endParaRPr lang="en-US"/>
        </a:p>
      </dgm:t>
    </dgm:pt>
    <dgm:pt modelId="{BB5A53C3-8189-4848-A76D-AF7A0BE0368A}" type="sibTrans" cxnId="{87A702F0-FF16-4FD2-8AF6-8ED10440830B}">
      <dgm:prSet/>
      <dgm:spPr/>
      <dgm:t>
        <a:bodyPr/>
        <a:lstStyle/>
        <a:p>
          <a:endParaRPr lang="en-US"/>
        </a:p>
      </dgm:t>
    </dgm:pt>
    <dgm:pt modelId="{83C2E7DA-CC55-4059-90C3-C5581352DCFC}">
      <dgm:prSet custT="1"/>
      <dgm:spPr/>
      <dgm:t>
        <a:bodyPr/>
        <a:lstStyle/>
        <a:p>
          <a:r>
            <a:rPr lang="en-US" sz="2400"/>
            <a:t>When can we get colleagues together to create a plan to win?</a:t>
          </a:r>
        </a:p>
      </dgm:t>
    </dgm:pt>
    <dgm:pt modelId="{67420126-9755-4DC9-A2D9-21AC7E9CC672}" type="parTrans" cxnId="{931B4196-D4BD-4BC6-81E0-589E955475C0}">
      <dgm:prSet/>
      <dgm:spPr/>
      <dgm:t>
        <a:bodyPr/>
        <a:lstStyle/>
        <a:p>
          <a:endParaRPr lang="en-US"/>
        </a:p>
      </dgm:t>
    </dgm:pt>
    <dgm:pt modelId="{1BE7FFED-7237-4614-A53A-D1A88547A759}" type="sibTrans" cxnId="{931B4196-D4BD-4BC6-81E0-589E955475C0}">
      <dgm:prSet/>
      <dgm:spPr/>
      <dgm:t>
        <a:bodyPr/>
        <a:lstStyle/>
        <a:p>
          <a:endParaRPr lang="en-US"/>
        </a:p>
      </dgm:t>
    </dgm:pt>
    <dgm:pt modelId="{CB86F4F9-3DFF-4560-9AB4-7352F8364A30}" type="pres">
      <dgm:prSet presAssocID="{C3EBED66-EC82-4A7B-8615-F8D591192580}" presName="Name0" presStyleCnt="0">
        <dgm:presLayoutVars>
          <dgm:dir/>
          <dgm:animLvl val="lvl"/>
          <dgm:resizeHandles val="exact"/>
        </dgm:presLayoutVars>
      </dgm:prSet>
      <dgm:spPr/>
    </dgm:pt>
    <dgm:pt modelId="{C81A5C87-6727-4909-9D4A-C65B6339ACF1}" type="pres">
      <dgm:prSet presAssocID="{83C2E7DA-CC55-4059-90C3-C5581352DCFC}" presName="boxAndChildren" presStyleCnt="0"/>
      <dgm:spPr/>
    </dgm:pt>
    <dgm:pt modelId="{342E2AA1-56BA-417E-A840-614FCA62433D}" type="pres">
      <dgm:prSet presAssocID="{83C2E7DA-CC55-4059-90C3-C5581352DCFC}" presName="parentTextBox" presStyleLbl="node1" presStyleIdx="0" presStyleCnt="5"/>
      <dgm:spPr/>
    </dgm:pt>
    <dgm:pt modelId="{CB2495FC-5E60-4A6E-8DAA-87D4811BD344}" type="pres">
      <dgm:prSet presAssocID="{BB5A53C3-8189-4848-A76D-AF7A0BE0368A}" presName="sp" presStyleCnt="0"/>
      <dgm:spPr/>
    </dgm:pt>
    <dgm:pt modelId="{75B9250B-B258-40C1-AB7F-4B73A556931D}" type="pres">
      <dgm:prSet presAssocID="{D7792429-8AE1-4EE2-8029-198D5717083C}" presName="arrowAndChildren" presStyleCnt="0"/>
      <dgm:spPr/>
    </dgm:pt>
    <dgm:pt modelId="{08E31489-3CA3-4828-98AF-38D1A3343272}" type="pres">
      <dgm:prSet presAssocID="{D7792429-8AE1-4EE2-8029-198D5717083C}" presName="parentTextArrow" presStyleLbl="node1" presStyleIdx="1" presStyleCnt="5"/>
      <dgm:spPr/>
    </dgm:pt>
    <dgm:pt modelId="{CE542365-E521-438D-A2C6-82A552B80C2D}" type="pres">
      <dgm:prSet presAssocID="{3696D831-BFB2-4FB3-BABC-8E990248C721}" presName="sp" presStyleCnt="0"/>
      <dgm:spPr/>
    </dgm:pt>
    <dgm:pt modelId="{87C993AD-79B4-4590-AC3D-A60A8334FFFC}" type="pres">
      <dgm:prSet presAssocID="{6DDC05DC-DAB9-4258-B65C-A65E365F9739}" presName="arrowAndChildren" presStyleCnt="0"/>
      <dgm:spPr/>
    </dgm:pt>
    <dgm:pt modelId="{66B27370-37AB-49C3-B01A-BE7A6FB5BEEE}" type="pres">
      <dgm:prSet presAssocID="{6DDC05DC-DAB9-4258-B65C-A65E365F9739}" presName="parentTextArrow" presStyleLbl="node1" presStyleIdx="2" presStyleCnt="5"/>
      <dgm:spPr/>
    </dgm:pt>
    <dgm:pt modelId="{4E59F50E-8044-4D41-95CF-4AD3A39317D5}" type="pres">
      <dgm:prSet presAssocID="{74AB5026-CA1E-40BA-BCBC-6900031FA267}" presName="sp" presStyleCnt="0"/>
      <dgm:spPr/>
    </dgm:pt>
    <dgm:pt modelId="{FBCF735C-AACA-4069-B7BF-1256BD13D83D}" type="pres">
      <dgm:prSet presAssocID="{BD842600-DC09-407A-B7B5-15A64C4F65F4}" presName="arrowAndChildren" presStyleCnt="0"/>
      <dgm:spPr/>
    </dgm:pt>
    <dgm:pt modelId="{A4E89E28-2B85-4BD1-8D2D-9FD77AAC6503}" type="pres">
      <dgm:prSet presAssocID="{BD842600-DC09-407A-B7B5-15A64C4F65F4}" presName="parentTextArrow" presStyleLbl="node1" presStyleIdx="3" presStyleCnt="5"/>
      <dgm:spPr/>
    </dgm:pt>
    <dgm:pt modelId="{FFE0267C-5FA8-4BB2-BF6D-D687DA91E3F4}" type="pres">
      <dgm:prSet presAssocID="{EAF5473B-CC0C-4255-BA36-1F8BB26442C3}" presName="sp" presStyleCnt="0"/>
      <dgm:spPr/>
    </dgm:pt>
    <dgm:pt modelId="{86F348A4-735B-4F17-875D-90D55942372B}" type="pres">
      <dgm:prSet presAssocID="{F2EDB13F-2523-48C2-9ECF-26C486AD62A1}" presName="arrowAndChildren" presStyleCnt="0"/>
      <dgm:spPr/>
    </dgm:pt>
    <dgm:pt modelId="{A139DE0A-A210-4278-90C2-CEA416E0B432}" type="pres">
      <dgm:prSet presAssocID="{F2EDB13F-2523-48C2-9ECF-26C486AD62A1}" presName="parentTextArrow" presStyleLbl="node1" presStyleIdx="4" presStyleCnt="5"/>
      <dgm:spPr/>
    </dgm:pt>
  </dgm:ptLst>
  <dgm:cxnLst>
    <dgm:cxn modelId="{61828F23-9843-4680-A190-DDD93A3CA77D}" type="presOf" srcId="{C3EBED66-EC82-4A7B-8615-F8D591192580}" destId="{CB86F4F9-3DFF-4560-9AB4-7352F8364A30}" srcOrd="0" destOrd="0" presId="urn:microsoft.com/office/officeart/2005/8/layout/process4"/>
    <dgm:cxn modelId="{EF44A52A-0D57-4731-9772-76F2C98AEEF2}" srcId="{C3EBED66-EC82-4A7B-8615-F8D591192580}" destId="{6DDC05DC-DAB9-4258-B65C-A65E365F9739}" srcOrd="2" destOrd="0" parTransId="{F6C79129-F229-4CC2-80F4-B1E137D1CA29}" sibTransId="{3696D831-BFB2-4FB3-BABC-8E990248C721}"/>
    <dgm:cxn modelId="{AFF1423E-DEF5-4BAF-A8AE-6F8F16C3FB47}" type="presOf" srcId="{6DDC05DC-DAB9-4258-B65C-A65E365F9739}" destId="{66B27370-37AB-49C3-B01A-BE7A6FB5BEEE}" srcOrd="0" destOrd="0" presId="urn:microsoft.com/office/officeart/2005/8/layout/process4"/>
    <dgm:cxn modelId="{BFC21B70-6BED-42E0-8B6B-1F6018DBA641}" type="presOf" srcId="{83C2E7DA-CC55-4059-90C3-C5581352DCFC}" destId="{342E2AA1-56BA-417E-A840-614FCA62433D}" srcOrd="0" destOrd="0" presId="urn:microsoft.com/office/officeart/2005/8/layout/process4"/>
    <dgm:cxn modelId="{931B4196-D4BD-4BC6-81E0-589E955475C0}" srcId="{C3EBED66-EC82-4A7B-8615-F8D591192580}" destId="{83C2E7DA-CC55-4059-90C3-C5581352DCFC}" srcOrd="4" destOrd="0" parTransId="{67420126-9755-4DC9-A2D9-21AC7E9CC672}" sibTransId="{1BE7FFED-7237-4614-A53A-D1A88547A759}"/>
    <dgm:cxn modelId="{6442FAA5-A7F9-4320-AF6B-DB081A2A3280}" type="presOf" srcId="{F2EDB13F-2523-48C2-9ECF-26C486AD62A1}" destId="{A139DE0A-A210-4278-90C2-CEA416E0B432}" srcOrd="0" destOrd="0" presId="urn:microsoft.com/office/officeart/2005/8/layout/process4"/>
    <dgm:cxn modelId="{FD5271C0-51AD-4187-B33E-BB6EAE976B87}" srcId="{C3EBED66-EC82-4A7B-8615-F8D591192580}" destId="{F2EDB13F-2523-48C2-9ECF-26C486AD62A1}" srcOrd="0" destOrd="0" parTransId="{782C413A-BEA8-4BF9-8857-2084777B5EF8}" sibTransId="{EAF5473B-CC0C-4255-BA36-1F8BB26442C3}"/>
    <dgm:cxn modelId="{54F8F9C2-E11E-4839-9164-B1BBD3BEDBD3}" srcId="{C3EBED66-EC82-4A7B-8615-F8D591192580}" destId="{BD842600-DC09-407A-B7B5-15A64C4F65F4}" srcOrd="1" destOrd="0" parTransId="{9116327C-9549-48D0-894C-00B87A76BCBD}" sibTransId="{74AB5026-CA1E-40BA-BCBC-6900031FA267}"/>
    <dgm:cxn modelId="{59EB64CD-6814-4C15-81C8-C65BCE3B4AEF}" type="presOf" srcId="{BD842600-DC09-407A-B7B5-15A64C4F65F4}" destId="{A4E89E28-2B85-4BD1-8D2D-9FD77AAC6503}" srcOrd="0" destOrd="0" presId="urn:microsoft.com/office/officeart/2005/8/layout/process4"/>
    <dgm:cxn modelId="{87A702F0-FF16-4FD2-8AF6-8ED10440830B}" srcId="{C3EBED66-EC82-4A7B-8615-F8D591192580}" destId="{D7792429-8AE1-4EE2-8029-198D5717083C}" srcOrd="3" destOrd="0" parTransId="{1454AF8C-8934-4867-8F72-5A54874FB8BA}" sibTransId="{BB5A53C3-8189-4848-A76D-AF7A0BE0368A}"/>
    <dgm:cxn modelId="{ED83ADFB-1767-4148-9012-E82EF1891BB2}" type="presOf" srcId="{D7792429-8AE1-4EE2-8029-198D5717083C}" destId="{08E31489-3CA3-4828-98AF-38D1A3343272}" srcOrd="0" destOrd="0" presId="urn:microsoft.com/office/officeart/2005/8/layout/process4"/>
    <dgm:cxn modelId="{D2721083-E806-4A65-9089-7FBCFB857CB7}" type="presParOf" srcId="{CB86F4F9-3DFF-4560-9AB4-7352F8364A30}" destId="{C81A5C87-6727-4909-9D4A-C65B6339ACF1}" srcOrd="0" destOrd="0" presId="urn:microsoft.com/office/officeart/2005/8/layout/process4"/>
    <dgm:cxn modelId="{496975A4-96C1-485B-ABE2-1856A616FE79}" type="presParOf" srcId="{C81A5C87-6727-4909-9D4A-C65B6339ACF1}" destId="{342E2AA1-56BA-417E-A840-614FCA62433D}" srcOrd="0" destOrd="0" presId="urn:microsoft.com/office/officeart/2005/8/layout/process4"/>
    <dgm:cxn modelId="{1496708F-4FC7-4105-9481-24A2F69036A8}" type="presParOf" srcId="{CB86F4F9-3DFF-4560-9AB4-7352F8364A30}" destId="{CB2495FC-5E60-4A6E-8DAA-87D4811BD344}" srcOrd="1" destOrd="0" presId="urn:microsoft.com/office/officeart/2005/8/layout/process4"/>
    <dgm:cxn modelId="{0114BD9E-17BA-4F90-B139-E9DB6EE6DA45}" type="presParOf" srcId="{CB86F4F9-3DFF-4560-9AB4-7352F8364A30}" destId="{75B9250B-B258-40C1-AB7F-4B73A556931D}" srcOrd="2" destOrd="0" presId="urn:microsoft.com/office/officeart/2005/8/layout/process4"/>
    <dgm:cxn modelId="{D41A288A-DDE5-4281-BA77-C07F6E3AD9AF}" type="presParOf" srcId="{75B9250B-B258-40C1-AB7F-4B73A556931D}" destId="{08E31489-3CA3-4828-98AF-38D1A3343272}" srcOrd="0" destOrd="0" presId="urn:microsoft.com/office/officeart/2005/8/layout/process4"/>
    <dgm:cxn modelId="{C71E876E-9847-46A9-89AE-6171678C2843}" type="presParOf" srcId="{CB86F4F9-3DFF-4560-9AB4-7352F8364A30}" destId="{CE542365-E521-438D-A2C6-82A552B80C2D}" srcOrd="3" destOrd="0" presId="urn:microsoft.com/office/officeart/2005/8/layout/process4"/>
    <dgm:cxn modelId="{54630FA8-8A7D-460D-8DDF-D97F6D44F1A1}" type="presParOf" srcId="{CB86F4F9-3DFF-4560-9AB4-7352F8364A30}" destId="{87C993AD-79B4-4590-AC3D-A60A8334FFFC}" srcOrd="4" destOrd="0" presId="urn:microsoft.com/office/officeart/2005/8/layout/process4"/>
    <dgm:cxn modelId="{D5FDB28A-F309-4C2A-B318-8D0191355A5B}" type="presParOf" srcId="{87C993AD-79B4-4590-AC3D-A60A8334FFFC}" destId="{66B27370-37AB-49C3-B01A-BE7A6FB5BEEE}" srcOrd="0" destOrd="0" presId="urn:microsoft.com/office/officeart/2005/8/layout/process4"/>
    <dgm:cxn modelId="{83935898-EAF9-4225-9685-EDA96C365708}" type="presParOf" srcId="{CB86F4F9-3DFF-4560-9AB4-7352F8364A30}" destId="{4E59F50E-8044-4D41-95CF-4AD3A39317D5}" srcOrd="5" destOrd="0" presId="urn:microsoft.com/office/officeart/2005/8/layout/process4"/>
    <dgm:cxn modelId="{8028F7FB-F6E8-4828-B577-925192831E69}" type="presParOf" srcId="{CB86F4F9-3DFF-4560-9AB4-7352F8364A30}" destId="{FBCF735C-AACA-4069-B7BF-1256BD13D83D}" srcOrd="6" destOrd="0" presId="urn:microsoft.com/office/officeart/2005/8/layout/process4"/>
    <dgm:cxn modelId="{F5DA84C4-7B50-454E-AB6B-27EC46B0876C}" type="presParOf" srcId="{FBCF735C-AACA-4069-B7BF-1256BD13D83D}" destId="{A4E89E28-2B85-4BD1-8D2D-9FD77AAC6503}" srcOrd="0" destOrd="0" presId="urn:microsoft.com/office/officeart/2005/8/layout/process4"/>
    <dgm:cxn modelId="{6E5513D6-382F-4F94-AD29-A077DA8FB780}" type="presParOf" srcId="{CB86F4F9-3DFF-4560-9AB4-7352F8364A30}" destId="{FFE0267C-5FA8-4BB2-BF6D-D687DA91E3F4}" srcOrd="7" destOrd="0" presId="urn:microsoft.com/office/officeart/2005/8/layout/process4"/>
    <dgm:cxn modelId="{34FECC6A-D94C-426E-B8DB-F4573C98FF5C}" type="presParOf" srcId="{CB86F4F9-3DFF-4560-9AB4-7352F8364A30}" destId="{86F348A4-735B-4F17-875D-90D55942372B}" srcOrd="8" destOrd="0" presId="urn:microsoft.com/office/officeart/2005/8/layout/process4"/>
    <dgm:cxn modelId="{6BE2C616-F7A9-4746-9C57-8A97071A8442}" type="presParOf" srcId="{86F348A4-735B-4F17-875D-90D55942372B}" destId="{A139DE0A-A210-4278-90C2-CEA416E0B432}"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C781FA-BDA6-439D-969F-B2CB521AE847}" type="doc">
      <dgm:prSet loTypeId="urn:microsoft.com/office/officeart/2005/8/layout/hierarchy3" loCatId="hierarchy" qsTypeId="urn:microsoft.com/office/officeart/2005/8/quickstyle/simple3" qsCatId="simple" csTypeId="urn:microsoft.com/office/officeart/2005/8/colors/colorful5" csCatId="colorful"/>
      <dgm:spPr/>
      <dgm:t>
        <a:bodyPr/>
        <a:lstStyle/>
        <a:p>
          <a:endParaRPr lang="en-US"/>
        </a:p>
      </dgm:t>
    </dgm:pt>
    <dgm:pt modelId="{0481D11B-661D-4B34-9B94-5B888CFE3D10}">
      <dgm:prSet/>
      <dgm:spPr/>
      <dgm:t>
        <a:bodyPr/>
        <a:lstStyle/>
        <a:p>
          <a:r>
            <a:rPr lang="en-US"/>
            <a:t>The Wall Chart</a:t>
          </a:r>
        </a:p>
      </dgm:t>
    </dgm:pt>
    <dgm:pt modelId="{C8174ECF-53A7-41F8-AAB9-B0DCE89F927E}" type="parTrans" cxnId="{35BAC0C9-D5C4-4325-A4BE-EEA698A98E82}">
      <dgm:prSet/>
      <dgm:spPr/>
      <dgm:t>
        <a:bodyPr/>
        <a:lstStyle/>
        <a:p>
          <a:endParaRPr lang="en-US"/>
        </a:p>
      </dgm:t>
    </dgm:pt>
    <dgm:pt modelId="{E8CC53CA-97C4-4D9A-904E-1374FE0055CE}" type="sibTrans" cxnId="{35BAC0C9-D5C4-4325-A4BE-EEA698A98E82}">
      <dgm:prSet/>
      <dgm:spPr/>
      <dgm:t>
        <a:bodyPr/>
        <a:lstStyle/>
        <a:p>
          <a:endParaRPr lang="en-US"/>
        </a:p>
      </dgm:t>
    </dgm:pt>
    <dgm:pt modelId="{B8794A83-7D8A-4A63-ADA2-DDBCA45B6F34}">
      <dgm:prSet/>
      <dgm:spPr/>
      <dgm:t>
        <a:bodyPr/>
        <a:lstStyle/>
        <a:p>
          <a:r>
            <a:rPr lang="en-US"/>
            <a:t>CTA360</a:t>
          </a:r>
        </a:p>
      </dgm:t>
    </dgm:pt>
    <dgm:pt modelId="{2770264A-9C3C-430F-9C84-172718923792}" type="parTrans" cxnId="{CFDD9DAD-41FD-4C5D-A03E-8EDFC942DA65}">
      <dgm:prSet/>
      <dgm:spPr/>
      <dgm:t>
        <a:bodyPr/>
        <a:lstStyle/>
        <a:p>
          <a:endParaRPr lang="en-US"/>
        </a:p>
      </dgm:t>
    </dgm:pt>
    <dgm:pt modelId="{C83F20A1-677F-4FC9-8861-04A808202EC8}" type="sibTrans" cxnId="{CFDD9DAD-41FD-4C5D-A03E-8EDFC942DA65}">
      <dgm:prSet/>
      <dgm:spPr/>
      <dgm:t>
        <a:bodyPr/>
        <a:lstStyle/>
        <a:p>
          <a:endParaRPr lang="en-US"/>
        </a:p>
      </dgm:t>
    </dgm:pt>
    <dgm:pt modelId="{DAEE605C-40F1-4297-94D2-A3470C46D302}" type="pres">
      <dgm:prSet presAssocID="{B4C781FA-BDA6-439D-969F-B2CB521AE847}" presName="diagram" presStyleCnt="0">
        <dgm:presLayoutVars>
          <dgm:chPref val="1"/>
          <dgm:dir/>
          <dgm:animOne val="branch"/>
          <dgm:animLvl val="lvl"/>
          <dgm:resizeHandles/>
        </dgm:presLayoutVars>
      </dgm:prSet>
      <dgm:spPr/>
    </dgm:pt>
    <dgm:pt modelId="{21AC903D-F8D4-4B88-8F96-A898CDE5A426}" type="pres">
      <dgm:prSet presAssocID="{0481D11B-661D-4B34-9B94-5B888CFE3D10}" presName="root" presStyleCnt="0"/>
      <dgm:spPr/>
    </dgm:pt>
    <dgm:pt modelId="{71859E2D-28EF-47C8-9D9F-E68F3C2E5F05}" type="pres">
      <dgm:prSet presAssocID="{0481D11B-661D-4B34-9B94-5B888CFE3D10}" presName="rootComposite" presStyleCnt="0"/>
      <dgm:spPr/>
    </dgm:pt>
    <dgm:pt modelId="{F67E1C16-3BD2-42EE-A48D-191A0D5215B0}" type="pres">
      <dgm:prSet presAssocID="{0481D11B-661D-4B34-9B94-5B888CFE3D10}" presName="rootText" presStyleLbl="node1" presStyleIdx="0" presStyleCnt="2"/>
      <dgm:spPr/>
    </dgm:pt>
    <dgm:pt modelId="{B832F4B3-5305-4850-9B0B-9AF650B8D5C6}" type="pres">
      <dgm:prSet presAssocID="{0481D11B-661D-4B34-9B94-5B888CFE3D10}" presName="rootConnector" presStyleLbl="node1" presStyleIdx="0" presStyleCnt="2"/>
      <dgm:spPr/>
    </dgm:pt>
    <dgm:pt modelId="{2D6D0C86-C058-45D8-80D3-5B07C2CB2986}" type="pres">
      <dgm:prSet presAssocID="{0481D11B-661D-4B34-9B94-5B888CFE3D10}" presName="childShape" presStyleCnt="0"/>
      <dgm:spPr/>
    </dgm:pt>
    <dgm:pt modelId="{29C38B10-879E-416E-AA61-4F57B2BB2C55}" type="pres">
      <dgm:prSet presAssocID="{B8794A83-7D8A-4A63-ADA2-DDBCA45B6F34}" presName="root" presStyleCnt="0"/>
      <dgm:spPr/>
    </dgm:pt>
    <dgm:pt modelId="{8857A0E1-062C-43EC-A1F7-CB835C7A3D07}" type="pres">
      <dgm:prSet presAssocID="{B8794A83-7D8A-4A63-ADA2-DDBCA45B6F34}" presName="rootComposite" presStyleCnt="0"/>
      <dgm:spPr/>
    </dgm:pt>
    <dgm:pt modelId="{CA1E9B45-99E0-48E6-AA00-FE90CC93B903}" type="pres">
      <dgm:prSet presAssocID="{B8794A83-7D8A-4A63-ADA2-DDBCA45B6F34}" presName="rootText" presStyleLbl="node1" presStyleIdx="1" presStyleCnt="2"/>
      <dgm:spPr/>
    </dgm:pt>
    <dgm:pt modelId="{BEF68DB0-C654-48EC-B660-F3688CC0342E}" type="pres">
      <dgm:prSet presAssocID="{B8794A83-7D8A-4A63-ADA2-DDBCA45B6F34}" presName="rootConnector" presStyleLbl="node1" presStyleIdx="1" presStyleCnt="2"/>
      <dgm:spPr/>
    </dgm:pt>
    <dgm:pt modelId="{2D378378-468C-428A-8E35-A7B613E18142}" type="pres">
      <dgm:prSet presAssocID="{B8794A83-7D8A-4A63-ADA2-DDBCA45B6F34}" presName="childShape" presStyleCnt="0"/>
      <dgm:spPr/>
    </dgm:pt>
  </dgm:ptLst>
  <dgm:cxnLst>
    <dgm:cxn modelId="{3B85F312-8AAE-4082-BD3E-93E19FDAE098}" type="presOf" srcId="{B4C781FA-BDA6-439D-969F-B2CB521AE847}" destId="{DAEE605C-40F1-4297-94D2-A3470C46D302}" srcOrd="0" destOrd="0" presId="urn:microsoft.com/office/officeart/2005/8/layout/hierarchy3"/>
    <dgm:cxn modelId="{F9D12623-BA02-4C37-B2D9-D3A3B6C6FC60}" type="presOf" srcId="{B8794A83-7D8A-4A63-ADA2-DDBCA45B6F34}" destId="{CA1E9B45-99E0-48E6-AA00-FE90CC93B903}" srcOrd="0" destOrd="0" presId="urn:microsoft.com/office/officeart/2005/8/layout/hierarchy3"/>
    <dgm:cxn modelId="{44C9A95A-3D71-4767-B785-F1DFCD6C62F3}" type="presOf" srcId="{B8794A83-7D8A-4A63-ADA2-DDBCA45B6F34}" destId="{BEF68DB0-C654-48EC-B660-F3688CC0342E}" srcOrd="1" destOrd="0" presId="urn:microsoft.com/office/officeart/2005/8/layout/hierarchy3"/>
    <dgm:cxn modelId="{7EF10B85-83C5-43B1-848A-2F4640C29620}" type="presOf" srcId="{0481D11B-661D-4B34-9B94-5B888CFE3D10}" destId="{F67E1C16-3BD2-42EE-A48D-191A0D5215B0}" srcOrd="0" destOrd="0" presId="urn:microsoft.com/office/officeart/2005/8/layout/hierarchy3"/>
    <dgm:cxn modelId="{CFDD9DAD-41FD-4C5D-A03E-8EDFC942DA65}" srcId="{B4C781FA-BDA6-439D-969F-B2CB521AE847}" destId="{B8794A83-7D8A-4A63-ADA2-DDBCA45B6F34}" srcOrd="1" destOrd="0" parTransId="{2770264A-9C3C-430F-9C84-172718923792}" sibTransId="{C83F20A1-677F-4FC9-8861-04A808202EC8}"/>
    <dgm:cxn modelId="{35BAC0C9-D5C4-4325-A4BE-EEA698A98E82}" srcId="{B4C781FA-BDA6-439D-969F-B2CB521AE847}" destId="{0481D11B-661D-4B34-9B94-5B888CFE3D10}" srcOrd="0" destOrd="0" parTransId="{C8174ECF-53A7-41F8-AAB9-B0DCE89F927E}" sibTransId="{E8CC53CA-97C4-4D9A-904E-1374FE0055CE}"/>
    <dgm:cxn modelId="{7C5684F1-E82E-4E67-B1F8-BD961E86830C}" type="presOf" srcId="{0481D11B-661D-4B34-9B94-5B888CFE3D10}" destId="{B832F4B3-5305-4850-9B0B-9AF650B8D5C6}" srcOrd="1" destOrd="0" presId="urn:microsoft.com/office/officeart/2005/8/layout/hierarchy3"/>
    <dgm:cxn modelId="{A580BA83-A99A-4204-914F-3FC5A714EF99}" type="presParOf" srcId="{DAEE605C-40F1-4297-94D2-A3470C46D302}" destId="{21AC903D-F8D4-4B88-8F96-A898CDE5A426}" srcOrd="0" destOrd="0" presId="urn:microsoft.com/office/officeart/2005/8/layout/hierarchy3"/>
    <dgm:cxn modelId="{7C366091-1760-4742-8767-1AD92FB1806F}" type="presParOf" srcId="{21AC903D-F8D4-4B88-8F96-A898CDE5A426}" destId="{71859E2D-28EF-47C8-9D9F-E68F3C2E5F05}" srcOrd="0" destOrd="0" presId="urn:microsoft.com/office/officeart/2005/8/layout/hierarchy3"/>
    <dgm:cxn modelId="{12E1E855-A6E5-4293-AD38-D4BED5B42E41}" type="presParOf" srcId="{71859E2D-28EF-47C8-9D9F-E68F3C2E5F05}" destId="{F67E1C16-3BD2-42EE-A48D-191A0D5215B0}" srcOrd="0" destOrd="0" presId="urn:microsoft.com/office/officeart/2005/8/layout/hierarchy3"/>
    <dgm:cxn modelId="{BEAF4DD6-2F38-40C7-97E1-48E66ECFA72F}" type="presParOf" srcId="{71859E2D-28EF-47C8-9D9F-E68F3C2E5F05}" destId="{B832F4B3-5305-4850-9B0B-9AF650B8D5C6}" srcOrd="1" destOrd="0" presId="urn:microsoft.com/office/officeart/2005/8/layout/hierarchy3"/>
    <dgm:cxn modelId="{CE8BA99D-9CC8-4073-916D-77386CF1BFB9}" type="presParOf" srcId="{21AC903D-F8D4-4B88-8F96-A898CDE5A426}" destId="{2D6D0C86-C058-45D8-80D3-5B07C2CB2986}" srcOrd="1" destOrd="0" presId="urn:microsoft.com/office/officeart/2005/8/layout/hierarchy3"/>
    <dgm:cxn modelId="{068238B2-8301-442C-88B1-9FA707FD7A5E}" type="presParOf" srcId="{DAEE605C-40F1-4297-94D2-A3470C46D302}" destId="{29C38B10-879E-416E-AA61-4F57B2BB2C55}" srcOrd="1" destOrd="0" presId="urn:microsoft.com/office/officeart/2005/8/layout/hierarchy3"/>
    <dgm:cxn modelId="{FDC6F3BC-83E0-48B3-88A2-E0CDA5B96A62}" type="presParOf" srcId="{29C38B10-879E-416E-AA61-4F57B2BB2C55}" destId="{8857A0E1-062C-43EC-A1F7-CB835C7A3D07}" srcOrd="0" destOrd="0" presId="urn:microsoft.com/office/officeart/2005/8/layout/hierarchy3"/>
    <dgm:cxn modelId="{8F53251E-1E41-48EF-8633-C50B0EB60E8E}" type="presParOf" srcId="{8857A0E1-062C-43EC-A1F7-CB835C7A3D07}" destId="{CA1E9B45-99E0-48E6-AA00-FE90CC93B903}" srcOrd="0" destOrd="0" presId="urn:microsoft.com/office/officeart/2005/8/layout/hierarchy3"/>
    <dgm:cxn modelId="{69E15883-C435-4CCD-894E-DD6BD9EEDBBD}" type="presParOf" srcId="{8857A0E1-062C-43EC-A1F7-CB835C7A3D07}" destId="{BEF68DB0-C654-48EC-B660-F3688CC0342E}" srcOrd="1" destOrd="0" presId="urn:microsoft.com/office/officeart/2005/8/layout/hierarchy3"/>
    <dgm:cxn modelId="{6ED409A9-EB24-4FC5-AC7D-602181E205D4}" type="presParOf" srcId="{29C38B10-879E-416E-AA61-4F57B2BB2C55}" destId="{2D378378-468C-428A-8E35-A7B613E18142}"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1011CD3-60ED-4EAA-86C8-C8B4DF609729}" type="doc">
      <dgm:prSet loTypeId="urn:microsoft.com/office/officeart/2018/2/layout/IconCircleList" loCatId="icon" qsTypeId="urn:microsoft.com/office/officeart/2005/8/quickstyle/simple4" qsCatId="simple" csTypeId="urn:microsoft.com/office/officeart/2018/5/colors/Iconchunking_neutralbg_colorful1" csCatId="colorful" phldr="1"/>
      <dgm:spPr/>
      <dgm:t>
        <a:bodyPr/>
        <a:lstStyle/>
        <a:p>
          <a:endParaRPr lang="en-US"/>
        </a:p>
      </dgm:t>
    </dgm:pt>
    <dgm:pt modelId="{CC9B3B96-1A18-40D9-B175-09F9EBF62641}">
      <dgm:prSet custT="1"/>
      <dgm:spPr/>
      <dgm:t>
        <a:bodyPr/>
        <a:lstStyle/>
        <a:p>
          <a:pPr>
            <a:lnSpc>
              <a:spcPct val="100000"/>
            </a:lnSpc>
          </a:pPr>
          <a:r>
            <a:rPr lang="en-US" sz="1800" b="1">
              <a:latin typeface="Arial" panose="020B0604020202020204" pitchFamily="34" charset="0"/>
              <a:cs typeface="Arial" panose="020B0604020202020204" pitchFamily="34" charset="0"/>
            </a:rPr>
            <a:t>Record what is and what is not happening</a:t>
          </a:r>
          <a:endParaRPr lang="en-US" sz="1800">
            <a:latin typeface="Arial" panose="020B0604020202020204" pitchFamily="34" charset="0"/>
            <a:cs typeface="Arial" panose="020B0604020202020204" pitchFamily="34" charset="0"/>
          </a:endParaRPr>
        </a:p>
      </dgm:t>
    </dgm:pt>
    <dgm:pt modelId="{97BCAC57-CA94-47A0-A1B9-F6EDFDB4C0C2}" type="parTrans" cxnId="{DF0F68AA-0AB4-420C-99F3-1B0AE10A6536}">
      <dgm:prSet/>
      <dgm:spPr/>
      <dgm:t>
        <a:bodyPr/>
        <a:lstStyle/>
        <a:p>
          <a:endParaRPr lang="en-US"/>
        </a:p>
      </dgm:t>
    </dgm:pt>
    <dgm:pt modelId="{91E38FD9-359B-475E-B8F7-C6A7609E44D5}" type="sibTrans" cxnId="{DF0F68AA-0AB4-420C-99F3-1B0AE10A6536}">
      <dgm:prSet/>
      <dgm:spPr/>
      <dgm:t>
        <a:bodyPr/>
        <a:lstStyle/>
        <a:p>
          <a:pPr>
            <a:lnSpc>
              <a:spcPct val="100000"/>
            </a:lnSpc>
          </a:pPr>
          <a:endParaRPr lang="en-US"/>
        </a:p>
      </dgm:t>
    </dgm:pt>
    <dgm:pt modelId="{FBDF589C-3F9F-45BD-AE79-375B4F368B14}">
      <dgm:prSet custT="1"/>
      <dgm:spPr/>
      <dgm:t>
        <a:bodyPr/>
        <a:lstStyle/>
        <a:p>
          <a:pPr>
            <a:lnSpc>
              <a:spcPct val="100000"/>
            </a:lnSpc>
          </a:pPr>
          <a:r>
            <a:rPr lang="en-US" sz="1800" b="1">
              <a:latin typeface="Arial" panose="020B0604020202020204" pitchFamily="34" charset="0"/>
              <a:cs typeface="Arial" panose="020B0604020202020204" pitchFamily="34" charset="0"/>
            </a:rPr>
            <a:t>Allow for positive and helpful conversations over facts</a:t>
          </a:r>
          <a:endParaRPr lang="en-US" sz="1800">
            <a:latin typeface="Arial" panose="020B0604020202020204" pitchFamily="34" charset="0"/>
            <a:cs typeface="Arial" panose="020B0604020202020204" pitchFamily="34" charset="0"/>
          </a:endParaRPr>
        </a:p>
      </dgm:t>
    </dgm:pt>
    <dgm:pt modelId="{401BB87B-5D59-43D6-8845-29C1F3505272}" type="parTrans" cxnId="{84100ABA-79E0-4673-89C0-BF23742CF8BC}">
      <dgm:prSet/>
      <dgm:spPr/>
      <dgm:t>
        <a:bodyPr/>
        <a:lstStyle/>
        <a:p>
          <a:endParaRPr lang="en-US"/>
        </a:p>
      </dgm:t>
    </dgm:pt>
    <dgm:pt modelId="{FD16B392-8313-4980-A9B9-8250F3E59345}" type="sibTrans" cxnId="{84100ABA-79E0-4673-89C0-BF23742CF8BC}">
      <dgm:prSet/>
      <dgm:spPr/>
      <dgm:t>
        <a:bodyPr/>
        <a:lstStyle/>
        <a:p>
          <a:pPr>
            <a:lnSpc>
              <a:spcPct val="100000"/>
            </a:lnSpc>
          </a:pPr>
          <a:endParaRPr lang="en-US"/>
        </a:p>
      </dgm:t>
    </dgm:pt>
    <dgm:pt modelId="{FDD2FAEF-01F0-46D5-9B6A-ACDE1A615E7B}">
      <dgm:prSet custT="1"/>
      <dgm:spPr/>
      <dgm:t>
        <a:bodyPr/>
        <a:lstStyle/>
        <a:p>
          <a:pPr>
            <a:lnSpc>
              <a:spcPct val="100000"/>
            </a:lnSpc>
          </a:pPr>
          <a:r>
            <a:rPr lang="en-US" sz="1800" b="1">
              <a:latin typeface="Arial" panose="020B0604020202020204" pitchFamily="34" charset="0"/>
              <a:cs typeface="Arial" panose="020B0604020202020204" pitchFamily="34" charset="0"/>
            </a:rPr>
            <a:t>Help us to analyze problems and assess issues</a:t>
          </a:r>
          <a:endParaRPr lang="en-US" sz="1800">
            <a:latin typeface="Arial" panose="020B0604020202020204" pitchFamily="34" charset="0"/>
            <a:cs typeface="Arial" panose="020B0604020202020204" pitchFamily="34" charset="0"/>
          </a:endParaRPr>
        </a:p>
      </dgm:t>
    </dgm:pt>
    <dgm:pt modelId="{1B964B62-A4E4-477B-8501-206CAE1D9C5C}" type="parTrans" cxnId="{4F55743B-665C-4392-809B-D27B0B825037}">
      <dgm:prSet/>
      <dgm:spPr/>
      <dgm:t>
        <a:bodyPr/>
        <a:lstStyle/>
        <a:p>
          <a:endParaRPr lang="en-US"/>
        </a:p>
      </dgm:t>
    </dgm:pt>
    <dgm:pt modelId="{BA4A7454-5C19-485D-8D20-5039FD6EFFC5}" type="sibTrans" cxnId="{4F55743B-665C-4392-809B-D27B0B825037}">
      <dgm:prSet/>
      <dgm:spPr/>
      <dgm:t>
        <a:bodyPr/>
        <a:lstStyle/>
        <a:p>
          <a:pPr>
            <a:lnSpc>
              <a:spcPct val="100000"/>
            </a:lnSpc>
          </a:pPr>
          <a:endParaRPr lang="en-US"/>
        </a:p>
      </dgm:t>
    </dgm:pt>
    <dgm:pt modelId="{0B5CECD0-6091-4C79-87A3-1E4E06D89F06}">
      <dgm:prSet custT="1"/>
      <dgm:spPr/>
      <dgm:t>
        <a:bodyPr/>
        <a:lstStyle/>
        <a:p>
          <a:pPr>
            <a:lnSpc>
              <a:spcPct val="100000"/>
            </a:lnSpc>
          </a:pPr>
          <a:r>
            <a:rPr lang="en-US" sz="1800" b="1">
              <a:latin typeface="Arial" panose="020B0604020202020204" pitchFamily="34" charset="0"/>
              <a:cs typeface="Arial" panose="020B0604020202020204" pitchFamily="34" charset="0"/>
            </a:rPr>
            <a:t>It is not judgment, it is assessment, which only </a:t>
          </a:r>
          <a:r>
            <a:rPr lang="en-US" sz="2000" b="1">
              <a:latin typeface="Arial" panose="020B0604020202020204" pitchFamily="34" charset="0"/>
              <a:cs typeface="Arial" panose="020B0604020202020204" pitchFamily="34" charset="0"/>
            </a:rPr>
            <a:t>helps</a:t>
          </a:r>
          <a:r>
            <a:rPr lang="en-US" sz="1800" b="1">
              <a:latin typeface="Arial" panose="020B0604020202020204" pitchFamily="34" charset="0"/>
              <a:cs typeface="Arial" panose="020B0604020202020204" pitchFamily="34" charset="0"/>
            </a:rPr>
            <a:t> anything and everything…</a:t>
          </a:r>
          <a:endParaRPr lang="en-US" sz="1800">
            <a:latin typeface="Arial" panose="020B0604020202020204" pitchFamily="34" charset="0"/>
            <a:cs typeface="Arial" panose="020B0604020202020204" pitchFamily="34" charset="0"/>
          </a:endParaRPr>
        </a:p>
      </dgm:t>
    </dgm:pt>
    <dgm:pt modelId="{78B28FC7-0F15-455A-8737-2FD313D5A3D9}" type="parTrans" cxnId="{8FD1801B-5EBE-4F7A-BD2B-FB787EDD9F48}">
      <dgm:prSet/>
      <dgm:spPr/>
      <dgm:t>
        <a:bodyPr/>
        <a:lstStyle/>
        <a:p>
          <a:endParaRPr lang="en-US"/>
        </a:p>
      </dgm:t>
    </dgm:pt>
    <dgm:pt modelId="{3AA6220C-A195-4614-8583-43F65FA8D77E}" type="sibTrans" cxnId="{8FD1801B-5EBE-4F7A-BD2B-FB787EDD9F48}">
      <dgm:prSet/>
      <dgm:spPr/>
      <dgm:t>
        <a:bodyPr/>
        <a:lstStyle/>
        <a:p>
          <a:pPr>
            <a:lnSpc>
              <a:spcPct val="100000"/>
            </a:lnSpc>
          </a:pPr>
          <a:endParaRPr lang="en-US"/>
        </a:p>
      </dgm:t>
    </dgm:pt>
    <dgm:pt modelId="{622724C4-4621-4AFA-9935-DF84F19C1E2D}">
      <dgm:prSet custT="1"/>
      <dgm:spPr/>
      <dgm:t>
        <a:bodyPr/>
        <a:lstStyle/>
        <a:p>
          <a:pPr>
            <a:lnSpc>
              <a:spcPct val="100000"/>
            </a:lnSpc>
          </a:pPr>
          <a:r>
            <a:rPr lang="en-US" sz="1800" b="1">
              <a:latin typeface="Arial" panose="020B0604020202020204" pitchFamily="34" charset="0"/>
              <a:cs typeface="Arial" panose="020B0604020202020204" pitchFamily="34" charset="0"/>
            </a:rPr>
            <a:t>Help us to remember our tasks</a:t>
          </a:r>
          <a:endParaRPr lang="en-US" sz="1800">
            <a:latin typeface="Arial" panose="020B0604020202020204" pitchFamily="34" charset="0"/>
            <a:cs typeface="Arial" panose="020B0604020202020204" pitchFamily="34" charset="0"/>
          </a:endParaRPr>
        </a:p>
      </dgm:t>
    </dgm:pt>
    <dgm:pt modelId="{D1F7D3F1-036C-4D0E-9E82-02B7149FBF05}" type="parTrans" cxnId="{EC70ABE3-59FD-4BB4-A589-2C12B42CB648}">
      <dgm:prSet/>
      <dgm:spPr/>
      <dgm:t>
        <a:bodyPr/>
        <a:lstStyle/>
        <a:p>
          <a:endParaRPr lang="en-US"/>
        </a:p>
      </dgm:t>
    </dgm:pt>
    <dgm:pt modelId="{D445E279-1C88-4D39-9C48-F43A632FD936}" type="sibTrans" cxnId="{EC70ABE3-59FD-4BB4-A589-2C12B42CB648}">
      <dgm:prSet/>
      <dgm:spPr/>
      <dgm:t>
        <a:bodyPr/>
        <a:lstStyle/>
        <a:p>
          <a:pPr>
            <a:lnSpc>
              <a:spcPct val="100000"/>
            </a:lnSpc>
          </a:pPr>
          <a:endParaRPr lang="en-US"/>
        </a:p>
      </dgm:t>
    </dgm:pt>
    <dgm:pt modelId="{A8D67559-67BE-4196-9305-E0EE9A264922}">
      <dgm:prSet custT="1"/>
      <dgm:spPr/>
      <dgm:t>
        <a:bodyPr/>
        <a:lstStyle/>
        <a:p>
          <a:pPr>
            <a:lnSpc>
              <a:spcPct val="100000"/>
            </a:lnSpc>
          </a:pPr>
          <a:r>
            <a:rPr lang="en-US" sz="1800" b="1">
              <a:latin typeface="Arial" panose="020B0604020202020204" pitchFamily="34" charset="0"/>
              <a:cs typeface="Arial" panose="020B0604020202020204" pitchFamily="34" charset="0"/>
            </a:rPr>
            <a:t>Give us a visual for celebration when the wall chart is “green”</a:t>
          </a:r>
          <a:endParaRPr lang="en-US" sz="1800">
            <a:latin typeface="Arial" panose="020B0604020202020204" pitchFamily="34" charset="0"/>
            <a:cs typeface="Arial" panose="020B0604020202020204" pitchFamily="34" charset="0"/>
          </a:endParaRPr>
        </a:p>
      </dgm:t>
    </dgm:pt>
    <dgm:pt modelId="{A87CFC2B-0B22-4222-A370-45047C3E57F5}" type="parTrans" cxnId="{B0851136-4E7C-430F-965A-AC7AE5EFD343}">
      <dgm:prSet/>
      <dgm:spPr/>
      <dgm:t>
        <a:bodyPr/>
        <a:lstStyle/>
        <a:p>
          <a:endParaRPr lang="en-US"/>
        </a:p>
      </dgm:t>
    </dgm:pt>
    <dgm:pt modelId="{05857E19-F510-4E86-A2C2-0A7804C2FE6E}" type="sibTrans" cxnId="{B0851136-4E7C-430F-965A-AC7AE5EFD343}">
      <dgm:prSet/>
      <dgm:spPr/>
      <dgm:t>
        <a:bodyPr/>
        <a:lstStyle/>
        <a:p>
          <a:endParaRPr lang="en-US"/>
        </a:p>
      </dgm:t>
    </dgm:pt>
    <dgm:pt modelId="{8849A177-464C-4F7B-9F5D-9ADF56E67287}" type="pres">
      <dgm:prSet presAssocID="{61011CD3-60ED-4EAA-86C8-C8B4DF609729}" presName="root" presStyleCnt="0">
        <dgm:presLayoutVars>
          <dgm:dir/>
          <dgm:resizeHandles val="exact"/>
        </dgm:presLayoutVars>
      </dgm:prSet>
      <dgm:spPr/>
    </dgm:pt>
    <dgm:pt modelId="{5F7EF696-3821-46C1-B1A1-00EEBAA97C9D}" type="pres">
      <dgm:prSet presAssocID="{61011CD3-60ED-4EAA-86C8-C8B4DF609729}" presName="container" presStyleCnt="0">
        <dgm:presLayoutVars>
          <dgm:dir/>
          <dgm:resizeHandles val="exact"/>
        </dgm:presLayoutVars>
      </dgm:prSet>
      <dgm:spPr/>
    </dgm:pt>
    <dgm:pt modelId="{404849AD-D10D-41D0-A99F-C6C3187053FB}" type="pres">
      <dgm:prSet presAssocID="{CC9B3B96-1A18-40D9-B175-09F9EBF62641}" presName="compNode" presStyleCnt="0"/>
      <dgm:spPr/>
    </dgm:pt>
    <dgm:pt modelId="{7B744871-A94B-4C19-90CB-C8EDFDD57676}" type="pres">
      <dgm:prSet presAssocID="{CC9B3B96-1A18-40D9-B175-09F9EBF62641}" presName="iconBgRect" presStyleLbl="bgShp" presStyleIdx="0" presStyleCnt="6"/>
      <dgm:spPr/>
    </dgm:pt>
    <dgm:pt modelId="{D9055A6C-BD22-4A8D-AA09-9813702E7670}" type="pres">
      <dgm:prSet presAssocID="{CC9B3B96-1A18-40D9-B175-09F9EBF6264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sed Book"/>
        </a:ext>
      </dgm:extLst>
    </dgm:pt>
    <dgm:pt modelId="{AFA11D89-A9D1-4D7F-A742-3C14203144D7}" type="pres">
      <dgm:prSet presAssocID="{CC9B3B96-1A18-40D9-B175-09F9EBF62641}" presName="spaceRect" presStyleCnt="0"/>
      <dgm:spPr/>
    </dgm:pt>
    <dgm:pt modelId="{AC682CF2-C5C2-4246-9479-D4E2C766CA69}" type="pres">
      <dgm:prSet presAssocID="{CC9B3B96-1A18-40D9-B175-09F9EBF62641}" presName="textRect" presStyleLbl="revTx" presStyleIdx="0" presStyleCnt="6">
        <dgm:presLayoutVars>
          <dgm:chMax val="1"/>
          <dgm:chPref val="1"/>
        </dgm:presLayoutVars>
      </dgm:prSet>
      <dgm:spPr/>
    </dgm:pt>
    <dgm:pt modelId="{ABB94D0E-4FF5-4CB5-9170-DCD4FC1B0CD3}" type="pres">
      <dgm:prSet presAssocID="{91E38FD9-359B-475E-B8F7-C6A7609E44D5}" presName="sibTrans" presStyleLbl="sibTrans2D1" presStyleIdx="0" presStyleCnt="0"/>
      <dgm:spPr/>
    </dgm:pt>
    <dgm:pt modelId="{03ECD4D0-9F57-4A33-979F-B7BA1D02C2BD}" type="pres">
      <dgm:prSet presAssocID="{FBDF589C-3F9F-45BD-AE79-375B4F368B14}" presName="compNode" presStyleCnt="0"/>
      <dgm:spPr/>
    </dgm:pt>
    <dgm:pt modelId="{D82579CD-0C96-49A8-9065-5DEE797DCB06}" type="pres">
      <dgm:prSet presAssocID="{FBDF589C-3F9F-45BD-AE79-375B4F368B14}" presName="iconBgRect" presStyleLbl="bgShp" presStyleIdx="1" presStyleCnt="6"/>
      <dgm:spPr/>
    </dgm:pt>
    <dgm:pt modelId="{E815CA3C-D809-40CE-A803-9629E1B61A32}" type="pres">
      <dgm:prSet presAssocID="{FBDF589C-3F9F-45BD-AE79-375B4F368B14}"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iefcase"/>
        </a:ext>
      </dgm:extLst>
    </dgm:pt>
    <dgm:pt modelId="{697C7F52-A4BB-453B-9391-02E0D7681124}" type="pres">
      <dgm:prSet presAssocID="{FBDF589C-3F9F-45BD-AE79-375B4F368B14}" presName="spaceRect" presStyleCnt="0"/>
      <dgm:spPr/>
    </dgm:pt>
    <dgm:pt modelId="{F466B5B6-C794-44AD-A727-E70BBC3B71F6}" type="pres">
      <dgm:prSet presAssocID="{FBDF589C-3F9F-45BD-AE79-375B4F368B14}" presName="textRect" presStyleLbl="revTx" presStyleIdx="1" presStyleCnt="6">
        <dgm:presLayoutVars>
          <dgm:chMax val="1"/>
          <dgm:chPref val="1"/>
        </dgm:presLayoutVars>
      </dgm:prSet>
      <dgm:spPr/>
    </dgm:pt>
    <dgm:pt modelId="{A0F2B683-89AE-44A0-8947-0566835D07F4}" type="pres">
      <dgm:prSet presAssocID="{FD16B392-8313-4980-A9B9-8250F3E59345}" presName="sibTrans" presStyleLbl="sibTrans2D1" presStyleIdx="0" presStyleCnt="0"/>
      <dgm:spPr/>
    </dgm:pt>
    <dgm:pt modelId="{0ECE0A19-DE96-4FCA-975E-FF1C049F3603}" type="pres">
      <dgm:prSet presAssocID="{FDD2FAEF-01F0-46D5-9B6A-ACDE1A615E7B}" presName="compNode" presStyleCnt="0"/>
      <dgm:spPr/>
    </dgm:pt>
    <dgm:pt modelId="{98E451C6-3ED1-405B-88CF-A6C84169AC33}" type="pres">
      <dgm:prSet presAssocID="{FDD2FAEF-01F0-46D5-9B6A-ACDE1A615E7B}" presName="iconBgRect" presStyleLbl="bgShp" presStyleIdx="2" presStyleCnt="6"/>
      <dgm:spPr/>
    </dgm:pt>
    <dgm:pt modelId="{2AB4EAE7-7833-43D2-8759-EBAC74928E0A}" type="pres">
      <dgm:prSet presAssocID="{FDD2FAEF-01F0-46D5-9B6A-ACDE1A615E7B}"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9123AB5C-FF9E-4F1F-9918-80B97DC8ECA5}" type="pres">
      <dgm:prSet presAssocID="{FDD2FAEF-01F0-46D5-9B6A-ACDE1A615E7B}" presName="spaceRect" presStyleCnt="0"/>
      <dgm:spPr/>
    </dgm:pt>
    <dgm:pt modelId="{9C715792-CE00-4130-8FE6-40EF71659C60}" type="pres">
      <dgm:prSet presAssocID="{FDD2FAEF-01F0-46D5-9B6A-ACDE1A615E7B}" presName="textRect" presStyleLbl="revTx" presStyleIdx="2" presStyleCnt="6">
        <dgm:presLayoutVars>
          <dgm:chMax val="1"/>
          <dgm:chPref val="1"/>
        </dgm:presLayoutVars>
      </dgm:prSet>
      <dgm:spPr/>
    </dgm:pt>
    <dgm:pt modelId="{4AD9E30F-1836-4C72-BA27-BF45C7370E83}" type="pres">
      <dgm:prSet presAssocID="{BA4A7454-5C19-485D-8D20-5039FD6EFFC5}" presName="sibTrans" presStyleLbl="sibTrans2D1" presStyleIdx="0" presStyleCnt="0"/>
      <dgm:spPr/>
    </dgm:pt>
    <dgm:pt modelId="{E333B691-0E09-48E5-B968-CD59BA2DFF5E}" type="pres">
      <dgm:prSet presAssocID="{0B5CECD0-6091-4C79-87A3-1E4E06D89F06}" presName="compNode" presStyleCnt="0"/>
      <dgm:spPr/>
    </dgm:pt>
    <dgm:pt modelId="{1AAFD77B-4762-403D-85F6-21F9BB4D6893}" type="pres">
      <dgm:prSet presAssocID="{0B5CECD0-6091-4C79-87A3-1E4E06D89F06}" presName="iconBgRect" presStyleLbl="bgShp" presStyleIdx="3" presStyleCnt="6"/>
      <dgm:spPr/>
    </dgm:pt>
    <dgm:pt modelId="{1DBEA502-7784-4876-ACCF-D5D9B1994A1B}" type="pres">
      <dgm:prSet presAssocID="{0B5CECD0-6091-4C79-87A3-1E4E06D89F06}"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hought bubble"/>
        </a:ext>
      </dgm:extLst>
    </dgm:pt>
    <dgm:pt modelId="{3633B5B8-5DCC-49F0-9C43-E57C8C065BFB}" type="pres">
      <dgm:prSet presAssocID="{0B5CECD0-6091-4C79-87A3-1E4E06D89F06}" presName="spaceRect" presStyleCnt="0"/>
      <dgm:spPr/>
    </dgm:pt>
    <dgm:pt modelId="{A4EC5537-744B-4CC7-8AF0-87BA1C747135}" type="pres">
      <dgm:prSet presAssocID="{0B5CECD0-6091-4C79-87A3-1E4E06D89F06}" presName="textRect" presStyleLbl="revTx" presStyleIdx="3" presStyleCnt="6">
        <dgm:presLayoutVars>
          <dgm:chMax val="1"/>
          <dgm:chPref val="1"/>
        </dgm:presLayoutVars>
      </dgm:prSet>
      <dgm:spPr/>
    </dgm:pt>
    <dgm:pt modelId="{B82C74AB-393F-48D7-92C0-B7434CA48E4F}" type="pres">
      <dgm:prSet presAssocID="{3AA6220C-A195-4614-8583-43F65FA8D77E}" presName="sibTrans" presStyleLbl="sibTrans2D1" presStyleIdx="0" presStyleCnt="0"/>
      <dgm:spPr/>
    </dgm:pt>
    <dgm:pt modelId="{540D27BF-AFF5-43A7-97F5-168FF0F7FEA8}" type="pres">
      <dgm:prSet presAssocID="{622724C4-4621-4AFA-9935-DF84F19C1E2D}" presName="compNode" presStyleCnt="0"/>
      <dgm:spPr/>
    </dgm:pt>
    <dgm:pt modelId="{08ECD712-5C67-4336-9F59-740530FEA12E}" type="pres">
      <dgm:prSet presAssocID="{622724C4-4621-4AFA-9935-DF84F19C1E2D}" presName="iconBgRect" presStyleLbl="bgShp" presStyleIdx="4" presStyleCnt="6"/>
      <dgm:spPr/>
    </dgm:pt>
    <dgm:pt modelId="{99FC949E-4EA7-415B-A7FA-A48C0B1BD03D}" type="pres">
      <dgm:prSet presAssocID="{622724C4-4621-4AFA-9935-DF84F19C1E2D}"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arent and Child"/>
        </a:ext>
      </dgm:extLst>
    </dgm:pt>
    <dgm:pt modelId="{5330D478-0598-4039-8561-6763AEC57DBE}" type="pres">
      <dgm:prSet presAssocID="{622724C4-4621-4AFA-9935-DF84F19C1E2D}" presName="spaceRect" presStyleCnt="0"/>
      <dgm:spPr/>
    </dgm:pt>
    <dgm:pt modelId="{9C644005-BF6A-4094-9362-AE230F272C5D}" type="pres">
      <dgm:prSet presAssocID="{622724C4-4621-4AFA-9935-DF84F19C1E2D}" presName="textRect" presStyleLbl="revTx" presStyleIdx="4" presStyleCnt="6">
        <dgm:presLayoutVars>
          <dgm:chMax val="1"/>
          <dgm:chPref val="1"/>
        </dgm:presLayoutVars>
      </dgm:prSet>
      <dgm:spPr/>
    </dgm:pt>
    <dgm:pt modelId="{D7C34D84-CA7F-42DB-BD2F-81984F43B149}" type="pres">
      <dgm:prSet presAssocID="{D445E279-1C88-4D39-9C48-F43A632FD936}" presName="sibTrans" presStyleLbl="sibTrans2D1" presStyleIdx="0" presStyleCnt="0"/>
      <dgm:spPr/>
    </dgm:pt>
    <dgm:pt modelId="{06B9C0BB-D5F3-4382-9FC6-84513E984034}" type="pres">
      <dgm:prSet presAssocID="{A8D67559-67BE-4196-9305-E0EE9A264922}" presName="compNode" presStyleCnt="0"/>
      <dgm:spPr/>
    </dgm:pt>
    <dgm:pt modelId="{8A0EC5C9-BB88-45DF-978A-4321B7252712}" type="pres">
      <dgm:prSet presAssocID="{A8D67559-67BE-4196-9305-E0EE9A264922}" presName="iconBgRect" presStyleLbl="bgShp" presStyleIdx="5" presStyleCnt="6"/>
      <dgm:spPr/>
    </dgm:pt>
    <dgm:pt modelId="{3DF7AA54-552E-46B3-8067-5BB9374F0BAC}" type="pres">
      <dgm:prSet presAssocID="{A8D67559-67BE-4196-9305-E0EE9A26492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treamers"/>
        </a:ext>
      </dgm:extLst>
    </dgm:pt>
    <dgm:pt modelId="{2C91BEA5-2990-4FB9-9A57-69D288248AFD}" type="pres">
      <dgm:prSet presAssocID="{A8D67559-67BE-4196-9305-E0EE9A264922}" presName="spaceRect" presStyleCnt="0"/>
      <dgm:spPr/>
    </dgm:pt>
    <dgm:pt modelId="{F3272E45-0E75-4AEF-99C8-285B1AB597B8}" type="pres">
      <dgm:prSet presAssocID="{A8D67559-67BE-4196-9305-E0EE9A264922}" presName="textRect" presStyleLbl="revTx" presStyleIdx="5" presStyleCnt="6">
        <dgm:presLayoutVars>
          <dgm:chMax val="1"/>
          <dgm:chPref val="1"/>
        </dgm:presLayoutVars>
      </dgm:prSet>
      <dgm:spPr/>
    </dgm:pt>
  </dgm:ptLst>
  <dgm:cxnLst>
    <dgm:cxn modelId="{8FD1801B-5EBE-4F7A-BD2B-FB787EDD9F48}" srcId="{61011CD3-60ED-4EAA-86C8-C8B4DF609729}" destId="{0B5CECD0-6091-4C79-87A3-1E4E06D89F06}" srcOrd="3" destOrd="0" parTransId="{78B28FC7-0F15-455A-8737-2FD313D5A3D9}" sibTransId="{3AA6220C-A195-4614-8583-43F65FA8D77E}"/>
    <dgm:cxn modelId="{B0851136-4E7C-430F-965A-AC7AE5EFD343}" srcId="{61011CD3-60ED-4EAA-86C8-C8B4DF609729}" destId="{A8D67559-67BE-4196-9305-E0EE9A264922}" srcOrd="5" destOrd="0" parTransId="{A87CFC2B-0B22-4222-A370-45047C3E57F5}" sibTransId="{05857E19-F510-4E86-A2C2-0A7804C2FE6E}"/>
    <dgm:cxn modelId="{CB6EEC36-0AEE-44FF-A706-714D64FF2F1B}" type="presOf" srcId="{91E38FD9-359B-475E-B8F7-C6A7609E44D5}" destId="{ABB94D0E-4FF5-4CB5-9170-DCD4FC1B0CD3}" srcOrd="0" destOrd="0" presId="urn:microsoft.com/office/officeart/2018/2/layout/IconCircleList"/>
    <dgm:cxn modelId="{4F55743B-665C-4392-809B-D27B0B825037}" srcId="{61011CD3-60ED-4EAA-86C8-C8B4DF609729}" destId="{FDD2FAEF-01F0-46D5-9B6A-ACDE1A615E7B}" srcOrd="2" destOrd="0" parTransId="{1B964B62-A4E4-477B-8501-206CAE1D9C5C}" sibTransId="{BA4A7454-5C19-485D-8D20-5039FD6EFFC5}"/>
    <dgm:cxn modelId="{5A00D360-DAF0-4528-A308-3B28D7149F1F}" type="presOf" srcId="{FDD2FAEF-01F0-46D5-9B6A-ACDE1A615E7B}" destId="{9C715792-CE00-4130-8FE6-40EF71659C60}" srcOrd="0" destOrd="0" presId="urn:microsoft.com/office/officeart/2018/2/layout/IconCircleList"/>
    <dgm:cxn modelId="{B900D162-1638-4534-851E-4968D17A7DE4}" type="presOf" srcId="{A8D67559-67BE-4196-9305-E0EE9A264922}" destId="{F3272E45-0E75-4AEF-99C8-285B1AB597B8}" srcOrd="0" destOrd="0" presId="urn:microsoft.com/office/officeart/2018/2/layout/IconCircleList"/>
    <dgm:cxn modelId="{5FE77465-779C-41C9-A481-D7C8948AD3B2}" type="presOf" srcId="{BA4A7454-5C19-485D-8D20-5039FD6EFFC5}" destId="{4AD9E30F-1836-4C72-BA27-BF45C7370E83}" srcOrd="0" destOrd="0" presId="urn:microsoft.com/office/officeart/2018/2/layout/IconCircleList"/>
    <dgm:cxn modelId="{F555824B-05A7-4022-B459-C998EB7075B3}" type="presOf" srcId="{FD16B392-8313-4980-A9B9-8250F3E59345}" destId="{A0F2B683-89AE-44A0-8947-0566835D07F4}" srcOrd="0" destOrd="0" presId="urn:microsoft.com/office/officeart/2018/2/layout/IconCircleList"/>
    <dgm:cxn modelId="{8D83DA6D-0A07-42BA-839B-1CD7D5CF8EBA}" type="presOf" srcId="{D445E279-1C88-4D39-9C48-F43A632FD936}" destId="{D7C34D84-CA7F-42DB-BD2F-81984F43B149}" srcOrd="0" destOrd="0" presId="urn:microsoft.com/office/officeart/2018/2/layout/IconCircleList"/>
    <dgm:cxn modelId="{36A47057-AD89-4945-8FDC-94DAF98DD9D6}" type="presOf" srcId="{3AA6220C-A195-4614-8583-43F65FA8D77E}" destId="{B82C74AB-393F-48D7-92C0-B7434CA48E4F}" srcOrd="0" destOrd="0" presId="urn:microsoft.com/office/officeart/2018/2/layout/IconCircleList"/>
    <dgm:cxn modelId="{0014BE7E-69E2-4873-8C30-F95D3D8399B4}" type="presOf" srcId="{0B5CECD0-6091-4C79-87A3-1E4E06D89F06}" destId="{A4EC5537-744B-4CC7-8AF0-87BA1C747135}" srcOrd="0" destOrd="0" presId="urn:microsoft.com/office/officeart/2018/2/layout/IconCircleList"/>
    <dgm:cxn modelId="{F20B84A7-4E7E-4388-9F2C-2DD8AB2FEF1E}" type="presOf" srcId="{CC9B3B96-1A18-40D9-B175-09F9EBF62641}" destId="{AC682CF2-C5C2-4246-9479-D4E2C766CA69}" srcOrd="0" destOrd="0" presId="urn:microsoft.com/office/officeart/2018/2/layout/IconCircleList"/>
    <dgm:cxn modelId="{F9131BA8-3C7D-4062-A009-C589D29EF0D6}" type="presOf" srcId="{61011CD3-60ED-4EAA-86C8-C8B4DF609729}" destId="{8849A177-464C-4F7B-9F5D-9ADF56E67287}" srcOrd="0" destOrd="0" presId="urn:microsoft.com/office/officeart/2018/2/layout/IconCircleList"/>
    <dgm:cxn modelId="{DF0F68AA-0AB4-420C-99F3-1B0AE10A6536}" srcId="{61011CD3-60ED-4EAA-86C8-C8B4DF609729}" destId="{CC9B3B96-1A18-40D9-B175-09F9EBF62641}" srcOrd="0" destOrd="0" parTransId="{97BCAC57-CA94-47A0-A1B9-F6EDFDB4C0C2}" sibTransId="{91E38FD9-359B-475E-B8F7-C6A7609E44D5}"/>
    <dgm:cxn modelId="{84100ABA-79E0-4673-89C0-BF23742CF8BC}" srcId="{61011CD3-60ED-4EAA-86C8-C8B4DF609729}" destId="{FBDF589C-3F9F-45BD-AE79-375B4F368B14}" srcOrd="1" destOrd="0" parTransId="{401BB87B-5D59-43D6-8845-29C1F3505272}" sibTransId="{FD16B392-8313-4980-A9B9-8250F3E59345}"/>
    <dgm:cxn modelId="{0207C5BE-47B0-47DE-95C8-031D65C0FCF6}" type="presOf" srcId="{622724C4-4621-4AFA-9935-DF84F19C1E2D}" destId="{9C644005-BF6A-4094-9362-AE230F272C5D}" srcOrd="0" destOrd="0" presId="urn:microsoft.com/office/officeart/2018/2/layout/IconCircleList"/>
    <dgm:cxn modelId="{408D42C1-37CC-41DE-92EE-3909D9811FBB}" type="presOf" srcId="{FBDF589C-3F9F-45BD-AE79-375B4F368B14}" destId="{F466B5B6-C794-44AD-A727-E70BBC3B71F6}" srcOrd="0" destOrd="0" presId="urn:microsoft.com/office/officeart/2018/2/layout/IconCircleList"/>
    <dgm:cxn modelId="{EC70ABE3-59FD-4BB4-A589-2C12B42CB648}" srcId="{61011CD3-60ED-4EAA-86C8-C8B4DF609729}" destId="{622724C4-4621-4AFA-9935-DF84F19C1E2D}" srcOrd="4" destOrd="0" parTransId="{D1F7D3F1-036C-4D0E-9E82-02B7149FBF05}" sibTransId="{D445E279-1C88-4D39-9C48-F43A632FD936}"/>
    <dgm:cxn modelId="{F28BCB45-162B-44DB-A7E4-D6AB9DDEFF52}" type="presParOf" srcId="{8849A177-464C-4F7B-9F5D-9ADF56E67287}" destId="{5F7EF696-3821-46C1-B1A1-00EEBAA97C9D}" srcOrd="0" destOrd="0" presId="urn:microsoft.com/office/officeart/2018/2/layout/IconCircleList"/>
    <dgm:cxn modelId="{6795C0D8-83A1-4E57-9CA5-83E817DC7B6C}" type="presParOf" srcId="{5F7EF696-3821-46C1-B1A1-00EEBAA97C9D}" destId="{404849AD-D10D-41D0-A99F-C6C3187053FB}" srcOrd="0" destOrd="0" presId="urn:microsoft.com/office/officeart/2018/2/layout/IconCircleList"/>
    <dgm:cxn modelId="{DF216E39-8961-4ADA-BDAA-E5FE2728DE23}" type="presParOf" srcId="{404849AD-D10D-41D0-A99F-C6C3187053FB}" destId="{7B744871-A94B-4C19-90CB-C8EDFDD57676}" srcOrd="0" destOrd="0" presId="urn:microsoft.com/office/officeart/2018/2/layout/IconCircleList"/>
    <dgm:cxn modelId="{BED7E5E1-EFB7-4EF4-9DC5-943F95D2B5B9}" type="presParOf" srcId="{404849AD-D10D-41D0-A99F-C6C3187053FB}" destId="{D9055A6C-BD22-4A8D-AA09-9813702E7670}" srcOrd="1" destOrd="0" presId="urn:microsoft.com/office/officeart/2018/2/layout/IconCircleList"/>
    <dgm:cxn modelId="{F7A14163-66CF-44D6-96ED-90C2905E6DD7}" type="presParOf" srcId="{404849AD-D10D-41D0-A99F-C6C3187053FB}" destId="{AFA11D89-A9D1-4D7F-A742-3C14203144D7}" srcOrd="2" destOrd="0" presId="urn:microsoft.com/office/officeart/2018/2/layout/IconCircleList"/>
    <dgm:cxn modelId="{9FE10524-C1B3-400D-BAC5-A3AC63558DCD}" type="presParOf" srcId="{404849AD-D10D-41D0-A99F-C6C3187053FB}" destId="{AC682CF2-C5C2-4246-9479-D4E2C766CA69}" srcOrd="3" destOrd="0" presId="urn:microsoft.com/office/officeart/2018/2/layout/IconCircleList"/>
    <dgm:cxn modelId="{562D60EE-E8E6-44DF-A9CF-DD1573BB863A}" type="presParOf" srcId="{5F7EF696-3821-46C1-B1A1-00EEBAA97C9D}" destId="{ABB94D0E-4FF5-4CB5-9170-DCD4FC1B0CD3}" srcOrd="1" destOrd="0" presId="urn:microsoft.com/office/officeart/2018/2/layout/IconCircleList"/>
    <dgm:cxn modelId="{4372B2A0-2DC2-4EF8-B14D-C5AB5462A06C}" type="presParOf" srcId="{5F7EF696-3821-46C1-B1A1-00EEBAA97C9D}" destId="{03ECD4D0-9F57-4A33-979F-B7BA1D02C2BD}" srcOrd="2" destOrd="0" presId="urn:microsoft.com/office/officeart/2018/2/layout/IconCircleList"/>
    <dgm:cxn modelId="{C7BC2BE8-BB06-4E17-A35F-26ED0EE03EFB}" type="presParOf" srcId="{03ECD4D0-9F57-4A33-979F-B7BA1D02C2BD}" destId="{D82579CD-0C96-49A8-9065-5DEE797DCB06}" srcOrd="0" destOrd="0" presId="urn:microsoft.com/office/officeart/2018/2/layout/IconCircleList"/>
    <dgm:cxn modelId="{E3FC4FFF-0743-485F-B04C-30C7D73EFCE1}" type="presParOf" srcId="{03ECD4D0-9F57-4A33-979F-B7BA1D02C2BD}" destId="{E815CA3C-D809-40CE-A803-9629E1B61A32}" srcOrd="1" destOrd="0" presId="urn:microsoft.com/office/officeart/2018/2/layout/IconCircleList"/>
    <dgm:cxn modelId="{3CF0E4AC-1151-49B3-9F2D-6FFF354F889C}" type="presParOf" srcId="{03ECD4D0-9F57-4A33-979F-B7BA1D02C2BD}" destId="{697C7F52-A4BB-453B-9391-02E0D7681124}" srcOrd="2" destOrd="0" presId="urn:microsoft.com/office/officeart/2018/2/layout/IconCircleList"/>
    <dgm:cxn modelId="{B17B4E10-5BE2-417C-AD86-921B9FADDB88}" type="presParOf" srcId="{03ECD4D0-9F57-4A33-979F-B7BA1D02C2BD}" destId="{F466B5B6-C794-44AD-A727-E70BBC3B71F6}" srcOrd="3" destOrd="0" presId="urn:microsoft.com/office/officeart/2018/2/layout/IconCircleList"/>
    <dgm:cxn modelId="{67000F48-48C1-4A65-85BD-C74991F9D6EB}" type="presParOf" srcId="{5F7EF696-3821-46C1-B1A1-00EEBAA97C9D}" destId="{A0F2B683-89AE-44A0-8947-0566835D07F4}" srcOrd="3" destOrd="0" presId="urn:microsoft.com/office/officeart/2018/2/layout/IconCircleList"/>
    <dgm:cxn modelId="{FE01C95F-0822-4CFF-AFB4-2A2FEE5A852B}" type="presParOf" srcId="{5F7EF696-3821-46C1-B1A1-00EEBAA97C9D}" destId="{0ECE0A19-DE96-4FCA-975E-FF1C049F3603}" srcOrd="4" destOrd="0" presId="urn:microsoft.com/office/officeart/2018/2/layout/IconCircleList"/>
    <dgm:cxn modelId="{94235018-1081-44B4-9BDC-18DB933028B8}" type="presParOf" srcId="{0ECE0A19-DE96-4FCA-975E-FF1C049F3603}" destId="{98E451C6-3ED1-405B-88CF-A6C84169AC33}" srcOrd="0" destOrd="0" presId="urn:microsoft.com/office/officeart/2018/2/layout/IconCircleList"/>
    <dgm:cxn modelId="{74F1C354-6336-4058-9EA2-A3634FFA2999}" type="presParOf" srcId="{0ECE0A19-DE96-4FCA-975E-FF1C049F3603}" destId="{2AB4EAE7-7833-43D2-8759-EBAC74928E0A}" srcOrd="1" destOrd="0" presId="urn:microsoft.com/office/officeart/2018/2/layout/IconCircleList"/>
    <dgm:cxn modelId="{597D363B-FD0D-4638-884A-33D071800473}" type="presParOf" srcId="{0ECE0A19-DE96-4FCA-975E-FF1C049F3603}" destId="{9123AB5C-FF9E-4F1F-9918-80B97DC8ECA5}" srcOrd="2" destOrd="0" presId="urn:microsoft.com/office/officeart/2018/2/layout/IconCircleList"/>
    <dgm:cxn modelId="{ACB3E8D8-7040-4C12-8CEC-AA4E0143AD5A}" type="presParOf" srcId="{0ECE0A19-DE96-4FCA-975E-FF1C049F3603}" destId="{9C715792-CE00-4130-8FE6-40EF71659C60}" srcOrd="3" destOrd="0" presId="urn:microsoft.com/office/officeart/2018/2/layout/IconCircleList"/>
    <dgm:cxn modelId="{0E1CE613-4820-47B1-9D2D-9815F98A7F71}" type="presParOf" srcId="{5F7EF696-3821-46C1-B1A1-00EEBAA97C9D}" destId="{4AD9E30F-1836-4C72-BA27-BF45C7370E83}" srcOrd="5" destOrd="0" presId="urn:microsoft.com/office/officeart/2018/2/layout/IconCircleList"/>
    <dgm:cxn modelId="{2359E7FC-361D-48AA-983F-382B2026F2CB}" type="presParOf" srcId="{5F7EF696-3821-46C1-B1A1-00EEBAA97C9D}" destId="{E333B691-0E09-48E5-B968-CD59BA2DFF5E}" srcOrd="6" destOrd="0" presId="urn:microsoft.com/office/officeart/2018/2/layout/IconCircleList"/>
    <dgm:cxn modelId="{BB92072D-3C90-4068-BAAF-D5F2E025B136}" type="presParOf" srcId="{E333B691-0E09-48E5-B968-CD59BA2DFF5E}" destId="{1AAFD77B-4762-403D-85F6-21F9BB4D6893}" srcOrd="0" destOrd="0" presId="urn:microsoft.com/office/officeart/2018/2/layout/IconCircleList"/>
    <dgm:cxn modelId="{996F4398-339C-4C1B-ADAC-567DD023E147}" type="presParOf" srcId="{E333B691-0E09-48E5-B968-CD59BA2DFF5E}" destId="{1DBEA502-7784-4876-ACCF-D5D9B1994A1B}" srcOrd="1" destOrd="0" presId="urn:microsoft.com/office/officeart/2018/2/layout/IconCircleList"/>
    <dgm:cxn modelId="{5854964D-8B23-4098-857F-31C87AE3CB29}" type="presParOf" srcId="{E333B691-0E09-48E5-B968-CD59BA2DFF5E}" destId="{3633B5B8-5DCC-49F0-9C43-E57C8C065BFB}" srcOrd="2" destOrd="0" presId="urn:microsoft.com/office/officeart/2018/2/layout/IconCircleList"/>
    <dgm:cxn modelId="{20E8B59D-3A5E-45BE-A1A1-DBEA372660BC}" type="presParOf" srcId="{E333B691-0E09-48E5-B968-CD59BA2DFF5E}" destId="{A4EC5537-744B-4CC7-8AF0-87BA1C747135}" srcOrd="3" destOrd="0" presId="urn:microsoft.com/office/officeart/2018/2/layout/IconCircleList"/>
    <dgm:cxn modelId="{5EEF56D5-EF28-4A2B-BD49-5373AA76B450}" type="presParOf" srcId="{5F7EF696-3821-46C1-B1A1-00EEBAA97C9D}" destId="{B82C74AB-393F-48D7-92C0-B7434CA48E4F}" srcOrd="7" destOrd="0" presId="urn:microsoft.com/office/officeart/2018/2/layout/IconCircleList"/>
    <dgm:cxn modelId="{2D00D2B3-ADE8-4909-A92B-9E205780969A}" type="presParOf" srcId="{5F7EF696-3821-46C1-B1A1-00EEBAA97C9D}" destId="{540D27BF-AFF5-43A7-97F5-168FF0F7FEA8}" srcOrd="8" destOrd="0" presId="urn:microsoft.com/office/officeart/2018/2/layout/IconCircleList"/>
    <dgm:cxn modelId="{8BC2A7FF-B7CC-45BB-A010-701A13A293E6}" type="presParOf" srcId="{540D27BF-AFF5-43A7-97F5-168FF0F7FEA8}" destId="{08ECD712-5C67-4336-9F59-740530FEA12E}" srcOrd="0" destOrd="0" presId="urn:microsoft.com/office/officeart/2018/2/layout/IconCircleList"/>
    <dgm:cxn modelId="{8526A667-C4FB-499A-A22F-49952E7582F5}" type="presParOf" srcId="{540D27BF-AFF5-43A7-97F5-168FF0F7FEA8}" destId="{99FC949E-4EA7-415B-A7FA-A48C0B1BD03D}" srcOrd="1" destOrd="0" presId="urn:microsoft.com/office/officeart/2018/2/layout/IconCircleList"/>
    <dgm:cxn modelId="{EC16BD00-CE51-42A4-B1BC-61583133C14A}" type="presParOf" srcId="{540D27BF-AFF5-43A7-97F5-168FF0F7FEA8}" destId="{5330D478-0598-4039-8561-6763AEC57DBE}" srcOrd="2" destOrd="0" presId="urn:microsoft.com/office/officeart/2018/2/layout/IconCircleList"/>
    <dgm:cxn modelId="{9E1EAEED-8B80-419E-B82F-825A84958950}" type="presParOf" srcId="{540D27BF-AFF5-43A7-97F5-168FF0F7FEA8}" destId="{9C644005-BF6A-4094-9362-AE230F272C5D}" srcOrd="3" destOrd="0" presId="urn:microsoft.com/office/officeart/2018/2/layout/IconCircleList"/>
    <dgm:cxn modelId="{43FA2E91-DB50-4141-B2C5-5C546C99E45A}" type="presParOf" srcId="{5F7EF696-3821-46C1-B1A1-00EEBAA97C9D}" destId="{D7C34D84-CA7F-42DB-BD2F-81984F43B149}" srcOrd="9" destOrd="0" presId="urn:microsoft.com/office/officeart/2018/2/layout/IconCircleList"/>
    <dgm:cxn modelId="{A5B906B2-6D44-4DE5-9B00-FE83DFBBBA09}" type="presParOf" srcId="{5F7EF696-3821-46C1-B1A1-00EEBAA97C9D}" destId="{06B9C0BB-D5F3-4382-9FC6-84513E984034}" srcOrd="10" destOrd="0" presId="urn:microsoft.com/office/officeart/2018/2/layout/IconCircleList"/>
    <dgm:cxn modelId="{F4C6249A-FD85-4892-94CD-5AD2CBCC470B}" type="presParOf" srcId="{06B9C0BB-D5F3-4382-9FC6-84513E984034}" destId="{8A0EC5C9-BB88-45DF-978A-4321B7252712}" srcOrd="0" destOrd="0" presId="urn:microsoft.com/office/officeart/2018/2/layout/IconCircleList"/>
    <dgm:cxn modelId="{4F92A328-CCE1-44AE-BE93-50E3C103F7F6}" type="presParOf" srcId="{06B9C0BB-D5F3-4382-9FC6-84513E984034}" destId="{3DF7AA54-552E-46B3-8067-5BB9374F0BAC}" srcOrd="1" destOrd="0" presId="urn:microsoft.com/office/officeart/2018/2/layout/IconCircleList"/>
    <dgm:cxn modelId="{F169F413-DF41-4A39-8233-3582DB9A984E}" type="presParOf" srcId="{06B9C0BB-D5F3-4382-9FC6-84513E984034}" destId="{2C91BEA5-2990-4FB9-9A57-69D288248AFD}" srcOrd="2" destOrd="0" presId="urn:microsoft.com/office/officeart/2018/2/layout/IconCircleList"/>
    <dgm:cxn modelId="{7A828C3C-ACBB-4056-8A75-585886A81942}" type="presParOf" srcId="{06B9C0BB-D5F3-4382-9FC6-84513E984034}" destId="{F3272E45-0E75-4AEF-99C8-285B1AB597B8}"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491C6C2-5859-43DC-8898-68104A2C93F9}" type="doc">
      <dgm:prSet loTypeId="urn:microsoft.com/office/officeart/2008/layout/LinedList" loCatId="list" qsTypeId="urn:microsoft.com/office/officeart/2005/8/quickstyle/simple3" qsCatId="simple" csTypeId="urn:microsoft.com/office/officeart/2005/8/colors/colorful2" csCatId="colorful"/>
      <dgm:spPr/>
      <dgm:t>
        <a:bodyPr/>
        <a:lstStyle/>
        <a:p>
          <a:endParaRPr lang="en-US"/>
        </a:p>
      </dgm:t>
    </dgm:pt>
    <dgm:pt modelId="{72D7EB91-EE49-4813-BF1F-491349BDDDC5}">
      <dgm:prSet/>
      <dgm:spPr/>
      <dgm:t>
        <a:bodyPr/>
        <a:lstStyle/>
        <a:p>
          <a:r>
            <a:rPr lang="en-US"/>
            <a:t>Engage all bargaining unit members: promote union membership and recruit new union members</a:t>
          </a:r>
        </a:p>
      </dgm:t>
    </dgm:pt>
    <dgm:pt modelId="{7F01E9B7-A636-40D5-9561-DCFC413FE06C}" type="parTrans" cxnId="{C28C22AA-9562-488D-9982-248FC15132BD}">
      <dgm:prSet/>
      <dgm:spPr/>
      <dgm:t>
        <a:bodyPr/>
        <a:lstStyle/>
        <a:p>
          <a:endParaRPr lang="en-US"/>
        </a:p>
      </dgm:t>
    </dgm:pt>
    <dgm:pt modelId="{309EA16A-3F27-458B-A4E0-364265C44259}" type="sibTrans" cxnId="{C28C22AA-9562-488D-9982-248FC15132BD}">
      <dgm:prSet/>
      <dgm:spPr/>
      <dgm:t>
        <a:bodyPr/>
        <a:lstStyle/>
        <a:p>
          <a:endParaRPr lang="en-US"/>
        </a:p>
      </dgm:t>
    </dgm:pt>
    <dgm:pt modelId="{A910B90E-B09A-43DE-9737-704914C3D6EF}">
      <dgm:prSet/>
      <dgm:spPr/>
      <dgm:t>
        <a:bodyPr/>
        <a:lstStyle/>
        <a:p>
          <a:r>
            <a:rPr lang="en-US"/>
            <a:t>Help members understand their vital role in building union power</a:t>
          </a:r>
        </a:p>
      </dgm:t>
    </dgm:pt>
    <dgm:pt modelId="{8F6ADEC2-294C-4C43-A56C-D43BA974C007}" type="parTrans" cxnId="{B527DD69-697C-4F76-A017-7A85D0F799EE}">
      <dgm:prSet/>
      <dgm:spPr/>
      <dgm:t>
        <a:bodyPr/>
        <a:lstStyle/>
        <a:p>
          <a:endParaRPr lang="en-US"/>
        </a:p>
      </dgm:t>
    </dgm:pt>
    <dgm:pt modelId="{3F42AC70-BDD0-4C94-8011-25AA101F0D78}" type="sibTrans" cxnId="{B527DD69-697C-4F76-A017-7A85D0F799EE}">
      <dgm:prSet/>
      <dgm:spPr/>
      <dgm:t>
        <a:bodyPr/>
        <a:lstStyle/>
        <a:p>
          <a:endParaRPr lang="en-US"/>
        </a:p>
      </dgm:t>
    </dgm:pt>
    <dgm:pt modelId="{047A0620-B5BE-4808-889B-F2A6A02DA08E}" type="pres">
      <dgm:prSet presAssocID="{B491C6C2-5859-43DC-8898-68104A2C93F9}" presName="vert0" presStyleCnt="0">
        <dgm:presLayoutVars>
          <dgm:dir/>
          <dgm:animOne val="branch"/>
          <dgm:animLvl val="lvl"/>
        </dgm:presLayoutVars>
      </dgm:prSet>
      <dgm:spPr/>
    </dgm:pt>
    <dgm:pt modelId="{3F374754-ED83-4FF2-98E7-B7477DE9B353}" type="pres">
      <dgm:prSet presAssocID="{72D7EB91-EE49-4813-BF1F-491349BDDDC5}" presName="thickLine" presStyleLbl="alignNode1" presStyleIdx="0" presStyleCnt="2"/>
      <dgm:spPr/>
    </dgm:pt>
    <dgm:pt modelId="{12401E7B-AF36-4A9C-894C-F22338849CF5}" type="pres">
      <dgm:prSet presAssocID="{72D7EB91-EE49-4813-BF1F-491349BDDDC5}" presName="horz1" presStyleCnt="0"/>
      <dgm:spPr/>
    </dgm:pt>
    <dgm:pt modelId="{C833C7AE-B457-4688-B8BC-79C70F99D836}" type="pres">
      <dgm:prSet presAssocID="{72D7EB91-EE49-4813-BF1F-491349BDDDC5}" presName="tx1" presStyleLbl="revTx" presStyleIdx="0" presStyleCnt="2"/>
      <dgm:spPr/>
    </dgm:pt>
    <dgm:pt modelId="{7131A2E2-C682-456F-8604-2EDD5D922FA6}" type="pres">
      <dgm:prSet presAssocID="{72D7EB91-EE49-4813-BF1F-491349BDDDC5}" presName="vert1" presStyleCnt="0"/>
      <dgm:spPr/>
    </dgm:pt>
    <dgm:pt modelId="{731E755D-327D-4293-8BBE-EFF22F4CB3BB}" type="pres">
      <dgm:prSet presAssocID="{A910B90E-B09A-43DE-9737-704914C3D6EF}" presName="thickLine" presStyleLbl="alignNode1" presStyleIdx="1" presStyleCnt="2"/>
      <dgm:spPr/>
    </dgm:pt>
    <dgm:pt modelId="{8F462963-E761-4E1F-B981-21F5A5A43EDF}" type="pres">
      <dgm:prSet presAssocID="{A910B90E-B09A-43DE-9737-704914C3D6EF}" presName="horz1" presStyleCnt="0"/>
      <dgm:spPr/>
    </dgm:pt>
    <dgm:pt modelId="{BCFD2BD7-9D94-4392-8659-824DC24A3657}" type="pres">
      <dgm:prSet presAssocID="{A910B90E-B09A-43DE-9737-704914C3D6EF}" presName="tx1" presStyleLbl="revTx" presStyleIdx="1" presStyleCnt="2"/>
      <dgm:spPr/>
    </dgm:pt>
    <dgm:pt modelId="{2B1D3131-B77B-4493-B6BB-B7D4661E9A4D}" type="pres">
      <dgm:prSet presAssocID="{A910B90E-B09A-43DE-9737-704914C3D6EF}" presName="vert1" presStyleCnt="0"/>
      <dgm:spPr/>
    </dgm:pt>
  </dgm:ptLst>
  <dgm:cxnLst>
    <dgm:cxn modelId="{553CA923-46CD-429C-80D5-3085DA0C7284}" type="presOf" srcId="{B491C6C2-5859-43DC-8898-68104A2C93F9}" destId="{047A0620-B5BE-4808-889B-F2A6A02DA08E}" srcOrd="0" destOrd="0" presId="urn:microsoft.com/office/officeart/2008/layout/LinedList"/>
    <dgm:cxn modelId="{AD09DC68-19AB-4266-95E6-37A2454950ED}" type="presOf" srcId="{72D7EB91-EE49-4813-BF1F-491349BDDDC5}" destId="{C833C7AE-B457-4688-B8BC-79C70F99D836}" srcOrd="0" destOrd="0" presId="urn:microsoft.com/office/officeart/2008/layout/LinedList"/>
    <dgm:cxn modelId="{B527DD69-697C-4F76-A017-7A85D0F799EE}" srcId="{B491C6C2-5859-43DC-8898-68104A2C93F9}" destId="{A910B90E-B09A-43DE-9737-704914C3D6EF}" srcOrd="1" destOrd="0" parTransId="{8F6ADEC2-294C-4C43-A56C-D43BA974C007}" sibTransId="{3F42AC70-BDD0-4C94-8011-25AA101F0D78}"/>
    <dgm:cxn modelId="{C28C22AA-9562-488D-9982-248FC15132BD}" srcId="{B491C6C2-5859-43DC-8898-68104A2C93F9}" destId="{72D7EB91-EE49-4813-BF1F-491349BDDDC5}" srcOrd="0" destOrd="0" parTransId="{7F01E9B7-A636-40D5-9561-DCFC413FE06C}" sibTransId="{309EA16A-3F27-458B-A4E0-364265C44259}"/>
    <dgm:cxn modelId="{05C36BB3-0CEC-407C-8C56-348B3D969DA5}" type="presOf" srcId="{A910B90E-B09A-43DE-9737-704914C3D6EF}" destId="{BCFD2BD7-9D94-4392-8659-824DC24A3657}" srcOrd="0" destOrd="0" presId="urn:microsoft.com/office/officeart/2008/layout/LinedList"/>
    <dgm:cxn modelId="{70CA463C-E234-42F5-9BC9-334A010DA77F}" type="presParOf" srcId="{047A0620-B5BE-4808-889B-F2A6A02DA08E}" destId="{3F374754-ED83-4FF2-98E7-B7477DE9B353}" srcOrd="0" destOrd="0" presId="urn:microsoft.com/office/officeart/2008/layout/LinedList"/>
    <dgm:cxn modelId="{2BFD8DC6-1555-410B-BCC6-8618C7387382}" type="presParOf" srcId="{047A0620-B5BE-4808-889B-F2A6A02DA08E}" destId="{12401E7B-AF36-4A9C-894C-F22338849CF5}" srcOrd="1" destOrd="0" presId="urn:microsoft.com/office/officeart/2008/layout/LinedList"/>
    <dgm:cxn modelId="{E0519350-410F-4933-9CE7-CAC8F0332CA5}" type="presParOf" srcId="{12401E7B-AF36-4A9C-894C-F22338849CF5}" destId="{C833C7AE-B457-4688-B8BC-79C70F99D836}" srcOrd="0" destOrd="0" presId="urn:microsoft.com/office/officeart/2008/layout/LinedList"/>
    <dgm:cxn modelId="{6A95667C-95D2-4EDD-B057-3D1B63D3CE7F}" type="presParOf" srcId="{12401E7B-AF36-4A9C-894C-F22338849CF5}" destId="{7131A2E2-C682-456F-8604-2EDD5D922FA6}" srcOrd="1" destOrd="0" presId="urn:microsoft.com/office/officeart/2008/layout/LinedList"/>
    <dgm:cxn modelId="{3FD04953-2567-4F8F-A1F7-E2519C4F10BD}" type="presParOf" srcId="{047A0620-B5BE-4808-889B-F2A6A02DA08E}" destId="{731E755D-327D-4293-8BBE-EFF22F4CB3BB}" srcOrd="2" destOrd="0" presId="urn:microsoft.com/office/officeart/2008/layout/LinedList"/>
    <dgm:cxn modelId="{CC13BF9D-A6BE-445C-B46C-185FAFBB5C3A}" type="presParOf" srcId="{047A0620-B5BE-4808-889B-F2A6A02DA08E}" destId="{8F462963-E761-4E1F-B981-21F5A5A43EDF}" srcOrd="3" destOrd="0" presId="urn:microsoft.com/office/officeart/2008/layout/LinedList"/>
    <dgm:cxn modelId="{3735B6D1-653E-4BD4-9128-88B003DCA97D}" type="presParOf" srcId="{8F462963-E761-4E1F-B981-21F5A5A43EDF}" destId="{BCFD2BD7-9D94-4392-8659-824DC24A3657}" srcOrd="0" destOrd="0" presId="urn:microsoft.com/office/officeart/2008/layout/LinedList"/>
    <dgm:cxn modelId="{2805677B-4E3E-4D8D-ACC2-3C32ED4CF645}" type="presParOf" srcId="{8F462963-E761-4E1F-B981-21F5A5A43EDF}" destId="{2B1D3131-B77B-4493-B6BB-B7D4661E9A4D}"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34B99B-8F57-4879-9665-52ED051B077A}"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3FBB72EF-26F6-47FF-B1FF-CB9082D06C9B}">
      <dgm:prSet custT="1"/>
      <dgm:spPr/>
      <dgm:t>
        <a:bodyPr/>
        <a:lstStyle/>
        <a:p>
          <a:r>
            <a:rPr lang="en-US" sz="2800" b="1" u="sng"/>
            <a:t>If a member wants to drop: </a:t>
          </a:r>
        </a:p>
      </dgm:t>
    </dgm:pt>
    <dgm:pt modelId="{1B50A27E-8C69-483C-A8B2-154D75971340}" type="parTrans" cxnId="{4D6C47D8-1098-49E4-BCA1-1D015520C10D}">
      <dgm:prSet/>
      <dgm:spPr/>
      <dgm:t>
        <a:bodyPr/>
        <a:lstStyle/>
        <a:p>
          <a:endParaRPr lang="en-US"/>
        </a:p>
      </dgm:t>
    </dgm:pt>
    <dgm:pt modelId="{76A07E25-116D-4F42-9059-675B0B781749}" type="sibTrans" cxnId="{4D6C47D8-1098-49E4-BCA1-1D015520C10D}">
      <dgm:prSet/>
      <dgm:spPr/>
      <dgm:t>
        <a:bodyPr/>
        <a:lstStyle/>
        <a:p>
          <a:endParaRPr lang="en-US"/>
        </a:p>
      </dgm:t>
    </dgm:pt>
    <dgm:pt modelId="{61B436C7-ED8E-4CF0-A2E4-52D65927DD42}">
      <dgm:prSet custT="1"/>
      <dgm:spPr/>
      <dgm:t>
        <a:bodyPr/>
        <a:lstStyle/>
        <a:p>
          <a:r>
            <a:rPr lang="en-US" sz="2000"/>
            <a:t>Ask why? </a:t>
          </a:r>
        </a:p>
      </dgm:t>
    </dgm:pt>
    <dgm:pt modelId="{160760ED-BE51-4CBD-8A93-0103B1E942F6}" type="parTrans" cxnId="{E2F2BEDF-424C-4C14-90B9-652B4A0EFF77}">
      <dgm:prSet/>
      <dgm:spPr/>
      <dgm:t>
        <a:bodyPr/>
        <a:lstStyle/>
        <a:p>
          <a:endParaRPr lang="en-US"/>
        </a:p>
      </dgm:t>
    </dgm:pt>
    <dgm:pt modelId="{63C998DF-6461-49DD-A2C6-AF91AB0AC813}" type="sibTrans" cxnId="{E2F2BEDF-424C-4C14-90B9-652B4A0EFF77}">
      <dgm:prSet/>
      <dgm:spPr/>
      <dgm:t>
        <a:bodyPr/>
        <a:lstStyle/>
        <a:p>
          <a:endParaRPr lang="en-US"/>
        </a:p>
      </dgm:t>
    </dgm:pt>
    <dgm:pt modelId="{340838BB-4211-4119-A3DA-82FF5BCEC97D}">
      <dgm:prSet custT="1"/>
      <dgm:spPr/>
      <dgm:t>
        <a:bodyPr/>
        <a:lstStyle/>
        <a:p>
          <a:r>
            <a:rPr lang="en-US" sz="2000"/>
            <a:t>Use the RAP and Freedom Frame</a:t>
          </a:r>
        </a:p>
      </dgm:t>
    </dgm:pt>
    <dgm:pt modelId="{07B6FE99-3E93-4902-9E68-57592276CE94}" type="parTrans" cxnId="{EBDFFF2A-E48D-4DF8-A23C-DB4C2FCA8BBC}">
      <dgm:prSet/>
      <dgm:spPr/>
      <dgm:t>
        <a:bodyPr/>
        <a:lstStyle/>
        <a:p>
          <a:endParaRPr lang="en-US"/>
        </a:p>
      </dgm:t>
    </dgm:pt>
    <dgm:pt modelId="{C14209DF-880C-4CFF-9707-C9CFAF997322}" type="sibTrans" cxnId="{EBDFFF2A-E48D-4DF8-A23C-DB4C2FCA8BBC}">
      <dgm:prSet/>
      <dgm:spPr/>
      <dgm:t>
        <a:bodyPr/>
        <a:lstStyle/>
        <a:p>
          <a:endParaRPr lang="en-US"/>
        </a:p>
      </dgm:t>
    </dgm:pt>
    <dgm:pt modelId="{92A15EDF-E54B-4FAD-AE8F-DEF996BA34B2}">
      <dgm:prSet custT="1"/>
      <dgm:spPr/>
      <dgm:t>
        <a:bodyPr/>
        <a:lstStyle/>
        <a:p>
          <a:r>
            <a:rPr lang="en-US" sz="2000"/>
            <a:t>If member insists:</a:t>
          </a:r>
        </a:p>
      </dgm:t>
    </dgm:pt>
    <dgm:pt modelId="{F658001E-453A-4AD3-BC96-95AAD5C0F506}" type="parTrans" cxnId="{61E7D488-8FF1-45D0-8A96-D20279A0EA51}">
      <dgm:prSet/>
      <dgm:spPr/>
      <dgm:t>
        <a:bodyPr/>
        <a:lstStyle/>
        <a:p>
          <a:endParaRPr lang="en-US"/>
        </a:p>
      </dgm:t>
    </dgm:pt>
    <dgm:pt modelId="{7D44D565-A24B-4AFC-AA2C-E302A0381201}" type="sibTrans" cxnId="{61E7D488-8FF1-45D0-8A96-D20279A0EA51}">
      <dgm:prSet/>
      <dgm:spPr/>
      <dgm:t>
        <a:bodyPr/>
        <a:lstStyle/>
        <a:p>
          <a:endParaRPr lang="en-US"/>
        </a:p>
      </dgm:t>
    </dgm:pt>
    <dgm:pt modelId="{858B52EF-3107-47A7-83BB-B9742CEA8D46}">
      <dgm:prSet custT="1"/>
      <dgm:spPr/>
      <dgm:t>
        <a:bodyPr/>
        <a:lstStyle/>
        <a:p>
          <a:r>
            <a:rPr lang="en-US" sz="2000"/>
            <a:t>We will have 10 days to talk to the member again at the site to encourage them to remain part of their union before the drop is processed.</a:t>
          </a:r>
        </a:p>
      </dgm:t>
    </dgm:pt>
    <dgm:pt modelId="{ABBE949F-6008-4475-A593-55E44273C6C1}" type="parTrans" cxnId="{A5AE63A8-ADC9-4CE3-B482-C23D6F370C3F}">
      <dgm:prSet/>
      <dgm:spPr/>
      <dgm:t>
        <a:bodyPr/>
        <a:lstStyle/>
        <a:p>
          <a:endParaRPr lang="en-US"/>
        </a:p>
      </dgm:t>
    </dgm:pt>
    <dgm:pt modelId="{087624B1-6971-4B18-9579-DE1AE099181C}" type="sibTrans" cxnId="{A5AE63A8-ADC9-4CE3-B482-C23D6F370C3F}">
      <dgm:prSet/>
      <dgm:spPr/>
      <dgm:t>
        <a:bodyPr/>
        <a:lstStyle/>
        <a:p>
          <a:endParaRPr lang="en-US"/>
        </a:p>
      </dgm:t>
    </dgm:pt>
    <dgm:pt modelId="{A2C66C71-CD55-4BB8-8488-E37BE2FE57B0}">
      <dgm:prSet/>
      <dgm:spPr/>
      <dgm:t>
        <a:bodyPr/>
        <a:lstStyle/>
        <a:p>
          <a:r>
            <a:rPr lang="en-US"/>
            <a:t>Contact Local Union President</a:t>
          </a:r>
        </a:p>
      </dgm:t>
    </dgm:pt>
    <dgm:pt modelId="{DF49A2BB-E198-44F1-8E80-709058476BF0}" type="parTrans" cxnId="{008B59F2-8320-4F4A-AB65-96671BA463BD}">
      <dgm:prSet/>
      <dgm:spPr/>
      <dgm:t>
        <a:bodyPr/>
        <a:lstStyle/>
        <a:p>
          <a:endParaRPr lang="en-US"/>
        </a:p>
      </dgm:t>
    </dgm:pt>
    <dgm:pt modelId="{ED9A1408-74A1-4338-8384-F9FF0E9DA764}" type="sibTrans" cxnId="{008B59F2-8320-4F4A-AB65-96671BA463BD}">
      <dgm:prSet/>
      <dgm:spPr/>
      <dgm:t>
        <a:bodyPr/>
        <a:lstStyle/>
        <a:p>
          <a:endParaRPr lang="en-US"/>
        </a:p>
      </dgm:t>
    </dgm:pt>
    <dgm:pt modelId="{E947C702-BF83-4E16-B534-F5BACFB310CF}">
      <dgm:prSet/>
      <dgm:spPr/>
      <dgm:t>
        <a:bodyPr/>
        <a:lstStyle/>
        <a:p>
          <a:r>
            <a:rPr lang="en-US"/>
            <a:t>Organizing Conversation</a:t>
          </a:r>
        </a:p>
      </dgm:t>
    </dgm:pt>
    <dgm:pt modelId="{E101CC69-4429-4857-98AF-8359C8F0DA1C}" type="parTrans" cxnId="{D9400ADC-12AD-41A6-BC91-20836B5AD038}">
      <dgm:prSet/>
      <dgm:spPr/>
      <dgm:t>
        <a:bodyPr/>
        <a:lstStyle/>
        <a:p>
          <a:endParaRPr lang="en-US"/>
        </a:p>
      </dgm:t>
    </dgm:pt>
    <dgm:pt modelId="{68A304EB-DB30-45E3-8C79-44E704F42E17}" type="sibTrans" cxnId="{D9400ADC-12AD-41A6-BC91-20836B5AD038}">
      <dgm:prSet/>
      <dgm:spPr/>
      <dgm:t>
        <a:bodyPr/>
        <a:lstStyle/>
        <a:p>
          <a:endParaRPr lang="en-US"/>
        </a:p>
      </dgm:t>
    </dgm:pt>
    <dgm:pt modelId="{7079DB45-5746-49C6-AF05-4105DE3F400E}">
      <dgm:prSet custT="1"/>
      <dgm:spPr/>
      <dgm:t>
        <a:bodyPr/>
        <a:lstStyle/>
        <a:p>
          <a:r>
            <a:rPr lang="en-US" sz="2000"/>
            <a:t>All requests to drop membership must be given as a hard copy (no emails) to the chapter president.</a:t>
          </a:r>
        </a:p>
      </dgm:t>
    </dgm:pt>
    <dgm:pt modelId="{BA2CAF09-B851-4A3C-B3C0-760DFB1280FB}" type="parTrans" cxnId="{BE1A8E1C-0B8D-472C-B28A-1BA773B819D9}">
      <dgm:prSet/>
      <dgm:spPr/>
      <dgm:t>
        <a:bodyPr/>
        <a:lstStyle/>
        <a:p>
          <a:endParaRPr lang="en-US"/>
        </a:p>
      </dgm:t>
    </dgm:pt>
    <dgm:pt modelId="{45AD03AC-0550-4CA7-BDE0-981653F551E9}" type="sibTrans" cxnId="{BE1A8E1C-0B8D-472C-B28A-1BA773B819D9}">
      <dgm:prSet/>
      <dgm:spPr/>
      <dgm:t>
        <a:bodyPr/>
        <a:lstStyle/>
        <a:p>
          <a:endParaRPr lang="en-US"/>
        </a:p>
      </dgm:t>
    </dgm:pt>
    <dgm:pt modelId="{B55BE689-3512-4FEA-A66B-9926FEA397E2}" type="pres">
      <dgm:prSet presAssocID="{7D34B99B-8F57-4879-9665-52ED051B077A}" presName="diagram" presStyleCnt="0">
        <dgm:presLayoutVars>
          <dgm:dir/>
          <dgm:resizeHandles val="exact"/>
        </dgm:presLayoutVars>
      </dgm:prSet>
      <dgm:spPr/>
    </dgm:pt>
    <dgm:pt modelId="{16B2B228-B3E6-4DC4-8184-64184152F9D6}" type="pres">
      <dgm:prSet presAssocID="{3FBB72EF-26F6-47FF-B1FF-CB9082D06C9B}" presName="node" presStyleLbl="node1" presStyleIdx="0" presStyleCnt="3" custScaleX="227953" custScaleY="296524">
        <dgm:presLayoutVars>
          <dgm:bulletEnabled val="1"/>
        </dgm:presLayoutVars>
      </dgm:prSet>
      <dgm:spPr/>
    </dgm:pt>
    <dgm:pt modelId="{93A94DA8-2662-4553-BCC5-13921965BECA}" type="pres">
      <dgm:prSet presAssocID="{76A07E25-116D-4F42-9059-675B0B781749}" presName="sibTrans" presStyleCnt="0"/>
      <dgm:spPr/>
    </dgm:pt>
    <dgm:pt modelId="{B99526A6-F090-435B-B347-C9B9A26A5B5A}" type="pres">
      <dgm:prSet presAssocID="{A2C66C71-CD55-4BB8-8488-E37BE2FE57B0}" presName="node" presStyleLbl="node1" presStyleIdx="1" presStyleCnt="3" custLinFactNeighborX="58652" custLinFactNeighborY="54838">
        <dgm:presLayoutVars>
          <dgm:bulletEnabled val="1"/>
        </dgm:presLayoutVars>
      </dgm:prSet>
      <dgm:spPr/>
    </dgm:pt>
    <dgm:pt modelId="{4F20967B-2718-41F8-BBE0-21D134B1E758}" type="pres">
      <dgm:prSet presAssocID="{ED9A1408-74A1-4338-8384-F9FF0E9DA764}" presName="sibTrans" presStyleCnt="0"/>
      <dgm:spPr/>
    </dgm:pt>
    <dgm:pt modelId="{C9EC4A89-BBF8-4774-BAF9-0DF6B9DD459D}" type="pres">
      <dgm:prSet presAssocID="{E947C702-BF83-4E16-B534-F5BACFB310CF}" presName="node" presStyleLbl="node1" presStyleIdx="2" presStyleCnt="3" custLinFactNeighborX="-51023" custLinFactNeighborY="-70732">
        <dgm:presLayoutVars>
          <dgm:bulletEnabled val="1"/>
        </dgm:presLayoutVars>
      </dgm:prSet>
      <dgm:spPr/>
    </dgm:pt>
  </dgm:ptLst>
  <dgm:cxnLst>
    <dgm:cxn modelId="{F2019F08-EBB7-4867-BC98-B74EB5729045}" type="presOf" srcId="{340838BB-4211-4119-A3DA-82FF5BCEC97D}" destId="{16B2B228-B3E6-4DC4-8184-64184152F9D6}" srcOrd="0" destOrd="2" presId="urn:microsoft.com/office/officeart/2005/8/layout/default"/>
    <dgm:cxn modelId="{86146714-627D-47B9-937B-A39EBA419ED3}" type="presOf" srcId="{858B52EF-3107-47A7-83BB-B9742CEA8D46}" destId="{16B2B228-B3E6-4DC4-8184-64184152F9D6}" srcOrd="0" destOrd="5" presId="urn:microsoft.com/office/officeart/2005/8/layout/default"/>
    <dgm:cxn modelId="{BE1A8E1C-0B8D-472C-B28A-1BA773B819D9}" srcId="{92A15EDF-E54B-4FAD-AE8F-DEF996BA34B2}" destId="{7079DB45-5746-49C6-AF05-4105DE3F400E}" srcOrd="0" destOrd="0" parTransId="{BA2CAF09-B851-4A3C-B3C0-760DFB1280FB}" sibTransId="{45AD03AC-0550-4CA7-BDE0-981653F551E9}"/>
    <dgm:cxn modelId="{40B8BB1E-138A-4799-84EA-4B0D14E695B3}" type="presOf" srcId="{E947C702-BF83-4E16-B534-F5BACFB310CF}" destId="{C9EC4A89-BBF8-4774-BAF9-0DF6B9DD459D}" srcOrd="0" destOrd="0" presId="urn:microsoft.com/office/officeart/2005/8/layout/default"/>
    <dgm:cxn modelId="{EBDFFF2A-E48D-4DF8-A23C-DB4C2FCA8BBC}" srcId="{3FBB72EF-26F6-47FF-B1FF-CB9082D06C9B}" destId="{340838BB-4211-4119-A3DA-82FF5BCEC97D}" srcOrd="1" destOrd="0" parTransId="{07B6FE99-3E93-4902-9E68-57592276CE94}" sibTransId="{C14209DF-880C-4CFF-9707-C9CFAF997322}"/>
    <dgm:cxn modelId="{FEB1C547-7893-4A73-9D16-CADB334C5EDD}" type="presOf" srcId="{92A15EDF-E54B-4FAD-AE8F-DEF996BA34B2}" destId="{16B2B228-B3E6-4DC4-8184-64184152F9D6}" srcOrd="0" destOrd="3" presId="urn:microsoft.com/office/officeart/2005/8/layout/default"/>
    <dgm:cxn modelId="{271B5082-ABA3-4293-B114-14A062968E2E}" type="presOf" srcId="{7D34B99B-8F57-4879-9665-52ED051B077A}" destId="{B55BE689-3512-4FEA-A66B-9926FEA397E2}" srcOrd="0" destOrd="0" presId="urn:microsoft.com/office/officeart/2005/8/layout/default"/>
    <dgm:cxn modelId="{61E7D488-8FF1-45D0-8A96-D20279A0EA51}" srcId="{3FBB72EF-26F6-47FF-B1FF-CB9082D06C9B}" destId="{92A15EDF-E54B-4FAD-AE8F-DEF996BA34B2}" srcOrd="2" destOrd="0" parTransId="{F658001E-453A-4AD3-BC96-95AAD5C0F506}" sibTransId="{7D44D565-A24B-4AFC-AA2C-E302A0381201}"/>
    <dgm:cxn modelId="{EDE43CA4-1E85-40FE-B202-FE70366783D8}" type="presOf" srcId="{A2C66C71-CD55-4BB8-8488-E37BE2FE57B0}" destId="{B99526A6-F090-435B-B347-C9B9A26A5B5A}" srcOrd="0" destOrd="0" presId="urn:microsoft.com/office/officeart/2005/8/layout/default"/>
    <dgm:cxn modelId="{A5AE63A8-ADC9-4CE3-B482-C23D6F370C3F}" srcId="{3FBB72EF-26F6-47FF-B1FF-CB9082D06C9B}" destId="{858B52EF-3107-47A7-83BB-B9742CEA8D46}" srcOrd="3" destOrd="0" parTransId="{ABBE949F-6008-4475-A593-55E44273C6C1}" sibTransId="{087624B1-6971-4B18-9579-DE1AE099181C}"/>
    <dgm:cxn modelId="{0301F4AF-4C53-4EDE-9595-BB8D30281BFF}" type="presOf" srcId="{7079DB45-5746-49C6-AF05-4105DE3F400E}" destId="{16B2B228-B3E6-4DC4-8184-64184152F9D6}" srcOrd="0" destOrd="4" presId="urn:microsoft.com/office/officeart/2005/8/layout/default"/>
    <dgm:cxn modelId="{27E18CCC-ED26-407C-9B16-AC108A04C11F}" type="presOf" srcId="{3FBB72EF-26F6-47FF-B1FF-CB9082D06C9B}" destId="{16B2B228-B3E6-4DC4-8184-64184152F9D6}" srcOrd="0" destOrd="0" presId="urn:microsoft.com/office/officeart/2005/8/layout/default"/>
    <dgm:cxn modelId="{4D6C47D8-1098-49E4-BCA1-1D015520C10D}" srcId="{7D34B99B-8F57-4879-9665-52ED051B077A}" destId="{3FBB72EF-26F6-47FF-B1FF-CB9082D06C9B}" srcOrd="0" destOrd="0" parTransId="{1B50A27E-8C69-483C-A8B2-154D75971340}" sibTransId="{76A07E25-116D-4F42-9059-675B0B781749}"/>
    <dgm:cxn modelId="{D9400ADC-12AD-41A6-BC91-20836B5AD038}" srcId="{7D34B99B-8F57-4879-9665-52ED051B077A}" destId="{E947C702-BF83-4E16-B534-F5BACFB310CF}" srcOrd="2" destOrd="0" parTransId="{E101CC69-4429-4857-98AF-8359C8F0DA1C}" sibTransId="{68A304EB-DB30-45E3-8C79-44E704F42E17}"/>
    <dgm:cxn modelId="{E2F2BEDF-424C-4C14-90B9-652B4A0EFF77}" srcId="{3FBB72EF-26F6-47FF-B1FF-CB9082D06C9B}" destId="{61B436C7-ED8E-4CF0-A2E4-52D65927DD42}" srcOrd="0" destOrd="0" parTransId="{160760ED-BE51-4CBD-8A93-0103B1E942F6}" sibTransId="{63C998DF-6461-49DD-A2C6-AF91AB0AC813}"/>
    <dgm:cxn modelId="{008B59F2-8320-4F4A-AB65-96671BA463BD}" srcId="{7D34B99B-8F57-4879-9665-52ED051B077A}" destId="{A2C66C71-CD55-4BB8-8488-E37BE2FE57B0}" srcOrd="1" destOrd="0" parTransId="{DF49A2BB-E198-44F1-8E80-709058476BF0}" sibTransId="{ED9A1408-74A1-4338-8384-F9FF0E9DA764}"/>
    <dgm:cxn modelId="{568498FD-6341-4DA6-B81B-07055DE335B2}" type="presOf" srcId="{61B436C7-ED8E-4CF0-A2E4-52D65927DD42}" destId="{16B2B228-B3E6-4DC4-8184-64184152F9D6}" srcOrd="0" destOrd="1" presId="urn:microsoft.com/office/officeart/2005/8/layout/default"/>
    <dgm:cxn modelId="{D39467F8-311B-4BF9-A64B-F0DE2306BACE}" type="presParOf" srcId="{B55BE689-3512-4FEA-A66B-9926FEA397E2}" destId="{16B2B228-B3E6-4DC4-8184-64184152F9D6}" srcOrd="0" destOrd="0" presId="urn:microsoft.com/office/officeart/2005/8/layout/default"/>
    <dgm:cxn modelId="{A2A47D76-29F4-4286-AA1C-B7704226C1DC}" type="presParOf" srcId="{B55BE689-3512-4FEA-A66B-9926FEA397E2}" destId="{93A94DA8-2662-4553-BCC5-13921965BECA}" srcOrd="1" destOrd="0" presId="urn:microsoft.com/office/officeart/2005/8/layout/default"/>
    <dgm:cxn modelId="{16EA734D-93DC-40CC-87F6-2A9C213EC602}" type="presParOf" srcId="{B55BE689-3512-4FEA-A66B-9926FEA397E2}" destId="{B99526A6-F090-435B-B347-C9B9A26A5B5A}" srcOrd="2" destOrd="0" presId="urn:microsoft.com/office/officeart/2005/8/layout/default"/>
    <dgm:cxn modelId="{F26C3C47-780C-4F6E-B825-6DE8C258173E}" type="presParOf" srcId="{B55BE689-3512-4FEA-A66B-9926FEA397E2}" destId="{4F20967B-2718-41F8-BBE0-21D134B1E758}" srcOrd="3" destOrd="0" presId="urn:microsoft.com/office/officeart/2005/8/layout/default"/>
    <dgm:cxn modelId="{646C108B-58D0-4BC6-B9A0-8754CFC2BA80}" type="presParOf" srcId="{B55BE689-3512-4FEA-A66B-9926FEA397E2}" destId="{C9EC4A89-BBF8-4774-BAF9-0DF6B9DD459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48651E1-CF7C-4F53-8F20-4B81690FD2B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2DB9CA3-A33C-4790-B064-9890D3A436A2}">
      <dgm:prSet/>
      <dgm:spPr/>
      <dgm:t>
        <a:bodyPr/>
        <a:lstStyle/>
        <a:p>
          <a:r>
            <a:rPr lang="en-US"/>
            <a:t>For Public Education</a:t>
          </a:r>
        </a:p>
      </dgm:t>
    </dgm:pt>
    <dgm:pt modelId="{3B6E0BA8-40A7-4936-9A36-62BCD708A878}" type="parTrans" cxnId="{9386A062-55DC-468F-AFA7-F8E734B421C6}">
      <dgm:prSet/>
      <dgm:spPr/>
      <dgm:t>
        <a:bodyPr/>
        <a:lstStyle/>
        <a:p>
          <a:endParaRPr lang="en-US"/>
        </a:p>
      </dgm:t>
    </dgm:pt>
    <dgm:pt modelId="{2672FE8E-AE34-4BCB-B134-D2C451DB330C}" type="sibTrans" cxnId="{9386A062-55DC-468F-AFA7-F8E734B421C6}">
      <dgm:prSet/>
      <dgm:spPr/>
      <dgm:t>
        <a:bodyPr/>
        <a:lstStyle/>
        <a:p>
          <a:endParaRPr lang="en-US"/>
        </a:p>
      </dgm:t>
    </dgm:pt>
    <dgm:pt modelId="{BF5BD2B4-094E-4B5F-94C4-97344A12396D}">
      <dgm:prSet/>
      <dgm:spPr/>
      <dgm:t>
        <a:bodyPr/>
        <a:lstStyle/>
        <a:p>
          <a:r>
            <a:rPr lang="en-US"/>
            <a:t>For Your Career</a:t>
          </a:r>
        </a:p>
      </dgm:t>
    </dgm:pt>
    <dgm:pt modelId="{3032C6C2-95AC-47BD-9224-13D36A87525E}" type="parTrans" cxnId="{79262BDD-20AF-4FA7-BE3C-1805D7855B30}">
      <dgm:prSet/>
      <dgm:spPr/>
      <dgm:t>
        <a:bodyPr/>
        <a:lstStyle/>
        <a:p>
          <a:endParaRPr lang="en-US"/>
        </a:p>
      </dgm:t>
    </dgm:pt>
    <dgm:pt modelId="{87A2B75A-728D-435F-95F1-F398B86EFE6E}" type="sibTrans" cxnId="{79262BDD-20AF-4FA7-BE3C-1805D7855B30}">
      <dgm:prSet/>
      <dgm:spPr/>
      <dgm:t>
        <a:bodyPr/>
        <a:lstStyle/>
        <a:p>
          <a:endParaRPr lang="en-US"/>
        </a:p>
      </dgm:t>
    </dgm:pt>
    <dgm:pt modelId="{40FFC8DA-1134-44B0-82A4-C9557C804284}">
      <dgm:prSet/>
      <dgm:spPr/>
      <dgm:t>
        <a:bodyPr/>
        <a:lstStyle/>
        <a:p>
          <a:r>
            <a:rPr lang="en-US"/>
            <a:t>For Your Rights</a:t>
          </a:r>
        </a:p>
      </dgm:t>
    </dgm:pt>
    <dgm:pt modelId="{03275BCC-060F-41CC-915B-53797D5C35D6}" type="parTrans" cxnId="{16854636-0101-4C3D-AAFC-A11D0EDB239D}">
      <dgm:prSet/>
      <dgm:spPr/>
      <dgm:t>
        <a:bodyPr/>
        <a:lstStyle/>
        <a:p>
          <a:endParaRPr lang="en-US"/>
        </a:p>
      </dgm:t>
    </dgm:pt>
    <dgm:pt modelId="{C6F10BE4-DBC8-4B69-B4EE-FB57E961C64D}" type="sibTrans" cxnId="{16854636-0101-4C3D-AAFC-A11D0EDB239D}">
      <dgm:prSet/>
      <dgm:spPr/>
      <dgm:t>
        <a:bodyPr/>
        <a:lstStyle/>
        <a:p>
          <a:endParaRPr lang="en-US"/>
        </a:p>
      </dgm:t>
    </dgm:pt>
    <dgm:pt modelId="{9E1FBCB7-2FC7-43BB-B137-E43C83E407D8}">
      <dgm:prSet/>
      <dgm:spPr/>
      <dgm:t>
        <a:bodyPr/>
        <a:lstStyle/>
        <a:p>
          <a:r>
            <a:rPr lang="en-US"/>
            <a:t>For Your Wallet</a:t>
          </a:r>
        </a:p>
      </dgm:t>
    </dgm:pt>
    <dgm:pt modelId="{F8EFBF5C-5D85-4610-9C29-A6B72807E661}" type="parTrans" cxnId="{1398AACC-172C-41BE-9731-D04614E8F8F0}">
      <dgm:prSet/>
      <dgm:spPr/>
      <dgm:t>
        <a:bodyPr/>
        <a:lstStyle/>
        <a:p>
          <a:endParaRPr lang="en-US"/>
        </a:p>
      </dgm:t>
    </dgm:pt>
    <dgm:pt modelId="{6F22DA70-A555-4FC0-A3BC-08EF3F8CE7B1}" type="sibTrans" cxnId="{1398AACC-172C-41BE-9731-D04614E8F8F0}">
      <dgm:prSet/>
      <dgm:spPr/>
      <dgm:t>
        <a:bodyPr/>
        <a:lstStyle/>
        <a:p>
          <a:endParaRPr lang="en-US"/>
        </a:p>
      </dgm:t>
    </dgm:pt>
    <dgm:pt modelId="{4E64856A-608F-4D14-9789-522CFBCE514F}" type="pres">
      <dgm:prSet presAssocID="{C48651E1-CF7C-4F53-8F20-4B81690FD2B4}" presName="linear" presStyleCnt="0">
        <dgm:presLayoutVars>
          <dgm:animLvl val="lvl"/>
          <dgm:resizeHandles val="exact"/>
        </dgm:presLayoutVars>
      </dgm:prSet>
      <dgm:spPr/>
    </dgm:pt>
    <dgm:pt modelId="{5821AC0D-3A2A-49DD-848B-C22BDB6B345B}" type="pres">
      <dgm:prSet presAssocID="{82DB9CA3-A33C-4790-B064-9890D3A436A2}" presName="parentText" presStyleLbl="node1" presStyleIdx="0" presStyleCnt="4">
        <dgm:presLayoutVars>
          <dgm:chMax val="0"/>
          <dgm:bulletEnabled val="1"/>
        </dgm:presLayoutVars>
      </dgm:prSet>
      <dgm:spPr/>
    </dgm:pt>
    <dgm:pt modelId="{00DEB849-16BE-47F0-B92C-7C796A654C23}" type="pres">
      <dgm:prSet presAssocID="{2672FE8E-AE34-4BCB-B134-D2C451DB330C}" presName="spacer" presStyleCnt="0"/>
      <dgm:spPr/>
    </dgm:pt>
    <dgm:pt modelId="{8E4BA1E0-5F2F-48FD-A23C-DDA2E456692D}" type="pres">
      <dgm:prSet presAssocID="{BF5BD2B4-094E-4B5F-94C4-97344A12396D}" presName="parentText" presStyleLbl="node1" presStyleIdx="1" presStyleCnt="4">
        <dgm:presLayoutVars>
          <dgm:chMax val="0"/>
          <dgm:bulletEnabled val="1"/>
        </dgm:presLayoutVars>
      </dgm:prSet>
      <dgm:spPr/>
    </dgm:pt>
    <dgm:pt modelId="{67B1E6A7-B8FA-4AF7-A598-41305042493C}" type="pres">
      <dgm:prSet presAssocID="{87A2B75A-728D-435F-95F1-F398B86EFE6E}" presName="spacer" presStyleCnt="0"/>
      <dgm:spPr/>
    </dgm:pt>
    <dgm:pt modelId="{27D355FE-14DE-457D-BBF4-0DA1E1C01974}" type="pres">
      <dgm:prSet presAssocID="{40FFC8DA-1134-44B0-82A4-C9557C804284}" presName="parentText" presStyleLbl="node1" presStyleIdx="2" presStyleCnt="4">
        <dgm:presLayoutVars>
          <dgm:chMax val="0"/>
          <dgm:bulletEnabled val="1"/>
        </dgm:presLayoutVars>
      </dgm:prSet>
      <dgm:spPr/>
    </dgm:pt>
    <dgm:pt modelId="{A3EDBC2E-A434-41AE-8592-2A51793A6214}" type="pres">
      <dgm:prSet presAssocID="{C6F10BE4-DBC8-4B69-B4EE-FB57E961C64D}" presName="spacer" presStyleCnt="0"/>
      <dgm:spPr/>
    </dgm:pt>
    <dgm:pt modelId="{9C6F67CB-9765-42C7-A925-621F33C0C534}" type="pres">
      <dgm:prSet presAssocID="{9E1FBCB7-2FC7-43BB-B137-E43C83E407D8}" presName="parentText" presStyleLbl="node1" presStyleIdx="3" presStyleCnt="4">
        <dgm:presLayoutVars>
          <dgm:chMax val="0"/>
          <dgm:bulletEnabled val="1"/>
        </dgm:presLayoutVars>
      </dgm:prSet>
      <dgm:spPr/>
    </dgm:pt>
  </dgm:ptLst>
  <dgm:cxnLst>
    <dgm:cxn modelId="{BAFD3C04-FA6D-4C72-866B-9F494B701A6A}" type="presOf" srcId="{BF5BD2B4-094E-4B5F-94C4-97344A12396D}" destId="{8E4BA1E0-5F2F-48FD-A23C-DDA2E456692D}" srcOrd="0" destOrd="0" presId="urn:microsoft.com/office/officeart/2005/8/layout/vList2"/>
    <dgm:cxn modelId="{37203B08-DAF9-487C-B663-D6C87A02ABDE}" type="presOf" srcId="{40FFC8DA-1134-44B0-82A4-C9557C804284}" destId="{27D355FE-14DE-457D-BBF4-0DA1E1C01974}" srcOrd="0" destOrd="0" presId="urn:microsoft.com/office/officeart/2005/8/layout/vList2"/>
    <dgm:cxn modelId="{16854636-0101-4C3D-AAFC-A11D0EDB239D}" srcId="{C48651E1-CF7C-4F53-8F20-4B81690FD2B4}" destId="{40FFC8DA-1134-44B0-82A4-C9557C804284}" srcOrd="2" destOrd="0" parTransId="{03275BCC-060F-41CC-915B-53797D5C35D6}" sibTransId="{C6F10BE4-DBC8-4B69-B4EE-FB57E961C64D}"/>
    <dgm:cxn modelId="{9386A062-55DC-468F-AFA7-F8E734B421C6}" srcId="{C48651E1-CF7C-4F53-8F20-4B81690FD2B4}" destId="{82DB9CA3-A33C-4790-B064-9890D3A436A2}" srcOrd="0" destOrd="0" parTransId="{3B6E0BA8-40A7-4936-9A36-62BCD708A878}" sibTransId="{2672FE8E-AE34-4BCB-B134-D2C451DB330C}"/>
    <dgm:cxn modelId="{EFB1216D-63F9-47B6-9FC3-7BEED0FB7539}" type="presOf" srcId="{C48651E1-CF7C-4F53-8F20-4B81690FD2B4}" destId="{4E64856A-608F-4D14-9789-522CFBCE514F}" srcOrd="0" destOrd="0" presId="urn:microsoft.com/office/officeart/2005/8/layout/vList2"/>
    <dgm:cxn modelId="{5C21C155-6B65-4A2C-AAE2-2C3C8E380ED7}" type="presOf" srcId="{9E1FBCB7-2FC7-43BB-B137-E43C83E407D8}" destId="{9C6F67CB-9765-42C7-A925-621F33C0C534}" srcOrd="0" destOrd="0" presId="urn:microsoft.com/office/officeart/2005/8/layout/vList2"/>
    <dgm:cxn modelId="{1398AACC-172C-41BE-9731-D04614E8F8F0}" srcId="{C48651E1-CF7C-4F53-8F20-4B81690FD2B4}" destId="{9E1FBCB7-2FC7-43BB-B137-E43C83E407D8}" srcOrd="3" destOrd="0" parTransId="{F8EFBF5C-5D85-4610-9C29-A6B72807E661}" sibTransId="{6F22DA70-A555-4FC0-A3BC-08EF3F8CE7B1}"/>
    <dgm:cxn modelId="{79262BDD-20AF-4FA7-BE3C-1805D7855B30}" srcId="{C48651E1-CF7C-4F53-8F20-4B81690FD2B4}" destId="{BF5BD2B4-094E-4B5F-94C4-97344A12396D}" srcOrd="1" destOrd="0" parTransId="{3032C6C2-95AC-47BD-9224-13D36A87525E}" sibTransId="{87A2B75A-728D-435F-95F1-F398B86EFE6E}"/>
    <dgm:cxn modelId="{02D727EF-1F9D-4AAC-9D05-341E65C5FB79}" type="presOf" srcId="{82DB9CA3-A33C-4790-B064-9890D3A436A2}" destId="{5821AC0D-3A2A-49DD-848B-C22BDB6B345B}" srcOrd="0" destOrd="0" presId="urn:microsoft.com/office/officeart/2005/8/layout/vList2"/>
    <dgm:cxn modelId="{7645E712-A564-4004-9614-B3E230BAEC6D}" type="presParOf" srcId="{4E64856A-608F-4D14-9789-522CFBCE514F}" destId="{5821AC0D-3A2A-49DD-848B-C22BDB6B345B}" srcOrd="0" destOrd="0" presId="urn:microsoft.com/office/officeart/2005/8/layout/vList2"/>
    <dgm:cxn modelId="{7E1AE3D1-0DE0-404F-9844-0B54A20FFEC7}" type="presParOf" srcId="{4E64856A-608F-4D14-9789-522CFBCE514F}" destId="{00DEB849-16BE-47F0-B92C-7C796A654C23}" srcOrd="1" destOrd="0" presId="urn:microsoft.com/office/officeart/2005/8/layout/vList2"/>
    <dgm:cxn modelId="{BE317C39-16C9-46DA-960E-EEC4075D8B1D}" type="presParOf" srcId="{4E64856A-608F-4D14-9789-522CFBCE514F}" destId="{8E4BA1E0-5F2F-48FD-A23C-DDA2E456692D}" srcOrd="2" destOrd="0" presId="urn:microsoft.com/office/officeart/2005/8/layout/vList2"/>
    <dgm:cxn modelId="{7C74E475-13D9-489B-9908-0C0805CDF71E}" type="presParOf" srcId="{4E64856A-608F-4D14-9789-522CFBCE514F}" destId="{67B1E6A7-B8FA-4AF7-A598-41305042493C}" srcOrd="3" destOrd="0" presId="urn:microsoft.com/office/officeart/2005/8/layout/vList2"/>
    <dgm:cxn modelId="{7ADF62A9-297E-402C-AE92-605F95F1A718}" type="presParOf" srcId="{4E64856A-608F-4D14-9789-522CFBCE514F}" destId="{27D355FE-14DE-457D-BBF4-0DA1E1C01974}" srcOrd="4" destOrd="0" presId="urn:microsoft.com/office/officeart/2005/8/layout/vList2"/>
    <dgm:cxn modelId="{2BD03A60-FB82-4509-A1B9-5A392BBCBE4F}" type="presParOf" srcId="{4E64856A-608F-4D14-9789-522CFBCE514F}" destId="{A3EDBC2E-A434-41AE-8592-2A51793A6214}" srcOrd="5" destOrd="0" presId="urn:microsoft.com/office/officeart/2005/8/layout/vList2"/>
    <dgm:cxn modelId="{89822100-1996-4FC1-A2F8-0A10F26D608D}" type="presParOf" srcId="{4E64856A-608F-4D14-9789-522CFBCE514F}" destId="{9C6F67CB-9765-42C7-A925-621F33C0C53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FA456C5-2EE0-4184-84D8-A273648BA2F9}" type="doc">
      <dgm:prSet loTypeId="urn:microsoft.com/office/officeart/2018/2/layout/IconVerticalSolidList" loCatId="icon" qsTypeId="urn:microsoft.com/office/officeart/2005/8/quickstyle/simple4" qsCatId="simple" csTypeId="urn:microsoft.com/office/officeart/2018/5/colors/Iconchunking_neutralicontext_colorful1" csCatId="colorful" phldr="1"/>
      <dgm:spPr/>
      <dgm:t>
        <a:bodyPr/>
        <a:lstStyle/>
        <a:p>
          <a:endParaRPr lang="en-US"/>
        </a:p>
      </dgm:t>
    </dgm:pt>
    <dgm:pt modelId="{117BE31B-1FA1-4D2A-906B-BF8BC4E6C722}">
      <dgm:prSet/>
      <dgm:spPr/>
      <dgm:t>
        <a:bodyPr/>
        <a:lstStyle/>
        <a:p>
          <a:pPr>
            <a:lnSpc>
              <a:spcPct val="100000"/>
            </a:lnSpc>
          </a:pPr>
          <a:r>
            <a:rPr lang="en-US"/>
            <a:t>Use appropriate union message frame(s) in all internal &amp; external communication</a:t>
          </a:r>
        </a:p>
      </dgm:t>
    </dgm:pt>
    <dgm:pt modelId="{FE97D499-E3DE-448F-A277-748021E2D89A}" type="parTrans" cxnId="{0C6CAF5F-453F-4586-8674-E2ECC5407BBA}">
      <dgm:prSet/>
      <dgm:spPr/>
      <dgm:t>
        <a:bodyPr/>
        <a:lstStyle/>
        <a:p>
          <a:endParaRPr lang="en-US"/>
        </a:p>
      </dgm:t>
    </dgm:pt>
    <dgm:pt modelId="{736C4BE9-0245-4797-8AB7-CC48F562B55B}" type="sibTrans" cxnId="{0C6CAF5F-453F-4586-8674-E2ECC5407BBA}">
      <dgm:prSet/>
      <dgm:spPr/>
      <dgm:t>
        <a:bodyPr/>
        <a:lstStyle/>
        <a:p>
          <a:endParaRPr lang="en-US"/>
        </a:p>
      </dgm:t>
    </dgm:pt>
    <dgm:pt modelId="{6E610C6E-6ECC-4047-8A53-BB1F6C5B067D}">
      <dgm:prSet/>
      <dgm:spPr/>
      <dgm:t>
        <a:bodyPr/>
        <a:lstStyle/>
        <a:p>
          <a:pPr>
            <a:lnSpc>
              <a:spcPct val="100000"/>
            </a:lnSpc>
          </a:pPr>
          <a:r>
            <a:rPr lang="en-US"/>
            <a:t>Attend monthly union rep council meetings</a:t>
          </a:r>
        </a:p>
      </dgm:t>
    </dgm:pt>
    <dgm:pt modelId="{591E36B9-0FB0-4F8D-A9A3-F82862A06805}" type="parTrans" cxnId="{39917BA9-CD47-43A7-8049-EE021FF6D3CA}">
      <dgm:prSet/>
      <dgm:spPr/>
      <dgm:t>
        <a:bodyPr/>
        <a:lstStyle/>
        <a:p>
          <a:endParaRPr lang="en-US"/>
        </a:p>
      </dgm:t>
    </dgm:pt>
    <dgm:pt modelId="{00E97750-529A-4647-A37E-ACBAEE670490}" type="sibTrans" cxnId="{39917BA9-CD47-43A7-8049-EE021FF6D3CA}">
      <dgm:prSet/>
      <dgm:spPr/>
      <dgm:t>
        <a:bodyPr/>
        <a:lstStyle/>
        <a:p>
          <a:endParaRPr lang="en-US"/>
        </a:p>
      </dgm:t>
    </dgm:pt>
    <dgm:pt modelId="{4D46E660-B126-4D55-B137-1B66C0C6732F}">
      <dgm:prSet/>
      <dgm:spPr/>
      <dgm:t>
        <a:bodyPr/>
        <a:lstStyle/>
        <a:p>
          <a:pPr>
            <a:lnSpc>
              <a:spcPct val="100000"/>
            </a:lnSpc>
          </a:pPr>
          <a:r>
            <a:rPr lang="en-US"/>
            <a:t>Hold regular union site meetings</a:t>
          </a:r>
        </a:p>
      </dgm:t>
    </dgm:pt>
    <dgm:pt modelId="{3952804F-4499-4EC8-8524-BC77C183FEF1}" type="parTrans" cxnId="{3C4FD784-46E0-4DF8-9791-83EED67B9969}">
      <dgm:prSet/>
      <dgm:spPr/>
      <dgm:t>
        <a:bodyPr/>
        <a:lstStyle/>
        <a:p>
          <a:endParaRPr lang="en-US"/>
        </a:p>
      </dgm:t>
    </dgm:pt>
    <dgm:pt modelId="{5306D9D4-179E-43F1-8BCA-BA4B68F85C37}" type="sibTrans" cxnId="{3C4FD784-46E0-4DF8-9791-83EED67B9969}">
      <dgm:prSet/>
      <dgm:spPr/>
      <dgm:t>
        <a:bodyPr/>
        <a:lstStyle/>
        <a:p>
          <a:endParaRPr lang="en-US"/>
        </a:p>
      </dgm:t>
    </dgm:pt>
    <dgm:pt modelId="{6679117A-C935-4A69-9B2E-DD1A354A9C89}">
      <dgm:prSet/>
      <dgm:spPr/>
      <dgm:t>
        <a:bodyPr/>
        <a:lstStyle/>
        <a:p>
          <a:pPr>
            <a:lnSpc>
              <a:spcPct val="100000"/>
            </a:lnSpc>
          </a:pPr>
          <a:r>
            <a:rPr lang="en-US"/>
            <a:t>Manage member surveys</a:t>
          </a:r>
        </a:p>
      </dgm:t>
    </dgm:pt>
    <dgm:pt modelId="{B46C3DEB-7E7F-458F-BB52-6FC1FC395F88}" type="parTrans" cxnId="{4EA1E770-9A45-42C7-B8A3-7C19C728CED4}">
      <dgm:prSet/>
      <dgm:spPr/>
      <dgm:t>
        <a:bodyPr/>
        <a:lstStyle/>
        <a:p>
          <a:endParaRPr lang="en-US"/>
        </a:p>
      </dgm:t>
    </dgm:pt>
    <dgm:pt modelId="{4A047233-4241-48FD-9493-58B5B19C8986}" type="sibTrans" cxnId="{4EA1E770-9A45-42C7-B8A3-7C19C728CED4}">
      <dgm:prSet/>
      <dgm:spPr/>
      <dgm:t>
        <a:bodyPr/>
        <a:lstStyle/>
        <a:p>
          <a:endParaRPr lang="en-US"/>
        </a:p>
      </dgm:t>
    </dgm:pt>
    <dgm:pt modelId="{40D95BD6-793E-4041-AFB3-37732D63B4C3}">
      <dgm:prSet/>
      <dgm:spPr/>
      <dgm:t>
        <a:bodyPr/>
        <a:lstStyle/>
        <a:p>
          <a:pPr>
            <a:lnSpc>
              <a:spcPct val="100000"/>
            </a:lnSpc>
          </a:pPr>
          <a:r>
            <a:rPr lang="en-US"/>
            <a:t>Collect member cell #s and personal email addresses</a:t>
          </a:r>
        </a:p>
      </dgm:t>
    </dgm:pt>
    <dgm:pt modelId="{806EC8E5-1942-4106-9E04-7E9F2BF46782}" type="parTrans" cxnId="{AD65258C-F612-43FE-8513-2ABBEE41140F}">
      <dgm:prSet/>
      <dgm:spPr/>
      <dgm:t>
        <a:bodyPr/>
        <a:lstStyle/>
        <a:p>
          <a:endParaRPr lang="en-US"/>
        </a:p>
      </dgm:t>
    </dgm:pt>
    <dgm:pt modelId="{4B4EA033-846D-4928-A4E4-208EAB65F3AC}" type="sibTrans" cxnId="{AD65258C-F612-43FE-8513-2ABBEE41140F}">
      <dgm:prSet/>
      <dgm:spPr/>
      <dgm:t>
        <a:bodyPr/>
        <a:lstStyle/>
        <a:p>
          <a:endParaRPr lang="en-US"/>
        </a:p>
      </dgm:t>
    </dgm:pt>
    <dgm:pt modelId="{5047D4A9-DF47-43F9-9571-834CE13131B6}">
      <dgm:prSet/>
      <dgm:spPr/>
      <dgm:t>
        <a:bodyPr/>
        <a:lstStyle/>
        <a:p>
          <a:pPr>
            <a:lnSpc>
              <a:spcPct val="100000"/>
            </a:lnSpc>
          </a:pPr>
          <a:r>
            <a:rPr lang="en-US"/>
            <a:t>Keep union bulletin board up-to-date </a:t>
          </a:r>
        </a:p>
      </dgm:t>
    </dgm:pt>
    <dgm:pt modelId="{F1F7F672-FA20-425E-B35F-2624A8ECCF56}" type="parTrans" cxnId="{10257B74-0850-42A7-BFD1-38909453C2C5}">
      <dgm:prSet/>
      <dgm:spPr/>
      <dgm:t>
        <a:bodyPr/>
        <a:lstStyle/>
        <a:p>
          <a:endParaRPr lang="en-US"/>
        </a:p>
      </dgm:t>
    </dgm:pt>
    <dgm:pt modelId="{B36A3FEA-15A9-4D1F-9985-9AF06B9BAFEF}" type="sibTrans" cxnId="{10257B74-0850-42A7-BFD1-38909453C2C5}">
      <dgm:prSet/>
      <dgm:spPr/>
      <dgm:t>
        <a:bodyPr/>
        <a:lstStyle/>
        <a:p>
          <a:endParaRPr lang="en-US"/>
        </a:p>
      </dgm:t>
    </dgm:pt>
    <dgm:pt modelId="{881F678A-F43D-4E17-BA57-D58A4986033B}">
      <dgm:prSet/>
      <dgm:spPr/>
      <dgm:t>
        <a:bodyPr/>
        <a:lstStyle/>
        <a:p>
          <a:pPr>
            <a:lnSpc>
              <a:spcPct val="100000"/>
            </a:lnSpc>
          </a:pPr>
          <a:r>
            <a:rPr lang="en-US"/>
            <a:t>Encourage members to use </a:t>
          </a:r>
          <a:r>
            <a:rPr lang="en-US" u="sng"/>
            <a:t>cta.org</a:t>
          </a:r>
          <a:r>
            <a:rPr lang="en-US"/>
            <a:t> and </a:t>
          </a:r>
          <a:r>
            <a:rPr lang="en-US" u="sng"/>
            <a:t>nea.org</a:t>
          </a:r>
          <a:r>
            <a:rPr lang="en-US"/>
            <a:t> websites</a:t>
          </a:r>
        </a:p>
      </dgm:t>
    </dgm:pt>
    <dgm:pt modelId="{D48EB09A-D26C-42CB-B520-630B0AD54BD5}" type="parTrans" cxnId="{F4811A7C-84F5-4ECA-BFDE-158F4CF8E43D}">
      <dgm:prSet/>
      <dgm:spPr/>
      <dgm:t>
        <a:bodyPr/>
        <a:lstStyle/>
        <a:p>
          <a:endParaRPr lang="en-US"/>
        </a:p>
      </dgm:t>
    </dgm:pt>
    <dgm:pt modelId="{AA29C068-6DCF-4273-A296-FC796D2201E0}" type="sibTrans" cxnId="{F4811A7C-84F5-4ECA-BFDE-158F4CF8E43D}">
      <dgm:prSet/>
      <dgm:spPr/>
      <dgm:t>
        <a:bodyPr/>
        <a:lstStyle/>
        <a:p>
          <a:endParaRPr lang="en-US"/>
        </a:p>
      </dgm:t>
    </dgm:pt>
    <dgm:pt modelId="{1E9CB360-959A-45E3-A15B-E22C9B3B47F6}" type="pres">
      <dgm:prSet presAssocID="{6FA456C5-2EE0-4184-84D8-A273648BA2F9}" presName="root" presStyleCnt="0">
        <dgm:presLayoutVars>
          <dgm:dir/>
          <dgm:resizeHandles val="exact"/>
        </dgm:presLayoutVars>
      </dgm:prSet>
      <dgm:spPr/>
    </dgm:pt>
    <dgm:pt modelId="{22FB3232-4672-44E5-8D25-E3224AC8432A}" type="pres">
      <dgm:prSet presAssocID="{117BE31B-1FA1-4D2A-906B-BF8BC4E6C722}" presName="compNode" presStyleCnt="0"/>
      <dgm:spPr/>
    </dgm:pt>
    <dgm:pt modelId="{7D014899-BEC6-4679-8D56-C8B59C554144}" type="pres">
      <dgm:prSet presAssocID="{117BE31B-1FA1-4D2A-906B-BF8BC4E6C722}" presName="bgRect" presStyleLbl="bgShp" presStyleIdx="0" presStyleCnt="7"/>
      <dgm:spPr/>
    </dgm:pt>
    <dgm:pt modelId="{49D1F505-E62C-4DB7-952F-9B2D34E64011}" type="pres">
      <dgm:prSet presAssocID="{117BE31B-1FA1-4D2A-906B-BF8BC4E6C722}"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EDB2FEF9-DE5B-4D72-821E-C6EA37FBED88}" type="pres">
      <dgm:prSet presAssocID="{117BE31B-1FA1-4D2A-906B-BF8BC4E6C722}" presName="spaceRect" presStyleCnt="0"/>
      <dgm:spPr/>
    </dgm:pt>
    <dgm:pt modelId="{EAE9FA53-680C-4489-97A9-686BF21F04C8}" type="pres">
      <dgm:prSet presAssocID="{117BE31B-1FA1-4D2A-906B-BF8BC4E6C722}" presName="parTx" presStyleLbl="revTx" presStyleIdx="0" presStyleCnt="7">
        <dgm:presLayoutVars>
          <dgm:chMax val="0"/>
          <dgm:chPref val="0"/>
        </dgm:presLayoutVars>
      </dgm:prSet>
      <dgm:spPr/>
    </dgm:pt>
    <dgm:pt modelId="{16587630-06A1-4134-9E02-42CFEC9492DB}" type="pres">
      <dgm:prSet presAssocID="{736C4BE9-0245-4797-8AB7-CC48F562B55B}" presName="sibTrans" presStyleCnt="0"/>
      <dgm:spPr/>
    </dgm:pt>
    <dgm:pt modelId="{59D273E6-F360-47E8-B287-6DFF86EB343E}" type="pres">
      <dgm:prSet presAssocID="{6E610C6E-6ECC-4047-8A53-BB1F6C5B067D}" presName="compNode" presStyleCnt="0"/>
      <dgm:spPr/>
    </dgm:pt>
    <dgm:pt modelId="{E5992DC8-8A1E-4D90-B491-4D7549F9C090}" type="pres">
      <dgm:prSet presAssocID="{6E610C6E-6ECC-4047-8A53-BB1F6C5B067D}" presName="bgRect" presStyleLbl="bgShp" presStyleIdx="1" presStyleCnt="7"/>
      <dgm:spPr/>
    </dgm:pt>
    <dgm:pt modelId="{2BAC6A93-0500-4088-8A36-615492D53BD8}" type="pres">
      <dgm:prSet presAssocID="{6E610C6E-6ECC-4047-8A53-BB1F6C5B067D}"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AA8579EA-A0D1-4A8D-AB5D-3E37AF1430F2}" type="pres">
      <dgm:prSet presAssocID="{6E610C6E-6ECC-4047-8A53-BB1F6C5B067D}" presName="spaceRect" presStyleCnt="0"/>
      <dgm:spPr/>
    </dgm:pt>
    <dgm:pt modelId="{6F522F73-7D39-4D9A-8C65-C9307F4EF87D}" type="pres">
      <dgm:prSet presAssocID="{6E610C6E-6ECC-4047-8A53-BB1F6C5B067D}" presName="parTx" presStyleLbl="revTx" presStyleIdx="1" presStyleCnt="7">
        <dgm:presLayoutVars>
          <dgm:chMax val="0"/>
          <dgm:chPref val="0"/>
        </dgm:presLayoutVars>
      </dgm:prSet>
      <dgm:spPr/>
    </dgm:pt>
    <dgm:pt modelId="{8EFCD882-2E54-4E05-AFE8-F5D5E412B95D}" type="pres">
      <dgm:prSet presAssocID="{00E97750-529A-4647-A37E-ACBAEE670490}" presName="sibTrans" presStyleCnt="0"/>
      <dgm:spPr/>
    </dgm:pt>
    <dgm:pt modelId="{395148FD-37CD-4C01-9470-AD539546CEAF}" type="pres">
      <dgm:prSet presAssocID="{4D46E660-B126-4D55-B137-1B66C0C6732F}" presName="compNode" presStyleCnt="0"/>
      <dgm:spPr/>
    </dgm:pt>
    <dgm:pt modelId="{1A3FD31F-33A2-4CAE-BE2B-26B60A627869}" type="pres">
      <dgm:prSet presAssocID="{4D46E660-B126-4D55-B137-1B66C0C6732F}" presName="bgRect" presStyleLbl="bgShp" presStyleIdx="2" presStyleCnt="7"/>
      <dgm:spPr/>
    </dgm:pt>
    <dgm:pt modelId="{36AE1E24-0F64-42EE-B77D-E6156D8B3FAB}" type="pres">
      <dgm:prSet presAssocID="{4D46E660-B126-4D55-B137-1B66C0C6732F}"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lephone"/>
        </a:ext>
      </dgm:extLst>
    </dgm:pt>
    <dgm:pt modelId="{CC9D1981-E612-48E7-A5CA-4444536C522D}" type="pres">
      <dgm:prSet presAssocID="{4D46E660-B126-4D55-B137-1B66C0C6732F}" presName="spaceRect" presStyleCnt="0"/>
      <dgm:spPr/>
    </dgm:pt>
    <dgm:pt modelId="{47335D71-4ED2-4559-82EA-44B2AC00F528}" type="pres">
      <dgm:prSet presAssocID="{4D46E660-B126-4D55-B137-1B66C0C6732F}" presName="parTx" presStyleLbl="revTx" presStyleIdx="2" presStyleCnt="7">
        <dgm:presLayoutVars>
          <dgm:chMax val="0"/>
          <dgm:chPref val="0"/>
        </dgm:presLayoutVars>
      </dgm:prSet>
      <dgm:spPr/>
    </dgm:pt>
    <dgm:pt modelId="{23CCE7C9-B427-455A-BB4C-00E7FCDC64C5}" type="pres">
      <dgm:prSet presAssocID="{5306D9D4-179E-43F1-8BCA-BA4B68F85C37}" presName="sibTrans" presStyleCnt="0"/>
      <dgm:spPr/>
    </dgm:pt>
    <dgm:pt modelId="{7FA0E5A9-67E9-42A5-8D29-9BBB8F4A6B11}" type="pres">
      <dgm:prSet presAssocID="{6679117A-C935-4A69-9B2E-DD1A354A9C89}" presName="compNode" presStyleCnt="0"/>
      <dgm:spPr/>
    </dgm:pt>
    <dgm:pt modelId="{9A878DCA-5020-406E-A030-652678313D93}" type="pres">
      <dgm:prSet presAssocID="{6679117A-C935-4A69-9B2E-DD1A354A9C89}" presName="bgRect" presStyleLbl="bgShp" presStyleIdx="3" presStyleCnt="7"/>
      <dgm:spPr/>
    </dgm:pt>
    <dgm:pt modelId="{4CF3D155-811A-4A52-9B8B-1FE49D51A0DF}" type="pres">
      <dgm:prSet presAssocID="{6679117A-C935-4A69-9B2E-DD1A354A9C89}"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st"/>
        </a:ext>
      </dgm:extLst>
    </dgm:pt>
    <dgm:pt modelId="{DF20FA16-A4C6-4460-AB92-E92B1932AA94}" type="pres">
      <dgm:prSet presAssocID="{6679117A-C935-4A69-9B2E-DD1A354A9C89}" presName="spaceRect" presStyleCnt="0"/>
      <dgm:spPr/>
    </dgm:pt>
    <dgm:pt modelId="{FF5503BC-036A-4BED-B8B9-A6781A6A3F27}" type="pres">
      <dgm:prSet presAssocID="{6679117A-C935-4A69-9B2E-DD1A354A9C89}" presName="parTx" presStyleLbl="revTx" presStyleIdx="3" presStyleCnt="7">
        <dgm:presLayoutVars>
          <dgm:chMax val="0"/>
          <dgm:chPref val="0"/>
        </dgm:presLayoutVars>
      </dgm:prSet>
      <dgm:spPr/>
    </dgm:pt>
    <dgm:pt modelId="{3058B611-9EAB-45C0-9FFC-EEE4FCAA7189}" type="pres">
      <dgm:prSet presAssocID="{4A047233-4241-48FD-9493-58B5B19C8986}" presName="sibTrans" presStyleCnt="0"/>
      <dgm:spPr/>
    </dgm:pt>
    <dgm:pt modelId="{AB651C96-73D6-466B-B7A1-AE3226D6C7D5}" type="pres">
      <dgm:prSet presAssocID="{40D95BD6-793E-4041-AFB3-37732D63B4C3}" presName="compNode" presStyleCnt="0"/>
      <dgm:spPr/>
    </dgm:pt>
    <dgm:pt modelId="{D468FA8F-9AEA-4C3A-9A4C-95EECE6E3D89}" type="pres">
      <dgm:prSet presAssocID="{40D95BD6-793E-4041-AFB3-37732D63B4C3}" presName="bgRect" presStyleLbl="bgShp" presStyleIdx="4" presStyleCnt="7"/>
      <dgm:spPr/>
    </dgm:pt>
    <dgm:pt modelId="{3FB38B05-D792-4867-AC32-1A23A798446B}" type="pres">
      <dgm:prSet presAssocID="{40D95BD6-793E-4041-AFB3-37732D63B4C3}"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Email"/>
        </a:ext>
      </dgm:extLst>
    </dgm:pt>
    <dgm:pt modelId="{0AB3D06D-E442-4D96-AF81-56EEB1775C38}" type="pres">
      <dgm:prSet presAssocID="{40D95BD6-793E-4041-AFB3-37732D63B4C3}" presName="spaceRect" presStyleCnt="0"/>
      <dgm:spPr/>
    </dgm:pt>
    <dgm:pt modelId="{E5607BA4-16C3-4851-B996-B9A8F58A9DCC}" type="pres">
      <dgm:prSet presAssocID="{40D95BD6-793E-4041-AFB3-37732D63B4C3}" presName="parTx" presStyleLbl="revTx" presStyleIdx="4" presStyleCnt="7">
        <dgm:presLayoutVars>
          <dgm:chMax val="0"/>
          <dgm:chPref val="0"/>
        </dgm:presLayoutVars>
      </dgm:prSet>
      <dgm:spPr/>
    </dgm:pt>
    <dgm:pt modelId="{CE1BB794-57E6-4EEB-B02B-2C26D6A915D2}" type="pres">
      <dgm:prSet presAssocID="{4B4EA033-846D-4928-A4E4-208EAB65F3AC}" presName="sibTrans" presStyleCnt="0"/>
      <dgm:spPr/>
    </dgm:pt>
    <dgm:pt modelId="{B925C902-9C4E-4CF7-868F-026D6C876438}" type="pres">
      <dgm:prSet presAssocID="{5047D4A9-DF47-43F9-9571-834CE13131B6}" presName="compNode" presStyleCnt="0"/>
      <dgm:spPr/>
    </dgm:pt>
    <dgm:pt modelId="{6B515D8F-341F-4C44-B846-FC258F043B59}" type="pres">
      <dgm:prSet presAssocID="{5047D4A9-DF47-43F9-9571-834CE13131B6}" presName="bgRect" presStyleLbl="bgShp" presStyleIdx="5" presStyleCnt="7"/>
      <dgm:spPr/>
    </dgm:pt>
    <dgm:pt modelId="{8D80B235-2D4F-4D85-BB1A-880EDF9C56F4}" type="pres">
      <dgm:prSet presAssocID="{5047D4A9-DF47-43F9-9571-834CE13131B6}"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gaphone"/>
        </a:ext>
      </dgm:extLst>
    </dgm:pt>
    <dgm:pt modelId="{5ACAAABA-57DE-4ACF-82F1-34D27B043503}" type="pres">
      <dgm:prSet presAssocID="{5047D4A9-DF47-43F9-9571-834CE13131B6}" presName="spaceRect" presStyleCnt="0"/>
      <dgm:spPr/>
    </dgm:pt>
    <dgm:pt modelId="{E587DDC4-948F-4349-A4F7-0FE99F1EC072}" type="pres">
      <dgm:prSet presAssocID="{5047D4A9-DF47-43F9-9571-834CE13131B6}" presName="parTx" presStyleLbl="revTx" presStyleIdx="5" presStyleCnt="7">
        <dgm:presLayoutVars>
          <dgm:chMax val="0"/>
          <dgm:chPref val="0"/>
        </dgm:presLayoutVars>
      </dgm:prSet>
      <dgm:spPr/>
    </dgm:pt>
    <dgm:pt modelId="{1DB16AD5-4BC9-48F1-B063-F71ACF81F527}" type="pres">
      <dgm:prSet presAssocID="{B36A3FEA-15A9-4D1F-9985-9AF06B9BAFEF}" presName="sibTrans" presStyleCnt="0"/>
      <dgm:spPr/>
    </dgm:pt>
    <dgm:pt modelId="{FB4FC365-EE8F-4C06-85C4-9B54979C00F9}" type="pres">
      <dgm:prSet presAssocID="{881F678A-F43D-4E17-BA57-D58A4986033B}" presName="compNode" presStyleCnt="0"/>
      <dgm:spPr/>
    </dgm:pt>
    <dgm:pt modelId="{5541A125-0809-4FE8-8C45-8B5DBF34848A}" type="pres">
      <dgm:prSet presAssocID="{881F678A-F43D-4E17-BA57-D58A4986033B}" presName="bgRect" presStyleLbl="bgShp" presStyleIdx="6" presStyleCnt="7"/>
      <dgm:spPr/>
    </dgm:pt>
    <dgm:pt modelId="{0A5519EA-A605-4483-A156-9176249EADCF}" type="pres">
      <dgm:prSet presAssocID="{881F678A-F43D-4E17-BA57-D58A4986033B}"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Lightbulb"/>
        </a:ext>
      </dgm:extLst>
    </dgm:pt>
    <dgm:pt modelId="{175F0EBB-E865-4818-9F04-051899EDC7FD}" type="pres">
      <dgm:prSet presAssocID="{881F678A-F43D-4E17-BA57-D58A4986033B}" presName="spaceRect" presStyleCnt="0"/>
      <dgm:spPr/>
    </dgm:pt>
    <dgm:pt modelId="{079BFFBE-7104-486A-8103-FE5C5080B055}" type="pres">
      <dgm:prSet presAssocID="{881F678A-F43D-4E17-BA57-D58A4986033B}" presName="parTx" presStyleLbl="revTx" presStyleIdx="6" presStyleCnt="7">
        <dgm:presLayoutVars>
          <dgm:chMax val="0"/>
          <dgm:chPref val="0"/>
        </dgm:presLayoutVars>
      </dgm:prSet>
      <dgm:spPr/>
    </dgm:pt>
  </dgm:ptLst>
  <dgm:cxnLst>
    <dgm:cxn modelId="{CE075C19-F6C3-4453-8DD9-807E859A4168}" type="presOf" srcId="{6FA456C5-2EE0-4184-84D8-A273648BA2F9}" destId="{1E9CB360-959A-45E3-A15B-E22C9B3B47F6}" srcOrd="0" destOrd="0" presId="urn:microsoft.com/office/officeart/2018/2/layout/IconVerticalSolidList"/>
    <dgm:cxn modelId="{AC195024-7112-40E0-B90C-953C1C5A3AD1}" type="presOf" srcId="{6E610C6E-6ECC-4047-8A53-BB1F6C5B067D}" destId="{6F522F73-7D39-4D9A-8C65-C9307F4EF87D}" srcOrd="0" destOrd="0" presId="urn:microsoft.com/office/officeart/2018/2/layout/IconVerticalSolidList"/>
    <dgm:cxn modelId="{0C6CAF5F-453F-4586-8674-E2ECC5407BBA}" srcId="{6FA456C5-2EE0-4184-84D8-A273648BA2F9}" destId="{117BE31B-1FA1-4D2A-906B-BF8BC4E6C722}" srcOrd="0" destOrd="0" parTransId="{FE97D499-E3DE-448F-A277-748021E2D89A}" sibTransId="{736C4BE9-0245-4797-8AB7-CC48F562B55B}"/>
    <dgm:cxn modelId="{3BAF3A61-B819-4667-9086-F95B98983C69}" type="presOf" srcId="{117BE31B-1FA1-4D2A-906B-BF8BC4E6C722}" destId="{EAE9FA53-680C-4489-97A9-686BF21F04C8}" srcOrd="0" destOrd="0" presId="urn:microsoft.com/office/officeart/2018/2/layout/IconVerticalSolidList"/>
    <dgm:cxn modelId="{4EA1E770-9A45-42C7-B8A3-7C19C728CED4}" srcId="{6FA456C5-2EE0-4184-84D8-A273648BA2F9}" destId="{6679117A-C935-4A69-9B2E-DD1A354A9C89}" srcOrd="3" destOrd="0" parTransId="{B46C3DEB-7E7F-458F-BB52-6FC1FC395F88}" sibTransId="{4A047233-4241-48FD-9493-58B5B19C8986}"/>
    <dgm:cxn modelId="{9B48FC72-4ABD-45C0-BEEF-8FBEE74DB390}" type="presOf" srcId="{6679117A-C935-4A69-9B2E-DD1A354A9C89}" destId="{FF5503BC-036A-4BED-B8B9-A6781A6A3F27}" srcOrd="0" destOrd="0" presId="urn:microsoft.com/office/officeart/2018/2/layout/IconVerticalSolidList"/>
    <dgm:cxn modelId="{10257B74-0850-42A7-BFD1-38909453C2C5}" srcId="{6FA456C5-2EE0-4184-84D8-A273648BA2F9}" destId="{5047D4A9-DF47-43F9-9571-834CE13131B6}" srcOrd="5" destOrd="0" parTransId="{F1F7F672-FA20-425E-B35F-2624A8ECCF56}" sibTransId="{B36A3FEA-15A9-4D1F-9985-9AF06B9BAFEF}"/>
    <dgm:cxn modelId="{F4811A7C-84F5-4ECA-BFDE-158F4CF8E43D}" srcId="{6FA456C5-2EE0-4184-84D8-A273648BA2F9}" destId="{881F678A-F43D-4E17-BA57-D58A4986033B}" srcOrd="6" destOrd="0" parTransId="{D48EB09A-D26C-42CB-B520-630B0AD54BD5}" sibTransId="{AA29C068-6DCF-4273-A296-FC796D2201E0}"/>
    <dgm:cxn modelId="{3C4FD784-46E0-4DF8-9791-83EED67B9969}" srcId="{6FA456C5-2EE0-4184-84D8-A273648BA2F9}" destId="{4D46E660-B126-4D55-B137-1B66C0C6732F}" srcOrd="2" destOrd="0" parTransId="{3952804F-4499-4EC8-8524-BC77C183FEF1}" sibTransId="{5306D9D4-179E-43F1-8BCA-BA4B68F85C37}"/>
    <dgm:cxn modelId="{AD65258C-F612-43FE-8513-2ABBEE41140F}" srcId="{6FA456C5-2EE0-4184-84D8-A273648BA2F9}" destId="{40D95BD6-793E-4041-AFB3-37732D63B4C3}" srcOrd="4" destOrd="0" parTransId="{806EC8E5-1942-4106-9E04-7E9F2BF46782}" sibTransId="{4B4EA033-846D-4928-A4E4-208EAB65F3AC}"/>
    <dgm:cxn modelId="{6E019C97-A345-414A-AA70-6B72461277A1}" type="presOf" srcId="{5047D4A9-DF47-43F9-9571-834CE13131B6}" destId="{E587DDC4-948F-4349-A4F7-0FE99F1EC072}" srcOrd="0" destOrd="0" presId="urn:microsoft.com/office/officeart/2018/2/layout/IconVerticalSolidList"/>
    <dgm:cxn modelId="{39917BA9-CD47-43A7-8049-EE021FF6D3CA}" srcId="{6FA456C5-2EE0-4184-84D8-A273648BA2F9}" destId="{6E610C6E-6ECC-4047-8A53-BB1F6C5B067D}" srcOrd="1" destOrd="0" parTransId="{591E36B9-0FB0-4F8D-A9A3-F82862A06805}" sibTransId="{00E97750-529A-4647-A37E-ACBAEE670490}"/>
    <dgm:cxn modelId="{7E2D88CF-174A-406A-A072-74756C314928}" type="presOf" srcId="{881F678A-F43D-4E17-BA57-D58A4986033B}" destId="{079BFFBE-7104-486A-8103-FE5C5080B055}" srcOrd="0" destOrd="0" presId="urn:microsoft.com/office/officeart/2018/2/layout/IconVerticalSolidList"/>
    <dgm:cxn modelId="{C197E1F9-E706-40E1-9742-A59E8ACAC157}" type="presOf" srcId="{40D95BD6-793E-4041-AFB3-37732D63B4C3}" destId="{E5607BA4-16C3-4851-B996-B9A8F58A9DCC}" srcOrd="0" destOrd="0" presId="urn:microsoft.com/office/officeart/2018/2/layout/IconVerticalSolidList"/>
    <dgm:cxn modelId="{9040FAFC-296E-408E-8020-6681F67CC270}" type="presOf" srcId="{4D46E660-B126-4D55-B137-1B66C0C6732F}" destId="{47335D71-4ED2-4559-82EA-44B2AC00F528}" srcOrd="0" destOrd="0" presId="urn:microsoft.com/office/officeart/2018/2/layout/IconVerticalSolidList"/>
    <dgm:cxn modelId="{321DFC6E-2483-4E18-A600-20AD787D8C02}" type="presParOf" srcId="{1E9CB360-959A-45E3-A15B-E22C9B3B47F6}" destId="{22FB3232-4672-44E5-8D25-E3224AC8432A}" srcOrd="0" destOrd="0" presId="urn:microsoft.com/office/officeart/2018/2/layout/IconVerticalSolidList"/>
    <dgm:cxn modelId="{259A050E-1815-430F-9590-1863ADFCDAEB}" type="presParOf" srcId="{22FB3232-4672-44E5-8D25-E3224AC8432A}" destId="{7D014899-BEC6-4679-8D56-C8B59C554144}" srcOrd="0" destOrd="0" presId="urn:microsoft.com/office/officeart/2018/2/layout/IconVerticalSolidList"/>
    <dgm:cxn modelId="{F7DF2297-0D87-44BB-8F25-2B96A891CECA}" type="presParOf" srcId="{22FB3232-4672-44E5-8D25-E3224AC8432A}" destId="{49D1F505-E62C-4DB7-952F-9B2D34E64011}" srcOrd="1" destOrd="0" presId="urn:microsoft.com/office/officeart/2018/2/layout/IconVerticalSolidList"/>
    <dgm:cxn modelId="{C3F8C0EA-2061-4546-95AB-96BCB4DC63B8}" type="presParOf" srcId="{22FB3232-4672-44E5-8D25-E3224AC8432A}" destId="{EDB2FEF9-DE5B-4D72-821E-C6EA37FBED88}" srcOrd="2" destOrd="0" presId="urn:microsoft.com/office/officeart/2018/2/layout/IconVerticalSolidList"/>
    <dgm:cxn modelId="{AFA75E0A-AB31-486D-B84E-329A340316D8}" type="presParOf" srcId="{22FB3232-4672-44E5-8D25-E3224AC8432A}" destId="{EAE9FA53-680C-4489-97A9-686BF21F04C8}" srcOrd="3" destOrd="0" presId="urn:microsoft.com/office/officeart/2018/2/layout/IconVerticalSolidList"/>
    <dgm:cxn modelId="{1AEB5B4D-08C1-45C4-8417-BB3B55C7B373}" type="presParOf" srcId="{1E9CB360-959A-45E3-A15B-E22C9B3B47F6}" destId="{16587630-06A1-4134-9E02-42CFEC9492DB}" srcOrd="1" destOrd="0" presId="urn:microsoft.com/office/officeart/2018/2/layout/IconVerticalSolidList"/>
    <dgm:cxn modelId="{0593E06B-4D75-4C38-BC5D-53EDCF75CF7F}" type="presParOf" srcId="{1E9CB360-959A-45E3-A15B-E22C9B3B47F6}" destId="{59D273E6-F360-47E8-B287-6DFF86EB343E}" srcOrd="2" destOrd="0" presId="urn:microsoft.com/office/officeart/2018/2/layout/IconVerticalSolidList"/>
    <dgm:cxn modelId="{75BA28EE-6F29-4088-B9F6-FB1CB24B2135}" type="presParOf" srcId="{59D273E6-F360-47E8-B287-6DFF86EB343E}" destId="{E5992DC8-8A1E-4D90-B491-4D7549F9C090}" srcOrd="0" destOrd="0" presId="urn:microsoft.com/office/officeart/2018/2/layout/IconVerticalSolidList"/>
    <dgm:cxn modelId="{33085C34-EFCF-4BD3-869A-029B5A1A0F76}" type="presParOf" srcId="{59D273E6-F360-47E8-B287-6DFF86EB343E}" destId="{2BAC6A93-0500-4088-8A36-615492D53BD8}" srcOrd="1" destOrd="0" presId="urn:microsoft.com/office/officeart/2018/2/layout/IconVerticalSolidList"/>
    <dgm:cxn modelId="{C5556FC2-18C1-404B-A1A3-816E10770A55}" type="presParOf" srcId="{59D273E6-F360-47E8-B287-6DFF86EB343E}" destId="{AA8579EA-A0D1-4A8D-AB5D-3E37AF1430F2}" srcOrd="2" destOrd="0" presId="urn:microsoft.com/office/officeart/2018/2/layout/IconVerticalSolidList"/>
    <dgm:cxn modelId="{8F31542E-6BF5-49AE-B7C8-846448BCD097}" type="presParOf" srcId="{59D273E6-F360-47E8-B287-6DFF86EB343E}" destId="{6F522F73-7D39-4D9A-8C65-C9307F4EF87D}" srcOrd="3" destOrd="0" presId="urn:microsoft.com/office/officeart/2018/2/layout/IconVerticalSolidList"/>
    <dgm:cxn modelId="{D384E91E-C013-49CC-9705-68BBDEF27526}" type="presParOf" srcId="{1E9CB360-959A-45E3-A15B-E22C9B3B47F6}" destId="{8EFCD882-2E54-4E05-AFE8-F5D5E412B95D}" srcOrd="3" destOrd="0" presId="urn:microsoft.com/office/officeart/2018/2/layout/IconVerticalSolidList"/>
    <dgm:cxn modelId="{5C5C888F-1D15-42D4-97CF-BBCD0B2ABE01}" type="presParOf" srcId="{1E9CB360-959A-45E3-A15B-E22C9B3B47F6}" destId="{395148FD-37CD-4C01-9470-AD539546CEAF}" srcOrd="4" destOrd="0" presId="urn:microsoft.com/office/officeart/2018/2/layout/IconVerticalSolidList"/>
    <dgm:cxn modelId="{DCE57241-E514-4369-9B39-C9E126088031}" type="presParOf" srcId="{395148FD-37CD-4C01-9470-AD539546CEAF}" destId="{1A3FD31F-33A2-4CAE-BE2B-26B60A627869}" srcOrd="0" destOrd="0" presId="urn:microsoft.com/office/officeart/2018/2/layout/IconVerticalSolidList"/>
    <dgm:cxn modelId="{570E92B3-33F4-4FFE-92A4-7B59136166A8}" type="presParOf" srcId="{395148FD-37CD-4C01-9470-AD539546CEAF}" destId="{36AE1E24-0F64-42EE-B77D-E6156D8B3FAB}" srcOrd="1" destOrd="0" presId="urn:microsoft.com/office/officeart/2018/2/layout/IconVerticalSolidList"/>
    <dgm:cxn modelId="{5E8B19CE-6F65-43CC-A18A-D4A89AD4861C}" type="presParOf" srcId="{395148FD-37CD-4C01-9470-AD539546CEAF}" destId="{CC9D1981-E612-48E7-A5CA-4444536C522D}" srcOrd="2" destOrd="0" presId="urn:microsoft.com/office/officeart/2018/2/layout/IconVerticalSolidList"/>
    <dgm:cxn modelId="{4E1AB667-C6AD-40BE-BC61-DC398E9C5ECF}" type="presParOf" srcId="{395148FD-37CD-4C01-9470-AD539546CEAF}" destId="{47335D71-4ED2-4559-82EA-44B2AC00F528}" srcOrd="3" destOrd="0" presId="urn:microsoft.com/office/officeart/2018/2/layout/IconVerticalSolidList"/>
    <dgm:cxn modelId="{D5DF7F52-1AC4-4376-9756-10668B063717}" type="presParOf" srcId="{1E9CB360-959A-45E3-A15B-E22C9B3B47F6}" destId="{23CCE7C9-B427-455A-BB4C-00E7FCDC64C5}" srcOrd="5" destOrd="0" presId="urn:microsoft.com/office/officeart/2018/2/layout/IconVerticalSolidList"/>
    <dgm:cxn modelId="{1163260C-022F-43AE-AEBB-A72656DE0271}" type="presParOf" srcId="{1E9CB360-959A-45E3-A15B-E22C9B3B47F6}" destId="{7FA0E5A9-67E9-42A5-8D29-9BBB8F4A6B11}" srcOrd="6" destOrd="0" presId="urn:microsoft.com/office/officeart/2018/2/layout/IconVerticalSolidList"/>
    <dgm:cxn modelId="{919DFDB4-AC01-46EC-B2B1-4AADF55E7761}" type="presParOf" srcId="{7FA0E5A9-67E9-42A5-8D29-9BBB8F4A6B11}" destId="{9A878DCA-5020-406E-A030-652678313D93}" srcOrd="0" destOrd="0" presId="urn:microsoft.com/office/officeart/2018/2/layout/IconVerticalSolidList"/>
    <dgm:cxn modelId="{00723AFA-5F3C-49B4-B97E-EB9A8BE658F7}" type="presParOf" srcId="{7FA0E5A9-67E9-42A5-8D29-9BBB8F4A6B11}" destId="{4CF3D155-811A-4A52-9B8B-1FE49D51A0DF}" srcOrd="1" destOrd="0" presId="urn:microsoft.com/office/officeart/2018/2/layout/IconVerticalSolidList"/>
    <dgm:cxn modelId="{BCE312F5-CBA0-4215-AC86-FE14C74BD05C}" type="presParOf" srcId="{7FA0E5A9-67E9-42A5-8D29-9BBB8F4A6B11}" destId="{DF20FA16-A4C6-4460-AB92-E92B1932AA94}" srcOrd="2" destOrd="0" presId="urn:microsoft.com/office/officeart/2018/2/layout/IconVerticalSolidList"/>
    <dgm:cxn modelId="{969B4C91-ACE9-4FE6-9815-D3A5FFCFC9C2}" type="presParOf" srcId="{7FA0E5A9-67E9-42A5-8D29-9BBB8F4A6B11}" destId="{FF5503BC-036A-4BED-B8B9-A6781A6A3F27}" srcOrd="3" destOrd="0" presId="urn:microsoft.com/office/officeart/2018/2/layout/IconVerticalSolidList"/>
    <dgm:cxn modelId="{C2E14CC9-8D4B-48C0-AF48-C8CC4D5FD640}" type="presParOf" srcId="{1E9CB360-959A-45E3-A15B-E22C9B3B47F6}" destId="{3058B611-9EAB-45C0-9FFC-EEE4FCAA7189}" srcOrd="7" destOrd="0" presId="urn:microsoft.com/office/officeart/2018/2/layout/IconVerticalSolidList"/>
    <dgm:cxn modelId="{8F330CC0-65C0-478D-87DC-93CCD25BC959}" type="presParOf" srcId="{1E9CB360-959A-45E3-A15B-E22C9B3B47F6}" destId="{AB651C96-73D6-466B-B7A1-AE3226D6C7D5}" srcOrd="8" destOrd="0" presId="urn:microsoft.com/office/officeart/2018/2/layout/IconVerticalSolidList"/>
    <dgm:cxn modelId="{3DBC5862-AA1D-4747-966F-D646F3F4607F}" type="presParOf" srcId="{AB651C96-73D6-466B-B7A1-AE3226D6C7D5}" destId="{D468FA8F-9AEA-4C3A-9A4C-95EECE6E3D89}" srcOrd="0" destOrd="0" presId="urn:microsoft.com/office/officeart/2018/2/layout/IconVerticalSolidList"/>
    <dgm:cxn modelId="{1EDF2ECF-B7DD-43CC-88A9-D653E2CFF4D2}" type="presParOf" srcId="{AB651C96-73D6-466B-B7A1-AE3226D6C7D5}" destId="{3FB38B05-D792-4867-AC32-1A23A798446B}" srcOrd="1" destOrd="0" presId="urn:microsoft.com/office/officeart/2018/2/layout/IconVerticalSolidList"/>
    <dgm:cxn modelId="{A78055F5-EFA7-4617-8895-6E9A10072E81}" type="presParOf" srcId="{AB651C96-73D6-466B-B7A1-AE3226D6C7D5}" destId="{0AB3D06D-E442-4D96-AF81-56EEB1775C38}" srcOrd="2" destOrd="0" presId="urn:microsoft.com/office/officeart/2018/2/layout/IconVerticalSolidList"/>
    <dgm:cxn modelId="{89E82A58-43EF-4A08-A4EF-86B67743C3D6}" type="presParOf" srcId="{AB651C96-73D6-466B-B7A1-AE3226D6C7D5}" destId="{E5607BA4-16C3-4851-B996-B9A8F58A9DCC}" srcOrd="3" destOrd="0" presId="urn:microsoft.com/office/officeart/2018/2/layout/IconVerticalSolidList"/>
    <dgm:cxn modelId="{BBF03D1F-26AE-4431-90F5-466737B694D2}" type="presParOf" srcId="{1E9CB360-959A-45E3-A15B-E22C9B3B47F6}" destId="{CE1BB794-57E6-4EEB-B02B-2C26D6A915D2}" srcOrd="9" destOrd="0" presId="urn:microsoft.com/office/officeart/2018/2/layout/IconVerticalSolidList"/>
    <dgm:cxn modelId="{4EA7FE56-B3DC-472F-A62E-5C38F2B978DC}" type="presParOf" srcId="{1E9CB360-959A-45E3-A15B-E22C9B3B47F6}" destId="{B925C902-9C4E-4CF7-868F-026D6C876438}" srcOrd="10" destOrd="0" presId="urn:microsoft.com/office/officeart/2018/2/layout/IconVerticalSolidList"/>
    <dgm:cxn modelId="{7ED8D958-03D8-4AE9-A34C-0C836CB81866}" type="presParOf" srcId="{B925C902-9C4E-4CF7-868F-026D6C876438}" destId="{6B515D8F-341F-4C44-B846-FC258F043B59}" srcOrd="0" destOrd="0" presId="urn:microsoft.com/office/officeart/2018/2/layout/IconVerticalSolidList"/>
    <dgm:cxn modelId="{A45F652E-86F5-4348-AB29-189E03A7318C}" type="presParOf" srcId="{B925C902-9C4E-4CF7-868F-026D6C876438}" destId="{8D80B235-2D4F-4D85-BB1A-880EDF9C56F4}" srcOrd="1" destOrd="0" presId="urn:microsoft.com/office/officeart/2018/2/layout/IconVerticalSolidList"/>
    <dgm:cxn modelId="{68A2FF83-F153-4347-A97A-6C0FDF66A266}" type="presParOf" srcId="{B925C902-9C4E-4CF7-868F-026D6C876438}" destId="{5ACAAABA-57DE-4ACF-82F1-34D27B043503}" srcOrd="2" destOrd="0" presId="urn:microsoft.com/office/officeart/2018/2/layout/IconVerticalSolidList"/>
    <dgm:cxn modelId="{279DD50D-8758-4DEA-8063-8AC3669F895F}" type="presParOf" srcId="{B925C902-9C4E-4CF7-868F-026D6C876438}" destId="{E587DDC4-948F-4349-A4F7-0FE99F1EC072}" srcOrd="3" destOrd="0" presId="urn:microsoft.com/office/officeart/2018/2/layout/IconVerticalSolidList"/>
    <dgm:cxn modelId="{D78F7A37-1A2A-4779-86B3-0A36D12B3E14}" type="presParOf" srcId="{1E9CB360-959A-45E3-A15B-E22C9B3B47F6}" destId="{1DB16AD5-4BC9-48F1-B063-F71ACF81F527}" srcOrd="11" destOrd="0" presId="urn:microsoft.com/office/officeart/2018/2/layout/IconVerticalSolidList"/>
    <dgm:cxn modelId="{7A7AD909-421D-4114-BAB0-F32157BB158D}" type="presParOf" srcId="{1E9CB360-959A-45E3-A15B-E22C9B3B47F6}" destId="{FB4FC365-EE8F-4C06-85C4-9B54979C00F9}" srcOrd="12" destOrd="0" presId="urn:microsoft.com/office/officeart/2018/2/layout/IconVerticalSolidList"/>
    <dgm:cxn modelId="{23218DAE-AF8F-44EF-B718-25407BE2B6D7}" type="presParOf" srcId="{FB4FC365-EE8F-4C06-85C4-9B54979C00F9}" destId="{5541A125-0809-4FE8-8C45-8B5DBF34848A}" srcOrd="0" destOrd="0" presId="urn:microsoft.com/office/officeart/2018/2/layout/IconVerticalSolidList"/>
    <dgm:cxn modelId="{E2B7579C-21E4-46ED-A49C-5C7C3B99EBFD}" type="presParOf" srcId="{FB4FC365-EE8F-4C06-85C4-9B54979C00F9}" destId="{0A5519EA-A605-4483-A156-9176249EADCF}" srcOrd="1" destOrd="0" presId="urn:microsoft.com/office/officeart/2018/2/layout/IconVerticalSolidList"/>
    <dgm:cxn modelId="{5ED4301B-6317-4FDA-89B6-3C3F9B958BFA}" type="presParOf" srcId="{FB4FC365-EE8F-4C06-85C4-9B54979C00F9}" destId="{175F0EBB-E865-4818-9F04-051899EDC7FD}" srcOrd="2" destOrd="0" presId="urn:microsoft.com/office/officeart/2018/2/layout/IconVerticalSolidList"/>
    <dgm:cxn modelId="{9B67DF5B-D04D-46B3-85F2-27A2198B7D80}" type="presParOf" srcId="{FB4FC365-EE8F-4C06-85C4-9B54979C00F9}" destId="{079BFFBE-7104-486A-8103-FE5C5080B05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9B0E03E-7ADC-4C03-907D-378CE22ACE29}" type="doc">
      <dgm:prSet loTypeId="urn:microsoft.com/office/officeart/2005/8/layout/hierarchy1" loCatId="hierarchy" qsTypeId="urn:microsoft.com/office/officeart/2005/8/quickstyle/simple4" qsCatId="simple" csTypeId="urn:microsoft.com/office/officeart/2005/8/colors/accent4_2" csCatId="accent4"/>
      <dgm:spPr/>
      <dgm:t>
        <a:bodyPr/>
        <a:lstStyle/>
        <a:p>
          <a:endParaRPr lang="en-US"/>
        </a:p>
      </dgm:t>
    </dgm:pt>
    <dgm:pt modelId="{00E2EFBF-46DE-4032-AADC-FCE63CC6FA51}">
      <dgm:prSet/>
      <dgm:spPr/>
      <dgm:t>
        <a:bodyPr/>
        <a:lstStyle/>
        <a:p>
          <a:r>
            <a:rPr lang="en-US"/>
            <a:t>Quality</a:t>
          </a:r>
        </a:p>
      </dgm:t>
    </dgm:pt>
    <dgm:pt modelId="{4359001A-3D91-4A96-BD99-274A4DF46552}" type="parTrans" cxnId="{C1AAB437-3A5C-4AD0-9A8A-8123F7CBA291}">
      <dgm:prSet/>
      <dgm:spPr/>
      <dgm:t>
        <a:bodyPr/>
        <a:lstStyle/>
        <a:p>
          <a:endParaRPr lang="en-US"/>
        </a:p>
      </dgm:t>
    </dgm:pt>
    <dgm:pt modelId="{17E75D1E-0A7C-492B-8FFF-40E4DC30ED1E}" type="sibTrans" cxnId="{C1AAB437-3A5C-4AD0-9A8A-8123F7CBA291}">
      <dgm:prSet/>
      <dgm:spPr/>
      <dgm:t>
        <a:bodyPr/>
        <a:lstStyle/>
        <a:p>
          <a:endParaRPr lang="en-US"/>
        </a:p>
      </dgm:t>
    </dgm:pt>
    <dgm:pt modelId="{7EAF304A-E76F-4641-A229-6DDE17538790}">
      <dgm:prSet/>
      <dgm:spPr/>
      <dgm:t>
        <a:bodyPr/>
        <a:lstStyle/>
        <a:p>
          <a:r>
            <a:rPr lang="en-US"/>
            <a:t>Opportunity</a:t>
          </a:r>
        </a:p>
      </dgm:t>
    </dgm:pt>
    <dgm:pt modelId="{56BDD0C3-DBA5-4F94-843F-7132AECCF4A9}" type="parTrans" cxnId="{9757C62A-9AFD-4EE3-B044-53BF7914E49E}">
      <dgm:prSet/>
      <dgm:spPr/>
      <dgm:t>
        <a:bodyPr/>
        <a:lstStyle/>
        <a:p>
          <a:endParaRPr lang="en-US"/>
        </a:p>
      </dgm:t>
    </dgm:pt>
    <dgm:pt modelId="{C391CD3D-E80E-4AFF-84DA-BD7292B171A7}" type="sibTrans" cxnId="{9757C62A-9AFD-4EE3-B044-53BF7914E49E}">
      <dgm:prSet/>
      <dgm:spPr/>
      <dgm:t>
        <a:bodyPr/>
        <a:lstStyle/>
        <a:p>
          <a:endParaRPr lang="en-US"/>
        </a:p>
      </dgm:t>
    </dgm:pt>
    <dgm:pt modelId="{BA8C3D62-07DF-4BA0-9576-708467E7AD2C}">
      <dgm:prSet/>
      <dgm:spPr/>
      <dgm:t>
        <a:bodyPr/>
        <a:lstStyle/>
        <a:p>
          <a:r>
            <a:rPr lang="en-US"/>
            <a:t>Student Success</a:t>
          </a:r>
        </a:p>
      </dgm:t>
    </dgm:pt>
    <dgm:pt modelId="{74BAA239-25F9-474D-8A76-6E0081478D46}" type="parTrans" cxnId="{E1CB0DFA-1DA4-41DF-B79A-D0DFA4A1AC36}">
      <dgm:prSet/>
      <dgm:spPr/>
      <dgm:t>
        <a:bodyPr/>
        <a:lstStyle/>
        <a:p>
          <a:endParaRPr lang="en-US"/>
        </a:p>
      </dgm:t>
    </dgm:pt>
    <dgm:pt modelId="{6E4FD8CF-E5A8-46EA-9C9D-6EA34181567E}" type="sibTrans" cxnId="{E1CB0DFA-1DA4-41DF-B79A-D0DFA4A1AC36}">
      <dgm:prSet/>
      <dgm:spPr/>
      <dgm:t>
        <a:bodyPr/>
        <a:lstStyle/>
        <a:p>
          <a:endParaRPr lang="en-US"/>
        </a:p>
      </dgm:t>
    </dgm:pt>
    <dgm:pt modelId="{10CBB800-3A8D-4592-BADE-53FFD8C09854}" type="pres">
      <dgm:prSet presAssocID="{19B0E03E-7ADC-4C03-907D-378CE22ACE29}" presName="hierChild1" presStyleCnt="0">
        <dgm:presLayoutVars>
          <dgm:chPref val="1"/>
          <dgm:dir/>
          <dgm:animOne val="branch"/>
          <dgm:animLvl val="lvl"/>
          <dgm:resizeHandles/>
        </dgm:presLayoutVars>
      </dgm:prSet>
      <dgm:spPr/>
    </dgm:pt>
    <dgm:pt modelId="{CEFCE8AC-A9D9-4B19-9A74-4D729FBAA57E}" type="pres">
      <dgm:prSet presAssocID="{00E2EFBF-46DE-4032-AADC-FCE63CC6FA51}" presName="hierRoot1" presStyleCnt="0"/>
      <dgm:spPr/>
    </dgm:pt>
    <dgm:pt modelId="{D6158635-253F-4833-9F95-374BD211B333}" type="pres">
      <dgm:prSet presAssocID="{00E2EFBF-46DE-4032-AADC-FCE63CC6FA51}" presName="composite" presStyleCnt="0"/>
      <dgm:spPr/>
    </dgm:pt>
    <dgm:pt modelId="{F8044933-E923-4D6A-8547-3F92DB7163ED}" type="pres">
      <dgm:prSet presAssocID="{00E2EFBF-46DE-4032-AADC-FCE63CC6FA51}" presName="background" presStyleLbl="node0" presStyleIdx="0" presStyleCnt="3"/>
      <dgm:spPr/>
    </dgm:pt>
    <dgm:pt modelId="{35C1BAF8-CACB-463A-9F56-55A6BF637612}" type="pres">
      <dgm:prSet presAssocID="{00E2EFBF-46DE-4032-AADC-FCE63CC6FA51}" presName="text" presStyleLbl="fgAcc0" presStyleIdx="0" presStyleCnt="3">
        <dgm:presLayoutVars>
          <dgm:chPref val="3"/>
        </dgm:presLayoutVars>
      </dgm:prSet>
      <dgm:spPr/>
    </dgm:pt>
    <dgm:pt modelId="{04A3753F-ABA5-4E96-BE92-B933BF3C3613}" type="pres">
      <dgm:prSet presAssocID="{00E2EFBF-46DE-4032-AADC-FCE63CC6FA51}" presName="hierChild2" presStyleCnt="0"/>
      <dgm:spPr/>
    </dgm:pt>
    <dgm:pt modelId="{4303398B-50C4-4E13-A83A-88A0BAC5F27D}" type="pres">
      <dgm:prSet presAssocID="{7EAF304A-E76F-4641-A229-6DDE17538790}" presName="hierRoot1" presStyleCnt="0"/>
      <dgm:spPr/>
    </dgm:pt>
    <dgm:pt modelId="{3E6FE7D6-7681-4B8B-A795-FB0EDC9B80A0}" type="pres">
      <dgm:prSet presAssocID="{7EAF304A-E76F-4641-A229-6DDE17538790}" presName="composite" presStyleCnt="0"/>
      <dgm:spPr/>
    </dgm:pt>
    <dgm:pt modelId="{72EC7ABA-9998-4EF3-B112-776FAB4E3758}" type="pres">
      <dgm:prSet presAssocID="{7EAF304A-E76F-4641-A229-6DDE17538790}" presName="background" presStyleLbl="node0" presStyleIdx="1" presStyleCnt="3"/>
      <dgm:spPr/>
    </dgm:pt>
    <dgm:pt modelId="{8A5FF32E-A2DD-408F-9F5C-37B979F628DC}" type="pres">
      <dgm:prSet presAssocID="{7EAF304A-E76F-4641-A229-6DDE17538790}" presName="text" presStyleLbl="fgAcc0" presStyleIdx="1" presStyleCnt="3">
        <dgm:presLayoutVars>
          <dgm:chPref val="3"/>
        </dgm:presLayoutVars>
      </dgm:prSet>
      <dgm:spPr/>
    </dgm:pt>
    <dgm:pt modelId="{0F1171F0-D353-40B1-9875-996FF58B5372}" type="pres">
      <dgm:prSet presAssocID="{7EAF304A-E76F-4641-A229-6DDE17538790}" presName="hierChild2" presStyleCnt="0"/>
      <dgm:spPr/>
    </dgm:pt>
    <dgm:pt modelId="{EBC82B0B-7C0E-4ADB-96BF-56D9A7BB1BD5}" type="pres">
      <dgm:prSet presAssocID="{BA8C3D62-07DF-4BA0-9576-708467E7AD2C}" presName="hierRoot1" presStyleCnt="0"/>
      <dgm:spPr/>
    </dgm:pt>
    <dgm:pt modelId="{AC785C95-D3F8-44BD-AD24-838FB2C4E2F4}" type="pres">
      <dgm:prSet presAssocID="{BA8C3D62-07DF-4BA0-9576-708467E7AD2C}" presName="composite" presStyleCnt="0"/>
      <dgm:spPr/>
    </dgm:pt>
    <dgm:pt modelId="{F9BDF52A-8C39-4446-AF3B-C02F7E8436AB}" type="pres">
      <dgm:prSet presAssocID="{BA8C3D62-07DF-4BA0-9576-708467E7AD2C}" presName="background" presStyleLbl="node0" presStyleIdx="2" presStyleCnt="3"/>
      <dgm:spPr/>
    </dgm:pt>
    <dgm:pt modelId="{3549F96E-0AFA-4031-868D-0929800B946C}" type="pres">
      <dgm:prSet presAssocID="{BA8C3D62-07DF-4BA0-9576-708467E7AD2C}" presName="text" presStyleLbl="fgAcc0" presStyleIdx="2" presStyleCnt="3">
        <dgm:presLayoutVars>
          <dgm:chPref val="3"/>
        </dgm:presLayoutVars>
      </dgm:prSet>
      <dgm:spPr/>
    </dgm:pt>
    <dgm:pt modelId="{0B2A3481-FBDF-470F-885C-703859118D63}" type="pres">
      <dgm:prSet presAssocID="{BA8C3D62-07DF-4BA0-9576-708467E7AD2C}" presName="hierChild2" presStyleCnt="0"/>
      <dgm:spPr/>
    </dgm:pt>
  </dgm:ptLst>
  <dgm:cxnLst>
    <dgm:cxn modelId="{B1B8700D-7DF5-498B-A25C-E34B9D1A7837}" type="presOf" srcId="{BA8C3D62-07DF-4BA0-9576-708467E7AD2C}" destId="{3549F96E-0AFA-4031-868D-0929800B946C}" srcOrd="0" destOrd="0" presId="urn:microsoft.com/office/officeart/2005/8/layout/hierarchy1"/>
    <dgm:cxn modelId="{9757C62A-9AFD-4EE3-B044-53BF7914E49E}" srcId="{19B0E03E-7ADC-4C03-907D-378CE22ACE29}" destId="{7EAF304A-E76F-4641-A229-6DDE17538790}" srcOrd="1" destOrd="0" parTransId="{56BDD0C3-DBA5-4F94-843F-7132AECCF4A9}" sibTransId="{C391CD3D-E80E-4AFF-84DA-BD7292B171A7}"/>
    <dgm:cxn modelId="{C1AAB437-3A5C-4AD0-9A8A-8123F7CBA291}" srcId="{19B0E03E-7ADC-4C03-907D-378CE22ACE29}" destId="{00E2EFBF-46DE-4032-AADC-FCE63CC6FA51}" srcOrd="0" destOrd="0" parTransId="{4359001A-3D91-4A96-BD99-274A4DF46552}" sibTransId="{17E75D1E-0A7C-492B-8FFF-40E4DC30ED1E}"/>
    <dgm:cxn modelId="{E3BBA9B0-F5F3-4B91-9F2B-0A2EA310ABBC}" type="presOf" srcId="{19B0E03E-7ADC-4C03-907D-378CE22ACE29}" destId="{10CBB800-3A8D-4592-BADE-53FFD8C09854}" srcOrd="0" destOrd="0" presId="urn:microsoft.com/office/officeart/2005/8/layout/hierarchy1"/>
    <dgm:cxn modelId="{390B07E3-8D5C-4091-A654-453A1883299D}" type="presOf" srcId="{00E2EFBF-46DE-4032-AADC-FCE63CC6FA51}" destId="{35C1BAF8-CACB-463A-9F56-55A6BF637612}" srcOrd="0" destOrd="0" presId="urn:microsoft.com/office/officeart/2005/8/layout/hierarchy1"/>
    <dgm:cxn modelId="{DF104AE4-9CDA-42FB-AC5D-C7D54AD7689D}" type="presOf" srcId="{7EAF304A-E76F-4641-A229-6DDE17538790}" destId="{8A5FF32E-A2DD-408F-9F5C-37B979F628DC}" srcOrd="0" destOrd="0" presId="urn:microsoft.com/office/officeart/2005/8/layout/hierarchy1"/>
    <dgm:cxn modelId="{E1CB0DFA-1DA4-41DF-B79A-D0DFA4A1AC36}" srcId="{19B0E03E-7ADC-4C03-907D-378CE22ACE29}" destId="{BA8C3D62-07DF-4BA0-9576-708467E7AD2C}" srcOrd="2" destOrd="0" parTransId="{74BAA239-25F9-474D-8A76-6E0081478D46}" sibTransId="{6E4FD8CF-E5A8-46EA-9C9D-6EA34181567E}"/>
    <dgm:cxn modelId="{5ECA3130-1F0D-437C-A791-D928D76D854D}" type="presParOf" srcId="{10CBB800-3A8D-4592-BADE-53FFD8C09854}" destId="{CEFCE8AC-A9D9-4B19-9A74-4D729FBAA57E}" srcOrd="0" destOrd="0" presId="urn:microsoft.com/office/officeart/2005/8/layout/hierarchy1"/>
    <dgm:cxn modelId="{B391FDEE-2D17-4173-88C6-5CEFC21135CD}" type="presParOf" srcId="{CEFCE8AC-A9D9-4B19-9A74-4D729FBAA57E}" destId="{D6158635-253F-4833-9F95-374BD211B333}" srcOrd="0" destOrd="0" presId="urn:microsoft.com/office/officeart/2005/8/layout/hierarchy1"/>
    <dgm:cxn modelId="{CE7BA68E-3E2A-496F-A263-462188B0DBB0}" type="presParOf" srcId="{D6158635-253F-4833-9F95-374BD211B333}" destId="{F8044933-E923-4D6A-8547-3F92DB7163ED}" srcOrd="0" destOrd="0" presId="urn:microsoft.com/office/officeart/2005/8/layout/hierarchy1"/>
    <dgm:cxn modelId="{53120D7F-C1E3-4AA0-81FE-EDACA257A327}" type="presParOf" srcId="{D6158635-253F-4833-9F95-374BD211B333}" destId="{35C1BAF8-CACB-463A-9F56-55A6BF637612}" srcOrd="1" destOrd="0" presId="urn:microsoft.com/office/officeart/2005/8/layout/hierarchy1"/>
    <dgm:cxn modelId="{21D5CF24-C141-4B96-8410-37C61817DE7E}" type="presParOf" srcId="{CEFCE8AC-A9D9-4B19-9A74-4D729FBAA57E}" destId="{04A3753F-ABA5-4E96-BE92-B933BF3C3613}" srcOrd="1" destOrd="0" presId="urn:microsoft.com/office/officeart/2005/8/layout/hierarchy1"/>
    <dgm:cxn modelId="{71C9C8BC-D1B6-45B8-B334-1AD8DD31B21E}" type="presParOf" srcId="{10CBB800-3A8D-4592-BADE-53FFD8C09854}" destId="{4303398B-50C4-4E13-A83A-88A0BAC5F27D}" srcOrd="1" destOrd="0" presId="urn:microsoft.com/office/officeart/2005/8/layout/hierarchy1"/>
    <dgm:cxn modelId="{A49316F5-FD99-4B61-B72D-6A2BBA5D1E39}" type="presParOf" srcId="{4303398B-50C4-4E13-A83A-88A0BAC5F27D}" destId="{3E6FE7D6-7681-4B8B-A795-FB0EDC9B80A0}" srcOrd="0" destOrd="0" presId="urn:microsoft.com/office/officeart/2005/8/layout/hierarchy1"/>
    <dgm:cxn modelId="{5602266C-4BAD-4B6C-BC39-F9020B577EF3}" type="presParOf" srcId="{3E6FE7D6-7681-4B8B-A795-FB0EDC9B80A0}" destId="{72EC7ABA-9998-4EF3-B112-776FAB4E3758}" srcOrd="0" destOrd="0" presId="urn:microsoft.com/office/officeart/2005/8/layout/hierarchy1"/>
    <dgm:cxn modelId="{598D74AD-C474-4FF5-8672-08159339468C}" type="presParOf" srcId="{3E6FE7D6-7681-4B8B-A795-FB0EDC9B80A0}" destId="{8A5FF32E-A2DD-408F-9F5C-37B979F628DC}" srcOrd="1" destOrd="0" presId="urn:microsoft.com/office/officeart/2005/8/layout/hierarchy1"/>
    <dgm:cxn modelId="{507E25D3-F643-4635-9FDC-F3528C1F8F3D}" type="presParOf" srcId="{4303398B-50C4-4E13-A83A-88A0BAC5F27D}" destId="{0F1171F0-D353-40B1-9875-996FF58B5372}" srcOrd="1" destOrd="0" presId="urn:microsoft.com/office/officeart/2005/8/layout/hierarchy1"/>
    <dgm:cxn modelId="{77187275-4331-48BD-AF4E-D55BBA322AF4}" type="presParOf" srcId="{10CBB800-3A8D-4592-BADE-53FFD8C09854}" destId="{EBC82B0B-7C0E-4ADB-96BF-56D9A7BB1BD5}" srcOrd="2" destOrd="0" presId="urn:microsoft.com/office/officeart/2005/8/layout/hierarchy1"/>
    <dgm:cxn modelId="{99C0C048-343F-4710-9B3C-69263F52D2EF}" type="presParOf" srcId="{EBC82B0B-7C0E-4ADB-96BF-56D9A7BB1BD5}" destId="{AC785C95-D3F8-44BD-AD24-838FB2C4E2F4}" srcOrd="0" destOrd="0" presId="urn:microsoft.com/office/officeart/2005/8/layout/hierarchy1"/>
    <dgm:cxn modelId="{9839B406-51AA-4F97-A615-DF2A4993EB39}" type="presParOf" srcId="{AC785C95-D3F8-44BD-AD24-838FB2C4E2F4}" destId="{F9BDF52A-8C39-4446-AF3B-C02F7E8436AB}" srcOrd="0" destOrd="0" presId="urn:microsoft.com/office/officeart/2005/8/layout/hierarchy1"/>
    <dgm:cxn modelId="{FB963E17-147C-4B7F-A379-2EACF08AB2E7}" type="presParOf" srcId="{AC785C95-D3F8-44BD-AD24-838FB2C4E2F4}" destId="{3549F96E-0AFA-4031-868D-0929800B946C}" srcOrd="1" destOrd="0" presId="urn:microsoft.com/office/officeart/2005/8/layout/hierarchy1"/>
    <dgm:cxn modelId="{BED2CF89-08EA-4E3B-82CE-FC9B29B2E544}" type="presParOf" srcId="{EBC82B0B-7C0E-4ADB-96BF-56D9A7BB1BD5}" destId="{0B2A3481-FBDF-470F-885C-703859118D63}"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DB945D1-DDE0-461E-93AB-95CD081C6BDC}" type="doc">
      <dgm:prSet loTypeId="urn:microsoft.com/office/officeart/2005/8/layout/hierarchy1" loCatId="hierarchy" qsTypeId="urn:microsoft.com/office/officeart/2005/8/quickstyle/simple4" qsCatId="simple" csTypeId="urn:microsoft.com/office/officeart/2005/8/colors/accent6_2" csCatId="accent6"/>
      <dgm:spPr/>
      <dgm:t>
        <a:bodyPr/>
        <a:lstStyle/>
        <a:p>
          <a:endParaRPr lang="en-US"/>
        </a:p>
      </dgm:t>
    </dgm:pt>
    <dgm:pt modelId="{9A6C9892-09F8-4EB2-97AC-BC079735B568}">
      <dgm:prSet/>
      <dgm:spPr/>
      <dgm:t>
        <a:bodyPr/>
        <a:lstStyle/>
        <a:p>
          <a:r>
            <a:rPr lang="en-US" b="1"/>
            <a:t>Freedom to achieve the public education our students deserve. </a:t>
          </a:r>
          <a:endParaRPr lang="en-US"/>
        </a:p>
      </dgm:t>
    </dgm:pt>
    <dgm:pt modelId="{B8866FCD-F847-401B-8D99-BF37AA895EF8}" type="parTrans" cxnId="{95EE866E-6262-49AD-ADEA-F6FDF4CD0274}">
      <dgm:prSet/>
      <dgm:spPr/>
      <dgm:t>
        <a:bodyPr/>
        <a:lstStyle/>
        <a:p>
          <a:endParaRPr lang="en-US"/>
        </a:p>
      </dgm:t>
    </dgm:pt>
    <dgm:pt modelId="{E0D26BEF-E548-4A97-9DFE-3C3C772359FB}" type="sibTrans" cxnId="{95EE866E-6262-49AD-ADEA-F6FDF4CD0274}">
      <dgm:prSet/>
      <dgm:spPr/>
      <dgm:t>
        <a:bodyPr/>
        <a:lstStyle/>
        <a:p>
          <a:endParaRPr lang="en-US"/>
        </a:p>
      </dgm:t>
    </dgm:pt>
    <dgm:pt modelId="{C48FA0F4-F838-4E9D-A76F-441D80AFBE22}">
      <dgm:prSet/>
      <dgm:spPr/>
      <dgm:t>
        <a:bodyPr/>
        <a:lstStyle/>
        <a:p>
          <a:r>
            <a:rPr lang="en-US" b="1"/>
            <a:t>Freedom to negotiate a fair return for our hard work. </a:t>
          </a:r>
          <a:endParaRPr lang="en-US"/>
        </a:p>
      </dgm:t>
    </dgm:pt>
    <dgm:pt modelId="{CA4B447A-DBC6-4462-AA18-40C344BBF8C4}" type="parTrans" cxnId="{A8B0296E-BA8A-4BFA-BE7E-79A56A8BA9B8}">
      <dgm:prSet/>
      <dgm:spPr/>
      <dgm:t>
        <a:bodyPr/>
        <a:lstStyle/>
        <a:p>
          <a:endParaRPr lang="en-US"/>
        </a:p>
      </dgm:t>
    </dgm:pt>
    <dgm:pt modelId="{E47796C4-5B4E-4BC0-ACE1-6A85091ADD83}" type="sibTrans" cxnId="{A8B0296E-BA8A-4BFA-BE7E-79A56A8BA9B8}">
      <dgm:prSet/>
      <dgm:spPr/>
      <dgm:t>
        <a:bodyPr/>
        <a:lstStyle/>
        <a:p>
          <a:endParaRPr lang="en-US"/>
        </a:p>
      </dgm:t>
    </dgm:pt>
    <dgm:pt modelId="{C6C19BC6-D434-4AE5-B365-F68854A17788}">
      <dgm:prSet/>
      <dgm:spPr/>
      <dgm:t>
        <a:bodyPr/>
        <a:lstStyle/>
        <a:p>
          <a:r>
            <a:rPr lang="en-US" b="1"/>
            <a:t>Freedom to negotiate time and resources to care for our loved ones. </a:t>
          </a:r>
          <a:endParaRPr lang="en-US"/>
        </a:p>
      </dgm:t>
    </dgm:pt>
    <dgm:pt modelId="{C09061B9-7C85-4B2F-8E67-7B3AED25B13E}" type="parTrans" cxnId="{203A9D0F-68AF-4090-BFA0-850C6D772594}">
      <dgm:prSet/>
      <dgm:spPr/>
      <dgm:t>
        <a:bodyPr/>
        <a:lstStyle/>
        <a:p>
          <a:endParaRPr lang="en-US"/>
        </a:p>
      </dgm:t>
    </dgm:pt>
    <dgm:pt modelId="{C67832D8-0FDB-4152-A725-B4950C75ACE4}" type="sibTrans" cxnId="{203A9D0F-68AF-4090-BFA0-850C6D772594}">
      <dgm:prSet/>
      <dgm:spPr/>
      <dgm:t>
        <a:bodyPr/>
        <a:lstStyle/>
        <a:p>
          <a:endParaRPr lang="en-US"/>
        </a:p>
      </dgm:t>
    </dgm:pt>
    <dgm:pt modelId="{785C1619-2C68-4F58-9298-CC7DA0C233E8}" type="pres">
      <dgm:prSet presAssocID="{8DB945D1-DDE0-461E-93AB-95CD081C6BDC}" presName="hierChild1" presStyleCnt="0">
        <dgm:presLayoutVars>
          <dgm:chPref val="1"/>
          <dgm:dir/>
          <dgm:animOne val="branch"/>
          <dgm:animLvl val="lvl"/>
          <dgm:resizeHandles/>
        </dgm:presLayoutVars>
      </dgm:prSet>
      <dgm:spPr/>
    </dgm:pt>
    <dgm:pt modelId="{C6EDE209-17C7-4458-870C-BB42CF41568D}" type="pres">
      <dgm:prSet presAssocID="{9A6C9892-09F8-4EB2-97AC-BC079735B568}" presName="hierRoot1" presStyleCnt="0"/>
      <dgm:spPr/>
    </dgm:pt>
    <dgm:pt modelId="{0359FCE1-661E-40DE-AB95-D7413530C9AE}" type="pres">
      <dgm:prSet presAssocID="{9A6C9892-09F8-4EB2-97AC-BC079735B568}" presName="composite" presStyleCnt="0"/>
      <dgm:spPr/>
    </dgm:pt>
    <dgm:pt modelId="{3C1E9930-436E-4F99-A589-B63999EC0D31}" type="pres">
      <dgm:prSet presAssocID="{9A6C9892-09F8-4EB2-97AC-BC079735B568}" presName="background" presStyleLbl="node0" presStyleIdx="0" presStyleCnt="3"/>
      <dgm:spPr/>
    </dgm:pt>
    <dgm:pt modelId="{F0C507F6-3DA8-49AE-AA74-EFDDD7454E27}" type="pres">
      <dgm:prSet presAssocID="{9A6C9892-09F8-4EB2-97AC-BC079735B568}" presName="text" presStyleLbl="fgAcc0" presStyleIdx="0" presStyleCnt="3">
        <dgm:presLayoutVars>
          <dgm:chPref val="3"/>
        </dgm:presLayoutVars>
      </dgm:prSet>
      <dgm:spPr/>
    </dgm:pt>
    <dgm:pt modelId="{CE52A095-1294-46DF-8971-1156B1977554}" type="pres">
      <dgm:prSet presAssocID="{9A6C9892-09F8-4EB2-97AC-BC079735B568}" presName="hierChild2" presStyleCnt="0"/>
      <dgm:spPr/>
    </dgm:pt>
    <dgm:pt modelId="{BC056678-3630-47E4-B84E-CA20B847EE7C}" type="pres">
      <dgm:prSet presAssocID="{C48FA0F4-F838-4E9D-A76F-441D80AFBE22}" presName="hierRoot1" presStyleCnt="0"/>
      <dgm:spPr/>
    </dgm:pt>
    <dgm:pt modelId="{6C893343-4D92-478F-B3AB-42105CC653DC}" type="pres">
      <dgm:prSet presAssocID="{C48FA0F4-F838-4E9D-A76F-441D80AFBE22}" presName="composite" presStyleCnt="0"/>
      <dgm:spPr/>
    </dgm:pt>
    <dgm:pt modelId="{699F6F02-3D70-444D-9F7E-7196B6B7DBB7}" type="pres">
      <dgm:prSet presAssocID="{C48FA0F4-F838-4E9D-A76F-441D80AFBE22}" presName="background" presStyleLbl="node0" presStyleIdx="1" presStyleCnt="3"/>
      <dgm:spPr/>
    </dgm:pt>
    <dgm:pt modelId="{3B203311-94E2-4148-8597-4FDF1AA371DE}" type="pres">
      <dgm:prSet presAssocID="{C48FA0F4-F838-4E9D-A76F-441D80AFBE22}" presName="text" presStyleLbl="fgAcc0" presStyleIdx="1" presStyleCnt="3">
        <dgm:presLayoutVars>
          <dgm:chPref val="3"/>
        </dgm:presLayoutVars>
      </dgm:prSet>
      <dgm:spPr/>
    </dgm:pt>
    <dgm:pt modelId="{25A464A3-9BEA-47E5-ABA2-F48D3BA01CE5}" type="pres">
      <dgm:prSet presAssocID="{C48FA0F4-F838-4E9D-A76F-441D80AFBE22}" presName="hierChild2" presStyleCnt="0"/>
      <dgm:spPr/>
    </dgm:pt>
    <dgm:pt modelId="{4F48F8B5-6964-4452-B304-513488D6677F}" type="pres">
      <dgm:prSet presAssocID="{C6C19BC6-D434-4AE5-B365-F68854A17788}" presName="hierRoot1" presStyleCnt="0"/>
      <dgm:spPr/>
    </dgm:pt>
    <dgm:pt modelId="{47674AF8-5F5F-402D-A8D5-28840127509D}" type="pres">
      <dgm:prSet presAssocID="{C6C19BC6-D434-4AE5-B365-F68854A17788}" presName="composite" presStyleCnt="0"/>
      <dgm:spPr/>
    </dgm:pt>
    <dgm:pt modelId="{7B4BFC3E-17E5-4C3E-BFDB-267D98A28E0C}" type="pres">
      <dgm:prSet presAssocID="{C6C19BC6-D434-4AE5-B365-F68854A17788}" presName="background" presStyleLbl="node0" presStyleIdx="2" presStyleCnt="3"/>
      <dgm:spPr/>
    </dgm:pt>
    <dgm:pt modelId="{19282555-7F51-4F12-A774-CFE9477BDE89}" type="pres">
      <dgm:prSet presAssocID="{C6C19BC6-D434-4AE5-B365-F68854A17788}" presName="text" presStyleLbl="fgAcc0" presStyleIdx="2" presStyleCnt="3">
        <dgm:presLayoutVars>
          <dgm:chPref val="3"/>
        </dgm:presLayoutVars>
      </dgm:prSet>
      <dgm:spPr/>
    </dgm:pt>
    <dgm:pt modelId="{5AA6642E-E1E1-48C5-AB5E-740B4AF5A3D4}" type="pres">
      <dgm:prSet presAssocID="{C6C19BC6-D434-4AE5-B365-F68854A17788}" presName="hierChild2" presStyleCnt="0"/>
      <dgm:spPr/>
    </dgm:pt>
  </dgm:ptLst>
  <dgm:cxnLst>
    <dgm:cxn modelId="{203A9D0F-68AF-4090-BFA0-850C6D772594}" srcId="{8DB945D1-DDE0-461E-93AB-95CD081C6BDC}" destId="{C6C19BC6-D434-4AE5-B365-F68854A17788}" srcOrd="2" destOrd="0" parTransId="{C09061B9-7C85-4B2F-8E67-7B3AED25B13E}" sibTransId="{C67832D8-0FDB-4152-A725-B4950C75ACE4}"/>
    <dgm:cxn modelId="{C75FC62A-5975-4813-B3D7-1D5EDC669013}" type="presOf" srcId="{C6C19BC6-D434-4AE5-B365-F68854A17788}" destId="{19282555-7F51-4F12-A774-CFE9477BDE89}" srcOrd="0" destOrd="0" presId="urn:microsoft.com/office/officeart/2005/8/layout/hierarchy1"/>
    <dgm:cxn modelId="{A8B0296E-BA8A-4BFA-BE7E-79A56A8BA9B8}" srcId="{8DB945D1-DDE0-461E-93AB-95CD081C6BDC}" destId="{C48FA0F4-F838-4E9D-A76F-441D80AFBE22}" srcOrd="1" destOrd="0" parTransId="{CA4B447A-DBC6-4462-AA18-40C344BBF8C4}" sibTransId="{E47796C4-5B4E-4BC0-ACE1-6A85091ADD83}"/>
    <dgm:cxn modelId="{95EE866E-6262-49AD-ADEA-F6FDF4CD0274}" srcId="{8DB945D1-DDE0-461E-93AB-95CD081C6BDC}" destId="{9A6C9892-09F8-4EB2-97AC-BC079735B568}" srcOrd="0" destOrd="0" parTransId="{B8866FCD-F847-401B-8D99-BF37AA895EF8}" sibTransId="{E0D26BEF-E548-4A97-9DFE-3C3C772359FB}"/>
    <dgm:cxn modelId="{71AF0FB6-792A-4749-B6CF-5443AD77F91D}" type="presOf" srcId="{C48FA0F4-F838-4E9D-A76F-441D80AFBE22}" destId="{3B203311-94E2-4148-8597-4FDF1AA371DE}" srcOrd="0" destOrd="0" presId="urn:microsoft.com/office/officeart/2005/8/layout/hierarchy1"/>
    <dgm:cxn modelId="{A3ED7CC2-B8DE-4663-AA7A-6B359D9387D0}" type="presOf" srcId="{8DB945D1-DDE0-461E-93AB-95CD081C6BDC}" destId="{785C1619-2C68-4F58-9298-CC7DA0C233E8}" srcOrd="0" destOrd="0" presId="urn:microsoft.com/office/officeart/2005/8/layout/hierarchy1"/>
    <dgm:cxn modelId="{48F0ABD4-32F3-44CA-8B24-674C28BD2811}" type="presOf" srcId="{9A6C9892-09F8-4EB2-97AC-BC079735B568}" destId="{F0C507F6-3DA8-49AE-AA74-EFDDD7454E27}" srcOrd="0" destOrd="0" presId="urn:microsoft.com/office/officeart/2005/8/layout/hierarchy1"/>
    <dgm:cxn modelId="{47656FA0-C91A-4AD9-A735-2DBF3E152F51}" type="presParOf" srcId="{785C1619-2C68-4F58-9298-CC7DA0C233E8}" destId="{C6EDE209-17C7-4458-870C-BB42CF41568D}" srcOrd="0" destOrd="0" presId="urn:microsoft.com/office/officeart/2005/8/layout/hierarchy1"/>
    <dgm:cxn modelId="{62053983-D96A-41FC-B52A-9A06D4CE4A44}" type="presParOf" srcId="{C6EDE209-17C7-4458-870C-BB42CF41568D}" destId="{0359FCE1-661E-40DE-AB95-D7413530C9AE}" srcOrd="0" destOrd="0" presId="urn:microsoft.com/office/officeart/2005/8/layout/hierarchy1"/>
    <dgm:cxn modelId="{C67572F4-FC4A-4984-9A1E-715C3A657C84}" type="presParOf" srcId="{0359FCE1-661E-40DE-AB95-D7413530C9AE}" destId="{3C1E9930-436E-4F99-A589-B63999EC0D31}" srcOrd="0" destOrd="0" presId="urn:microsoft.com/office/officeart/2005/8/layout/hierarchy1"/>
    <dgm:cxn modelId="{4014CD6E-8B51-4231-A72D-D86F10FA2AF1}" type="presParOf" srcId="{0359FCE1-661E-40DE-AB95-D7413530C9AE}" destId="{F0C507F6-3DA8-49AE-AA74-EFDDD7454E27}" srcOrd="1" destOrd="0" presId="urn:microsoft.com/office/officeart/2005/8/layout/hierarchy1"/>
    <dgm:cxn modelId="{CA2265A6-ABFD-4201-8D59-5090C5886811}" type="presParOf" srcId="{C6EDE209-17C7-4458-870C-BB42CF41568D}" destId="{CE52A095-1294-46DF-8971-1156B1977554}" srcOrd="1" destOrd="0" presId="urn:microsoft.com/office/officeart/2005/8/layout/hierarchy1"/>
    <dgm:cxn modelId="{27BBAB92-235A-4FBB-A76C-0AC699CDF141}" type="presParOf" srcId="{785C1619-2C68-4F58-9298-CC7DA0C233E8}" destId="{BC056678-3630-47E4-B84E-CA20B847EE7C}" srcOrd="1" destOrd="0" presId="urn:microsoft.com/office/officeart/2005/8/layout/hierarchy1"/>
    <dgm:cxn modelId="{1A38C9EF-28F5-4BEE-808A-F07979426738}" type="presParOf" srcId="{BC056678-3630-47E4-B84E-CA20B847EE7C}" destId="{6C893343-4D92-478F-B3AB-42105CC653DC}" srcOrd="0" destOrd="0" presId="urn:microsoft.com/office/officeart/2005/8/layout/hierarchy1"/>
    <dgm:cxn modelId="{C06F82F0-D4BC-4946-ADA3-CB5A78D205C6}" type="presParOf" srcId="{6C893343-4D92-478F-B3AB-42105CC653DC}" destId="{699F6F02-3D70-444D-9F7E-7196B6B7DBB7}" srcOrd="0" destOrd="0" presId="urn:microsoft.com/office/officeart/2005/8/layout/hierarchy1"/>
    <dgm:cxn modelId="{492A0BED-98A9-46A9-8EF0-E2A40C1E0614}" type="presParOf" srcId="{6C893343-4D92-478F-B3AB-42105CC653DC}" destId="{3B203311-94E2-4148-8597-4FDF1AA371DE}" srcOrd="1" destOrd="0" presId="urn:microsoft.com/office/officeart/2005/8/layout/hierarchy1"/>
    <dgm:cxn modelId="{E86128F8-ACF7-4175-9C51-058220AEF37B}" type="presParOf" srcId="{BC056678-3630-47E4-B84E-CA20B847EE7C}" destId="{25A464A3-9BEA-47E5-ABA2-F48D3BA01CE5}" srcOrd="1" destOrd="0" presId="urn:microsoft.com/office/officeart/2005/8/layout/hierarchy1"/>
    <dgm:cxn modelId="{E19AEF05-B39B-46AC-8E9C-F3CEF39310E1}" type="presParOf" srcId="{785C1619-2C68-4F58-9298-CC7DA0C233E8}" destId="{4F48F8B5-6964-4452-B304-513488D6677F}" srcOrd="2" destOrd="0" presId="urn:microsoft.com/office/officeart/2005/8/layout/hierarchy1"/>
    <dgm:cxn modelId="{A81DE2DF-0F0B-4D8C-A999-828321607DE7}" type="presParOf" srcId="{4F48F8B5-6964-4452-B304-513488D6677F}" destId="{47674AF8-5F5F-402D-A8D5-28840127509D}" srcOrd="0" destOrd="0" presId="urn:microsoft.com/office/officeart/2005/8/layout/hierarchy1"/>
    <dgm:cxn modelId="{D34717D5-F580-4413-847F-5F05E083D592}" type="presParOf" srcId="{47674AF8-5F5F-402D-A8D5-28840127509D}" destId="{7B4BFC3E-17E5-4C3E-BFDB-267D98A28E0C}" srcOrd="0" destOrd="0" presId="urn:microsoft.com/office/officeart/2005/8/layout/hierarchy1"/>
    <dgm:cxn modelId="{A4430B6B-49C0-400C-A356-961DF96DC0C2}" type="presParOf" srcId="{47674AF8-5F5F-402D-A8D5-28840127509D}" destId="{19282555-7F51-4F12-A774-CFE9477BDE89}" srcOrd="1" destOrd="0" presId="urn:microsoft.com/office/officeart/2005/8/layout/hierarchy1"/>
    <dgm:cxn modelId="{58C6A0EF-E997-4373-AA8E-48BA7425561E}" type="presParOf" srcId="{4F48F8B5-6964-4452-B304-513488D6677F}" destId="{5AA6642E-E1E1-48C5-AB5E-740B4AF5A3D4}"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62C15DF-E33E-4852-A47C-4C8545B6F96A}" type="doc">
      <dgm:prSet loTypeId="urn:microsoft.com/office/officeart/2005/8/layout/hierarchy1" loCatId="hierarchy" qsTypeId="urn:microsoft.com/office/officeart/2005/8/quickstyle/simple4" qsCatId="simple" csTypeId="urn:microsoft.com/office/officeart/2005/8/colors/accent2_2" csCatId="accent2" phldr="1"/>
      <dgm:spPr/>
      <dgm:t>
        <a:bodyPr/>
        <a:lstStyle/>
        <a:p>
          <a:endParaRPr lang="en-US"/>
        </a:p>
      </dgm:t>
    </dgm:pt>
    <dgm:pt modelId="{D45B617E-210D-4A1B-9A46-C3FDDA402CD6}">
      <dgm:prSet/>
      <dgm:spPr/>
      <dgm:t>
        <a:bodyPr/>
        <a:lstStyle/>
        <a:p>
          <a:r>
            <a:rPr lang="en-US" b="1"/>
            <a:t>Secure funding and resources for our students and neighborhood schools</a:t>
          </a:r>
          <a:endParaRPr lang="en-US"/>
        </a:p>
      </dgm:t>
    </dgm:pt>
    <dgm:pt modelId="{3E6E24C6-AB7A-42A6-BE0B-9F05ED25DE7B}" type="parTrans" cxnId="{D4D7E17A-2B83-4E11-9C3D-6FAE4AB996DD}">
      <dgm:prSet/>
      <dgm:spPr/>
      <dgm:t>
        <a:bodyPr/>
        <a:lstStyle/>
        <a:p>
          <a:endParaRPr lang="en-US"/>
        </a:p>
      </dgm:t>
    </dgm:pt>
    <dgm:pt modelId="{9AABAC45-EFB0-4E6C-B1E1-5DC804B58676}" type="sibTrans" cxnId="{D4D7E17A-2B83-4E11-9C3D-6FAE4AB996DD}">
      <dgm:prSet/>
      <dgm:spPr/>
      <dgm:t>
        <a:bodyPr/>
        <a:lstStyle/>
        <a:p>
          <a:endParaRPr lang="en-US"/>
        </a:p>
      </dgm:t>
    </dgm:pt>
    <dgm:pt modelId="{85EFDAAE-972A-433F-806A-8F73BBC1BD42}">
      <dgm:prSet/>
      <dgm:spPr/>
      <dgm:t>
        <a:bodyPr/>
        <a:lstStyle/>
        <a:p>
          <a:r>
            <a:rPr lang="en-US" b="1"/>
            <a:t>Our secure profession</a:t>
          </a:r>
          <a:endParaRPr lang="en-US"/>
        </a:p>
      </dgm:t>
    </dgm:pt>
    <dgm:pt modelId="{2D048EC9-4385-4515-B03D-C96CFF526F28}" type="parTrans" cxnId="{D6283322-2F0B-4EC3-B085-FAD6F8804812}">
      <dgm:prSet/>
      <dgm:spPr/>
      <dgm:t>
        <a:bodyPr/>
        <a:lstStyle/>
        <a:p>
          <a:endParaRPr lang="en-US"/>
        </a:p>
      </dgm:t>
    </dgm:pt>
    <dgm:pt modelId="{A4D59A61-78F5-4F2F-9806-8B1B324A13F6}" type="sibTrans" cxnId="{D6283322-2F0B-4EC3-B085-FAD6F8804812}">
      <dgm:prSet/>
      <dgm:spPr/>
      <dgm:t>
        <a:bodyPr/>
        <a:lstStyle/>
        <a:p>
          <a:endParaRPr lang="en-US"/>
        </a:p>
      </dgm:t>
    </dgm:pt>
    <dgm:pt modelId="{E3DECFA7-D5FB-4377-BF2B-214CD8542D08}">
      <dgm:prSet/>
      <dgm:spPr/>
      <dgm:t>
        <a:bodyPr/>
        <a:lstStyle/>
        <a:p>
          <a:r>
            <a:rPr lang="en-US" b="1"/>
            <a:t>Our secure retirement</a:t>
          </a:r>
          <a:endParaRPr lang="en-US"/>
        </a:p>
      </dgm:t>
    </dgm:pt>
    <dgm:pt modelId="{37258ABC-32DB-4E78-9AEA-567709C96FE5}" type="parTrans" cxnId="{E2CDDDD8-1FB1-4A38-9E34-D926E913826D}">
      <dgm:prSet/>
      <dgm:spPr/>
      <dgm:t>
        <a:bodyPr/>
        <a:lstStyle/>
        <a:p>
          <a:endParaRPr lang="en-US"/>
        </a:p>
      </dgm:t>
    </dgm:pt>
    <dgm:pt modelId="{CFDDC631-7586-4781-9D64-BAB532977CB7}" type="sibTrans" cxnId="{E2CDDDD8-1FB1-4A38-9E34-D926E913826D}">
      <dgm:prSet/>
      <dgm:spPr/>
      <dgm:t>
        <a:bodyPr/>
        <a:lstStyle/>
        <a:p>
          <a:endParaRPr lang="en-US"/>
        </a:p>
      </dgm:t>
    </dgm:pt>
    <dgm:pt modelId="{854D0D8A-15B4-405D-B602-AE2DC7F15F42}" type="pres">
      <dgm:prSet presAssocID="{662C15DF-E33E-4852-A47C-4C8545B6F96A}" presName="hierChild1" presStyleCnt="0">
        <dgm:presLayoutVars>
          <dgm:chPref val="1"/>
          <dgm:dir/>
          <dgm:animOne val="branch"/>
          <dgm:animLvl val="lvl"/>
          <dgm:resizeHandles/>
        </dgm:presLayoutVars>
      </dgm:prSet>
      <dgm:spPr/>
    </dgm:pt>
    <dgm:pt modelId="{AC3427FE-FA0E-436B-9C7F-73C6E16D7243}" type="pres">
      <dgm:prSet presAssocID="{D45B617E-210D-4A1B-9A46-C3FDDA402CD6}" presName="hierRoot1" presStyleCnt="0"/>
      <dgm:spPr/>
    </dgm:pt>
    <dgm:pt modelId="{7CF720BA-F3E6-4784-A40E-3FDBF50A06D2}" type="pres">
      <dgm:prSet presAssocID="{D45B617E-210D-4A1B-9A46-C3FDDA402CD6}" presName="composite" presStyleCnt="0"/>
      <dgm:spPr/>
    </dgm:pt>
    <dgm:pt modelId="{330E3168-22AA-451C-9BCF-412F53DE55AD}" type="pres">
      <dgm:prSet presAssocID="{D45B617E-210D-4A1B-9A46-C3FDDA402CD6}" presName="background" presStyleLbl="node0" presStyleIdx="0" presStyleCnt="3"/>
      <dgm:spPr/>
    </dgm:pt>
    <dgm:pt modelId="{000C894B-C82D-4180-A291-536E25387CFE}" type="pres">
      <dgm:prSet presAssocID="{D45B617E-210D-4A1B-9A46-C3FDDA402CD6}" presName="text" presStyleLbl="fgAcc0" presStyleIdx="0" presStyleCnt="3">
        <dgm:presLayoutVars>
          <dgm:chPref val="3"/>
        </dgm:presLayoutVars>
      </dgm:prSet>
      <dgm:spPr/>
    </dgm:pt>
    <dgm:pt modelId="{2AFC5E11-6F3F-4945-8626-C04C75881D32}" type="pres">
      <dgm:prSet presAssocID="{D45B617E-210D-4A1B-9A46-C3FDDA402CD6}" presName="hierChild2" presStyleCnt="0"/>
      <dgm:spPr/>
    </dgm:pt>
    <dgm:pt modelId="{C2A8B408-EF27-4EC2-AB58-53E1ADDF0FA2}" type="pres">
      <dgm:prSet presAssocID="{85EFDAAE-972A-433F-806A-8F73BBC1BD42}" presName="hierRoot1" presStyleCnt="0"/>
      <dgm:spPr/>
    </dgm:pt>
    <dgm:pt modelId="{87D8EDA5-1AD1-4A81-B3C9-C89A3FEE49C2}" type="pres">
      <dgm:prSet presAssocID="{85EFDAAE-972A-433F-806A-8F73BBC1BD42}" presName="composite" presStyleCnt="0"/>
      <dgm:spPr/>
    </dgm:pt>
    <dgm:pt modelId="{9C3E0A72-08D9-43FC-9360-1E6C2C5D12E9}" type="pres">
      <dgm:prSet presAssocID="{85EFDAAE-972A-433F-806A-8F73BBC1BD42}" presName="background" presStyleLbl="node0" presStyleIdx="1" presStyleCnt="3"/>
      <dgm:spPr/>
    </dgm:pt>
    <dgm:pt modelId="{E417B32C-C4D2-4A1F-8022-969EF0A603BF}" type="pres">
      <dgm:prSet presAssocID="{85EFDAAE-972A-433F-806A-8F73BBC1BD42}" presName="text" presStyleLbl="fgAcc0" presStyleIdx="1" presStyleCnt="3">
        <dgm:presLayoutVars>
          <dgm:chPref val="3"/>
        </dgm:presLayoutVars>
      </dgm:prSet>
      <dgm:spPr/>
    </dgm:pt>
    <dgm:pt modelId="{815C363B-DDF6-4991-8354-9744D2E60EDF}" type="pres">
      <dgm:prSet presAssocID="{85EFDAAE-972A-433F-806A-8F73BBC1BD42}" presName="hierChild2" presStyleCnt="0"/>
      <dgm:spPr/>
    </dgm:pt>
    <dgm:pt modelId="{0B849AB7-3D0B-4BCC-96D7-13FFF90F3857}" type="pres">
      <dgm:prSet presAssocID="{E3DECFA7-D5FB-4377-BF2B-214CD8542D08}" presName="hierRoot1" presStyleCnt="0"/>
      <dgm:spPr/>
    </dgm:pt>
    <dgm:pt modelId="{E6B26EDF-ADF6-4852-9D8F-38E4718B3E6B}" type="pres">
      <dgm:prSet presAssocID="{E3DECFA7-D5FB-4377-BF2B-214CD8542D08}" presName="composite" presStyleCnt="0"/>
      <dgm:spPr/>
    </dgm:pt>
    <dgm:pt modelId="{564E0F68-17AF-4642-9CD7-79862CC35933}" type="pres">
      <dgm:prSet presAssocID="{E3DECFA7-D5FB-4377-BF2B-214CD8542D08}" presName="background" presStyleLbl="node0" presStyleIdx="2" presStyleCnt="3"/>
      <dgm:spPr/>
    </dgm:pt>
    <dgm:pt modelId="{7B8973BD-B392-4710-86CD-D26F1A2B8512}" type="pres">
      <dgm:prSet presAssocID="{E3DECFA7-D5FB-4377-BF2B-214CD8542D08}" presName="text" presStyleLbl="fgAcc0" presStyleIdx="2" presStyleCnt="3">
        <dgm:presLayoutVars>
          <dgm:chPref val="3"/>
        </dgm:presLayoutVars>
      </dgm:prSet>
      <dgm:spPr/>
    </dgm:pt>
    <dgm:pt modelId="{E444F9A4-FFCD-4A86-9E42-ABAC9E8C9550}" type="pres">
      <dgm:prSet presAssocID="{E3DECFA7-D5FB-4377-BF2B-214CD8542D08}" presName="hierChild2" presStyleCnt="0"/>
      <dgm:spPr/>
    </dgm:pt>
  </dgm:ptLst>
  <dgm:cxnLst>
    <dgm:cxn modelId="{D6283322-2F0B-4EC3-B085-FAD6F8804812}" srcId="{662C15DF-E33E-4852-A47C-4C8545B6F96A}" destId="{85EFDAAE-972A-433F-806A-8F73BBC1BD42}" srcOrd="1" destOrd="0" parTransId="{2D048EC9-4385-4515-B03D-C96CFF526F28}" sibTransId="{A4D59A61-78F5-4F2F-9806-8B1B324A13F6}"/>
    <dgm:cxn modelId="{D4D7E17A-2B83-4E11-9C3D-6FAE4AB996DD}" srcId="{662C15DF-E33E-4852-A47C-4C8545B6F96A}" destId="{D45B617E-210D-4A1B-9A46-C3FDDA402CD6}" srcOrd="0" destOrd="0" parTransId="{3E6E24C6-AB7A-42A6-BE0B-9F05ED25DE7B}" sibTransId="{9AABAC45-EFB0-4E6C-B1E1-5DC804B58676}"/>
    <dgm:cxn modelId="{794BB8A6-6657-4231-8109-7D43199D1A11}" type="presOf" srcId="{85EFDAAE-972A-433F-806A-8F73BBC1BD42}" destId="{E417B32C-C4D2-4A1F-8022-969EF0A603BF}" srcOrd="0" destOrd="0" presId="urn:microsoft.com/office/officeart/2005/8/layout/hierarchy1"/>
    <dgm:cxn modelId="{B45662A7-3202-4377-B6A7-E591F125893E}" type="presOf" srcId="{662C15DF-E33E-4852-A47C-4C8545B6F96A}" destId="{854D0D8A-15B4-405D-B602-AE2DC7F15F42}" srcOrd="0" destOrd="0" presId="urn:microsoft.com/office/officeart/2005/8/layout/hierarchy1"/>
    <dgm:cxn modelId="{48E4ADC5-4E01-4FB8-BE1F-F2F90121F4A8}" type="presOf" srcId="{E3DECFA7-D5FB-4377-BF2B-214CD8542D08}" destId="{7B8973BD-B392-4710-86CD-D26F1A2B8512}" srcOrd="0" destOrd="0" presId="urn:microsoft.com/office/officeart/2005/8/layout/hierarchy1"/>
    <dgm:cxn modelId="{26C8B4D3-AB3F-47D6-8AC9-4E3F6D891DDB}" type="presOf" srcId="{D45B617E-210D-4A1B-9A46-C3FDDA402CD6}" destId="{000C894B-C82D-4180-A291-536E25387CFE}" srcOrd="0" destOrd="0" presId="urn:microsoft.com/office/officeart/2005/8/layout/hierarchy1"/>
    <dgm:cxn modelId="{E2CDDDD8-1FB1-4A38-9E34-D926E913826D}" srcId="{662C15DF-E33E-4852-A47C-4C8545B6F96A}" destId="{E3DECFA7-D5FB-4377-BF2B-214CD8542D08}" srcOrd="2" destOrd="0" parTransId="{37258ABC-32DB-4E78-9AEA-567709C96FE5}" sibTransId="{CFDDC631-7586-4781-9D64-BAB532977CB7}"/>
    <dgm:cxn modelId="{7DDE972B-0513-4C42-8FCA-AC1C2FF68300}" type="presParOf" srcId="{854D0D8A-15B4-405D-B602-AE2DC7F15F42}" destId="{AC3427FE-FA0E-436B-9C7F-73C6E16D7243}" srcOrd="0" destOrd="0" presId="urn:microsoft.com/office/officeart/2005/8/layout/hierarchy1"/>
    <dgm:cxn modelId="{FBCA3B71-B9D3-4F1B-88EE-5E2853CD2002}" type="presParOf" srcId="{AC3427FE-FA0E-436B-9C7F-73C6E16D7243}" destId="{7CF720BA-F3E6-4784-A40E-3FDBF50A06D2}" srcOrd="0" destOrd="0" presId="urn:microsoft.com/office/officeart/2005/8/layout/hierarchy1"/>
    <dgm:cxn modelId="{8FEEB663-EFB8-44BF-A031-33D9D6E30DDC}" type="presParOf" srcId="{7CF720BA-F3E6-4784-A40E-3FDBF50A06D2}" destId="{330E3168-22AA-451C-9BCF-412F53DE55AD}" srcOrd="0" destOrd="0" presId="urn:microsoft.com/office/officeart/2005/8/layout/hierarchy1"/>
    <dgm:cxn modelId="{C4FC0BCC-5A19-4C83-9282-CB56BB2522B8}" type="presParOf" srcId="{7CF720BA-F3E6-4784-A40E-3FDBF50A06D2}" destId="{000C894B-C82D-4180-A291-536E25387CFE}" srcOrd="1" destOrd="0" presId="urn:microsoft.com/office/officeart/2005/8/layout/hierarchy1"/>
    <dgm:cxn modelId="{BDEF8287-6151-4323-9945-5BB4BFFF5FA2}" type="presParOf" srcId="{AC3427FE-FA0E-436B-9C7F-73C6E16D7243}" destId="{2AFC5E11-6F3F-4945-8626-C04C75881D32}" srcOrd="1" destOrd="0" presId="urn:microsoft.com/office/officeart/2005/8/layout/hierarchy1"/>
    <dgm:cxn modelId="{0976C69D-5946-48B8-A41C-DF54CF34D9E8}" type="presParOf" srcId="{854D0D8A-15B4-405D-B602-AE2DC7F15F42}" destId="{C2A8B408-EF27-4EC2-AB58-53E1ADDF0FA2}" srcOrd="1" destOrd="0" presId="urn:microsoft.com/office/officeart/2005/8/layout/hierarchy1"/>
    <dgm:cxn modelId="{AB824FD7-37C0-4D42-B729-6DF65DACF068}" type="presParOf" srcId="{C2A8B408-EF27-4EC2-AB58-53E1ADDF0FA2}" destId="{87D8EDA5-1AD1-4A81-B3C9-C89A3FEE49C2}" srcOrd="0" destOrd="0" presId="urn:microsoft.com/office/officeart/2005/8/layout/hierarchy1"/>
    <dgm:cxn modelId="{CD64D74A-7ECC-4C8D-9195-ED3B6CE692FC}" type="presParOf" srcId="{87D8EDA5-1AD1-4A81-B3C9-C89A3FEE49C2}" destId="{9C3E0A72-08D9-43FC-9360-1E6C2C5D12E9}" srcOrd="0" destOrd="0" presId="urn:microsoft.com/office/officeart/2005/8/layout/hierarchy1"/>
    <dgm:cxn modelId="{A1A090F0-F947-4199-9429-C8C6BE8EE913}" type="presParOf" srcId="{87D8EDA5-1AD1-4A81-B3C9-C89A3FEE49C2}" destId="{E417B32C-C4D2-4A1F-8022-969EF0A603BF}" srcOrd="1" destOrd="0" presId="urn:microsoft.com/office/officeart/2005/8/layout/hierarchy1"/>
    <dgm:cxn modelId="{F58F404B-6950-4231-A243-D924D1A8CF61}" type="presParOf" srcId="{C2A8B408-EF27-4EC2-AB58-53E1ADDF0FA2}" destId="{815C363B-DDF6-4991-8354-9744D2E60EDF}" srcOrd="1" destOrd="0" presId="urn:microsoft.com/office/officeart/2005/8/layout/hierarchy1"/>
    <dgm:cxn modelId="{5E7D6FA7-2788-470B-A713-B8B20AB911FD}" type="presParOf" srcId="{854D0D8A-15B4-405D-B602-AE2DC7F15F42}" destId="{0B849AB7-3D0B-4BCC-96D7-13FFF90F3857}" srcOrd="2" destOrd="0" presId="urn:microsoft.com/office/officeart/2005/8/layout/hierarchy1"/>
    <dgm:cxn modelId="{33A91D44-8680-4C2A-AF90-1784373C8477}" type="presParOf" srcId="{0B849AB7-3D0B-4BCC-96D7-13FFF90F3857}" destId="{E6B26EDF-ADF6-4852-9D8F-38E4718B3E6B}" srcOrd="0" destOrd="0" presId="urn:microsoft.com/office/officeart/2005/8/layout/hierarchy1"/>
    <dgm:cxn modelId="{27DA956F-4C39-4BB8-95C7-8C47F3F32DA1}" type="presParOf" srcId="{E6B26EDF-ADF6-4852-9D8F-38E4718B3E6B}" destId="{564E0F68-17AF-4642-9CD7-79862CC35933}" srcOrd="0" destOrd="0" presId="urn:microsoft.com/office/officeart/2005/8/layout/hierarchy1"/>
    <dgm:cxn modelId="{811524FC-97BF-4697-A000-2C66C0FFF520}" type="presParOf" srcId="{E6B26EDF-ADF6-4852-9D8F-38E4718B3E6B}" destId="{7B8973BD-B392-4710-86CD-D26F1A2B8512}" srcOrd="1" destOrd="0" presId="urn:microsoft.com/office/officeart/2005/8/layout/hierarchy1"/>
    <dgm:cxn modelId="{2FF2D664-F781-4C2C-934A-6C068FE9693C}" type="presParOf" srcId="{0B849AB7-3D0B-4BCC-96D7-13FFF90F3857}" destId="{E444F9A4-FFCD-4A86-9E42-ABAC9E8C955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561A34E-0514-4FA2-BAD9-58F2377C5882}" type="doc">
      <dgm:prSet loTypeId="urn:microsoft.com/office/officeart/2008/layout/LinedList" loCatId="list" qsTypeId="urn:microsoft.com/office/officeart/2005/8/quickstyle/simple3" qsCatId="simple" csTypeId="urn:microsoft.com/office/officeart/2005/8/colors/accent3_2" csCatId="accent3"/>
      <dgm:spPr/>
      <dgm:t>
        <a:bodyPr/>
        <a:lstStyle/>
        <a:p>
          <a:endParaRPr lang="en-US"/>
        </a:p>
      </dgm:t>
    </dgm:pt>
    <dgm:pt modelId="{53DD313C-7D32-4FAB-A5C5-5738CFF23913}">
      <dgm:prSet/>
      <dgm:spPr/>
      <dgm:t>
        <a:bodyPr/>
        <a:lstStyle/>
        <a:p>
          <a:r>
            <a:rPr lang="en-US"/>
            <a:t>Surfacing Issues</a:t>
          </a:r>
        </a:p>
      </dgm:t>
    </dgm:pt>
    <dgm:pt modelId="{C812AE58-2858-47AE-9B58-73CB0ABBE20F}" type="parTrans" cxnId="{69EC2066-C9A2-4BAD-8931-1C51358FC5F3}">
      <dgm:prSet/>
      <dgm:spPr/>
      <dgm:t>
        <a:bodyPr/>
        <a:lstStyle/>
        <a:p>
          <a:endParaRPr lang="en-US"/>
        </a:p>
      </dgm:t>
    </dgm:pt>
    <dgm:pt modelId="{F8D9DB67-4ED5-450D-8832-5D465C70B6D3}" type="sibTrans" cxnId="{69EC2066-C9A2-4BAD-8931-1C51358FC5F3}">
      <dgm:prSet/>
      <dgm:spPr/>
      <dgm:t>
        <a:bodyPr/>
        <a:lstStyle/>
        <a:p>
          <a:endParaRPr lang="en-US"/>
        </a:p>
      </dgm:t>
    </dgm:pt>
    <dgm:pt modelId="{255C3A47-F257-44D0-9B00-070069403942}">
      <dgm:prSet/>
      <dgm:spPr/>
      <dgm:t>
        <a:bodyPr/>
        <a:lstStyle/>
        <a:p>
          <a:r>
            <a:rPr lang="en-US"/>
            <a:t>Connecting People</a:t>
          </a:r>
        </a:p>
      </dgm:t>
    </dgm:pt>
    <dgm:pt modelId="{8A2E45BD-A6AC-4A24-A9DC-59132265144A}" type="parTrans" cxnId="{B0A2EB45-9922-4C28-B7F3-85D9C91A2AA6}">
      <dgm:prSet/>
      <dgm:spPr/>
      <dgm:t>
        <a:bodyPr/>
        <a:lstStyle/>
        <a:p>
          <a:endParaRPr lang="en-US"/>
        </a:p>
      </dgm:t>
    </dgm:pt>
    <dgm:pt modelId="{FCFEA5D5-0A43-4B31-AE00-391726EA4350}" type="sibTrans" cxnId="{B0A2EB45-9922-4C28-B7F3-85D9C91A2AA6}">
      <dgm:prSet/>
      <dgm:spPr/>
      <dgm:t>
        <a:bodyPr/>
        <a:lstStyle/>
        <a:p>
          <a:endParaRPr lang="en-US"/>
        </a:p>
      </dgm:t>
    </dgm:pt>
    <dgm:pt modelId="{19BBA935-F9B0-4C3D-989F-89EAB0A8CBFD}">
      <dgm:prSet/>
      <dgm:spPr/>
      <dgm:t>
        <a:bodyPr/>
        <a:lstStyle/>
        <a:p>
          <a:r>
            <a:rPr lang="en-US"/>
            <a:t>Follow Up</a:t>
          </a:r>
        </a:p>
      </dgm:t>
    </dgm:pt>
    <dgm:pt modelId="{4DB99B10-8448-4B13-8E64-F0D6F6A00AE2}" type="parTrans" cxnId="{3F226338-6412-46B5-8204-C5FBCB5931A8}">
      <dgm:prSet/>
      <dgm:spPr/>
      <dgm:t>
        <a:bodyPr/>
        <a:lstStyle/>
        <a:p>
          <a:endParaRPr lang="en-US"/>
        </a:p>
      </dgm:t>
    </dgm:pt>
    <dgm:pt modelId="{D3822BE4-C106-4C31-84DF-6C39433012F4}" type="sibTrans" cxnId="{3F226338-6412-46B5-8204-C5FBCB5931A8}">
      <dgm:prSet/>
      <dgm:spPr/>
      <dgm:t>
        <a:bodyPr/>
        <a:lstStyle/>
        <a:p>
          <a:endParaRPr lang="en-US"/>
        </a:p>
      </dgm:t>
    </dgm:pt>
    <dgm:pt modelId="{805B4307-B0DF-4BEC-80AC-C439953A03CE}">
      <dgm:prSet/>
      <dgm:spPr/>
      <dgm:t>
        <a:bodyPr/>
        <a:lstStyle/>
        <a:p>
          <a:r>
            <a:rPr lang="en-US"/>
            <a:t>Background information</a:t>
          </a:r>
        </a:p>
      </dgm:t>
    </dgm:pt>
    <dgm:pt modelId="{EA237DDB-A3AC-4A0A-B385-6C4F8EAE9BE3}" type="parTrans" cxnId="{CB4B4C7F-994C-44EB-B734-9D8EC7F4FD25}">
      <dgm:prSet/>
      <dgm:spPr/>
      <dgm:t>
        <a:bodyPr/>
        <a:lstStyle/>
        <a:p>
          <a:endParaRPr lang="en-US"/>
        </a:p>
      </dgm:t>
    </dgm:pt>
    <dgm:pt modelId="{AA95F975-B351-4B6B-BBA3-8A132E8893BD}" type="sibTrans" cxnId="{CB4B4C7F-994C-44EB-B734-9D8EC7F4FD25}">
      <dgm:prSet/>
      <dgm:spPr/>
      <dgm:t>
        <a:bodyPr/>
        <a:lstStyle/>
        <a:p>
          <a:endParaRPr lang="en-US"/>
        </a:p>
      </dgm:t>
    </dgm:pt>
    <dgm:pt modelId="{C70BAE0A-D7AA-4E91-BD0A-50DD0AB7C1CA}">
      <dgm:prSet/>
      <dgm:spPr/>
      <dgm:t>
        <a:bodyPr/>
        <a:lstStyle/>
        <a:p>
          <a:r>
            <a:rPr lang="en-US"/>
            <a:t>Knowing your rights</a:t>
          </a:r>
        </a:p>
      </dgm:t>
    </dgm:pt>
    <dgm:pt modelId="{4E2DD579-B7EB-4A01-958B-BC2743C77FF7}" type="parTrans" cxnId="{3DEAB317-855E-4C67-AD9B-8E60047F6E08}">
      <dgm:prSet/>
      <dgm:spPr/>
      <dgm:t>
        <a:bodyPr/>
        <a:lstStyle/>
        <a:p>
          <a:endParaRPr lang="en-US"/>
        </a:p>
      </dgm:t>
    </dgm:pt>
    <dgm:pt modelId="{86C0A6DC-8301-487A-913F-716994371E82}" type="sibTrans" cxnId="{3DEAB317-855E-4C67-AD9B-8E60047F6E08}">
      <dgm:prSet/>
      <dgm:spPr/>
      <dgm:t>
        <a:bodyPr/>
        <a:lstStyle/>
        <a:p>
          <a:endParaRPr lang="en-US"/>
        </a:p>
      </dgm:t>
    </dgm:pt>
    <dgm:pt modelId="{68ED270B-FF2B-4F2C-A501-2EE1CC0511D5}">
      <dgm:prSet/>
      <dgm:spPr/>
      <dgm:t>
        <a:bodyPr/>
        <a:lstStyle/>
        <a:p>
          <a:r>
            <a:rPr lang="en-US"/>
            <a:t>Soliciting member responses</a:t>
          </a:r>
        </a:p>
      </dgm:t>
    </dgm:pt>
    <dgm:pt modelId="{098DE7C9-A284-49C7-84AE-FB11CDDBB4BD}" type="parTrans" cxnId="{E02C3E2A-5A06-4AE1-BF12-E7C779F6D7ED}">
      <dgm:prSet/>
      <dgm:spPr/>
      <dgm:t>
        <a:bodyPr/>
        <a:lstStyle/>
        <a:p>
          <a:endParaRPr lang="en-US"/>
        </a:p>
      </dgm:t>
    </dgm:pt>
    <dgm:pt modelId="{6EEC8E30-5540-48A7-81CB-6ABA7BBEB0BB}" type="sibTrans" cxnId="{E02C3E2A-5A06-4AE1-BF12-E7C779F6D7ED}">
      <dgm:prSet/>
      <dgm:spPr/>
      <dgm:t>
        <a:bodyPr/>
        <a:lstStyle/>
        <a:p>
          <a:endParaRPr lang="en-US"/>
        </a:p>
      </dgm:t>
    </dgm:pt>
    <dgm:pt modelId="{63E1C93C-F744-4735-8398-C9EB6F13186D}" type="pres">
      <dgm:prSet presAssocID="{C561A34E-0514-4FA2-BAD9-58F2377C5882}" presName="vert0" presStyleCnt="0">
        <dgm:presLayoutVars>
          <dgm:dir/>
          <dgm:animOne val="branch"/>
          <dgm:animLvl val="lvl"/>
        </dgm:presLayoutVars>
      </dgm:prSet>
      <dgm:spPr/>
    </dgm:pt>
    <dgm:pt modelId="{B5BA3810-5060-4B9C-AD1E-3472B6DBD689}" type="pres">
      <dgm:prSet presAssocID="{53DD313C-7D32-4FAB-A5C5-5738CFF23913}" presName="thickLine" presStyleLbl="alignNode1" presStyleIdx="0" presStyleCnt="6"/>
      <dgm:spPr/>
    </dgm:pt>
    <dgm:pt modelId="{C525347B-B34C-4124-8E4C-52A3CD8CC90D}" type="pres">
      <dgm:prSet presAssocID="{53DD313C-7D32-4FAB-A5C5-5738CFF23913}" presName="horz1" presStyleCnt="0"/>
      <dgm:spPr/>
    </dgm:pt>
    <dgm:pt modelId="{BBC9B167-7819-49AD-8CF8-9F95D8130295}" type="pres">
      <dgm:prSet presAssocID="{53DD313C-7D32-4FAB-A5C5-5738CFF23913}" presName="tx1" presStyleLbl="revTx" presStyleIdx="0" presStyleCnt="6"/>
      <dgm:spPr/>
    </dgm:pt>
    <dgm:pt modelId="{83FCF719-5187-4C70-B488-3E9434FA39F0}" type="pres">
      <dgm:prSet presAssocID="{53DD313C-7D32-4FAB-A5C5-5738CFF23913}" presName="vert1" presStyleCnt="0"/>
      <dgm:spPr/>
    </dgm:pt>
    <dgm:pt modelId="{6BF3D5A5-C06B-4F2C-9813-365A25FCF661}" type="pres">
      <dgm:prSet presAssocID="{255C3A47-F257-44D0-9B00-070069403942}" presName="thickLine" presStyleLbl="alignNode1" presStyleIdx="1" presStyleCnt="6"/>
      <dgm:spPr/>
    </dgm:pt>
    <dgm:pt modelId="{114812A7-04C9-4038-9169-1D37C820F5FD}" type="pres">
      <dgm:prSet presAssocID="{255C3A47-F257-44D0-9B00-070069403942}" presName="horz1" presStyleCnt="0"/>
      <dgm:spPr/>
    </dgm:pt>
    <dgm:pt modelId="{7085601B-5F81-4D14-9B20-4B0E92EE6D99}" type="pres">
      <dgm:prSet presAssocID="{255C3A47-F257-44D0-9B00-070069403942}" presName="tx1" presStyleLbl="revTx" presStyleIdx="1" presStyleCnt="6"/>
      <dgm:spPr/>
    </dgm:pt>
    <dgm:pt modelId="{F80A587F-CD7C-4160-828C-3EF380F6DABE}" type="pres">
      <dgm:prSet presAssocID="{255C3A47-F257-44D0-9B00-070069403942}" presName="vert1" presStyleCnt="0"/>
      <dgm:spPr/>
    </dgm:pt>
    <dgm:pt modelId="{070480E7-F1FE-429B-9F7C-120B79C37FE8}" type="pres">
      <dgm:prSet presAssocID="{19BBA935-F9B0-4C3D-989F-89EAB0A8CBFD}" presName="thickLine" presStyleLbl="alignNode1" presStyleIdx="2" presStyleCnt="6"/>
      <dgm:spPr/>
    </dgm:pt>
    <dgm:pt modelId="{1D3C2A02-13DD-473D-AFAC-4A259901DFB4}" type="pres">
      <dgm:prSet presAssocID="{19BBA935-F9B0-4C3D-989F-89EAB0A8CBFD}" presName="horz1" presStyleCnt="0"/>
      <dgm:spPr/>
    </dgm:pt>
    <dgm:pt modelId="{11E035A8-062A-4621-9111-09487DB810BA}" type="pres">
      <dgm:prSet presAssocID="{19BBA935-F9B0-4C3D-989F-89EAB0A8CBFD}" presName="tx1" presStyleLbl="revTx" presStyleIdx="2" presStyleCnt="6"/>
      <dgm:spPr/>
    </dgm:pt>
    <dgm:pt modelId="{3BD1B630-11D8-4385-B335-70D7AACA9B0D}" type="pres">
      <dgm:prSet presAssocID="{19BBA935-F9B0-4C3D-989F-89EAB0A8CBFD}" presName="vert1" presStyleCnt="0"/>
      <dgm:spPr/>
    </dgm:pt>
    <dgm:pt modelId="{21029F96-2EBF-4FAB-BE7D-3112754B339B}" type="pres">
      <dgm:prSet presAssocID="{805B4307-B0DF-4BEC-80AC-C439953A03CE}" presName="thickLine" presStyleLbl="alignNode1" presStyleIdx="3" presStyleCnt="6"/>
      <dgm:spPr/>
    </dgm:pt>
    <dgm:pt modelId="{E782FD08-0703-4820-9C57-99FDB9A08408}" type="pres">
      <dgm:prSet presAssocID="{805B4307-B0DF-4BEC-80AC-C439953A03CE}" presName="horz1" presStyleCnt="0"/>
      <dgm:spPr/>
    </dgm:pt>
    <dgm:pt modelId="{DF929A25-44A1-4888-A733-91EBEE25ADA2}" type="pres">
      <dgm:prSet presAssocID="{805B4307-B0DF-4BEC-80AC-C439953A03CE}" presName="tx1" presStyleLbl="revTx" presStyleIdx="3" presStyleCnt="6"/>
      <dgm:spPr/>
    </dgm:pt>
    <dgm:pt modelId="{949E8456-3DE4-4664-93FA-F62A413D1C72}" type="pres">
      <dgm:prSet presAssocID="{805B4307-B0DF-4BEC-80AC-C439953A03CE}" presName="vert1" presStyleCnt="0"/>
      <dgm:spPr/>
    </dgm:pt>
    <dgm:pt modelId="{037B74C4-FFD8-4C2C-9B36-5054C426C1E7}" type="pres">
      <dgm:prSet presAssocID="{C70BAE0A-D7AA-4E91-BD0A-50DD0AB7C1CA}" presName="thickLine" presStyleLbl="alignNode1" presStyleIdx="4" presStyleCnt="6"/>
      <dgm:spPr/>
    </dgm:pt>
    <dgm:pt modelId="{DAEFDB5E-8206-4193-B134-CF6A3DBA6A65}" type="pres">
      <dgm:prSet presAssocID="{C70BAE0A-D7AA-4E91-BD0A-50DD0AB7C1CA}" presName="horz1" presStyleCnt="0"/>
      <dgm:spPr/>
    </dgm:pt>
    <dgm:pt modelId="{90E2D0CF-97BE-41A9-8A20-E9CBE0C0D53B}" type="pres">
      <dgm:prSet presAssocID="{C70BAE0A-D7AA-4E91-BD0A-50DD0AB7C1CA}" presName="tx1" presStyleLbl="revTx" presStyleIdx="4" presStyleCnt="6"/>
      <dgm:spPr/>
    </dgm:pt>
    <dgm:pt modelId="{7897EC24-C93A-4823-91CB-A8263DF6AE2A}" type="pres">
      <dgm:prSet presAssocID="{C70BAE0A-D7AA-4E91-BD0A-50DD0AB7C1CA}" presName="vert1" presStyleCnt="0"/>
      <dgm:spPr/>
    </dgm:pt>
    <dgm:pt modelId="{F36F252E-511C-4AF5-BF4C-95AEB89B6D4E}" type="pres">
      <dgm:prSet presAssocID="{68ED270B-FF2B-4F2C-A501-2EE1CC0511D5}" presName="thickLine" presStyleLbl="alignNode1" presStyleIdx="5" presStyleCnt="6"/>
      <dgm:spPr/>
    </dgm:pt>
    <dgm:pt modelId="{629396E6-744A-45FF-B7B8-D1FC8927D96D}" type="pres">
      <dgm:prSet presAssocID="{68ED270B-FF2B-4F2C-A501-2EE1CC0511D5}" presName="horz1" presStyleCnt="0"/>
      <dgm:spPr/>
    </dgm:pt>
    <dgm:pt modelId="{DCE99B87-FCE1-4FA2-81CD-67E0FB7029C4}" type="pres">
      <dgm:prSet presAssocID="{68ED270B-FF2B-4F2C-A501-2EE1CC0511D5}" presName="tx1" presStyleLbl="revTx" presStyleIdx="5" presStyleCnt="6"/>
      <dgm:spPr/>
    </dgm:pt>
    <dgm:pt modelId="{4D78ED7C-30ED-480F-B266-CD152E22BBDA}" type="pres">
      <dgm:prSet presAssocID="{68ED270B-FF2B-4F2C-A501-2EE1CC0511D5}" presName="vert1" presStyleCnt="0"/>
      <dgm:spPr/>
    </dgm:pt>
  </dgm:ptLst>
  <dgm:cxnLst>
    <dgm:cxn modelId="{D48A0C17-F2E2-4499-869D-386BB9094CB7}" type="presOf" srcId="{53DD313C-7D32-4FAB-A5C5-5738CFF23913}" destId="{BBC9B167-7819-49AD-8CF8-9F95D8130295}" srcOrd="0" destOrd="0" presId="urn:microsoft.com/office/officeart/2008/layout/LinedList"/>
    <dgm:cxn modelId="{3DEAB317-855E-4C67-AD9B-8E60047F6E08}" srcId="{C561A34E-0514-4FA2-BAD9-58F2377C5882}" destId="{C70BAE0A-D7AA-4E91-BD0A-50DD0AB7C1CA}" srcOrd="4" destOrd="0" parTransId="{4E2DD579-B7EB-4A01-958B-BC2743C77FF7}" sibTransId="{86C0A6DC-8301-487A-913F-716994371E82}"/>
    <dgm:cxn modelId="{E02C3E2A-5A06-4AE1-BF12-E7C779F6D7ED}" srcId="{C561A34E-0514-4FA2-BAD9-58F2377C5882}" destId="{68ED270B-FF2B-4F2C-A501-2EE1CC0511D5}" srcOrd="5" destOrd="0" parTransId="{098DE7C9-A284-49C7-84AE-FB11CDDBB4BD}" sibTransId="{6EEC8E30-5540-48A7-81CB-6ABA7BBEB0BB}"/>
    <dgm:cxn modelId="{5C747935-734A-4EF5-B18A-0BF00A272954}" type="presOf" srcId="{19BBA935-F9B0-4C3D-989F-89EAB0A8CBFD}" destId="{11E035A8-062A-4621-9111-09487DB810BA}" srcOrd="0" destOrd="0" presId="urn:microsoft.com/office/officeart/2008/layout/LinedList"/>
    <dgm:cxn modelId="{3F226338-6412-46B5-8204-C5FBCB5931A8}" srcId="{C561A34E-0514-4FA2-BAD9-58F2377C5882}" destId="{19BBA935-F9B0-4C3D-989F-89EAB0A8CBFD}" srcOrd="2" destOrd="0" parTransId="{4DB99B10-8448-4B13-8E64-F0D6F6A00AE2}" sibTransId="{D3822BE4-C106-4C31-84DF-6C39433012F4}"/>
    <dgm:cxn modelId="{B0A2EB45-9922-4C28-B7F3-85D9C91A2AA6}" srcId="{C561A34E-0514-4FA2-BAD9-58F2377C5882}" destId="{255C3A47-F257-44D0-9B00-070069403942}" srcOrd="1" destOrd="0" parTransId="{8A2E45BD-A6AC-4A24-A9DC-59132265144A}" sibTransId="{FCFEA5D5-0A43-4B31-AE00-391726EA4350}"/>
    <dgm:cxn modelId="{69EC2066-C9A2-4BAD-8931-1C51358FC5F3}" srcId="{C561A34E-0514-4FA2-BAD9-58F2377C5882}" destId="{53DD313C-7D32-4FAB-A5C5-5738CFF23913}" srcOrd="0" destOrd="0" parTransId="{C812AE58-2858-47AE-9B58-73CB0ABBE20F}" sibTransId="{F8D9DB67-4ED5-450D-8832-5D465C70B6D3}"/>
    <dgm:cxn modelId="{929AAA68-F629-4389-8C40-B5CA4646F981}" type="presOf" srcId="{68ED270B-FF2B-4F2C-A501-2EE1CC0511D5}" destId="{DCE99B87-FCE1-4FA2-81CD-67E0FB7029C4}" srcOrd="0" destOrd="0" presId="urn:microsoft.com/office/officeart/2008/layout/LinedList"/>
    <dgm:cxn modelId="{7D3DF071-98BD-4169-BAE2-34E0F88424B4}" type="presOf" srcId="{805B4307-B0DF-4BEC-80AC-C439953A03CE}" destId="{DF929A25-44A1-4888-A733-91EBEE25ADA2}" srcOrd="0" destOrd="0" presId="urn:microsoft.com/office/officeart/2008/layout/LinedList"/>
    <dgm:cxn modelId="{B58C3A72-831B-48EF-8FF7-8801F8EEAC43}" type="presOf" srcId="{C561A34E-0514-4FA2-BAD9-58F2377C5882}" destId="{63E1C93C-F744-4735-8398-C9EB6F13186D}" srcOrd="0" destOrd="0" presId="urn:microsoft.com/office/officeart/2008/layout/LinedList"/>
    <dgm:cxn modelId="{CB4B4C7F-994C-44EB-B734-9D8EC7F4FD25}" srcId="{C561A34E-0514-4FA2-BAD9-58F2377C5882}" destId="{805B4307-B0DF-4BEC-80AC-C439953A03CE}" srcOrd="3" destOrd="0" parTransId="{EA237DDB-A3AC-4A0A-B385-6C4F8EAE9BE3}" sibTransId="{AA95F975-B351-4B6B-BBA3-8A132E8893BD}"/>
    <dgm:cxn modelId="{17A756B9-3710-4CB8-9674-DA98EC91688E}" type="presOf" srcId="{255C3A47-F257-44D0-9B00-070069403942}" destId="{7085601B-5F81-4D14-9B20-4B0E92EE6D99}" srcOrd="0" destOrd="0" presId="urn:microsoft.com/office/officeart/2008/layout/LinedList"/>
    <dgm:cxn modelId="{8B1B6CE0-4C52-4767-9B13-5496432434F8}" type="presOf" srcId="{C70BAE0A-D7AA-4E91-BD0A-50DD0AB7C1CA}" destId="{90E2D0CF-97BE-41A9-8A20-E9CBE0C0D53B}" srcOrd="0" destOrd="0" presId="urn:microsoft.com/office/officeart/2008/layout/LinedList"/>
    <dgm:cxn modelId="{74688E22-F318-4186-9D06-E64108E1EF1B}" type="presParOf" srcId="{63E1C93C-F744-4735-8398-C9EB6F13186D}" destId="{B5BA3810-5060-4B9C-AD1E-3472B6DBD689}" srcOrd="0" destOrd="0" presId="urn:microsoft.com/office/officeart/2008/layout/LinedList"/>
    <dgm:cxn modelId="{5FB7828B-FE5D-4F97-B92A-49987CEA7B8E}" type="presParOf" srcId="{63E1C93C-F744-4735-8398-C9EB6F13186D}" destId="{C525347B-B34C-4124-8E4C-52A3CD8CC90D}" srcOrd="1" destOrd="0" presId="urn:microsoft.com/office/officeart/2008/layout/LinedList"/>
    <dgm:cxn modelId="{6BAE3E2B-5D67-4C94-A5A1-3AD4D3F572FA}" type="presParOf" srcId="{C525347B-B34C-4124-8E4C-52A3CD8CC90D}" destId="{BBC9B167-7819-49AD-8CF8-9F95D8130295}" srcOrd="0" destOrd="0" presId="urn:microsoft.com/office/officeart/2008/layout/LinedList"/>
    <dgm:cxn modelId="{35897C25-8D38-4D66-8CAB-31CDD8E112F4}" type="presParOf" srcId="{C525347B-B34C-4124-8E4C-52A3CD8CC90D}" destId="{83FCF719-5187-4C70-B488-3E9434FA39F0}" srcOrd="1" destOrd="0" presId="urn:microsoft.com/office/officeart/2008/layout/LinedList"/>
    <dgm:cxn modelId="{C349538A-BF15-4D51-AA9B-259C97BF1952}" type="presParOf" srcId="{63E1C93C-F744-4735-8398-C9EB6F13186D}" destId="{6BF3D5A5-C06B-4F2C-9813-365A25FCF661}" srcOrd="2" destOrd="0" presId="urn:microsoft.com/office/officeart/2008/layout/LinedList"/>
    <dgm:cxn modelId="{1DFBEC1B-FD3E-47CC-8DDC-9F3C84580516}" type="presParOf" srcId="{63E1C93C-F744-4735-8398-C9EB6F13186D}" destId="{114812A7-04C9-4038-9169-1D37C820F5FD}" srcOrd="3" destOrd="0" presId="urn:microsoft.com/office/officeart/2008/layout/LinedList"/>
    <dgm:cxn modelId="{F2F6491C-8DD1-4A95-BAC8-B1E5F91AD46D}" type="presParOf" srcId="{114812A7-04C9-4038-9169-1D37C820F5FD}" destId="{7085601B-5F81-4D14-9B20-4B0E92EE6D99}" srcOrd="0" destOrd="0" presId="urn:microsoft.com/office/officeart/2008/layout/LinedList"/>
    <dgm:cxn modelId="{3BF644FE-8B8E-46D9-B92B-990F208B7427}" type="presParOf" srcId="{114812A7-04C9-4038-9169-1D37C820F5FD}" destId="{F80A587F-CD7C-4160-828C-3EF380F6DABE}" srcOrd="1" destOrd="0" presId="urn:microsoft.com/office/officeart/2008/layout/LinedList"/>
    <dgm:cxn modelId="{01D29DDE-B017-4D98-9B23-EB25226A591F}" type="presParOf" srcId="{63E1C93C-F744-4735-8398-C9EB6F13186D}" destId="{070480E7-F1FE-429B-9F7C-120B79C37FE8}" srcOrd="4" destOrd="0" presId="urn:microsoft.com/office/officeart/2008/layout/LinedList"/>
    <dgm:cxn modelId="{B79EC6A9-DC58-46EA-8885-096F7FCCA495}" type="presParOf" srcId="{63E1C93C-F744-4735-8398-C9EB6F13186D}" destId="{1D3C2A02-13DD-473D-AFAC-4A259901DFB4}" srcOrd="5" destOrd="0" presId="urn:microsoft.com/office/officeart/2008/layout/LinedList"/>
    <dgm:cxn modelId="{CAC23871-9E50-4524-AA26-A24AEA5E6066}" type="presParOf" srcId="{1D3C2A02-13DD-473D-AFAC-4A259901DFB4}" destId="{11E035A8-062A-4621-9111-09487DB810BA}" srcOrd="0" destOrd="0" presId="urn:microsoft.com/office/officeart/2008/layout/LinedList"/>
    <dgm:cxn modelId="{FBDB3A66-54F4-4A0A-9DD7-997764485659}" type="presParOf" srcId="{1D3C2A02-13DD-473D-AFAC-4A259901DFB4}" destId="{3BD1B630-11D8-4385-B335-70D7AACA9B0D}" srcOrd="1" destOrd="0" presId="urn:microsoft.com/office/officeart/2008/layout/LinedList"/>
    <dgm:cxn modelId="{F6CF70AD-F71E-4B38-A191-379068FFA8EB}" type="presParOf" srcId="{63E1C93C-F744-4735-8398-C9EB6F13186D}" destId="{21029F96-2EBF-4FAB-BE7D-3112754B339B}" srcOrd="6" destOrd="0" presId="urn:microsoft.com/office/officeart/2008/layout/LinedList"/>
    <dgm:cxn modelId="{9B4EA49F-AC33-4D4F-99C6-5B57BAA97F8F}" type="presParOf" srcId="{63E1C93C-F744-4735-8398-C9EB6F13186D}" destId="{E782FD08-0703-4820-9C57-99FDB9A08408}" srcOrd="7" destOrd="0" presId="urn:microsoft.com/office/officeart/2008/layout/LinedList"/>
    <dgm:cxn modelId="{5B1CF777-C836-45F7-B71B-FC771069B03E}" type="presParOf" srcId="{E782FD08-0703-4820-9C57-99FDB9A08408}" destId="{DF929A25-44A1-4888-A733-91EBEE25ADA2}" srcOrd="0" destOrd="0" presId="urn:microsoft.com/office/officeart/2008/layout/LinedList"/>
    <dgm:cxn modelId="{9B98E74E-49C1-4A4B-AF5D-32B6D769B4A3}" type="presParOf" srcId="{E782FD08-0703-4820-9C57-99FDB9A08408}" destId="{949E8456-3DE4-4664-93FA-F62A413D1C72}" srcOrd="1" destOrd="0" presId="urn:microsoft.com/office/officeart/2008/layout/LinedList"/>
    <dgm:cxn modelId="{EB6AAD68-417F-4BF3-942F-A909FEDE7D00}" type="presParOf" srcId="{63E1C93C-F744-4735-8398-C9EB6F13186D}" destId="{037B74C4-FFD8-4C2C-9B36-5054C426C1E7}" srcOrd="8" destOrd="0" presId="urn:microsoft.com/office/officeart/2008/layout/LinedList"/>
    <dgm:cxn modelId="{BA432BC9-6396-4C6B-8DB3-1102FE839132}" type="presParOf" srcId="{63E1C93C-F744-4735-8398-C9EB6F13186D}" destId="{DAEFDB5E-8206-4193-B134-CF6A3DBA6A65}" srcOrd="9" destOrd="0" presId="urn:microsoft.com/office/officeart/2008/layout/LinedList"/>
    <dgm:cxn modelId="{109A610C-54BB-4355-B73F-A47FC50C1FA7}" type="presParOf" srcId="{DAEFDB5E-8206-4193-B134-CF6A3DBA6A65}" destId="{90E2D0CF-97BE-41A9-8A20-E9CBE0C0D53B}" srcOrd="0" destOrd="0" presId="urn:microsoft.com/office/officeart/2008/layout/LinedList"/>
    <dgm:cxn modelId="{21EBF169-0525-4159-B3EE-6AF5AEEBEBE8}" type="presParOf" srcId="{DAEFDB5E-8206-4193-B134-CF6A3DBA6A65}" destId="{7897EC24-C93A-4823-91CB-A8263DF6AE2A}" srcOrd="1" destOrd="0" presId="urn:microsoft.com/office/officeart/2008/layout/LinedList"/>
    <dgm:cxn modelId="{5BA1356E-4425-40A9-B4DE-7DDA85C07830}" type="presParOf" srcId="{63E1C93C-F744-4735-8398-C9EB6F13186D}" destId="{F36F252E-511C-4AF5-BF4C-95AEB89B6D4E}" srcOrd="10" destOrd="0" presId="urn:microsoft.com/office/officeart/2008/layout/LinedList"/>
    <dgm:cxn modelId="{58F0C5EE-F4FC-495A-BA4A-6ADA8F29462C}" type="presParOf" srcId="{63E1C93C-F744-4735-8398-C9EB6F13186D}" destId="{629396E6-744A-45FF-B7B8-D1FC8927D96D}" srcOrd="11" destOrd="0" presId="urn:microsoft.com/office/officeart/2008/layout/LinedList"/>
    <dgm:cxn modelId="{FA99E4CA-3C5E-47C6-8373-EFE18C8EAB70}" type="presParOf" srcId="{629396E6-744A-45FF-B7B8-D1FC8927D96D}" destId="{DCE99B87-FCE1-4FA2-81CD-67E0FB7029C4}" srcOrd="0" destOrd="0" presId="urn:microsoft.com/office/officeart/2008/layout/LinedList"/>
    <dgm:cxn modelId="{2887CCB6-963C-4022-8FC9-99268C29A1D5}" type="presParOf" srcId="{629396E6-744A-45FF-B7B8-D1FC8927D96D}" destId="{4D78ED7C-30ED-480F-B266-CD152E22BBD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4674BD7-ED37-40D7-A8E4-8D88916FFC20}" type="doc">
      <dgm:prSet loTypeId="urn:microsoft.com/office/officeart/2005/8/layout/vProcess5" loCatId="process" qsTypeId="urn:microsoft.com/office/officeart/2005/8/quickstyle/simple5" qsCatId="simple" csTypeId="urn:microsoft.com/office/officeart/2005/8/colors/accent0_3" csCatId="mainScheme" phldr="1"/>
      <dgm:spPr/>
      <dgm:t>
        <a:bodyPr/>
        <a:lstStyle/>
        <a:p>
          <a:endParaRPr lang="en-US"/>
        </a:p>
      </dgm:t>
    </dgm:pt>
    <dgm:pt modelId="{8345304B-F476-4F58-B334-2B0CDB27C75B}">
      <dgm:prSet/>
      <dgm:spPr/>
      <dgm:t>
        <a:bodyPr/>
        <a:lstStyle/>
        <a:p>
          <a:r>
            <a:rPr lang="en-US"/>
            <a:t>2 Minutes: Current Issues Update</a:t>
          </a:r>
        </a:p>
      </dgm:t>
    </dgm:pt>
    <dgm:pt modelId="{5FAE551E-6B96-4474-B7F3-2B43E66FE367}" type="parTrans" cxnId="{400DF928-C944-45E8-8503-86C0F834DE97}">
      <dgm:prSet/>
      <dgm:spPr/>
      <dgm:t>
        <a:bodyPr/>
        <a:lstStyle/>
        <a:p>
          <a:endParaRPr lang="en-US"/>
        </a:p>
      </dgm:t>
    </dgm:pt>
    <dgm:pt modelId="{9EB8809C-0DA2-4062-B977-142D64F23665}" type="sibTrans" cxnId="{400DF928-C944-45E8-8503-86C0F834DE97}">
      <dgm:prSet/>
      <dgm:spPr/>
      <dgm:t>
        <a:bodyPr/>
        <a:lstStyle/>
        <a:p>
          <a:endParaRPr lang="en-US"/>
        </a:p>
      </dgm:t>
    </dgm:pt>
    <dgm:pt modelId="{2E316848-4D2E-4B90-96EF-6AB3A47F8C66}">
      <dgm:prSet/>
      <dgm:spPr/>
      <dgm:t>
        <a:bodyPr/>
        <a:lstStyle/>
        <a:p>
          <a:r>
            <a:rPr lang="en-US"/>
            <a:t>4 Minutes: Our Hot Issue</a:t>
          </a:r>
        </a:p>
      </dgm:t>
    </dgm:pt>
    <dgm:pt modelId="{727818C6-BA95-4E8C-A5C5-9F3DCF1D6733}" type="parTrans" cxnId="{27072AC4-8347-4312-981E-5657DFE9BB0B}">
      <dgm:prSet/>
      <dgm:spPr/>
      <dgm:t>
        <a:bodyPr/>
        <a:lstStyle/>
        <a:p>
          <a:endParaRPr lang="en-US"/>
        </a:p>
      </dgm:t>
    </dgm:pt>
    <dgm:pt modelId="{6F843401-C84B-46F6-B5AF-A2EA5CDA7ADE}" type="sibTrans" cxnId="{27072AC4-8347-4312-981E-5657DFE9BB0B}">
      <dgm:prSet/>
      <dgm:spPr/>
      <dgm:t>
        <a:bodyPr/>
        <a:lstStyle/>
        <a:p>
          <a:endParaRPr lang="en-US"/>
        </a:p>
      </dgm:t>
    </dgm:pt>
    <dgm:pt modelId="{80643D50-0928-4506-B793-E3CDFF87D9BF}">
      <dgm:prSet/>
      <dgm:spPr/>
      <dgm:t>
        <a:bodyPr/>
        <a:lstStyle/>
        <a:p>
          <a:r>
            <a:rPr lang="en-US"/>
            <a:t>3 Minutes: What’s on Your Mind?</a:t>
          </a:r>
        </a:p>
      </dgm:t>
    </dgm:pt>
    <dgm:pt modelId="{544DBE67-FE41-41D9-B12F-FD112ABBE036}" type="parTrans" cxnId="{309A0767-A3F4-4569-A54F-8DA3601A1B9D}">
      <dgm:prSet/>
      <dgm:spPr/>
      <dgm:t>
        <a:bodyPr/>
        <a:lstStyle/>
        <a:p>
          <a:endParaRPr lang="en-US"/>
        </a:p>
      </dgm:t>
    </dgm:pt>
    <dgm:pt modelId="{628186D2-CE2D-46A9-A2B4-3E6D72BCA61E}" type="sibTrans" cxnId="{309A0767-A3F4-4569-A54F-8DA3601A1B9D}">
      <dgm:prSet/>
      <dgm:spPr/>
      <dgm:t>
        <a:bodyPr/>
        <a:lstStyle/>
        <a:p>
          <a:endParaRPr lang="en-US"/>
        </a:p>
      </dgm:t>
    </dgm:pt>
    <dgm:pt modelId="{204F4E16-A9CA-4D0E-903B-F89344DDC4D5}">
      <dgm:prSet/>
      <dgm:spPr/>
      <dgm:t>
        <a:bodyPr/>
        <a:lstStyle/>
        <a:p>
          <a:r>
            <a:rPr lang="en-US"/>
            <a:t>1 Minute: A Success or a Problem</a:t>
          </a:r>
        </a:p>
      </dgm:t>
    </dgm:pt>
    <dgm:pt modelId="{F881F0FA-5FD2-4880-800A-8C9CED9759DB}" type="parTrans" cxnId="{0A2B943A-DA42-418B-B83A-0B4D768E07DA}">
      <dgm:prSet/>
      <dgm:spPr/>
      <dgm:t>
        <a:bodyPr/>
        <a:lstStyle/>
        <a:p>
          <a:endParaRPr lang="en-US"/>
        </a:p>
      </dgm:t>
    </dgm:pt>
    <dgm:pt modelId="{29ADB138-9238-41FB-9C0C-BC263A85E7FE}" type="sibTrans" cxnId="{0A2B943A-DA42-418B-B83A-0B4D768E07DA}">
      <dgm:prSet/>
      <dgm:spPr/>
      <dgm:t>
        <a:bodyPr/>
        <a:lstStyle/>
        <a:p>
          <a:endParaRPr lang="en-US"/>
        </a:p>
      </dgm:t>
    </dgm:pt>
    <dgm:pt modelId="{6E21E09A-6DDD-4EAB-9BF0-ACA955ED866E}" type="pres">
      <dgm:prSet presAssocID="{74674BD7-ED37-40D7-A8E4-8D88916FFC20}" presName="outerComposite" presStyleCnt="0">
        <dgm:presLayoutVars>
          <dgm:chMax val="5"/>
          <dgm:dir/>
          <dgm:resizeHandles val="exact"/>
        </dgm:presLayoutVars>
      </dgm:prSet>
      <dgm:spPr/>
    </dgm:pt>
    <dgm:pt modelId="{17DF8789-3F8F-4297-844F-481C911315ED}" type="pres">
      <dgm:prSet presAssocID="{74674BD7-ED37-40D7-A8E4-8D88916FFC20}" presName="dummyMaxCanvas" presStyleCnt="0">
        <dgm:presLayoutVars/>
      </dgm:prSet>
      <dgm:spPr/>
    </dgm:pt>
    <dgm:pt modelId="{D8BB2EBF-1DFE-4371-B740-A484DBD26D3C}" type="pres">
      <dgm:prSet presAssocID="{74674BD7-ED37-40D7-A8E4-8D88916FFC20}" presName="FourNodes_1" presStyleLbl="node1" presStyleIdx="0" presStyleCnt="4">
        <dgm:presLayoutVars>
          <dgm:bulletEnabled val="1"/>
        </dgm:presLayoutVars>
      </dgm:prSet>
      <dgm:spPr/>
    </dgm:pt>
    <dgm:pt modelId="{F091D2EC-1E46-4609-9399-7551F0FB8DA3}" type="pres">
      <dgm:prSet presAssocID="{74674BD7-ED37-40D7-A8E4-8D88916FFC20}" presName="FourNodes_2" presStyleLbl="node1" presStyleIdx="1" presStyleCnt="4">
        <dgm:presLayoutVars>
          <dgm:bulletEnabled val="1"/>
        </dgm:presLayoutVars>
      </dgm:prSet>
      <dgm:spPr/>
    </dgm:pt>
    <dgm:pt modelId="{20B0CE02-C096-4836-82A7-F7E256508BDD}" type="pres">
      <dgm:prSet presAssocID="{74674BD7-ED37-40D7-A8E4-8D88916FFC20}" presName="FourNodes_3" presStyleLbl="node1" presStyleIdx="2" presStyleCnt="4">
        <dgm:presLayoutVars>
          <dgm:bulletEnabled val="1"/>
        </dgm:presLayoutVars>
      </dgm:prSet>
      <dgm:spPr/>
    </dgm:pt>
    <dgm:pt modelId="{3247EE30-03BD-460A-BE53-5B1D124EF056}" type="pres">
      <dgm:prSet presAssocID="{74674BD7-ED37-40D7-A8E4-8D88916FFC20}" presName="FourNodes_4" presStyleLbl="node1" presStyleIdx="3" presStyleCnt="4">
        <dgm:presLayoutVars>
          <dgm:bulletEnabled val="1"/>
        </dgm:presLayoutVars>
      </dgm:prSet>
      <dgm:spPr/>
    </dgm:pt>
    <dgm:pt modelId="{2436ADFF-7576-4578-9BC7-A5D3ED4F221B}" type="pres">
      <dgm:prSet presAssocID="{74674BD7-ED37-40D7-A8E4-8D88916FFC20}" presName="FourConn_1-2" presStyleLbl="fgAccFollowNode1" presStyleIdx="0" presStyleCnt="3">
        <dgm:presLayoutVars>
          <dgm:bulletEnabled val="1"/>
        </dgm:presLayoutVars>
      </dgm:prSet>
      <dgm:spPr/>
    </dgm:pt>
    <dgm:pt modelId="{C262C900-690F-4446-9997-93DC0D3276EF}" type="pres">
      <dgm:prSet presAssocID="{74674BD7-ED37-40D7-A8E4-8D88916FFC20}" presName="FourConn_2-3" presStyleLbl="fgAccFollowNode1" presStyleIdx="1" presStyleCnt="3">
        <dgm:presLayoutVars>
          <dgm:bulletEnabled val="1"/>
        </dgm:presLayoutVars>
      </dgm:prSet>
      <dgm:spPr/>
    </dgm:pt>
    <dgm:pt modelId="{741863A5-7D80-433B-987C-C16B6F4A7AF7}" type="pres">
      <dgm:prSet presAssocID="{74674BD7-ED37-40D7-A8E4-8D88916FFC20}" presName="FourConn_3-4" presStyleLbl="fgAccFollowNode1" presStyleIdx="2" presStyleCnt="3">
        <dgm:presLayoutVars>
          <dgm:bulletEnabled val="1"/>
        </dgm:presLayoutVars>
      </dgm:prSet>
      <dgm:spPr/>
    </dgm:pt>
    <dgm:pt modelId="{A978E82E-4B53-4AF2-BB98-3AF6B24BAB57}" type="pres">
      <dgm:prSet presAssocID="{74674BD7-ED37-40D7-A8E4-8D88916FFC20}" presName="FourNodes_1_text" presStyleLbl="node1" presStyleIdx="3" presStyleCnt="4">
        <dgm:presLayoutVars>
          <dgm:bulletEnabled val="1"/>
        </dgm:presLayoutVars>
      </dgm:prSet>
      <dgm:spPr/>
    </dgm:pt>
    <dgm:pt modelId="{CECEE07A-1A9E-449A-997D-B95D83638F09}" type="pres">
      <dgm:prSet presAssocID="{74674BD7-ED37-40D7-A8E4-8D88916FFC20}" presName="FourNodes_2_text" presStyleLbl="node1" presStyleIdx="3" presStyleCnt="4">
        <dgm:presLayoutVars>
          <dgm:bulletEnabled val="1"/>
        </dgm:presLayoutVars>
      </dgm:prSet>
      <dgm:spPr/>
    </dgm:pt>
    <dgm:pt modelId="{85BCF8C9-94AC-4A36-A0D9-BAFF7F4904ED}" type="pres">
      <dgm:prSet presAssocID="{74674BD7-ED37-40D7-A8E4-8D88916FFC20}" presName="FourNodes_3_text" presStyleLbl="node1" presStyleIdx="3" presStyleCnt="4">
        <dgm:presLayoutVars>
          <dgm:bulletEnabled val="1"/>
        </dgm:presLayoutVars>
      </dgm:prSet>
      <dgm:spPr/>
    </dgm:pt>
    <dgm:pt modelId="{E296DB08-A9B6-4EC4-BCBC-D6BDFE10779E}" type="pres">
      <dgm:prSet presAssocID="{74674BD7-ED37-40D7-A8E4-8D88916FFC20}" presName="FourNodes_4_text" presStyleLbl="node1" presStyleIdx="3" presStyleCnt="4">
        <dgm:presLayoutVars>
          <dgm:bulletEnabled val="1"/>
        </dgm:presLayoutVars>
      </dgm:prSet>
      <dgm:spPr/>
    </dgm:pt>
  </dgm:ptLst>
  <dgm:cxnLst>
    <dgm:cxn modelId="{17C09900-FA1D-4E25-AB97-54C47737656C}" type="presOf" srcId="{74674BD7-ED37-40D7-A8E4-8D88916FFC20}" destId="{6E21E09A-6DDD-4EAB-9BF0-ACA955ED866E}" srcOrd="0" destOrd="0" presId="urn:microsoft.com/office/officeart/2005/8/layout/vProcess5"/>
    <dgm:cxn modelId="{18711207-F3C3-41BB-B0A0-7BB66BA5AF72}" type="presOf" srcId="{204F4E16-A9CA-4D0E-903B-F89344DDC4D5}" destId="{E296DB08-A9B6-4EC4-BCBC-D6BDFE10779E}" srcOrd="1" destOrd="0" presId="urn:microsoft.com/office/officeart/2005/8/layout/vProcess5"/>
    <dgm:cxn modelId="{F0727E0F-69AF-4D1D-9058-55181FBB638E}" type="presOf" srcId="{6F843401-C84B-46F6-B5AF-A2EA5CDA7ADE}" destId="{C262C900-690F-4446-9997-93DC0D3276EF}" srcOrd="0" destOrd="0" presId="urn:microsoft.com/office/officeart/2005/8/layout/vProcess5"/>
    <dgm:cxn modelId="{9BB4BA0F-85E0-427F-A5F6-7602EB13F898}" type="presOf" srcId="{80643D50-0928-4506-B793-E3CDFF87D9BF}" destId="{85BCF8C9-94AC-4A36-A0D9-BAFF7F4904ED}" srcOrd="1" destOrd="0" presId="urn:microsoft.com/office/officeart/2005/8/layout/vProcess5"/>
    <dgm:cxn modelId="{FE206817-81E8-4444-8759-3DAAA9BCE780}" type="presOf" srcId="{204F4E16-A9CA-4D0E-903B-F89344DDC4D5}" destId="{3247EE30-03BD-460A-BE53-5B1D124EF056}" srcOrd="0" destOrd="0" presId="urn:microsoft.com/office/officeart/2005/8/layout/vProcess5"/>
    <dgm:cxn modelId="{400DF928-C944-45E8-8503-86C0F834DE97}" srcId="{74674BD7-ED37-40D7-A8E4-8D88916FFC20}" destId="{8345304B-F476-4F58-B334-2B0CDB27C75B}" srcOrd="0" destOrd="0" parTransId="{5FAE551E-6B96-4474-B7F3-2B43E66FE367}" sibTransId="{9EB8809C-0DA2-4062-B977-142D64F23665}"/>
    <dgm:cxn modelId="{0F0E072B-D0A2-4525-8E10-29C7188FB037}" type="presOf" srcId="{9EB8809C-0DA2-4062-B977-142D64F23665}" destId="{2436ADFF-7576-4578-9BC7-A5D3ED4F221B}" srcOrd="0" destOrd="0" presId="urn:microsoft.com/office/officeart/2005/8/layout/vProcess5"/>
    <dgm:cxn modelId="{0A2B943A-DA42-418B-B83A-0B4D768E07DA}" srcId="{74674BD7-ED37-40D7-A8E4-8D88916FFC20}" destId="{204F4E16-A9CA-4D0E-903B-F89344DDC4D5}" srcOrd="3" destOrd="0" parTransId="{F881F0FA-5FD2-4880-800A-8C9CED9759DB}" sibTransId="{29ADB138-9238-41FB-9C0C-BC263A85E7FE}"/>
    <dgm:cxn modelId="{309A0767-A3F4-4569-A54F-8DA3601A1B9D}" srcId="{74674BD7-ED37-40D7-A8E4-8D88916FFC20}" destId="{80643D50-0928-4506-B793-E3CDFF87D9BF}" srcOrd="2" destOrd="0" parTransId="{544DBE67-FE41-41D9-B12F-FD112ABBE036}" sibTransId="{628186D2-CE2D-46A9-A2B4-3E6D72BCA61E}"/>
    <dgm:cxn modelId="{A918D974-16B1-4492-B6EB-ED12C9025A5F}" type="presOf" srcId="{8345304B-F476-4F58-B334-2B0CDB27C75B}" destId="{A978E82E-4B53-4AF2-BB98-3AF6B24BAB57}" srcOrd="1" destOrd="0" presId="urn:microsoft.com/office/officeart/2005/8/layout/vProcess5"/>
    <dgm:cxn modelId="{9EC4615A-AE47-4188-8B4D-468ABD989E43}" type="presOf" srcId="{2E316848-4D2E-4B90-96EF-6AB3A47F8C66}" destId="{CECEE07A-1A9E-449A-997D-B95D83638F09}" srcOrd="1" destOrd="0" presId="urn:microsoft.com/office/officeart/2005/8/layout/vProcess5"/>
    <dgm:cxn modelId="{3978AC87-C410-4F3A-A0CA-93C03F664956}" type="presOf" srcId="{8345304B-F476-4F58-B334-2B0CDB27C75B}" destId="{D8BB2EBF-1DFE-4371-B740-A484DBD26D3C}" srcOrd="0" destOrd="0" presId="urn:microsoft.com/office/officeart/2005/8/layout/vProcess5"/>
    <dgm:cxn modelId="{27072AC4-8347-4312-981E-5657DFE9BB0B}" srcId="{74674BD7-ED37-40D7-A8E4-8D88916FFC20}" destId="{2E316848-4D2E-4B90-96EF-6AB3A47F8C66}" srcOrd="1" destOrd="0" parTransId="{727818C6-BA95-4E8C-A5C5-9F3DCF1D6733}" sibTransId="{6F843401-C84B-46F6-B5AF-A2EA5CDA7ADE}"/>
    <dgm:cxn modelId="{3C241FE1-D611-46F0-8B02-18AD6D4EF11B}" type="presOf" srcId="{2E316848-4D2E-4B90-96EF-6AB3A47F8C66}" destId="{F091D2EC-1E46-4609-9399-7551F0FB8DA3}" srcOrd="0" destOrd="0" presId="urn:microsoft.com/office/officeart/2005/8/layout/vProcess5"/>
    <dgm:cxn modelId="{93653FEA-180E-4D9D-A2A3-B0CE0CEEF27C}" type="presOf" srcId="{628186D2-CE2D-46A9-A2B4-3E6D72BCA61E}" destId="{741863A5-7D80-433B-987C-C16B6F4A7AF7}" srcOrd="0" destOrd="0" presId="urn:microsoft.com/office/officeart/2005/8/layout/vProcess5"/>
    <dgm:cxn modelId="{B501B5F4-F48E-4A8E-9854-0CF3AFCC4C70}" type="presOf" srcId="{80643D50-0928-4506-B793-E3CDFF87D9BF}" destId="{20B0CE02-C096-4836-82A7-F7E256508BDD}" srcOrd="0" destOrd="0" presId="urn:microsoft.com/office/officeart/2005/8/layout/vProcess5"/>
    <dgm:cxn modelId="{7D1895C4-7D3F-4004-92D0-F57FE26F722C}" type="presParOf" srcId="{6E21E09A-6DDD-4EAB-9BF0-ACA955ED866E}" destId="{17DF8789-3F8F-4297-844F-481C911315ED}" srcOrd="0" destOrd="0" presId="urn:microsoft.com/office/officeart/2005/8/layout/vProcess5"/>
    <dgm:cxn modelId="{66D5A04D-FCFF-4B35-9F9E-3C3E376244B3}" type="presParOf" srcId="{6E21E09A-6DDD-4EAB-9BF0-ACA955ED866E}" destId="{D8BB2EBF-1DFE-4371-B740-A484DBD26D3C}" srcOrd="1" destOrd="0" presId="urn:microsoft.com/office/officeart/2005/8/layout/vProcess5"/>
    <dgm:cxn modelId="{62391833-64B2-4227-A318-55158B3165A9}" type="presParOf" srcId="{6E21E09A-6DDD-4EAB-9BF0-ACA955ED866E}" destId="{F091D2EC-1E46-4609-9399-7551F0FB8DA3}" srcOrd="2" destOrd="0" presId="urn:microsoft.com/office/officeart/2005/8/layout/vProcess5"/>
    <dgm:cxn modelId="{CFC4F4CB-0F20-456A-AD06-9E58FA60A1A4}" type="presParOf" srcId="{6E21E09A-6DDD-4EAB-9BF0-ACA955ED866E}" destId="{20B0CE02-C096-4836-82A7-F7E256508BDD}" srcOrd="3" destOrd="0" presId="urn:microsoft.com/office/officeart/2005/8/layout/vProcess5"/>
    <dgm:cxn modelId="{BCD4057E-0B38-4005-B011-65DFE1DF5F3C}" type="presParOf" srcId="{6E21E09A-6DDD-4EAB-9BF0-ACA955ED866E}" destId="{3247EE30-03BD-460A-BE53-5B1D124EF056}" srcOrd="4" destOrd="0" presId="urn:microsoft.com/office/officeart/2005/8/layout/vProcess5"/>
    <dgm:cxn modelId="{5C24FFA5-B029-4A84-8350-6C1524477B58}" type="presParOf" srcId="{6E21E09A-6DDD-4EAB-9BF0-ACA955ED866E}" destId="{2436ADFF-7576-4578-9BC7-A5D3ED4F221B}" srcOrd="5" destOrd="0" presId="urn:microsoft.com/office/officeart/2005/8/layout/vProcess5"/>
    <dgm:cxn modelId="{5F0D2A37-083E-48DC-9E72-928AAAB44949}" type="presParOf" srcId="{6E21E09A-6DDD-4EAB-9BF0-ACA955ED866E}" destId="{C262C900-690F-4446-9997-93DC0D3276EF}" srcOrd="6" destOrd="0" presId="urn:microsoft.com/office/officeart/2005/8/layout/vProcess5"/>
    <dgm:cxn modelId="{592F28F4-0BC5-4BF4-AFC7-4A71B65EEA14}" type="presParOf" srcId="{6E21E09A-6DDD-4EAB-9BF0-ACA955ED866E}" destId="{741863A5-7D80-433B-987C-C16B6F4A7AF7}" srcOrd="7" destOrd="0" presId="urn:microsoft.com/office/officeart/2005/8/layout/vProcess5"/>
    <dgm:cxn modelId="{12C343C6-1BDE-45AF-8DC5-5176A85789B5}" type="presParOf" srcId="{6E21E09A-6DDD-4EAB-9BF0-ACA955ED866E}" destId="{A978E82E-4B53-4AF2-BB98-3AF6B24BAB57}" srcOrd="8" destOrd="0" presId="urn:microsoft.com/office/officeart/2005/8/layout/vProcess5"/>
    <dgm:cxn modelId="{C7930F92-6D4C-48AB-85FF-9BE2B795272C}" type="presParOf" srcId="{6E21E09A-6DDD-4EAB-9BF0-ACA955ED866E}" destId="{CECEE07A-1A9E-449A-997D-B95D83638F09}" srcOrd="9" destOrd="0" presId="urn:microsoft.com/office/officeart/2005/8/layout/vProcess5"/>
    <dgm:cxn modelId="{2A3D850D-1B9D-401A-82AE-BD74B5F01FFD}" type="presParOf" srcId="{6E21E09A-6DDD-4EAB-9BF0-ACA955ED866E}" destId="{85BCF8C9-94AC-4A36-A0D9-BAFF7F4904ED}" srcOrd="10" destOrd="0" presId="urn:microsoft.com/office/officeart/2005/8/layout/vProcess5"/>
    <dgm:cxn modelId="{503DAB37-4D15-47A7-9787-E031953AA4BA}" type="presParOf" srcId="{6E21E09A-6DDD-4EAB-9BF0-ACA955ED866E}" destId="{E296DB08-A9B6-4EC4-BCBC-D6BDFE10779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7FE5BA8-4E15-434E-8918-A69C492FAF12}" type="doc">
      <dgm:prSet loTypeId="urn:microsoft.com/office/officeart/2005/8/layout/vList2" loCatId="list" qsTypeId="urn:microsoft.com/office/officeart/2005/8/quickstyle/simple2" qsCatId="simple" csTypeId="urn:microsoft.com/office/officeart/2005/8/colors/colorful5" csCatId="colorful"/>
      <dgm:spPr/>
      <dgm:t>
        <a:bodyPr/>
        <a:lstStyle/>
        <a:p>
          <a:endParaRPr lang="en-US"/>
        </a:p>
      </dgm:t>
    </dgm:pt>
    <dgm:pt modelId="{D11E939A-D1D7-4373-B04C-587302346699}">
      <dgm:prSet/>
      <dgm:spPr/>
      <dgm:t>
        <a:bodyPr/>
        <a:lstStyle/>
        <a:p>
          <a:r>
            <a:rPr lang="en-US"/>
            <a:t>You are there to defend the process, not the member</a:t>
          </a:r>
        </a:p>
      </dgm:t>
    </dgm:pt>
    <dgm:pt modelId="{6042EA87-BEE2-4C46-95D0-5DC597B517C2}" type="parTrans" cxnId="{A929759F-AFCB-453E-8824-6F5B945FC23A}">
      <dgm:prSet/>
      <dgm:spPr/>
      <dgm:t>
        <a:bodyPr/>
        <a:lstStyle/>
        <a:p>
          <a:endParaRPr lang="en-US"/>
        </a:p>
      </dgm:t>
    </dgm:pt>
    <dgm:pt modelId="{CCCA0A37-729B-458B-A89D-E80AF172FF18}" type="sibTrans" cxnId="{A929759F-AFCB-453E-8824-6F5B945FC23A}">
      <dgm:prSet/>
      <dgm:spPr/>
      <dgm:t>
        <a:bodyPr/>
        <a:lstStyle/>
        <a:p>
          <a:endParaRPr lang="en-US"/>
        </a:p>
      </dgm:t>
    </dgm:pt>
    <dgm:pt modelId="{5CF8716F-DA10-4A26-B573-524907571C6B}">
      <dgm:prSet/>
      <dgm:spPr/>
      <dgm:t>
        <a:bodyPr/>
        <a:lstStyle/>
        <a:p>
          <a:r>
            <a:rPr lang="en-US"/>
            <a:t>Don’t judge, defend!</a:t>
          </a:r>
        </a:p>
      </dgm:t>
    </dgm:pt>
    <dgm:pt modelId="{44358952-3D20-493B-8052-A0156082BF11}" type="parTrans" cxnId="{061E73D3-6AEC-4C3C-BD1A-F89AA1A37FE4}">
      <dgm:prSet/>
      <dgm:spPr/>
      <dgm:t>
        <a:bodyPr/>
        <a:lstStyle/>
        <a:p>
          <a:endParaRPr lang="en-US"/>
        </a:p>
      </dgm:t>
    </dgm:pt>
    <dgm:pt modelId="{8F770F35-C3F7-4134-96EB-25975CFEFE02}" type="sibTrans" cxnId="{061E73D3-6AEC-4C3C-BD1A-F89AA1A37FE4}">
      <dgm:prSet/>
      <dgm:spPr/>
      <dgm:t>
        <a:bodyPr/>
        <a:lstStyle/>
        <a:p>
          <a:endParaRPr lang="en-US"/>
        </a:p>
      </dgm:t>
    </dgm:pt>
    <dgm:pt modelId="{F6C796D3-C0DF-4C9F-BCCD-4AF47E251915}" type="pres">
      <dgm:prSet presAssocID="{E7FE5BA8-4E15-434E-8918-A69C492FAF12}" presName="linear" presStyleCnt="0">
        <dgm:presLayoutVars>
          <dgm:animLvl val="lvl"/>
          <dgm:resizeHandles val="exact"/>
        </dgm:presLayoutVars>
      </dgm:prSet>
      <dgm:spPr/>
    </dgm:pt>
    <dgm:pt modelId="{40034BC1-384F-46B7-B827-A985C826A817}" type="pres">
      <dgm:prSet presAssocID="{D11E939A-D1D7-4373-B04C-587302346699}" presName="parentText" presStyleLbl="node1" presStyleIdx="0" presStyleCnt="2">
        <dgm:presLayoutVars>
          <dgm:chMax val="0"/>
          <dgm:bulletEnabled val="1"/>
        </dgm:presLayoutVars>
      </dgm:prSet>
      <dgm:spPr/>
    </dgm:pt>
    <dgm:pt modelId="{6738B3CA-04A0-4DF4-A423-10DA9C6AF99D}" type="pres">
      <dgm:prSet presAssocID="{CCCA0A37-729B-458B-A89D-E80AF172FF18}" presName="spacer" presStyleCnt="0"/>
      <dgm:spPr/>
    </dgm:pt>
    <dgm:pt modelId="{1F6F50B5-CBEC-4F25-9EF8-E255C8E6CB1E}" type="pres">
      <dgm:prSet presAssocID="{5CF8716F-DA10-4A26-B573-524907571C6B}" presName="parentText" presStyleLbl="node1" presStyleIdx="1" presStyleCnt="2">
        <dgm:presLayoutVars>
          <dgm:chMax val="0"/>
          <dgm:bulletEnabled val="1"/>
        </dgm:presLayoutVars>
      </dgm:prSet>
      <dgm:spPr/>
    </dgm:pt>
  </dgm:ptLst>
  <dgm:cxnLst>
    <dgm:cxn modelId="{54ADD24F-8A91-4353-81C2-43349C3FF5DF}" type="presOf" srcId="{E7FE5BA8-4E15-434E-8918-A69C492FAF12}" destId="{F6C796D3-C0DF-4C9F-BCCD-4AF47E251915}" srcOrd="0" destOrd="0" presId="urn:microsoft.com/office/officeart/2005/8/layout/vList2"/>
    <dgm:cxn modelId="{22F7D17E-5287-4A09-8646-90980F2B0760}" type="presOf" srcId="{5CF8716F-DA10-4A26-B573-524907571C6B}" destId="{1F6F50B5-CBEC-4F25-9EF8-E255C8E6CB1E}" srcOrd="0" destOrd="0" presId="urn:microsoft.com/office/officeart/2005/8/layout/vList2"/>
    <dgm:cxn modelId="{14F6489E-4B46-459A-B637-5F7163C605D1}" type="presOf" srcId="{D11E939A-D1D7-4373-B04C-587302346699}" destId="{40034BC1-384F-46B7-B827-A985C826A817}" srcOrd="0" destOrd="0" presId="urn:microsoft.com/office/officeart/2005/8/layout/vList2"/>
    <dgm:cxn modelId="{A929759F-AFCB-453E-8824-6F5B945FC23A}" srcId="{E7FE5BA8-4E15-434E-8918-A69C492FAF12}" destId="{D11E939A-D1D7-4373-B04C-587302346699}" srcOrd="0" destOrd="0" parTransId="{6042EA87-BEE2-4C46-95D0-5DC597B517C2}" sibTransId="{CCCA0A37-729B-458B-A89D-E80AF172FF18}"/>
    <dgm:cxn modelId="{061E73D3-6AEC-4C3C-BD1A-F89AA1A37FE4}" srcId="{E7FE5BA8-4E15-434E-8918-A69C492FAF12}" destId="{5CF8716F-DA10-4A26-B573-524907571C6B}" srcOrd="1" destOrd="0" parTransId="{44358952-3D20-493B-8052-A0156082BF11}" sibTransId="{8F770F35-C3F7-4134-96EB-25975CFEFE02}"/>
    <dgm:cxn modelId="{BB38B574-FB7A-479F-AC5D-AB2A6A252636}" type="presParOf" srcId="{F6C796D3-C0DF-4C9F-BCCD-4AF47E251915}" destId="{40034BC1-384F-46B7-B827-A985C826A817}" srcOrd="0" destOrd="0" presId="urn:microsoft.com/office/officeart/2005/8/layout/vList2"/>
    <dgm:cxn modelId="{EEAAFA1F-9FB5-4BBF-82B7-C88537806E7F}" type="presParOf" srcId="{F6C796D3-C0DF-4C9F-BCCD-4AF47E251915}" destId="{6738B3CA-04A0-4DF4-A423-10DA9C6AF99D}" srcOrd="1" destOrd="0" presId="urn:microsoft.com/office/officeart/2005/8/layout/vList2"/>
    <dgm:cxn modelId="{6F93D85F-4A36-47A9-896A-9CE0270B64DB}" type="presParOf" srcId="{F6C796D3-C0DF-4C9F-BCCD-4AF47E251915}" destId="{1F6F50B5-CBEC-4F25-9EF8-E255C8E6CB1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7ECD816-90B6-41C0-B68C-632998BA3355}" type="doc">
      <dgm:prSet loTypeId="urn:microsoft.com/office/officeart/2005/8/layout/vProcess5" loCatId="process" qsTypeId="urn:microsoft.com/office/officeart/2005/8/quickstyle/simple3" qsCatId="simple" csTypeId="urn:microsoft.com/office/officeart/2005/8/colors/colorful1" csCatId="colorful"/>
      <dgm:spPr/>
      <dgm:t>
        <a:bodyPr/>
        <a:lstStyle/>
        <a:p>
          <a:endParaRPr lang="en-US"/>
        </a:p>
      </dgm:t>
    </dgm:pt>
    <dgm:pt modelId="{0A60CB89-A083-46D0-AC93-B0C201B82D71}">
      <dgm:prSet/>
      <dgm:spPr/>
      <dgm:t>
        <a:bodyPr/>
        <a:lstStyle/>
        <a:p>
          <a:r>
            <a:rPr lang="en-US"/>
            <a:t>Role play</a:t>
          </a:r>
        </a:p>
      </dgm:t>
    </dgm:pt>
    <dgm:pt modelId="{4F511289-D4A7-4C6A-B198-3EE3F95BD7A9}" type="parTrans" cxnId="{E9834A21-38D4-4FE5-BB65-1ECD242DC972}">
      <dgm:prSet/>
      <dgm:spPr/>
      <dgm:t>
        <a:bodyPr/>
        <a:lstStyle/>
        <a:p>
          <a:endParaRPr lang="en-US"/>
        </a:p>
      </dgm:t>
    </dgm:pt>
    <dgm:pt modelId="{66556FAE-F97E-4F84-B472-E84313676F3D}" type="sibTrans" cxnId="{E9834A21-38D4-4FE5-BB65-1ECD242DC972}">
      <dgm:prSet/>
      <dgm:spPr/>
      <dgm:t>
        <a:bodyPr/>
        <a:lstStyle/>
        <a:p>
          <a:endParaRPr lang="en-US"/>
        </a:p>
      </dgm:t>
    </dgm:pt>
    <dgm:pt modelId="{7A6B2C81-A458-46BF-A353-9073F459F036}">
      <dgm:prSet/>
      <dgm:spPr/>
      <dgm:t>
        <a:bodyPr/>
        <a:lstStyle/>
        <a:p>
          <a:r>
            <a:rPr lang="en-US"/>
            <a:t>Interviewing</a:t>
          </a:r>
        </a:p>
      </dgm:t>
    </dgm:pt>
    <dgm:pt modelId="{C2FDC6CF-FCFB-4BF9-8977-56823D369EBD}" type="parTrans" cxnId="{1C3A3757-F44A-4B94-ADF0-832144A24C97}">
      <dgm:prSet/>
      <dgm:spPr/>
      <dgm:t>
        <a:bodyPr/>
        <a:lstStyle/>
        <a:p>
          <a:endParaRPr lang="en-US"/>
        </a:p>
      </dgm:t>
    </dgm:pt>
    <dgm:pt modelId="{3FFAD6C8-DBAA-40CB-9039-2D398B5306B3}" type="sibTrans" cxnId="{1C3A3757-F44A-4B94-ADF0-832144A24C97}">
      <dgm:prSet/>
      <dgm:spPr/>
      <dgm:t>
        <a:bodyPr/>
        <a:lstStyle/>
        <a:p>
          <a:endParaRPr lang="en-US"/>
        </a:p>
      </dgm:t>
    </dgm:pt>
    <dgm:pt modelId="{672D4759-DF10-46AC-B396-DAF87AF38F46}">
      <dgm:prSet/>
      <dgm:spPr/>
      <dgm:t>
        <a:bodyPr/>
        <a:lstStyle/>
        <a:p>
          <a:r>
            <a:rPr lang="en-US"/>
            <a:t>Preparing to meet with the boss</a:t>
          </a:r>
        </a:p>
      </dgm:t>
    </dgm:pt>
    <dgm:pt modelId="{165982EA-C582-4BE9-A301-EC0823C8C93A}" type="parTrans" cxnId="{73D04A7C-B0F7-4892-9117-CA822A05E02F}">
      <dgm:prSet/>
      <dgm:spPr/>
      <dgm:t>
        <a:bodyPr/>
        <a:lstStyle/>
        <a:p>
          <a:endParaRPr lang="en-US"/>
        </a:p>
      </dgm:t>
    </dgm:pt>
    <dgm:pt modelId="{399CA3A9-FC09-48DC-93EF-9223E2CAC87E}" type="sibTrans" cxnId="{73D04A7C-B0F7-4892-9117-CA822A05E02F}">
      <dgm:prSet/>
      <dgm:spPr/>
      <dgm:t>
        <a:bodyPr/>
        <a:lstStyle/>
        <a:p>
          <a:endParaRPr lang="en-US"/>
        </a:p>
      </dgm:t>
    </dgm:pt>
    <dgm:pt modelId="{7B45AA19-6DFB-4BDE-A61D-9C008ED60516}">
      <dgm:prSet/>
      <dgm:spPr/>
      <dgm:t>
        <a:bodyPr/>
        <a:lstStyle/>
        <a:p>
          <a:r>
            <a:rPr lang="en-US"/>
            <a:t>Writing the grievance</a:t>
          </a:r>
        </a:p>
      </dgm:t>
    </dgm:pt>
    <dgm:pt modelId="{6F19739F-F943-452A-B8A0-407116A34709}" type="parTrans" cxnId="{69E645AD-F5EB-4E1C-B2F3-730EC3ADB228}">
      <dgm:prSet/>
      <dgm:spPr/>
      <dgm:t>
        <a:bodyPr/>
        <a:lstStyle/>
        <a:p>
          <a:endParaRPr lang="en-US"/>
        </a:p>
      </dgm:t>
    </dgm:pt>
    <dgm:pt modelId="{9F2234D7-6C60-4E7D-841A-69FBE80CF51A}" type="sibTrans" cxnId="{69E645AD-F5EB-4E1C-B2F3-730EC3ADB228}">
      <dgm:prSet/>
      <dgm:spPr/>
      <dgm:t>
        <a:bodyPr/>
        <a:lstStyle/>
        <a:p>
          <a:endParaRPr lang="en-US"/>
        </a:p>
      </dgm:t>
    </dgm:pt>
    <dgm:pt modelId="{2A2C1FD6-B1F8-46CF-B59B-CEDE3D6E1BBF}" type="pres">
      <dgm:prSet presAssocID="{A7ECD816-90B6-41C0-B68C-632998BA3355}" presName="outerComposite" presStyleCnt="0">
        <dgm:presLayoutVars>
          <dgm:chMax val="5"/>
          <dgm:dir/>
          <dgm:resizeHandles val="exact"/>
        </dgm:presLayoutVars>
      </dgm:prSet>
      <dgm:spPr/>
    </dgm:pt>
    <dgm:pt modelId="{3ADB8F04-C991-40B7-8654-CECD77BDB317}" type="pres">
      <dgm:prSet presAssocID="{A7ECD816-90B6-41C0-B68C-632998BA3355}" presName="dummyMaxCanvas" presStyleCnt="0">
        <dgm:presLayoutVars/>
      </dgm:prSet>
      <dgm:spPr/>
    </dgm:pt>
    <dgm:pt modelId="{16C217A6-3225-4EA7-9E7E-FCE11F97A26F}" type="pres">
      <dgm:prSet presAssocID="{A7ECD816-90B6-41C0-B68C-632998BA3355}" presName="FourNodes_1" presStyleLbl="node1" presStyleIdx="0" presStyleCnt="4">
        <dgm:presLayoutVars>
          <dgm:bulletEnabled val="1"/>
        </dgm:presLayoutVars>
      </dgm:prSet>
      <dgm:spPr/>
    </dgm:pt>
    <dgm:pt modelId="{4596E64F-DA2E-43FC-AE36-F5AF2050E354}" type="pres">
      <dgm:prSet presAssocID="{A7ECD816-90B6-41C0-B68C-632998BA3355}" presName="FourNodes_2" presStyleLbl="node1" presStyleIdx="1" presStyleCnt="4">
        <dgm:presLayoutVars>
          <dgm:bulletEnabled val="1"/>
        </dgm:presLayoutVars>
      </dgm:prSet>
      <dgm:spPr/>
    </dgm:pt>
    <dgm:pt modelId="{1E125E9D-0453-4677-8340-C3ABA88032DE}" type="pres">
      <dgm:prSet presAssocID="{A7ECD816-90B6-41C0-B68C-632998BA3355}" presName="FourNodes_3" presStyleLbl="node1" presStyleIdx="2" presStyleCnt="4">
        <dgm:presLayoutVars>
          <dgm:bulletEnabled val="1"/>
        </dgm:presLayoutVars>
      </dgm:prSet>
      <dgm:spPr/>
    </dgm:pt>
    <dgm:pt modelId="{A5D3A77B-9F70-4F61-AA10-A299A743CBCE}" type="pres">
      <dgm:prSet presAssocID="{A7ECD816-90B6-41C0-B68C-632998BA3355}" presName="FourNodes_4" presStyleLbl="node1" presStyleIdx="3" presStyleCnt="4">
        <dgm:presLayoutVars>
          <dgm:bulletEnabled val="1"/>
        </dgm:presLayoutVars>
      </dgm:prSet>
      <dgm:spPr/>
    </dgm:pt>
    <dgm:pt modelId="{607B64F3-19DB-4A61-9AA4-687BDFFF8843}" type="pres">
      <dgm:prSet presAssocID="{A7ECD816-90B6-41C0-B68C-632998BA3355}" presName="FourConn_1-2" presStyleLbl="fgAccFollowNode1" presStyleIdx="0" presStyleCnt="3">
        <dgm:presLayoutVars>
          <dgm:bulletEnabled val="1"/>
        </dgm:presLayoutVars>
      </dgm:prSet>
      <dgm:spPr/>
    </dgm:pt>
    <dgm:pt modelId="{C42757C4-7222-48C2-B4E4-B869A6635A76}" type="pres">
      <dgm:prSet presAssocID="{A7ECD816-90B6-41C0-B68C-632998BA3355}" presName="FourConn_2-3" presStyleLbl="fgAccFollowNode1" presStyleIdx="1" presStyleCnt="3">
        <dgm:presLayoutVars>
          <dgm:bulletEnabled val="1"/>
        </dgm:presLayoutVars>
      </dgm:prSet>
      <dgm:spPr/>
    </dgm:pt>
    <dgm:pt modelId="{38D05FD5-9B2C-4D57-9301-808408D482D8}" type="pres">
      <dgm:prSet presAssocID="{A7ECD816-90B6-41C0-B68C-632998BA3355}" presName="FourConn_3-4" presStyleLbl="fgAccFollowNode1" presStyleIdx="2" presStyleCnt="3">
        <dgm:presLayoutVars>
          <dgm:bulletEnabled val="1"/>
        </dgm:presLayoutVars>
      </dgm:prSet>
      <dgm:spPr/>
    </dgm:pt>
    <dgm:pt modelId="{96A4D228-72C8-4B41-A893-96AD7E788B4B}" type="pres">
      <dgm:prSet presAssocID="{A7ECD816-90B6-41C0-B68C-632998BA3355}" presName="FourNodes_1_text" presStyleLbl="node1" presStyleIdx="3" presStyleCnt="4">
        <dgm:presLayoutVars>
          <dgm:bulletEnabled val="1"/>
        </dgm:presLayoutVars>
      </dgm:prSet>
      <dgm:spPr/>
    </dgm:pt>
    <dgm:pt modelId="{5B1F239B-188B-43D5-A577-9476B01A1D45}" type="pres">
      <dgm:prSet presAssocID="{A7ECD816-90B6-41C0-B68C-632998BA3355}" presName="FourNodes_2_text" presStyleLbl="node1" presStyleIdx="3" presStyleCnt="4">
        <dgm:presLayoutVars>
          <dgm:bulletEnabled val="1"/>
        </dgm:presLayoutVars>
      </dgm:prSet>
      <dgm:spPr/>
    </dgm:pt>
    <dgm:pt modelId="{ED744997-2847-4C55-8BDF-69FCD14CDC34}" type="pres">
      <dgm:prSet presAssocID="{A7ECD816-90B6-41C0-B68C-632998BA3355}" presName="FourNodes_3_text" presStyleLbl="node1" presStyleIdx="3" presStyleCnt="4">
        <dgm:presLayoutVars>
          <dgm:bulletEnabled val="1"/>
        </dgm:presLayoutVars>
      </dgm:prSet>
      <dgm:spPr/>
    </dgm:pt>
    <dgm:pt modelId="{C0AEBC08-D12E-49EE-B94C-9D2A78048B70}" type="pres">
      <dgm:prSet presAssocID="{A7ECD816-90B6-41C0-B68C-632998BA3355}" presName="FourNodes_4_text" presStyleLbl="node1" presStyleIdx="3" presStyleCnt="4">
        <dgm:presLayoutVars>
          <dgm:bulletEnabled val="1"/>
        </dgm:presLayoutVars>
      </dgm:prSet>
      <dgm:spPr/>
    </dgm:pt>
  </dgm:ptLst>
  <dgm:cxnLst>
    <dgm:cxn modelId="{A85CC910-6B12-4C7A-A318-3ECCD2EB96B7}" type="presOf" srcId="{7B45AA19-6DFB-4BDE-A61D-9C008ED60516}" destId="{C0AEBC08-D12E-49EE-B94C-9D2A78048B70}" srcOrd="1" destOrd="0" presId="urn:microsoft.com/office/officeart/2005/8/layout/vProcess5"/>
    <dgm:cxn modelId="{E9834A21-38D4-4FE5-BB65-1ECD242DC972}" srcId="{A7ECD816-90B6-41C0-B68C-632998BA3355}" destId="{0A60CB89-A083-46D0-AC93-B0C201B82D71}" srcOrd="0" destOrd="0" parTransId="{4F511289-D4A7-4C6A-B198-3EE3F95BD7A9}" sibTransId="{66556FAE-F97E-4F84-B472-E84313676F3D}"/>
    <dgm:cxn modelId="{E6D16A38-294F-40D2-8D60-DD242E7EE62E}" type="presOf" srcId="{7A6B2C81-A458-46BF-A353-9073F459F036}" destId="{4596E64F-DA2E-43FC-AE36-F5AF2050E354}" srcOrd="0" destOrd="0" presId="urn:microsoft.com/office/officeart/2005/8/layout/vProcess5"/>
    <dgm:cxn modelId="{C214B653-C03A-4AD0-A487-922EA21F9F01}" type="presOf" srcId="{399CA3A9-FC09-48DC-93EF-9223E2CAC87E}" destId="{38D05FD5-9B2C-4D57-9301-808408D482D8}" srcOrd="0" destOrd="0" presId="urn:microsoft.com/office/officeart/2005/8/layout/vProcess5"/>
    <dgm:cxn modelId="{5B5D6374-CA9C-49F4-8C3D-E12B89299B03}" type="presOf" srcId="{0A60CB89-A083-46D0-AC93-B0C201B82D71}" destId="{96A4D228-72C8-4B41-A893-96AD7E788B4B}" srcOrd="1" destOrd="0" presId="urn:microsoft.com/office/officeart/2005/8/layout/vProcess5"/>
    <dgm:cxn modelId="{F4E33356-468F-4384-B5AD-D2B4E417DA5D}" type="presOf" srcId="{A7ECD816-90B6-41C0-B68C-632998BA3355}" destId="{2A2C1FD6-B1F8-46CF-B59B-CEDE3D6E1BBF}" srcOrd="0" destOrd="0" presId="urn:microsoft.com/office/officeart/2005/8/layout/vProcess5"/>
    <dgm:cxn modelId="{1C3A3757-F44A-4B94-ADF0-832144A24C97}" srcId="{A7ECD816-90B6-41C0-B68C-632998BA3355}" destId="{7A6B2C81-A458-46BF-A353-9073F459F036}" srcOrd="1" destOrd="0" parTransId="{C2FDC6CF-FCFB-4BF9-8977-56823D369EBD}" sibTransId="{3FFAD6C8-DBAA-40CB-9039-2D398B5306B3}"/>
    <dgm:cxn modelId="{5775AD79-B0AF-48A0-A93C-A469283C997C}" type="presOf" srcId="{7B45AA19-6DFB-4BDE-A61D-9C008ED60516}" destId="{A5D3A77B-9F70-4F61-AA10-A299A743CBCE}" srcOrd="0" destOrd="0" presId="urn:microsoft.com/office/officeart/2005/8/layout/vProcess5"/>
    <dgm:cxn modelId="{73D04A7C-B0F7-4892-9117-CA822A05E02F}" srcId="{A7ECD816-90B6-41C0-B68C-632998BA3355}" destId="{672D4759-DF10-46AC-B396-DAF87AF38F46}" srcOrd="2" destOrd="0" parTransId="{165982EA-C582-4BE9-A301-EC0823C8C93A}" sibTransId="{399CA3A9-FC09-48DC-93EF-9223E2CAC87E}"/>
    <dgm:cxn modelId="{5D6FD6A7-0000-4026-9328-FF04A77A9272}" type="presOf" srcId="{7A6B2C81-A458-46BF-A353-9073F459F036}" destId="{5B1F239B-188B-43D5-A577-9476B01A1D45}" srcOrd="1" destOrd="0" presId="urn:microsoft.com/office/officeart/2005/8/layout/vProcess5"/>
    <dgm:cxn modelId="{55A002AA-F557-4808-90F8-CC8FD8E10618}" type="presOf" srcId="{672D4759-DF10-46AC-B396-DAF87AF38F46}" destId="{1E125E9D-0453-4677-8340-C3ABA88032DE}" srcOrd="0" destOrd="0" presId="urn:microsoft.com/office/officeart/2005/8/layout/vProcess5"/>
    <dgm:cxn modelId="{69E645AD-F5EB-4E1C-B2F3-730EC3ADB228}" srcId="{A7ECD816-90B6-41C0-B68C-632998BA3355}" destId="{7B45AA19-6DFB-4BDE-A61D-9C008ED60516}" srcOrd="3" destOrd="0" parTransId="{6F19739F-F943-452A-B8A0-407116A34709}" sibTransId="{9F2234D7-6C60-4E7D-841A-69FBE80CF51A}"/>
    <dgm:cxn modelId="{B320C7CD-E239-4BF7-9F9C-4DFB62C450D3}" type="presOf" srcId="{3FFAD6C8-DBAA-40CB-9039-2D398B5306B3}" destId="{C42757C4-7222-48C2-B4E4-B869A6635A76}" srcOrd="0" destOrd="0" presId="urn:microsoft.com/office/officeart/2005/8/layout/vProcess5"/>
    <dgm:cxn modelId="{A97A8BDC-E321-4D30-9015-6F9F6C1D8606}" type="presOf" srcId="{66556FAE-F97E-4F84-B472-E84313676F3D}" destId="{607B64F3-19DB-4A61-9AA4-687BDFFF8843}" srcOrd="0" destOrd="0" presId="urn:microsoft.com/office/officeart/2005/8/layout/vProcess5"/>
    <dgm:cxn modelId="{9399FBE6-13E2-4C19-99E5-5406CE22F4D7}" type="presOf" srcId="{672D4759-DF10-46AC-B396-DAF87AF38F46}" destId="{ED744997-2847-4C55-8BDF-69FCD14CDC34}" srcOrd="1" destOrd="0" presId="urn:microsoft.com/office/officeart/2005/8/layout/vProcess5"/>
    <dgm:cxn modelId="{72CF32FD-6B83-4AEE-B7DD-B9DEE1408B5F}" type="presOf" srcId="{0A60CB89-A083-46D0-AC93-B0C201B82D71}" destId="{16C217A6-3225-4EA7-9E7E-FCE11F97A26F}" srcOrd="0" destOrd="0" presId="urn:microsoft.com/office/officeart/2005/8/layout/vProcess5"/>
    <dgm:cxn modelId="{98F906E5-883D-4BCA-A4A3-2203DB001AA2}" type="presParOf" srcId="{2A2C1FD6-B1F8-46CF-B59B-CEDE3D6E1BBF}" destId="{3ADB8F04-C991-40B7-8654-CECD77BDB317}" srcOrd="0" destOrd="0" presId="urn:microsoft.com/office/officeart/2005/8/layout/vProcess5"/>
    <dgm:cxn modelId="{E41AB82E-FA2A-4AAF-BDAD-E75269FADA09}" type="presParOf" srcId="{2A2C1FD6-B1F8-46CF-B59B-CEDE3D6E1BBF}" destId="{16C217A6-3225-4EA7-9E7E-FCE11F97A26F}" srcOrd="1" destOrd="0" presId="urn:microsoft.com/office/officeart/2005/8/layout/vProcess5"/>
    <dgm:cxn modelId="{1F333A91-95E4-421D-9346-55FE1CE0C266}" type="presParOf" srcId="{2A2C1FD6-B1F8-46CF-B59B-CEDE3D6E1BBF}" destId="{4596E64F-DA2E-43FC-AE36-F5AF2050E354}" srcOrd="2" destOrd="0" presId="urn:microsoft.com/office/officeart/2005/8/layout/vProcess5"/>
    <dgm:cxn modelId="{9703EBB0-1639-45B4-BAC7-EE3B6A592F89}" type="presParOf" srcId="{2A2C1FD6-B1F8-46CF-B59B-CEDE3D6E1BBF}" destId="{1E125E9D-0453-4677-8340-C3ABA88032DE}" srcOrd="3" destOrd="0" presId="urn:microsoft.com/office/officeart/2005/8/layout/vProcess5"/>
    <dgm:cxn modelId="{3E72443E-9930-4DBE-814F-D536C59252F5}" type="presParOf" srcId="{2A2C1FD6-B1F8-46CF-B59B-CEDE3D6E1BBF}" destId="{A5D3A77B-9F70-4F61-AA10-A299A743CBCE}" srcOrd="4" destOrd="0" presId="urn:microsoft.com/office/officeart/2005/8/layout/vProcess5"/>
    <dgm:cxn modelId="{B08735D1-A989-4264-9053-DDACA918A0C9}" type="presParOf" srcId="{2A2C1FD6-B1F8-46CF-B59B-CEDE3D6E1BBF}" destId="{607B64F3-19DB-4A61-9AA4-687BDFFF8843}" srcOrd="5" destOrd="0" presId="urn:microsoft.com/office/officeart/2005/8/layout/vProcess5"/>
    <dgm:cxn modelId="{E62D8D5A-6231-4EF2-8F56-951C566BA0DD}" type="presParOf" srcId="{2A2C1FD6-B1F8-46CF-B59B-CEDE3D6E1BBF}" destId="{C42757C4-7222-48C2-B4E4-B869A6635A76}" srcOrd="6" destOrd="0" presId="urn:microsoft.com/office/officeart/2005/8/layout/vProcess5"/>
    <dgm:cxn modelId="{FCFC2A0A-2A67-452C-A939-A3F208F7FF05}" type="presParOf" srcId="{2A2C1FD6-B1F8-46CF-B59B-CEDE3D6E1BBF}" destId="{38D05FD5-9B2C-4D57-9301-808408D482D8}" srcOrd="7" destOrd="0" presId="urn:microsoft.com/office/officeart/2005/8/layout/vProcess5"/>
    <dgm:cxn modelId="{D8E319CF-BE02-4393-B448-B7488812BC30}" type="presParOf" srcId="{2A2C1FD6-B1F8-46CF-B59B-CEDE3D6E1BBF}" destId="{96A4D228-72C8-4B41-A893-96AD7E788B4B}" srcOrd="8" destOrd="0" presId="urn:microsoft.com/office/officeart/2005/8/layout/vProcess5"/>
    <dgm:cxn modelId="{EB32EC01-5C10-4C93-89E2-3D76FE74CBAE}" type="presParOf" srcId="{2A2C1FD6-B1F8-46CF-B59B-CEDE3D6E1BBF}" destId="{5B1F239B-188B-43D5-A577-9476B01A1D45}" srcOrd="9" destOrd="0" presId="urn:microsoft.com/office/officeart/2005/8/layout/vProcess5"/>
    <dgm:cxn modelId="{75322E08-EBAB-47D9-99A2-E600D0AC029C}" type="presParOf" srcId="{2A2C1FD6-B1F8-46CF-B59B-CEDE3D6E1BBF}" destId="{ED744997-2847-4C55-8BDF-69FCD14CDC34}" srcOrd="10" destOrd="0" presId="urn:microsoft.com/office/officeart/2005/8/layout/vProcess5"/>
    <dgm:cxn modelId="{4585D5F7-CAB1-470B-A534-44DEFEF6F793}" type="presParOf" srcId="{2A2C1FD6-B1F8-46CF-B59B-CEDE3D6E1BBF}" destId="{C0AEBC08-D12E-49EE-B94C-9D2A78048B70}"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0E0D840-D8D7-49E3-B9FB-22A6B91A8392}"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A0005587-D35E-441A-B731-92D24BF1AF3C}">
      <dgm:prSet custT="1"/>
      <dgm:spPr/>
      <dgm:t>
        <a:bodyPr/>
        <a:lstStyle/>
        <a:p>
          <a:r>
            <a:rPr lang="en-US" sz="2000"/>
            <a:t>A principal calls you into the office and hands you a letter of reprimand.  Are you entitled to have union representation?  Why or why not?</a:t>
          </a:r>
        </a:p>
      </dgm:t>
    </dgm:pt>
    <dgm:pt modelId="{D84CD582-FEC6-46B3-92B8-53B388311981}" type="parTrans" cxnId="{5B154EE6-CDE6-4D26-97C3-7673B9B8E034}">
      <dgm:prSet/>
      <dgm:spPr/>
      <dgm:t>
        <a:bodyPr/>
        <a:lstStyle/>
        <a:p>
          <a:endParaRPr lang="en-US"/>
        </a:p>
      </dgm:t>
    </dgm:pt>
    <dgm:pt modelId="{F39CA270-F33B-4CAF-8B8E-11E3740EBB31}" type="sibTrans" cxnId="{5B154EE6-CDE6-4D26-97C3-7673B9B8E034}">
      <dgm:prSet/>
      <dgm:spPr/>
      <dgm:t>
        <a:bodyPr/>
        <a:lstStyle/>
        <a:p>
          <a:endParaRPr lang="en-US"/>
        </a:p>
      </dgm:t>
    </dgm:pt>
    <dgm:pt modelId="{C933A129-4675-49D8-8FE0-EFBA8CF5D820}">
      <dgm:prSet custT="1"/>
      <dgm:spPr/>
      <dgm:t>
        <a:bodyPr/>
        <a:lstStyle/>
        <a:p>
          <a:r>
            <a:rPr lang="en-US" sz="2000"/>
            <a:t>Your Vice Principal schedules a meeting to discuss your evaluation.  She has been hostile towards you in the past. Are you entitled to have union representation?  Why or why not?</a:t>
          </a:r>
        </a:p>
      </dgm:t>
    </dgm:pt>
    <dgm:pt modelId="{94D68EBE-3DED-4DCD-9023-C0814D46DFA0}" type="parTrans" cxnId="{39DB1DE1-0D67-4D44-9865-2774A151E0F0}">
      <dgm:prSet/>
      <dgm:spPr/>
      <dgm:t>
        <a:bodyPr/>
        <a:lstStyle/>
        <a:p>
          <a:endParaRPr lang="en-US"/>
        </a:p>
      </dgm:t>
    </dgm:pt>
    <dgm:pt modelId="{836A4E49-C081-4A81-85A2-2AB3D4A3A9C3}" type="sibTrans" cxnId="{39DB1DE1-0D67-4D44-9865-2774A151E0F0}">
      <dgm:prSet/>
      <dgm:spPr/>
      <dgm:t>
        <a:bodyPr/>
        <a:lstStyle/>
        <a:p>
          <a:endParaRPr lang="en-US"/>
        </a:p>
      </dgm:t>
    </dgm:pt>
    <dgm:pt modelId="{5BB08D07-DB8B-43E0-9EFC-E3E1A7EBF31C}">
      <dgm:prSet custT="1"/>
      <dgm:spPr/>
      <dgm:t>
        <a:bodyPr/>
        <a:lstStyle/>
        <a:p>
          <a:r>
            <a:rPr lang="en-US" sz="2000"/>
            <a:t>You are in a meeting with your supervisor discussing a student's progress when he suddenly begins asking you in an accusatory manner about some missing supplies.  What do you do?</a:t>
          </a:r>
        </a:p>
      </dgm:t>
    </dgm:pt>
    <dgm:pt modelId="{B41D8D68-52A7-4529-8688-35FB3434430C}" type="parTrans" cxnId="{BC223470-427C-4F87-895F-6A0F2C8273C2}">
      <dgm:prSet/>
      <dgm:spPr/>
      <dgm:t>
        <a:bodyPr/>
        <a:lstStyle/>
        <a:p>
          <a:endParaRPr lang="en-US"/>
        </a:p>
      </dgm:t>
    </dgm:pt>
    <dgm:pt modelId="{BD118218-D7B2-4AC5-8C50-B88C0F481B69}" type="sibTrans" cxnId="{BC223470-427C-4F87-895F-6A0F2C8273C2}">
      <dgm:prSet/>
      <dgm:spPr/>
      <dgm:t>
        <a:bodyPr/>
        <a:lstStyle/>
        <a:p>
          <a:endParaRPr lang="en-US"/>
        </a:p>
      </dgm:t>
    </dgm:pt>
    <dgm:pt modelId="{0D5E04D7-CE51-496D-8D9B-141E5F628DA8}" type="pres">
      <dgm:prSet presAssocID="{A0E0D840-D8D7-49E3-B9FB-22A6B91A8392}" presName="hierChild1" presStyleCnt="0">
        <dgm:presLayoutVars>
          <dgm:chPref val="1"/>
          <dgm:dir/>
          <dgm:animOne val="branch"/>
          <dgm:animLvl val="lvl"/>
          <dgm:resizeHandles/>
        </dgm:presLayoutVars>
      </dgm:prSet>
      <dgm:spPr/>
    </dgm:pt>
    <dgm:pt modelId="{73F2E72C-2C42-4361-8282-99258CAA99CD}" type="pres">
      <dgm:prSet presAssocID="{A0005587-D35E-441A-B731-92D24BF1AF3C}" presName="hierRoot1" presStyleCnt="0"/>
      <dgm:spPr/>
    </dgm:pt>
    <dgm:pt modelId="{8BA40132-C0FD-49BC-8C65-6F7F6596F498}" type="pres">
      <dgm:prSet presAssocID="{A0005587-D35E-441A-B731-92D24BF1AF3C}" presName="composite" presStyleCnt="0"/>
      <dgm:spPr/>
    </dgm:pt>
    <dgm:pt modelId="{9A899BB5-2997-4F2A-A35C-998DEDBA4363}" type="pres">
      <dgm:prSet presAssocID="{A0005587-D35E-441A-B731-92D24BF1AF3C}" presName="background" presStyleLbl="node0" presStyleIdx="0" presStyleCnt="3"/>
      <dgm:spPr/>
    </dgm:pt>
    <dgm:pt modelId="{EDFC8EF6-20AD-48FF-896D-39933829F743}" type="pres">
      <dgm:prSet presAssocID="{A0005587-D35E-441A-B731-92D24BF1AF3C}" presName="text" presStyleLbl="fgAcc0" presStyleIdx="0" presStyleCnt="3" custScaleX="109802" custScaleY="150911">
        <dgm:presLayoutVars>
          <dgm:chPref val="3"/>
        </dgm:presLayoutVars>
      </dgm:prSet>
      <dgm:spPr/>
    </dgm:pt>
    <dgm:pt modelId="{123EC458-77EA-4E92-BFED-E51603A677EC}" type="pres">
      <dgm:prSet presAssocID="{A0005587-D35E-441A-B731-92D24BF1AF3C}" presName="hierChild2" presStyleCnt="0"/>
      <dgm:spPr/>
    </dgm:pt>
    <dgm:pt modelId="{7495531F-FD60-41E7-9E27-60BC62BCFEDE}" type="pres">
      <dgm:prSet presAssocID="{C933A129-4675-49D8-8FE0-EFBA8CF5D820}" presName="hierRoot1" presStyleCnt="0"/>
      <dgm:spPr/>
    </dgm:pt>
    <dgm:pt modelId="{C25A8213-A1A0-4000-BCDF-8576B1D08A69}" type="pres">
      <dgm:prSet presAssocID="{C933A129-4675-49D8-8FE0-EFBA8CF5D820}" presName="composite" presStyleCnt="0"/>
      <dgm:spPr/>
    </dgm:pt>
    <dgm:pt modelId="{23E8022D-7C4E-4976-8155-92C5BFF60C75}" type="pres">
      <dgm:prSet presAssocID="{C933A129-4675-49D8-8FE0-EFBA8CF5D820}" presName="background" presStyleLbl="node0" presStyleIdx="1" presStyleCnt="3"/>
      <dgm:spPr/>
    </dgm:pt>
    <dgm:pt modelId="{BACD46D6-49EB-4FA9-8ACE-E42798EAF7DB}" type="pres">
      <dgm:prSet presAssocID="{C933A129-4675-49D8-8FE0-EFBA8CF5D820}" presName="text" presStyleLbl="fgAcc0" presStyleIdx="1" presStyleCnt="3" custScaleX="117026" custScaleY="153436">
        <dgm:presLayoutVars>
          <dgm:chPref val="3"/>
        </dgm:presLayoutVars>
      </dgm:prSet>
      <dgm:spPr/>
    </dgm:pt>
    <dgm:pt modelId="{6703A7A4-00C6-4C3F-A58F-0AEF61627156}" type="pres">
      <dgm:prSet presAssocID="{C933A129-4675-49D8-8FE0-EFBA8CF5D820}" presName="hierChild2" presStyleCnt="0"/>
      <dgm:spPr/>
    </dgm:pt>
    <dgm:pt modelId="{58BB0F96-91EA-41DB-AA76-49935A4FEE73}" type="pres">
      <dgm:prSet presAssocID="{5BB08D07-DB8B-43E0-9EFC-E3E1A7EBF31C}" presName="hierRoot1" presStyleCnt="0"/>
      <dgm:spPr/>
    </dgm:pt>
    <dgm:pt modelId="{DF74919C-3828-4744-AD03-00B59C541ED7}" type="pres">
      <dgm:prSet presAssocID="{5BB08D07-DB8B-43E0-9EFC-E3E1A7EBF31C}" presName="composite" presStyleCnt="0"/>
      <dgm:spPr/>
    </dgm:pt>
    <dgm:pt modelId="{B1809456-646F-4D47-BA31-0A1CEA58AB03}" type="pres">
      <dgm:prSet presAssocID="{5BB08D07-DB8B-43E0-9EFC-E3E1A7EBF31C}" presName="background" presStyleLbl="node0" presStyleIdx="2" presStyleCnt="3"/>
      <dgm:spPr/>
    </dgm:pt>
    <dgm:pt modelId="{7A1457B8-4493-4944-842B-41FC89102215}" type="pres">
      <dgm:prSet presAssocID="{5BB08D07-DB8B-43E0-9EFC-E3E1A7EBF31C}" presName="text" presStyleLbl="fgAcc0" presStyleIdx="2" presStyleCnt="3" custScaleX="115195" custScaleY="154379">
        <dgm:presLayoutVars>
          <dgm:chPref val="3"/>
        </dgm:presLayoutVars>
      </dgm:prSet>
      <dgm:spPr/>
    </dgm:pt>
    <dgm:pt modelId="{CC5AC4B0-2282-4F8F-99D7-8B4BBF585E10}" type="pres">
      <dgm:prSet presAssocID="{5BB08D07-DB8B-43E0-9EFC-E3E1A7EBF31C}" presName="hierChild2" presStyleCnt="0"/>
      <dgm:spPr/>
    </dgm:pt>
  </dgm:ptLst>
  <dgm:cxnLst>
    <dgm:cxn modelId="{BA59332B-D212-4055-A520-667551FF4CE7}" type="presOf" srcId="{C933A129-4675-49D8-8FE0-EFBA8CF5D820}" destId="{BACD46D6-49EB-4FA9-8ACE-E42798EAF7DB}" srcOrd="0" destOrd="0" presId="urn:microsoft.com/office/officeart/2005/8/layout/hierarchy1"/>
    <dgm:cxn modelId="{C23A1D42-432F-402D-92F3-60ADC9716D3E}" type="presOf" srcId="{A0005587-D35E-441A-B731-92D24BF1AF3C}" destId="{EDFC8EF6-20AD-48FF-896D-39933829F743}" srcOrd="0" destOrd="0" presId="urn:microsoft.com/office/officeart/2005/8/layout/hierarchy1"/>
    <dgm:cxn modelId="{BC223470-427C-4F87-895F-6A0F2C8273C2}" srcId="{A0E0D840-D8D7-49E3-B9FB-22A6B91A8392}" destId="{5BB08D07-DB8B-43E0-9EFC-E3E1A7EBF31C}" srcOrd="2" destOrd="0" parTransId="{B41D8D68-52A7-4529-8688-35FB3434430C}" sibTransId="{BD118218-D7B2-4AC5-8C50-B88C0F481B69}"/>
    <dgm:cxn modelId="{068116CD-6117-46E1-BA26-302B5E121BB3}" type="presOf" srcId="{A0E0D840-D8D7-49E3-B9FB-22A6B91A8392}" destId="{0D5E04D7-CE51-496D-8D9B-141E5F628DA8}" srcOrd="0" destOrd="0" presId="urn:microsoft.com/office/officeart/2005/8/layout/hierarchy1"/>
    <dgm:cxn modelId="{A0A9CADA-579E-4030-A61A-8BCFE779F65B}" type="presOf" srcId="{5BB08D07-DB8B-43E0-9EFC-E3E1A7EBF31C}" destId="{7A1457B8-4493-4944-842B-41FC89102215}" srcOrd="0" destOrd="0" presId="urn:microsoft.com/office/officeart/2005/8/layout/hierarchy1"/>
    <dgm:cxn modelId="{39DB1DE1-0D67-4D44-9865-2774A151E0F0}" srcId="{A0E0D840-D8D7-49E3-B9FB-22A6B91A8392}" destId="{C933A129-4675-49D8-8FE0-EFBA8CF5D820}" srcOrd="1" destOrd="0" parTransId="{94D68EBE-3DED-4DCD-9023-C0814D46DFA0}" sibTransId="{836A4E49-C081-4A81-85A2-2AB3D4A3A9C3}"/>
    <dgm:cxn modelId="{5B154EE6-CDE6-4D26-97C3-7673B9B8E034}" srcId="{A0E0D840-D8D7-49E3-B9FB-22A6B91A8392}" destId="{A0005587-D35E-441A-B731-92D24BF1AF3C}" srcOrd="0" destOrd="0" parTransId="{D84CD582-FEC6-46B3-92B8-53B388311981}" sibTransId="{F39CA270-F33B-4CAF-8B8E-11E3740EBB31}"/>
    <dgm:cxn modelId="{E2FDFEF6-9FF6-4CE6-BBEA-E3CEDEB260C4}" type="presParOf" srcId="{0D5E04D7-CE51-496D-8D9B-141E5F628DA8}" destId="{73F2E72C-2C42-4361-8282-99258CAA99CD}" srcOrd="0" destOrd="0" presId="urn:microsoft.com/office/officeart/2005/8/layout/hierarchy1"/>
    <dgm:cxn modelId="{920F2F8C-4FF4-4B67-B2DA-D7BF68586384}" type="presParOf" srcId="{73F2E72C-2C42-4361-8282-99258CAA99CD}" destId="{8BA40132-C0FD-49BC-8C65-6F7F6596F498}" srcOrd="0" destOrd="0" presId="urn:microsoft.com/office/officeart/2005/8/layout/hierarchy1"/>
    <dgm:cxn modelId="{67A07EEC-D49F-45DC-BEC3-ED30ADF24579}" type="presParOf" srcId="{8BA40132-C0FD-49BC-8C65-6F7F6596F498}" destId="{9A899BB5-2997-4F2A-A35C-998DEDBA4363}" srcOrd="0" destOrd="0" presId="urn:microsoft.com/office/officeart/2005/8/layout/hierarchy1"/>
    <dgm:cxn modelId="{4E3402E9-B0EA-4FAE-86AF-53B89256BD36}" type="presParOf" srcId="{8BA40132-C0FD-49BC-8C65-6F7F6596F498}" destId="{EDFC8EF6-20AD-48FF-896D-39933829F743}" srcOrd="1" destOrd="0" presId="urn:microsoft.com/office/officeart/2005/8/layout/hierarchy1"/>
    <dgm:cxn modelId="{4C552890-E54A-429B-8B4B-81CD88C43AB6}" type="presParOf" srcId="{73F2E72C-2C42-4361-8282-99258CAA99CD}" destId="{123EC458-77EA-4E92-BFED-E51603A677EC}" srcOrd="1" destOrd="0" presId="urn:microsoft.com/office/officeart/2005/8/layout/hierarchy1"/>
    <dgm:cxn modelId="{8FD420D8-BB14-4017-A736-715E7BE42246}" type="presParOf" srcId="{0D5E04D7-CE51-496D-8D9B-141E5F628DA8}" destId="{7495531F-FD60-41E7-9E27-60BC62BCFEDE}" srcOrd="1" destOrd="0" presId="urn:microsoft.com/office/officeart/2005/8/layout/hierarchy1"/>
    <dgm:cxn modelId="{EB52C2E5-2FD7-42AD-A143-CE091EA4EB5C}" type="presParOf" srcId="{7495531F-FD60-41E7-9E27-60BC62BCFEDE}" destId="{C25A8213-A1A0-4000-BCDF-8576B1D08A69}" srcOrd="0" destOrd="0" presId="urn:microsoft.com/office/officeart/2005/8/layout/hierarchy1"/>
    <dgm:cxn modelId="{1C287098-8BB0-401D-AAC2-EE82346F7EE7}" type="presParOf" srcId="{C25A8213-A1A0-4000-BCDF-8576B1D08A69}" destId="{23E8022D-7C4E-4976-8155-92C5BFF60C75}" srcOrd="0" destOrd="0" presId="urn:microsoft.com/office/officeart/2005/8/layout/hierarchy1"/>
    <dgm:cxn modelId="{AE60DC94-9936-48DD-BCF4-09ED79BC4FB4}" type="presParOf" srcId="{C25A8213-A1A0-4000-BCDF-8576B1D08A69}" destId="{BACD46D6-49EB-4FA9-8ACE-E42798EAF7DB}" srcOrd="1" destOrd="0" presId="urn:microsoft.com/office/officeart/2005/8/layout/hierarchy1"/>
    <dgm:cxn modelId="{C53D08CA-5E2B-4821-BE5C-EA2398529AEE}" type="presParOf" srcId="{7495531F-FD60-41E7-9E27-60BC62BCFEDE}" destId="{6703A7A4-00C6-4C3F-A58F-0AEF61627156}" srcOrd="1" destOrd="0" presId="urn:microsoft.com/office/officeart/2005/8/layout/hierarchy1"/>
    <dgm:cxn modelId="{B54B4A96-8B52-4FA5-A1C6-CEFFF4D14C58}" type="presParOf" srcId="{0D5E04D7-CE51-496D-8D9B-141E5F628DA8}" destId="{58BB0F96-91EA-41DB-AA76-49935A4FEE73}" srcOrd="2" destOrd="0" presId="urn:microsoft.com/office/officeart/2005/8/layout/hierarchy1"/>
    <dgm:cxn modelId="{2E09B36B-D9BD-4632-AFC6-285A112EE876}" type="presParOf" srcId="{58BB0F96-91EA-41DB-AA76-49935A4FEE73}" destId="{DF74919C-3828-4744-AD03-00B59C541ED7}" srcOrd="0" destOrd="0" presId="urn:microsoft.com/office/officeart/2005/8/layout/hierarchy1"/>
    <dgm:cxn modelId="{173929DF-2335-482F-9F12-6EFFCF74320B}" type="presParOf" srcId="{DF74919C-3828-4744-AD03-00B59C541ED7}" destId="{B1809456-646F-4D47-BA31-0A1CEA58AB03}" srcOrd="0" destOrd="0" presId="urn:microsoft.com/office/officeart/2005/8/layout/hierarchy1"/>
    <dgm:cxn modelId="{BBF9CB75-2BCC-417A-9D96-F2066637B390}" type="presParOf" srcId="{DF74919C-3828-4744-AD03-00B59C541ED7}" destId="{7A1457B8-4493-4944-842B-41FC89102215}" srcOrd="1" destOrd="0" presId="urn:microsoft.com/office/officeart/2005/8/layout/hierarchy1"/>
    <dgm:cxn modelId="{2C3BFBFB-BD6F-4C38-9532-3BB4C1A87AF1}" type="presParOf" srcId="{58BB0F96-91EA-41DB-AA76-49935A4FEE73}" destId="{CC5AC4B0-2282-4F8F-99D7-8B4BBF585E1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A596436-D3CA-4D69-A3A2-0C5566C1FAD8}"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2EBE47F2-4663-4E76-9DF4-81D7D563F6FB}">
      <dgm:prSet/>
      <dgm:spPr/>
      <dgm:t>
        <a:bodyPr/>
        <a:lstStyle/>
        <a:p>
          <a:r>
            <a:rPr lang="en-US" i="1"/>
            <a:t>AN EMPLOYEE HAS THE RIGHT TO HAVE A UNION REPRESENTATIVE AT A MEETING WITH THE EMPLOYER IF HE OR SHE HAS A REASONABLE EXPECTATION THAT DISCIPLINE MAY RESULT.</a:t>
          </a:r>
          <a:endParaRPr lang="en-US"/>
        </a:p>
      </dgm:t>
    </dgm:pt>
    <dgm:pt modelId="{1E6C8969-173C-427E-B461-D19A2F92F367}" type="parTrans" cxnId="{F78D1210-5D1E-48F3-9E8E-2B1AB4FB28AE}">
      <dgm:prSet/>
      <dgm:spPr/>
      <dgm:t>
        <a:bodyPr/>
        <a:lstStyle/>
        <a:p>
          <a:endParaRPr lang="en-US"/>
        </a:p>
      </dgm:t>
    </dgm:pt>
    <dgm:pt modelId="{D86F465A-13F5-4975-B3F9-4296AF74D2DB}" type="sibTrans" cxnId="{F78D1210-5D1E-48F3-9E8E-2B1AB4FB28AE}">
      <dgm:prSet/>
      <dgm:spPr/>
      <dgm:t>
        <a:bodyPr/>
        <a:lstStyle/>
        <a:p>
          <a:endParaRPr lang="en-US"/>
        </a:p>
      </dgm:t>
    </dgm:pt>
    <dgm:pt modelId="{B375A1DF-A031-41F7-A884-239B5562923B}">
      <dgm:prSet/>
      <dgm:spPr/>
      <dgm:t>
        <a:bodyPr/>
        <a:lstStyle/>
        <a:p>
          <a:r>
            <a:rPr lang="en-US" i="1"/>
            <a:t>This is a private sector rule that has been made applicable to Public School employees under the EERA. (See Redwood CCD v. PERB (1984) 159 Cal.App.3d 617)</a:t>
          </a:r>
          <a:endParaRPr lang="en-US"/>
        </a:p>
      </dgm:t>
    </dgm:pt>
    <dgm:pt modelId="{B9B9938D-7EBA-429F-B4BF-F077959ABD5E}" type="parTrans" cxnId="{60747D7A-D4E4-4AB1-B724-15EB273C5BD0}">
      <dgm:prSet/>
      <dgm:spPr/>
      <dgm:t>
        <a:bodyPr/>
        <a:lstStyle/>
        <a:p>
          <a:endParaRPr lang="en-US"/>
        </a:p>
      </dgm:t>
    </dgm:pt>
    <dgm:pt modelId="{99FFB82B-C6A9-4A55-ABDF-0198DDB7C784}" type="sibTrans" cxnId="{60747D7A-D4E4-4AB1-B724-15EB273C5BD0}">
      <dgm:prSet/>
      <dgm:spPr/>
      <dgm:t>
        <a:bodyPr/>
        <a:lstStyle/>
        <a:p>
          <a:endParaRPr lang="en-US"/>
        </a:p>
      </dgm:t>
    </dgm:pt>
    <dgm:pt modelId="{E97361CB-1364-4811-A8B3-1B8023E1F07B}" type="pres">
      <dgm:prSet presAssocID="{DA596436-D3CA-4D69-A3A2-0C5566C1FAD8}" presName="vert0" presStyleCnt="0">
        <dgm:presLayoutVars>
          <dgm:dir/>
          <dgm:animOne val="branch"/>
          <dgm:animLvl val="lvl"/>
        </dgm:presLayoutVars>
      </dgm:prSet>
      <dgm:spPr/>
    </dgm:pt>
    <dgm:pt modelId="{3277CF19-0BD2-4F06-8DFA-4E9BD494E9E0}" type="pres">
      <dgm:prSet presAssocID="{2EBE47F2-4663-4E76-9DF4-81D7D563F6FB}" presName="thickLine" presStyleLbl="alignNode1" presStyleIdx="0" presStyleCnt="2"/>
      <dgm:spPr/>
    </dgm:pt>
    <dgm:pt modelId="{55291AE6-ABBD-4E0A-BE0E-7E877BE8BCC0}" type="pres">
      <dgm:prSet presAssocID="{2EBE47F2-4663-4E76-9DF4-81D7D563F6FB}" presName="horz1" presStyleCnt="0"/>
      <dgm:spPr/>
    </dgm:pt>
    <dgm:pt modelId="{2962FF97-3249-49A5-892C-BEB09CBA364F}" type="pres">
      <dgm:prSet presAssocID="{2EBE47F2-4663-4E76-9DF4-81D7D563F6FB}" presName="tx1" presStyleLbl="revTx" presStyleIdx="0" presStyleCnt="2"/>
      <dgm:spPr/>
    </dgm:pt>
    <dgm:pt modelId="{9AAC9718-A4E3-4A7C-A683-6B076499E5D9}" type="pres">
      <dgm:prSet presAssocID="{2EBE47F2-4663-4E76-9DF4-81D7D563F6FB}" presName="vert1" presStyleCnt="0"/>
      <dgm:spPr/>
    </dgm:pt>
    <dgm:pt modelId="{DF887ADF-ECEA-48D4-9351-3AB53B92EFBD}" type="pres">
      <dgm:prSet presAssocID="{B375A1DF-A031-41F7-A884-239B5562923B}" presName="thickLine" presStyleLbl="alignNode1" presStyleIdx="1" presStyleCnt="2"/>
      <dgm:spPr/>
    </dgm:pt>
    <dgm:pt modelId="{BC2C2D08-0C7E-4546-B14A-03C43F2B245B}" type="pres">
      <dgm:prSet presAssocID="{B375A1DF-A031-41F7-A884-239B5562923B}" presName="horz1" presStyleCnt="0"/>
      <dgm:spPr/>
    </dgm:pt>
    <dgm:pt modelId="{563601A1-81A1-47E6-B3D5-685EC0AD7A76}" type="pres">
      <dgm:prSet presAssocID="{B375A1DF-A031-41F7-A884-239B5562923B}" presName="tx1" presStyleLbl="revTx" presStyleIdx="1" presStyleCnt="2"/>
      <dgm:spPr/>
    </dgm:pt>
    <dgm:pt modelId="{1345ED57-B7F2-46F1-AA4B-FC554993FF9F}" type="pres">
      <dgm:prSet presAssocID="{B375A1DF-A031-41F7-A884-239B5562923B}" presName="vert1" presStyleCnt="0"/>
      <dgm:spPr/>
    </dgm:pt>
  </dgm:ptLst>
  <dgm:cxnLst>
    <dgm:cxn modelId="{F78D1210-5D1E-48F3-9E8E-2B1AB4FB28AE}" srcId="{DA596436-D3CA-4D69-A3A2-0C5566C1FAD8}" destId="{2EBE47F2-4663-4E76-9DF4-81D7D563F6FB}" srcOrd="0" destOrd="0" parTransId="{1E6C8969-173C-427E-B461-D19A2F92F367}" sibTransId="{D86F465A-13F5-4975-B3F9-4296AF74D2DB}"/>
    <dgm:cxn modelId="{8E52264D-4292-4740-AC4D-8AECC9F56283}" type="presOf" srcId="{DA596436-D3CA-4D69-A3A2-0C5566C1FAD8}" destId="{E97361CB-1364-4811-A8B3-1B8023E1F07B}" srcOrd="0" destOrd="0" presId="urn:microsoft.com/office/officeart/2008/layout/LinedList"/>
    <dgm:cxn modelId="{60747D7A-D4E4-4AB1-B724-15EB273C5BD0}" srcId="{DA596436-D3CA-4D69-A3A2-0C5566C1FAD8}" destId="{B375A1DF-A031-41F7-A884-239B5562923B}" srcOrd="1" destOrd="0" parTransId="{B9B9938D-7EBA-429F-B4BF-F077959ABD5E}" sibTransId="{99FFB82B-C6A9-4A55-ABDF-0198DDB7C784}"/>
    <dgm:cxn modelId="{5B036ABD-6A25-4110-9953-ADDE6586394F}" type="presOf" srcId="{B375A1DF-A031-41F7-A884-239B5562923B}" destId="{563601A1-81A1-47E6-B3D5-685EC0AD7A76}" srcOrd="0" destOrd="0" presId="urn:microsoft.com/office/officeart/2008/layout/LinedList"/>
    <dgm:cxn modelId="{1BFF1DF5-3587-4CFD-AE3C-93B2BAD6DB82}" type="presOf" srcId="{2EBE47F2-4663-4E76-9DF4-81D7D563F6FB}" destId="{2962FF97-3249-49A5-892C-BEB09CBA364F}" srcOrd="0" destOrd="0" presId="urn:microsoft.com/office/officeart/2008/layout/LinedList"/>
    <dgm:cxn modelId="{ADD93CA4-26F1-489F-B59E-42224C1E5B6E}" type="presParOf" srcId="{E97361CB-1364-4811-A8B3-1B8023E1F07B}" destId="{3277CF19-0BD2-4F06-8DFA-4E9BD494E9E0}" srcOrd="0" destOrd="0" presId="urn:microsoft.com/office/officeart/2008/layout/LinedList"/>
    <dgm:cxn modelId="{B38644A4-D293-4DF7-B7BB-4D77F6FFCD9F}" type="presParOf" srcId="{E97361CB-1364-4811-A8B3-1B8023E1F07B}" destId="{55291AE6-ABBD-4E0A-BE0E-7E877BE8BCC0}" srcOrd="1" destOrd="0" presId="urn:microsoft.com/office/officeart/2008/layout/LinedList"/>
    <dgm:cxn modelId="{1EE4092E-E7FF-4EF3-A5DF-42A2ABA68129}" type="presParOf" srcId="{55291AE6-ABBD-4E0A-BE0E-7E877BE8BCC0}" destId="{2962FF97-3249-49A5-892C-BEB09CBA364F}" srcOrd="0" destOrd="0" presId="urn:microsoft.com/office/officeart/2008/layout/LinedList"/>
    <dgm:cxn modelId="{410142F7-3C66-4353-BF8B-833EBA187508}" type="presParOf" srcId="{55291AE6-ABBD-4E0A-BE0E-7E877BE8BCC0}" destId="{9AAC9718-A4E3-4A7C-A683-6B076499E5D9}" srcOrd="1" destOrd="0" presId="urn:microsoft.com/office/officeart/2008/layout/LinedList"/>
    <dgm:cxn modelId="{0E2B291D-51E9-4450-A892-731B14534472}" type="presParOf" srcId="{E97361CB-1364-4811-A8B3-1B8023E1F07B}" destId="{DF887ADF-ECEA-48D4-9351-3AB53B92EFBD}" srcOrd="2" destOrd="0" presId="urn:microsoft.com/office/officeart/2008/layout/LinedList"/>
    <dgm:cxn modelId="{024FCBE5-904C-4A1B-8E0A-A62929AA10D3}" type="presParOf" srcId="{E97361CB-1364-4811-A8B3-1B8023E1F07B}" destId="{BC2C2D08-0C7E-4546-B14A-03C43F2B245B}" srcOrd="3" destOrd="0" presId="urn:microsoft.com/office/officeart/2008/layout/LinedList"/>
    <dgm:cxn modelId="{55CE81FF-D4E0-4581-A454-009D69A81F5F}" type="presParOf" srcId="{BC2C2D08-0C7E-4546-B14A-03C43F2B245B}" destId="{563601A1-81A1-47E6-B3D5-685EC0AD7A76}" srcOrd="0" destOrd="0" presId="urn:microsoft.com/office/officeart/2008/layout/LinedList"/>
    <dgm:cxn modelId="{34CCABBE-93FC-4E66-86CD-BADEE46D5895}" type="presParOf" srcId="{BC2C2D08-0C7E-4546-B14A-03C43F2B245B}" destId="{1345ED57-B7F2-46F1-AA4B-FC554993FF9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9B118B1-4C44-4974-AF41-594092F99BA4}" type="doc">
      <dgm:prSet loTypeId="urn:microsoft.com/office/officeart/2018/2/layout/IconLabelDescriptionList" loCatId="icon" qsTypeId="urn:microsoft.com/office/officeart/2005/8/quickstyle/simple4" qsCatId="simple" csTypeId="urn:microsoft.com/office/officeart/2018/5/colors/Iconchunking_neutralbg_accent1_2" csCatId="accent1" phldr="1"/>
      <dgm:spPr/>
      <dgm:t>
        <a:bodyPr/>
        <a:lstStyle/>
        <a:p>
          <a:endParaRPr lang="en-US"/>
        </a:p>
      </dgm:t>
    </dgm:pt>
    <dgm:pt modelId="{FFED2CB7-987E-4FE4-B6C4-F7F95DB0BCCF}">
      <dgm:prSet custT="1"/>
      <dgm:spPr/>
      <dgm:t>
        <a:bodyPr/>
        <a:lstStyle/>
        <a:p>
          <a:pPr>
            <a:defRPr b="1"/>
          </a:pPr>
          <a:r>
            <a:rPr lang="en-US" sz="2400"/>
            <a:t>Gets the Information</a:t>
          </a:r>
        </a:p>
      </dgm:t>
    </dgm:pt>
    <dgm:pt modelId="{18BBA798-FBF2-4873-AB2F-0DA0FBCB67C2}" type="parTrans" cxnId="{9995DA75-E7A1-465B-B91B-239CB0E71BF9}">
      <dgm:prSet/>
      <dgm:spPr/>
      <dgm:t>
        <a:bodyPr/>
        <a:lstStyle/>
        <a:p>
          <a:endParaRPr lang="en-US"/>
        </a:p>
      </dgm:t>
    </dgm:pt>
    <dgm:pt modelId="{3DDB2766-9F67-49FB-9080-853411ED6AAF}" type="sibTrans" cxnId="{9995DA75-E7A1-465B-B91B-239CB0E71BF9}">
      <dgm:prSet/>
      <dgm:spPr/>
      <dgm:t>
        <a:bodyPr/>
        <a:lstStyle/>
        <a:p>
          <a:endParaRPr lang="en-US"/>
        </a:p>
      </dgm:t>
    </dgm:pt>
    <dgm:pt modelId="{9502A6B0-B397-42F3-8002-A2CF39609F98}">
      <dgm:prSet custT="1"/>
      <dgm:spPr/>
      <dgm:t>
        <a:bodyPr/>
        <a:lstStyle/>
        <a:p>
          <a:r>
            <a:rPr lang="en-US" sz="1800"/>
            <a:t>Asks questions and starts with “what is the purpose of this meeting?”</a:t>
          </a:r>
        </a:p>
      </dgm:t>
    </dgm:pt>
    <dgm:pt modelId="{EDCD9604-2100-4924-9013-ECB2739F7F45}" type="parTrans" cxnId="{180C0D73-01C5-453D-9B38-CB4F8D65C2B8}">
      <dgm:prSet/>
      <dgm:spPr/>
      <dgm:t>
        <a:bodyPr/>
        <a:lstStyle/>
        <a:p>
          <a:endParaRPr lang="en-US"/>
        </a:p>
      </dgm:t>
    </dgm:pt>
    <dgm:pt modelId="{4B1C6BFC-3F34-4EBC-BD68-6F72C8D484FD}" type="sibTrans" cxnId="{180C0D73-01C5-453D-9B38-CB4F8D65C2B8}">
      <dgm:prSet/>
      <dgm:spPr/>
      <dgm:t>
        <a:bodyPr/>
        <a:lstStyle/>
        <a:p>
          <a:endParaRPr lang="en-US"/>
        </a:p>
      </dgm:t>
    </dgm:pt>
    <dgm:pt modelId="{BA5298F9-E5FA-49E7-863A-D12B6620520D}">
      <dgm:prSet custT="1"/>
      <dgm:spPr/>
      <dgm:t>
        <a:bodyPr/>
        <a:lstStyle/>
        <a:p>
          <a:r>
            <a:rPr lang="en-US" sz="1800"/>
            <a:t>Clarifies facts</a:t>
          </a:r>
        </a:p>
      </dgm:t>
    </dgm:pt>
    <dgm:pt modelId="{001FEC56-B9A9-4C2A-9771-706F8E691222}" type="parTrans" cxnId="{86FB4529-92FF-43CD-8E3B-D8B71D316B2B}">
      <dgm:prSet/>
      <dgm:spPr/>
      <dgm:t>
        <a:bodyPr/>
        <a:lstStyle/>
        <a:p>
          <a:endParaRPr lang="en-US"/>
        </a:p>
      </dgm:t>
    </dgm:pt>
    <dgm:pt modelId="{1A4FC3AC-4831-43CA-9054-C81E6A3AF562}" type="sibTrans" cxnId="{86FB4529-92FF-43CD-8E3B-D8B71D316B2B}">
      <dgm:prSet/>
      <dgm:spPr/>
      <dgm:t>
        <a:bodyPr/>
        <a:lstStyle/>
        <a:p>
          <a:endParaRPr lang="en-US"/>
        </a:p>
      </dgm:t>
    </dgm:pt>
    <dgm:pt modelId="{2C859344-7A88-4FE5-9943-FCC69A7ECDAD}">
      <dgm:prSet custT="1"/>
      <dgm:spPr/>
      <dgm:t>
        <a:bodyPr/>
        <a:lstStyle/>
        <a:p>
          <a:r>
            <a:rPr lang="en-US" sz="1800"/>
            <a:t>Listens</a:t>
          </a:r>
        </a:p>
      </dgm:t>
    </dgm:pt>
    <dgm:pt modelId="{2755D2D4-6CF5-419B-9897-4AF150675E07}" type="parTrans" cxnId="{91D69383-9AA1-48CB-88F9-3505D9276BA2}">
      <dgm:prSet/>
      <dgm:spPr/>
      <dgm:t>
        <a:bodyPr/>
        <a:lstStyle/>
        <a:p>
          <a:endParaRPr lang="en-US"/>
        </a:p>
      </dgm:t>
    </dgm:pt>
    <dgm:pt modelId="{A267238E-24EA-4A28-AE4F-28DBE54F345F}" type="sibTrans" cxnId="{91D69383-9AA1-48CB-88F9-3505D9276BA2}">
      <dgm:prSet/>
      <dgm:spPr/>
      <dgm:t>
        <a:bodyPr/>
        <a:lstStyle/>
        <a:p>
          <a:endParaRPr lang="en-US"/>
        </a:p>
      </dgm:t>
    </dgm:pt>
    <dgm:pt modelId="{ACD6FD13-B695-4A21-A956-AD924ED6BAF5}">
      <dgm:prSet custT="1"/>
      <dgm:spPr/>
      <dgm:t>
        <a:bodyPr/>
        <a:lstStyle/>
        <a:p>
          <a:r>
            <a:rPr lang="en-US" sz="1800"/>
            <a:t>Take notes</a:t>
          </a:r>
        </a:p>
      </dgm:t>
    </dgm:pt>
    <dgm:pt modelId="{3E19730A-517A-4FB0-8CA2-D98F82EF0D4B}" type="parTrans" cxnId="{4D868AA6-259F-400F-8AEC-0CD64E136059}">
      <dgm:prSet/>
      <dgm:spPr/>
      <dgm:t>
        <a:bodyPr/>
        <a:lstStyle/>
        <a:p>
          <a:endParaRPr lang="en-US"/>
        </a:p>
      </dgm:t>
    </dgm:pt>
    <dgm:pt modelId="{C11C8A4A-5887-4AD4-873A-1F8614C07807}" type="sibTrans" cxnId="{4D868AA6-259F-400F-8AEC-0CD64E136059}">
      <dgm:prSet/>
      <dgm:spPr/>
      <dgm:t>
        <a:bodyPr/>
        <a:lstStyle/>
        <a:p>
          <a:endParaRPr lang="en-US"/>
        </a:p>
      </dgm:t>
    </dgm:pt>
    <dgm:pt modelId="{FEE2A895-D414-4A1E-A937-33FA3383041F}">
      <dgm:prSet custT="1"/>
      <dgm:spPr/>
      <dgm:t>
        <a:bodyPr/>
        <a:lstStyle/>
        <a:p>
          <a:pPr>
            <a:defRPr b="1"/>
          </a:pPr>
          <a:r>
            <a:rPr lang="en-US" sz="2400"/>
            <a:t>Advocates for the Employee</a:t>
          </a:r>
        </a:p>
      </dgm:t>
    </dgm:pt>
    <dgm:pt modelId="{1DCC0560-1FE3-40BC-9592-6C5100555534}" type="parTrans" cxnId="{F304FE3D-8386-403A-AB2E-90184E8118F0}">
      <dgm:prSet/>
      <dgm:spPr/>
      <dgm:t>
        <a:bodyPr/>
        <a:lstStyle/>
        <a:p>
          <a:endParaRPr lang="en-US"/>
        </a:p>
      </dgm:t>
    </dgm:pt>
    <dgm:pt modelId="{A1B4BC39-052F-4F21-A362-F76732CC2CF6}" type="sibTrans" cxnId="{F304FE3D-8386-403A-AB2E-90184E8118F0}">
      <dgm:prSet/>
      <dgm:spPr/>
      <dgm:t>
        <a:bodyPr/>
        <a:lstStyle/>
        <a:p>
          <a:endParaRPr lang="en-US"/>
        </a:p>
      </dgm:t>
    </dgm:pt>
    <dgm:pt modelId="{0F4219E2-952F-44CA-BFE9-EBB14183779B}">
      <dgm:prSet custT="1"/>
      <dgm:spPr/>
      <dgm:t>
        <a:bodyPr/>
        <a:lstStyle/>
        <a:p>
          <a:r>
            <a:rPr lang="en-US" sz="1800"/>
            <a:t>Speaks for the employee when possible</a:t>
          </a:r>
        </a:p>
      </dgm:t>
    </dgm:pt>
    <dgm:pt modelId="{85315D3D-7FD2-4565-BDB2-959752B0B695}" type="parTrans" cxnId="{41E42273-3B29-4ED6-B8D9-51D537D0A3A0}">
      <dgm:prSet/>
      <dgm:spPr/>
      <dgm:t>
        <a:bodyPr/>
        <a:lstStyle/>
        <a:p>
          <a:endParaRPr lang="en-US"/>
        </a:p>
      </dgm:t>
    </dgm:pt>
    <dgm:pt modelId="{260A6B3A-82DD-4B54-9690-3E7F95870DC8}" type="sibTrans" cxnId="{41E42273-3B29-4ED6-B8D9-51D537D0A3A0}">
      <dgm:prSet/>
      <dgm:spPr/>
      <dgm:t>
        <a:bodyPr/>
        <a:lstStyle/>
        <a:p>
          <a:endParaRPr lang="en-US"/>
        </a:p>
      </dgm:t>
    </dgm:pt>
    <dgm:pt modelId="{0EE48D3B-9819-4BCD-9AD2-BCA19CE856B6}">
      <dgm:prSet custT="1"/>
      <dgm:spPr/>
      <dgm:t>
        <a:bodyPr/>
        <a:lstStyle/>
        <a:p>
          <a:r>
            <a:rPr lang="en-US" sz="1800"/>
            <a:t>Explains</a:t>
          </a:r>
        </a:p>
      </dgm:t>
    </dgm:pt>
    <dgm:pt modelId="{815449ED-D7EB-41C1-B168-C95273E73C2D}" type="parTrans" cxnId="{1FB659F8-02F6-4CE9-8108-BC0ABAB95C43}">
      <dgm:prSet/>
      <dgm:spPr/>
      <dgm:t>
        <a:bodyPr/>
        <a:lstStyle/>
        <a:p>
          <a:endParaRPr lang="en-US"/>
        </a:p>
      </dgm:t>
    </dgm:pt>
    <dgm:pt modelId="{FA510EA7-5981-483F-83B4-17EB7F180858}" type="sibTrans" cxnId="{1FB659F8-02F6-4CE9-8108-BC0ABAB95C43}">
      <dgm:prSet/>
      <dgm:spPr/>
      <dgm:t>
        <a:bodyPr/>
        <a:lstStyle/>
        <a:p>
          <a:endParaRPr lang="en-US"/>
        </a:p>
      </dgm:t>
    </dgm:pt>
    <dgm:pt modelId="{6112B039-4F43-4665-96C5-ACFFB3F37EC0}">
      <dgm:prSet custT="1"/>
      <dgm:spPr/>
      <dgm:t>
        <a:bodyPr/>
        <a:lstStyle/>
        <a:p>
          <a:r>
            <a:rPr lang="en-US" sz="1800"/>
            <a:t>Points out extenuating circumstances</a:t>
          </a:r>
        </a:p>
      </dgm:t>
    </dgm:pt>
    <dgm:pt modelId="{4AF1360F-E72E-4780-9A5D-F932B2E82A7B}" type="parTrans" cxnId="{CDCFB1DE-8F5A-4798-931D-479563F06E01}">
      <dgm:prSet/>
      <dgm:spPr/>
      <dgm:t>
        <a:bodyPr/>
        <a:lstStyle/>
        <a:p>
          <a:endParaRPr lang="en-US"/>
        </a:p>
      </dgm:t>
    </dgm:pt>
    <dgm:pt modelId="{343A6978-361F-49DD-A22C-A037DB155C0F}" type="sibTrans" cxnId="{CDCFB1DE-8F5A-4798-931D-479563F06E01}">
      <dgm:prSet/>
      <dgm:spPr/>
      <dgm:t>
        <a:bodyPr/>
        <a:lstStyle/>
        <a:p>
          <a:endParaRPr lang="en-US"/>
        </a:p>
      </dgm:t>
    </dgm:pt>
    <dgm:pt modelId="{8EF4DCA9-08D8-4E51-BF61-F8AC3C8F73BE}">
      <dgm:prSet custT="1"/>
      <dgm:spPr/>
      <dgm:t>
        <a:bodyPr/>
        <a:lstStyle/>
        <a:p>
          <a:r>
            <a:rPr lang="en-US" sz="1800"/>
            <a:t>Argues the employee’s case</a:t>
          </a:r>
        </a:p>
      </dgm:t>
    </dgm:pt>
    <dgm:pt modelId="{EA785E81-4A52-42EE-BFFD-92D18E2D1F0D}" type="parTrans" cxnId="{BB4E6CB4-CB08-4624-8AE6-9B165369EA8D}">
      <dgm:prSet/>
      <dgm:spPr/>
      <dgm:t>
        <a:bodyPr/>
        <a:lstStyle/>
        <a:p>
          <a:endParaRPr lang="en-US"/>
        </a:p>
      </dgm:t>
    </dgm:pt>
    <dgm:pt modelId="{3FC8A033-C752-4252-B9FC-F3FA0B34618A}" type="sibTrans" cxnId="{BB4E6CB4-CB08-4624-8AE6-9B165369EA8D}">
      <dgm:prSet/>
      <dgm:spPr/>
      <dgm:t>
        <a:bodyPr/>
        <a:lstStyle/>
        <a:p>
          <a:endParaRPr lang="en-US"/>
        </a:p>
      </dgm:t>
    </dgm:pt>
    <dgm:pt modelId="{9AD614EA-1385-41B6-91ED-26E094CC468B}">
      <dgm:prSet custT="1"/>
      <dgm:spPr/>
      <dgm:t>
        <a:bodyPr/>
        <a:lstStyle/>
        <a:p>
          <a:r>
            <a:rPr lang="en-US" sz="1800"/>
            <a:t>Asserts rights under the collective bargaining agreement</a:t>
          </a:r>
        </a:p>
      </dgm:t>
    </dgm:pt>
    <dgm:pt modelId="{C551767C-F6E7-4B34-BD53-4D3DD6B85C8F}" type="parTrans" cxnId="{C95C4C30-382F-41BB-8D65-07242FE9AC92}">
      <dgm:prSet/>
      <dgm:spPr/>
      <dgm:t>
        <a:bodyPr/>
        <a:lstStyle/>
        <a:p>
          <a:endParaRPr lang="en-US"/>
        </a:p>
      </dgm:t>
    </dgm:pt>
    <dgm:pt modelId="{9CEF0B69-5087-49C9-9215-DEA3549192AC}" type="sibTrans" cxnId="{C95C4C30-382F-41BB-8D65-07242FE9AC92}">
      <dgm:prSet/>
      <dgm:spPr/>
      <dgm:t>
        <a:bodyPr/>
        <a:lstStyle/>
        <a:p>
          <a:endParaRPr lang="en-US"/>
        </a:p>
      </dgm:t>
    </dgm:pt>
    <dgm:pt modelId="{FCAFB5F8-F2D1-482F-BB0F-1821A0829639}">
      <dgm:prSet custT="1"/>
      <dgm:spPr/>
      <dgm:t>
        <a:bodyPr/>
        <a:lstStyle/>
        <a:p>
          <a:pPr>
            <a:defRPr b="1"/>
          </a:pPr>
          <a:r>
            <a:rPr lang="en-US" sz="2400"/>
            <a:t>Protects the Employee</a:t>
          </a:r>
        </a:p>
      </dgm:t>
    </dgm:pt>
    <dgm:pt modelId="{BCE584A2-CA48-4142-A24C-8BB4FA0669AF}" type="parTrans" cxnId="{0CCE128E-5E95-4B7F-90B2-B9A883330301}">
      <dgm:prSet/>
      <dgm:spPr/>
      <dgm:t>
        <a:bodyPr/>
        <a:lstStyle/>
        <a:p>
          <a:endParaRPr lang="en-US"/>
        </a:p>
      </dgm:t>
    </dgm:pt>
    <dgm:pt modelId="{B2BF8441-F18F-42D8-A7C3-E9D52689CD2F}" type="sibTrans" cxnId="{0CCE128E-5E95-4B7F-90B2-B9A883330301}">
      <dgm:prSet/>
      <dgm:spPr/>
      <dgm:t>
        <a:bodyPr/>
        <a:lstStyle/>
        <a:p>
          <a:endParaRPr lang="en-US"/>
        </a:p>
      </dgm:t>
    </dgm:pt>
    <dgm:pt modelId="{A571430C-6EAB-4A04-918F-829B88F8B333}">
      <dgm:prSet custT="1"/>
      <dgm:spPr/>
      <dgm:t>
        <a:bodyPr/>
        <a:lstStyle/>
        <a:p>
          <a:r>
            <a:rPr lang="en-US" sz="1800"/>
            <a:t>From verbal abuse</a:t>
          </a:r>
        </a:p>
      </dgm:t>
    </dgm:pt>
    <dgm:pt modelId="{EE27667C-E326-4933-8C3D-D7D6EC5A339B}" type="parTrans" cxnId="{CDDC6BE3-C352-4135-BB25-6E1AD214AE9E}">
      <dgm:prSet/>
      <dgm:spPr/>
      <dgm:t>
        <a:bodyPr/>
        <a:lstStyle/>
        <a:p>
          <a:endParaRPr lang="en-US"/>
        </a:p>
      </dgm:t>
    </dgm:pt>
    <dgm:pt modelId="{1CE364FC-CAC4-4039-8D06-FA52E408ECFA}" type="sibTrans" cxnId="{CDDC6BE3-C352-4135-BB25-6E1AD214AE9E}">
      <dgm:prSet/>
      <dgm:spPr/>
      <dgm:t>
        <a:bodyPr/>
        <a:lstStyle/>
        <a:p>
          <a:endParaRPr lang="en-US"/>
        </a:p>
      </dgm:t>
    </dgm:pt>
    <dgm:pt modelId="{794C7BFD-F803-4632-83B9-3D3EF2EBD7D5}">
      <dgm:prSet custT="1"/>
      <dgm:spPr/>
      <dgm:t>
        <a:bodyPr/>
        <a:lstStyle/>
        <a:p>
          <a:r>
            <a:rPr lang="en-US" sz="1800"/>
            <a:t>From making a bad decision about their job</a:t>
          </a:r>
        </a:p>
      </dgm:t>
    </dgm:pt>
    <dgm:pt modelId="{C27F599D-DEA9-4011-A0AF-83B7FFF371E4}" type="parTrans" cxnId="{C30DB5C0-7485-43C1-B7FC-B6738E22BF06}">
      <dgm:prSet/>
      <dgm:spPr/>
      <dgm:t>
        <a:bodyPr/>
        <a:lstStyle/>
        <a:p>
          <a:endParaRPr lang="en-US"/>
        </a:p>
      </dgm:t>
    </dgm:pt>
    <dgm:pt modelId="{C9F4CB2B-01CD-4FA8-9170-3640151F0DEA}" type="sibTrans" cxnId="{C30DB5C0-7485-43C1-B7FC-B6738E22BF06}">
      <dgm:prSet/>
      <dgm:spPr/>
      <dgm:t>
        <a:bodyPr/>
        <a:lstStyle/>
        <a:p>
          <a:endParaRPr lang="en-US"/>
        </a:p>
      </dgm:t>
    </dgm:pt>
    <dgm:pt modelId="{181B44B1-2C1A-4508-B8A3-2C25C88F446D}">
      <dgm:prSet custT="1"/>
      <dgm:spPr/>
      <dgm:t>
        <a:bodyPr/>
        <a:lstStyle/>
        <a:p>
          <a:r>
            <a:rPr lang="en-US" sz="1800"/>
            <a:t>From making statements that could be used against them </a:t>
          </a:r>
        </a:p>
      </dgm:t>
    </dgm:pt>
    <dgm:pt modelId="{6026F91C-77FC-41C9-9887-CDBB1C35F8E5}" type="parTrans" cxnId="{3B97856A-E3A0-4784-BDE1-1A0005CDB55C}">
      <dgm:prSet/>
      <dgm:spPr/>
      <dgm:t>
        <a:bodyPr/>
        <a:lstStyle/>
        <a:p>
          <a:endParaRPr lang="en-US"/>
        </a:p>
      </dgm:t>
    </dgm:pt>
    <dgm:pt modelId="{2C0D873A-21E7-47CC-AA8D-ED7D60E71411}" type="sibTrans" cxnId="{3B97856A-E3A0-4784-BDE1-1A0005CDB55C}">
      <dgm:prSet/>
      <dgm:spPr/>
      <dgm:t>
        <a:bodyPr/>
        <a:lstStyle/>
        <a:p>
          <a:endParaRPr lang="en-US"/>
        </a:p>
      </dgm:t>
    </dgm:pt>
    <dgm:pt modelId="{AD8BC6E0-4A50-4E22-9021-E7B1E83A6D4D}">
      <dgm:prSet custT="1"/>
      <dgm:spPr/>
      <dgm:t>
        <a:bodyPr/>
        <a:lstStyle/>
        <a:p>
          <a:pPr>
            <a:defRPr b="1"/>
          </a:pPr>
          <a:r>
            <a:rPr lang="en-US" sz="2400"/>
            <a:t>Supports the Employee</a:t>
          </a:r>
        </a:p>
      </dgm:t>
    </dgm:pt>
    <dgm:pt modelId="{A78245B2-7C14-419B-9D59-413FDFB17570}" type="parTrans" cxnId="{47235385-F85B-47F0-BDC7-19180B6F8A24}">
      <dgm:prSet/>
      <dgm:spPr/>
      <dgm:t>
        <a:bodyPr/>
        <a:lstStyle/>
        <a:p>
          <a:endParaRPr lang="en-US"/>
        </a:p>
      </dgm:t>
    </dgm:pt>
    <dgm:pt modelId="{26742375-9DE6-4C92-A0F0-C473B71BA729}" type="sibTrans" cxnId="{47235385-F85B-47F0-BDC7-19180B6F8A24}">
      <dgm:prSet/>
      <dgm:spPr/>
      <dgm:t>
        <a:bodyPr/>
        <a:lstStyle/>
        <a:p>
          <a:endParaRPr lang="en-US"/>
        </a:p>
      </dgm:t>
    </dgm:pt>
    <dgm:pt modelId="{50B99A76-2B9B-48B5-8BB4-16CCF9974862}">
      <dgm:prSet custT="1"/>
      <dgm:spPr/>
      <dgm:t>
        <a:bodyPr/>
        <a:lstStyle/>
        <a:p>
          <a:r>
            <a:rPr lang="en-US" sz="1800"/>
            <a:t>Provides moral support</a:t>
          </a:r>
        </a:p>
      </dgm:t>
    </dgm:pt>
    <dgm:pt modelId="{3F12D3DC-D69E-4058-A0A5-462615E250FA}" type="parTrans" cxnId="{7A478462-9EFF-40AC-A0BA-3479B34CC88A}">
      <dgm:prSet/>
      <dgm:spPr/>
      <dgm:t>
        <a:bodyPr/>
        <a:lstStyle/>
        <a:p>
          <a:endParaRPr lang="en-US"/>
        </a:p>
      </dgm:t>
    </dgm:pt>
    <dgm:pt modelId="{B4CD57D9-654F-413F-931D-25834402C9EA}" type="sibTrans" cxnId="{7A478462-9EFF-40AC-A0BA-3479B34CC88A}">
      <dgm:prSet/>
      <dgm:spPr/>
      <dgm:t>
        <a:bodyPr/>
        <a:lstStyle/>
        <a:p>
          <a:endParaRPr lang="en-US"/>
        </a:p>
      </dgm:t>
    </dgm:pt>
    <dgm:pt modelId="{F730D1EA-47C3-486F-8A29-01CA4709F1FC}">
      <dgm:prSet custT="1"/>
      <dgm:spPr/>
      <dgm:t>
        <a:bodyPr/>
        <a:lstStyle/>
        <a:p>
          <a:r>
            <a:rPr lang="en-US" sz="1800"/>
            <a:t>Provides helpful information and advice</a:t>
          </a:r>
        </a:p>
      </dgm:t>
    </dgm:pt>
    <dgm:pt modelId="{F6DF103D-6134-46BF-995C-F81CD7712DCB}" type="parTrans" cxnId="{25FCBBEE-F68A-42E7-B84A-8BD1F0110E7B}">
      <dgm:prSet/>
      <dgm:spPr/>
      <dgm:t>
        <a:bodyPr/>
        <a:lstStyle/>
        <a:p>
          <a:endParaRPr lang="en-US"/>
        </a:p>
      </dgm:t>
    </dgm:pt>
    <dgm:pt modelId="{921E4975-03B1-47F7-BDA5-581A70DAD3F7}" type="sibTrans" cxnId="{25FCBBEE-F68A-42E7-B84A-8BD1F0110E7B}">
      <dgm:prSet/>
      <dgm:spPr/>
      <dgm:t>
        <a:bodyPr/>
        <a:lstStyle/>
        <a:p>
          <a:endParaRPr lang="en-US"/>
        </a:p>
      </dgm:t>
    </dgm:pt>
    <dgm:pt modelId="{197F9665-989D-4024-98D1-00C9618FA4F7}" type="pres">
      <dgm:prSet presAssocID="{E9B118B1-4C44-4974-AF41-594092F99BA4}" presName="root" presStyleCnt="0">
        <dgm:presLayoutVars>
          <dgm:dir/>
          <dgm:resizeHandles val="exact"/>
        </dgm:presLayoutVars>
      </dgm:prSet>
      <dgm:spPr/>
    </dgm:pt>
    <dgm:pt modelId="{F567DE46-9FC9-4E0A-8A29-6E15E91F5DDD}" type="pres">
      <dgm:prSet presAssocID="{FFED2CB7-987E-4FE4-B6C4-F7F95DB0BCCF}" presName="compNode" presStyleCnt="0"/>
      <dgm:spPr/>
    </dgm:pt>
    <dgm:pt modelId="{EA14C6AB-80CA-4CFA-AB9D-AD07DDBFAAF6}" type="pres">
      <dgm:prSet presAssocID="{FFED2CB7-987E-4FE4-B6C4-F7F95DB0BCCF}" presName="iconRect" presStyleLbl="node1" presStyleIdx="0" presStyleCnt="4" custLinFactNeighborX="30727" custLinFactNeighborY="248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wspaper"/>
        </a:ext>
      </dgm:extLst>
    </dgm:pt>
    <dgm:pt modelId="{FBA2C04D-A3D1-4952-9E10-F05C71BE08B8}" type="pres">
      <dgm:prSet presAssocID="{FFED2CB7-987E-4FE4-B6C4-F7F95DB0BCCF}" presName="iconSpace" presStyleCnt="0"/>
      <dgm:spPr/>
    </dgm:pt>
    <dgm:pt modelId="{EE5E2DD5-DF8A-442E-A5C4-F20CE22F016C}" type="pres">
      <dgm:prSet presAssocID="{FFED2CB7-987E-4FE4-B6C4-F7F95DB0BCCF}" presName="parTx" presStyleLbl="revTx" presStyleIdx="0" presStyleCnt="8">
        <dgm:presLayoutVars>
          <dgm:chMax val="0"/>
          <dgm:chPref val="0"/>
        </dgm:presLayoutVars>
      </dgm:prSet>
      <dgm:spPr/>
    </dgm:pt>
    <dgm:pt modelId="{BE381794-3F51-4754-AD87-1481077841F4}" type="pres">
      <dgm:prSet presAssocID="{FFED2CB7-987E-4FE4-B6C4-F7F95DB0BCCF}" presName="txSpace" presStyleCnt="0"/>
      <dgm:spPr/>
    </dgm:pt>
    <dgm:pt modelId="{68F0968E-54FB-42DA-88DE-551CDF0FD9A5}" type="pres">
      <dgm:prSet presAssocID="{FFED2CB7-987E-4FE4-B6C4-F7F95DB0BCCF}" presName="desTx" presStyleLbl="revTx" presStyleIdx="1" presStyleCnt="8">
        <dgm:presLayoutVars/>
      </dgm:prSet>
      <dgm:spPr/>
    </dgm:pt>
    <dgm:pt modelId="{D2172F30-DF6C-4672-83B4-3EC1EBDFF1C3}" type="pres">
      <dgm:prSet presAssocID="{3DDB2766-9F67-49FB-9080-853411ED6AAF}" presName="sibTrans" presStyleCnt="0"/>
      <dgm:spPr/>
    </dgm:pt>
    <dgm:pt modelId="{FD6E0761-9CE2-4682-A622-7CD9577DAFB4}" type="pres">
      <dgm:prSet presAssocID="{FEE2A895-D414-4A1E-A937-33FA3383041F}" presName="compNode" presStyleCnt="0"/>
      <dgm:spPr/>
    </dgm:pt>
    <dgm:pt modelId="{5011E877-0EDC-4A09-B6E4-D72BB7893624}" type="pres">
      <dgm:prSet presAssocID="{FEE2A895-D414-4A1E-A937-33FA3383041F}" presName="iconRect" presStyleLbl="node1" presStyleIdx="1" presStyleCnt="4" custLinFactNeighborX="30727" custLinFactNeighborY="248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66ABE9DE-865A-4C37-A012-D491949A814B}" type="pres">
      <dgm:prSet presAssocID="{FEE2A895-D414-4A1E-A937-33FA3383041F}" presName="iconSpace" presStyleCnt="0"/>
      <dgm:spPr/>
    </dgm:pt>
    <dgm:pt modelId="{B096B5B9-1E90-4A19-A1A9-BF7CF2E2B7CE}" type="pres">
      <dgm:prSet presAssocID="{FEE2A895-D414-4A1E-A937-33FA3383041F}" presName="parTx" presStyleLbl="revTx" presStyleIdx="2" presStyleCnt="8">
        <dgm:presLayoutVars>
          <dgm:chMax val="0"/>
          <dgm:chPref val="0"/>
        </dgm:presLayoutVars>
      </dgm:prSet>
      <dgm:spPr/>
    </dgm:pt>
    <dgm:pt modelId="{4D90BA00-87A7-43C0-AFD4-BC4D0A86D0C3}" type="pres">
      <dgm:prSet presAssocID="{FEE2A895-D414-4A1E-A937-33FA3383041F}" presName="txSpace" presStyleCnt="0"/>
      <dgm:spPr/>
    </dgm:pt>
    <dgm:pt modelId="{0FD19E16-D144-4E7C-AB9A-896C7B1AA078}" type="pres">
      <dgm:prSet presAssocID="{FEE2A895-D414-4A1E-A937-33FA3383041F}" presName="desTx" presStyleLbl="revTx" presStyleIdx="3" presStyleCnt="8">
        <dgm:presLayoutVars/>
      </dgm:prSet>
      <dgm:spPr/>
    </dgm:pt>
    <dgm:pt modelId="{8A1DD6A1-A475-458C-BE2D-9FE5C7BD3DC7}" type="pres">
      <dgm:prSet presAssocID="{A1B4BC39-052F-4F21-A362-F76732CC2CF6}" presName="sibTrans" presStyleCnt="0"/>
      <dgm:spPr/>
    </dgm:pt>
    <dgm:pt modelId="{A63B3631-B5F9-40D0-B811-BD16168F4D63}" type="pres">
      <dgm:prSet presAssocID="{FCAFB5F8-F2D1-482F-BB0F-1821A0829639}" presName="compNode" presStyleCnt="0"/>
      <dgm:spPr/>
    </dgm:pt>
    <dgm:pt modelId="{C9894E4B-47AA-4039-91E9-D8C8A4DC33EC}" type="pres">
      <dgm:prSet presAssocID="{FCAFB5F8-F2D1-482F-BB0F-1821A0829639}" presName="iconRect" presStyleLbl="node1" presStyleIdx="2" presStyleCnt="4" custLinFactNeighborX="30727" custLinFactNeighborY="248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F2EA0CCB-0283-45ED-B5DF-2783F72C15A8}" type="pres">
      <dgm:prSet presAssocID="{FCAFB5F8-F2D1-482F-BB0F-1821A0829639}" presName="iconSpace" presStyleCnt="0"/>
      <dgm:spPr/>
    </dgm:pt>
    <dgm:pt modelId="{B91940DA-7270-490C-A0E5-2E87AA43EBE0}" type="pres">
      <dgm:prSet presAssocID="{FCAFB5F8-F2D1-482F-BB0F-1821A0829639}" presName="parTx" presStyleLbl="revTx" presStyleIdx="4" presStyleCnt="8">
        <dgm:presLayoutVars>
          <dgm:chMax val="0"/>
          <dgm:chPref val="0"/>
        </dgm:presLayoutVars>
      </dgm:prSet>
      <dgm:spPr/>
    </dgm:pt>
    <dgm:pt modelId="{2EE603CB-B9F3-4CB3-B1FD-267026BABF86}" type="pres">
      <dgm:prSet presAssocID="{FCAFB5F8-F2D1-482F-BB0F-1821A0829639}" presName="txSpace" presStyleCnt="0"/>
      <dgm:spPr/>
    </dgm:pt>
    <dgm:pt modelId="{5DF6E603-A2C0-4F07-AA17-E1FF0D77EFEB}" type="pres">
      <dgm:prSet presAssocID="{FCAFB5F8-F2D1-482F-BB0F-1821A0829639}" presName="desTx" presStyleLbl="revTx" presStyleIdx="5" presStyleCnt="8">
        <dgm:presLayoutVars/>
      </dgm:prSet>
      <dgm:spPr/>
    </dgm:pt>
    <dgm:pt modelId="{80ABAF5D-179B-4E6D-BA34-63004E08229F}" type="pres">
      <dgm:prSet presAssocID="{B2BF8441-F18F-42D8-A7C3-E9D52689CD2F}" presName="sibTrans" presStyleCnt="0"/>
      <dgm:spPr/>
    </dgm:pt>
    <dgm:pt modelId="{91D76563-29F1-4FAD-923C-2DA1C8780264}" type="pres">
      <dgm:prSet presAssocID="{AD8BC6E0-4A50-4E22-9021-E7B1E83A6D4D}" presName="compNode" presStyleCnt="0"/>
      <dgm:spPr/>
    </dgm:pt>
    <dgm:pt modelId="{3DF88A31-0FFF-4B7D-A445-4CF2BF971865}" type="pres">
      <dgm:prSet presAssocID="{AD8BC6E0-4A50-4E22-9021-E7B1E83A6D4D}" presName="iconRect" presStyleLbl="node1" presStyleIdx="3" presStyleCnt="4" custLinFactNeighborX="30727" custLinFactNeighborY="248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255F8E97-23E9-48F5-8CB0-549E2A4D10BA}" type="pres">
      <dgm:prSet presAssocID="{AD8BC6E0-4A50-4E22-9021-E7B1E83A6D4D}" presName="iconSpace" presStyleCnt="0"/>
      <dgm:spPr/>
    </dgm:pt>
    <dgm:pt modelId="{4576D89F-F513-4F35-AB4D-67D09E531135}" type="pres">
      <dgm:prSet presAssocID="{AD8BC6E0-4A50-4E22-9021-E7B1E83A6D4D}" presName="parTx" presStyleLbl="revTx" presStyleIdx="6" presStyleCnt="8">
        <dgm:presLayoutVars>
          <dgm:chMax val="0"/>
          <dgm:chPref val="0"/>
        </dgm:presLayoutVars>
      </dgm:prSet>
      <dgm:spPr/>
    </dgm:pt>
    <dgm:pt modelId="{82A80854-390D-4DF3-A791-730FA16BC50E}" type="pres">
      <dgm:prSet presAssocID="{AD8BC6E0-4A50-4E22-9021-E7B1E83A6D4D}" presName="txSpace" presStyleCnt="0"/>
      <dgm:spPr/>
    </dgm:pt>
    <dgm:pt modelId="{83C1AA17-B4B8-421A-A6D4-350A099D71A4}" type="pres">
      <dgm:prSet presAssocID="{AD8BC6E0-4A50-4E22-9021-E7B1E83A6D4D}" presName="desTx" presStyleLbl="revTx" presStyleIdx="7" presStyleCnt="8">
        <dgm:presLayoutVars/>
      </dgm:prSet>
      <dgm:spPr/>
    </dgm:pt>
  </dgm:ptLst>
  <dgm:cxnLst>
    <dgm:cxn modelId="{435E4524-DB76-415A-A6EB-E4A67116B4C3}" type="presOf" srcId="{50B99A76-2B9B-48B5-8BB4-16CCF9974862}" destId="{83C1AA17-B4B8-421A-A6D4-350A099D71A4}" srcOrd="0" destOrd="0" presId="urn:microsoft.com/office/officeart/2018/2/layout/IconLabelDescriptionList"/>
    <dgm:cxn modelId="{C2855724-F1F2-4460-9758-CDE0397DF002}" type="presOf" srcId="{ACD6FD13-B695-4A21-A956-AD924ED6BAF5}" destId="{68F0968E-54FB-42DA-88DE-551CDF0FD9A5}" srcOrd="0" destOrd="3" presId="urn:microsoft.com/office/officeart/2018/2/layout/IconLabelDescriptionList"/>
    <dgm:cxn modelId="{86FB4529-92FF-43CD-8E3B-D8B71D316B2B}" srcId="{FFED2CB7-987E-4FE4-B6C4-F7F95DB0BCCF}" destId="{BA5298F9-E5FA-49E7-863A-D12B6620520D}" srcOrd="1" destOrd="0" parTransId="{001FEC56-B9A9-4C2A-9771-706F8E691222}" sibTransId="{1A4FC3AC-4831-43CA-9054-C81E6A3AF562}"/>
    <dgm:cxn modelId="{C95C4C30-382F-41BB-8D65-07242FE9AC92}" srcId="{FEE2A895-D414-4A1E-A937-33FA3383041F}" destId="{9AD614EA-1385-41B6-91ED-26E094CC468B}" srcOrd="4" destOrd="0" parTransId="{C551767C-F6E7-4B34-BD53-4D3DD6B85C8F}" sibTransId="{9CEF0B69-5087-49C9-9215-DEA3549192AC}"/>
    <dgm:cxn modelId="{F304FE3D-8386-403A-AB2E-90184E8118F0}" srcId="{E9B118B1-4C44-4974-AF41-594092F99BA4}" destId="{FEE2A895-D414-4A1E-A937-33FA3383041F}" srcOrd="1" destOrd="0" parTransId="{1DCC0560-1FE3-40BC-9592-6C5100555534}" sibTransId="{A1B4BC39-052F-4F21-A362-F76732CC2CF6}"/>
    <dgm:cxn modelId="{94BC6861-B415-44A9-A5D8-ECF600755D78}" type="presOf" srcId="{0F4219E2-952F-44CA-BFE9-EBB14183779B}" destId="{0FD19E16-D144-4E7C-AB9A-896C7B1AA078}" srcOrd="0" destOrd="0" presId="urn:microsoft.com/office/officeart/2018/2/layout/IconLabelDescriptionList"/>
    <dgm:cxn modelId="{7A478462-9EFF-40AC-A0BA-3479B34CC88A}" srcId="{AD8BC6E0-4A50-4E22-9021-E7B1E83A6D4D}" destId="{50B99A76-2B9B-48B5-8BB4-16CCF9974862}" srcOrd="0" destOrd="0" parTransId="{3F12D3DC-D69E-4058-A0A5-462615E250FA}" sibTransId="{B4CD57D9-654F-413F-931D-25834402C9EA}"/>
    <dgm:cxn modelId="{0AC2F463-1EEA-4F77-88E0-6AB041D40922}" type="presOf" srcId="{9502A6B0-B397-42F3-8002-A2CF39609F98}" destId="{68F0968E-54FB-42DA-88DE-551CDF0FD9A5}" srcOrd="0" destOrd="0" presId="urn:microsoft.com/office/officeart/2018/2/layout/IconLabelDescriptionList"/>
    <dgm:cxn modelId="{3B97856A-E3A0-4784-BDE1-1A0005CDB55C}" srcId="{FCAFB5F8-F2D1-482F-BB0F-1821A0829639}" destId="{181B44B1-2C1A-4508-B8A3-2C25C88F446D}" srcOrd="2" destOrd="0" parTransId="{6026F91C-77FC-41C9-9887-CDBB1C35F8E5}" sibTransId="{2C0D873A-21E7-47CC-AA8D-ED7D60E71411}"/>
    <dgm:cxn modelId="{9816C86C-26B4-48BB-BA4B-3AC2AFEBC776}" type="presOf" srcId="{BA5298F9-E5FA-49E7-863A-D12B6620520D}" destId="{68F0968E-54FB-42DA-88DE-551CDF0FD9A5}" srcOrd="0" destOrd="1" presId="urn:microsoft.com/office/officeart/2018/2/layout/IconLabelDescriptionList"/>
    <dgm:cxn modelId="{2C542F4F-1510-4FFA-852E-78DA7F46EC44}" type="presOf" srcId="{E9B118B1-4C44-4974-AF41-594092F99BA4}" destId="{197F9665-989D-4024-98D1-00C9618FA4F7}" srcOrd="0" destOrd="0" presId="urn:microsoft.com/office/officeart/2018/2/layout/IconLabelDescriptionList"/>
    <dgm:cxn modelId="{180C0D73-01C5-453D-9B38-CB4F8D65C2B8}" srcId="{FFED2CB7-987E-4FE4-B6C4-F7F95DB0BCCF}" destId="{9502A6B0-B397-42F3-8002-A2CF39609F98}" srcOrd="0" destOrd="0" parTransId="{EDCD9604-2100-4924-9013-ECB2739F7F45}" sibTransId="{4B1C6BFC-3F34-4EBC-BD68-6F72C8D484FD}"/>
    <dgm:cxn modelId="{41E42273-3B29-4ED6-B8D9-51D537D0A3A0}" srcId="{FEE2A895-D414-4A1E-A937-33FA3383041F}" destId="{0F4219E2-952F-44CA-BFE9-EBB14183779B}" srcOrd="0" destOrd="0" parTransId="{85315D3D-7FD2-4565-BDB2-959752B0B695}" sibTransId="{260A6B3A-82DD-4B54-9690-3E7F95870DC8}"/>
    <dgm:cxn modelId="{9995DA75-E7A1-465B-B91B-239CB0E71BF9}" srcId="{E9B118B1-4C44-4974-AF41-594092F99BA4}" destId="{FFED2CB7-987E-4FE4-B6C4-F7F95DB0BCCF}" srcOrd="0" destOrd="0" parTransId="{18BBA798-FBF2-4873-AB2F-0DA0FBCB67C2}" sibTransId="{3DDB2766-9F67-49FB-9080-853411ED6AAF}"/>
    <dgm:cxn modelId="{F1626978-129D-47A2-AB42-55D6E17E64FE}" type="presOf" srcId="{F730D1EA-47C3-486F-8A29-01CA4709F1FC}" destId="{83C1AA17-B4B8-421A-A6D4-350A099D71A4}" srcOrd="0" destOrd="1" presId="urn:microsoft.com/office/officeart/2018/2/layout/IconLabelDescriptionList"/>
    <dgm:cxn modelId="{CF63447D-4658-4308-A2F5-0048B6056E21}" type="presOf" srcId="{0EE48D3B-9819-4BCD-9AD2-BCA19CE856B6}" destId="{0FD19E16-D144-4E7C-AB9A-896C7B1AA078}" srcOrd="0" destOrd="1" presId="urn:microsoft.com/office/officeart/2018/2/layout/IconLabelDescriptionList"/>
    <dgm:cxn modelId="{91D69383-9AA1-48CB-88F9-3505D9276BA2}" srcId="{FFED2CB7-987E-4FE4-B6C4-F7F95DB0BCCF}" destId="{2C859344-7A88-4FE5-9943-FCC69A7ECDAD}" srcOrd="2" destOrd="0" parTransId="{2755D2D4-6CF5-419B-9897-4AF150675E07}" sibTransId="{A267238E-24EA-4A28-AE4F-28DBE54F345F}"/>
    <dgm:cxn modelId="{47235385-F85B-47F0-BDC7-19180B6F8A24}" srcId="{E9B118B1-4C44-4974-AF41-594092F99BA4}" destId="{AD8BC6E0-4A50-4E22-9021-E7B1E83A6D4D}" srcOrd="3" destOrd="0" parTransId="{A78245B2-7C14-419B-9D59-413FDFB17570}" sibTransId="{26742375-9DE6-4C92-A0F0-C473B71BA729}"/>
    <dgm:cxn modelId="{82CF2C88-9596-4F8E-86E5-7998D8B5B166}" type="presOf" srcId="{6112B039-4F43-4665-96C5-ACFFB3F37EC0}" destId="{0FD19E16-D144-4E7C-AB9A-896C7B1AA078}" srcOrd="0" destOrd="2" presId="urn:microsoft.com/office/officeart/2018/2/layout/IconLabelDescriptionList"/>
    <dgm:cxn modelId="{0CCE128E-5E95-4B7F-90B2-B9A883330301}" srcId="{E9B118B1-4C44-4974-AF41-594092F99BA4}" destId="{FCAFB5F8-F2D1-482F-BB0F-1821A0829639}" srcOrd="2" destOrd="0" parTransId="{BCE584A2-CA48-4142-A24C-8BB4FA0669AF}" sibTransId="{B2BF8441-F18F-42D8-A7C3-E9D52689CD2F}"/>
    <dgm:cxn modelId="{EFF38291-4ECA-48FB-A431-3BC2D1573E64}" type="presOf" srcId="{FFED2CB7-987E-4FE4-B6C4-F7F95DB0BCCF}" destId="{EE5E2DD5-DF8A-442E-A5C4-F20CE22F016C}" srcOrd="0" destOrd="0" presId="urn:microsoft.com/office/officeart/2018/2/layout/IconLabelDescriptionList"/>
    <dgm:cxn modelId="{1B746F92-5E9D-45A0-B141-7E6379997EB3}" type="presOf" srcId="{181B44B1-2C1A-4508-B8A3-2C25C88F446D}" destId="{5DF6E603-A2C0-4F07-AA17-E1FF0D77EFEB}" srcOrd="0" destOrd="2" presId="urn:microsoft.com/office/officeart/2018/2/layout/IconLabelDescriptionList"/>
    <dgm:cxn modelId="{4876BD9D-0EB5-4987-92DA-3A089999C618}" type="presOf" srcId="{A571430C-6EAB-4A04-918F-829B88F8B333}" destId="{5DF6E603-A2C0-4F07-AA17-E1FF0D77EFEB}" srcOrd="0" destOrd="0" presId="urn:microsoft.com/office/officeart/2018/2/layout/IconLabelDescriptionList"/>
    <dgm:cxn modelId="{4D868AA6-259F-400F-8AEC-0CD64E136059}" srcId="{FFED2CB7-987E-4FE4-B6C4-F7F95DB0BCCF}" destId="{ACD6FD13-B695-4A21-A956-AD924ED6BAF5}" srcOrd="3" destOrd="0" parTransId="{3E19730A-517A-4FB0-8CA2-D98F82EF0D4B}" sibTransId="{C11C8A4A-5887-4AD4-873A-1F8614C07807}"/>
    <dgm:cxn modelId="{263BFEB0-4845-4A99-A8A5-97E1EE73EAD0}" type="presOf" srcId="{9AD614EA-1385-41B6-91ED-26E094CC468B}" destId="{0FD19E16-D144-4E7C-AB9A-896C7B1AA078}" srcOrd="0" destOrd="4" presId="urn:microsoft.com/office/officeart/2018/2/layout/IconLabelDescriptionList"/>
    <dgm:cxn modelId="{BB4E6CB4-CB08-4624-8AE6-9B165369EA8D}" srcId="{FEE2A895-D414-4A1E-A937-33FA3383041F}" destId="{8EF4DCA9-08D8-4E51-BF61-F8AC3C8F73BE}" srcOrd="3" destOrd="0" parTransId="{EA785E81-4A52-42EE-BFFD-92D18E2D1F0D}" sibTransId="{3FC8A033-C752-4252-B9FC-F3FA0B34618A}"/>
    <dgm:cxn modelId="{C02917BD-F309-460D-8B47-42FFCAE1DF35}" type="presOf" srcId="{8EF4DCA9-08D8-4E51-BF61-F8AC3C8F73BE}" destId="{0FD19E16-D144-4E7C-AB9A-896C7B1AA078}" srcOrd="0" destOrd="3" presId="urn:microsoft.com/office/officeart/2018/2/layout/IconLabelDescriptionList"/>
    <dgm:cxn modelId="{C30DB5C0-7485-43C1-B7FC-B6738E22BF06}" srcId="{FCAFB5F8-F2D1-482F-BB0F-1821A0829639}" destId="{794C7BFD-F803-4632-83B9-3D3EF2EBD7D5}" srcOrd="1" destOrd="0" parTransId="{C27F599D-DEA9-4011-A0AF-83B7FFF371E4}" sibTransId="{C9F4CB2B-01CD-4FA8-9170-3640151F0DEA}"/>
    <dgm:cxn modelId="{00AEFFC3-3EFA-4315-9088-4BE94037690F}" type="presOf" srcId="{AD8BC6E0-4A50-4E22-9021-E7B1E83A6D4D}" destId="{4576D89F-F513-4F35-AB4D-67D09E531135}" srcOrd="0" destOrd="0" presId="urn:microsoft.com/office/officeart/2018/2/layout/IconLabelDescriptionList"/>
    <dgm:cxn modelId="{389715C7-416A-43EB-A7F0-50CF6BB6AB5E}" type="presOf" srcId="{2C859344-7A88-4FE5-9943-FCC69A7ECDAD}" destId="{68F0968E-54FB-42DA-88DE-551CDF0FD9A5}" srcOrd="0" destOrd="2" presId="urn:microsoft.com/office/officeart/2018/2/layout/IconLabelDescriptionList"/>
    <dgm:cxn modelId="{F9C0CED3-2A81-4406-B013-9C41A765D6FA}" type="presOf" srcId="{FEE2A895-D414-4A1E-A937-33FA3383041F}" destId="{B096B5B9-1E90-4A19-A1A9-BF7CF2E2B7CE}" srcOrd="0" destOrd="0" presId="urn:microsoft.com/office/officeart/2018/2/layout/IconLabelDescriptionList"/>
    <dgm:cxn modelId="{C91B7EDB-A2C7-474A-93F5-830F6BB78AF0}" type="presOf" srcId="{FCAFB5F8-F2D1-482F-BB0F-1821A0829639}" destId="{B91940DA-7270-490C-A0E5-2E87AA43EBE0}" srcOrd="0" destOrd="0" presId="urn:microsoft.com/office/officeart/2018/2/layout/IconLabelDescriptionList"/>
    <dgm:cxn modelId="{CDCFB1DE-8F5A-4798-931D-479563F06E01}" srcId="{FEE2A895-D414-4A1E-A937-33FA3383041F}" destId="{6112B039-4F43-4665-96C5-ACFFB3F37EC0}" srcOrd="2" destOrd="0" parTransId="{4AF1360F-E72E-4780-9A5D-F932B2E82A7B}" sibTransId="{343A6978-361F-49DD-A22C-A037DB155C0F}"/>
    <dgm:cxn modelId="{CDDC6BE3-C352-4135-BB25-6E1AD214AE9E}" srcId="{FCAFB5F8-F2D1-482F-BB0F-1821A0829639}" destId="{A571430C-6EAB-4A04-918F-829B88F8B333}" srcOrd="0" destOrd="0" parTransId="{EE27667C-E326-4933-8C3D-D7D6EC5A339B}" sibTransId="{1CE364FC-CAC4-4039-8D06-FA52E408ECFA}"/>
    <dgm:cxn modelId="{25FCBBEE-F68A-42E7-B84A-8BD1F0110E7B}" srcId="{AD8BC6E0-4A50-4E22-9021-E7B1E83A6D4D}" destId="{F730D1EA-47C3-486F-8A29-01CA4709F1FC}" srcOrd="1" destOrd="0" parTransId="{F6DF103D-6134-46BF-995C-F81CD7712DCB}" sibTransId="{921E4975-03B1-47F7-BDA5-581A70DAD3F7}"/>
    <dgm:cxn modelId="{1FB659F8-02F6-4CE9-8108-BC0ABAB95C43}" srcId="{FEE2A895-D414-4A1E-A937-33FA3383041F}" destId="{0EE48D3B-9819-4BCD-9AD2-BCA19CE856B6}" srcOrd="1" destOrd="0" parTransId="{815449ED-D7EB-41C1-B168-C95273E73C2D}" sibTransId="{FA510EA7-5981-483F-83B4-17EB7F180858}"/>
    <dgm:cxn modelId="{05399CFD-F9F0-4EAE-B2AA-31C2A08C2B99}" type="presOf" srcId="{794C7BFD-F803-4632-83B9-3D3EF2EBD7D5}" destId="{5DF6E603-A2C0-4F07-AA17-E1FF0D77EFEB}" srcOrd="0" destOrd="1" presId="urn:microsoft.com/office/officeart/2018/2/layout/IconLabelDescriptionList"/>
    <dgm:cxn modelId="{F5F6C1C2-0CBD-4AB7-9B1F-EF67616D1634}" type="presParOf" srcId="{197F9665-989D-4024-98D1-00C9618FA4F7}" destId="{F567DE46-9FC9-4E0A-8A29-6E15E91F5DDD}" srcOrd="0" destOrd="0" presId="urn:microsoft.com/office/officeart/2018/2/layout/IconLabelDescriptionList"/>
    <dgm:cxn modelId="{EAE6DED6-BB20-4191-A4CF-6D500E8CDC21}" type="presParOf" srcId="{F567DE46-9FC9-4E0A-8A29-6E15E91F5DDD}" destId="{EA14C6AB-80CA-4CFA-AB9D-AD07DDBFAAF6}" srcOrd="0" destOrd="0" presId="urn:microsoft.com/office/officeart/2018/2/layout/IconLabelDescriptionList"/>
    <dgm:cxn modelId="{3B7AFB66-C057-4517-8D86-B5B2C671C92B}" type="presParOf" srcId="{F567DE46-9FC9-4E0A-8A29-6E15E91F5DDD}" destId="{FBA2C04D-A3D1-4952-9E10-F05C71BE08B8}" srcOrd="1" destOrd="0" presId="urn:microsoft.com/office/officeart/2018/2/layout/IconLabelDescriptionList"/>
    <dgm:cxn modelId="{A8500129-C620-4065-9C1A-E14670B8E57C}" type="presParOf" srcId="{F567DE46-9FC9-4E0A-8A29-6E15E91F5DDD}" destId="{EE5E2DD5-DF8A-442E-A5C4-F20CE22F016C}" srcOrd="2" destOrd="0" presId="urn:microsoft.com/office/officeart/2018/2/layout/IconLabelDescriptionList"/>
    <dgm:cxn modelId="{B660270E-3C4C-40E3-9BD0-6899D84903CC}" type="presParOf" srcId="{F567DE46-9FC9-4E0A-8A29-6E15E91F5DDD}" destId="{BE381794-3F51-4754-AD87-1481077841F4}" srcOrd="3" destOrd="0" presId="urn:microsoft.com/office/officeart/2018/2/layout/IconLabelDescriptionList"/>
    <dgm:cxn modelId="{58A0E435-4396-4578-9110-CA7B30577ACC}" type="presParOf" srcId="{F567DE46-9FC9-4E0A-8A29-6E15E91F5DDD}" destId="{68F0968E-54FB-42DA-88DE-551CDF0FD9A5}" srcOrd="4" destOrd="0" presId="urn:microsoft.com/office/officeart/2018/2/layout/IconLabelDescriptionList"/>
    <dgm:cxn modelId="{D982C75E-6A34-4616-8565-3285DA85024D}" type="presParOf" srcId="{197F9665-989D-4024-98D1-00C9618FA4F7}" destId="{D2172F30-DF6C-4672-83B4-3EC1EBDFF1C3}" srcOrd="1" destOrd="0" presId="urn:microsoft.com/office/officeart/2018/2/layout/IconLabelDescriptionList"/>
    <dgm:cxn modelId="{63E8DFEF-37F2-42BA-AE34-04661A225545}" type="presParOf" srcId="{197F9665-989D-4024-98D1-00C9618FA4F7}" destId="{FD6E0761-9CE2-4682-A622-7CD9577DAFB4}" srcOrd="2" destOrd="0" presId="urn:microsoft.com/office/officeart/2018/2/layout/IconLabelDescriptionList"/>
    <dgm:cxn modelId="{BD567631-2F8D-4940-AE73-419AED45590F}" type="presParOf" srcId="{FD6E0761-9CE2-4682-A622-7CD9577DAFB4}" destId="{5011E877-0EDC-4A09-B6E4-D72BB7893624}" srcOrd="0" destOrd="0" presId="urn:microsoft.com/office/officeart/2018/2/layout/IconLabelDescriptionList"/>
    <dgm:cxn modelId="{16B846DD-8F12-46AE-80CD-E989E7DA09B0}" type="presParOf" srcId="{FD6E0761-9CE2-4682-A622-7CD9577DAFB4}" destId="{66ABE9DE-865A-4C37-A012-D491949A814B}" srcOrd="1" destOrd="0" presId="urn:microsoft.com/office/officeart/2018/2/layout/IconLabelDescriptionList"/>
    <dgm:cxn modelId="{AADBBA60-6314-4621-A7C4-E999F6F0BA40}" type="presParOf" srcId="{FD6E0761-9CE2-4682-A622-7CD9577DAFB4}" destId="{B096B5B9-1E90-4A19-A1A9-BF7CF2E2B7CE}" srcOrd="2" destOrd="0" presId="urn:microsoft.com/office/officeart/2018/2/layout/IconLabelDescriptionList"/>
    <dgm:cxn modelId="{DF4F49D7-A347-40D5-86FF-9AF532C6C377}" type="presParOf" srcId="{FD6E0761-9CE2-4682-A622-7CD9577DAFB4}" destId="{4D90BA00-87A7-43C0-AFD4-BC4D0A86D0C3}" srcOrd="3" destOrd="0" presId="urn:microsoft.com/office/officeart/2018/2/layout/IconLabelDescriptionList"/>
    <dgm:cxn modelId="{6E5BBFCF-2D75-42E9-AD94-8534F12DBF33}" type="presParOf" srcId="{FD6E0761-9CE2-4682-A622-7CD9577DAFB4}" destId="{0FD19E16-D144-4E7C-AB9A-896C7B1AA078}" srcOrd="4" destOrd="0" presId="urn:microsoft.com/office/officeart/2018/2/layout/IconLabelDescriptionList"/>
    <dgm:cxn modelId="{828DCE67-A9B4-4EDD-A371-CF7CA85424DE}" type="presParOf" srcId="{197F9665-989D-4024-98D1-00C9618FA4F7}" destId="{8A1DD6A1-A475-458C-BE2D-9FE5C7BD3DC7}" srcOrd="3" destOrd="0" presId="urn:microsoft.com/office/officeart/2018/2/layout/IconLabelDescriptionList"/>
    <dgm:cxn modelId="{A8330FAE-E0A9-419B-96AD-32CB6F281F75}" type="presParOf" srcId="{197F9665-989D-4024-98D1-00C9618FA4F7}" destId="{A63B3631-B5F9-40D0-B811-BD16168F4D63}" srcOrd="4" destOrd="0" presId="urn:microsoft.com/office/officeart/2018/2/layout/IconLabelDescriptionList"/>
    <dgm:cxn modelId="{12C5B420-8FA3-43A4-BEB6-37590FDD0926}" type="presParOf" srcId="{A63B3631-B5F9-40D0-B811-BD16168F4D63}" destId="{C9894E4B-47AA-4039-91E9-D8C8A4DC33EC}" srcOrd="0" destOrd="0" presId="urn:microsoft.com/office/officeart/2018/2/layout/IconLabelDescriptionList"/>
    <dgm:cxn modelId="{C6D96735-179C-4DFB-ACA5-D1AFA7EE52EC}" type="presParOf" srcId="{A63B3631-B5F9-40D0-B811-BD16168F4D63}" destId="{F2EA0CCB-0283-45ED-B5DF-2783F72C15A8}" srcOrd="1" destOrd="0" presId="urn:microsoft.com/office/officeart/2018/2/layout/IconLabelDescriptionList"/>
    <dgm:cxn modelId="{0E31D0C7-E680-4B6B-A681-06AA75299444}" type="presParOf" srcId="{A63B3631-B5F9-40D0-B811-BD16168F4D63}" destId="{B91940DA-7270-490C-A0E5-2E87AA43EBE0}" srcOrd="2" destOrd="0" presId="urn:microsoft.com/office/officeart/2018/2/layout/IconLabelDescriptionList"/>
    <dgm:cxn modelId="{5AE3C687-57E8-4EC2-A02C-827AAF4CAF34}" type="presParOf" srcId="{A63B3631-B5F9-40D0-B811-BD16168F4D63}" destId="{2EE603CB-B9F3-4CB3-B1FD-267026BABF86}" srcOrd="3" destOrd="0" presId="urn:microsoft.com/office/officeart/2018/2/layout/IconLabelDescriptionList"/>
    <dgm:cxn modelId="{8E79D865-6145-4E8C-A875-B971BE68078F}" type="presParOf" srcId="{A63B3631-B5F9-40D0-B811-BD16168F4D63}" destId="{5DF6E603-A2C0-4F07-AA17-E1FF0D77EFEB}" srcOrd="4" destOrd="0" presId="urn:microsoft.com/office/officeart/2018/2/layout/IconLabelDescriptionList"/>
    <dgm:cxn modelId="{C8C41D72-F380-47D8-B431-4EAC34A69966}" type="presParOf" srcId="{197F9665-989D-4024-98D1-00C9618FA4F7}" destId="{80ABAF5D-179B-4E6D-BA34-63004E08229F}" srcOrd="5" destOrd="0" presId="urn:microsoft.com/office/officeart/2018/2/layout/IconLabelDescriptionList"/>
    <dgm:cxn modelId="{0DCA4257-61D5-44C2-9027-C419A5C78F3C}" type="presParOf" srcId="{197F9665-989D-4024-98D1-00C9618FA4F7}" destId="{91D76563-29F1-4FAD-923C-2DA1C8780264}" srcOrd="6" destOrd="0" presId="urn:microsoft.com/office/officeart/2018/2/layout/IconLabelDescriptionList"/>
    <dgm:cxn modelId="{275BCB24-7242-4F90-8EFA-1B7E71DCF654}" type="presParOf" srcId="{91D76563-29F1-4FAD-923C-2DA1C8780264}" destId="{3DF88A31-0FFF-4B7D-A445-4CF2BF971865}" srcOrd="0" destOrd="0" presId="urn:microsoft.com/office/officeart/2018/2/layout/IconLabelDescriptionList"/>
    <dgm:cxn modelId="{61D4E4D7-D1D6-463D-A80D-6DEA25FC2582}" type="presParOf" srcId="{91D76563-29F1-4FAD-923C-2DA1C8780264}" destId="{255F8E97-23E9-48F5-8CB0-549E2A4D10BA}" srcOrd="1" destOrd="0" presId="urn:microsoft.com/office/officeart/2018/2/layout/IconLabelDescriptionList"/>
    <dgm:cxn modelId="{7C276AC8-6F57-4EEB-A62F-0A56C7EBAF2E}" type="presParOf" srcId="{91D76563-29F1-4FAD-923C-2DA1C8780264}" destId="{4576D89F-F513-4F35-AB4D-67D09E531135}" srcOrd="2" destOrd="0" presId="urn:microsoft.com/office/officeart/2018/2/layout/IconLabelDescriptionList"/>
    <dgm:cxn modelId="{1D1DC199-1A89-46CA-B52C-79EDD98A9CE4}" type="presParOf" srcId="{91D76563-29F1-4FAD-923C-2DA1C8780264}" destId="{82A80854-390D-4DF3-A791-730FA16BC50E}" srcOrd="3" destOrd="0" presId="urn:microsoft.com/office/officeart/2018/2/layout/IconLabelDescriptionList"/>
    <dgm:cxn modelId="{887930CD-7A52-4F83-8E0E-70C4F7913282}" type="presParOf" srcId="{91D76563-29F1-4FAD-923C-2DA1C8780264}" destId="{83C1AA17-B4B8-421A-A6D4-350A099D71A4}"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FA788C9-D26A-44AC-90D4-7F91CE3C4054}"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5C8947AA-5480-47DF-8154-55D01407F5EB}">
      <dgm:prSet/>
      <dgm:spPr/>
      <dgm:t>
        <a:bodyPr/>
        <a:lstStyle/>
        <a:p>
          <a:r>
            <a:rPr lang="en-US"/>
            <a:t>What kinds of meetings have you held with administration?</a:t>
          </a:r>
        </a:p>
      </dgm:t>
    </dgm:pt>
    <dgm:pt modelId="{56C3E304-36D4-469A-8095-826780C8D13B}" type="parTrans" cxnId="{E49B5D73-AEF8-467F-97FC-78FDD70EDD8E}">
      <dgm:prSet/>
      <dgm:spPr/>
      <dgm:t>
        <a:bodyPr/>
        <a:lstStyle/>
        <a:p>
          <a:endParaRPr lang="en-US"/>
        </a:p>
      </dgm:t>
    </dgm:pt>
    <dgm:pt modelId="{024D6EF0-7B1B-41F3-A18F-DD02598BCB57}" type="sibTrans" cxnId="{E49B5D73-AEF8-467F-97FC-78FDD70EDD8E}">
      <dgm:prSet/>
      <dgm:spPr/>
      <dgm:t>
        <a:bodyPr/>
        <a:lstStyle/>
        <a:p>
          <a:endParaRPr lang="en-US"/>
        </a:p>
      </dgm:t>
    </dgm:pt>
    <dgm:pt modelId="{EFDF04EA-B048-4468-A15F-C8B68210619D}">
      <dgm:prSet/>
      <dgm:spPr/>
      <dgm:t>
        <a:bodyPr/>
        <a:lstStyle/>
        <a:p>
          <a:r>
            <a:rPr lang="en-US"/>
            <a:t>What sort of preparation do you think is necessary?</a:t>
          </a:r>
        </a:p>
      </dgm:t>
    </dgm:pt>
    <dgm:pt modelId="{9F0B9398-17D2-4872-AE6B-146E1515D000}" type="parTrans" cxnId="{B01D4A82-C437-4091-9578-44E1368851BE}">
      <dgm:prSet/>
      <dgm:spPr/>
      <dgm:t>
        <a:bodyPr/>
        <a:lstStyle/>
        <a:p>
          <a:endParaRPr lang="en-US"/>
        </a:p>
      </dgm:t>
    </dgm:pt>
    <dgm:pt modelId="{FE955A64-1E95-4CCA-B39C-2B1E6D685FF1}" type="sibTrans" cxnId="{B01D4A82-C437-4091-9578-44E1368851BE}">
      <dgm:prSet/>
      <dgm:spPr/>
      <dgm:t>
        <a:bodyPr/>
        <a:lstStyle/>
        <a:p>
          <a:endParaRPr lang="en-US"/>
        </a:p>
      </dgm:t>
    </dgm:pt>
    <dgm:pt modelId="{E5F157FB-B78E-40EA-A34D-BBBB3B42AB97}">
      <dgm:prSet/>
      <dgm:spPr/>
      <dgm:t>
        <a:bodyPr/>
        <a:lstStyle/>
        <a:p>
          <a:r>
            <a:rPr lang="en-US"/>
            <a:t>What should be done to for the Union to keep control of the meeting?</a:t>
          </a:r>
        </a:p>
      </dgm:t>
    </dgm:pt>
    <dgm:pt modelId="{DC4C606D-1772-4B4C-8ECC-B1184758E783}" type="parTrans" cxnId="{10BB2181-4226-4222-8401-8623E1F12D96}">
      <dgm:prSet/>
      <dgm:spPr/>
      <dgm:t>
        <a:bodyPr/>
        <a:lstStyle/>
        <a:p>
          <a:endParaRPr lang="en-US"/>
        </a:p>
      </dgm:t>
    </dgm:pt>
    <dgm:pt modelId="{3761C854-2A9C-4DA5-8851-755435CD8F60}" type="sibTrans" cxnId="{10BB2181-4226-4222-8401-8623E1F12D96}">
      <dgm:prSet/>
      <dgm:spPr/>
      <dgm:t>
        <a:bodyPr/>
        <a:lstStyle/>
        <a:p>
          <a:endParaRPr lang="en-US"/>
        </a:p>
      </dgm:t>
    </dgm:pt>
    <dgm:pt modelId="{3539145A-FB4B-4B9E-9667-CABC5258BBBA}">
      <dgm:prSet/>
      <dgm:spPr/>
      <dgm:t>
        <a:bodyPr/>
        <a:lstStyle/>
        <a:p>
          <a:r>
            <a:rPr lang="en-US"/>
            <a:t>What sort of follow up should be done after the meeting?</a:t>
          </a:r>
        </a:p>
      </dgm:t>
    </dgm:pt>
    <dgm:pt modelId="{D6B3BAAE-A4E2-4DF6-A52B-F861DFAFA984}" type="parTrans" cxnId="{9E4B7647-97B6-4D2A-83F4-A4A2A3231594}">
      <dgm:prSet/>
      <dgm:spPr/>
      <dgm:t>
        <a:bodyPr/>
        <a:lstStyle/>
        <a:p>
          <a:endParaRPr lang="en-US"/>
        </a:p>
      </dgm:t>
    </dgm:pt>
    <dgm:pt modelId="{0FA8363B-D734-4E74-9D4B-F59FA56626CC}" type="sibTrans" cxnId="{9E4B7647-97B6-4D2A-83F4-A4A2A3231594}">
      <dgm:prSet/>
      <dgm:spPr/>
      <dgm:t>
        <a:bodyPr/>
        <a:lstStyle/>
        <a:p>
          <a:endParaRPr lang="en-US"/>
        </a:p>
      </dgm:t>
    </dgm:pt>
    <dgm:pt modelId="{414B18FC-8546-425C-83CA-C0E7A65DC0DC}" type="pres">
      <dgm:prSet presAssocID="{8FA788C9-D26A-44AC-90D4-7F91CE3C4054}" presName="vert0" presStyleCnt="0">
        <dgm:presLayoutVars>
          <dgm:dir/>
          <dgm:animOne val="branch"/>
          <dgm:animLvl val="lvl"/>
        </dgm:presLayoutVars>
      </dgm:prSet>
      <dgm:spPr/>
    </dgm:pt>
    <dgm:pt modelId="{71D6858D-5C19-4EFF-9C2D-04D3EC78022D}" type="pres">
      <dgm:prSet presAssocID="{5C8947AA-5480-47DF-8154-55D01407F5EB}" presName="thickLine" presStyleLbl="alignNode1" presStyleIdx="0" presStyleCnt="4"/>
      <dgm:spPr/>
    </dgm:pt>
    <dgm:pt modelId="{9EC4062E-D7C9-4B4A-A61E-FB1F47459C60}" type="pres">
      <dgm:prSet presAssocID="{5C8947AA-5480-47DF-8154-55D01407F5EB}" presName="horz1" presStyleCnt="0"/>
      <dgm:spPr/>
    </dgm:pt>
    <dgm:pt modelId="{5D4AD668-C62F-4D0C-8360-829D9FDFEA5B}" type="pres">
      <dgm:prSet presAssocID="{5C8947AA-5480-47DF-8154-55D01407F5EB}" presName="tx1" presStyleLbl="revTx" presStyleIdx="0" presStyleCnt="4"/>
      <dgm:spPr/>
    </dgm:pt>
    <dgm:pt modelId="{6C2E421A-51D2-412A-9971-D8983F6940F3}" type="pres">
      <dgm:prSet presAssocID="{5C8947AA-5480-47DF-8154-55D01407F5EB}" presName="vert1" presStyleCnt="0"/>
      <dgm:spPr/>
    </dgm:pt>
    <dgm:pt modelId="{6EC9EEB6-6EAC-4890-BCE5-AB698068EDF6}" type="pres">
      <dgm:prSet presAssocID="{EFDF04EA-B048-4468-A15F-C8B68210619D}" presName="thickLine" presStyleLbl="alignNode1" presStyleIdx="1" presStyleCnt="4"/>
      <dgm:spPr/>
    </dgm:pt>
    <dgm:pt modelId="{3EEFB351-B286-473C-9E57-7B06505E9594}" type="pres">
      <dgm:prSet presAssocID="{EFDF04EA-B048-4468-A15F-C8B68210619D}" presName="horz1" presStyleCnt="0"/>
      <dgm:spPr/>
    </dgm:pt>
    <dgm:pt modelId="{1000E396-42EF-46C4-B836-DF42C4497F79}" type="pres">
      <dgm:prSet presAssocID="{EFDF04EA-B048-4468-A15F-C8B68210619D}" presName="tx1" presStyleLbl="revTx" presStyleIdx="1" presStyleCnt="4"/>
      <dgm:spPr/>
    </dgm:pt>
    <dgm:pt modelId="{EF8589B7-5070-41DC-BBF5-07108007BF5C}" type="pres">
      <dgm:prSet presAssocID="{EFDF04EA-B048-4468-A15F-C8B68210619D}" presName="vert1" presStyleCnt="0"/>
      <dgm:spPr/>
    </dgm:pt>
    <dgm:pt modelId="{C8164011-4493-40CF-8DA8-DEF318DB0D7F}" type="pres">
      <dgm:prSet presAssocID="{E5F157FB-B78E-40EA-A34D-BBBB3B42AB97}" presName="thickLine" presStyleLbl="alignNode1" presStyleIdx="2" presStyleCnt="4"/>
      <dgm:spPr/>
    </dgm:pt>
    <dgm:pt modelId="{1162F2BF-C172-463C-83AE-822F9DBF4603}" type="pres">
      <dgm:prSet presAssocID="{E5F157FB-B78E-40EA-A34D-BBBB3B42AB97}" presName="horz1" presStyleCnt="0"/>
      <dgm:spPr/>
    </dgm:pt>
    <dgm:pt modelId="{EB76ABFA-1DFD-4BB5-A34B-E61B538C571A}" type="pres">
      <dgm:prSet presAssocID="{E5F157FB-B78E-40EA-A34D-BBBB3B42AB97}" presName="tx1" presStyleLbl="revTx" presStyleIdx="2" presStyleCnt="4"/>
      <dgm:spPr/>
    </dgm:pt>
    <dgm:pt modelId="{BED742E3-7629-4138-8035-8982D4496333}" type="pres">
      <dgm:prSet presAssocID="{E5F157FB-B78E-40EA-A34D-BBBB3B42AB97}" presName="vert1" presStyleCnt="0"/>
      <dgm:spPr/>
    </dgm:pt>
    <dgm:pt modelId="{C7BDCF42-A36A-426C-8083-FFB9D6A446A3}" type="pres">
      <dgm:prSet presAssocID="{3539145A-FB4B-4B9E-9667-CABC5258BBBA}" presName="thickLine" presStyleLbl="alignNode1" presStyleIdx="3" presStyleCnt="4"/>
      <dgm:spPr/>
    </dgm:pt>
    <dgm:pt modelId="{0E1D58FF-DE9D-4061-8F35-62ADE3019A0C}" type="pres">
      <dgm:prSet presAssocID="{3539145A-FB4B-4B9E-9667-CABC5258BBBA}" presName="horz1" presStyleCnt="0"/>
      <dgm:spPr/>
    </dgm:pt>
    <dgm:pt modelId="{56AC1C4B-61A8-4343-AEF7-FEE31EFDE48A}" type="pres">
      <dgm:prSet presAssocID="{3539145A-FB4B-4B9E-9667-CABC5258BBBA}" presName="tx1" presStyleLbl="revTx" presStyleIdx="3" presStyleCnt="4"/>
      <dgm:spPr/>
    </dgm:pt>
    <dgm:pt modelId="{F164B7CB-D1D3-48C1-8EDC-DE99B6D7E0E9}" type="pres">
      <dgm:prSet presAssocID="{3539145A-FB4B-4B9E-9667-CABC5258BBBA}" presName="vert1" presStyleCnt="0"/>
      <dgm:spPr/>
    </dgm:pt>
  </dgm:ptLst>
  <dgm:cxnLst>
    <dgm:cxn modelId="{B544C222-14ED-45EF-BB44-DEB82346751C}" type="presOf" srcId="{5C8947AA-5480-47DF-8154-55D01407F5EB}" destId="{5D4AD668-C62F-4D0C-8360-829D9FDFEA5B}" srcOrd="0" destOrd="0" presId="urn:microsoft.com/office/officeart/2008/layout/LinedList"/>
    <dgm:cxn modelId="{D8D55D28-3A6D-43F0-952B-CC106D6BD442}" type="presOf" srcId="{3539145A-FB4B-4B9E-9667-CABC5258BBBA}" destId="{56AC1C4B-61A8-4343-AEF7-FEE31EFDE48A}" srcOrd="0" destOrd="0" presId="urn:microsoft.com/office/officeart/2008/layout/LinedList"/>
    <dgm:cxn modelId="{9E4B7647-97B6-4D2A-83F4-A4A2A3231594}" srcId="{8FA788C9-D26A-44AC-90D4-7F91CE3C4054}" destId="{3539145A-FB4B-4B9E-9667-CABC5258BBBA}" srcOrd="3" destOrd="0" parTransId="{D6B3BAAE-A4E2-4DF6-A52B-F861DFAFA984}" sibTransId="{0FA8363B-D734-4E74-9D4B-F59FA56626CC}"/>
    <dgm:cxn modelId="{E49B5D73-AEF8-467F-97FC-78FDD70EDD8E}" srcId="{8FA788C9-D26A-44AC-90D4-7F91CE3C4054}" destId="{5C8947AA-5480-47DF-8154-55D01407F5EB}" srcOrd="0" destOrd="0" parTransId="{56C3E304-36D4-469A-8095-826780C8D13B}" sibTransId="{024D6EF0-7B1B-41F3-A18F-DD02598BCB57}"/>
    <dgm:cxn modelId="{10BB2181-4226-4222-8401-8623E1F12D96}" srcId="{8FA788C9-D26A-44AC-90D4-7F91CE3C4054}" destId="{E5F157FB-B78E-40EA-A34D-BBBB3B42AB97}" srcOrd="2" destOrd="0" parTransId="{DC4C606D-1772-4B4C-8ECC-B1184758E783}" sibTransId="{3761C854-2A9C-4DA5-8851-755435CD8F60}"/>
    <dgm:cxn modelId="{B01D4A82-C437-4091-9578-44E1368851BE}" srcId="{8FA788C9-D26A-44AC-90D4-7F91CE3C4054}" destId="{EFDF04EA-B048-4468-A15F-C8B68210619D}" srcOrd="1" destOrd="0" parTransId="{9F0B9398-17D2-4872-AE6B-146E1515D000}" sibTransId="{FE955A64-1E95-4CCA-B39C-2B1E6D685FF1}"/>
    <dgm:cxn modelId="{DE9B969B-FBED-416F-83AB-4FE186FF0E5E}" type="presOf" srcId="{8FA788C9-D26A-44AC-90D4-7F91CE3C4054}" destId="{414B18FC-8546-425C-83CA-C0E7A65DC0DC}" srcOrd="0" destOrd="0" presId="urn:microsoft.com/office/officeart/2008/layout/LinedList"/>
    <dgm:cxn modelId="{6A9FADDA-C874-4577-9EE6-7404DF14786A}" type="presOf" srcId="{E5F157FB-B78E-40EA-A34D-BBBB3B42AB97}" destId="{EB76ABFA-1DFD-4BB5-A34B-E61B538C571A}" srcOrd="0" destOrd="0" presId="urn:microsoft.com/office/officeart/2008/layout/LinedList"/>
    <dgm:cxn modelId="{6E7AADFF-CB26-4A09-978D-61050192992C}" type="presOf" srcId="{EFDF04EA-B048-4468-A15F-C8B68210619D}" destId="{1000E396-42EF-46C4-B836-DF42C4497F79}" srcOrd="0" destOrd="0" presId="urn:microsoft.com/office/officeart/2008/layout/LinedList"/>
    <dgm:cxn modelId="{78E14BC2-105E-4441-9C22-C3B08E001AC9}" type="presParOf" srcId="{414B18FC-8546-425C-83CA-C0E7A65DC0DC}" destId="{71D6858D-5C19-4EFF-9C2D-04D3EC78022D}" srcOrd="0" destOrd="0" presId="urn:microsoft.com/office/officeart/2008/layout/LinedList"/>
    <dgm:cxn modelId="{A174B170-8B48-437F-934B-167D749B00CD}" type="presParOf" srcId="{414B18FC-8546-425C-83CA-C0E7A65DC0DC}" destId="{9EC4062E-D7C9-4B4A-A61E-FB1F47459C60}" srcOrd="1" destOrd="0" presId="urn:microsoft.com/office/officeart/2008/layout/LinedList"/>
    <dgm:cxn modelId="{38FFAFC4-5C11-4195-8BF5-E904AD4273D3}" type="presParOf" srcId="{9EC4062E-D7C9-4B4A-A61E-FB1F47459C60}" destId="{5D4AD668-C62F-4D0C-8360-829D9FDFEA5B}" srcOrd="0" destOrd="0" presId="urn:microsoft.com/office/officeart/2008/layout/LinedList"/>
    <dgm:cxn modelId="{0598176D-B922-4EA5-BC03-C3128C429746}" type="presParOf" srcId="{9EC4062E-D7C9-4B4A-A61E-FB1F47459C60}" destId="{6C2E421A-51D2-412A-9971-D8983F6940F3}" srcOrd="1" destOrd="0" presId="urn:microsoft.com/office/officeart/2008/layout/LinedList"/>
    <dgm:cxn modelId="{E935F269-5F34-40ED-8558-2F47EFD9863E}" type="presParOf" srcId="{414B18FC-8546-425C-83CA-C0E7A65DC0DC}" destId="{6EC9EEB6-6EAC-4890-BCE5-AB698068EDF6}" srcOrd="2" destOrd="0" presId="urn:microsoft.com/office/officeart/2008/layout/LinedList"/>
    <dgm:cxn modelId="{25438172-3C13-4EE2-B043-5BD95665D1B3}" type="presParOf" srcId="{414B18FC-8546-425C-83CA-C0E7A65DC0DC}" destId="{3EEFB351-B286-473C-9E57-7B06505E9594}" srcOrd="3" destOrd="0" presId="urn:microsoft.com/office/officeart/2008/layout/LinedList"/>
    <dgm:cxn modelId="{67D0A169-6FD9-4996-A189-23888A6A732A}" type="presParOf" srcId="{3EEFB351-B286-473C-9E57-7B06505E9594}" destId="{1000E396-42EF-46C4-B836-DF42C4497F79}" srcOrd="0" destOrd="0" presId="urn:microsoft.com/office/officeart/2008/layout/LinedList"/>
    <dgm:cxn modelId="{EFC39AEA-88CA-4273-9AA1-BB1242B5D15C}" type="presParOf" srcId="{3EEFB351-B286-473C-9E57-7B06505E9594}" destId="{EF8589B7-5070-41DC-BBF5-07108007BF5C}" srcOrd="1" destOrd="0" presId="urn:microsoft.com/office/officeart/2008/layout/LinedList"/>
    <dgm:cxn modelId="{C818BB0B-8D73-456B-B9F1-BC71B1ACED49}" type="presParOf" srcId="{414B18FC-8546-425C-83CA-C0E7A65DC0DC}" destId="{C8164011-4493-40CF-8DA8-DEF318DB0D7F}" srcOrd="4" destOrd="0" presId="urn:microsoft.com/office/officeart/2008/layout/LinedList"/>
    <dgm:cxn modelId="{33027B65-139D-46DB-ADD2-10F7360B9693}" type="presParOf" srcId="{414B18FC-8546-425C-83CA-C0E7A65DC0DC}" destId="{1162F2BF-C172-463C-83AE-822F9DBF4603}" srcOrd="5" destOrd="0" presId="urn:microsoft.com/office/officeart/2008/layout/LinedList"/>
    <dgm:cxn modelId="{6070E58A-1F0C-4BF3-9983-45CF35820077}" type="presParOf" srcId="{1162F2BF-C172-463C-83AE-822F9DBF4603}" destId="{EB76ABFA-1DFD-4BB5-A34B-E61B538C571A}" srcOrd="0" destOrd="0" presId="urn:microsoft.com/office/officeart/2008/layout/LinedList"/>
    <dgm:cxn modelId="{104B7872-1D22-4C95-B5BA-882809E0622C}" type="presParOf" srcId="{1162F2BF-C172-463C-83AE-822F9DBF4603}" destId="{BED742E3-7629-4138-8035-8982D4496333}" srcOrd="1" destOrd="0" presId="urn:microsoft.com/office/officeart/2008/layout/LinedList"/>
    <dgm:cxn modelId="{56275685-1013-4785-968E-808FDE65D78B}" type="presParOf" srcId="{414B18FC-8546-425C-83CA-C0E7A65DC0DC}" destId="{C7BDCF42-A36A-426C-8083-FFB9D6A446A3}" srcOrd="6" destOrd="0" presId="urn:microsoft.com/office/officeart/2008/layout/LinedList"/>
    <dgm:cxn modelId="{4CC20334-A22B-4031-BD4E-A46C571842AF}" type="presParOf" srcId="{414B18FC-8546-425C-83CA-C0E7A65DC0DC}" destId="{0E1D58FF-DE9D-4061-8F35-62ADE3019A0C}" srcOrd="7" destOrd="0" presId="urn:microsoft.com/office/officeart/2008/layout/LinedList"/>
    <dgm:cxn modelId="{119C29E0-4CE6-4746-815F-FE6BD45CA94B}" type="presParOf" srcId="{0E1D58FF-DE9D-4061-8F35-62ADE3019A0C}" destId="{56AC1C4B-61A8-4343-AEF7-FEE31EFDE48A}" srcOrd="0" destOrd="0" presId="urn:microsoft.com/office/officeart/2008/layout/LinedList"/>
    <dgm:cxn modelId="{892BC430-915D-4BF9-BE29-E234FFF5FE94}" type="presParOf" srcId="{0E1D58FF-DE9D-4061-8F35-62ADE3019A0C}" destId="{F164B7CB-D1D3-48C1-8EDC-DE99B6D7E0E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8BEB34-AA76-4D43-8F5C-0C366CBC59B8}">
      <dsp:nvSpPr>
        <dsp:cNvPr id="0" name=""/>
        <dsp:cNvSpPr/>
      </dsp:nvSpPr>
      <dsp:spPr>
        <a:xfrm>
          <a:off x="0" y="511845"/>
          <a:ext cx="2846069" cy="180725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F21D9E4-49C7-4C52-90CC-663B5A72D974}">
      <dsp:nvSpPr>
        <dsp:cNvPr id="0" name=""/>
        <dsp:cNvSpPr/>
      </dsp:nvSpPr>
      <dsp:spPr>
        <a:xfrm>
          <a:off x="316230" y="812264"/>
          <a:ext cx="2846069" cy="180725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An Injury to ONE is an Injury to ALL!</a:t>
          </a:r>
        </a:p>
      </dsp:txBody>
      <dsp:txXfrm>
        <a:off x="369163" y="865197"/>
        <a:ext cx="2740203" cy="1701388"/>
      </dsp:txXfrm>
    </dsp:sp>
    <dsp:sp modelId="{A357250B-257D-4797-9529-92A34A42C548}">
      <dsp:nvSpPr>
        <dsp:cNvPr id="0" name=""/>
        <dsp:cNvSpPr/>
      </dsp:nvSpPr>
      <dsp:spPr>
        <a:xfrm>
          <a:off x="3478530" y="511845"/>
          <a:ext cx="2846069" cy="180725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9ADD170-8128-4A80-8194-82AEBF6F48CC}">
      <dsp:nvSpPr>
        <dsp:cNvPr id="0" name=""/>
        <dsp:cNvSpPr/>
      </dsp:nvSpPr>
      <dsp:spPr>
        <a:xfrm>
          <a:off x="3794759" y="812264"/>
          <a:ext cx="2846069" cy="180725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Balance of Power - Parity</a:t>
          </a:r>
        </a:p>
      </dsp:txBody>
      <dsp:txXfrm>
        <a:off x="3847692" y="865197"/>
        <a:ext cx="2740203" cy="1701388"/>
      </dsp:txXfrm>
    </dsp:sp>
    <dsp:sp modelId="{AE96BCCA-4848-4E2C-8783-EC0387AD4897}">
      <dsp:nvSpPr>
        <dsp:cNvPr id="0" name=""/>
        <dsp:cNvSpPr/>
      </dsp:nvSpPr>
      <dsp:spPr>
        <a:xfrm>
          <a:off x="6957059" y="511845"/>
          <a:ext cx="2846069" cy="180725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F6597BD-7AB7-4CAF-B3F6-6B866AFFB54A}">
      <dsp:nvSpPr>
        <dsp:cNvPr id="0" name=""/>
        <dsp:cNvSpPr/>
      </dsp:nvSpPr>
      <dsp:spPr>
        <a:xfrm>
          <a:off x="7273289" y="812264"/>
          <a:ext cx="2846069" cy="180725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cs typeface="Arial"/>
            </a:rPr>
            <a:t>Improving Peoples' Lives</a:t>
          </a:r>
        </a:p>
      </dsp:txBody>
      <dsp:txXfrm>
        <a:off x="7326222" y="865197"/>
        <a:ext cx="2740203" cy="17013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3DF9B-387C-43C0-96D2-E0524B26B3E5}">
      <dsp:nvSpPr>
        <dsp:cNvPr id="0" name=""/>
        <dsp:cNvSpPr/>
      </dsp:nvSpPr>
      <dsp:spPr>
        <a:xfrm rot="10800000">
          <a:off x="2125230" y="1771"/>
          <a:ext cx="7237680" cy="120882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057" tIns="220980" rIns="412496" bIns="220980" numCol="1" spcCol="1270" anchor="ctr" anchorCtr="0">
          <a:noAutofit/>
        </a:bodyPr>
        <a:lstStyle/>
        <a:p>
          <a:pPr marL="0" lvl="0" indent="0" algn="ctr" defTabSz="2578100">
            <a:lnSpc>
              <a:spcPct val="90000"/>
            </a:lnSpc>
            <a:spcBef>
              <a:spcPct val="0"/>
            </a:spcBef>
            <a:spcAft>
              <a:spcPct val="35000"/>
            </a:spcAft>
            <a:buNone/>
          </a:pPr>
          <a:r>
            <a:rPr lang="en-US" sz="5800" b="1" kern="1200"/>
            <a:t>Advocacy</a:t>
          </a:r>
          <a:endParaRPr lang="en-US" sz="5800" kern="1200"/>
        </a:p>
      </dsp:txBody>
      <dsp:txXfrm rot="10800000">
        <a:off x="2427435" y="1771"/>
        <a:ext cx="6935475" cy="1208822"/>
      </dsp:txXfrm>
    </dsp:sp>
    <dsp:sp modelId="{A7046D00-E234-4C65-9001-CA3A1D1E70EF}">
      <dsp:nvSpPr>
        <dsp:cNvPr id="0" name=""/>
        <dsp:cNvSpPr/>
      </dsp:nvSpPr>
      <dsp:spPr>
        <a:xfrm>
          <a:off x="1520819" y="1771"/>
          <a:ext cx="1208822" cy="120882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AAD02B-9584-4D19-9C24-558AD6D005AB}">
      <dsp:nvSpPr>
        <dsp:cNvPr id="0" name=""/>
        <dsp:cNvSpPr/>
      </dsp:nvSpPr>
      <dsp:spPr>
        <a:xfrm rot="10800000">
          <a:off x="2125230" y="1571257"/>
          <a:ext cx="7237680" cy="120882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057" tIns="220980" rIns="412496" bIns="220980" numCol="1" spcCol="1270" anchor="ctr" anchorCtr="0">
          <a:noAutofit/>
        </a:bodyPr>
        <a:lstStyle/>
        <a:p>
          <a:pPr marL="0" lvl="0" indent="0" algn="ctr" defTabSz="2578100">
            <a:lnSpc>
              <a:spcPct val="90000"/>
            </a:lnSpc>
            <a:spcBef>
              <a:spcPct val="0"/>
            </a:spcBef>
            <a:spcAft>
              <a:spcPct val="35000"/>
            </a:spcAft>
            <a:buNone/>
          </a:pPr>
          <a:r>
            <a:rPr lang="en-US" sz="5800" b="1" kern="1200"/>
            <a:t>Mobilizing</a:t>
          </a:r>
          <a:endParaRPr lang="en-US" sz="5800" kern="1200"/>
        </a:p>
      </dsp:txBody>
      <dsp:txXfrm rot="10800000">
        <a:off x="2427435" y="1571257"/>
        <a:ext cx="6935475" cy="1208822"/>
      </dsp:txXfrm>
    </dsp:sp>
    <dsp:sp modelId="{70695D61-EE02-428B-BC29-A5BB4788E56E}">
      <dsp:nvSpPr>
        <dsp:cNvPr id="0" name=""/>
        <dsp:cNvSpPr/>
      </dsp:nvSpPr>
      <dsp:spPr>
        <a:xfrm>
          <a:off x="1520819" y="1571257"/>
          <a:ext cx="1208822" cy="1208822"/>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7143D3-9B6F-4CA1-99BF-56310A33A3A0}">
      <dsp:nvSpPr>
        <dsp:cNvPr id="0" name=""/>
        <dsp:cNvSpPr/>
      </dsp:nvSpPr>
      <dsp:spPr>
        <a:xfrm rot="10800000">
          <a:off x="2125230" y="3140743"/>
          <a:ext cx="7237680" cy="1208822"/>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057" tIns="220980" rIns="412496" bIns="220980" numCol="1" spcCol="1270" anchor="ctr" anchorCtr="0">
          <a:noAutofit/>
        </a:bodyPr>
        <a:lstStyle/>
        <a:p>
          <a:pPr marL="0" lvl="0" indent="0" algn="ctr" defTabSz="2578100">
            <a:lnSpc>
              <a:spcPct val="90000"/>
            </a:lnSpc>
            <a:spcBef>
              <a:spcPct val="0"/>
            </a:spcBef>
            <a:spcAft>
              <a:spcPct val="35000"/>
            </a:spcAft>
            <a:buNone/>
          </a:pPr>
          <a:r>
            <a:rPr lang="en-US" sz="5800" b="1" kern="1200"/>
            <a:t>Organizing</a:t>
          </a:r>
          <a:endParaRPr lang="en-US" sz="5800" kern="1200"/>
        </a:p>
      </dsp:txBody>
      <dsp:txXfrm rot="10800000">
        <a:off x="2427435" y="3140743"/>
        <a:ext cx="6935475" cy="1208822"/>
      </dsp:txXfrm>
    </dsp:sp>
    <dsp:sp modelId="{519EDDE2-89E9-4A87-843A-8963603D6860}">
      <dsp:nvSpPr>
        <dsp:cNvPr id="0" name=""/>
        <dsp:cNvSpPr/>
      </dsp:nvSpPr>
      <dsp:spPr>
        <a:xfrm>
          <a:off x="1520819" y="3140743"/>
          <a:ext cx="1208822" cy="120882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B06C1-9BB9-4894-BBAD-832BBDDD9221}">
      <dsp:nvSpPr>
        <dsp:cNvPr id="0" name=""/>
        <dsp:cNvSpPr/>
      </dsp:nvSpPr>
      <dsp:spPr>
        <a:xfrm>
          <a:off x="821" y="179348"/>
          <a:ext cx="3327201" cy="399264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1111250">
            <a:lnSpc>
              <a:spcPct val="90000"/>
            </a:lnSpc>
            <a:spcBef>
              <a:spcPct val="0"/>
            </a:spcBef>
            <a:spcAft>
              <a:spcPct val="35000"/>
            </a:spcAft>
            <a:buNone/>
          </a:pPr>
          <a:r>
            <a:rPr lang="en-US" sz="2500" kern="1200"/>
            <a:t>Members own grievances and complaints (through direct action)</a:t>
          </a:r>
        </a:p>
      </dsp:txBody>
      <dsp:txXfrm>
        <a:off x="821" y="1776404"/>
        <a:ext cx="3327201" cy="2395585"/>
      </dsp:txXfrm>
    </dsp:sp>
    <dsp:sp modelId="{E64C92A9-6F14-4C8E-8B06-1425A5199E33}">
      <dsp:nvSpPr>
        <dsp:cNvPr id="0" name=""/>
        <dsp:cNvSpPr/>
      </dsp:nvSpPr>
      <dsp:spPr>
        <a:xfrm>
          <a:off x="821" y="179348"/>
          <a:ext cx="3327201" cy="1597056"/>
        </a:xfrm>
        <a:prstGeom prst="rect">
          <a:avLst/>
        </a:prstGeom>
        <a:noFill/>
        <a:ln w="6350" cap="flat" cmpd="sng" algn="ctr">
          <a:noFill/>
          <a:prstDash val="solid"/>
          <a:miter lim="800000"/>
        </a:ln>
        <a:effectLst>
          <a:outerShdw blurRad="57150" dist="19050" dir="5400000" algn="ctr" rotWithShape="0">
            <a:srgbClr val="000000">
              <a:alpha val="63000"/>
            </a:srgbClr>
          </a:outerShdw>
        </a:effectLst>
        <a:sp3d/>
      </dsp:spPr>
      <dsp:style>
        <a:lnRef idx="1">
          <a:scrgbClr r="0" g="0" b="0"/>
        </a:lnRef>
        <a:fillRef idx="3">
          <a:scrgbClr r="0" g="0" b="0"/>
        </a:fillRef>
        <a:effectRef idx="3">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821" y="179348"/>
        <a:ext cx="3327201" cy="1597056"/>
      </dsp:txXfrm>
    </dsp:sp>
    <dsp:sp modelId="{AF2555A4-74C7-436E-8F8E-F4FBCBC00EC2}">
      <dsp:nvSpPr>
        <dsp:cNvPr id="0" name=""/>
        <dsp:cNvSpPr/>
      </dsp:nvSpPr>
      <dsp:spPr>
        <a:xfrm>
          <a:off x="3594199" y="179348"/>
          <a:ext cx="3327201" cy="399264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1111250">
            <a:lnSpc>
              <a:spcPct val="90000"/>
            </a:lnSpc>
            <a:spcBef>
              <a:spcPct val="0"/>
            </a:spcBef>
            <a:spcAft>
              <a:spcPct val="35000"/>
            </a:spcAft>
            <a:buNone/>
          </a:pPr>
          <a:r>
            <a:rPr lang="en-US" sz="2500" kern="1200"/>
            <a:t>Members working together will improve working conditions and will secure the future of all members</a:t>
          </a:r>
        </a:p>
      </dsp:txBody>
      <dsp:txXfrm>
        <a:off x="3594199" y="1776404"/>
        <a:ext cx="3327201" cy="2395585"/>
      </dsp:txXfrm>
    </dsp:sp>
    <dsp:sp modelId="{B0F7F1D8-0DFA-42EF-A77F-2F79A9F12EF1}">
      <dsp:nvSpPr>
        <dsp:cNvPr id="0" name=""/>
        <dsp:cNvSpPr/>
      </dsp:nvSpPr>
      <dsp:spPr>
        <a:xfrm>
          <a:off x="3594199" y="179348"/>
          <a:ext cx="3327201" cy="1597056"/>
        </a:xfrm>
        <a:prstGeom prst="rect">
          <a:avLst/>
        </a:prstGeom>
        <a:noFill/>
        <a:ln w="6350" cap="flat" cmpd="sng" algn="ctr">
          <a:noFill/>
          <a:prstDash val="solid"/>
          <a:miter lim="800000"/>
        </a:ln>
        <a:effectLst>
          <a:outerShdw blurRad="57150" dist="19050" dir="5400000" algn="ctr" rotWithShape="0">
            <a:srgbClr val="000000">
              <a:alpha val="63000"/>
            </a:srgbClr>
          </a:outerShdw>
        </a:effectLst>
        <a:sp3d/>
      </dsp:spPr>
      <dsp:style>
        <a:lnRef idx="1">
          <a:scrgbClr r="0" g="0" b="0"/>
        </a:lnRef>
        <a:fillRef idx="3">
          <a:scrgbClr r="0" g="0" b="0"/>
        </a:fillRef>
        <a:effectRef idx="3">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594199" y="179348"/>
        <a:ext cx="3327201" cy="1597056"/>
      </dsp:txXfrm>
    </dsp:sp>
    <dsp:sp modelId="{1D89580B-34A8-4170-A094-B906482A1F3D}">
      <dsp:nvSpPr>
        <dsp:cNvPr id="0" name=""/>
        <dsp:cNvSpPr/>
      </dsp:nvSpPr>
      <dsp:spPr>
        <a:xfrm>
          <a:off x="7187576" y="179348"/>
          <a:ext cx="3327201" cy="399264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1111250">
            <a:lnSpc>
              <a:spcPct val="90000"/>
            </a:lnSpc>
            <a:spcBef>
              <a:spcPct val="0"/>
            </a:spcBef>
            <a:spcAft>
              <a:spcPct val="35000"/>
            </a:spcAft>
            <a:buNone/>
          </a:pPr>
          <a:r>
            <a:rPr lang="en-US" sz="2500" kern="1200"/>
            <a:t>Leaders and members use structure tests to assess how widely and deeply felt an issue is.</a:t>
          </a:r>
        </a:p>
      </dsp:txBody>
      <dsp:txXfrm>
        <a:off x="7187576" y="1776404"/>
        <a:ext cx="3327201" cy="2395585"/>
      </dsp:txXfrm>
    </dsp:sp>
    <dsp:sp modelId="{B2DD6C62-8D01-4AE6-9777-29EFC7F3206D}">
      <dsp:nvSpPr>
        <dsp:cNvPr id="0" name=""/>
        <dsp:cNvSpPr/>
      </dsp:nvSpPr>
      <dsp:spPr>
        <a:xfrm>
          <a:off x="7187576" y="179348"/>
          <a:ext cx="3327201" cy="1597056"/>
        </a:xfrm>
        <a:prstGeom prst="rect">
          <a:avLst/>
        </a:prstGeom>
        <a:noFill/>
        <a:ln w="6350" cap="flat" cmpd="sng" algn="ctr">
          <a:noFill/>
          <a:prstDash val="solid"/>
          <a:miter lim="800000"/>
        </a:ln>
        <a:effectLst>
          <a:outerShdw blurRad="57150" dist="19050" dir="5400000" algn="ctr" rotWithShape="0">
            <a:srgbClr val="000000">
              <a:alpha val="63000"/>
            </a:srgbClr>
          </a:outerShdw>
        </a:effectLst>
        <a:sp3d/>
      </dsp:spPr>
      <dsp:style>
        <a:lnRef idx="1">
          <a:scrgbClr r="0" g="0" b="0"/>
        </a:lnRef>
        <a:fillRef idx="3">
          <a:scrgbClr r="0" g="0" b="0"/>
        </a:fillRef>
        <a:effectRef idx="3">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7187576" y="179348"/>
        <a:ext cx="3327201" cy="15970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802F5-CF55-4F79-B24D-B27A5BCB8CC6}">
      <dsp:nvSpPr>
        <dsp:cNvPr id="0" name=""/>
        <dsp:cNvSpPr/>
      </dsp:nvSpPr>
      <dsp:spPr>
        <a:xfrm>
          <a:off x="350684" y="207744"/>
          <a:ext cx="1081916" cy="1081916"/>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C8F4D15-CFFD-4F7A-AAA8-4D35237B987C}">
      <dsp:nvSpPr>
        <dsp:cNvPr id="0" name=""/>
        <dsp:cNvSpPr/>
      </dsp:nvSpPr>
      <dsp:spPr>
        <a:xfrm>
          <a:off x="581257" y="438316"/>
          <a:ext cx="620771" cy="6207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E12179F-8228-4C3F-B69D-09071736198B}">
      <dsp:nvSpPr>
        <dsp:cNvPr id="0" name=""/>
        <dsp:cNvSpPr/>
      </dsp:nvSpPr>
      <dsp:spPr>
        <a:xfrm>
          <a:off x="4826" y="1626650"/>
          <a:ext cx="1773632" cy="129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Is Widely Felt</a:t>
          </a:r>
        </a:p>
      </dsp:txBody>
      <dsp:txXfrm>
        <a:off x="4826" y="1626650"/>
        <a:ext cx="1773632" cy="1296968"/>
      </dsp:txXfrm>
    </dsp:sp>
    <dsp:sp modelId="{856AD702-65DD-45DC-A405-3F103C6E67EE}">
      <dsp:nvSpPr>
        <dsp:cNvPr id="0" name=""/>
        <dsp:cNvSpPr/>
      </dsp:nvSpPr>
      <dsp:spPr>
        <a:xfrm>
          <a:off x="2434703" y="207744"/>
          <a:ext cx="1081916" cy="1081916"/>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B53E0CA-C9CE-4044-A28F-B7F014C5F6F4}">
      <dsp:nvSpPr>
        <dsp:cNvPr id="0" name=""/>
        <dsp:cNvSpPr/>
      </dsp:nvSpPr>
      <dsp:spPr>
        <a:xfrm>
          <a:off x="2665275" y="438316"/>
          <a:ext cx="620771" cy="6207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06642C4-8DBC-4137-9667-506F81EE827D}">
      <dsp:nvSpPr>
        <dsp:cNvPr id="0" name=""/>
        <dsp:cNvSpPr/>
      </dsp:nvSpPr>
      <dsp:spPr>
        <a:xfrm>
          <a:off x="2088845" y="1626650"/>
          <a:ext cx="1773632" cy="129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Is Deeply Felt</a:t>
          </a:r>
        </a:p>
      </dsp:txBody>
      <dsp:txXfrm>
        <a:off x="2088845" y="1626650"/>
        <a:ext cx="1773632" cy="1296968"/>
      </dsp:txXfrm>
    </dsp:sp>
    <dsp:sp modelId="{B807B58D-589B-408B-9984-B1ACE36AB60F}">
      <dsp:nvSpPr>
        <dsp:cNvPr id="0" name=""/>
        <dsp:cNvSpPr/>
      </dsp:nvSpPr>
      <dsp:spPr>
        <a:xfrm>
          <a:off x="4518721" y="207744"/>
          <a:ext cx="1081916" cy="1081916"/>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37EB56E-242A-4368-A57D-C8700C7300A2}">
      <dsp:nvSpPr>
        <dsp:cNvPr id="0" name=""/>
        <dsp:cNvSpPr/>
      </dsp:nvSpPr>
      <dsp:spPr>
        <a:xfrm>
          <a:off x="4749294" y="438316"/>
          <a:ext cx="620771" cy="6207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46C1DF8-088F-422E-ACD7-57CBDB97FFB9}">
      <dsp:nvSpPr>
        <dsp:cNvPr id="0" name=""/>
        <dsp:cNvSpPr/>
      </dsp:nvSpPr>
      <dsp:spPr>
        <a:xfrm>
          <a:off x="4172863" y="1626650"/>
          <a:ext cx="1773632" cy="129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Is Winnable</a:t>
          </a:r>
        </a:p>
      </dsp:txBody>
      <dsp:txXfrm>
        <a:off x="4172863" y="1626650"/>
        <a:ext cx="1773632" cy="1296968"/>
      </dsp:txXfrm>
    </dsp:sp>
    <dsp:sp modelId="{D4ADB4BB-BA0C-45F5-8586-247CE2ECF0EF}">
      <dsp:nvSpPr>
        <dsp:cNvPr id="0" name=""/>
        <dsp:cNvSpPr/>
      </dsp:nvSpPr>
      <dsp:spPr>
        <a:xfrm>
          <a:off x="6602740" y="207744"/>
          <a:ext cx="1081916" cy="1081916"/>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9BBEB8C-DBAE-457C-B898-3D03CDA768D3}">
      <dsp:nvSpPr>
        <dsp:cNvPr id="0" name=""/>
        <dsp:cNvSpPr/>
      </dsp:nvSpPr>
      <dsp:spPr>
        <a:xfrm>
          <a:off x="6833312" y="438316"/>
          <a:ext cx="620771" cy="6207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C8740AF-09B0-4E85-924C-445ACF0397D8}">
      <dsp:nvSpPr>
        <dsp:cNvPr id="0" name=""/>
        <dsp:cNvSpPr/>
      </dsp:nvSpPr>
      <dsp:spPr>
        <a:xfrm>
          <a:off x="6256882" y="1626650"/>
          <a:ext cx="1773632" cy="129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Builds the Union and Leaders</a:t>
          </a:r>
        </a:p>
      </dsp:txBody>
      <dsp:txXfrm>
        <a:off x="6256882" y="1626650"/>
        <a:ext cx="1773632" cy="1296968"/>
      </dsp:txXfrm>
    </dsp:sp>
    <dsp:sp modelId="{F59E0DDF-4F3F-457C-805C-6E1A406E3B57}">
      <dsp:nvSpPr>
        <dsp:cNvPr id="0" name=""/>
        <dsp:cNvSpPr/>
      </dsp:nvSpPr>
      <dsp:spPr>
        <a:xfrm>
          <a:off x="8686759" y="207744"/>
          <a:ext cx="1081916" cy="1081916"/>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7EC9D35-782C-490C-B3BE-368B057C1719}">
      <dsp:nvSpPr>
        <dsp:cNvPr id="0" name=""/>
        <dsp:cNvSpPr/>
      </dsp:nvSpPr>
      <dsp:spPr>
        <a:xfrm>
          <a:off x="8917331" y="438316"/>
          <a:ext cx="620771" cy="62077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3AB8825-6AF1-4ACA-AAAA-A756FAFA2014}">
      <dsp:nvSpPr>
        <dsp:cNvPr id="0" name=""/>
        <dsp:cNvSpPr/>
      </dsp:nvSpPr>
      <dsp:spPr>
        <a:xfrm>
          <a:off x="8340900" y="1626650"/>
          <a:ext cx="1773632" cy="129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Has a Connection to Students and to the Public</a:t>
          </a:r>
        </a:p>
      </dsp:txBody>
      <dsp:txXfrm>
        <a:off x="8340900" y="1626650"/>
        <a:ext cx="1773632" cy="12969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92B34-E502-4895-BF3E-15D8D91F9395}">
      <dsp:nvSpPr>
        <dsp:cNvPr id="0" name=""/>
        <dsp:cNvSpPr/>
      </dsp:nvSpPr>
      <dsp:spPr>
        <a:xfrm>
          <a:off x="0" y="23639"/>
          <a:ext cx="6492875" cy="71320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Simple</a:t>
          </a:r>
        </a:p>
      </dsp:txBody>
      <dsp:txXfrm>
        <a:off x="34816" y="58455"/>
        <a:ext cx="6423243" cy="643573"/>
      </dsp:txXfrm>
    </dsp:sp>
    <dsp:sp modelId="{B9764F5B-26F7-4A47-9FDC-E2622600477D}">
      <dsp:nvSpPr>
        <dsp:cNvPr id="0" name=""/>
        <dsp:cNvSpPr/>
      </dsp:nvSpPr>
      <dsp:spPr>
        <a:xfrm>
          <a:off x="0" y="746689"/>
          <a:ext cx="6492875" cy="713205"/>
        </a:xfrm>
        <a:prstGeom prst="roundRect">
          <a:avLst/>
        </a:prstGeom>
        <a:solidFill>
          <a:schemeClr val="accent5">
            <a:hueOff val="-1126424"/>
            <a:satOff val="-2903"/>
            <a:lumOff val="-196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Visible</a:t>
          </a:r>
        </a:p>
      </dsp:txBody>
      <dsp:txXfrm>
        <a:off x="34816" y="781505"/>
        <a:ext cx="6423243" cy="643573"/>
      </dsp:txXfrm>
    </dsp:sp>
    <dsp:sp modelId="{FE48989D-243B-43BD-9224-AD1846A2E53C}">
      <dsp:nvSpPr>
        <dsp:cNvPr id="0" name=""/>
        <dsp:cNvSpPr/>
      </dsp:nvSpPr>
      <dsp:spPr>
        <a:xfrm>
          <a:off x="0" y="1469738"/>
          <a:ext cx="6492875" cy="713205"/>
        </a:xfrm>
        <a:prstGeom prst="roundRect">
          <a:avLst/>
        </a:prstGeom>
        <a:solidFill>
          <a:schemeClr val="accent5">
            <a:hueOff val="-2252848"/>
            <a:satOff val="-5806"/>
            <a:lumOff val="-392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Something you know people will do</a:t>
          </a:r>
        </a:p>
      </dsp:txBody>
      <dsp:txXfrm>
        <a:off x="34816" y="1504554"/>
        <a:ext cx="6423243" cy="643573"/>
      </dsp:txXfrm>
    </dsp:sp>
    <dsp:sp modelId="{B0C1F799-2CC6-4901-A00E-7787759B9C6E}">
      <dsp:nvSpPr>
        <dsp:cNvPr id="0" name=""/>
        <dsp:cNvSpPr/>
      </dsp:nvSpPr>
      <dsp:spPr>
        <a:xfrm>
          <a:off x="0" y="2192787"/>
          <a:ext cx="6492875" cy="713205"/>
        </a:xfrm>
        <a:prstGeom prst="round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Timed for effect</a:t>
          </a:r>
        </a:p>
      </dsp:txBody>
      <dsp:txXfrm>
        <a:off x="34816" y="2227603"/>
        <a:ext cx="6423243" cy="643573"/>
      </dsp:txXfrm>
    </dsp:sp>
    <dsp:sp modelId="{E2690D52-458C-4CAF-B0CE-95C2B331B535}">
      <dsp:nvSpPr>
        <dsp:cNvPr id="0" name=""/>
        <dsp:cNvSpPr/>
      </dsp:nvSpPr>
      <dsp:spPr>
        <a:xfrm>
          <a:off x="0" y="2915837"/>
          <a:ext cx="6492875" cy="713205"/>
        </a:xfrm>
        <a:prstGeom prst="roundRect">
          <a:avLst/>
        </a:prstGeom>
        <a:solidFill>
          <a:schemeClr val="accent5">
            <a:hueOff val="-4505695"/>
            <a:satOff val="-11613"/>
            <a:lumOff val="-784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Builds on past actions</a:t>
          </a:r>
        </a:p>
      </dsp:txBody>
      <dsp:txXfrm>
        <a:off x="34816" y="2950653"/>
        <a:ext cx="6423243" cy="643573"/>
      </dsp:txXfrm>
    </dsp:sp>
    <dsp:sp modelId="{6525C833-0157-46AA-AC2E-516C1EC32504}">
      <dsp:nvSpPr>
        <dsp:cNvPr id="0" name=""/>
        <dsp:cNvSpPr/>
      </dsp:nvSpPr>
      <dsp:spPr>
        <a:xfrm>
          <a:off x="0" y="3638886"/>
          <a:ext cx="6492875" cy="713205"/>
        </a:xfrm>
        <a:prstGeom prst="roundRect">
          <a:avLst/>
        </a:prstGeom>
        <a:solidFill>
          <a:schemeClr val="accent5">
            <a:hueOff val="-5632119"/>
            <a:satOff val="-14516"/>
            <a:lumOff val="-980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Unifies </a:t>
          </a:r>
        </a:p>
      </dsp:txBody>
      <dsp:txXfrm>
        <a:off x="34816" y="3673702"/>
        <a:ext cx="6423243" cy="643573"/>
      </dsp:txXfrm>
    </dsp:sp>
    <dsp:sp modelId="{7D171FE6-3F23-4D22-A6D1-3054EAF9A26C}">
      <dsp:nvSpPr>
        <dsp:cNvPr id="0" name=""/>
        <dsp:cNvSpPr/>
      </dsp:nvSpPr>
      <dsp:spPr>
        <a:xfrm>
          <a:off x="0" y="4361936"/>
          <a:ext cx="6492875" cy="719824"/>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Targets the person(s) with the power </a:t>
          </a:r>
        </a:p>
        <a:p>
          <a:pPr marL="0" lvl="0" indent="0" algn="l" defTabSz="1066800">
            <a:lnSpc>
              <a:spcPct val="90000"/>
            </a:lnSpc>
            <a:spcBef>
              <a:spcPct val="0"/>
            </a:spcBef>
            <a:spcAft>
              <a:spcPct val="35000"/>
            </a:spcAft>
            <a:buNone/>
          </a:pPr>
          <a:r>
            <a:rPr lang="en-US" sz="2400" kern="1200"/>
            <a:t>to meet your demands</a:t>
          </a:r>
        </a:p>
      </dsp:txBody>
      <dsp:txXfrm>
        <a:off x="35139" y="4397075"/>
        <a:ext cx="6422597" cy="6495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2B69D-BBFB-4C8E-A696-661610CA48A6}">
      <dsp:nvSpPr>
        <dsp:cNvPr id="0" name=""/>
        <dsp:cNvSpPr/>
      </dsp:nvSpPr>
      <dsp:spPr>
        <a:xfrm>
          <a:off x="1209579" y="1578"/>
          <a:ext cx="2406312" cy="1443787"/>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Union presence is visible daily to management</a:t>
          </a:r>
        </a:p>
      </dsp:txBody>
      <dsp:txXfrm>
        <a:off x="1209579" y="1578"/>
        <a:ext cx="2406312" cy="1443787"/>
      </dsp:txXfrm>
    </dsp:sp>
    <dsp:sp modelId="{BD9EA8FC-ED38-4D82-A3E1-CA89715A5C8A}">
      <dsp:nvSpPr>
        <dsp:cNvPr id="0" name=""/>
        <dsp:cNvSpPr/>
      </dsp:nvSpPr>
      <dsp:spPr>
        <a:xfrm>
          <a:off x="3856523" y="1578"/>
          <a:ext cx="2406312" cy="1443787"/>
        </a:xfrm>
        <a:prstGeom prst="rect">
          <a:avLst/>
        </a:prstGeom>
        <a:solidFill>
          <a:schemeClr val="accent5">
            <a:hueOff val="-1689636"/>
            <a:satOff val="-4355"/>
            <a:lumOff val="-294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Members defend standards and enforce contract</a:t>
          </a:r>
        </a:p>
      </dsp:txBody>
      <dsp:txXfrm>
        <a:off x="3856523" y="1578"/>
        <a:ext cx="2406312" cy="1443787"/>
      </dsp:txXfrm>
    </dsp:sp>
    <dsp:sp modelId="{12F49732-4344-4B29-9840-A41663BE5FC9}">
      <dsp:nvSpPr>
        <dsp:cNvPr id="0" name=""/>
        <dsp:cNvSpPr/>
      </dsp:nvSpPr>
      <dsp:spPr>
        <a:xfrm>
          <a:off x="6503467" y="1578"/>
          <a:ext cx="2406312" cy="1443787"/>
        </a:xfrm>
        <a:prstGeom prst="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Members own their Union</a:t>
          </a:r>
        </a:p>
      </dsp:txBody>
      <dsp:txXfrm>
        <a:off x="6503467" y="1578"/>
        <a:ext cx="2406312" cy="1443787"/>
      </dsp:txXfrm>
    </dsp:sp>
    <dsp:sp modelId="{F733539A-1EED-4D0B-BCD7-2D6FAE012F35}">
      <dsp:nvSpPr>
        <dsp:cNvPr id="0" name=""/>
        <dsp:cNvSpPr/>
      </dsp:nvSpPr>
      <dsp:spPr>
        <a:xfrm>
          <a:off x="2533051" y="1685997"/>
          <a:ext cx="2406312" cy="1443787"/>
        </a:xfrm>
        <a:prstGeom prst="rect">
          <a:avLst/>
        </a:prstGeom>
        <a:solidFill>
          <a:schemeClr val="accent5">
            <a:hueOff val="-5068907"/>
            <a:satOff val="-13064"/>
            <a:lumOff val="-882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Site assessments are completed</a:t>
          </a:r>
        </a:p>
      </dsp:txBody>
      <dsp:txXfrm>
        <a:off x="2533051" y="1685997"/>
        <a:ext cx="2406312" cy="1443787"/>
      </dsp:txXfrm>
    </dsp:sp>
    <dsp:sp modelId="{7CC57AC9-5E7F-4337-893F-D5C1DA8C1218}">
      <dsp:nvSpPr>
        <dsp:cNvPr id="0" name=""/>
        <dsp:cNvSpPr/>
      </dsp:nvSpPr>
      <dsp:spPr>
        <a:xfrm>
          <a:off x="5179995" y="1685997"/>
          <a:ext cx="2406312" cy="1443787"/>
        </a:xfrm>
        <a:prstGeom prst="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Site Capacity Rubric is implemented</a:t>
          </a:r>
        </a:p>
      </dsp:txBody>
      <dsp:txXfrm>
        <a:off x="5179995" y="1685997"/>
        <a:ext cx="2406312" cy="14437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E2AA1-56BA-417E-A840-614FCA62433D}">
      <dsp:nvSpPr>
        <dsp:cNvPr id="0" name=""/>
        <dsp:cNvSpPr/>
      </dsp:nvSpPr>
      <dsp:spPr>
        <a:xfrm>
          <a:off x="0" y="2688754"/>
          <a:ext cx="10119359" cy="44111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When can we get colleagues together to create a plan to win?</a:t>
          </a:r>
        </a:p>
      </dsp:txBody>
      <dsp:txXfrm>
        <a:off x="0" y="2688754"/>
        <a:ext cx="10119359" cy="441112"/>
      </dsp:txXfrm>
    </dsp:sp>
    <dsp:sp modelId="{08E31489-3CA3-4828-98AF-38D1A3343272}">
      <dsp:nvSpPr>
        <dsp:cNvPr id="0" name=""/>
        <dsp:cNvSpPr/>
      </dsp:nvSpPr>
      <dsp:spPr>
        <a:xfrm rot="10800000">
          <a:off x="0" y="2016940"/>
          <a:ext cx="10119359" cy="678431"/>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Who else cares about this issue?</a:t>
          </a:r>
        </a:p>
      </dsp:txBody>
      <dsp:txXfrm rot="10800000">
        <a:off x="0" y="2016940"/>
        <a:ext cx="10119359" cy="440824"/>
      </dsp:txXfrm>
    </dsp:sp>
    <dsp:sp modelId="{66B27370-37AB-49C3-B01A-BE7A6FB5BEEE}">
      <dsp:nvSpPr>
        <dsp:cNvPr id="0" name=""/>
        <dsp:cNvSpPr/>
      </dsp:nvSpPr>
      <dsp:spPr>
        <a:xfrm rot="10800000">
          <a:off x="0" y="1345125"/>
          <a:ext cx="10119359" cy="678431"/>
        </a:xfrm>
        <a:prstGeom prst="upArrowCallou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Can we count on you to join us around this issue?</a:t>
          </a:r>
        </a:p>
      </dsp:txBody>
      <dsp:txXfrm rot="10800000">
        <a:off x="0" y="1345125"/>
        <a:ext cx="10119359" cy="440824"/>
      </dsp:txXfrm>
    </dsp:sp>
    <dsp:sp modelId="{A4E89E28-2B85-4BD1-8D2D-9FD77AAC6503}">
      <dsp:nvSpPr>
        <dsp:cNvPr id="0" name=""/>
        <dsp:cNvSpPr/>
      </dsp:nvSpPr>
      <dsp:spPr>
        <a:xfrm rot="10800000">
          <a:off x="0" y="673311"/>
          <a:ext cx="10119359" cy="678431"/>
        </a:xfrm>
        <a:prstGeom prst="upArrowCallou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Least favorite things about the work site?</a:t>
          </a:r>
        </a:p>
      </dsp:txBody>
      <dsp:txXfrm rot="10800000">
        <a:off x="0" y="673311"/>
        <a:ext cx="10119359" cy="440824"/>
      </dsp:txXfrm>
    </dsp:sp>
    <dsp:sp modelId="{A139DE0A-A210-4278-90C2-CEA416E0B432}">
      <dsp:nvSpPr>
        <dsp:cNvPr id="0" name=""/>
        <dsp:cNvSpPr/>
      </dsp:nvSpPr>
      <dsp:spPr>
        <a:xfrm rot="10800000">
          <a:off x="0" y="1496"/>
          <a:ext cx="10119359" cy="678431"/>
        </a:xfrm>
        <a:prstGeom prst="upArrowCallou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Best things about the work site?</a:t>
          </a:r>
        </a:p>
      </dsp:txBody>
      <dsp:txXfrm rot="10800000">
        <a:off x="0" y="1496"/>
        <a:ext cx="10119359" cy="4408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E1C16-3BD2-42EE-A48D-191A0D5215B0}">
      <dsp:nvSpPr>
        <dsp:cNvPr id="0" name=""/>
        <dsp:cNvSpPr/>
      </dsp:nvSpPr>
      <dsp:spPr>
        <a:xfrm>
          <a:off x="1235" y="441583"/>
          <a:ext cx="4496395" cy="224819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a:t>The Wall Chart</a:t>
          </a:r>
        </a:p>
      </dsp:txBody>
      <dsp:txXfrm>
        <a:off x="67082" y="507430"/>
        <a:ext cx="4364701" cy="2116503"/>
      </dsp:txXfrm>
    </dsp:sp>
    <dsp:sp modelId="{CA1E9B45-99E0-48E6-AA00-FE90CC93B903}">
      <dsp:nvSpPr>
        <dsp:cNvPr id="0" name=""/>
        <dsp:cNvSpPr/>
      </dsp:nvSpPr>
      <dsp:spPr>
        <a:xfrm>
          <a:off x="5621729" y="441583"/>
          <a:ext cx="4496395" cy="2248197"/>
        </a:xfrm>
        <a:prstGeom prst="roundRect">
          <a:avLst>
            <a:gd name="adj" fmla="val 10000"/>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a:t>CTA360</a:t>
          </a:r>
        </a:p>
      </dsp:txBody>
      <dsp:txXfrm>
        <a:off x="5687576" y="507430"/>
        <a:ext cx="4364701" cy="21165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44871-A94B-4C19-90CB-C8EDFDD57676}">
      <dsp:nvSpPr>
        <dsp:cNvPr id="0" name=""/>
        <dsp:cNvSpPr/>
      </dsp:nvSpPr>
      <dsp:spPr>
        <a:xfrm>
          <a:off x="74102" y="871420"/>
          <a:ext cx="827228" cy="82722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9055A6C-BD22-4A8D-AA09-9813702E7670}">
      <dsp:nvSpPr>
        <dsp:cNvPr id="0" name=""/>
        <dsp:cNvSpPr/>
      </dsp:nvSpPr>
      <dsp:spPr>
        <a:xfrm>
          <a:off x="247821" y="1045138"/>
          <a:ext cx="479792" cy="4797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C682CF2-C5C2-4246-9479-D4E2C766CA69}">
      <dsp:nvSpPr>
        <dsp:cNvPr id="0" name=""/>
        <dsp:cNvSpPr/>
      </dsp:nvSpPr>
      <dsp:spPr>
        <a:xfrm>
          <a:off x="1078594" y="871420"/>
          <a:ext cx="1949896" cy="827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a:latin typeface="Arial" panose="020B0604020202020204" pitchFamily="34" charset="0"/>
              <a:cs typeface="Arial" panose="020B0604020202020204" pitchFamily="34" charset="0"/>
            </a:rPr>
            <a:t>Record what is and what is not happening</a:t>
          </a:r>
          <a:endParaRPr lang="en-US" sz="1800" kern="1200">
            <a:latin typeface="Arial" panose="020B0604020202020204" pitchFamily="34" charset="0"/>
            <a:cs typeface="Arial" panose="020B0604020202020204" pitchFamily="34" charset="0"/>
          </a:endParaRPr>
        </a:p>
      </dsp:txBody>
      <dsp:txXfrm>
        <a:off x="1078594" y="871420"/>
        <a:ext cx="1949896" cy="827228"/>
      </dsp:txXfrm>
    </dsp:sp>
    <dsp:sp modelId="{D82579CD-0C96-49A8-9065-5DEE797DCB06}">
      <dsp:nvSpPr>
        <dsp:cNvPr id="0" name=""/>
        <dsp:cNvSpPr/>
      </dsp:nvSpPr>
      <dsp:spPr>
        <a:xfrm>
          <a:off x="3368245" y="871420"/>
          <a:ext cx="827228" cy="82722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815CA3C-D809-40CE-A803-9629E1B61A32}">
      <dsp:nvSpPr>
        <dsp:cNvPr id="0" name=""/>
        <dsp:cNvSpPr/>
      </dsp:nvSpPr>
      <dsp:spPr>
        <a:xfrm>
          <a:off x="3541963" y="1045138"/>
          <a:ext cx="479792" cy="4797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466B5B6-C794-44AD-A727-E70BBC3B71F6}">
      <dsp:nvSpPr>
        <dsp:cNvPr id="0" name=""/>
        <dsp:cNvSpPr/>
      </dsp:nvSpPr>
      <dsp:spPr>
        <a:xfrm>
          <a:off x="4372737" y="871420"/>
          <a:ext cx="1949896" cy="827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a:latin typeface="Arial" panose="020B0604020202020204" pitchFamily="34" charset="0"/>
              <a:cs typeface="Arial" panose="020B0604020202020204" pitchFamily="34" charset="0"/>
            </a:rPr>
            <a:t>Allow for positive and helpful conversations over facts</a:t>
          </a:r>
          <a:endParaRPr lang="en-US" sz="1800" kern="1200">
            <a:latin typeface="Arial" panose="020B0604020202020204" pitchFamily="34" charset="0"/>
            <a:cs typeface="Arial" panose="020B0604020202020204" pitchFamily="34" charset="0"/>
          </a:endParaRPr>
        </a:p>
      </dsp:txBody>
      <dsp:txXfrm>
        <a:off x="4372737" y="871420"/>
        <a:ext cx="1949896" cy="827228"/>
      </dsp:txXfrm>
    </dsp:sp>
    <dsp:sp modelId="{98E451C6-3ED1-405B-88CF-A6C84169AC33}">
      <dsp:nvSpPr>
        <dsp:cNvPr id="0" name=""/>
        <dsp:cNvSpPr/>
      </dsp:nvSpPr>
      <dsp:spPr>
        <a:xfrm>
          <a:off x="74102" y="2786785"/>
          <a:ext cx="827228" cy="82722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AB4EAE7-7833-43D2-8759-EBAC74928E0A}">
      <dsp:nvSpPr>
        <dsp:cNvPr id="0" name=""/>
        <dsp:cNvSpPr/>
      </dsp:nvSpPr>
      <dsp:spPr>
        <a:xfrm>
          <a:off x="247821" y="2960503"/>
          <a:ext cx="479792" cy="4797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C715792-CE00-4130-8FE6-40EF71659C60}">
      <dsp:nvSpPr>
        <dsp:cNvPr id="0" name=""/>
        <dsp:cNvSpPr/>
      </dsp:nvSpPr>
      <dsp:spPr>
        <a:xfrm>
          <a:off x="1078594" y="2786785"/>
          <a:ext cx="1949896" cy="827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a:latin typeface="Arial" panose="020B0604020202020204" pitchFamily="34" charset="0"/>
              <a:cs typeface="Arial" panose="020B0604020202020204" pitchFamily="34" charset="0"/>
            </a:rPr>
            <a:t>Help us to analyze problems and assess issues</a:t>
          </a:r>
          <a:endParaRPr lang="en-US" sz="1800" kern="1200">
            <a:latin typeface="Arial" panose="020B0604020202020204" pitchFamily="34" charset="0"/>
            <a:cs typeface="Arial" panose="020B0604020202020204" pitchFamily="34" charset="0"/>
          </a:endParaRPr>
        </a:p>
      </dsp:txBody>
      <dsp:txXfrm>
        <a:off x="1078594" y="2786785"/>
        <a:ext cx="1949896" cy="827228"/>
      </dsp:txXfrm>
    </dsp:sp>
    <dsp:sp modelId="{1AAFD77B-4762-403D-85F6-21F9BB4D6893}">
      <dsp:nvSpPr>
        <dsp:cNvPr id="0" name=""/>
        <dsp:cNvSpPr/>
      </dsp:nvSpPr>
      <dsp:spPr>
        <a:xfrm>
          <a:off x="3368245" y="2786785"/>
          <a:ext cx="827228" cy="82722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DBEA502-7784-4876-ACCF-D5D9B1994A1B}">
      <dsp:nvSpPr>
        <dsp:cNvPr id="0" name=""/>
        <dsp:cNvSpPr/>
      </dsp:nvSpPr>
      <dsp:spPr>
        <a:xfrm>
          <a:off x="3541963" y="2960503"/>
          <a:ext cx="479792" cy="4797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4EC5537-744B-4CC7-8AF0-87BA1C747135}">
      <dsp:nvSpPr>
        <dsp:cNvPr id="0" name=""/>
        <dsp:cNvSpPr/>
      </dsp:nvSpPr>
      <dsp:spPr>
        <a:xfrm>
          <a:off x="4372737" y="2786785"/>
          <a:ext cx="1949896" cy="827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a:latin typeface="Arial" panose="020B0604020202020204" pitchFamily="34" charset="0"/>
              <a:cs typeface="Arial" panose="020B0604020202020204" pitchFamily="34" charset="0"/>
            </a:rPr>
            <a:t>It is not judgment, it is assessment, which only </a:t>
          </a:r>
          <a:r>
            <a:rPr lang="en-US" sz="2000" b="1" kern="1200">
              <a:latin typeface="Arial" panose="020B0604020202020204" pitchFamily="34" charset="0"/>
              <a:cs typeface="Arial" panose="020B0604020202020204" pitchFamily="34" charset="0"/>
            </a:rPr>
            <a:t>helps</a:t>
          </a:r>
          <a:r>
            <a:rPr lang="en-US" sz="1800" b="1" kern="1200">
              <a:latin typeface="Arial" panose="020B0604020202020204" pitchFamily="34" charset="0"/>
              <a:cs typeface="Arial" panose="020B0604020202020204" pitchFamily="34" charset="0"/>
            </a:rPr>
            <a:t> anything and everything…</a:t>
          </a:r>
          <a:endParaRPr lang="en-US" sz="1800" kern="1200">
            <a:latin typeface="Arial" panose="020B0604020202020204" pitchFamily="34" charset="0"/>
            <a:cs typeface="Arial" panose="020B0604020202020204" pitchFamily="34" charset="0"/>
          </a:endParaRPr>
        </a:p>
      </dsp:txBody>
      <dsp:txXfrm>
        <a:off x="4372737" y="2786785"/>
        <a:ext cx="1949896" cy="827228"/>
      </dsp:txXfrm>
    </dsp:sp>
    <dsp:sp modelId="{08ECD712-5C67-4336-9F59-740530FEA12E}">
      <dsp:nvSpPr>
        <dsp:cNvPr id="0" name=""/>
        <dsp:cNvSpPr/>
      </dsp:nvSpPr>
      <dsp:spPr>
        <a:xfrm>
          <a:off x="74102" y="4702150"/>
          <a:ext cx="827228" cy="82722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9FC949E-4EA7-415B-A7FA-A48C0B1BD03D}">
      <dsp:nvSpPr>
        <dsp:cNvPr id="0" name=""/>
        <dsp:cNvSpPr/>
      </dsp:nvSpPr>
      <dsp:spPr>
        <a:xfrm>
          <a:off x="247821" y="4875868"/>
          <a:ext cx="479792" cy="47979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C644005-BF6A-4094-9362-AE230F272C5D}">
      <dsp:nvSpPr>
        <dsp:cNvPr id="0" name=""/>
        <dsp:cNvSpPr/>
      </dsp:nvSpPr>
      <dsp:spPr>
        <a:xfrm>
          <a:off x="1078594" y="4702150"/>
          <a:ext cx="1949896" cy="827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a:latin typeface="Arial" panose="020B0604020202020204" pitchFamily="34" charset="0"/>
              <a:cs typeface="Arial" panose="020B0604020202020204" pitchFamily="34" charset="0"/>
            </a:rPr>
            <a:t>Help us to remember our tasks</a:t>
          </a:r>
          <a:endParaRPr lang="en-US" sz="1800" kern="1200">
            <a:latin typeface="Arial" panose="020B0604020202020204" pitchFamily="34" charset="0"/>
            <a:cs typeface="Arial" panose="020B0604020202020204" pitchFamily="34" charset="0"/>
          </a:endParaRPr>
        </a:p>
      </dsp:txBody>
      <dsp:txXfrm>
        <a:off x="1078594" y="4702150"/>
        <a:ext cx="1949896" cy="827228"/>
      </dsp:txXfrm>
    </dsp:sp>
    <dsp:sp modelId="{8A0EC5C9-BB88-45DF-978A-4321B7252712}">
      <dsp:nvSpPr>
        <dsp:cNvPr id="0" name=""/>
        <dsp:cNvSpPr/>
      </dsp:nvSpPr>
      <dsp:spPr>
        <a:xfrm>
          <a:off x="3368245" y="4702150"/>
          <a:ext cx="827228" cy="82722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DF7AA54-552E-46B3-8067-5BB9374F0BAC}">
      <dsp:nvSpPr>
        <dsp:cNvPr id="0" name=""/>
        <dsp:cNvSpPr/>
      </dsp:nvSpPr>
      <dsp:spPr>
        <a:xfrm>
          <a:off x="3541963" y="4875868"/>
          <a:ext cx="479792" cy="47979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3272E45-0E75-4AEF-99C8-285B1AB597B8}">
      <dsp:nvSpPr>
        <dsp:cNvPr id="0" name=""/>
        <dsp:cNvSpPr/>
      </dsp:nvSpPr>
      <dsp:spPr>
        <a:xfrm>
          <a:off x="4372737" y="4702150"/>
          <a:ext cx="1949896" cy="827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a:latin typeface="Arial" panose="020B0604020202020204" pitchFamily="34" charset="0"/>
              <a:cs typeface="Arial" panose="020B0604020202020204" pitchFamily="34" charset="0"/>
            </a:rPr>
            <a:t>Give us a visual for celebration when the wall chart is “green”</a:t>
          </a:r>
          <a:endParaRPr lang="en-US" sz="1800" kern="1200">
            <a:latin typeface="Arial" panose="020B0604020202020204" pitchFamily="34" charset="0"/>
            <a:cs typeface="Arial" panose="020B0604020202020204" pitchFamily="34" charset="0"/>
          </a:endParaRPr>
        </a:p>
      </dsp:txBody>
      <dsp:txXfrm>
        <a:off x="4372737" y="4702150"/>
        <a:ext cx="1949896" cy="8272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74754-ED83-4FF2-98E7-B7477DE9B353}">
      <dsp:nvSpPr>
        <dsp:cNvPr id="0" name=""/>
        <dsp:cNvSpPr/>
      </dsp:nvSpPr>
      <dsp:spPr>
        <a:xfrm>
          <a:off x="0" y="0"/>
          <a:ext cx="5115491" cy="0"/>
        </a:xfrm>
        <a:prstGeom prst="lin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833C7AE-B457-4688-B8BC-79C70F99D836}">
      <dsp:nvSpPr>
        <dsp:cNvPr id="0" name=""/>
        <dsp:cNvSpPr/>
      </dsp:nvSpPr>
      <dsp:spPr>
        <a:xfrm>
          <a:off x="0" y="0"/>
          <a:ext cx="5115491" cy="2473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Engage all bargaining unit members: promote union membership and recruit new union members</a:t>
          </a:r>
        </a:p>
      </dsp:txBody>
      <dsp:txXfrm>
        <a:off x="0" y="0"/>
        <a:ext cx="5115491" cy="2473909"/>
      </dsp:txXfrm>
    </dsp:sp>
    <dsp:sp modelId="{731E755D-327D-4293-8BBE-EFF22F4CB3BB}">
      <dsp:nvSpPr>
        <dsp:cNvPr id="0" name=""/>
        <dsp:cNvSpPr/>
      </dsp:nvSpPr>
      <dsp:spPr>
        <a:xfrm>
          <a:off x="0" y="2473909"/>
          <a:ext cx="5115491" cy="0"/>
        </a:xfrm>
        <a:prstGeom prst="line">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BCFD2BD7-9D94-4392-8659-824DC24A3657}">
      <dsp:nvSpPr>
        <dsp:cNvPr id="0" name=""/>
        <dsp:cNvSpPr/>
      </dsp:nvSpPr>
      <dsp:spPr>
        <a:xfrm>
          <a:off x="0" y="2473909"/>
          <a:ext cx="5115491" cy="2473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Help members understand their vital role in building union power</a:t>
          </a:r>
        </a:p>
      </dsp:txBody>
      <dsp:txXfrm>
        <a:off x="0" y="2473909"/>
        <a:ext cx="5115491" cy="247390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2B228-B3E6-4DC4-8184-64184152F9D6}">
      <dsp:nvSpPr>
        <dsp:cNvPr id="0" name=""/>
        <dsp:cNvSpPr/>
      </dsp:nvSpPr>
      <dsp:spPr>
        <a:xfrm>
          <a:off x="163789" y="95"/>
          <a:ext cx="5203838" cy="406152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u="sng" kern="1200"/>
            <a:t>If a member wants to drop: </a:t>
          </a:r>
        </a:p>
        <a:p>
          <a:pPr marL="228600" lvl="1" indent="-228600" algn="l" defTabSz="889000">
            <a:lnSpc>
              <a:spcPct val="90000"/>
            </a:lnSpc>
            <a:spcBef>
              <a:spcPct val="0"/>
            </a:spcBef>
            <a:spcAft>
              <a:spcPct val="15000"/>
            </a:spcAft>
            <a:buChar char="•"/>
          </a:pPr>
          <a:r>
            <a:rPr lang="en-US" sz="2000" kern="1200"/>
            <a:t>Ask why? </a:t>
          </a:r>
        </a:p>
        <a:p>
          <a:pPr marL="228600" lvl="1" indent="-228600" algn="l" defTabSz="889000">
            <a:lnSpc>
              <a:spcPct val="90000"/>
            </a:lnSpc>
            <a:spcBef>
              <a:spcPct val="0"/>
            </a:spcBef>
            <a:spcAft>
              <a:spcPct val="15000"/>
            </a:spcAft>
            <a:buChar char="•"/>
          </a:pPr>
          <a:r>
            <a:rPr lang="en-US" sz="2000" kern="1200"/>
            <a:t>Use the RAP and Freedom Frame</a:t>
          </a:r>
        </a:p>
        <a:p>
          <a:pPr marL="228600" lvl="1" indent="-228600" algn="l" defTabSz="889000">
            <a:lnSpc>
              <a:spcPct val="90000"/>
            </a:lnSpc>
            <a:spcBef>
              <a:spcPct val="0"/>
            </a:spcBef>
            <a:spcAft>
              <a:spcPct val="15000"/>
            </a:spcAft>
            <a:buChar char="•"/>
          </a:pPr>
          <a:r>
            <a:rPr lang="en-US" sz="2000" kern="1200"/>
            <a:t>If member insists:</a:t>
          </a:r>
        </a:p>
        <a:p>
          <a:pPr marL="457200" lvl="2" indent="-228600" algn="l" defTabSz="889000">
            <a:lnSpc>
              <a:spcPct val="90000"/>
            </a:lnSpc>
            <a:spcBef>
              <a:spcPct val="0"/>
            </a:spcBef>
            <a:spcAft>
              <a:spcPct val="15000"/>
            </a:spcAft>
            <a:buChar char="•"/>
          </a:pPr>
          <a:r>
            <a:rPr lang="en-US" sz="2000" kern="1200"/>
            <a:t>All requests to drop membership must be given as a hard copy (no emails) to the chapter president.</a:t>
          </a:r>
        </a:p>
        <a:p>
          <a:pPr marL="228600" lvl="1" indent="-228600" algn="l" defTabSz="889000">
            <a:lnSpc>
              <a:spcPct val="90000"/>
            </a:lnSpc>
            <a:spcBef>
              <a:spcPct val="0"/>
            </a:spcBef>
            <a:spcAft>
              <a:spcPct val="15000"/>
            </a:spcAft>
            <a:buChar char="•"/>
          </a:pPr>
          <a:r>
            <a:rPr lang="en-US" sz="2000" kern="1200"/>
            <a:t>We will have 10 days to talk to the member again at the site to encourage them to remain part of their union before the drop is processed.</a:t>
          </a:r>
        </a:p>
      </dsp:txBody>
      <dsp:txXfrm>
        <a:off x="163789" y="95"/>
        <a:ext cx="5203838" cy="4061529"/>
      </dsp:txXfrm>
    </dsp:sp>
    <dsp:sp modelId="{B99526A6-F090-435B-B347-C9B9A26A5B5A}">
      <dsp:nvSpPr>
        <dsp:cNvPr id="0" name=""/>
        <dsp:cNvSpPr/>
      </dsp:nvSpPr>
      <dsp:spPr>
        <a:xfrm>
          <a:off x="6934854" y="2097127"/>
          <a:ext cx="2282856" cy="1369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Contact Local Union President</a:t>
          </a:r>
        </a:p>
      </dsp:txBody>
      <dsp:txXfrm>
        <a:off x="6934854" y="2097127"/>
        <a:ext cx="2282856" cy="1369713"/>
      </dsp:txXfrm>
    </dsp:sp>
    <dsp:sp modelId="{C9EC4A89-BBF8-4774-BAF9-0DF6B9DD459D}">
      <dsp:nvSpPr>
        <dsp:cNvPr id="0" name=""/>
        <dsp:cNvSpPr/>
      </dsp:nvSpPr>
      <dsp:spPr>
        <a:xfrm>
          <a:off x="6942273" y="377177"/>
          <a:ext cx="2282856" cy="13697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Organizing Conversation</a:t>
          </a:r>
        </a:p>
      </dsp:txBody>
      <dsp:txXfrm>
        <a:off x="6942273" y="377177"/>
        <a:ext cx="2282856" cy="13697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1AC0D-3A2A-49DD-848B-C22BDB6B345B}">
      <dsp:nvSpPr>
        <dsp:cNvPr id="0" name=""/>
        <dsp:cNvSpPr/>
      </dsp:nvSpPr>
      <dsp:spPr>
        <a:xfrm>
          <a:off x="0" y="480228"/>
          <a:ext cx="5115491" cy="912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For Public Education</a:t>
          </a:r>
        </a:p>
      </dsp:txBody>
      <dsp:txXfrm>
        <a:off x="44549" y="524777"/>
        <a:ext cx="5026393" cy="823502"/>
      </dsp:txXfrm>
    </dsp:sp>
    <dsp:sp modelId="{8E4BA1E0-5F2F-48FD-A23C-DDA2E456692D}">
      <dsp:nvSpPr>
        <dsp:cNvPr id="0" name=""/>
        <dsp:cNvSpPr/>
      </dsp:nvSpPr>
      <dsp:spPr>
        <a:xfrm>
          <a:off x="0" y="1505148"/>
          <a:ext cx="5115491" cy="9126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For Your Career</a:t>
          </a:r>
        </a:p>
      </dsp:txBody>
      <dsp:txXfrm>
        <a:off x="44549" y="1549697"/>
        <a:ext cx="5026393" cy="823502"/>
      </dsp:txXfrm>
    </dsp:sp>
    <dsp:sp modelId="{27D355FE-14DE-457D-BBF4-0DA1E1C01974}">
      <dsp:nvSpPr>
        <dsp:cNvPr id="0" name=""/>
        <dsp:cNvSpPr/>
      </dsp:nvSpPr>
      <dsp:spPr>
        <a:xfrm>
          <a:off x="0" y="2530068"/>
          <a:ext cx="5115491" cy="9126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For Your Rights</a:t>
          </a:r>
        </a:p>
      </dsp:txBody>
      <dsp:txXfrm>
        <a:off x="44549" y="2574617"/>
        <a:ext cx="5026393" cy="823502"/>
      </dsp:txXfrm>
    </dsp:sp>
    <dsp:sp modelId="{9C6F67CB-9765-42C7-A925-621F33C0C534}">
      <dsp:nvSpPr>
        <dsp:cNvPr id="0" name=""/>
        <dsp:cNvSpPr/>
      </dsp:nvSpPr>
      <dsp:spPr>
        <a:xfrm>
          <a:off x="0" y="3554989"/>
          <a:ext cx="5115491" cy="9126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For Your Wallet</a:t>
          </a:r>
        </a:p>
      </dsp:txBody>
      <dsp:txXfrm>
        <a:off x="44549" y="3599538"/>
        <a:ext cx="5026393" cy="82350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14899-BEC6-4679-8D56-C8B59C554144}">
      <dsp:nvSpPr>
        <dsp:cNvPr id="0" name=""/>
        <dsp:cNvSpPr/>
      </dsp:nvSpPr>
      <dsp:spPr>
        <a:xfrm>
          <a:off x="0" y="483"/>
          <a:ext cx="6248400" cy="66532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9D1F505-E62C-4DB7-952F-9B2D34E64011}">
      <dsp:nvSpPr>
        <dsp:cNvPr id="0" name=""/>
        <dsp:cNvSpPr/>
      </dsp:nvSpPr>
      <dsp:spPr>
        <a:xfrm>
          <a:off x="201262" y="150182"/>
          <a:ext cx="365930" cy="3659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AE9FA53-680C-4489-97A9-686BF21F04C8}">
      <dsp:nvSpPr>
        <dsp:cNvPr id="0" name=""/>
        <dsp:cNvSpPr/>
      </dsp:nvSpPr>
      <dsp:spPr>
        <a:xfrm>
          <a:off x="768454" y="483"/>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Use appropriate union message frame(s) in all internal &amp; external communication</a:t>
          </a:r>
        </a:p>
      </dsp:txBody>
      <dsp:txXfrm>
        <a:off x="768454" y="483"/>
        <a:ext cx="5479945" cy="665328"/>
      </dsp:txXfrm>
    </dsp:sp>
    <dsp:sp modelId="{E5992DC8-8A1E-4D90-B491-4D7549F9C090}">
      <dsp:nvSpPr>
        <dsp:cNvPr id="0" name=""/>
        <dsp:cNvSpPr/>
      </dsp:nvSpPr>
      <dsp:spPr>
        <a:xfrm>
          <a:off x="0" y="832144"/>
          <a:ext cx="6248400" cy="66532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BAC6A93-0500-4088-8A36-615492D53BD8}">
      <dsp:nvSpPr>
        <dsp:cNvPr id="0" name=""/>
        <dsp:cNvSpPr/>
      </dsp:nvSpPr>
      <dsp:spPr>
        <a:xfrm>
          <a:off x="201262" y="981843"/>
          <a:ext cx="365930" cy="3659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F522F73-7D39-4D9A-8C65-C9307F4EF87D}">
      <dsp:nvSpPr>
        <dsp:cNvPr id="0" name=""/>
        <dsp:cNvSpPr/>
      </dsp:nvSpPr>
      <dsp:spPr>
        <a:xfrm>
          <a:off x="768454" y="832144"/>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Attend monthly union rep council meetings</a:t>
          </a:r>
        </a:p>
      </dsp:txBody>
      <dsp:txXfrm>
        <a:off x="768454" y="832144"/>
        <a:ext cx="5479945" cy="665328"/>
      </dsp:txXfrm>
    </dsp:sp>
    <dsp:sp modelId="{1A3FD31F-33A2-4CAE-BE2B-26B60A627869}">
      <dsp:nvSpPr>
        <dsp:cNvPr id="0" name=""/>
        <dsp:cNvSpPr/>
      </dsp:nvSpPr>
      <dsp:spPr>
        <a:xfrm>
          <a:off x="0" y="1663805"/>
          <a:ext cx="6248400" cy="66532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6AE1E24-0F64-42EE-B77D-E6156D8B3FAB}">
      <dsp:nvSpPr>
        <dsp:cNvPr id="0" name=""/>
        <dsp:cNvSpPr/>
      </dsp:nvSpPr>
      <dsp:spPr>
        <a:xfrm>
          <a:off x="201262" y="1813504"/>
          <a:ext cx="365930" cy="3659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7335D71-4ED2-4559-82EA-44B2AC00F528}">
      <dsp:nvSpPr>
        <dsp:cNvPr id="0" name=""/>
        <dsp:cNvSpPr/>
      </dsp:nvSpPr>
      <dsp:spPr>
        <a:xfrm>
          <a:off x="768454" y="1663805"/>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Hold regular union site meetings</a:t>
          </a:r>
        </a:p>
      </dsp:txBody>
      <dsp:txXfrm>
        <a:off x="768454" y="1663805"/>
        <a:ext cx="5479945" cy="665328"/>
      </dsp:txXfrm>
    </dsp:sp>
    <dsp:sp modelId="{9A878DCA-5020-406E-A030-652678313D93}">
      <dsp:nvSpPr>
        <dsp:cNvPr id="0" name=""/>
        <dsp:cNvSpPr/>
      </dsp:nvSpPr>
      <dsp:spPr>
        <a:xfrm>
          <a:off x="0" y="2495467"/>
          <a:ext cx="6248400" cy="66532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CF3D155-811A-4A52-9B8B-1FE49D51A0DF}">
      <dsp:nvSpPr>
        <dsp:cNvPr id="0" name=""/>
        <dsp:cNvSpPr/>
      </dsp:nvSpPr>
      <dsp:spPr>
        <a:xfrm>
          <a:off x="201262" y="2645166"/>
          <a:ext cx="365930" cy="3659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F5503BC-036A-4BED-B8B9-A6781A6A3F27}">
      <dsp:nvSpPr>
        <dsp:cNvPr id="0" name=""/>
        <dsp:cNvSpPr/>
      </dsp:nvSpPr>
      <dsp:spPr>
        <a:xfrm>
          <a:off x="768454" y="2495467"/>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Manage member surveys</a:t>
          </a:r>
        </a:p>
      </dsp:txBody>
      <dsp:txXfrm>
        <a:off x="768454" y="2495467"/>
        <a:ext cx="5479945" cy="665328"/>
      </dsp:txXfrm>
    </dsp:sp>
    <dsp:sp modelId="{D468FA8F-9AEA-4C3A-9A4C-95EECE6E3D89}">
      <dsp:nvSpPr>
        <dsp:cNvPr id="0" name=""/>
        <dsp:cNvSpPr/>
      </dsp:nvSpPr>
      <dsp:spPr>
        <a:xfrm>
          <a:off x="0" y="3327128"/>
          <a:ext cx="6248400" cy="66532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FB38B05-D792-4867-AC32-1A23A798446B}">
      <dsp:nvSpPr>
        <dsp:cNvPr id="0" name=""/>
        <dsp:cNvSpPr/>
      </dsp:nvSpPr>
      <dsp:spPr>
        <a:xfrm>
          <a:off x="201262" y="3476827"/>
          <a:ext cx="365930" cy="36593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5607BA4-16C3-4851-B996-B9A8F58A9DCC}">
      <dsp:nvSpPr>
        <dsp:cNvPr id="0" name=""/>
        <dsp:cNvSpPr/>
      </dsp:nvSpPr>
      <dsp:spPr>
        <a:xfrm>
          <a:off x="768454" y="3327128"/>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Collect member cell #s and personal email addresses</a:t>
          </a:r>
        </a:p>
      </dsp:txBody>
      <dsp:txXfrm>
        <a:off x="768454" y="3327128"/>
        <a:ext cx="5479945" cy="665328"/>
      </dsp:txXfrm>
    </dsp:sp>
    <dsp:sp modelId="{6B515D8F-341F-4C44-B846-FC258F043B59}">
      <dsp:nvSpPr>
        <dsp:cNvPr id="0" name=""/>
        <dsp:cNvSpPr/>
      </dsp:nvSpPr>
      <dsp:spPr>
        <a:xfrm>
          <a:off x="0" y="4158789"/>
          <a:ext cx="6248400" cy="66532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D80B235-2D4F-4D85-BB1A-880EDF9C56F4}">
      <dsp:nvSpPr>
        <dsp:cNvPr id="0" name=""/>
        <dsp:cNvSpPr/>
      </dsp:nvSpPr>
      <dsp:spPr>
        <a:xfrm>
          <a:off x="201262" y="4308488"/>
          <a:ext cx="365930" cy="36593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587DDC4-948F-4349-A4F7-0FE99F1EC072}">
      <dsp:nvSpPr>
        <dsp:cNvPr id="0" name=""/>
        <dsp:cNvSpPr/>
      </dsp:nvSpPr>
      <dsp:spPr>
        <a:xfrm>
          <a:off x="768454" y="4158789"/>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Keep union bulletin board up-to-date </a:t>
          </a:r>
        </a:p>
      </dsp:txBody>
      <dsp:txXfrm>
        <a:off x="768454" y="4158789"/>
        <a:ext cx="5479945" cy="665328"/>
      </dsp:txXfrm>
    </dsp:sp>
    <dsp:sp modelId="{5541A125-0809-4FE8-8C45-8B5DBF34848A}">
      <dsp:nvSpPr>
        <dsp:cNvPr id="0" name=""/>
        <dsp:cNvSpPr/>
      </dsp:nvSpPr>
      <dsp:spPr>
        <a:xfrm>
          <a:off x="0" y="4990450"/>
          <a:ext cx="6248400" cy="66532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A5519EA-A605-4483-A156-9176249EADCF}">
      <dsp:nvSpPr>
        <dsp:cNvPr id="0" name=""/>
        <dsp:cNvSpPr/>
      </dsp:nvSpPr>
      <dsp:spPr>
        <a:xfrm>
          <a:off x="201262" y="5140149"/>
          <a:ext cx="365930" cy="36593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079BFFBE-7104-486A-8103-FE5C5080B055}">
      <dsp:nvSpPr>
        <dsp:cNvPr id="0" name=""/>
        <dsp:cNvSpPr/>
      </dsp:nvSpPr>
      <dsp:spPr>
        <a:xfrm>
          <a:off x="768454" y="4990450"/>
          <a:ext cx="5479945" cy="665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414" tIns="70414" rIns="70414" bIns="70414" numCol="1" spcCol="1270" anchor="ctr" anchorCtr="0">
          <a:noAutofit/>
        </a:bodyPr>
        <a:lstStyle/>
        <a:p>
          <a:pPr marL="0" lvl="0" indent="0" algn="l" defTabSz="711200">
            <a:lnSpc>
              <a:spcPct val="100000"/>
            </a:lnSpc>
            <a:spcBef>
              <a:spcPct val="0"/>
            </a:spcBef>
            <a:spcAft>
              <a:spcPct val="35000"/>
            </a:spcAft>
            <a:buNone/>
          </a:pPr>
          <a:r>
            <a:rPr lang="en-US" sz="1600" kern="1200"/>
            <a:t>Encourage members to use </a:t>
          </a:r>
          <a:r>
            <a:rPr lang="en-US" sz="1600" u="sng" kern="1200"/>
            <a:t>cta.org</a:t>
          </a:r>
          <a:r>
            <a:rPr lang="en-US" sz="1600" kern="1200"/>
            <a:t> and </a:t>
          </a:r>
          <a:r>
            <a:rPr lang="en-US" sz="1600" u="sng" kern="1200"/>
            <a:t>nea.org</a:t>
          </a:r>
          <a:r>
            <a:rPr lang="en-US" sz="1600" kern="1200"/>
            <a:t> websites</a:t>
          </a:r>
        </a:p>
      </dsp:txBody>
      <dsp:txXfrm>
        <a:off x="768454" y="4990450"/>
        <a:ext cx="5479945" cy="66532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44933-E923-4D6A-8547-3F92DB7163ED}">
      <dsp:nvSpPr>
        <dsp:cNvPr id="0" name=""/>
        <dsp:cNvSpPr/>
      </dsp:nvSpPr>
      <dsp:spPr>
        <a:xfrm>
          <a:off x="0" y="511845"/>
          <a:ext cx="2846069" cy="18072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5C1BAF8-CACB-463A-9F56-55A6BF637612}">
      <dsp:nvSpPr>
        <dsp:cNvPr id="0" name=""/>
        <dsp:cNvSpPr/>
      </dsp:nvSpPr>
      <dsp:spPr>
        <a:xfrm>
          <a:off x="316230" y="812264"/>
          <a:ext cx="2846069" cy="180725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Quality</a:t>
          </a:r>
        </a:p>
      </dsp:txBody>
      <dsp:txXfrm>
        <a:off x="369163" y="865197"/>
        <a:ext cx="2740203" cy="1701388"/>
      </dsp:txXfrm>
    </dsp:sp>
    <dsp:sp modelId="{72EC7ABA-9998-4EF3-B112-776FAB4E3758}">
      <dsp:nvSpPr>
        <dsp:cNvPr id="0" name=""/>
        <dsp:cNvSpPr/>
      </dsp:nvSpPr>
      <dsp:spPr>
        <a:xfrm>
          <a:off x="3478530" y="511845"/>
          <a:ext cx="2846069" cy="18072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A5FF32E-A2DD-408F-9F5C-37B979F628DC}">
      <dsp:nvSpPr>
        <dsp:cNvPr id="0" name=""/>
        <dsp:cNvSpPr/>
      </dsp:nvSpPr>
      <dsp:spPr>
        <a:xfrm>
          <a:off x="3794759" y="812264"/>
          <a:ext cx="2846069" cy="180725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Opportunity</a:t>
          </a:r>
        </a:p>
      </dsp:txBody>
      <dsp:txXfrm>
        <a:off x="3847692" y="865197"/>
        <a:ext cx="2740203" cy="1701388"/>
      </dsp:txXfrm>
    </dsp:sp>
    <dsp:sp modelId="{F9BDF52A-8C39-4446-AF3B-C02F7E8436AB}">
      <dsp:nvSpPr>
        <dsp:cNvPr id="0" name=""/>
        <dsp:cNvSpPr/>
      </dsp:nvSpPr>
      <dsp:spPr>
        <a:xfrm>
          <a:off x="6957059" y="511845"/>
          <a:ext cx="2846069" cy="18072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549F96E-0AFA-4031-868D-0929800B946C}">
      <dsp:nvSpPr>
        <dsp:cNvPr id="0" name=""/>
        <dsp:cNvSpPr/>
      </dsp:nvSpPr>
      <dsp:spPr>
        <a:xfrm>
          <a:off x="7273289" y="812264"/>
          <a:ext cx="2846069" cy="1807254"/>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Student Success</a:t>
          </a:r>
        </a:p>
      </dsp:txBody>
      <dsp:txXfrm>
        <a:off x="7326222" y="865197"/>
        <a:ext cx="2740203" cy="170138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E9930-436E-4F99-A589-B63999EC0D31}">
      <dsp:nvSpPr>
        <dsp:cNvPr id="0" name=""/>
        <dsp:cNvSpPr/>
      </dsp:nvSpPr>
      <dsp:spPr>
        <a:xfrm>
          <a:off x="0" y="511845"/>
          <a:ext cx="2846069" cy="180725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0C507F6-3DA8-49AE-AA74-EFDDD7454E27}">
      <dsp:nvSpPr>
        <dsp:cNvPr id="0" name=""/>
        <dsp:cNvSpPr/>
      </dsp:nvSpPr>
      <dsp:spPr>
        <a:xfrm>
          <a:off x="316230" y="812264"/>
          <a:ext cx="2846069" cy="180725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Freedom to achieve the public education our students deserve. </a:t>
          </a:r>
          <a:endParaRPr lang="en-US" sz="2300" kern="1200"/>
        </a:p>
      </dsp:txBody>
      <dsp:txXfrm>
        <a:off x="369163" y="865197"/>
        <a:ext cx="2740203" cy="1701388"/>
      </dsp:txXfrm>
    </dsp:sp>
    <dsp:sp modelId="{699F6F02-3D70-444D-9F7E-7196B6B7DBB7}">
      <dsp:nvSpPr>
        <dsp:cNvPr id="0" name=""/>
        <dsp:cNvSpPr/>
      </dsp:nvSpPr>
      <dsp:spPr>
        <a:xfrm>
          <a:off x="3478530" y="511845"/>
          <a:ext cx="2846069" cy="180725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B203311-94E2-4148-8597-4FDF1AA371DE}">
      <dsp:nvSpPr>
        <dsp:cNvPr id="0" name=""/>
        <dsp:cNvSpPr/>
      </dsp:nvSpPr>
      <dsp:spPr>
        <a:xfrm>
          <a:off x="3794759" y="812264"/>
          <a:ext cx="2846069" cy="180725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Freedom to negotiate a fair return for our hard work. </a:t>
          </a:r>
          <a:endParaRPr lang="en-US" sz="2300" kern="1200"/>
        </a:p>
      </dsp:txBody>
      <dsp:txXfrm>
        <a:off x="3847692" y="865197"/>
        <a:ext cx="2740203" cy="1701388"/>
      </dsp:txXfrm>
    </dsp:sp>
    <dsp:sp modelId="{7B4BFC3E-17E5-4C3E-BFDB-267D98A28E0C}">
      <dsp:nvSpPr>
        <dsp:cNvPr id="0" name=""/>
        <dsp:cNvSpPr/>
      </dsp:nvSpPr>
      <dsp:spPr>
        <a:xfrm>
          <a:off x="6957059" y="511845"/>
          <a:ext cx="2846069" cy="1807254"/>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9282555-7F51-4F12-A774-CFE9477BDE89}">
      <dsp:nvSpPr>
        <dsp:cNvPr id="0" name=""/>
        <dsp:cNvSpPr/>
      </dsp:nvSpPr>
      <dsp:spPr>
        <a:xfrm>
          <a:off x="7273289" y="812264"/>
          <a:ext cx="2846069" cy="1807254"/>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Freedom to negotiate time and resources to care for our loved ones. </a:t>
          </a:r>
          <a:endParaRPr lang="en-US" sz="2300" kern="1200"/>
        </a:p>
      </dsp:txBody>
      <dsp:txXfrm>
        <a:off x="7326222" y="865197"/>
        <a:ext cx="2740203" cy="170138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E3168-22AA-451C-9BCF-412F53DE55AD}">
      <dsp:nvSpPr>
        <dsp:cNvPr id="0" name=""/>
        <dsp:cNvSpPr/>
      </dsp:nvSpPr>
      <dsp:spPr>
        <a:xfrm>
          <a:off x="0" y="665542"/>
          <a:ext cx="2861310" cy="181693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00C894B-C82D-4180-A291-536E25387CFE}">
      <dsp:nvSpPr>
        <dsp:cNvPr id="0" name=""/>
        <dsp:cNvSpPr/>
      </dsp:nvSpPr>
      <dsp:spPr>
        <a:xfrm>
          <a:off x="317923" y="967569"/>
          <a:ext cx="2861310" cy="1816931"/>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Secure funding and resources for our students and neighborhood schools</a:t>
          </a:r>
          <a:endParaRPr lang="en-US" sz="2300" kern="1200"/>
        </a:p>
      </dsp:txBody>
      <dsp:txXfrm>
        <a:off x="371139" y="1020785"/>
        <a:ext cx="2754878" cy="1710499"/>
      </dsp:txXfrm>
    </dsp:sp>
    <dsp:sp modelId="{9C3E0A72-08D9-43FC-9360-1E6C2C5D12E9}">
      <dsp:nvSpPr>
        <dsp:cNvPr id="0" name=""/>
        <dsp:cNvSpPr/>
      </dsp:nvSpPr>
      <dsp:spPr>
        <a:xfrm>
          <a:off x="3497156" y="665542"/>
          <a:ext cx="2861310" cy="181693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417B32C-C4D2-4A1F-8022-969EF0A603BF}">
      <dsp:nvSpPr>
        <dsp:cNvPr id="0" name=""/>
        <dsp:cNvSpPr/>
      </dsp:nvSpPr>
      <dsp:spPr>
        <a:xfrm>
          <a:off x="3815080" y="967569"/>
          <a:ext cx="2861310" cy="1816931"/>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Our secure profession</a:t>
          </a:r>
          <a:endParaRPr lang="en-US" sz="2300" kern="1200"/>
        </a:p>
      </dsp:txBody>
      <dsp:txXfrm>
        <a:off x="3868296" y="1020785"/>
        <a:ext cx="2754878" cy="1710499"/>
      </dsp:txXfrm>
    </dsp:sp>
    <dsp:sp modelId="{564E0F68-17AF-4642-9CD7-79862CC35933}">
      <dsp:nvSpPr>
        <dsp:cNvPr id="0" name=""/>
        <dsp:cNvSpPr/>
      </dsp:nvSpPr>
      <dsp:spPr>
        <a:xfrm>
          <a:off x="6994313" y="665542"/>
          <a:ext cx="2861310" cy="181693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B8973BD-B392-4710-86CD-D26F1A2B8512}">
      <dsp:nvSpPr>
        <dsp:cNvPr id="0" name=""/>
        <dsp:cNvSpPr/>
      </dsp:nvSpPr>
      <dsp:spPr>
        <a:xfrm>
          <a:off x="7312236" y="967569"/>
          <a:ext cx="2861310" cy="1816931"/>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t>Our secure retirement</a:t>
          </a:r>
          <a:endParaRPr lang="en-US" sz="2300" kern="1200"/>
        </a:p>
      </dsp:txBody>
      <dsp:txXfrm>
        <a:off x="7365452" y="1020785"/>
        <a:ext cx="2754878" cy="171049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A3810-5060-4B9C-AD1E-3472B6DBD689}">
      <dsp:nvSpPr>
        <dsp:cNvPr id="0" name=""/>
        <dsp:cNvSpPr/>
      </dsp:nvSpPr>
      <dsp:spPr>
        <a:xfrm>
          <a:off x="0" y="1992"/>
          <a:ext cx="10515600" cy="0"/>
        </a:xfrm>
        <a:prstGeom prst="lin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BBC9B167-7819-49AD-8CF8-9F95D8130295}">
      <dsp:nvSpPr>
        <dsp:cNvPr id="0" name=""/>
        <dsp:cNvSpPr/>
      </dsp:nvSpPr>
      <dsp:spPr>
        <a:xfrm>
          <a:off x="0" y="1992"/>
          <a:ext cx="10515600" cy="67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Surfacing Issues</a:t>
          </a:r>
        </a:p>
      </dsp:txBody>
      <dsp:txXfrm>
        <a:off x="0" y="1992"/>
        <a:ext cx="10515600" cy="679498"/>
      </dsp:txXfrm>
    </dsp:sp>
    <dsp:sp modelId="{6BF3D5A5-C06B-4F2C-9813-365A25FCF661}">
      <dsp:nvSpPr>
        <dsp:cNvPr id="0" name=""/>
        <dsp:cNvSpPr/>
      </dsp:nvSpPr>
      <dsp:spPr>
        <a:xfrm>
          <a:off x="0" y="681490"/>
          <a:ext cx="10515600" cy="0"/>
        </a:xfrm>
        <a:prstGeom prst="lin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085601B-5F81-4D14-9B20-4B0E92EE6D99}">
      <dsp:nvSpPr>
        <dsp:cNvPr id="0" name=""/>
        <dsp:cNvSpPr/>
      </dsp:nvSpPr>
      <dsp:spPr>
        <a:xfrm>
          <a:off x="0" y="681490"/>
          <a:ext cx="10515600" cy="67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Connecting People</a:t>
          </a:r>
        </a:p>
      </dsp:txBody>
      <dsp:txXfrm>
        <a:off x="0" y="681490"/>
        <a:ext cx="10515600" cy="679498"/>
      </dsp:txXfrm>
    </dsp:sp>
    <dsp:sp modelId="{070480E7-F1FE-429B-9F7C-120B79C37FE8}">
      <dsp:nvSpPr>
        <dsp:cNvPr id="0" name=""/>
        <dsp:cNvSpPr/>
      </dsp:nvSpPr>
      <dsp:spPr>
        <a:xfrm>
          <a:off x="0" y="1360988"/>
          <a:ext cx="10515600" cy="0"/>
        </a:xfrm>
        <a:prstGeom prst="lin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1E035A8-062A-4621-9111-09487DB810BA}">
      <dsp:nvSpPr>
        <dsp:cNvPr id="0" name=""/>
        <dsp:cNvSpPr/>
      </dsp:nvSpPr>
      <dsp:spPr>
        <a:xfrm>
          <a:off x="0" y="1360988"/>
          <a:ext cx="10515600" cy="67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Follow Up</a:t>
          </a:r>
        </a:p>
      </dsp:txBody>
      <dsp:txXfrm>
        <a:off x="0" y="1360988"/>
        <a:ext cx="10515600" cy="679498"/>
      </dsp:txXfrm>
    </dsp:sp>
    <dsp:sp modelId="{21029F96-2EBF-4FAB-BE7D-3112754B339B}">
      <dsp:nvSpPr>
        <dsp:cNvPr id="0" name=""/>
        <dsp:cNvSpPr/>
      </dsp:nvSpPr>
      <dsp:spPr>
        <a:xfrm>
          <a:off x="0" y="2040487"/>
          <a:ext cx="10515600" cy="0"/>
        </a:xfrm>
        <a:prstGeom prst="lin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F929A25-44A1-4888-A733-91EBEE25ADA2}">
      <dsp:nvSpPr>
        <dsp:cNvPr id="0" name=""/>
        <dsp:cNvSpPr/>
      </dsp:nvSpPr>
      <dsp:spPr>
        <a:xfrm>
          <a:off x="0" y="2040487"/>
          <a:ext cx="10515600" cy="67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Background information</a:t>
          </a:r>
        </a:p>
      </dsp:txBody>
      <dsp:txXfrm>
        <a:off x="0" y="2040487"/>
        <a:ext cx="10515600" cy="679498"/>
      </dsp:txXfrm>
    </dsp:sp>
    <dsp:sp modelId="{037B74C4-FFD8-4C2C-9B36-5054C426C1E7}">
      <dsp:nvSpPr>
        <dsp:cNvPr id="0" name=""/>
        <dsp:cNvSpPr/>
      </dsp:nvSpPr>
      <dsp:spPr>
        <a:xfrm>
          <a:off x="0" y="2719985"/>
          <a:ext cx="10515600" cy="0"/>
        </a:xfrm>
        <a:prstGeom prst="lin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0E2D0CF-97BE-41A9-8A20-E9CBE0C0D53B}">
      <dsp:nvSpPr>
        <dsp:cNvPr id="0" name=""/>
        <dsp:cNvSpPr/>
      </dsp:nvSpPr>
      <dsp:spPr>
        <a:xfrm>
          <a:off x="0" y="2719985"/>
          <a:ext cx="10515600" cy="67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Knowing your rights</a:t>
          </a:r>
        </a:p>
      </dsp:txBody>
      <dsp:txXfrm>
        <a:off x="0" y="2719985"/>
        <a:ext cx="10515600" cy="679498"/>
      </dsp:txXfrm>
    </dsp:sp>
    <dsp:sp modelId="{F36F252E-511C-4AF5-BF4C-95AEB89B6D4E}">
      <dsp:nvSpPr>
        <dsp:cNvPr id="0" name=""/>
        <dsp:cNvSpPr/>
      </dsp:nvSpPr>
      <dsp:spPr>
        <a:xfrm>
          <a:off x="0" y="3399483"/>
          <a:ext cx="10515600" cy="0"/>
        </a:xfrm>
        <a:prstGeom prst="lin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CE99B87-FCE1-4FA2-81CD-67E0FB7029C4}">
      <dsp:nvSpPr>
        <dsp:cNvPr id="0" name=""/>
        <dsp:cNvSpPr/>
      </dsp:nvSpPr>
      <dsp:spPr>
        <a:xfrm>
          <a:off x="0" y="3399483"/>
          <a:ext cx="10515600" cy="679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Soliciting member responses</a:t>
          </a:r>
        </a:p>
      </dsp:txBody>
      <dsp:txXfrm>
        <a:off x="0" y="3399483"/>
        <a:ext cx="10515600" cy="67949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B2EBF-1DFE-4371-B740-A484DBD26D3C}">
      <dsp:nvSpPr>
        <dsp:cNvPr id="0" name=""/>
        <dsp:cNvSpPr/>
      </dsp:nvSpPr>
      <dsp:spPr>
        <a:xfrm>
          <a:off x="0" y="0"/>
          <a:ext cx="5852160" cy="995435"/>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2 Minutes: Current Issues Update</a:t>
          </a:r>
        </a:p>
      </dsp:txBody>
      <dsp:txXfrm>
        <a:off x="29155" y="29155"/>
        <a:ext cx="4693893" cy="937125"/>
      </dsp:txXfrm>
    </dsp:sp>
    <dsp:sp modelId="{F091D2EC-1E46-4609-9399-7551F0FB8DA3}">
      <dsp:nvSpPr>
        <dsp:cNvPr id="0" name=""/>
        <dsp:cNvSpPr/>
      </dsp:nvSpPr>
      <dsp:spPr>
        <a:xfrm>
          <a:off x="490118" y="1176423"/>
          <a:ext cx="5852160" cy="995435"/>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4 Minutes: Our Hot Issue</a:t>
          </a:r>
        </a:p>
      </dsp:txBody>
      <dsp:txXfrm>
        <a:off x="519273" y="1205578"/>
        <a:ext cx="4656698" cy="937125"/>
      </dsp:txXfrm>
    </dsp:sp>
    <dsp:sp modelId="{20B0CE02-C096-4836-82A7-F7E256508BDD}">
      <dsp:nvSpPr>
        <dsp:cNvPr id="0" name=""/>
        <dsp:cNvSpPr/>
      </dsp:nvSpPr>
      <dsp:spPr>
        <a:xfrm>
          <a:off x="972921" y="2352847"/>
          <a:ext cx="5852160" cy="995435"/>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3 Minutes: What’s on Your Mind?</a:t>
          </a:r>
        </a:p>
      </dsp:txBody>
      <dsp:txXfrm>
        <a:off x="1002076" y="2382002"/>
        <a:ext cx="4664013" cy="937125"/>
      </dsp:txXfrm>
    </dsp:sp>
    <dsp:sp modelId="{3247EE30-03BD-460A-BE53-5B1D124EF056}">
      <dsp:nvSpPr>
        <dsp:cNvPr id="0" name=""/>
        <dsp:cNvSpPr/>
      </dsp:nvSpPr>
      <dsp:spPr>
        <a:xfrm>
          <a:off x="1463039" y="3529270"/>
          <a:ext cx="5852160" cy="995435"/>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1 Minute: A Success or a Problem</a:t>
          </a:r>
        </a:p>
      </dsp:txBody>
      <dsp:txXfrm>
        <a:off x="1492194" y="3558425"/>
        <a:ext cx="4656698" cy="937125"/>
      </dsp:txXfrm>
    </dsp:sp>
    <dsp:sp modelId="{2436ADFF-7576-4578-9BC7-A5D3ED4F221B}">
      <dsp:nvSpPr>
        <dsp:cNvPr id="0" name=""/>
        <dsp:cNvSpPr/>
      </dsp:nvSpPr>
      <dsp:spPr>
        <a:xfrm>
          <a:off x="5205127" y="762412"/>
          <a:ext cx="647032" cy="647032"/>
        </a:xfrm>
        <a:prstGeom prst="downArrow">
          <a:avLst>
            <a:gd name="adj1" fmla="val 55000"/>
            <a:gd name="adj2" fmla="val 45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5350709" y="762412"/>
        <a:ext cx="355868" cy="486892"/>
      </dsp:txXfrm>
    </dsp:sp>
    <dsp:sp modelId="{C262C900-690F-4446-9997-93DC0D3276EF}">
      <dsp:nvSpPr>
        <dsp:cNvPr id="0" name=""/>
        <dsp:cNvSpPr/>
      </dsp:nvSpPr>
      <dsp:spPr>
        <a:xfrm>
          <a:off x="5695245" y="1938836"/>
          <a:ext cx="647032" cy="647032"/>
        </a:xfrm>
        <a:prstGeom prst="downArrow">
          <a:avLst>
            <a:gd name="adj1" fmla="val 55000"/>
            <a:gd name="adj2" fmla="val 45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5840827" y="1938836"/>
        <a:ext cx="355868" cy="486892"/>
      </dsp:txXfrm>
    </dsp:sp>
    <dsp:sp modelId="{741863A5-7D80-433B-987C-C16B6F4A7AF7}">
      <dsp:nvSpPr>
        <dsp:cNvPr id="0" name=""/>
        <dsp:cNvSpPr/>
      </dsp:nvSpPr>
      <dsp:spPr>
        <a:xfrm>
          <a:off x="6178048" y="3115260"/>
          <a:ext cx="647032" cy="647032"/>
        </a:xfrm>
        <a:prstGeom prst="downArrow">
          <a:avLst>
            <a:gd name="adj1" fmla="val 55000"/>
            <a:gd name="adj2" fmla="val 45000"/>
          </a:avLst>
        </a:prstGeom>
        <a:solidFill>
          <a:schemeClr val="dk2">
            <a:alpha val="90000"/>
            <a:tint val="40000"/>
            <a:hueOff val="0"/>
            <a:satOff val="0"/>
            <a:lumOff val="0"/>
            <a:alphaOff val="0"/>
          </a:schemeClr>
        </a:solidFill>
        <a:ln w="635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6323630" y="3115260"/>
        <a:ext cx="355868" cy="48689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34BC1-384F-46B7-B827-A985C826A817}">
      <dsp:nvSpPr>
        <dsp:cNvPr id="0" name=""/>
        <dsp:cNvSpPr/>
      </dsp:nvSpPr>
      <dsp:spPr>
        <a:xfrm>
          <a:off x="0" y="256219"/>
          <a:ext cx="5115491" cy="215864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You are there to defend the process, not the member</a:t>
          </a:r>
        </a:p>
      </dsp:txBody>
      <dsp:txXfrm>
        <a:off x="105377" y="361596"/>
        <a:ext cx="4904737" cy="1947895"/>
      </dsp:txXfrm>
    </dsp:sp>
    <dsp:sp modelId="{1F6F50B5-CBEC-4F25-9EF8-E255C8E6CB1E}">
      <dsp:nvSpPr>
        <dsp:cNvPr id="0" name=""/>
        <dsp:cNvSpPr/>
      </dsp:nvSpPr>
      <dsp:spPr>
        <a:xfrm>
          <a:off x="0" y="2532949"/>
          <a:ext cx="5115491" cy="2158649"/>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Don’t judge, defend!</a:t>
          </a:r>
        </a:p>
      </dsp:txBody>
      <dsp:txXfrm>
        <a:off x="105377" y="2638326"/>
        <a:ext cx="4904737" cy="194789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217A6-3225-4EA7-9E7E-FCE11F97A26F}">
      <dsp:nvSpPr>
        <dsp:cNvPr id="0" name=""/>
        <dsp:cNvSpPr/>
      </dsp:nvSpPr>
      <dsp:spPr>
        <a:xfrm>
          <a:off x="0" y="0"/>
          <a:ext cx="5015230" cy="1225867"/>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Role play</a:t>
          </a:r>
        </a:p>
      </dsp:txBody>
      <dsp:txXfrm>
        <a:off x="35904" y="35904"/>
        <a:ext cx="3588838" cy="1154059"/>
      </dsp:txXfrm>
    </dsp:sp>
    <dsp:sp modelId="{4596E64F-DA2E-43FC-AE36-F5AF2050E354}">
      <dsp:nvSpPr>
        <dsp:cNvPr id="0" name=""/>
        <dsp:cNvSpPr/>
      </dsp:nvSpPr>
      <dsp:spPr>
        <a:xfrm>
          <a:off x="420025" y="1448752"/>
          <a:ext cx="5015230" cy="1225867"/>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Interviewing</a:t>
          </a:r>
        </a:p>
      </dsp:txBody>
      <dsp:txXfrm>
        <a:off x="455929" y="1484656"/>
        <a:ext cx="3726582" cy="1154059"/>
      </dsp:txXfrm>
    </dsp:sp>
    <dsp:sp modelId="{1E125E9D-0453-4677-8340-C3ABA88032DE}">
      <dsp:nvSpPr>
        <dsp:cNvPr id="0" name=""/>
        <dsp:cNvSpPr/>
      </dsp:nvSpPr>
      <dsp:spPr>
        <a:xfrm>
          <a:off x="833782" y="2897505"/>
          <a:ext cx="5015230" cy="122586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Preparing to meet with the boss</a:t>
          </a:r>
        </a:p>
      </dsp:txBody>
      <dsp:txXfrm>
        <a:off x="869686" y="2933409"/>
        <a:ext cx="3732852" cy="1154059"/>
      </dsp:txXfrm>
    </dsp:sp>
    <dsp:sp modelId="{A5D3A77B-9F70-4F61-AA10-A299A743CBCE}">
      <dsp:nvSpPr>
        <dsp:cNvPr id="0" name=""/>
        <dsp:cNvSpPr/>
      </dsp:nvSpPr>
      <dsp:spPr>
        <a:xfrm>
          <a:off x="1253807" y="4346257"/>
          <a:ext cx="5015230" cy="122586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Writing the grievance</a:t>
          </a:r>
        </a:p>
      </dsp:txBody>
      <dsp:txXfrm>
        <a:off x="1289711" y="4382161"/>
        <a:ext cx="3726582" cy="1154059"/>
      </dsp:txXfrm>
    </dsp:sp>
    <dsp:sp modelId="{607B64F3-19DB-4A61-9AA4-687BDFFF8843}">
      <dsp:nvSpPr>
        <dsp:cNvPr id="0" name=""/>
        <dsp:cNvSpPr/>
      </dsp:nvSpPr>
      <dsp:spPr>
        <a:xfrm>
          <a:off x="4218416" y="938903"/>
          <a:ext cx="796813" cy="796813"/>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397699" y="938903"/>
        <a:ext cx="438247" cy="599602"/>
      </dsp:txXfrm>
    </dsp:sp>
    <dsp:sp modelId="{C42757C4-7222-48C2-B4E4-B869A6635A76}">
      <dsp:nvSpPr>
        <dsp:cNvPr id="0" name=""/>
        <dsp:cNvSpPr/>
      </dsp:nvSpPr>
      <dsp:spPr>
        <a:xfrm>
          <a:off x="4638442" y="2387655"/>
          <a:ext cx="796813" cy="796813"/>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817725" y="2387655"/>
        <a:ext cx="438247" cy="599602"/>
      </dsp:txXfrm>
    </dsp:sp>
    <dsp:sp modelId="{38D05FD5-9B2C-4D57-9301-808408D482D8}">
      <dsp:nvSpPr>
        <dsp:cNvPr id="0" name=""/>
        <dsp:cNvSpPr/>
      </dsp:nvSpPr>
      <dsp:spPr>
        <a:xfrm>
          <a:off x="5052198" y="3836408"/>
          <a:ext cx="796813" cy="796813"/>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231481" y="3836408"/>
        <a:ext cx="438247" cy="59960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99BB5-2997-4F2A-A35C-998DEDBA4363}">
      <dsp:nvSpPr>
        <dsp:cNvPr id="0" name=""/>
        <dsp:cNvSpPr/>
      </dsp:nvSpPr>
      <dsp:spPr>
        <a:xfrm>
          <a:off x="3522" y="106224"/>
          <a:ext cx="3146131" cy="274575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DFC8EF6-20AD-48FF-896D-39933829F743}">
      <dsp:nvSpPr>
        <dsp:cNvPr id="0" name=""/>
        <dsp:cNvSpPr/>
      </dsp:nvSpPr>
      <dsp:spPr>
        <a:xfrm>
          <a:off x="321886" y="408670"/>
          <a:ext cx="3146131" cy="274575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 principal calls you into the office and hands you a letter of reprimand.  Are you entitled to have union representation?  Why or why not?</a:t>
          </a:r>
        </a:p>
      </dsp:txBody>
      <dsp:txXfrm>
        <a:off x="402306" y="489090"/>
        <a:ext cx="2985291" cy="2584911"/>
      </dsp:txXfrm>
    </dsp:sp>
    <dsp:sp modelId="{23E8022D-7C4E-4976-8155-92C5BFF60C75}">
      <dsp:nvSpPr>
        <dsp:cNvPr id="0" name=""/>
        <dsp:cNvSpPr/>
      </dsp:nvSpPr>
      <dsp:spPr>
        <a:xfrm>
          <a:off x="3786382" y="106224"/>
          <a:ext cx="3353119" cy="279169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ACD46D6-49EB-4FA9-8ACE-E42798EAF7DB}">
      <dsp:nvSpPr>
        <dsp:cNvPr id="0" name=""/>
        <dsp:cNvSpPr/>
      </dsp:nvSpPr>
      <dsp:spPr>
        <a:xfrm>
          <a:off x="4104746" y="408670"/>
          <a:ext cx="3353119" cy="279169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Your Vice Principal schedules a meeting to discuss your evaluation.  She has been hostile towards you in the past. Are you entitled to have union representation?  Why or why not?</a:t>
          </a:r>
        </a:p>
      </dsp:txBody>
      <dsp:txXfrm>
        <a:off x="4186512" y="490436"/>
        <a:ext cx="3189587" cy="2628160"/>
      </dsp:txXfrm>
    </dsp:sp>
    <dsp:sp modelId="{B1809456-646F-4D47-BA31-0A1CEA58AB03}">
      <dsp:nvSpPr>
        <dsp:cNvPr id="0" name=""/>
        <dsp:cNvSpPr/>
      </dsp:nvSpPr>
      <dsp:spPr>
        <a:xfrm>
          <a:off x="7776229" y="106224"/>
          <a:ext cx="3300656" cy="280885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A1457B8-4493-4944-842B-41FC89102215}">
      <dsp:nvSpPr>
        <dsp:cNvPr id="0" name=""/>
        <dsp:cNvSpPr/>
      </dsp:nvSpPr>
      <dsp:spPr>
        <a:xfrm>
          <a:off x="8094593" y="408670"/>
          <a:ext cx="3300656" cy="280885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You are in a meeting with your supervisor discussing a student's progress when he suddenly begins asking you in an accusatory manner about some missing supplies.  What do you do?</a:t>
          </a:r>
        </a:p>
      </dsp:txBody>
      <dsp:txXfrm>
        <a:off x="8176861" y="490938"/>
        <a:ext cx="3136120" cy="264431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7CF19-0BD2-4F06-8DFA-4E9BD494E9E0}">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62FF97-3249-49A5-892C-BEB09CBA364F}">
      <dsp:nvSpPr>
        <dsp:cNvPr id="0" name=""/>
        <dsp:cNvSpPr/>
      </dsp:nvSpPr>
      <dsp:spPr>
        <a:xfrm>
          <a:off x="0" y="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i="1" kern="1200"/>
            <a:t>AN EMPLOYEE HAS THE RIGHT TO HAVE A UNION REPRESENTATIVE AT A MEETING WITH THE EMPLOYER IF HE OR SHE HAS A REASONABLE EXPECTATION THAT DISCIPLINE MAY RESULT.</a:t>
          </a:r>
          <a:endParaRPr lang="en-US" sz="2900" kern="1200"/>
        </a:p>
      </dsp:txBody>
      <dsp:txXfrm>
        <a:off x="0" y="0"/>
        <a:ext cx="6492875" cy="2552700"/>
      </dsp:txXfrm>
    </dsp:sp>
    <dsp:sp modelId="{DF887ADF-ECEA-48D4-9351-3AB53B92EFBD}">
      <dsp:nvSpPr>
        <dsp:cNvPr id="0" name=""/>
        <dsp:cNvSpPr/>
      </dsp:nvSpPr>
      <dsp:spPr>
        <a:xfrm>
          <a:off x="0" y="2552700"/>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3601A1-81A1-47E6-B3D5-685EC0AD7A76}">
      <dsp:nvSpPr>
        <dsp:cNvPr id="0" name=""/>
        <dsp:cNvSpPr/>
      </dsp:nvSpPr>
      <dsp:spPr>
        <a:xfrm>
          <a:off x="0" y="2552700"/>
          <a:ext cx="6492875"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i="1" kern="1200"/>
            <a:t>This is a private sector rule that has been made applicable to Public School employees under the EERA. (See Redwood CCD v. PERB (1984) 159 Cal.App.3d 617)</a:t>
          </a:r>
          <a:endParaRPr lang="en-US" sz="2900" kern="1200"/>
        </a:p>
      </dsp:txBody>
      <dsp:txXfrm>
        <a:off x="0" y="2552700"/>
        <a:ext cx="6492875" cy="255270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C6AB-80CA-4CFA-AB9D-AD07DDBFAAF6}">
      <dsp:nvSpPr>
        <dsp:cNvPr id="0" name=""/>
        <dsp:cNvSpPr/>
      </dsp:nvSpPr>
      <dsp:spPr>
        <a:xfrm>
          <a:off x="287090" y="163142"/>
          <a:ext cx="885681" cy="8269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E5E2DD5-DF8A-442E-A5C4-F20CE22F016C}">
      <dsp:nvSpPr>
        <dsp:cNvPr id="0" name=""/>
        <dsp:cNvSpPr/>
      </dsp:nvSpPr>
      <dsp:spPr>
        <a:xfrm>
          <a:off x="14947" y="1139601"/>
          <a:ext cx="2530519" cy="598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defRPr b="1"/>
          </a:pPr>
          <a:r>
            <a:rPr lang="en-US" sz="2400" kern="1200"/>
            <a:t>Gets the Information</a:t>
          </a:r>
        </a:p>
      </dsp:txBody>
      <dsp:txXfrm>
        <a:off x="14947" y="1139601"/>
        <a:ext cx="2530519" cy="598642"/>
      </dsp:txXfrm>
    </dsp:sp>
    <dsp:sp modelId="{68F0968E-54FB-42DA-88DE-551CDF0FD9A5}">
      <dsp:nvSpPr>
        <dsp:cNvPr id="0" name=""/>
        <dsp:cNvSpPr/>
      </dsp:nvSpPr>
      <dsp:spPr>
        <a:xfrm>
          <a:off x="14947" y="1817358"/>
          <a:ext cx="2530519" cy="228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a:t>Asks questions and starts with “what is the purpose of this meeting?”</a:t>
          </a:r>
        </a:p>
        <a:p>
          <a:pPr marL="0" lvl="0" indent="0" algn="l" defTabSz="800100">
            <a:lnSpc>
              <a:spcPct val="90000"/>
            </a:lnSpc>
            <a:spcBef>
              <a:spcPct val="0"/>
            </a:spcBef>
            <a:spcAft>
              <a:spcPct val="35000"/>
            </a:spcAft>
            <a:buNone/>
          </a:pPr>
          <a:r>
            <a:rPr lang="en-US" sz="1800" kern="1200"/>
            <a:t>Clarifies facts</a:t>
          </a:r>
        </a:p>
        <a:p>
          <a:pPr marL="0" lvl="0" indent="0" algn="l" defTabSz="800100">
            <a:lnSpc>
              <a:spcPct val="90000"/>
            </a:lnSpc>
            <a:spcBef>
              <a:spcPct val="0"/>
            </a:spcBef>
            <a:spcAft>
              <a:spcPct val="35000"/>
            </a:spcAft>
            <a:buNone/>
          </a:pPr>
          <a:r>
            <a:rPr lang="en-US" sz="1800" kern="1200"/>
            <a:t>Listens</a:t>
          </a:r>
        </a:p>
        <a:p>
          <a:pPr marL="0" lvl="0" indent="0" algn="l" defTabSz="800100">
            <a:lnSpc>
              <a:spcPct val="90000"/>
            </a:lnSpc>
            <a:spcBef>
              <a:spcPct val="0"/>
            </a:spcBef>
            <a:spcAft>
              <a:spcPct val="35000"/>
            </a:spcAft>
            <a:buNone/>
          </a:pPr>
          <a:r>
            <a:rPr lang="en-US" sz="1800" kern="1200"/>
            <a:t>Take notes</a:t>
          </a:r>
        </a:p>
      </dsp:txBody>
      <dsp:txXfrm>
        <a:off x="14947" y="1817358"/>
        <a:ext cx="2530519" cy="2280963"/>
      </dsp:txXfrm>
    </dsp:sp>
    <dsp:sp modelId="{5011E877-0EDC-4A09-B6E4-D72BB7893624}">
      <dsp:nvSpPr>
        <dsp:cNvPr id="0" name=""/>
        <dsp:cNvSpPr/>
      </dsp:nvSpPr>
      <dsp:spPr>
        <a:xfrm>
          <a:off x="3260450" y="163142"/>
          <a:ext cx="885681" cy="8269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096B5B9-1E90-4A19-A1A9-BF7CF2E2B7CE}">
      <dsp:nvSpPr>
        <dsp:cNvPr id="0" name=""/>
        <dsp:cNvSpPr/>
      </dsp:nvSpPr>
      <dsp:spPr>
        <a:xfrm>
          <a:off x="2988307" y="1139601"/>
          <a:ext cx="2530519" cy="598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defRPr b="1"/>
          </a:pPr>
          <a:r>
            <a:rPr lang="en-US" sz="2400" kern="1200"/>
            <a:t>Advocates for the Employee</a:t>
          </a:r>
        </a:p>
      </dsp:txBody>
      <dsp:txXfrm>
        <a:off x="2988307" y="1139601"/>
        <a:ext cx="2530519" cy="598642"/>
      </dsp:txXfrm>
    </dsp:sp>
    <dsp:sp modelId="{0FD19E16-D144-4E7C-AB9A-896C7B1AA078}">
      <dsp:nvSpPr>
        <dsp:cNvPr id="0" name=""/>
        <dsp:cNvSpPr/>
      </dsp:nvSpPr>
      <dsp:spPr>
        <a:xfrm>
          <a:off x="2988307" y="1817358"/>
          <a:ext cx="2530519" cy="228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a:t>Speaks for the employee when possible</a:t>
          </a:r>
        </a:p>
        <a:p>
          <a:pPr marL="0" lvl="0" indent="0" algn="l" defTabSz="800100">
            <a:lnSpc>
              <a:spcPct val="90000"/>
            </a:lnSpc>
            <a:spcBef>
              <a:spcPct val="0"/>
            </a:spcBef>
            <a:spcAft>
              <a:spcPct val="35000"/>
            </a:spcAft>
            <a:buNone/>
          </a:pPr>
          <a:r>
            <a:rPr lang="en-US" sz="1800" kern="1200"/>
            <a:t>Explains</a:t>
          </a:r>
        </a:p>
        <a:p>
          <a:pPr marL="0" lvl="0" indent="0" algn="l" defTabSz="800100">
            <a:lnSpc>
              <a:spcPct val="90000"/>
            </a:lnSpc>
            <a:spcBef>
              <a:spcPct val="0"/>
            </a:spcBef>
            <a:spcAft>
              <a:spcPct val="35000"/>
            </a:spcAft>
            <a:buNone/>
          </a:pPr>
          <a:r>
            <a:rPr lang="en-US" sz="1800" kern="1200"/>
            <a:t>Points out extenuating circumstances</a:t>
          </a:r>
        </a:p>
        <a:p>
          <a:pPr marL="0" lvl="0" indent="0" algn="l" defTabSz="800100">
            <a:lnSpc>
              <a:spcPct val="90000"/>
            </a:lnSpc>
            <a:spcBef>
              <a:spcPct val="0"/>
            </a:spcBef>
            <a:spcAft>
              <a:spcPct val="35000"/>
            </a:spcAft>
            <a:buNone/>
          </a:pPr>
          <a:r>
            <a:rPr lang="en-US" sz="1800" kern="1200"/>
            <a:t>Argues the employee’s case</a:t>
          </a:r>
        </a:p>
        <a:p>
          <a:pPr marL="0" lvl="0" indent="0" algn="l" defTabSz="800100">
            <a:lnSpc>
              <a:spcPct val="90000"/>
            </a:lnSpc>
            <a:spcBef>
              <a:spcPct val="0"/>
            </a:spcBef>
            <a:spcAft>
              <a:spcPct val="35000"/>
            </a:spcAft>
            <a:buNone/>
          </a:pPr>
          <a:r>
            <a:rPr lang="en-US" sz="1800" kern="1200"/>
            <a:t>Asserts rights under the collective bargaining agreement</a:t>
          </a:r>
        </a:p>
      </dsp:txBody>
      <dsp:txXfrm>
        <a:off x="2988307" y="1817358"/>
        <a:ext cx="2530519" cy="2280963"/>
      </dsp:txXfrm>
    </dsp:sp>
    <dsp:sp modelId="{C9894E4B-47AA-4039-91E9-D8C8A4DC33EC}">
      <dsp:nvSpPr>
        <dsp:cNvPr id="0" name=""/>
        <dsp:cNvSpPr/>
      </dsp:nvSpPr>
      <dsp:spPr>
        <a:xfrm>
          <a:off x="6233810" y="163142"/>
          <a:ext cx="885681" cy="8269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91940DA-7270-490C-A0E5-2E87AA43EBE0}">
      <dsp:nvSpPr>
        <dsp:cNvPr id="0" name=""/>
        <dsp:cNvSpPr/>
      </dsp:nvSpPr>
      <dsp:spPr>
        <a:xfrm>
          <a:off x="5961667" y="1139601"/>
          <a:ext cx="2530519" cy="598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defRPr b="1"/>
          </a:pPr>
          <a:r>
            <a:rPr lang="en-US" sz="2400" kern="1200"/>
            <a:t>Protects the Employee</a:t>
          </a:r>
        </a:p>
      </dsp:txBody>
      <dsp:txXfrm>
        <a:off x="5961667" y="1139601"/>
        <a:ext cx="2530519" cy="598642"/>
      </dsp:txXfrm>
    </dsp:sp>
    <dsp:sp modelId="{5DF6E603-A2C0-4F07-AA17-E1FF0D77EFEB}">
      <dsp:nvSpPr>
        <dsp:cNvPr id="0" name=""/>
        <dsp:cNvSpPr/>
      </dsp:nvSpPr>
      <dsp:spPr>
        <a:xfrm>
          <a:off x="5961667" y="1817358"/>
          <a:ext cx="2530519" cy="228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a:t>From verbal abuse</a:t>
          </a:r>
        </a:p>
        <a:p>
          <a:pPr marL="0" lvl="0" indent="0" algn="l" defTabSz="800100">
            <a:lnSpc>
              <a:spcPct val="90000"/>
            </a:lnSpc>
            <a:spcBef>
              <a:spcPct val="0"/>
            </a:spcBef>
            <a:spcAft>
              <a:spcPct val="35000"/>
            </a:spcAft>
            <a:buNone/>
          </a:pPr>
          <a:r>
            <a:rPr lang="en-US" sz="1800" kern="1200"/>
            <a:t>From making a bad decision about their job</a:t>
          </a:r>
        </a:p>
        <a:p>
          <a:pPr marL="0" lvl="0" indent="0" algn="l" defTabSz="800100">
            <a:lnSpc>
              <a:spcPct val="90000"/>
            </a:lnSpc>
            <a:spcBef>
              <a:spcPct val="0"/>
            </a:spcBef>
            <a:spcAft>
              <a:spcPct val="35000"/>
            </a:spcAft>
            <a:buNone/>
          </a:pPr>
          <a:r>
            <a:rPr lang="en-US" sz="1800" kern="1200"/>
            <a:t>From making statements that could be used against them </a:t>
          </a:r>
        </a:p>
      </dsp:txBody>
      <dsp:txXfrm>
        <a:off x="5961667" y="1817358"/>
        <a:ext cx="2530519" cy="2280963"/>
      </dsp:txXfrm>
    </dsp:sp>
    <dsp:sp modelId="{3DF88A31-0FFF-4B7D-A445-4CF2BF971865}">
      <dsp:nvSpPr>
        <dsp:cNvPr id="0" name=""/>
        <dsp:cNvSpPr/>
      </dsp:nvSpPr>
      <dsp:spPr>
        <a:xfrm>
          <a:off x="9207170" y="163142"/>
          <a:ext cx="885681" cy="8269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576D89F-F513-4F35-AB4D-67D09E531135}">
      <dsp:nvSpPr>
        <dsp:cNvPr id="0" name=""/>
        <dsp:cNvSpPr/>
      </dsp:nvSpPr>
      <dsp:spPr>
        <a:xfrm>
          <a:off x="8935027" y="1139601"/>
          <a:ext cx="2530519" cy="598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defRPr b="1"/>
          </a:pPr>
          <a:r>
            <a:rPr lang="en-US" sz="2400" kern="1200"/>
            <a:t>Supports the Employee</a:t>
          </a:r>
        </a:p>
      </dsp:txBody>
      <dsp:txXfrm>
        <a:off x="8935027" y="1139601"/>
        <a:ext cx="2530519" cy="598642"/>
      </dsp:txXfrm>
    </dsp:sp>
    <dsp:sp modelId="{83C1AA17-B4B8-421A-A6D4-350A099D71A4}">
      <dsp:nvSpPr>
        <dsp:cNvPr id="0" name=""/>
        <dsp:cNvSpPr/>
      </dsp:nvSpPr>
      <dsp:spPr>
        <a:xfrm>
          <a:off x="8935027" y="1817358"/>
          <a:ext cx="2530519" cy="228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a:t>Provides moral support</a:t>
          </a:r>
        </a:p>
        <a:p>
          <a:pPr marL="0" lvl="0" indent="0" algn="l" defTabSz="800100">
            <a:lnSpc>
              <a:spcPct val="90000"/>
            </a:lnSpc>
            <a:spcBef>
              <a:spcPct val="0"/>
            </a:spcBef>
            <a:spcAft>
              <a:spcPct val="35000"/>
            </a:spcAft>
            <a:buNone/>
          </a:pPr>
          <a:r>
            <a:rPr lang="en-US" sz="1800" kern="1200"/>
            <a:t>Provides helpful information and advice</a:t>
          </a:r>
        </a:p>
      </dsp:txBody>
      <dsp:txXfrm>
        <a:off x="8935027" y="1817358"/>
        <a:ext cx="2530519" cy="228096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D6858D-5C19-4EFF-9C2D-04D3EC78022D}">
      <dsp:nvSpPr>
        <dsp:cNvPr id="0" name=""/>
        <dsp:cNvSpPr/>
      </dsp:nvSpPr>
      <dsp:spPr>
        <a:xfrm>
          <a:off x="0" y="0"/>
          <a:ext cx="73152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4AD668-C62F-4D0C-8360-829D9FDFEA5B}">
      <dsp:nvSpPr>
        <dsp:cNvPr id="0" name=""/>
        <dsp:cNvSpPr/>
      </dsp:nvSpPr>
      <dsp:spPr>
        <a:xfrm>
          <a:off x="0" y="0"/>
          <a:ext cx="7315200" cy="1131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What kinds of meetings have you held with administration?</a:t>
          </a:r>
        </a:p>
      </dsp:txBody>
      <dsp:txXfrm>
        <a:off x="0" y="0"/>
        <a:ext cx="7315200" cy="1131176"/>
      </dsp:txXfrm>
    </dsp:sp>
    <dsp:sp modelId="{6EC9EEB6-6EAC-4890-BCE5-AB698068EDF6}">
      <dsp:nvSpPr>
        <dsp:cNvPr id="0" name=""/>
        <dsp:cNvSpPr/>
      </dsp:nvSpPr>
      <dsp:spPr>
        <a:xfrm>
          <a:off x="0" y="1131176"/>
          <a:ext cx="73152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00E396-42EF-46C4-B836-DF42C4497F79}">
      <dsp:nvSpPr>
        <dsp:cNvPr id="0" name=""/>
        <dsp:cNvSpPr/>
      </dsp:nvSpPr>
      <dsp:spPr>
        <a:xfrm>
          <a:off x="0" y="1131176"/>
          <a:ext cx="7315200" cy="1131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What sort of preparation do you think is necessary?</a:t>
          </a:r>
        </a:p>
      </dsp:txBody>
      <dsp:txXfrm>
        <a:off x="0" y="1131176"/>
        <a:ext cx="7315200" cy="1131176"/>
      </dsp:txXfrm>
    </dsp:sp>
    <dsp:sp modelId="{C8164011-4493-40CF-8DA8-DEF318DB0D7F}">
      <dsp:nvSpPr>
        <dsp:cNvPr id="0" name=""/>
        <dsp:cNvSpPr/>
      </dsp:nvSpPr>
      <dsp:spPr>
        <a:xfrm>
          <a:off x="0" y="2262353"/>
          <a:ext cx="73152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76ABFA-1DFD-4BB5-A34B-E61B538C571A}">
      <dsp:nvSpPr>
        <dsp:cNvPr id="0" name=""/>
        <dsp:cNvSpPr/>
      </dsp:nvSpPr>
      <dsp:spPr>
        <a:xfrm>
          <a:off x="0" y="2262353"/>
          <a:ext cx="7315200" cy="1131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What should be done to for the Union to keep control of the meeting?</a:t>
          </a:r>
        </a:p>
      </dsp:txBody>
      <dsp:txXfrm>
        <a:off x="0" y="2262353"/>
        <a:ext cx="7315200" cy="1131176"/>
      </dsp:txXfrm>
    </dsp:sp>
    <dsp:sp modelId="{C7BDCF42-A36A-426C-8083-FFB9D6A446A3}">
      <dsp:nvSpPr>
        <dsp:cNvPr id="0" name=""/>
        <dsp:cNvSpPr/>
      </dsp:nvSpPr>
      <dsp:spPr>
        <a:xfrm>
          <a:off x="0" y="3393529"/>
          <a:ext cx="73152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AC1C4B-61A8-4343-AEF7-FEE31EFDE48A}">
      <dsp:nvSpPr>
        <dsp:cNvPr id="0" name=""/>
        <dsp:cNvSpPr/>
      </dsp:nvSpPr>
      <dsp:spPr>
        <a:xfrm>
          <a:off x="0" y="3393529"/>
          <a:ext cx="7315200" cy="1131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What sort of follow up should be done after the meeting?</a:t>
          </a:r>
        </a:p>
      </dsp:txBody>
      <dsp:txXfrm>
        <a:off x="0" y="3393529"/>
        <a:ext cx="7315200" cy="11311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5D33B1-1E50-42E4-8847-F183127684D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D52CA8BD-FF75-47AA-AF87-7336206EDB2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C595EC0-8B25-4E74-BC4F-C0866E8DD6D7}" type="datetimeFigureOut">
              <a:rPr lang="en-US" smtClean="0"/>
              <a:t>1/29/2019</a:t>
            </a:fld>
            <a:endParaRPr lang="en-US"/>
          </a:p>
        </p:txBody>
      </p:sp>
      <p:sp>
        <p:nvSpPr>
          <p:cNvPr id="4" name="Footer Placeholder 3">
            <a:extLst>
              <a:ext uri="{FF2B5EF4-FFF2-40B4-BE49-F238E27FC236}">
                <a16:creationId xmlns:a16="http://schemas.microsoft.com/office/drawing/2014/main" id="{17D399CA-6D20-4903-85A0-20A1EF685152}"/>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CB40D42-19FB-44DB-984D-F6A7F2DAADA3}"/>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933F3F-5298-45C5-A05B-3E812DBAAA31}" type="slidenum">
              <a:rPr lang="en-US" smtClean="0"/>
              <a:t>‹#›</a:t>
            </a:fld>
            <a:endParaRPr lang="en-US"/>
          </a:p>
        </p:txBody>
      </p:sp>
    </p:spTree>
    <p:extLst>
      <p:ext uri="{BB962C8B-B14F-4D97-AF65-F5344CB8AC3E}">
        <p14:creationId xmlns:p14="http://schemas.microsoft.com/office/powerpoint/2010/main" val="33710705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3E8F707-3B1C-44A0-BBFF-97894293575B}" type="datetimeFigureOut">
              <a:rPr lang="en-US" smtClean="0"/>
              <a:t>1/29/2019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5CECE93-C0A9-452E-BAA9-948F3FFF9728}" type="slidenum">
              <a:rPr lang="en-US" smtClean="0"/>
              <a:t>‹#›</a:t>
            </a:fld>
            <a:endParaRPr lang="en-US"/>
          </a:p>
        </p:txBody>
      </p:sp>
    </p:spTree>
    <p:extLst>
      <p:ext uri="{BB962C8B-B14F-4D97-AF65-F5344CB8AC3E}">
        <p14:creationId xmlns:p14="http://schemas.microsoft.com/office/powerpoint/2010/main" val="871407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rive.google.com/file/d/1Wwrgj_V2fTXgCqQfmaAyknx_Pl_rtIKb/view?usp=sharin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1</a:t>
            </a:fld>
            <a:endParaRPr lang="en-US"/>
          </a:p>
        </p:txBody>
      </p:sp>
    </p:spTree>
    <p:extLst>
      <p:ext uri="{BB962C8B-B14F-4D97-AF65-F5344CB8AC3E}">
        <p14:creationId xmlns:p14="http://schemas.microsoft.com/office/powerpoint/2010/main" val="214169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Where do our workplace rights come from?</a:t>
            </a:r>
            <a:r>
              <a:rPr lang="en-US" sz="1200" b="0" i="0" kern="1200">
                <a:solidFill>
                  <a:schemeClr val="tx1"/>
                </a:solidFill>
                <a:effectLst/>
                <a:latin typeface="+mn-lt"/>
                <a:ea typeface="+mn-ea"/>
                <a:cs typeface="+mn-cs"/>
              </a:rPr>
              <a:t>​</a:t>
            </a:r>
          </a:p>
          <a:p>
            <a:pPr marL="228600" indent="-228600">
              <a:buAutoNum type="arabicPeriod"/>
            </a:pPr>
            <a:r>
              <a:rPr lang="en-US" sz="1200" b="0" i="0" kern="1200">
                <a:solidFill>
                  <a:schemeClr val="tx1"/>
                </a:solidFill>
                <a:effectLst/>
                <a:latin typeface="+mn-lt"/>
                <a:ea typeface="+mn-ea"/>
                <a:cs typeface="+mn-cs"/>
              </a:rPr>
              <a:t>The law</a:t>
            </a:r>
          </a:p>
          <a:p>
            <a:pPr marL="228600" indent="-228600">
              <a:buAutoNum type="arabicPeriod"/>
            </a:pPr>
            <a:r>
              <a:rPr lang="en-US" sz="1200" b="0" i="0" kern="1200">
                <a:solidFill>
                  <a:schemeClr val="tx1"/>
                </a:solidFill>
                <a:effectLst/>
                <a:latin typeface="+mn-lt"/>
                <a:ea typeface="+mn-ea"/>
                <a:cs typeface="+mn-cs"/>
              </a:rPr>
              <a:t>The Union Contract</a:t>
            </a:r>
          </a:p>
          <a:p>
            <a:pPr marL="228600" indent="-228600">
              <a:buAutoNum type="arabicPeriod"/>
            </a:pPr>
            <a:r>
              <a:rPr lang="en-US" sz="1200" b="0" i="0" kern="1200">
                <a:solidFill>
                  <a:schemeClr val="tx1"/>
                </a:solidFill>
                <a:effectLst/>
                <a:latin typeface="+mn-lt"/>
                <a:ea typeface="+mn-ea"/>
                <a:cs typeface="+mn-cs"/>
              </a:rPr>
              <a:t>The Power of Solidarity</a:t>
            </a:r>
          </a:p>
          <a:p>
            <a:pPr marL="228600" indent="-228600">
              <a:buAutoNum type="arabicPeriod"/>
            </a:pPr>
            <a:endParaRPr lang="en-US" sz="1200" b="0" i="0" kern="1200">
              <a:solidFill>
                <a:schemeClr val="tx1"/>
              </a:solidFill>
              <a:effectLst/>
              <a:latin typeface="+mn-lt"/>
              <a:ea typeface="+mn-ea"/>
              <a:cs typeface="+mn-cs"/>
            </a:endParaRPr>
          </a:p>
          <a:p>
            <a:pPr marL="0" indent="0">
              <a:buNone/>
            </a:pPr>
            <a:r>
              <a:rPr lang="en-US" sz="1200" b="0" i="0" kern="1200">
                <a:solidFill>
                  <a:schemeClr val="tx1"/>
                </a:solidFill>
                <a:effectLst/>
                <a:latin typeface="+mn-lt"/>
                <a:ea typeface="+mn-ea"/>
                <a:cs typeface="+mn-cs"/>
              </a:rPr>
              <a:t>Worker solidarity is so powerful that even without the law or the contract, we can win.</a:t>
            </a:r>
            <a:endParaRPr lang="en-US"/>
          </a:p>
        </p:txBody>
      </p:sp>
      <p:sp>
        <p:nvSpPr>
          <p:cNvPr id="4" name="Slide Number Placeholder 3"/>
          <p:cNvSpPr>
            <a:spLocks noGrp="1"/>
          </p:cNvSpPr>
          <p:nvPr>
            <p:ph type="sldNum" sz="quarter" idx="5"/>
          </p:nvPr>
        </p:nvSpPr>
        <p:spPr/>
        <p:txBody>
          <a:bodyPr/>
          <a:lstStyle/>
          <a:p>
            <a:fld id="{B5CECE93-C0A9-452E-BAA9-948F3FFF9728}" type="slidenum">
              <a:rPr lang="en-US" smtClean="0"/>
              <a:t>2</a:t>
            </a:fld>
            <a:endParaRPr lang="en-US"/>
          </a:p>
        </p:txBody>
      </p:sp>
    </p:spTree>
    <p:extLst>
      <p:ext uri="{BB962C8B-B14F-4D97-AF65-F5344CB8AC3E}">
        <p14:creationId xmlns:p14="http://schemas.microsoft.com/office/powerpoint/2010/main" val="1012616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come back to Parity later in the presentation.</a:t>
            </a:r>
          </a:p>
          <a:p>
            <a:endParaRPr lang="en-US"/>
          </a:p>
          <a:p>
            <a:r>
              <a:rPr lang="en-US"/>
              <a:t>If employees in a workplace act individually, all employees lose power.</a:t>
            </a:r>
          </a:p>
        </p:txBody>
      </p:sp>
      <p:sp>
        <p:nvSpPr>
          <p:cNvPr id="4" name="Slide Number Placeholder 3"/>
          <p:cNvSpPr>
            <a:spLocks noGrp="1"/>
          </p:cNvSpPr>
          <p:nvPr>
            <p:ph type="sldNum" sz="quarter" idx="5"/>
          </p:nvPr>
        </p:nvSpPr>
        <p:spPr/>
        <p:txBody>
          <a:bodyPr/>
          <a:lstStyle/>
          <a:p>
            <a:fld id="{B5CECE93-C0A9-452E-BAA9-948F3FFF9728}" type="slidenum">
              <a:rPr lang="en-US" smtClean="0"/>
              <a:t>3</a:t>
            </a:fld>
            <a:endParaRPr lang="en-US"/>
          </a:p>
        </p:txBody>
      </p:sp>
    </p:spTree>
    <p:extLst>
      <p:ext uri="{BB962C8B-B14F-4D97-AF65-F5344CB8AC3E}">
        <p14:creationId xmlns:p14="http://schemas.microsoft.com/office/powerpoint/2010/main" val="1008817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Dimensions of Power:</a:t>
            </a:r>
          </a:p>
          <a:p>
            <a:r>
              <a:rPr lang="en-US"/>
              <a:t>Basic premise of unionism – solidarity</a:t>
            </a:r>
          </a:p>
          <a:p>
            <a:r>
              <a:rPr lang="en-US"/>
              <a:t>In a workplace there is an imbalance of power. Employer has POWER OVER, but IN UNION members have power WITH, WITHIN, and TO (take action with others)</a:t>
            </a:r>
          </a:p>
          <a:p>
            <a:r>
              <a:rPr lang="en-US"/>
              <a:t>See handbook</a:t>
            </a:r>
          </a:p>
        </p:txBody>
      </p:sp>
      <p:sp>
        <p:nvSpPr>
          <p:cNvPr id="4" name="Slide Number Placeholder 3"/>
          <p:cNvSpPr>
            <a:spLocks noGrp="1"/>
          </p:cNvSpPr>
          <p:nvPr>
            <p:ph type="sldNum" sz="quarter" idx="10"/>
          </p:nvPr>
        </p:nvSpPr>
        <p:spPr/>
        <p:txBody>
          <a:bodyPr/>
          <a:lstStyle/>
          <a:p>
            <a:fld id="{933CE13E-F278-409B-8B6B-7DBCCEC8D228}" type="slidenum">
              <a:rPr lang="en-US" smtClean="0"/>
              <a:t>5</a:t>
            </a:fld>
            <a:endParaRPr lang="en-US"/>
          </a:p>
        </p:txBody>
      </p:sp>
    </p:spTree>
    <p:extLst>
      <p:ext uri="{BB962C8B-B14F-4D97-AF65-F5344CB8AC3E}">
        <p14:creationId xmlns:p14="http://schemas.microsoft.com/office/powerpoint/2010/main" val="1712559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Advocacy is the lowest form of worker participation. It doesn’t involve ordinary people in any real way; lawyers, pollsters, researchers, and communications firms are engaged to wage the battle. Mobilizing does bring significant numbers of people into the fight, but they are, generally the already committed activists, not the mass of the workforce and community.</a:t>
            </a:r>
          </a:p>
          <a:p>
            <a:r>
              <a:rPr lang="en-US"/>
              <a:t>Ordinary people need to see themselves as the key agents of change; staff should support them.</a:t>
            </a:r>
          </a:p>
          <a:p>
            <a:endParaRPr lang="en-US"/>
          </a:p>
          <a:p>
            <a:r>
              <a:rPr lang="en-US"/>
              <a:t>Most unions do Advocacy &amp; Mobilizing</a:t>
            </a:r>
          </a:p>
          <a:p>
            <a:endParaRPr lang="en-US"/>
          </a:p>
          <a:p>
            <a:r>
              <a:rPr lang="en-US"/>
              <a:t>Organizing is expanding the base from which you mobilize. Worker agency is what makes change.</a:t>
            </a:r>
          </a:p>
          <a:p>
            <a:endParaRPr lang="en-US"/>
          </a:p>
        </p:txBody>
      </p:sp>
      <p:sp>
        <p:nvSpPr>
          <p:cNvPr id="4" name="Slide Number Placeholder 3"/>
          <p:cNvSpPr>
            <a:spLocks noGrp="1"/>
          </p:cNvSpPr>
          <p:nvPr>
            <p:ph type="sldNum" sz="quarter" idx="10"/>
          </p:nvPr>
        </p:nvSpPr>
        <p:spPr/>
        <p:txBody>
          <a:bodyPr/>
          <a:lstStyle/>
          <a:p>
            <a:pPr defTabSz="931774"/>
            <a:fld id="{CA73BC40-09B9-4E54-BF40-3BE53856A8A4}" type="slidenum">
              <a:rPr lang="en-US">
                <a:solidFill>
                  <a:prstClr val="black"/>
                </a:solidFill>
                <a:latin typeface="Calibri" panose="020F0502020204030204"/>
              </a:rPr>
              <a:pPr defTabSz="931774"/>
              <a:t>6</a:t>
            </a:fld>
            <a:endParaRPr lang="en-US">
              <a:solidFill>
                <a:prstClr val="black"/>
              </a:solidFill>
              <a:latin typeface="Calibri" panose="020F0502020204030204"/>
            </a:endParaRPr>
          </a:p>
        </p:txBody>
      </p:sp>
      <p:sp>
        <p:nvSpPr>
          <p:cNvPr id="5" name="Date Placeholder 4">
            <a:extLst>
              <a:ext uri="{FF2B5EF4-FFF2-40B4-BE49-F238E27FC236}">
                <a16:creationId xmlns:a16="http://schemas.microsoft.com/office/drawing/2014/main" id="{D53C71E0-A39B-42F6-B4A1-AE26D27FA4E2}"/>
              </a:ext>
            </a:extLst>
          </p:cNvPr>
          <p:cNvSpPr>
            <a:spLocks noGrp="1"/>
          </p:cNvSpPr>
          <p:nvPr>
            <p:ph type="dt" idx="11"/>
          </p:nvPr>
        </p:nvSpPr>
        <p:spPr/>
        <p:txBody>
          <a:bodyPr/>
          <a:lstStyle/>
          <a:p>
            <a:pPr defTabSz="931774"/>
            <a:r>
              <a:rPr lang="en-US">
                <a:solidFill>
                  <a:prstClr val="black"/>
                </a:solidFill>
                <a:latin typeface="Calibri" panose="020F0502020204030204"/>
              </a:rPr>
              <a:t>3/3/2018</a:t>
            </a:r>
          </a:p>
        </p:txBody>
      </p:sp>
    </p:spTree>
    <p:extLst>
      <p:ext uri="{BB962C8B-B14F-4D97-AF65-F5344CB8AC3E}">
        <p14:creationId xmlns:p14="http://schemas.microsoft.com/office/powerpoint/2010/main" val="421639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Where do reps fit in to union tools context?</a:t>
            </a:r>
          </a:p>
          <a:p>
            <a:r>
              <a:rPr lang="en-US"/>
              <a:t>What do most members want to do when there’s an issue? (DEFENSE!)</a:t>
            </a:r>
          </a:p>
          <a:p>
            <a:r>
              <a:rPr lang="en-US"/>
              <a:t>Reps are a VITAL part of our union offense! (Think like an Organizer.)</a:t>
            </a:r>
          </a:p>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7</a:t>
            </a:fld>
            <a:endParaRPr lang="en-US"/>
          </a:p>
        </p:txBody>
      </p:sp>
    </p:spTree>
    <p:extLst>
      <p:ext uri="{BB962C8B-B14F-4D97-AF65-F5344CB8AC3E}">
        <p14:creationId xmlns:p14="http://schemas.microsoft.com/office/powerpoint/2010/main" val="1805084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Example: Fair and Open Elections</a:t>
            </a:r>
          </a:p>
        </p:txBody>
      </p:sp>
      <p:sp>
        <p:nvSpPr>
          <p:cNvPr id="4" name="Slide Number Placeholder 3"/>
          <p:cNvSpPr>
            <a:spLocks noGrp="1"/>
          </p:cNvSpPr>
          <p:nvPr>
            <p:ph type="sldNum" sz="quarter" idx="5"/>
          </p:nvPr>
        </p:nvSpPr>
        <p:spPr/>
        <p:txBody>
          <a:bodyPr/>
          <a:lstStyle/>
          <a:p>
            <a:fld id="{B5CECE93-C0A9-452E-BAA9-948F3FFF9728}" type="slidenum">
              <a:rPr lang="en-US" smtClean="0"/>
              <a:t>9</a:t>
            </a:fld>
            <a:endParaRPr lang="en-US"/>
          </a:p>
        </p:txBody>
      </p:sp>
    </p:spTree>
    <p:extLst>
      <p:ext uri="{BB962C8B-B14F-4D97-AF65-F5344CB8AC3E}">
        <p14:creationId xmlns:p14="http://schemas.microsoft.com/office/powerpoint/2010/main" val="73374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accent1"/>
                </a:solidFill>
              </a:rPr>
              <a:t>Our opponents have been successful at achieving first objective.</a:t>
            </a:r>
            <a:br>
              <a:rPr lang="en-US">
                <a:solidFill>
                  <a:schemeClr val="accent1"/>
                </a:solidFill>
              </a:rPr>
            </a:br>
            <a:r>
              <a:rPr lang="en-US">
                <a:solidFill>
                  <a:schemeClr val="accent1"/>
                </a:solidFill>
              </a:rPr>
              <a:t>We need to STOP them from achieving more of their objectives!</a:t>
            </a:r>
          </a:p>
        </p:txBody>
      </p:sp>
      <p:sp>
        <p:nvSpPr>
          <p:cNvPr id="4" name="Slide Number Placeholder 3"/>
          <p:cNvSpPr>
            <a:spLocks noGrp="1"/>
          </p:cNvSpPr>
          <p:nvPr>
            <p:ph type="sldNum" sz="quarter" idx="10"/>
          </p:nvPr>
        </p:nvSpPr>
        <p:spPr/>
        <p:txBody>
          <a:bodyPr/>
          <a:lstStyle/>
          <a:p>
            <a:fld id="{BB7F0DFB-4B72-4B34-93F0-42C426260796}" type="slidenum">
              <a:rPr lang="en-US" smtClean="0"/>
              <a:pPr/>
              <a:t>10</a:t>
            </a:fld>
            <a:endParaRPr lang="en-US"/>
          </a:p>
        </p:txBody>
      </p:sp>
      <p:sp>
        <p:nvSpPr>
          <p:cNvPr id="5" name="Date Placeholder 4">
            <a:extLst>
              <a:ext uri="{FF2B5EF4-FFF2-40B4-BE49-F238E27FC236}">
                <a16:creationId xmlns:a16="http://schemas.microsoft.com/office/drawing/2014/main" id="{F89463C8-5294-4456-8407-C60D5C847A2C}"/>
              </a:ext>
            </a:extLst>
          </p:cNvPr>
          <p:cNvSpPr>
            <a:spLocks noGrp="1"/>
          </p:cNvSpPr>
          <p:nvPr>
            <p:ph type="dt" idx="11"/>
          </p:nvPr>
        </p:nvSpPr>
        <p:spPr/>
        <p:txBody>
          <a:bodyPr/>
          <a:lstStyle/>
          <a:p>
            <a:r>
              <a:rPr lang="en-US"/>
              <a:t>3/3/2018</a:t>
            </a:r>
          </a:p>
        </p:txBody>
      </p:sp>
    </p:spTree>
    <p:extLst>
      <p:ext uri="{BB962C8B-B14F-4D97-AF65-F5344CB8AC3E}">
        <p14:creationId xmlns:p14="http://schemas.microsoft.com/office/powerpoint/2010/main" val="2100446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a:t>The Wolves know our collective power comes from membership.</a:t>
            </a:r>
            <a:endParaRPr lang="en-US" sz="1200"/>
          </a:p>
          <a:p>
            <a:pPr rtl="0" fontAlgn="base"/>
            <a:endParaRPr lang="en-US" sz="1200" b="1"/>
          </a:p>
          <a:p>
            <a:pPr rtl="0" fontAlgn="base"/>
            <a:r>
              <a:rPr lang="en-US" sz="1200" b="1"/>
              <a:t>The Wolves’ Messaging:</a:t>
            </a:r>
            <a:endParaRPr lang="en-US" sz="1200"/>
          </a:p>
          <a:p>
            <a:r>
              <a:rPr lang="en-US" sz="1200"/>
              <a:t>The Wolves will claim they offer you freedom and choice, but as union members we have the freedom to negotiate a fair return on our work, to ensure we have time to care for our loved ones, and to achieve the quality public education our students deserve.</a:t>
            </a:r>
          </a:p>
          <a:p>
            <a:r>
              <a:rPr lang="en-US" sz="1200">
                <a:latin typeface="Arial"/>
                <a:cs typeface="Arial"/>
              </a:rPr>
              <a:t>What they’re really trying to do is weaken our ability to achieve improvements for our students and our profession.</a:t>
            </a:r>
          </a:p>
          <a:p>
            <a:endParaRPr lang="en-US" sz="1200">
              <a:latin typeface="Arial"/>
              <a:cs typeface="Arial"/>
            </a:endParaRPr>
          </a:p>
          <a:p>
            <a:r>
              <a:rPr lang="en-US" sz="1200">
                <a:latin typeface="Arial"/>
                <a:cs typeface="Arial"/>
              </a:rPr>
              <a:t>How is DIVIDING our union, our members going to help us achieve more?</a:t>
            </a:r>
          </a:p>
          <a:p>
            <a:endParaRPr lang="en-US" sz="1200">
              <a:latin typeface="Arial"/>
              <a:cs typeface="Arial"/>
            </a:endParaRPr>
          </a:p>
          <a:p>
            <a:r>
              <a:rPr lang="en-US" sz="1200">
                <a:latin typeface="Arial"/>
                <a:cs typeface="Arial"/>
              </a:rPr>
              <a:t>Come back to POWER EQUALITY we build when we have the FREEDOM to come together in Union.</a:t>
            </a:r>
          </a:p>
          <a:p>
            <a:pPr marL="0" lvl="1" indent="0">
              <a:buSzPct val="150000"/>
              <a:buNone/>
            </a:pPr>
            <a:endParaRPr lang="en-US" sz="1200">
              <a:latin typeface="Arial"/>
              <a:cs typeface="Arial"/>
            </a:endParaRPr>
          </a:p>
          <a:p>
            <a:pPr marL="0" lvl="1" indent="0">
              <a:buSzPct val="150000"/>
              <a:buNone/>
            </a:pPr>
            <a:r>
              <a:rPr lang="en-US" sz="1200">
                <a:latin typeface="Arial"/>
                <a:cs typeface="Arial"/>
              </a:rPr>
              <a:t>For example:</a:t>
            </a:r>
          </a:p>
          <a:p>
            <a:pPr marL="0" lvl="1" indent="0">
              <a:buSzPct val="150000"/>
              <a:buNone/>
            </a:pPr>
            <a:r>
              <a:rPr lang="en-US" sz="1200">
                <a:latin typeface="Arial" panose="020B0604020202020204" pitchFamily="34" charset="0"/>
                <a:cs typeface="Arial" panose="020B0604020202020204" pitchFamily="34" charset="0"/>
              </a:rPr>
              <a:t>Mackinac Center – “</a:t>
            </a:r>
            <a:r>
              <a:rPr lang="en-US" sz="1200" err="1">
                <a:latin typeface="Arial" panose="020B0604020202020204" pitchFamily="34" charset="0"/>
                <a:cs typeface="Arial" panose="020B0604020202020204" pitchFamily="34" charset="0"/>
              </a:rPr>
              <a:t>MyPayMySay</a:t>
            </a:r>
            <a:r>
              <a:rPr lang="en-US" sz="1200">
                <a:latin typeface="Arial" panose="020B0604020202020204" pitchFamily="34" charset="0"/>
                <a:cs typeface="Arial" panose="020B0604020202020204" pitchFamily="34" charset="0"/>
              </a:rPr>
              <a:t>”</a:t>
            </a:r>
          </a:p>
          <a:p>
            <a:pPr marL="0" lvl="1" indent="0">
              <a:buSzPct val="150000"/>
              <a:buNone/>
            </a:pPr>
            <a:r>
              <a:rPr lang="en-US" sz="1200" err="1">
                <a:latin typeface="Arial" panose="020B0604020202020204" pitchFamily="34" charset="0"/>
                <a:cs typeface="Arial" panose="020B0604020202020204" pitchFamily="34" charset="0"/>
              </a:rPr>
              <a:t>Opt</a:t>
            </a:r>
            <a:r>
              <a:rPr lang="en-US" sz="1200">
                <a:latin typeface="Arial" panose="020B0604020202020204" pitchFamily="34" charset="0"/>
                <a:cs typeface="Arial" panose="020B0604020202020204" pitchFamily="34" charset="0"/>
              </a:rPr>
              <a:t> Out today</a:t>
            </a:r>
          </a:p>
          <a:p>
            <a:pPr marL="0" lvl="1" indent="0">
              <a:buSzPct val="150000"/>
              <a:buNone/>
            </a:pPr>
            <a:r>
              <a:rPr lang="en-US" sz="1200">
                <a:latin typeface="Arial" panose="020B0604020202020204" pitchFamily="34" charset="0"/>
                <a:cs typeface="Arial" panose="020B0604020202020204" pitchFamily="34" charset="0"/>
              </a:rPr>
              <a:t>American Legislative Exchange Council</a:t>
            </a:r>
          </a:p>
          <a:p>
            <a:pPr lvl="0"/>
            <a:r>
              <a:rPr lang="en-US" sz="1200">
                <a:latin typeface="Arial" panose="020B0604020202020204" pitchFamily="34" charset="0"/>
                <a:cs typeface="Arial" panose="020B0604020202020204" pitchFamily="34" charset="0"/>
              </a:rPr>
              <a:t>So-called “Freedom Foundation”</a:t>
            </a:r>
          </a:p>
          <a:p>
            <a:r>
              <a:rPr lang="en-US" sz="1200">
                <a:latin typeface="Arial" panose="020B0604020202020204" pitchFamily="34" charset="0"/>
                <a:cs typeface="Arial" panose="020B0604020202020204" pitchFamily="34" charset="0"/>
              </a:rPr>
              <a:t>Charles and David Koch</a:t>
            </a:r>
          </a:p>
          <a:p>
            <a:pPr lvl="0"/>
            <a:r>
              <a:rPr lang="en-US" sz="1200">
                <a:latin typeface="Arial" panose="020B0604020202020204" pitchFamily="34" charset="0"/>
                <a:cs typeface="Arial" panose="020B0604020202020204" pitchFamily="34" charset="0"/>
              </a:rPr>
              <a:t>Right to Work Foundation</a:t>
            </a:r>
          </a:p>
          <a:p>
            <a:pPr lvl="0"/>
            <a:r>
              <a:rPr lang="en-US" sz="1200">
                <a:latin typeface="Arial" panose="020B0604020202020204" pitchFamily="34" charset="0"/>
                <a:cs typeface="Arial" panose="020B0604020202020204" pitchFamily="34" charset="0"/>
              </a:rPr>
              <a:t>Liberty Justice Center</a:t>
            </a:r>
          </a:p>
          <a:p>
            <a:pPr lvl="0"/>
            <a:r>
              <a:rPr lang="en-US" sz="1200">
                <a:latin typeface="Arial" panose="020B0604020202020204" pitchFamily="34" charset="0"/>
                <a:cs typeface="Arial" panose="020B0604020202020204" pitchFamily="34" charset="0"/>
              </a:rPr>
              <a:t>Center for Individual Rights</a:t>
            </a:r>
          </a:p>
        </p:txBody>
      </p:sp>
      <p:sp>
        <p:nvSpPr>
          <p:cNvPr id="4" name="Slide Number Placeholder 3"/>
          <p:cNvSpPr>
            <a:spLocks noGrp="1"/>
          </p:cNvSpPr>
          <p:nvPr>
            <p:ph type="sldNum" sz="quarter" idx="10"/>
          </p:nvPr>
        </p:nvSpPr>
        <p:spPr/>
        <p:txBody>
          <a:bodyPr/>
          <a:lstStyle/>
          <a:p>
            <a:pPr defTabSz="465887">
              <a:defRPr/>
            </a:pPr>
            <a:fld id="{B92732DE-8D63-4DCF-B9BF-603A1C849DDE}" type="slidenum">
              <a:rPr lang="en-US">
                <a:solidFill>
                  <a:prstClr val="black"/>
                </a:solidFill>
                <a:latin typeface="Calibri"/>
              </a:rPr>
              <a:pPr defTabSz="465887">
                <a:defRPr/>
              </a:pPr>
              <a:t>11</a:t>
            </a:fld>
            <a:endParaRPr lang="en-US">
              <a:solidFill>
                <a:prstClr val="black"/>
              </a:solidFill>
              <a:latin typeface="Calibri"/>
            </a:endParaRPr>
          </a:p>
        </p:txBody>
      </p:sp>
      <p:sp>
        <p:nvSpPr>
          <p:cNvPr id="5" name="Date Placeholder 4">
            <a:extLst>
              <a:ext uri="{FF2B5EF4-FFF2-40B4-BE49-F238E27FC236}">
                <a16:creationId xmlns:a16="http://schemas.microsoft.com/office/drawing/2014/main" id="{8DEBD53C-30DB-408F-A7D5-39EB2BD08E4E}"/>
              </a:ext>
            </a:extLst>
          </p:cNvPr>
          <p:cNvSpPr>
            <a:spLocks noGrp="1"/>
          </p:cNvSpPr>
          <p:nvPr>
            <p:ph type="dt" idx="11"/>
          </p:nvPr>
        </p:nvSpPr>
        <p:spPr/>
        <p:txBody>
          <a:bodyPr/>
          <a:lstStyle/>
          <a:p>
            <a:pPr defTabSz="931774"/>
            <a:r>
              <a:rPr lang="en-US">
                <a:solidFill>
                  <a:prstClr val="black"/>
                </a:solidFill>
                <a:latin typeface="Calibri" panose="020F0502020204030204"/>
              </a:rPr>
              <a:t>3/3/2018</a:t>
            </a:r>
          </a:p>
        </p:txBody>
      </p:sp>
    </p:spTree>
    <p:extLst>
      <p:ext uri="{BB962C8B-B14F-4D97-AF65-F5344CB8AC3E}">
        <p14:creationId xmlns:p14="http://schemas.microsoft.com/office/powerpoint/2010/main" val="230650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13</a:t>
            </a:fld>
            <a:endParaRPr lang="en-US"/>
          </a:p>
        </p:txBody>
      </p:sp>
    </p:spTree>
    <p:extLst>
      <p:ext uri="{BB962C8B-B14F-4D97-AF65-F5344CB8AC3E}">
        <p14:creationId xmlns:p14="http://schemas.microsoft.com/office/powerpoint/2010/main" val="3854743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14</a:t>
            </a:fld>
            <a:endParaRPr lang="en-US"/>
          </a:p>
        </p:txBody>
      </p:sp>
    </p:spTree>
    <p:extLst>
      <p:ext uri="{BB962C8B-B14F-4D97-AF65-F5344CB8AC3E}">
        <p14:creationId xmlns:p14="http://schemas.microsoft.com/office/powerpoint/2010/main" val="2006773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Transparency = No backroom deals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Members control their union</a:t>
            </a:r>
          </a:p>
          <a:p>
            <a:pPr lvl="0"/>
            <a:r>
              <a:rPr lang="en-US"/>
              <a:t>Leaders listen to their members</a:t>
            </a:r>
          </a:p>
          <a:p>
            <a:pPr lvl="0"/>
            <a:r>
              <a:rPr lang="en-US"/>
              <a:t>Do not answer questions or speak </a:t>
            </a:r>
            <a:r>
              <a:rPr lang="en-US" u="sng"/>
              <a:t>for</a:t>
            </a:r>
            <a:r>
              <a:rPr lang="en-US"/>
              <a:t> members. (For example, don’t ASSUME what members are willing or not willing to do; or what they want or don’t want; leaders have to LISTEN to what they say)</a:t>
            </a:r>
          </a:p>
          <a:p>
            <a:pPr lvl="0"/>
            <a:r>
              <a:rPr lang="en-US"/>
              <a:t>No secret organizing (power is in the hands of the workers)</a:t>
            </a:r>
          </a:p>
          <a:p>
            <a:pPr lvl="0"/>
            <a:r>
              <a:rPr lang="en-US"/>
              <a:t>Negotiations are open and transparent. Members drive negotiations through their actions. Every member considers himself/herself a bargainer/negotiator. </a:t>
            </a:r>
          </a:p>
          <a:p>
            <a:pPr lvl="0"/>
            <a:r>
              <a:rPr lang="en-US"/>
              <a:t>Site wall charts (indicating participation) are kept current and shared with members. Assessments are NOT judgements. Know the data and make smart and strategic decisions around investing resources; and to know exactly where members are on an issue (widely/deeply felt?)</a:t>
            </a:r>
          </a:p>
          <a:p>
            <a:pPr lvl="0"/>
            <a:r>
              <a:rPr lang="en-US"/>
              <a:t>If you can’t count it, it doesn’t count. </a:t>
            </a:r>
          </a:p>
          <a:p>
            <a:pPr lvl="0"/>
            <a:r>
              <a:rPr lang="en-US"/>
              <a:t>Members understand that Winning Life-Altering improvements in Local Chapter contracts take SUPER-MAJORITIES of member activists. </a:t>
            </a:r>
          </a:p>
        </p:txBody>
      </p:sp>
      <p:sp>
        <p:nvSpPr>
          <p:cNvPr id="4" name="Slide Number Placeholder 3"/>
          <p:cNvSpPr>
            <a:spLocks noGrp="1"/>
          </p:cNvSpPr>
          <p:nvPr>
            <p:ph type="sldNum" sz="quarter" idx="10"/>
          </p:nvPr>
        </p:nvSpPr>
        <p:spPr/>
        <p:txBody>
          <a:bodyPr/>
          <a:lstStyle/>
          <a:p>
            <a:fld id="{933CE13E-F278-409B-8B6B-7DBCCEC8D228}" type="slidenum">
              <a:rPr lang="en-US" smtClean="0"/>
              <a:t>15</a:t>
            </a:fld>
            <a:endParaRPr lang="en-US"/>
          </a:p>
        </p:txBody>
      </p:sp>
    </p:spTree>
    <p:extLst>
      <p:ext uri="{BB962C8B-B14F-4D97-AF65-F5344CB8AC3E}">
        <p14:creationId xmlns:p14="http://schemas.microsoft.com/office/powerpoint/2010/main" val="4022895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Members acting together are the agents of change (Worker Agency/Direct Action)</a:t>
            </a:r>
            <a:endParaRPr lang="en-US"/>
          </a:p>
          <a:p>
            <a:pPr lvl="0"/>
            <a:r>
              <a:rPr lang="en-US"/>
              <a:t>Workers together are the agents of change, including improving their work sites, improving their work lives and securing their future. Collective action creates a great work place. </a:t>
            </a:r>
          </a:p>
          <a:p>
            <a:pPr lvl="0"/>
            <a:r>
              <a:rPr lang="en-US"/>
              <a:t>Every member is a bargainer and understands this. The members win or lose the best bargains. </a:t>
            </a:r>
          </a:p>
          <a:p>
            <a:pPr lvl="0"/>
            <a:r>
              <a:rPr lang="en-US"/>
              <a:t>Use structure tests to assess how widely and deeply felt an issue is. </a:t>
            </a:r>
          </a:p>
          <a:p>
            <a:pPr lvl="0"/>
            <a:r>
              <a:rPr lang="en-US"/>
              <a:t>Members own grievances &amp; complaints. (i.e. through </a:t>
            </a:r>
            <a:r>
              <a:rPr lang="en-US" u="sng">
                <a:hlinkClick r:id="rId3"/>
              </a:rPr>
              <a:t>direct action</a:t>
            </a:r>
            <a:r>
              <a:rPr lang="en-US"/>
              <a:t>)</a:t>
            </a:r>
          </a:p>
          <a:p>
            <a:pPr lvl="0"/>
            <a:r>
              <a:rPr lang="en-US"/>
              <a:t>Members own “Demand to Bargain” and/or “Cease and Desist” notices/letters through </a:t>
            </a:r>
            <a:r>
              <a:rPr lang="en-US" u="sng">
                <a:hlinkClick r:id="rId3"/>
              </a:rPr>
              <a:t>direct action</a:t>
            </a:r>
            <a:r>
              <a:rPr lang="en-US"/>
              <a:t>. (Refer to handbook; highlight examples from locals that have done this.)</a:t>
            </a:r>
          </a:p>
          <a:p>
            <a:pPr lvl="0"/>
            <a:r>
              <a:rPr lang="en-US"/>
              <a:t>No backroom deals</a:t>
            </a:r>
          </a:p>
          <a:p>
            <a:pPr lvl="0"/>
            <a:endParaRPr lang="en-US"/>
          </a:p>
          <a:p>
            <a:pPr lvl="0"/>
            <a:endParaRPr lang="en-US"/>
          </a:p>
          <a:p>
            <a:endParaRPr lang="en-US"/>
          </a:p>
        </p:txBody>
      </p:sp>
      <p:sp>
        <p:nvSpPr>
          <p:cNvPr id="4" name="Slide Number Placeholder 3"/>
          <p:cNvSpPr>
            <a:spLocks noGrp="1"/>
          </p:cNvSpPr>
          <p:nvPr>
            <p:ph type="sldNum" sz="quarter" idx="10"/>
          </p:nvPr>
        </p:nvSpPr>
        <p:spPr/>
        <p:txBody>
          <a:bodyPr/>
          <a:lstStyle/>
          <a:p>
            <a:fld id="{933CE13E-F278-409B-8B6B-7DBCCEC8D228}" type="slidenum">
              <a:rPr lang="en-US" smtClean="0"/>
              <a:t>16</a:t>
            </a:fld>
            <a:endParaRPr lang="en-US"/>
          </a:p>
        </p:txBody>
      </p:sp>
    </p:spTree>
    <p:extLst>
      <p:ext uri="{BB962C8B-B14F-4D97-AF65-F5344CB8AC3E}">
        <p14:creationId xmlns:p14="http://schemas.microsoft.com/office/powerpoint/2010/main" val="3507996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Grievances only build power, if they’re paired with direct-action</a:t>
            </a:r>
          </a:p>
          <a:p>
            <a:r>
              <a:rPr lang="en-US" b="1"/>
              <a:t>Direct action.</a:t>
            </a:r>
          </a:p>
          <a:p>
            <a:r>
              <a:rPr lang="en-US"/>
              <a:t>Direct action is crucial to building capacities and relationships. The same goes for directly confronting management in the workplace over grievances rather than confining responses to legalistic forms.</a:t>
            </a:r>
          </a:p>
          <a:p>
            <a:r>
              <a:rPr lang="en-US"/>
              <a:t>(hand-out available)</a:t>
            </a:r>
          </a:p>
        </p:txBody>
      </p:sp>
      <p:sp>
        <p:nvSpPr>
          <p:cNvPr id="4" name="Slide Number Placeholder 3"/>
          <p:cNvSpPr>
            <a:spLocks noGrp="1"/>
          </p:cNvSpPr>
          <p:nvPr>
            <p:ph type="sldNum" sz="quarter" idx="10"/>
          </p:nvPr>
        </p:nvSpPr>
        <p:spPr/>
        <p:txBody>
          <a:bodyPr/>
          <a:lstStyle/>
          <a:p>
            <a:fld id="{893B0CF2-7F87-4E02-A248-870047730F99}" type="slidenum">
              <a:rPr lang="en-US" smtClean="0"/>
              <a:t>19</a:t>
            </a:fld>
            <a:endParaRPr lang="en-US"/>
          </a:p>
        </p:txBody>
      </p:sp>
      <p:sp>
        <p:nvSpPr>
          <p:cNvPr id="5" name="Date Placeholder 4">
            <a:extLst>
              <a:ext uri="{FF2B5EF4-FFF2-40B4-BE49-F238E27FC236}">
                <a16:creationId xmlns:a16="http://schemas.microsoft.com/office/drawing/2014/main" id="{27A22A1F-60C8-4F7A-9673-2D06B14DBA55}"/>
              </a:ext>
            </a:extLst>
          </p:cNvPr>
          <p:cNvSpPr>
            <a:spLocks noGrp="1"/>
          </p:cNvSpPr>
          <p:nvPr>
            <p:ph type="dt" idx="11"/>
          </p:nvPr>
        </p:nvSpPr>
        <p:spPr/>
        <p:txBody>
          <a:bodyPr/>
          <a:lstStyle/>
          <a:p>
            <a:r>
              <a:rPr lang="en-US"/>
              <a:t>3/3/2018</a:t>
            </a:r>
          </a:p>
        </p:txBody>
      </p:sp>
    </p:spTree>
    <p:extLst>
      <p:ext uri="{BB962C8B-B14F-4D97-AF65-F5344CB8AC3E}">
        <p14:creationId xmlns:p14="http://schemas.microsoft.com/office/powerpoint/2010/main" val="2969457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21</a:t>
            </a:fld>
            <a:endParaRPr lang="en-US"/>
          </a:p>
        </p:txBody>
      </p:sp>
    </p:spTree>
    <p:extLst>
      <p:ext uri="{BB962C8B-B14F-4D97-AF65-F5344CB8AC3E}">
        <p14:creationId xmlns:p14="http://schemas.microsoft.com/office/powerpoint/2010/main" val="3886092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31774"/>
            <a:fld id="{CA73BC40-09B9-4E54-BF40-3BE53856A8A4}" type="slidenum">
              <a:rPr lang="en-US">
                <a:solidFill>
                  <a:prstClr val="black"/>
                </a:solidFill>
                <a:latin typeface="Calibri" panose="020F0502020204030204"/>
              </a:rPr>
              <a:pPr defTabSz="931774"/>
              <a:t>22</a:t>
            </a:fld>
            <a:endParaRPr lang="en-US">
              <a:solidFill>
                <a:prstClr val="black"/>
              </a:solidFill>
              <a:latin typeface="Calibri" panose="020F0502020204030204"/>
            </a:endParaRPr>
          </a:p>
        </p:txBody>
      </p:sp>
      <p:sp>
        <p:nvSpPr>
          <p:cNvPr id="5" name="Date Placeholder 4">
            <a:extLst>
              <a:ext uri="{FF2B5EF4-FFF2-40B4-BE49-F238E27FC236}">
                <a16:creationId xmlns:a16="http://schemas.microsoft.com/office/drawing/2014/main" id="{1C0822B6-6A00-4AA8-A395-6C92B05F529A}"/>
              </a:ext>
            </a:extLst>
          </p:cNvPr>
          <p:cNvSpPr>
            <a:spLocks noGrp="1"/>
          </p:cNvSpPr>
          <p:nvPr>
            <p:ph type="dt" idx="11"/>
          </p:nvPr>
        </p:nvSpPr>
        <p:spPr/>
        <p:txBody>
          <a:bodyPr/>
          <a:lstStyle/>
          <a:p>
            <a:pPr defTabSz="931774"/>
            <a:r>
              <a:rPr lang="en-US">
                <a:solidFill>
                  <a:prstClr val="black"/>
                </a:solidFill>
                <a:latin typeface="Calibri" panose="020F0502020204030204"/>
              </a:rPr>
              <a:t>3/3/2018</a:t>
            </a:r>
          </a:p>
        </p:txBody>
      </p:sp>
    </p:spTree>
    <p:extLst>
      <p:ext uri="{BB962C8B-B14F-4D97-AF65-F5344CB8AC3E}">
        <p14:creationId xmlns:p14="http://schemas.microsoft.com/office/powerpoint/2010/main" val="1800654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could be a time to do an activity in small groups where members can “map” using the provided member data and school map</a:t>
            </a:r>
          </a:p>
        </p:txBody>
      </p:sp>
      <p:sp>
        <p:nvSpPr>
          <p:cNvPr id="4" name="Slide Number Placeholder 3"/>
          <p:cNvSpPr>
            <a:spLocks noGrp="1"/>
          </p:cNvSpPr>
          <p:nvPr>
            <p:ph type="sldNum" sz="quarter" idx="5"/>
          </p:nvPr>
        </p:nvSpPr>
        <p:spPr/>
        <p:txBody>
          <a:bodyPr/>
          <a:lstStyle/>
          <a:p>
            <a:fld id="{B5CECE93-C0A9-452E-BAA9-948F3FFF9728}" type="slidenum">
              <a:rPr lang="en-US" smtClean="0"/>
              <a:t>24</a:t>
            </a:fld>
            <a:endParaRPr lang="en-US"/>
          </a:p>
        </p:txBody>
      </p:sp>
    </p:spTree>
    <p:extLst>
      <p:ext uri="{BB962C8B-B14F-4D97-AF65-F5344CB8AC3E}">
        <p14:creationId xmlns:p14="http://schemas.microsoft.com/office/powerpoint/2010/main" val="3404998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should track new conversations, ongoing conversations and conversations with objections</a:t>
            </a:r>
          </a:p>
          <a:p>
            <a:r>
              <a:rPr lang="en-US"/>
              <a:t>Track all intentional conversations that lead to the union goals and objectives.</a:t>
            </a:r>
          </a:p>
          <a:p>
            <a:endParaRPr lang="en-US"/>
          </a:p>
          <a:p>
            <a:r>
              <a:rPr lang="en-US"/>
              <a:t>For example, if you are in bargaining, track conversations related to bargaining.</a:t>
            </a:r>
          </a:p>
          <a:p>
            <a:r>
              <a:rPr lang="en-US"/>
              <a:t>If you are organizing a rally, track commitments made to participate to the event (How do you assess if you don’t count it!)</a:t>
            </a:r>
          </a:p>
        </p:txBody>
      </p:sp>
      <p:sp>
        <p:nvSpPr>
          <p:cNvPr id="4" name="Slide Number Placeholder 3"/>
          <p:cNvSpPr>
            <a:spLocks noGrp="1"/>
          </p:cNvSpPr>
          <p:nvPr>
            <p:ph type="sldNum" sz="quarter" idx="10"/>
          </p:nvPr>
        </p:nvSpPr>
        <p:spPr/>
        <p:txBody>
          <a:bodyPr/>
          <a:lstStyle/>
          <a:p>
            <a:fld id="{B5CECE93-C0A9-452E-BAA9-948F3FFF9728}" type="slidenum">
              <a:rPr lang="en-US" smtClean="0"/>
              <a:t>25</a:t>
            </a:fld>
            <a:endParaRPr lang="en-US"/>
          </a:p>
        </p:txBody>
      </p:sp>
    </p:spTree>
    <p:extLst>
      <p:ext uri="{BB962C8B-B14F-4D97-AF65-F5344CB8AC3E}">
        <p14:creationId xmlns:p14="http://schemas.microsoft.com/office/powerpoint/2010/main" val="1143695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26</a:t>
            </a:fld>
            <a:endParaRPr lang="en-US"/>
          </a:p>
        </p:txBody>
      </p:sp>
    </p:spTree>
    <p:extLst>
      <p:ext uri="{BB962C8B-B14F-4D97-AF65-F5344CB8AC3E}">
        <p14:creationId xmlns:p14="http://schemas.microsoft.com/office/powerpoint/2010/main" val="1070854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Site Wall Chart</a:t>
            </a:r>
            <a:endParaRPr lang="en-US"/>
          </a:p>
          <a:p>
            <a:r>
              <a:rPr lang="en-US"/>
              <a:t>The Wall Chart gives you a quick glance and assessment of where your members are and the participation of the worksite.  This quick assessment helps you target those site get more members involved.  Wall Charts are good to use with Site Reps to validate them and provide them with more guidance or support.  The goal is to make the Chapter a “High Participating” Chapter</a:t>
            </a:r>
          </a:p>
        </p:txBody>
      </p:sp>
      <p:sp>
        <p:nvSpPr>
          <p:cNvPr id="4" name="Slide Number Placeholder 3"/>
          <p:cNvSpPr>
            <a:spLocks noGrp="1"/>
          </p:cNvSpPr>
          <p:nvPr>
            <p:ph type="sldNum" sz="quarter" idx="10"/>
          </p:nvPr>
        </p:nvSpPr>
        <p:spPr/>
        <p:txBody>
          <a:bodyPr/>
          <a:lstStyle/>
          <a:p>
            <a:pPr defTabSz="931774"/>
            <a:fld id="{A4FB2F4D-5C55-473F-8878-727ADD92A37B}" type="slidenum">
              <a:rPr lang="en-US">
                <a:solidFill>
                  <a:prstClr val="black"/>
                </a:solidFill>
                <a:latin typeface="Calibri" panose="020F0502020204030204"/>
              </a:rPr>
              <a:pPr defTabSz="931774"/>
              <a:t>27</a:t>
            </a:fld>
            <a:endParaRPr lang="en-US">
              <a:solidFill>
                <a:prstClr val="black"/>
              </a:solidFill>
              <a:latin typeface="Calibri" panose="020F0502020204030204"/>
            </a:endParaRPr>
          </a:p>
        </p:txBody>
      </p:sp>
      <p:sp>
        <p:nvSpPr>
          <p:cNvPr id="5" name="Date Placeholder 4">
            <a:extLst>
              <a:ext uri="{FF2B5EF4-FFF2-40B4-BE49-F238E27FC236}">
                <a16:creationId xmlns:a16="http://schemas.microsoft.com/office/drawing/2014/main" id="{577E53CE-46CC-4EF2-9309-09DE9B9D0CA7}"/>
              </a:ext>
            </a:extLst>
          </p:cNvPr>
          <p:cNvSpPr>
            <a:spLocks noGrp="1"/>
          </p:cNvSpPr>
          <p:nvPr>
            <p:ph type="dt" idx="11"/>
          </p:nvPr>
        </p:nvSpPr>
        <p:spPr/>
        <p:txBody>
          <a:bodyPr/>
          <a:lstStyle/>
          <a:p>
            <a:pPr defTabSz="931774"/>
            <a:r>
              <a:rPr lang="en-US">
                <a:solidFill>
                  <a:prstClr val="black"/>
                </a:solidFill>
                <a:latin typeface="Calibri" panose="020F0502020204030204"/>
              </a:rPr>
              <a:t>3/3/2018</a:t>
            </a:r>
          </a:p>
        </p:txBody>
      </p:sp>
    </p:spTree>
    <p:extLst>
      <p:ext uri="{BB962C8B-B14F-4D97-AF65-F5344CB8AC3E}">
        <p14:creationId xmlns:p14="http://schemas.microsoft.com/office/powerpoint/2010/main" val="3994505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Leadership should have an objective of having one one-on-one conversation with 80+ of members annually (adjust as appropriate)</a:t>
            </a:r>
          </a:p>
          <a:p>
            <a:r>
              <a:rPr lang="en-US"/>
              <a:t>Reps should have conversations with100% of new members in the first 3 months</a:t>
            </a:r>
          </a:p>
        </p:txBody>
      </p:sp>
      <p:sp>
        <p:nvSpPr>
          <p:cNvPr id="4" name="Slide Number Placeholder 3"/>
          <p:cNvSpPr>
            <a:spLocks noGrp="1"/>
          </p:cNvSpPr>
          <p:nvPr>
            <p:ph type="sldNum" sz="quarter" idx="10"/>
          </p:nvPr>
        </p:nvSpPr>
        <p:spPr/>
        <p:txBody>
          <a:bodyPr/>
          <a:lstStyle/>
          <a:p>
            <a:fld id="{B5CECE93-C0A9-452E-BAA9-948F3FFF9728}" type="slidenum">
              <a:rPr lang="en-US" smtClean="0"/>
              <a:t>30</a:t>
            </a:fld>
            <a:endParaRPr lang="en-US"/>
          </a:p>
        </p:txBody>
      </p:sp>
    </p:spTree>
    <p:extLst>
      <p:ext uri="{BB962C8B-B14F-4D97-AF65-F5344CB8AC3E}">
        <p14:creationId xmlns:p14="http://schemas.microsoft.com/office/powerpoint/2010/main" val="4174106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31</a:t>
            </a:fld>
            <a:endParaRPr lang="en-US"/>
          </a:p>
        </p:txBody>
      </p:sp>
    </p:spTree>
    <p:extLst>
      <p:ext uri="{BB962C8B-B14F-4D97-AF65-F5344CB8AC3E}">
        <p14:creationId xmlns:p14="http://schemas.microsoft.com/office/powerpoint/2010/main" val="34825160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may already be organic leaders who can be recruited (Think about: grade level? department? who eats lunch together? etc.)</a:t>
            </a:r>
          </a:p>
        </p:txBody>
      </p:sp>
      <p:sp>
        <p:nvSpPr>
          <p:cNvPr id="4" name="Slide Number Placeholder 3"/>
          <p:cNvSpPr>
            <a:spLocks noGrp="1"/>
          </p:cNvSpPr>
          <p:nvPr>
            <p:ph type="sldNum" sz="quarter" idx="10"/>
          </p:nvPr>
        </p:nvSpPr>
        <p:spPr/>
        <p:txBody>
          <a:bodyPr/>
          <a:lstStyle/>
          <a:p>
            <a:fld id="{B5CECE93-C0A9-452E-BAA9-948F3FFF9728}" type="slidenum">
              <a:rPr lang="en-US" smtClean="0"/>
              <a:t>33</a:t>
            </a:fld>
            <a:endParaRPr lang="en-US"/>
          </a:p>
        </p:txBody>
      </p:sp>
    </p:spTree>
    <p:extLst>
      <p:ext uri="{BB962C8B-B14F-4D97-AF65-F5344CB8AC3E}">
        <p14:creationId xmlns:p14="http://schemas.microsoft.com/office/powerpoint/2010/main" val="494517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kern="1200">
                <a:solidFill>
                  <a:schemeClr val="tx1"/>
                </a:solidFill>
                <a:effectLst/>
                <a:latin typeface="+mn-lt"/>
                <a:ea typeface="+mn-ea"/>
                <a:cs typeface="+mn-cs"/>
              </a:rPr>
              <a:t>Know the new bargaining unit members and be helpful to them</a:t>
            </a:r>
          </a:p>
          <a:p>
            <a:pPr lvl="0"/>
            <a:r>
              <a:rPr lang="en-US" sz="1200" b="0" kern="1200">
                <a:solidFill>
                  <a:schemeClr val="tx1"/>
                </a:solidFill>
                <a:effectLst/>
                <a:latin typeface="+mn-lt"/>
                <a:ea typeface="+mn-ea"/>
                <a:cs typeface="+mn-cs"/>
              </a:rPr>
              <a:t>Know bargaining unit members’ status: union member or potential member</a:t>
            </a:r>
          </a:p>
          <a:p>
            <a:pPr lvl="0"/>
            <a:r>
              <a:rPr lang="en-US" sz="1200" b="0" kern="1200">
                <a:solidFill>
                  <a:schemeClr val="tx1"/>
                </a:solidFill>
                <a:effectLst/>
                <a:latin typeface="+mn-lt"/>
                <a:ea typeface="+mn-ea"/>
                <a:cs typeface="+mn-cs"/>
              </a:rPr>
              <a:t>Be prepared to overcome objections and answer predictable questions</a:t>
            </a:r>
          </a:p>
          <a:p>
            <a:pPr lvl="0"/>
            <a:r>
              <a:rPr lang="en-US" sz="1200" b="0" kern="1200">
                <a:solidFill>
                  <a:schemeClr val="tx1"/>
                </a:solidFill>
                <a:effectLst/>
                <a:latin typeface="+mn-lt"/>
                <a:ea typeface="+mn-ea"/>
                <a:cs typeface="+mn-cs"/>
              </a:rPr>
              <a:t>Forward membership forms to your membership chair immediately</a:t>
            </a:r>
          </a:p>
          <a:p>
            <a:pPr lvl="0"/>
            <a:r>
              <a:rPr lang="en-US" sz="1200" b="0" kern="1200">
                <a:solidFill>
                  <a:schemeClr val="tx1"/>
                </a:solidFill>
                <a:effectLst/>
                <a:latin typeface="+mn-lt"/>
                <a:ea typeface="+mn-ea"/>
                <a:cs typeface="+mn-cs"/>
              </a:rPr>
              <a:t>Identify organic leaders</a:t>
            </a:r>
          </a:p>
          <a:p>
            <a:pPr lvl="0"/>
            <a:r>
              <a:rPr lang="en-US" sz="1200" b="0" kern="1200">
                <a:solidFill>
                  <a:schemeClr val="tx1"/>
                </a:solidFill>
                <a:effectLst/>
                <a:latin typeface="+mn-lt"/>
                <a:ea typeface="+mn-ea"/>
                <a:cs typeface="+mn-cs"/>
              </a:rPr>
              <a:t>Use CTA 360 as a resource</a:t>
            </a:r>
          </a:p>
          <a:p>
            <a:endParaRPr lang="en-US" b="0"/>
          </a:p>
          <a:p>
            <a:pPr lvl="0"/>
            <a:r>
              <a:rPr lang="en-US" sz="1200" b="0" kern="1200">
                <a:solidFill>
                  <a:schemeClr val="tx1"/>
                </a:solidFill>
                <a:effectLst/>
                <a:latin typeface="+mn-lt"/>
                <a:ea typeface="+mn-ea"/>
                <a:cs typeface="+mn-cs"/>
              </a:rPr>
              <a:t>Connect the dots between Membership + Collective Action/High Participation including elections and electoral campaigns</a:t>
            </a:r>
          </a:p>
          <a:p>
            <a:pPr lvl="0"/>
            <a:r>
              <a:rPr lang="en-US" sz="1200" b="0" kern="1200">
                <a:solidFill>
                  <a:schemeClr val="tx1"/>
                </a:solidFill>
                <a:effectLst/>
                <a:latin typeface="+mn-lt"/>
                <a:ea typeface="+mn-ea"/>
                <a:cs typeface="+mn-cs"/>
              </a:rPr>
              <a:t>Seek out and develop organic leaders </a:t>
            </a:r>
          </a:p>
          <a:p>
            <a:pPr lvl="0"/>
            <a:r>
              <a:rPr lang="en-US" sz="1200" b="0" kern="1200">
                <a:solidFill>
                  <a:schemeClr val="tx1"/>
                </a:solidFill>
                <a:effectLst/>
                <a:latin typeface="+mn-lt"/>
                <a:ea typeface="+mn-ea"/>
                <a:cs typeface="+mn-cs"/>
              </a:rPr>
              <a:t>Assist members in identifying “organizational cost” for negotiations or district-wide issues – what is it going to take to get what you want?</a:t>
            </a:r>
          </a:p>
        </p:txBody>
      </p:sp>
      <p:sp>
        <p:nvSpPr>
          <p:cNvPr id="4" name="Slide Number Placeholder 3"/>
          <p:cNvSpPr>
            <a:spLocks noGrp="1"/>
          </p:cNvSpPr>
          <p:nvPr>
            <p:ph type="sldNum" sz="quarter" idx="10"/>
          </p:nvPr>
        </p:nvSpPr>
        <p:spPr/>
        <p:txBody>
          <a:bodyPr/>
          <a:lstStyle/>
          <a:p>
            <a:fld id="{B5CECE93-C0A9-452E-BAA9-948F3FFF9728}" type="slidenum">
              <a:rPr lang="en-US" smtClean="0"/>
              <a:t>34</a:t>
            </a:fld>
            <a:endParaRPr lang="en-US"/>
          </a:p>
        </p:txBody>
      </p:sp>
    </p:spTree>
    <p:extLst>
      <p:ext uri="{BB962C8B-B14F-4D97-AF65-F5344CB8AC3E}">
        <p14:creationId xmlns:p14="http://schemas.microsoft.com/office/powerpoint/2010/main" val="1771840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35</a:t>
            </a:fld>
            <a:endParaRPr lang="en-US"/>
          </a:p>
        </p:txBody>
      </p:sp>
    </p:spTree>
    <p:extLst>
      <p:ext uri="{BB962C8B-B14F-4D97-AF65-F5344CB8AC3E}">
        <p14:creationId xmlns:p14="http://schemas.microsoft.com/office/powerpoint/2010/main" val="4280995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Give participants time to reflect and share with neighbor</a:t>
            </a:r>
          </a:p>
        </p:txBody>
      </p:sp>
      <p:sp>
        <p:nvSpPr>
          <p:cNvPr id="4" name="Slide Number Placeholder 3"/>
          <p:cNvSpPr>
            <a:spLocks noGrp="1"/>
          </p:cNvSpPr>
          <p:nvPr>
            <p:ph type="sldNum" sz="quarter" idx="10"/>
          </p:nvPr>
        </p:nvSpPr>
        <p:spPr/>
        <p:txBody>
          <a:bodyPr/>
          <a:lstStyle/>
          <a:p>
            <a:fld id="{B5CECE93-C0A9-452E-BAA9-948F3FFF9728}" type="slidenum">
              <a:rPr lang="en-US" smtClean="0"/>
              <a:t>36</a:t>
            </a:fld>
            <a:endParaRPr lang="en-US"/>
          </a:p>
        </p:txBody>
      </p:sp>
    </p:spTree>
    <p:extLst>
      <p:ext uri="{BB962C8B-B14F-4D97-AF65-F5344CB8AC3E}">
        <p14:creationId xmlns:p14="http://schemas.microsoft.com/office/powerpoint/2010/main" val="624389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37</a:t>
            </a:fld>
            <a:endParaRPr lang="en-US"/>
          </a:p>
        </p:txBody>
      </p:sp>
    </p:spTree>
    <p:extLst>
      <p:ext uri="{BB962C8B-B14F-4D97-AF65-F5344CB8AC3E}">
        <p14:creationId xmlns:p14="http://schemas.microsoft.com/office/powerpoint/2010/main" val="3790436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If an organic leader remains undecided, the recruiting organizer, because of the urgency that always exists in high-risk union fights where the employer’s war is either imminent or already in motion, takes the next step: “framing the hard choice.” The process begins with understanding an individual organic leader’s self-interest and helping the leader come to his or her own understanding, through face-to-face discussions, that this self-interest can only be realized through collective—not individual—action</a:t>
            </a:r>
          </a:p>
          <a:p>
            <a:r>
              <a:rPr lang="en-US" b="0"/>
              <a:t>Framing the Choice is what parents do with children they are trying to get to bed.  It’s what political campaigns do all the time.  The difference here is that Framing the Choice in a union context is not about trying to trick anyone, but is about being as honest as possible, it’s about telling the absolute truth.  Our job is to tell the truth about the consequences of action or non-action.  Everything has an impact, and not becoming a member is NOT a passive action, but a harmful one.</a:t>
            </a:r>
          </a:p>
        </p:txBody>
      </p:sp>
      <p:sp>
        <p:nvSpPr>
          <p:cNvPr id="4" name="Slide Number Placeholder 3"/>
          <p:cNvSpPr>
            <a:spLocks noGrp="1"/>
          </p:cNvSpPr>
          <p:nvPr>
            <p:ph type="sldNum" sz="quarter" idx="10"/>
          </p:nvPr>
        </p:nvSpPr>
        <p:spPr/>
        <p:txBody>
          <a:bodyPr/>
          <a:lstStyle/>
          <a:p>
            <a:pPr defTabSz="931774"/>
            <a:fld id="{5B34A7F1-3A63-458D-BE5D-9CD3FCC2B2EC}" type="slidenum">
              <a:rPr lang="en-US">
                <a:solidFill>
                  <a:prstClr val="black"/>
                </a:solidFill>
                <a:latin typeface="Calibri" panose="020F0502020204030204"/>
              </a:rPr>
              <a:pPr defTabSz="931774"/>
              <a:t>38</a:t>
            </a:fld>
            <a:endParaRPr lang="en-US">
              <a:solidFill>
                <a:prstClr val="black"/>
              </a:solidFill>
              <a:latin typeface="Calibri" panose="020F0502020204030204"/>
            </a:endParaRPr>
          </a:p>
        </p:txBody>
      </p:sp>
      <p:sp>
        <p:nvSpPr>
          <p:cNvPr id="5" name="Date Placeholder 4">
            <a:extLst>
              <a:ext uri="{FF2B5EF4-FFF2-40B4-BE49-F238E27FC236}">
                <a16:creationId xmlns:a16="http://schemas.microsoft.com/office/drawing/2014/main" id="{2ED27803-F0FC-4ADE-8DC9-90CD3CD644CC}"/>
              </a:ext>
            </a:extLst>
          </p:cNvPr>
          <p:cNvSpPr>
            <a:spLocks noGrp="1"/>
          </p:cNvSpPr>
          <p:nvPr>
            <p:ph type="dt" idx="11"/>
          </p:nvPr>
        </p:nvSpPr>
        <p:spPr/>
        <p:txBody>
          <a:bodyPr/>
          <a:lstStyle/>
          <a:p>
            <a:pPr defTabSz="931774"/>
            <a:r>
              <a:rPr lang="en-US">
                <a:solidFill>
                  <a:prstClr val="black"/>
                </a:solidFill>
                <a:latin typeface="Calibri" panose="020F0502020204030204"/>
              </a:rPr>
              <a:t>3/3/2018</a:t>
            </a:r>
          </a:p>
        </p:txBody>
      </p:sp>
    </p:spTree>
    <p:extLst>
      <p:ext uri="{BB962C8B-B14F-4D97-AF65-F5344CB8AC3E}">
        <p14:creationId xmlns:p14="http://schemas.microsoft.com/office/powerpoint/2010/main" val="3833665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Never REFUTE!</a:t>
            </a:r>
          </a:p>
          <a:p>
            <a:r>
              <a:rPr lang="en-US"/>
              <a:t>Pick ONE bridge/pivot statement and always restated our frame</a:t>
            </a:r>
          </a:p>
        </p:txBody>
      </p:sp>
      <p:sp>
        <p:nvSpPr>
          <p:cNvPr id="4" name="Slide Number Placeholder 3"/>
          <p:cNvSpPr>
            <a:spLocks noGrp="1"/>
          </p:cNvSpPr>
          <p:nvPr>
            <p:ph type="sldNum" sz="quarter" idx="10"/>
          </p:nvPr>
        </p:nvSpPr>
        <p:spPr/>
        <p:txBody>
          <a:bodyPr/>
          <a:lstStyle/>
          <a:p>
            <a:fld id="{B5CECE93-C0A9-452E-BAA9-948F3FFF9728}" type="slidenum">
              <a:rPr lang="en-US" smtClean="0"/>
              <a:t>39</a:t>
            </a:fld>
            <a:endParaRPr lang="en-US"/>
          </a:p>
        </p:txBody>
      </p:sp>
    </p:spTree>
    <p:extLst>
      <p:ext uri="{BB962C8B-B14F-4D97-AF65-F5344CB8AC3E}">
        <p14:creationId xmlns:p14="http://schemas.microsoft.com/office/powerpoint/2010/main" val="38122006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Bring membership concerns to the rep council/officers</a:t>
            </a:r>
          </a:p>
          <a:p>
            <a:pPr lvl="0"/>
            <a:r>
              <a:rPr lang="en-US">
                <a:latin typeface="Arial" panose="020B0604020202020204" pitchFamily="34" charset="0"/>
                <a:cs typeface="Arial" panose="020B0604020202020204" pitchFamily="34" charset="0"/>
              </a:rPr>
              <a:t>Actively listen to members</a:t>
            </a:r>
          </a:p>
          <a:p>
            <a:pPr lvl="0"/>
            <a:r>
              <a:rPr lang="en-US">
                <a:latin typeface="Arial" panose="020B0604020202020204" pitchFamily="34" charset="0"/>
                <a:cs typeface="Arial" panose="020B0604020202020204" pitchFamily="34" charset="0"/>
              </a:rPr>
              <a:t>Be aware of “hot” issues</a:t>
            </a:r>
          </a:p>
          <a:p>
            <a:pPr lvl="0"/>
            <a:r>
              <a:rPr lang="en-US">
                <a:latin typeface="Arial" panose="020B0604020202020204" pitchFamily="34" charset="0"/>
                <a:cs typeface="Arial" panose="020B0604020202020204" pitchFamily="34" charset="0"/>
              </a:rPr>
              <a:t>Deliver union correspondence to members</a:t>
            </a:r>
          </a:p>
          <a:p>
            <a:pPr lvl="0"/>
            <a:r>
              <a:rPr lang="en-US">
                <a:latin typeface="Arial" panose="020B0604020202020204" pitchFamily="34" charset="0"/>
                <a:cs typeface="Arial" panose="020B0604020202020204" pitchFamily="34" charset="0"/>
              </a:rPr>
              <a:t>Model &amp; encourage message frame discipline</a:t>
            </a:r>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42</a:t>
            </a:fld>
            <a:endParaRPr lang="en-US"/>
          </a:p>
        </p:txBody>
      </p:sp>
    </p:spTree>
    <p:extLst>
      <p:ext uri="{BB962C8B-B14F-4D97-AF65-F5344CB8AC3E}">
        <p14:creationId xmlns:p14="http://schemas.microsoft.com/office/powerpoint/2010/main" val="2210867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Student-centered frame (external)</a:t>
            </a:r>
          </a:p>
        </p:txBody>
      </p:sp>
      <p:sp>
        <p:nvSpPr>
          <p:cNvPr id="4" name="Slide Number Placeholder 3"/>
          <p:cNvSpPr>
            <a:spLocks noGrp="1"/>
          </p:cNvSpPr>
          <p:nvPr>
            <p:ph type="sldNum" sz="quarter" idx="10"/>
          </p:nvPr>
        </p:nvSpPr>
        <p:spPr/>
        <p:txBody>
          <a:bodyPr/>
          <a:lstStyle/>
          <a:p>
            <a:fld id="{B5CECE93-C0A9-452E-BAA9-948F3FFF9728}" type="slidenum">
              <a:rPr lang="en-US" smtClean="0"/>
              <a:t>43</a:t>
            </a:fld>
            <a:endParaRPr lang="en-US"/>
          </a:p>
        </p:txBody>
      </p:sp>
    </p:spTree>
    <p:extLst>
      <p:ext uri="{BB962C8B-B14F-4D97-AF65-F5344CB8AC3E}">
        <p14:creationId xmlns:p14="http://schemas.microsoft.com/office/powerpoint/2010/main" val="4126294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Union Freedom frame (internal)</a:t>
            </a:r>
          </a:p>
        </p:txBody>
      </p:sp>
      <p:sp>
        <p:nvSpPr>
          <p:cNvPr id="4" name="Slide Number Placeholder 3"/>
          <p:cNvSpPr>
            <a:spLocks noGrp="1"/>
          </p:cNvSpPr>
          <p:nvPr>
            <p:ph type="sldNum" sz="quarter" idx="10"/>
          </p:nvPr>
        </p:nvSpPr>
        <p:spPr/>
        <p:txBody>
          <a:bodyPr/>
          <a:lstStyle/>
          <a:p>
            <a:fld id="{B5CECE93-C0A9-452E-BAA9-948F3FFF9728}" type="slidenum">
              <a:rPr lang="en-US" smtClean="0"/>
              <a:t>44</a:t>
            </a:fld>
            <a:endParaRPr lang="en-US"/>
          </a:p>
        </p:txBody>
      </p:sp>
    </p:spTree>
    <p:extLst>
      <p:ext uri="{BB962C8B-B14F-4D97-AF65-F5344CB8AC3E}">
        <p14:creationId xmlns:p14="http://schemas.microsoft.com/office/powerpoint/2010/main" val="531211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45</a:t>
            </a:fld>
            <a:endParaRPr lang="en-US"/>
          </a:p>
        </p:txBody>
      </p:sp>
    </p:spTree>
    <p:extLst>
      <p:ext uri="{BB962C8B-B14F-4D97-AF65-F5344CB8AC3E}">
        <p14:creationId xmlns:p14="http://schemas.microsoft.com/office/powerpoint/2010/main" val="22513473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Defense</a:t>
            </a:r>
          </a:p>
        </p:txBody>
      </p:sp>
      <p:sp>
        <p:nvSpPr>
          <p:cNvPr id="4" name="Slide Number Placeholder 3"/>
          <p:cNvSpPr>
            <a:spLocks noGrp="1"/>
          </p:cNvSpPr>
          <p:nvPr>
            <p:ph type="sldNum" sz="quarter" idx="10"/>
          </p:nvPr>
        </p:nvSpPr>
        <p:spPr/>
        <p:txBody>
          <a:bodyPr/>
          <a:lstStyle/>
          <a:p>
            <a:fld id="{B5CECE93-C0A9-452E-BAA9-948F3FFF9728}" type="slidenum">
              <a:rPr lang="en-US" smtClean="0"/>
              <a:t>48</a:t>
            </a:fld>
            <a:endParaRPr lang="en-US"/>
          </a:p>
        </p:txBody>
      </p:sp>
    </p:spTree>
    <p:extLst>
      <p:ext uri="{BB962C8B-B14F-4D97-AF65-F5344CB8AC3E}">
        <p14:creationId xmlns:p14="http://schemas.microsoft.com/office/powerpoint/2010/main" val="1215511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CECE93-C0A9-452E-BAA9-948F3FFF9728}" type="slidenum">
              <a:rPr lang="en-US" smtClean="0"/>
              <a:t>49</a:t>
            </a:fld>
            <a:endParaRPr lang="en-US"/>
          </a:p>
        </p:txBody>
      </p:sp>
    </p:spTree>
    <p:extLst>
      <p:ext uri="{BB962C8B-B14F-4D97-AF65-F5344CB8AC3E}">
        <p14:creationId xmlns:p14="http://schemas.microsoft.com/office/powerpoint/2010/main" val="10743751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51</a:t>
            </a:fld>
            <a:endParaRPr lang="en-US"/>
          </a:p>
        </p:txBody>
      </p:sp>
    </p:spTree>
    <p:extLst>
      <p:ext uri="{BB962C8B-B14F-4D97-AF65-F5344CB8AC3E}">
        <p14:creationId xmlns:p14="http://schemas.microsoft.com/office/powerpoint/2010/main" val="3556655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52</a:t>
            </a:fld>
            <a:endParaRPr lang="en-US"/>
          </a:p>
        </p:txBody>
      </p:sp>
    </p:spTree>
    <p:extLst>
      <p:ext uri="{BB962C8B-B14F-4D97-AF65-F5344CB8AC3E}">
        <p14:creationId xmlns:p14="http://schemas.microsoft.com/office/powerpoint/2010/main" val="805359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Quickly tell the story of how grievances came to be.</a:t>
            </a:r>
          </a:p>
          <a:p>
            <a:pPr defTabSz="931774">
              <a:defRPr/>
            </a:pPr>
            <a:r>
              <a:rPr lang="en-US"/>
              <a:t>1930s direct action / highly effective / mgmt. tool</a:t>
            </a:r>
          </a:p>
          <a:p>
            <a:pPr defTabSz="931774">
              <a:defRPr/>
            </a:pPr>
            <a:r>
              <a:rPr lang="en-US"/>
              <a:t>Now it’s defense</a:t>
            </a:r>
          </a:p>
          <a:p>
            <a:pPr marL="0" indent="0">
              <a:buNone/>
            </a:pPr>
            <a:r>
              <a:rPr lang="en-US" sz="1200" b="1">
                <a:latin typeface="Arial" panose="020B0604020202020204" pitchFamily="34" charset="0"/>
                <a:cs typeface="Arial" panose="020B0604020202020204" pitchFamily="34" charset="0"/>
              </a:rPr>
              <a:t>When to file a GRIEVANCE: </a:t>
            </a:r>
          </a:p>
          <a:p>
            <a:r>
              <a:rPr lang="en-US" sz="1200">
                <a:latin typeface="Arial" panose="020B0604020202020204" pitchFamily="34" charset="0"/>
                <a:cs typeface="Arial" panose="020B0604020202020204" pitchFamily="34" charset="0"/>
              </a:rPr>
              <a:t>Clear violation of the contract </a:t>
            </a:r>
          </a:p>
          <a:p>
            <a:r>
              <a:rPr lang="en-US" sz="1200">
                <a:latin typeface="Arial" panose="020B0604020202020204" pitchFamily="34" charset="0"/>
                <a:cs typeface="Arial" panose="020B0604020202020204" pitchFamily="34" charset="0"/>
              </a:rPr>
              <a:t>Need to establish a paper trail </a:t>
            </a:r>
          </a:p>
          <a:p>
            <a:r>
              <a:rPr lang="en-US" sz="1200">
                <a:latin typeface="Arial" panose="020B0604020202020204" pitchFamily="34" charset="0"/>
                <a:cs typeface="Arial" panose="020B0604020202020204" pitchFamily="34" charset="0"/>
              </a:rPr>
              <a:t>Need to protect grievance timelines </a:t>
            </a:r>
          </a:p>
          <a:p>
            <a:r>
              <a:rPr lang="en-US" sz="1200">
                <a:latin typeface="Arial" panose="020B0604020202020204" pitchFamily="34" charset="0"/>
                <a:cs typeface="Arial" panose="020B0604020202020204" pitchFamily="34" charset="0"/>
              </a:rPr>
              <a:t>Effects only one worker, especially where discipline is involved </a:t>
            </a:r>
          </a:p>
          <a:p>
            <a:r>
              <a:rPr lang="en-US" sz="1200">
                <a:latin typeface="Arial" panose="020B0604020202020204" pitchFamily="34" charset="0"/>
                <a:cs typeface="Arial" panose="020B0604020202020204" pitchFamily="34" charset="0"/>
              </a:rPr>
              <a:t>Worker is widely unpopular (and it’s unlikely colleagues will participate in action to support them)</a:t>
            </a:r>
          </a:p>
          <a:p>
            <a:r>
              <a:rPr lang="en-US" sz="1200">
                <a:latin typeface="Arial" panose="020B0604020202020204" pitchFamily="34" charset="0"/>
                <a:cs typeface="Arial" panose="020B0604020202020204" pitchFamily="34" charset="0"/>
              </a:rPr>
              <a:t>Contract interpretation cases where language is clear </a:t>
            </a:r>
          </a:p>
        </p:txBody>
      </p:sp>
      <p:sp>
        <p:nvSpPr>
          <p:cNvPr id="4" name="Slide Number Placeholder 3"/>
          <p:cNvSpPr>
            <a:spLocks noGrp="1"/>
          </p:cNvSpPr>
          <p:nvPr>
            <p:ph type="sldNum" sz="quarter" idx="10"/>
          </p:nvPr>
        </p:nvSpPr>
        <p:spPr/>
        <p:txBody>
          <a:bodyPr/>
          <a:lstStyle/>
          <a:p>
            <a:fld id="{893B0CF2-7F87-4E02-A248-870047730F99}" type="slidenum">
              <a:rPr lang="en-US" smtClean="0"/>
              <a:t>53</a:t>
            </a:fld>
            <a:endParaRPr lang="en-US"/>
          </a:p>
        </p:txBody>
      </p:sp>
      <p:sp>
        <p:nvSpPr>
          <p:cNvPr id="5" name="Date Placeholder 4">
            <a:extLst>
              <a:ext uri="{FF2B5EF4-FFF2-40B4-BE49-F238E27FC236}">
                <a16:creationId xmlns:a16="http://schemas.microsoft.com/office/drawing/2014/main" id="{D2C54217-52C9-478E-B5A7-0AC2EF8018C0}"/>
              </a:ext>
            </a:extLst>
          </p:cNvPr>
          <p:cNvSpPr>
            <a:spLocks noGrp="1"/>
          </p:cNvSpPr>
          <p:nvPr>
            <p:ph type="dt" idx="11"/>
          </p:nvPr>
        </p:nvSpPr>
        <p:spPr/>
        <p:txBody>
          <a:bodyPr/>
          <a:lstStyle/>
          <a:p>
            <a:r>
              <a:rPr lang="en-US"/>
              <a:t>3/3/2018</a:t>
            </a:r>
          </a:p>
        </p:txBody>
      </p:sp>
    </p:spTree>
    <p:extLst>
      <p:ext uri="{BB962C8B-B14F-4D97-AF65-F5344CB8AC3E}">
        <p14:creationId xmlns:p14="http://schemas.microsoft.com/office/powerpoint/2010/main" val="2980947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Role Plays are included in the Binder</a:t>
            </a:r>
          </a:p>
        </p:txBody>
      </p:sp>
      <p:sp>
        <p:nvSpPr>
          <p:cNvPr id="4" name="Slide Number Placeholder 3"/>
          <p:cNvSpPr>
            <a:spLocks noGrp="1"/>
          </p:cNvSpPr>
          <p:nvPr>
            <p:ph type="sldNum" sz="quarter" idx="5"/>
          </p:nvPr>
        </p:nvSpPr>
        <p:spPr/>
        <p:txBody>
          <a:bodyPr/>
          <a:lstStyle/>
          <a:p>
            <a:fld id="{B5CECE93-C0A9-452E-BAA9-948F3FFF9728}" type="slidenum">
              <a:rPr lang="en-US" smtClean="0"/>
              <a:t>55</a:t>
            </a:fld>
            <a:endParaRPr lang="en-US"/>
          </a:p>
        </p:txBody>
      </p:sp>
    </p:spTree>
    <p:extLst>
      <p:ext uri="{BB962C8B-B14F-4D97-AF65-F5344CB8AC3E}">
        <p14:creationId xmlns:p14="http://schemas.microsoft.com/office/powerpoint/2010/main" val="3164349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Complaints are defense as well. But, can be used like grievances for non-contract violations. </a:t>
            </a:r>
          </a:p>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58</a:t>
            </a:fld>
            <a:endParaRPr lang="en-US"/>
          </a:p>
        </p:txBody>
      </p:sp>
    </p:spTree>
    <p:extLst>
      <p:ext uri="{BB962C8B-B14F-4D97-AF65-F5344CB8AC3E}">
        <p14:creationId xmlns:p14="http://schemas.microsoft.com/office/powerpoint/2010/main" val="11213104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Litigation takes the issue out of our members’ hands and will not get immediate results</a:t>
            </a:r>
          </a:p>
        </p:txBody>
      </p:sp>
      <p:sp>
        <p:nvSpPr>
          <p:cNvPr id="4" name="Slide Number Placeholder 3"/>
          <p:cNvSpPr>
            <a:spLocks noGrp="1"/>
          </p:cNvSpPr>
          <p:nvPr>
            <p:ph type="sldNum" sz="quarter" idx="10"/>
          </p:nvPr>
        </p:nvSpPr>
        <p:spPr/>
        <p:txBody>
          <a:bodyPr/>
          <a:lstStyle/>
          <a:p>
            <a:fld id="{893B0CF2-7F87-4E02-A248-870047730F99}" type="slidenum">
              <a:rPr lang="en-US" smtClean="0"/>
              <a:t>59</a:t>
            </a:fld>
            <a:endParaRPr lang="en-US"/>
          </a:p>
        </p:txBody>
      </p:sp>
    </p:spTree>
    <p:extLst>
      <p:ext uri="{BB962C8B-B14F-4D97-AF65-F5344CB8AC3E}">
        <p14:creationId xmlns:p14="http://schemas.microsoft.com/office/powerpoint/2010/main" val="19693338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60</a:t>
            </a:fld>
            <a:endParaRPr lang="en-US"/>
          </a:p>
        </p:txBody>
      </p:sp>
    </p:spTree>
    <p:extLst>
      <p:ext uri="{BB962C8B-B14F-4D97-AF65-F5344CB8AC3E}">
        <p14:creationId xmlns:p14="http://schemas.microsoft.com/office/powerpoint/2010/main" val="3527770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62</a:t>
            </a:fld>
            <a:endParaRPr lang="en-US"/>
          </a:p>
        </p:txBody>
      </p:sp>
    </p:spTree>
    <p:extLst>
      <p:ext uri="{BB962C8B-B14F-4D97-AF65-F5344CB8AC3E}">
        <p14:creationId xmlns:p14="http://schemas.microsoft.com/office/powerpoint/2010/main" val="33451576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63</a:t>
            </a:fld>
            <a:endParaRPr lang="en-US"/>
          </a:p>
        </p:txBody>
      </p:sp>
    </p:spTree>
    <p:extLst>
      <p:ext uri="{BB962C8B-B14F-4D97-AF65-F5344CB8AC3E}">
        <p14:creationId xmlns:p14="http://schemas.microsoft.com/office/powerpoint/2010/main" val="41974164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CECE93-C0A9-452E-BAA9-948F3FFF9728}" type="slidenum">
              <a:rPr lang="en-US" smtClean="0"/>
              <a:t>64</a:t>
            </a:fld>
            <a:endParaRPr lang="en-US"/>
          </a:p>
        </p:txBody>
      </p:sp>
    </p:spTree>
    <p:extLst>
      <p:ext uri="{BB962C8B-B14F-4D97-AF65-F5344CB8AC3E}">
        <p14:creationId xmlns:p14="http://schemas.microsoft.com/office/powerpoint/2010/main" val="36540696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questions around “What would you do?” and “What would you say?”</a:t>
            </a:r>
          </a:p>
          <a:p>
            <a:r>
              <a:rPr lang="en-US" dirty="0"/>
              <a:t>Also ask participants “How would you build worker agency in </a:t>
            </a:r>
            <a:r>
              <a:rPr lang="en-US"/>
              <a:t>this scenario?”</a:t>
            </a:r>
          </a:p>
        </p:txBody>
      </p:sp>
      <p:sp>
        <p:nvSpPr>
          <p:cNvPr id="4" name="Slide Number Placeholder 3"/>
          <p:cNvSpPr>
            <a:spLocks noGrp="1"/>
          </p:cNvSpPr>
          <p:nvPr>
            <p:ph type="sldNum" sz="quarter" idx="5"/>
          </p:nvPr>
        </p:nvSpPr>
        <p:spPr/>
        <p:txBody>
          <a:bodyPr/>
          <a:lstStyle/>
          <a:p>
            <a:fld id="{B5CECE93-C0A9-452E-BAA9-948F3FFF9728}" type="slidenum">
              <a:rPr lang="en-US" smtClean="0"/>
              <a:t>66</a:t>
            </a:fld>
            <a:endParaRPr lang="en-US"/>
          </a:p>
        </p:txBody>
      </p:sp>
    </p:spTree>
    <p:extLst>
      <p:ext uri="{BB962C8B-B14F-4D97-AF65-F5344CB8AC3E}">
        <p14:creationId xmlns:p14="http://schemas.microsoft.com/office/powerpoint/2010/main" val="28417374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Share out, Closing, Raffle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E423BC-EAED-4110-8223-7418C55605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4BBED87C-EF46-4721-B1DA-BCEAA0F84B72}"/>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3/3/2018</a:t>
            </a:r>
          </a:p>
        </p:txBody>
      </p:sp>
    </p:spTree>
    <p:extLst>
      <p:ext uri="{BB962C8B-B14F-4D97-AF65-F5344CB8AC3E}">
        <p14:creationId xmlns:p14="http://schemas.microsoft.com/office/powerpoint/2010/main" val="3683446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08BA-8176-41B2-A053-D8A13FB21D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3440E8-B03B-46C9-9CD1-1DD5FEE95E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C3A74A-F4EB-4270-8432-9031E14118E7}"/>
              </a:ext>
            </a:extLst>
          </p:cNvPr>
          <p:cNvSpPr>
            <a:spLocks noGrp="1"/>
          </p:cNvSpPr>
          <p:nvPr>
            <p:ph type="dt" sz="half" idx="10"/>
          </p:nvPr>
        </p:nvSpPr>
        <p:spPr/>
        <p:txBody>
          <a:bodyPr/>
          <a:lstStyle/>
          <a:p>
            <a:fld id="{9A7AAB80-1EFC-4BE1-83C5-1892F47830CD}" type="datetime1">
              <a:rPr lang="en-US" smtClean="0"/>
              <a:t>1/29/2019</a:t>
            </a:fld>
            <a:endParaRPr lang="en-US"/>
          </a:p>
        </p:txBody>
      </p:sp>
      <p:sp>
        <p:nvSpPr>
          <p:cNvPr id="5" name="Footer Placeholder 4">
            <a:extLst>
              <a:ext uri="{FF2B5EF4-FFF2-40B4-BE49-F238E27FC236}">
                <a16:creationId xmlns:a16="http://schemas.microsoft.com/office/drawing/2014/main" id="{4534C7BE-0A6D-4B7C-8D6B-82A57DCCF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E181FF-D2FC-4E70-B9B1-829FF08DDA1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83046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9EDF4-F207-47B8-ADAF-866D353A3B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3E71E3-A65F-42A8-8532-03EBE699F5B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C95F2-14B3-4218-8228-E650F25DDBA7}"/>
              </a:ext>
            </a:extLst>
          </p:cNvPr>
          <p:cNvSpPr>
            <a:spLocks noGrp="1"/>
          </p:cNvSpPr>
          <p:nvPr>
            <p:ph type="dt" sz="half" idx="10"/>
          </p:nvPr>
        </p:nvSpPr>
        <p:spPr/>
        <p:txBody>
          <a:bodyPr/>
          <a:lstStyle/>
          <a:p>
            <a:fld id="{0B0309B4-673F-4310-AD99-18F56D75F66E}" type="datetime1">
              <a:rPr lang="en-US" smtClean="0"/>
              <a:t>1/29/2019</a:t>
            </a:fld>
            <a:endParaRPr lang="en-US"/>
          </a:p>
        </p:txBody>
      </p:sp>
      <p:sp>
        <p:nvSpPr>
          <p:cNvPr id="5" name="Footer Placeholder 4">
            <a:extLst>
              <a:ext uri="{FF2B5EF4-FFF2-40B4-BE49-F238E27FC236}">
                <a16:creationId xmlns:a16="http://schemas.microsoft.com/office/drawing/2014/main" id="{561716E9-4D36-4720-85AC-3023FF00B8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1B86B-CD55-4D4F-A64C-E671253246FB}"/>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51312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4ACA0-F351-4D25-B741-5E6DAB6565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E830AC-B24A-43B1-852A-A19DBF3713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AB2A9E4-4F80-4AE0-A4D5-318817E6C5F0}"/>
              </a:ext>
            </a:extLst>
          </p:cNvPr>
          <p:cNvSpPr>
            <a:spLocks noGrp="1"/>
          </p:cNvSpPr>
          <p:nvPr>
            <p:ph type="dt" sz="half" idx="10"/>
          </p:nvPr>
        </p:nvSpPr>
        <p:spPr/>
        <p:txBody>
          <a:bodyPr/>
          <a:lstStyle/>
          <a:p>
            <a:fld id="{624194A7-DEC8-48CB-9F9D-A8D86F2647FA}" type="datetime1">
              <a:rPr lang="en-US" smtClean="0"/>
              <a:t>1/29/2019</a:t>
            </a:fld>
            <a:endParaRPr lang="en-US"/>
          </a:p>
        </p:txBody>
      </p:sp>
      <p:sp>
        <p:nvSpPr>
          <p:cNvPr id="5" name="Footer Placeholder 4">
            <a:extLst>
              <a:ext uri="{FF2B5EF4-FFF2-40B4-BE49-F238E27FC236}">
                <a16:creationId xmlns:a16="http://schemas.microsoft.com/office/drawing/2014/main" id="{19ED846E-ECFD-4C1E-BA62-97B54D5D8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520658-FAE7-498A-9F69-9C49A31B3751}"/>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88629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7B110-4456-4356-9652-DD51AD4241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997DBB-3631-4044-B5D9-4394AAB8806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7C1DBB-04B1-4596-8520-DD22D60BABF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129245-49C0-488E-AE0E-7EA99EC28A5C}"/>
              </a:ext>
            </a:extLst>
          </p:cNvPr>
          <p:cNvSpPr>
            <a:spLocks noGrp="1"/>
          </p:cNvSpPr>
          <p:nvPr>
            <p:ph type="dt" sz="half" idx="10"/>
          </p:nvPr>
        </p:nvSpPr>
        <p:spPr/>
        <p:txBody>
          <a:bodyPr/>
          <a:lstStyle/>
          <a:p>
            <a:fld id="{50939EBB-1123-46AF-9217-8678789BCA9D}" type="datetime1">
              <a:rPr lang="en-US" smtClean="0"/>
              <a:t>1/29/2019</a:t>
            </a:fld>
            <a:endParaRPr lang="en-US"/>
          </a:p>
        </p:txBody>
      </p:sp>
      <p:sp>
        <p:nvSpPr>
          <p:cNvPr id="6" name="Footer Placeholder 5">
            <a:extLst>
              <a:ext uri="{FF2B5EF4-FFF2-40B4-BE49-F238E27FC236}">
                <a16:creationId xmlns:a16="http://schemas.microsoft.com/office/drawing/2014/main" id="{60276198-4123-4000-A896-8E991204C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DB71F5-9101-4B62-B4A7-CB5939DF84B7}"/>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27452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C014-54E6-4546-BDA6-CE5FCE4640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7B6E38-B252-4C42-925D-FBC5DBF317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2EE6CA-2729-46F7-9B80-DA20C1CD9CB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71A44C-A832-4AD7-8E67-93FD2E76B3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1E2ADF-804C-42E6-96FD-367459706C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D6FFA0-A0A4-4091-9EB4-E6178A650C0E}"/>
              </a:ext>
            </a:extLst>
          </p:cNvPr>
          <p:cNvSpPr>
            <a:spLocks noGrp="1"/>
          </p:cNvSpPr>
          <p:nvPr>
            <p:ph type="dt" sz="half" idx="10"/>
          </p:nvPr>
        </p:nvSpPr>
        <p:spPr/>
        <p:txBody>
          <a:bodyPr/>
          <a:lstStyle/>
          <a:p>
            <a:fld id="{EA3BB7E0-E6B4-45DA-AFB7-1A36201C834C}" type="datetime1">
              <a:rPr lang="en-US" smtClean="0"/>
              <a:t>1/29/2019</a:t>
            </a:fld>
            <a:endParaRPr lang="en-US"/>
          </a:p>
        </p:txBody>
      </p:sp>
      <p:sp>
        <p:nvSpPr>
          <p:cNvPr id="8" name="Footer Placeholder 7">
            <a:extLst>
              <a:ext uri="{FF2B5EF4-FFF2-40B4-BE49-F238E27FC236}">
                <a16:creationId xmlns:a16="http://schemas.microsoft.com/office/drawing/2014/main" id="{D69FB88F-DCFE-4381-A482-27C5A04FD8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7E09A1-D215-41EB-80F6-FB493084B33D}"/>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1032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57085-9E05-4F1C-ACED-6931EBA9FE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21AA70-6592-42AA-90AC-C726BB40AC27}"/>
              </a:ext>
            </a:extLst>
          </p:cNvPr>
          <p:cNvSpPr>
            <a:spLocks noGrp="1"/>
          </p:cNvSpPr>
          <p:nvPr>
            <p:ph type="dt" sz="half" idx="10"/>
          </p:nvPr>
        </p:nvSpPr>
        <p:spPr/>
        <p:txBody>
          <a:bodyPr/>
          <a:lstStyle/>
          <a:p>
            <a:fld id="{07F0A62C-6694-4183-8753-35E2C014DBDA}" type="datetime1">
              <a:rPr lang="en-US" smtClean="0"/>
              <a:t>1/29/2019</a:t>
            </a:fld>
            <a:endParaRPr lang="en-US"/>
          </a:p>
        </p:txBody>
      </p:sp>
      <p:sp>
        <p:nvSpPr>
          <p:cNvPr id="4" name="Footer Placeholder 3">
            <a:extLst>
              <a:ext uri="{FF2B5EF4-FFF2-40B4-BE49-F238E27FC236}">
                <a16:creationId xmlns:a16="http://schemas.microsoft.com/office/drawing/2014/main" id="{C5A44D3A-5131-427B-B272-016A24CCF0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7D9200-08FB-49EE-947D-D3E3CBB3E038}"/>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4856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EA7EEC-AB3F-4906-9173-A592A64E5633}"/>
              </a:ext>
            </a:extLst>
          </p:cNvPr>
          <p:cNvSpPr>
            <a:spLocks noGrp="1"/>
          </p:cNvSpPr>
          <p:nvPr>
            <p:ph type="dt" sz="half" idx="10"/>
          </p:nvPr>
        </p:nvSpPr>
        <p:spPr/>
        <p:txBody>
          <a:bodyPr/>
          <a:lstStyle/>
          <a:p>
            <a:fld id="{13B6AB20-15D7-4AC5-A04D-67BA1312E244}" type="datetime1">
              <a:rPr lang="en-US" smtClean="0"/>
              <a:t>1/29/2019</a:t>
            </a:fld>
            <a:endParaRPr lang="en-US"/>
          </a:p>
        </p:txBody>
      </p:sp>
      <p:sp>
        <p:nvSpPr>
          <p:cNvPr id="3" name="Footer Placeholder 2">
            <a:extLst>
              <a:ext uri="{FF2B5EF4-FFF2-40B4-BE49-F238E27FC236}">
                <a16:creationId xmlns:a16="http://schemas.microsoft.com/office/drawing/2014/main" id="{2F791F03-5EC0-4AA2-B6B9-6DBE552209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367839-9A01-4F14-A775-A5B78484EE38}"/>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05646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183A9-B837-46C6-9129-7515A4507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A38951-5500-4C96-9408-11E8F90762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7B8088-0603-4FB1-A108-49349E8A1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F433AF-B87A-41EF-B974-43F67DD46B58}"/>
              </a:ext>
            </a:extLst>
          </p:cNvPr>
          <p:cNvSpPr>
            <a:spLocks noGrp="1"/>
          </p:cNvSpPr>
          <p:nvPr>
            <p:ph type="dt" sz="half" idx="10"/>
          </p:nvPr>
        </p:nvSpPr>
        <p:spPr/>
        <p:txBody>
          <a:bodyPr/>
          <a:lstStyle/>
          <a:p>
            <a:fld id="{7585C3A9-B595-452D-95B7-1CC6C12ED735}" type="datetime1">
              <a:rPr lang="en-US" smtClean="0"/>
              <a:t>1/29/2019</a:t>
            </a:fld>
            <a:endParaRPr lang="en-US"/>
          </a:p>
        </p:txBody>
      </p:sp>
      <p:sp>
        <p:nvSpPr>
          <p:cNvPr id="6" name="Footer Placeholder 5">
            <a:extLst>
              <a:ext uri="{FF2B5EF4-FFF2-40B4-BE49-F238E27FC236}">
                <a16:creationId xmlns:a16="http://schemas.microsoft.com/office/drawing/2014/main" id="{0DFA922C-8E44-42D4-B337-8A931BD929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0A85FD-69C3-4254-8912-7BA09E4C311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67319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F8612-A10A-480A-92DD-448D95E600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5E18C5-F2BA-48F7-A4FF-77059AED1E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9566D9-5168-4398-95CB-EF406E442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9437D0-ACBE-4A1B-882C-01B0E5CFE738}"/>
              </a:ext>
            </a:extLst>
          </p:cNvPr>
          <p:cNvSpPr>
            <a:spLocks noGrp="1"/>
          </p:cNvSpPr>
          <p:nvPr>
            <p:ph type="dt" sz="half" idx="10"/>
          </p:nvPr>
        </p:nvSpPr>
        <p:spPr/>
        <p:txBody>
          <a:bodyPr/>
          <a:lstStyle/>
          <a:p>
            <a:fld id="{DEE8778D-CFDF-4814-8497-C8F0F2373379}" type="datetime1">
              <a:rPr lang="en-US" smtClean="0"/>
              <a:t>1/29/2019</a:t>
            </a:fld>
            <a:endParaRPr lang="en-US"/>
          </a:p>
        </p:txBody>
      </p:sp>
      <p:sp>
        <p:nvSpPr>
          <p:cNvPr id="6" name="Footer Placeholder 5">
            <a:extLst>
              <a:ext uri="{FF2B5EF4-FFF2-40B4-BE49-F238E27FC236}">
                <a16:creationId xmlns:a16="http://schemas.microsoft.com/office/drawing/2014/main" id="{BC771195-CDB7-4483-A9C8-CBE6947C1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4FB0F-D08F-4F49-8588-F5970D3462A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9233120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EFE6-C82B-4D1C-B5C5-A76C9E55F7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0978FC-9D1D-4381-A2A8-91DA13CB840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71348F-CDC9-416C-974A-D5B2F867F8AC}"/>
              </a:ext>
            </a:extLst>
          </p:cNvPr>
          <p:cNvSpPr>
            <a:spLocks noGrp="1"/>
          </p:cNvSpPr>
          <p:nvPr>
            <p:ph type="dt" sz="half" idx="10"/>
          </p:nvPr>
        </p:nvSpPr>
        <p:spPr/>
        <p:txBody>
          <a:bodyPr/>
          <a:lstStyle/>
          <a:p>
            <a:fld id="{6434A90B-16E7-429B-9B9F-99403A2C986B}" type="datetime1">
              <a:rPr lang="en-US" smtClean="0"/>
              <a:t>1/29/2019</a:t>
            </a:fld>
            <a:endParaRPr lang="en-US"/>
          </a:p>
        </p:txBody>
      </p:sp>
      <p:sp>
        <p:nvSpPr>
          <p:cNvPr id="5" name="Footer Placeholder 4">
            <a:extLst>
              <a:ext uri="{FF2B5EF4-FFF2-40B4-BE49-F238E27FC236}">
                <a16:creationId xmlns:a16="http://schemas.microsoft.com/office/drawing/2014/main" id="{B34F2860-931F-4EC1-9683-6BFA12FB28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4ADC8A-42CA-456E-AFF4-C7A5BBBC2F3D}"/>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73016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ABFB78-1835-4924-B0D4-B579C4052D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7B9731-B6BF-4C79-A263-25A8EA3F724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FA329B-0E9C-45D0-A3AA-8C56D0085162}"/>
              </a:ext>
            </a:extLst>
          </p:cNvPr>
          <p:cNvSpPr>
            <a:spLocks noGrp="1"/>
          </p:cNvSpPr>
          <p:nvPr>
            <p:ph type="dt" sz="half" idx="10"/>
          </p:nvPr>
        </p:nvSpPr>
        <p:spPr/>
        <p:txBody>
          <a:bodyPr/>
          <a:lstStyle/>
          <a:p>
            <a:fld id="{1D3EFB05-6486-4A53-9EEC-8E50C0DA5032}" type="datetime1">
              <a:rPr lang="en-US" smtClean="0"/>
              <a:t>1/29/2019</a:t>
            </a:fld>
            <a:endParaRPr lang="en-US"/>
          </a:p>
        </p:txBody>
      </p:sp>
      <p:sp>
        <p:nvSpPr>
          <p:cNvPr id="5" name="Footer Placeholder 4">
            <a:extLst>
              <a:ext uri="{FF2B5EF4-FFF2-40B4-BE49-F238E27FC236}">
                <a16:creationId xmlns:a16="http://schemas.microsoft.com/office/drawing/2014/main" id="{E125521A-A1D0-4559-808D-3CF1C01C10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214E4-35EC-4750-B5ED-FDD36077C32C}"/>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710945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EB141-00CA-497A-BAE4-6C6BFC9A4A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D366E1-AA7E-48A1-A6FB-BDA3930494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7675D2-8455-4482-8465-0D4E403764BE}"/>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5" name="Footer Placeholder 4">
            <a:extLst>
              <a:ext uri="{FF2B5EF4-FFF2-40B4-BE49-F238E27FC236}">
                <a16:creationId xmlns:a16="http://schemas.microsoft.com/office/drawing/2014/main" id="{DC881A42-5076-4A9E-88FC-08CF1E99B0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00E15E-20A7-4F2D-AC3B-7943DCC5406C}"/>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4072584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899A-9D9F-48AA-BBA7-7532C003F0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ECFEB8-FD04-4080-A34D-EC68205F4E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38CBA6-C6A8-427A-B462-CAE0AC017F0E}"/>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5" name="Footer Placeholder 4">
            <a:extLst>
              <a:ext uri="{FF2B5EF4-FFF2-40B4-BE49-F238E27FC236}">
                <a16:creationId xmlns:a16="http://schemas.microsoft.com/office/drawing/2014/main" id="{F79D4181-29A5-42A0-B2A2-7A9BF258BA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70D5C3-92EC-420A-AECA-471CC983845C}"/>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1720171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7906-AA27-48B1-859D-69AD47A8C1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116685-3361-4404-B0B9-A72D42456D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0BBD932-7388-426E-9F77-3944AE770C6D}"/>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5" name="Footer Placeholder 4">
            <a:extLst>
              <a:ext uri="{FF2B5EF4-FFF2-40B4-BE49-F238E27FC236}">
                <a16:creationId xmlns:a16="http://schemas.microsoft.com/office/drawing/2014/main" id="{3D3234E1-12EE-46EC-9828-256135592F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49A28-B014-4D81-AAA5-EDF430FFB7BC}"/>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3700464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724E5-F807-493C-A793-93B2385246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ECA9B4-557F-41F3-A721-D50FF8644D3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0DB36B-942D-499D-B463-B280D4D168A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8BD749-A2C2-4E96-AB00-7AF404CC5386}"/>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6" name="Footer Placeholder 5">
            <a:extLst>
              <a:ext uri="{FF2B5EF4-FFF2-40B4-BE49-F238E27FC236}">
                <a16:creationId xmlns:a16="http://schemas.microsoft.com/office/drawing/2014/main" id="{27A92C9F-3011-4FF1-970C-B543B7DE26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03128F-31C5-486B-84E0-61D46D6AE498}"/>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2561924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4EC92-60B5-4128-95A0-3A161D362B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ECBCE1-2C86-4FBF-B126-90F61A4648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A5916B-77B3-436F-9321-6046CA4F12B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2A2DF0-01B8-4370-A931-536F75A97C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695EF0-11A2-4595-B411-C906AAE8437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B42001-C22E-4B15-A47C-52F50C596E15}"/>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8" name="Footer Placeholder 7">
            <a:extLst>
              <a:ext uri="{FF2B5EF4-FFF2-40B4-BE49-F238E27FC236}">
                <a16:creationId xmlns:a16="http://schemas.microsoft.com/office/drawing/2014/main" id="{83F304D8-1D33-4A65-81AB-5AA6165042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89BD3D-4DF9-40DF-A218-233B88BE0B22}"/>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1221420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5745-06D9-4DDE-90B0-0889B5FDBC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5E5914-34CD-4CD0-B538-85C2C4B0B732}"/>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4" name="Footer Placeholder 3">
            <a:extLst>
              <a:ext uri="{FF2B5EF4-FFF2-40B4-BE49-F238E27FC236}">
                <a16:creationId xmlns:a16="http://schemas.microsoft.com/office/drawing/2014/main" id="{E590D11D-4647-47D1-B59A-BB79F27DF0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3D0776-D47B-4E6C-BF4E-C35C1217ADA5}"/>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2248211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2FE2C2-C8C0-4C59-8794-74DB0184CD71}"/>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3" name="Footer Placeholder 2">
            <a:extLst>
              <a:ext uri="{FF2B5EF4-FFF2-40B4-BE49-F238E27FC236}">
                <a16:creationId xmlns:a16="http://schemas.microsoft.com/office/drawing/2014/main" id="{E35BCF22-4F10-4D7B-B4A0-1AA683532B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4472C1-BD29-44C1-A98C-698D08288115}"/>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1244789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033EC-782C-41E5-B1A5-55F73FC036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D5F677-E3CC-4DAC-9B78-F7A7BE81EB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85FEC3-6501-498F-B086-167E37BE9D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053A71-B144-4408-AE6C-BF998C0A9527}"/>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6" name="Footer Placeholder 5">
            <a:extLst>
              <a:ext uri="{FF2B5EF4-FFF2-40B4-BE49-F238E27FC236}">
                <a16:creationId xmlns:a16="http://schemas.microsoft.com/office/drawing/2014/main" id="{B8B733D2-F28B-4999-923E-E06AF9B77C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6464A2-E162-441A-AFE7-511D44EC1617}"/>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4273172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E8D3D-C0EE-4604-BABE-AA1A31E462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5C3300-094E-4DBB-99A9-57BCE4FCDD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806238-1F91-4306-9BC8-350B31C447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8391B51-71C9-451B-83C0-E6561235FC43}"/>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6" name="Footer Placeholder 5">
            <a:extLst>
              <a:ext uri="{FF2B5EF4-FFF2-40B4-BE49-F238E27FC236}">
                <a16:creationId xmlns:a16="http://schemas.microsoft.com/office/drawing/2014/main" id="{803F0232-E9D6-479C-9C2B-14B9FD06A5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06B98-F908-486D-A8F6-C6E115A52365}"/>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3217675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0A71-66C8-4AA7-9C24-69F8E4652E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A86202-6434-41ED-AD94-FD2F45352A5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B1521-5B9A-4B90-ABB7-7752BD06BA65}"/>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5" name="Footer Placeholder 4">
            <a:extLst>
              <a:ext uri="{FF2B5EF4-FFF2-40B4-BE49-F238E27FC236}">
                <a16:creationId xmlns:a16="http://schemas.microsoft.com/office/drawing/2014/main" id="{137FADE8-08F1-4145-957A-2A1063BFF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3C5CF1-0D50-4675-B762-A16DE6665271}"/>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1966876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0639E2-28F7-4F98-9466-7761550D2E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018727-E1AF-4D14-95E4-FF91360487A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669D1-0A84-4435-AD2B-E38B7B281626}"/>
              </a:ext>
            </a:extLst>
          </p:cNvPr>
          <p:cNvSpPr>
            <a:spLocks noGrp="1"/>
          </p:cNvSpPr>
          <p:nvPr>
            <p:ph type="dt" sz="half" idx="10"/>
          </p:nvPr>
        </p:nvSpPr>
        <p:spPr/>
        <p:txBody>
          <a:bodyPr/>
          <a:lstStyle/>
          <a:p>
            <a:fld id="{91DA9E8B-CF6E-4A6A-978F-D9032376F520}" type="datetimeFigureOut">
              <a:rPr lang="en-US" smtClean="0"/>
              <a:t>1/29/2019</a:t>
            </a:fld>
            <a:endParaRPr lang="en-US"/>
          </a:p>
        </p:txBody>
      </p:sp>
      <p:sp>
        <p:nvSpPr>
          <p:cNvPr id="5" name="Footer Placeholder 4">
            <a:extLst>
              <a:ext uri="{FF2B5EF4-FFF2-40B4-BE49-F238E27FC236}">
                <a16:creationId xmlns:a16="http://schemas.microsoft.com/office/drawing/2014/main" id="{9A29BBE0-6E8E-4F73-A3E1-8B01C55585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7C42B-5210-4174-85A1-6425B21C5FDB}"/>
              </a:ext>
            </a:extLst>
          </p:cNvPr>
          <p:cNvSpPr>
            <a:spLocks noGrp="1"/>
          </p:cNvSpPr>
          <p:nvPr>
            <p:ph type="sldNum" sz="quarter" idx="12"/>
          </p:nvPr>
        </p:nvSpPr>
        <p:spPr/>
        <p:txBody>
          <a:bodyPr/>
          <a:lstStyle/>
          <a:p>
            <a:fld id="{86050D0D-256B-438B-B861-AAF1940E2D49}" type="slidenum">
              <a:rPr lang="en-US" smtClean="0"/>
              <a:t>‹#›</a:t>
            </a:fld>
            <a:endParaRPr lang="en-US"/>
          </a:p>
        </p:txBody>
      </p:sp>
    </p:spTree>
    <p:extLst>
      <p:ext uri="{BB962C8B-B14F-4D97-AF65-F5344CB8AC3E}">
        <p14:creationId xmlns:p14="http://schemas.microsoft.com/office/powerpoint/2010/main" val="170358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8CBA06-33BD-4C66-A908-74D125527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F1D2D8-C127-47C2-986E-E177C7B7B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505E8-4562-4A6B-AB5B-876B88A14B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8778D-CFDF-4814-8497-C8F0F2373379}" type="datetime1">
              <a:rPr lang="en-US" smtClean="0"/>
              <a:t>1/29/2019</a:t>
            </a:fld>
            <a:endParaRPr lang="en-US"/>
          </a:p>
        </p:txBody>
      </p:sp>
      <p:sp>
        <p:nvSpPr>
          <p:cNvPr id="5" name="Footer Placeholder 4">
            <a:extLst>
              <a:ext uri="{FF2B5EF4-FFF2-40B4-BE49-F238E27FC236}">
                <a16:creationId xmlns:a16="http://schemas.microsoft.com/office/drawing/2014/main" id="{5C39D71C-6CE6-4889-AF9F-9C7A32D343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AA1E5C-8035-44D3-BB8A-A8225A5E60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33093221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74E3EC-AD51-478F-BBE6-1E70A96A14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58D63E-0281-4F40-B82B-356053F22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C80D4C-8404-4AB2-A5D4-09B3D3A189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A9E8B-CF6E-4A6A-978F-D9032376F520}" type="datetimeFigureOut">
              <a:rPr lang="en-US" smtClean="0"/>
              <a:t>1/29/2019</a:t>
            </a:fld>
            <a:endParaRPr lang="en-US"/>
          </a:p>
        </p:txBody>
      </p:sp>
      <p:sp>
        <p:nvSpPr>
          <p:cNvPr id="5" name="Footer Placeholder 4">
            <a:extLst>
              <a:ext uri="{FF2B5EF4-FFF2-40B4-BE49-F238E27FC236}">
                <a16:creationId xmlns:a16="http://schemas.microsoft.com/office/drawing/2014/main" id="{9108CF50-2231-4CBB-AB4A-C131105CB5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414608-EC3D-4E7C-A36F-700A781F35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50D0D-256B-438B-B861-AAF1940E2D49}" type="slidenum">
              <a:rPr lang="en-US" smtClean="0"/>
              <a:t>‹#›</a:t>
            </a:fld>
            <a:endParaRPr lang="en-US"/>
          </a:p>
        </p:txBody>
      </p:sp>
    </p:spTree>
    <p:extLst>
      <p:ext uri="{BB962C8B-B14F-4D97-AF65-F5344CB8AC3E}">
        <p14:creationId xmlns:p14="http://schemas.microsoft.com/office/powerpoint/2010/main" val="220783302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jessescrossroadscafe.blogspot.com/2014/06/gold-daily-and-silver-weekly-charts_16.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8.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6.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6.png"/><Relationship Id="rId7" Type="http://schemas.openxmlformats.org/officeDocument/2006/relationships/diagramColors" Target="../diagrams/colors9.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7.e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1.sv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6.png"/><Relationship Id="rId7" Type="http://schemas.openxmlformats.org/officeDocument/2006/relationships/diagramColors" Target="../diagrams/colors10.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3.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4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2.png"/><Relationship Id="rId7" Type="http://schemas.openxmlformats.org/officeDocument/2006/relationships/diagramColors" Target="../diagrams/colors1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45.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2.png"/><Relationship Id="rId7" Type="http://schemas.openxmlformats.org/officeDocument/2006/relationships/diagramColors" Target="../diagrams/colors1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49.png"/><Relationship Id="rId7" Type="http://schemas.openxmlformats.org/officeDocument/2006/relationships/image" Target="../media/image67.sv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69.sv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8.xml.rels><?xml version="1.0" encoding="UTF-8" standalone="yes"?>
<Relationships xmlns="http://schemas.openxmlformats.org/package/2006/relationships"><Relationship Id="rId3" Type="http://schemas.openxmlformats.org/officeDocument/2006/relationships/hyperlink" Target="http://www.gamutonline.net/district/sanramonvalleyusd/DisplayPolicy/1050532/1"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hyperlink" Target="http://www.gamutonline.net/district/sanramonvalleyusd/DisplayPolicy/1050527/1" TargetMode="External"/><Relationship Id="rId5" Type="http://schemas.openxmlformats.org/officeDocument/2006/relationships/hyperlink" Target="http://www.gamutonline.net/district/sanramonvalleyusd/DisplayPolicy/1050526/1" TargetMode="External"/><Relationship Id="rId4" Type="http://schemas.openxmlformats.org/officeDocument/2006/relationships/hyperlink" Target="http://www.gamutonline.net/district/sanramonvalleyusd/DisplayPolicy/1050533/1"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perb.ca.gov/"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hyperlink" Target="http://www.tinyurl.com/ctaedcodeindex"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5.svg"/></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image" Target="../media/image2.png"/><Relationship Id="rId7" Type="http://schemas.openxmlformats.org/officeDocument/2006/relationships/diagramColors" Target="../diagrams/colors23.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168E7B-6D42-4B3A-B7A1-17D4C49E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8A030C2-9F23-4593-9F99-7B73C232A4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2CE6106-0700-48F0-BA4B-1999CB47BE08}"/>
              </a:ext>
            </a:extLst>
          </p:cNvPr>
          <p:cNvSpPr>
            <a:spLocks noGrp="1"/>
          </p:cNvSpPr>
          <p:nvPr>
            <p:ph type="ctrTitle"/>
          </p:nvPr>
        </p:nvSpPr>
        <p:spPr>
          <a:xfrm>
            <a:off x="2726432" y="1741337"/>
            <a:ext cx="6739136" cy="2387918"/>
          </a:xfrm>
        </p:spPr>
        <p:txBody>
          <a:bodyPr anchor="b">
            <a:normAutofit/>
          </a:bodyPr>
          <a:lstStyle/>
          <a:p>
            <a:r>
              <a:rPr lang="en-US" sz="5100">
                <a:solidFill>
                  <a:srgbClr val="FFFFFF"/>
                </a:solidFill>
              </a:rPr>
              <a:t>Building Union Power through SITE REPS!</a:t>
            </a:r>
            <a:br>
              <a:rPr lang="en-US" sz="5100">
                <a:solidFill>
                  <a:srgbClr val="FFFFFF"/>
                </a:solidFill>
              </a:rPr>
            </a:br>
            <a:endParaRPr lang="en-US" sz="5100">
              <a:solidFill>
                <a:srgbClr val="FFFFFF"/>
              </a:solidFill>
            </a:endParaRPr>
          </a:p>
        </p:txBody>
      </p:sp>
      <p:sp>
        <p:nvSpPr>
          <p:cNvPr id="7" name="Subtitle 6">
            <a:extLst>
              <a:ext uri="{FF2B5EF4-FFF2-40B4-BE49-F238E27FC236}">
                <a16:creationId xmlns:a16="http://schemas.microsoft.com/office/drawing/2014/main" id="{EDA5A623-2B05-4007-9C4E-03021DB8EC6C}"/>
              </a:ext>
            </a:extLst>
          </p:cNvPr>
          <p:cNvSpPr>
            <a:spLocks noGrp="1"/>
          </p:cNvSpPr>
          <p:nvPr>
            <p:ph type="subTitle" idx="1"/>
          </p:nvPr>
        </p:nvSpPr>
        <p:spPr>
          <a:xfrm>
            <a:off x="-3261338" y="-1238581"/>
            <a:ext cx="6740685" cy="682079"/>
          </a:xfrm>
        </p:spPr>
        <p:txBody>
          <a:bodyPr>
            <a:normAutofit fontScale="92500" lnSpcReduction="10000"/>
          </a:bodyPr>
          <a:lstStyle/>
          <a:p>
            <a:r>
              <a:rPr lang="en-US">
                <a:solidFill>
                  <a:srgbClr val="FFFFFF"/>
                </a:solidFill>
              </a:rPr>
              <a:t>Facilitated by </a:t>
            </a:r>
            <a:br>
              <a:rPr lang="en-US">
                <a:solidFill>
                  <a:srgbClr val="FFFFFF"/>
                </a:solidFill>
              </a:rPr>
            </a:br>
            <a:r>
              <a:rPr lang="en-US">
                <a:solidFill>
                  <a:srgbClr val="FFFFFF"/>
                </a:solidFill>
              </a:rPr>
              <a:t>Dawn Cova &amp; Kei Swensen, CTA Staff</a:t>
            </a:r>
          </a:p>
        </p:txBody>
      </p:sp>
      <p:sp>
        <p:nvSpPr>
          <p:cNvPr id="4" name="Slide Number Placeholder 3">
            <a:extLst>
              <a:ext uri="{FF2B5EF4-FFF2-40B4-BE49-F238E27FC236}">
                <a16:creationId xmlns:a16="http://schemas.microsoft.com/office/drawing/2014/main" id="{E6E15E40-0DEC-4BDA-AE97-34094D6E4B20}"/>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1</a:t>
            </a:fld>
            <a:endParaRPr lang="en-US" sz="1000">
              <a:solidFill>
                <a:srgbClr val="898989"/>
              </a:solidFill>
            </a:endParaRPr>
          </a:p>
        </p:txBody>
      </p:sp>
      <p:sp>
        <p:nvSpPr>
          <p:cNvPr id="10" name="TextBox 9">
            <a:extLst>
              <a:ext uri="{FF2B5EF4-FFF2-40B4-BE49-F238E27FC236}">
                <a16:creationId xmlns:a16="http://schemas.microsoft.com/office/drawing/2014/main" id="{9B780C5F-97CE-49B3-8F4F-1417BA2658AF}"/>
              </a:ext>
            </a:extLst>
          </p:cNvPr>
          <p:cNvSpPr txBox="1"/>
          <p:nvPr/>
        </p:nvSpPr>
        <p:spPr>
          <a:xfrm>
            <a:off x="3183466" y="4129255"/>
            <a:ext cx="5740235" cy="1384995"/>
          </a:xfrm>
          <a:prstGeom prst="rect">
            <a:avLst/>
          </a:prstGeom>
          <a:noFill/>
        </p:spPr>
        <p:txBody>
          <a:bodyPr wrap="square" rtlCol="0">
            <a:spAutoFit/>
          </a:bodyPr>
          <a:lstStyle/>
          <a:p>
            <a:pPr algn="ctr"/>
            <a:r>
              <a:rPr lang="en-US" sz="2800">
                <a:solidFill>
                  <a:schemeClr val="bg1"/>
                </a:solidFill>
              </a:rPr>
              <a:t>Presented By:</a:t>
            </a:r>
          </a:p>
          <a:p>
            <a:pPr algn="ctr"/>
            <a:endParaRPr lang="en-US" sz="2800">
              <a:solidFill>
                <a:schemeClr val="bg1"/>
              </a:solidFill>
            </a:endParaRPr>
          </a:p>
          <a:p>
            <a:pPr algn="ctr"/>
            <a:r>
              <a:rPr lang="en-US" sz="2800">
                <a:solidFill>
                  <a:schemeClr val="bg1"/>
                </a:solidFill>
              </a:rPr>
              <a:t>California Teachers Association</a:t>
            </a:r>
          </a:p>
        </p:txBody>
      </p:sp>
    </p:spTree>
    <p:extLst>
      <p:ext uri="{BB962C8B-B14F-4D97-AF65-F5344CB8AC3E}">
        <p14:creationId xmlns:p14="http://schemas.microsoft.com/office/powerpoint/2010/main" val="155765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B7E57B-E546-4E82-8239-97BC8B04C67F}"/>
              </a:ext>
            </a:extLst>
          </p:cNvPr>
          <p:cNvSpPr>
            <a:spLocks noGrp="1"/>
          </p:cNvSpPr>
          <p:nvPr>
            <p:ph type="title"/>
          </p:nvPr>
        </p:nvSpPr>
        <p:spPr>
          <a:xfrm>
            <a:off x="838200" y="963877"/>
            <a:ext cx="3494362" cy="4930246"/>
          </a:xfrm>
        </p:spPr>
        <p:txBody>
          <a:bodyPr>
            <a:normAutofit/>
          </a:bodyPr>
          <a:lstStyle/>
          <a:p>
            <a:pPr algn="r"/>
            <a:r>
              <a:rPr lang="en-US" sz="5400">
                <a:solidFill>
                  <a:schemeClr val="accent1"/>
                </a:solidFill>
              </a:rPr>
              <a:t>Intro to Training Method</a:t>
            </a:r>
            <a:endParaRPr lang="en-US" sz="5400">
              <a:solidFill>
                <a:schemeClr val="accent1"/>
              </a:solidFill>
              <a:ea typeface="+mj-lt"/>
              <a:cs typeface="+mj-lt"/>
            </a:endParaRPr>
          </a:p>
        </p:txBody>
      </p:sp>
      <p:cxnSp>
        <p:nvCxnSpPr>
          <p:cNvPr id="11" name="Straight Connector 1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8F30CB-7550-4A1A-9B44-16F2E35F7F98}"/>
              </a:ext>
            </a:extLst>
          </p:cNvPr>
          <p:cNvSpPr>
            <a:spLocks noGrp="1"/>
          </p:cNvSpPr>
          <p:nvPr>
            <p:ph idx="1"/>
          </p:nvPr>
        </p:nvSpPr>
        <p:spPr>
          <a:xfrm>
            <a:off x="4976031" y="963877"/>
            <a:ext cx="6377769" cy="4930246"/>
          </a:xfrm>
        </p:spPr>
        <p:txBody>
          <a:bodyPr anchor="ctr">
            <a:normAutofit lnSpcReduction="10000"/>
          </a:bodyPr>
          <a:lstStyle/>
          <a:p>
            <a:r>
              <a:rPr lang="en-US"/>
              <a:t>Small group discussions and activities</a:t>
            </a:r>
          </a:p>
          <a:p>
            <a:r>
              <a:rPr lang="en-US"/>
              <a:t>Role plays</a:t>
            </a:r>
          </a:p>
          <a:p>
            <a:r>
              <a:rPr lang="en-US"/>
              <a:t>Participants work together</a:t>
            </a:r>
          </a:p>
          <a:p>
            <a:r>
              <a:rPr lang="en-US"/>
              <a:t>Learn by doing</a:t>
            </a:r>
          </a:p>
          <a:p>
            <a:endParaRPr lang="en-US" sz="2400"/>
          </a:p>
          <a:p>
            <a:endParaRPr lang="en-US" sz="2400"/>
          </a:p>
          <a:p>
            <a:endParaRPr lang="en-US" sz="2400"/>
          </a:p>
          <a:p>
            <a:r>
              <a:rPr lang="en-US" sz="3600"/>
              <a:t>Question for the group: Where do our workplace rights come from?​</a:t>
            </a:r>
          </a:p>
        </p:txBody>
      </p:sp>
      <p:sp>
        <p:nvSpPr>
          <p:cNvPr id="4" name="Slide Number Placeholder 3">
            <a:extLst>
              <a:ext uri="{FF2B5EF4-FFF2-40B4-BE49-F238E27FC236}">
                <a16:creationId xmlns:a16="http://schemas.microsoft.com/office/drawing/2014/main" id="{28CEEC7A-9A3F-4D39-A231-AE97E1CD2F76}"/>
              </a:ext>
            </a:extLst>
          </p:cNvPr>
          <p:cNvSpPr>
            <a:spLocks noGrp="1"/>
          </p:cNvSpPr>
          <p:nvPr>
            <p:ph type="sldNum" sz="quarter" idx="12"/>
          </p:nvPr>
        </p:nvSpPr>
        <p:spPr>
          <a:xfrm>
            <a:off x="10571516" y="6033479"/>
            <a:ext cx="782283" cy="365125"/>
          </a:xfrm>
        </p:spPr>
        <p:txBody>
          <a:bodyPr>
            <a:normAutofit/>
          </a:bodyPr>
          <a:lstStyle/>
          <a:p>
            <a:pPr>
              <a:spcAft>
                <a:spcPts val="600"/>
              </a:spcAft>
            </a:pPr>
            <a:fld id="{D57F1E4F-1CFF-5643-939E-217C01CDF565}" type="slidenum">
              <a:rPr lang="en-US" sz="1050">
                <a:solidFill>
                  <a:schemeClr val="tx1">
                    <a:alpha val="80000"/>
                  </a:schemeClr>
                </a:solidFill>
              </a:rPr>
              <a:pPr>
                <a:spcAft>
                  <a:spcPts val="600"/>
                </a:spcAft>
              </a:pPr>
              <a:t>2</a:t>
            </a:fld>
            <a:endParaRPr lang="en-US" sz="1050">
              <a:solidFill>
                <a:schemeClr val="tx1">
                  <a:alpha val="80000"/>
                </a:schemeClr>
              </a:solidFill>
            </a:endParaRPr>
          </a:p>
        </p:txBody>
      </p:sp>
    </p:spTree>
    <p:extLst>
      <p:ext uri="{BB962C8B-B14F-4D97-AF65-F5344CB8AC3E}">
        <p14:creationId xmlns:p14="http://schemas.microsoft.com/office/powerpoint/2010/main" val="405211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E283AB1-4866-4983-B0C9-F7B3F173510F}"/>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Basic Premise of Unionism</a:t>
            </a:r>
          </a:p>
        </p:txBody>
      </p:sp>
      <p:sp>
        <p:nvSpPr>
          <p:cNvPr id="4" name="Slide Number Placeholder 3">
            <a:extLst>
              <a:ext uri="{FF2B5EF4-FFF2-40B4-BE49-F238E27FC236}">
                <a16:creationId xmlns:a16="http://schemas.microsoft.com/office/drawing/2014/main" id="{A7E38000-FB07-40A9-BAF5-FBDD86D9EAFB}"/>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3</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2CA8D5D3-9BCB-44F3-9BCA-B9DCEF6BB5CC}"/>
              </a:ext>
            </a:extLst>
          </p:cNvPr>
          <p:cNvGraphicFramePr>
            <a:graphicFrameLocks noGrp="1"/>
          </p:cNvGraphicFramePr>
          <p:nvPr>
            <p:ph idx="1"/>
            <p:extLst>
              <p:ext uri="{D42A27DB-BD31-4B8C-83A1-F6EECF244321}">
                <p14:modId xmlns:p14="http://schemas.microsoft.com/office/powerpoint/2010/main" val="2269415397"/>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6849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4" name="Group 33">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5" name="Rectangle 34">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36">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656587A0-635B-4100-B731-BAD7829FA8A3}"/>
              </a:ext>
            </a:extLst>
          </p:cNvPr>
          <p:cNvSpPr>
            <a:spLocks noGrp="1"/>
          </p:cNvSpPr>
          <p:nvPr>
            <p:ph type="title"/>
          </p:nvPr>
        </p:nvSpPr>
        <p:spPr>
          <a:xfrm>
            <a:off x="904877" y="2415322"/>
            <a:ext cx="3451730" cy="2399869"/>
          </a:xfrm>
        </p:spPr>
        <p:txBody>
          <a:bodyPr>
            <a:normAutofit/>
          </a:bodyPr>
          <a:lstStyle/>
          <a:p>
            <a:pPr algn="ctr"/>
            <a:r>
              <a:rPr lang="en-US" sz="5400">
                <a:solidFill>
                  <a:srgbClr val="FFFFFF"/>
                </a:solidFill>
              </a:rPr>
              <a:t>Union Code of Conduct</a:t>
            </a:r>
          </a:p>
        </p:txBody>
      </p:sp>
      <p:sp>
        <p:nvSpPr>
          <p:cNvPr id="4" name="Slide Number Placeholder 3">
            <a:extLst>
              <a:ext uri="{FF2B5EF4-FFF2-40B4-BE49-F238E27FC236}">
                <a16:creationId xmlns:a16="http://schemas.microsoft.com/office/drawing/2014/main" id="{1C88EA6E-3ED7-4AC0-AC78-A6136106DEC4}"/>
              </a:ext>
            </a:extLst>
          </p:cNvPr>
          <p:cNvSpPr>
            <a:spLocks noGrp="1"/>
          </p:cNvSpPr>
          <p:nvPr>
            <p:ph type="sldNum" sz="quarter" idx="12"/>
          </p:nvPr>
        </p:nvSpPr>
        <p:spPr>
          <a:xfrm>
            <a:off x="10469880" y="320040"/>
            <a:ext cx="914400" cy="320040"/>
          </a:xfrm>
        </p:spPr>
        <p:txBody>
          <a:bodyPr>
            <a:normAutofit/>
          </a:bodyPr>
          <a:lstStyle/>
          <a:p>
            <a:pPr>
              <a:spcAft>
                <a:spcPts val="600"/>
              </a:spcAft>
            </a:pPr>
            <a:fld id="{D57F1E4F-1CFF-5643-939E-217C01CDF565}" type="slidenum">
              <a:rPr lang="en-US">
                <a:solidFill>
                  <a:schemeClr val="tx1">
                    <a:lumMod val="50000"/>
                    <a:lumOff val="50000"/>
                  </a:schemeClr>
                </a:solidFill>
              </a:rPr>
              <a:pPr>
                <a:spcAft>
                  <a:spcPts val="600"/>
                </a:spcAft>
              </a:pPr>
              <a:t>4</a:t>
            </a:fld>
            <a:endParaRPr lang="en-US">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28F0CC4C-C488-41C7-9C40-0B323B936D74}"/>
              </a:ext>
            </a:extLst>
          </p:cNvPr>
          <p:cNvSpPr>
            <a:spLocks noGrp="1"/>
          </p:cNvSpPr>
          <p:nvPr>
            <p:ph idx="1"/>
          </p:nvPr>
        </p:nvSpPr>
        <p:spPr>
          <a:xfrm>
            <a:off x="5120640" y="804672"/>
            <a:ext cx="6281928" cy="5248656"/>
          </a:xfrm>
        </p:spPr>
        <p:txBody>
          <a:bodyPr anchor="ctr">
            <a:normAutofit/>
          </a:bodyPr>
          <a:lstStyle/>
          <a:p>
            <a:r>
              <a:rPr lang="en-US" sz="4400"/>
              <a:t>Criticism directly to the individual only</a:t>
            </a:r>
          </a:p>
          <a:p>
            <a:r>
              <a:rPr lang="en-US" sz="4400"/>
              <a:t>Settling differences</a:t>
            </a:r>
          </a:p>
          <a:p>
            <a:r>
              <a:rPr lang="en-US" sz="4400"/>
              <a:t>Debate, but support the majority</a:t>
            </a:r>
          </a:p>
        </p:txBody>
      </p:sp>
    </p:spTree>
    <p:extLst>
      <p:ext uri="{BB962C8B-B14F-4D97-AF65-F5344CB8AC3E}">
        <p14:creationId xmlns:p14="http://schemas.microsoft.com/office/powerpoint/2010/main" val="583069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5A6025-9626-4A0B-9383-A601B18038C9}"/>
              </a:ext>
            </a:extLst>
          </p:cNvPr>
          <p:cNvPicPr>
            <a:picLocks noChangeAspect="1"/>
          </p:cNvPicPr>
          <p:nvPr/>
        </p:nvPicPr>
        <p:blipFill>
          <a:blip r:embed="rId3"/>
          <a:stretch>
            <a:fillRect/>
          </a:stretch>
        </p:blipFill>
        <p:spPr>
          <a:xfrm>
            <a:off x="431713" y="1528983"/>
            <a:ext cx="11475720" cy="5246370"/>
          </a:xfrm>
          <a:prstGeom prst="rect">
            <a:avLst/>
          </a:prstGeom>
        </p:spPr>
      </p:pic>
      <p:sp>
        <p:nvSpPr>
          <p:cNvPr id="3" name="Rectangle 2">
            <a:extLst>
              <a:ext uri="{FF2B5EF4-FFF2-40B4-BE49-F238E27FC236}">
                <a16:creationId xmlns:a16="http://schemas.microsoft.com/office/drawing/2014/main" id="{0FD7630A-AD70-4657-8293-1E3A574AC800}"/>
              </a:ext>
            </a:extLst>
          </p:cNvPr>
          <p:cNvSpPr/>
          <p:nvPr/>
        </p:nvSpPr>
        <p:spPr>
          <a:xfrm>
            <a:off x="2324390" y="82647"/>
            <a:ext cx="7543220" cy="1569660"/>
          </a:xfrm>
          <a:prstGeom prst="rect">
            <a:avLst/>
          </a:prstGeom>
          <a:noFill/>
        </p:spPr>
        <p:txBody>
          <a:bodyPr wrap="none" lIns="91440" tIns="45720" rIns="91440" bIns="45720">
            <a:spAutoFit/>
          </a:bodyPr>
          <a:lstStyle/>
          <a:p>
            <a:pPr algn="ctr"/>
            <a:r>
              <a:rPr lang="en-US" sz="9600" b="1" cap="none" spc="0">
                <a:ln w="22225">
                  <a:solidFill>
                    <a:schemeClr val="accent4">
                      <a:lumMod val="60000"/>
                      <a:lumOff val="40000"/>
                    </a:schemeClr>
                  </a:solidFill>
                  <a:prstDash val="solid"/>
                </a:ln>
                <a:solidFill>
                  <a:schemeClr val="accent1">
                    <a:lumMod val="75000"/>
                  </a:schemeClr>
                </a:solidFill>
                <a:effectLst/>
                <a:latin typeface="+mj-lt"/>
              </a:rPr>
              <a:t>UNION POWER</a:t>
            </a:r>
          </a:p>
        </p:txBody>
      </p:sp>
      <p:sp>
        <p:nvSpPr>
          <p:cNvPr id="5" name="Rectangle 4">
            <a:extLst>
              <a:ext uri="{FF2B5EF4-FFF2-40B4-BE49-F238E27FC236}">
                <a16:creationId xmlns:a16="http://schemas.microsoft.com/office/drawing/2014/main" id="{C52CF225-2390-41BD-AA14-62644C6A8500}"/>
              </a:ext>
            </a:extLst>
          </p:cNvPr>
          <p:cNvSpPr/>
          <p:nvPr/>
        </p:nvSpPr>
        <p:spPr>
          <a:xfrm rot="21406084">
            <a:off x="3143717" y="4034182"/>
            <a:ext cx="622927" cy="1845377"/>
          </a:xfrm>
          <a:prstGeom prst="rect">
            <a:avLst/>
          </a:prstGeom>
          <a:noFill/>
        </p:spPr>
        <p:txBody>
          <a:bodyPr vert="wordArtVert" wrap="square" lIns="91440" tIns="45720" rIns="91440" bIns="45720">
            <a:spAutoFit/>
          </a:bodyPr>
          <a:lstStyle/>
          <a:p>
            <a:pPr algn="ctr"/>
            <a:r>
              <a:rPr lang="en-US" sz="2400" b="1">
                <a:ln w="22225">
                  <a:solidFill>
                    <a:schemeClr val="accent1">
                      <a:lumMod val="75000"/>
                    </a:schemeClr>
                  </a:solidFill>
                  <a:prstDash val="solid"/>
                </a:ln>
                <a:solidFill>
                  <a:schemeClr val="accent1">
                    <a:lumMod val="75000"/>
                  </a:schemeClr>
                </a:solidFill>
                <a:latin typeface="+mj-lt"/>
              </a:rPr>
              <a:t>WITH</a:t>
            </a:r>
            <a:endParaRPr lang="en-US" sz="2400" b="1" cap="none" spc="0">
              <a:ln w="22225">
                <a:solidFill>
                  <a:schemeClr val="accent1">
                    <a:lumMod val="75000"/>
                  </a:schemeClr>
                </a:solidFill>
                <a:prstDash val="solid"/>
              </a:ln>
              <a:solidFill>
                <a:schemeClr val="accent1">
                  <a:lumMod val="75000"/>
                </a:schemeClr>
              </a:solidFill>
              <a:effectLst/>
              <a:latin typeface="+mj-lt"/>
            </a:endParaRPr>
          </a:p>
        </p:txBody>
      </p:sp>
      <p:sp>
        <p:nvSpPr>
          <p:cNvPr id="7" name="Rectangle 6">
            <a:extLst>
              <a:ext uri="{FF2B5EF4-FFF2-40B4-BE49-F238E27FC236}">
                <a16:creationId xmlns:a16="http://schemas.microsoft.com/office/drawing/2014/main" id="{B0F5FF67-F476-4F21-8F67-7CC589A0795E}"/>
              </a:ext>
            </a:extLst>
          </p:cNvPr>
          <p:cNvSpPr/>
          <p:nvPr/>
        </p:nvSpPr>
        <p:spPr>
          <a:xfrm rot="436670">
            <a:off x="8502474" y="2834699"/>
            <a:ext cx="549894" cy="3921621"/>
          </a:xfrm>
          <a:prstGeom prst="rect">
            <a:avLst/>
          </a:prstGeom>
          <a:noFill/>
        </p:spPr>
        <p:txBody>
          <a:bodyPr vert="wordArtVert" wrap="square" lIns="91440" tIns="45720" rIns="91440" bIns="45720">
            <a:spAutoFit/>
          </a:bodyPr>
          <a:lstStyle/>
          <a:p>
            <a:pPr algn="ctr"/>
            <a:r>
              <a:rPr lang="en-US" sz="2000" b="1">
                <a:ln w="22225">
                  <a:solidFill>
                    <a:schemeClr val="accent4">
                      <a:lumMod val="60000"/>
                      <a:lumOff val="40000"/>
                    </a:schemeClr>
                  </a:solidFill>
                  <a:prstDash val="solid"/>
                </a:ln>
                <a:solidFill>
                  <a:schemeClr val="accent4">
                    <a:lumMod val="60000"/>
                    <a:lumOff val="40000"/>
                  </a:schemeClr>
                </a:solidFill>
                <a:latin typeface="+mj-lt"/>
              </a:rPr>
              <a:t>WITHIN</a:t>
            </a:r>
            <a:endParaRPr lang="en-US" sz="2000" b="1" cap="none" spc="0">
              <a:ln w="22225">
                <a:solidFill>
                  <a:schemeClr val="accent4">
                    <a:lumMod val="60000"/>
                    <a:lumOff val="40000"/>
                  </a:schemeClr>
                </a:solidFill>
                <a:prstDash val="solid"/>
              </a:ln>
              <a:solidFill>
                <a:schemeClr val="accent4">
                  <a:lumMod val="60000"/>
                  <a:lumOff val="40000"/>
                </a:schemeClr>
              </a:solidFill>
              <a:effectLst/>
              <a:latin typeface="Engravers MT" panose="02090707080505020304" pitchFamily="18" charset="0"/>
            </a:endParaRPr>
          </a:p>
        </p:txBody>
      </p:sp>
      <p:sp>
        <p:nvSpPr>
          <p:cNvPr id="8" name="Rectangle 7">
            <a:extLst>
              <a:ext uri="{FF2B5EF4-FFF2-40B4-BE49-F238E27FC236}">
                <a16:creationId xmlns:a16="http://schemas.microsoft.com/office/drawing/2014/main" id="{11733766-7076-44C8-A1E0-3425A6DB650E}"/>
              </a:ext>
            </a:extLst>
          </p:cNvPr>
          <p:cNvSpPr/>
          <p:nvPr/>
        </p:nvSpPr>
        <p:spPr>
          <a:xfrm rot="491438">
            <a:off x="10399566" y="3779990"/>
            <a:ext cx="549894" cy="3090109"/>
          </a:xfrm>
          <a:prstGeom prst="rect">
            <a:avLst/>
          </a:prstGeom>
          <a:noFill/>
        </p:spPr>
        <p:txBody>
          <a:bodyPr vert="wordArtVert" wrap="square" lIns="91440" tIns="45720" rIns="91440" bIns="45720">
            <a:spAutoFit/>
          </a:bodyPr>
          <a:lstStyle/>
          <a:p>
            <a:pPr algn="ctr"/>
            <a:r>
              <a:rPr lang="en-US" sz="2000" b="1">
                <a:ln w="22225">
                  <a:solidFill>
                    <a:schemeClr val="accent1">
                      <a:lumMod val="75000"/>
                    </a:schemeClr>
                  </a:solidFill>
                  <a:prstDash val="solid"/>
                </a:ln>
                <a:solidFill>
                  <a:schemeClr val="accent1">
                    <a:lumMod val="75000"/>
                  </a:schemeClr>
                </a:solidFill>
                <a:latin typeface="+mj-lt"/>
              </a:rPr>
              <a:t>TO</a:t>
            </a:r>
            <a:endParaRPr lang="en-US" sz="2000" b="1" cap="none" spc="0">
              <a:ln w="22225">
                <a:solidFill>
                  <a:schemeClr val="accent4">
                    <a:lumMod val="60000"/>
                    <a:lumOff val="40000"/>
                  </a:schemeClr>
                </a:solidFill>
                <a:prstDash val="solid"/>
              </a:ln>
              <a:solidFill>
                <a:schemeClr val="accent4">
                  <a:lumMod val="60000"/>
                  <a:lumOff val="40000"/>
                </a:schemeClr>
              </a:solidFill>
              <a:effectLst/>
              <a:latin typeface="+mj-lt"/>
            </a:endParaRPr>
          </a:p>
        </p:txBody>
      </p:sp>
    </p:spTree>
    <p:extLst>
      <p:ext uri="{BB962C8B-B14F-4D97-AF65-F5344CB8AC3E}">
        <p14:creationId xmlns:p14="http://schemas.microsoft.com/office/powerpoint/2010/main" val="2105184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C718-19AB-4EEA-8806-378DCEE45C5E}"/>
              </a:ext>
            </a:extLst>
          </p:cNvPr>
          <p:cNvSpPr>
            <a:spLocks noGrp="1"/>
          </p:cNvSpPr>
          <p:nvPr>
            <p:ph type="title"/>
          </p:nvPr>
        </p:nvSpPr>
        <p:spPr>
          <a:xfrm>
            <a:off x="963827" y="136524"/>
            <a:ext cx="10194324" cy="2078356"/>
          </a:xfrm>
          <a:solidFill>
            <a:schemeClr val="bg2">
              <a:lumMod val="75000"/>
            </a:schemeClr>
          </a:solidFill>
        </p:spPr>
        <p:txBody>
          <a:bodyPr>
            <a:normAutofit/>
          </a:bodyPr>
          <a:lstStyle/>
          <a:p>
            <a:pPr algn="ctr"/>
            <a:r>
              <a:rPr lang="en-US" sz="5400" b="1" i="1">
                <a:latin typeface="Arial" panose="020B0604020202020204" pitchFamily="34" charset="0"/>
                <a:cs typeface="Arial" panose="020B0604020202020204" pitchFamily="34" charset="0"/>
              </a:rPr>
              <a:t>What’s the difference &amp; which one builds UNION POWER?</a:t>
            </a:r>
          </a:p>
        </p:txBody>
      </p:sp>
      <p:graphicFrame>
        <p:nvGraphicFramePr>
          <p:cNvPr id="5" name="Content Placeholder 4">
            <a:extLst>
              <a:ext uri="{FF2B5EF4-FFF2-40B4-BE49-F238E27FC236}">
                <a16:creationId xmlns:a16="http://schemas.microsoft.com/office/drawing/2014/main" id="{120FF36E-D9CB-42BF-A649-01E5F2FB9B8B}"/>
              </a:ext>
            </a:extLst>
          </p:cNvPr>
          <p:cNvGraphicFramePr>
            <a:graphicFrameLocks noGrp="1"/>
          </p:cNvGraphicFramePr>
          <p:nvPr>
            <p:ph idx="1"/>
            <p:extLst/>
          </p:nvPr>
        </p:nvGraphicFramePr>
        <p:xfrm>
          <a:off x="679622" y="2370138"/>
          <a:ext cx="1088373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3052BA2-E6B7-4578-AA20-375FE89BBF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962EF-D074-4228-B497-B1906C03108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7493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A08209D2-1748-4A8C-9261-68E295557222}"/>
              </a:ext>
            </a:extLst>
          </p:cNvPr>
          <p:cNvSpPr>
            <a:spLocks noGrp="1"/>
          </p:cNvSpPr>
          <p:nvPr>
            <p:ph type="title"/>
          </p:nvPr>
        </p:nvSpPr>
        <p:spPr>
          <a:xfrm>
            <a:off x="282158" y="514878"/>
            <a:ext cx="6483094" cy="1221788"/>
          </a:xfrm>
        </p:spPr>
        <p:txBody>
          <a:bodyPr>
            <a:normAutofit fontScale="90000"/>
          </a:bodyPr>
          <a:lstStyle/>
          <a:p>
            <a:r>
              <a:rPr lang="en-US">
                <a:solidFill>
                  <a:srgbClr val="000000"/>
                </a:solidFill>
                <a:latin typeface="Arial" panose="020B0604020202020204" pitchFamily="34" charset="0"/>
                <a:cs typeface="Arial" panose="020B0604020202020204" pitchFamily="34" charset="0"/>
              </a:rPr>
              <a:t> </a:t>
            </a:r>
            <a:r>
              <a:rPr lang="en-US" b="1" i="1">
                <a:solidFill>
                  <a:srgbClr val="000000"/>
                </a:solidFill>
                <a:latin typeface="Arial" panose="020B0604020202020204" pitchFamily="34" charset="0"/>
                <a:cs typeface="Arial" panose="020B0604020202020204" pitchFamily="34" charset="0"/>
              </a:rPr>
              <a:t>4 Union “Tools” To WIN! </a:t>
            </a:r>
            <a:endParaRPr lang="en-US">
              <a:solidFill>
                <a:srgbClr val="000000"/>
              </a:solidFill>
            </a:endParaRPr>
          </a:p>
        </p:txBody>
      </p:sp>
      <p:sp>
        <p:nvSpPr>
          <p:cNvPr id="15"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3099" y="1"/>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67E8D19A-829C-4892-8F9C-6A2393462A3B}"/>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t="1846" r="1" b="12259"/>
          <a:stretch/>
        </p:blipFill>
        <p:spPr>
          <a:xfrm>
            <a:off x="6632714" y="1"/>
            <a:ext cx="3674754" cy="2106932"/>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Content Placeholder 2">
            <a:extLst>
              <a:ext uri="{FF2B5EF4-FFF2-40B4-BE49-F238E27FC236}">
                <a16:creationId xmlns:a16="http://schemas.microsoft.com/office/drawing/2014/main" id="{34305179-2B81-4C5D-84A6-73CAF07B63E7}"/>
              </a:ext>
            </a:extLst>
          </p:cNvPr>
          <p:cNvSpPr>
            <a:spLocks noGrp="1"/>
          </p:cNvSpPr>
          <p:nvPr>
            <p:ph idx="1"/>
          </p:nvPr>
        </p:nvSpPr>
        <p:spPr>
          <a:xfrm>
            <a:off x="509300" y="1923501"/>
            <a:ext cx="6902414" cy="4506686"/>
          </a:xfrm>
        </p:spPr>
        <p:txBody>
          <a:bodyPr anchor="ctr">
            <a:normAutofit/>
          </a:bodyPr>
          <a:lstStyle/>
          <a:p>
            <a:pPr marL="0" indent="0">
              <a:buNone/>
            </a:pPr>
            <a:r>
              <a:rPr lang="en-US" b="1" i="1">
                <a:latin typeface="Arial" panose="020B0604020202020204" pitchFamily="34" charset="0"/>
                <a:cs typeface="Arial" panose="020B0604020202020204" pitchFamily="34" charset="0"/>
              </a:rPr>
              <a:t>1.  </a:t>
            </a:r>
            <a:r>
              <a:rPr lang="en-US" sz="3200" b="1" i="1">
                <a:solidFill>
                  <a:schemeClr val="accent1"/>
                </a:solidFill>
                <a:latin typeface="Arial" panose="020B0604020202020204" pitchFamily="34" charset="0"/>
                <a:cs typeface="Arial" panose="020B0604020202020204" pitchFamily="34" charset="0"/>
              </a:rPr>
              <a:t>Offense</a:t>
            </a:r>
            <a:r>
              <a:rPr lang="en-US" b="1" i="1">
                <a:solidFill>
                  <a:srgbClr val="000000"/>
                </a:solidFill>
                <a:latin typeface="Arial" panose="020B0604020202020204" pitchFamily="34" charset="0"/>
                <a:cs typeface="Arial" panose="020B0604020202020204" pitchFamily="34" charset="0"/>
              </a:rPr>
              <a:t>  </a:t>
            </a:r>
          </a:p>
          <a:p>
            <a:pPr marL="0" indent="0">
              <a:buNone/>
            </a:pPr>
            <a:r>
              <a:rPr lang="en-US" sz="2800" b="1" i="1">
                <a:solidFill>
                  <a:srgbClr val="000000"/>
                </a:solidFill>
                <a:latin typeface="Arial" panose="020B0604020202020204" pitchFamily="34" charset="0"/>
                <a:cs typeface="Arial" panose="020B0604020202020204" pitchFamily="34" charset="0"/>
              </a:rPr>
              <a:t>	</a:t>
            </a:r>
            <a:r>
              <a:rPr lang="en-US" sz="2800" b="1">
                <a:solidFill>
                  <a:srgbClr val="000000"/>
                </a:solidFill>
                <a:latin typeface="Arial" panose="020B0604020202020204" pitchFamily="34" charset="0"/>
                <a:cs typeface="Arial" panose="020B0604020202020204" pitchFamily="34" charset="0"/>
              </a:rPr>
              <a:t>Organizing for Power</a:t>
            </a:r>
          </a:p>
          <a:p>
            <a:pPr marL="0" indent="0">
              <a:buNone/>
            </a:pPr>
            <a:r>
              <a:rPr lang="en-US" b="1" i="1">
                <a:solidFill>
                  <a:srgbClr val="000000"/>
                </a:solidFill>
                <a:latin typeface="Arial" panose="020B0604020202020204" pitchFamily="34" charset="0"/>
                <a:cs typeface="Arial" panose="020B0604020202020204" pitchFamily="34" charset="0"/>
              </a:rPr>
              <a:t>2.  </a:t>
            </a:r>
            <a:r>
              <a:rPr lang="en-US" sz="3200" b="1" i="1">
                <a:solidFill>
                  <a:schemeClr val="accent1"/>
                </a:solidFill>
                <a:latin typeface="Arial" panose="020B0604020202020204" pitchFamily="34" charset="0"/>
                <a:cs typeface="Arial" panose="020B0604020202020204" pitchFamily="34" charset="0"/>
              </a:rPr>
              <a:t>Defense</a:t>
            </a:r>
            <a:endParaRPr lang="en-US" b="1" i="1">
              <a:solidFill>
                <a:srgbClr val="000000"/>
              </a:solidFill>
              <a:latin typeface="Arial" panose="020B0604020202020204" pitchFamily="34" charset="0"/>
              <a:cs typeface="Arial" panose="020B0604020202020204" pitchFamily="34" charset="0"/>
            </a:endParaRPr>
          </a:p>
          <a:p>
            <a:pPr marL="0" indent="0">
              <a:buNone/>
            </a:pPr>
            <a:r>
              <a:rPr lang="en-US" b="1" i="1">
                <a:solidFill>
                  <a:srgbClr val="000000"/>
                </a:solidFill>
                <a:latin typeface="Arial" panose="020B0604020202020204" pitchFamily="34" charset="0"/>
                <a:cs typeface="Arial" panose="020B0604020202020204" pitchFamily="34" charset="0"/>
              </a:rPr>
              <a:t>	G</a:t>
            </a:r>
            <a:r>
              <a:rPr lang="en-US" sz="2800" b="1">
                <a:solidFill>
                  <a:srgbClr val="000000"/>
                </a:solidFill>
                <a:latin typeface="Arial" panose="020B0604020202020204" pitchFamily="34" charset="0"/>
                <a:cs typeface="Arial" panose="020B0604020202020204" pitchFamily="34" charset="0"/>
              </a:rPr>
              <a:t>rievances/Complaints/Litigation</a:t>
            </a:r>
          </a:p>
          <a:p>
            <a:pPr marL="0" indent="0">
              <a:buNone/>
            </a:pPr>
            <a:r>
              <a:rPr lang="en-US" b="1" i="1">
                <a:solidFill>
                  <a:srgbClr val="000000"/>
                </a:solidFill>
                <a:latin typeface="Arial" panose="020B0604020202020204" pitchFamily="34" charset="0"/>
                <a:cs typeface="Arial" panose="020B0604020202020204" pitchFamily="34" charset="0"/>
              </a:rPr>
              <a:t>3.  </a:t>
            </a:r>
            <a:r>
              <a:rPr lang="en-US" sz="3200" b="1">
                <a:solidFill>
                  <a:schemeClr val="accent1"/>
                </a:solidFill>
                <a:latin typeface="Arial" panose="020B0604020202020204" pitchFamily="34" charset="0"/>
                <a:cs typeface="Arial" panose="020B0604020202020204" pitchFamily="34" charset="0"/>
              </a:rPr>
              <a:t>Collective Bargaining </a:t>
            </a:r>
            <a:endParaRPr lang="en-US" b="1">
              <a:solidFill>
                <a:schemeClr val="accent1"/>
              </a:solidFill>
              <a:latin typeface="Arial" panose="020B0604020202020204" pitchFamily="34" charset="0"/>
              <a:cs typeface="Arial" panose="020B0604020202020204" pitchFamily="34" charset="0"/>
            </a:endParaRPr>
          </a:p>
          <a:p>
            <a:pPr marL="0" indent="0">
              <a:buNone/>
            </a:pPr>
            <a:r>
              <a:rPr lang="en-US" b="1" i="1">
                <a:solidFill>
                  <a:srgbClr val="000000"/>
                </a:solidFill>
                <a:latin typeface="Arial" panose="020B0604020202020204" pitchFamily="34" charset="0"/>
                <a:cs typeface="Arial" panose="020B0604020202020204" pitchFamily="34" charset="0"/>
              </a:rPr>
              <a:t>	Scoreboard:  Measures Progress</a:t>
            </a:r>
          </a:p>
          <a:p>
            <a:pPr marL="514350" indent="-514350">
              <a:buAutoNum type="arabicPeriod" startAt="4"/>
            </a:pPr>
            <a:r>
              <a:rPr lang="en-US" sz="3200" b="1" i="1">
                <a:solidFill>
                  <a:schemeClr val="accent1"/>
                </a:solidFill>
                <a:latin typeface="Arial" panose="020B0604020202020204" pitchFamily="34" charset="0"/>
                <a:cs typeface="Arial" panose="020B0604020202020204" pitchFamily="34" charset="0"/>
              </a:rPr>
              <a:t>Narrative</a:t>
            </a:r>
            <a:r>
              <a:rPr lang="en-US" b="1" i="1">
                <a:solidFill>
                  <a:srgbClr val="000000"/>
                </a:solidFill>
                <a:latin typeface="Arial" panose="020B0604020202020204" pitchFamily="34" charset="0"/>
                <a:cs typeface="Arial" panose="020B0604020202020204" pitchFamily="34" charset="0"/>
              </a:rPr>
              <a:t>: OUR WHY?</a:t>
            </a:r>
          </a:p>
          <a:p>
            <a:pPr marL="0" indent="0">
              <a:buNone/>
            </a:pPr>
            <a:r>
              <a:rPr lang="en-US" sz="2800" b="1" i="1">
                <a:solidFill>
                  <a:srgbClr val="000000"/>
                </a:solidFill>
                <a:latin typeface="Arial" panose="020B0604020202020204" pitchFamily="34" charset="0"/>
                <a:cs typeface="Arial" panose="020B0604020202020204" pitchFamily="34" charset="0"/>
              </a:rPr>
              <a:t>	</a:t>
            </a:r>
            <a:r>
              <a:rPr lang="en-US" sz="2800" b="1">
                <a:solidFill>
                  <a:srgbClr val="000000"/>
                </a:solidFill>
                <a:latin typeface="Arial" panose="020B0604020202020204" pitchFamily="34" charset="0"/>
                <a:cs typeface="Arial" panose="020B0604020202020204" pitchFamily="34" charset="0"/>
              </a:rPr>
              <a:t>Framing &amp; Messaging</a:t>
            </a:r>
          </a:p>
          <a:p>
            <a:pPr marL="0" indent="0">
              <a:buNone/>
            </a:pPr>
            <a:endParaRPr lang="en-US" sz="2000">
              <a:solidFill>
                <a:srgbClr val="000000"/>
              </a:solidFill>
            </a:endParaRPr>
          </a:p>
        </p:txBody>
      </p:sp>
      <p:sp>
        <p:nvSpPr>
          <p:cNvPr id="17"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5296" y="2922177"/>
            <a:ext cx="4956705" cy="3945299"/>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971DF026-C7E7-4330-AD47-01484E9CE84B}"/>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r="-2" b="2085"/>
          <a:stretch/>
        </p:blipFill>
        <p:spPr>
          <a:xfrm>
            <a:off x="7399326" y="3086207"/>
            <a:ext cx="4792674" cy="3781268"/>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
        <p:nvSpPr>
          <p:cNvPr id="4" name="Slide Number Placeholder 3">
            <a:extLst>
              <a:ext uri="{FF2B5EF4-FFF2-40B4-BE49-F238E27FC236}">
                <a16:creationId xmlns:a16="http://schemas.microsoft.com/office/drawing/2014/main" id="{DAAF0228-F982-4C1A-9588-9F1FDCF7456E}"/>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100">
                <a:solidFill>
                  <a:srgbClr val="FFFFFF"/>
                </a:solidFill>
              </a:rPr>
              <a:pPr>
                <a:spcAft>
                  <a:spcPts val="600"/>
                </a:spcAft>
              </a:pPr>
              <a:t>7</a:t>
            </a:fld>
            <a:endParaRPr lang="en-US" sz="1100">
              <a:solidFill>
                <a:srgbClr val="FFFFFF"/>
              </a:solidFill>
            </a:endParaRPr>
          </a:p>
        </p:txBody>
      </p:sp>
    </p:spTree>
    <p:extLst>
      <p:ext uri="{BB962C8B-B14F-4D97-AF65-F5344CB8AC3E}">
        <p14:creationId xmlns:p14="http://schemas.microsoft.com/office/powerpoint/2010/main" val="1818365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D20643-7B9C-4163-846D-E0917D9E8AC2}"/>
              </a:ext>
            </a:extLst>
          </p:cNvPr>
          <p:cNvSpPr>
            <a:spLocks noGrp="1"/>
          </p:cNvSpPr>
          <p:nvPr>
            <p:ph type="title"/>
          </p:nvPr>
        </p:nvSpPr>
        <p:spPr>
          <a:xfrm>
            <a:off x="542696" y="1412488"/>
            <a:ext cx="3194694" cy="4363844"/>
          </a:xfrm>
        </p:spPr>
        <p:txBody>
          <a:bodyPr anchor="t">
            <a:normAutofit/>
          </a:bodyPr>
          <a:lstStyle/>
          <a:p>
            <a:r>
              <a:rPr lang="en-US" sz="4800">
                <a:solidFill>
                  <a:srgbClr val="FFFFFF"/>
                </a:solidFill>
              </a:rPr>
              <a:t>Taking Action: </a:t>
            </a:r>
            <a:br>
              <a:rPr lang="en-US" sz="4800">
                <a:solidFill>
                  <a:srgbClr val="FFFFFF"/>
                </a:solidFill>
              </a:rPr>
            </a:br>
            <a:br>
              <a:rPr lang="en-US" sz="4800">
                <a:solidFill>
                  <a:srgbClr val="FFFFFF"/>
                </a:solidFill>
              </a:rPr>
            </a:br>
            <a:r>
              <a:rPr lang="en-US" sz="4800">
                <a:solidFill>
                  <a:srgbClr val="FFFFFF"/>
                </a:solidFill>
              </a:rPr>
              <a:t>2 Models </a:t>
            </a:r>
            <a:br>
              <a:rPr lang="en-US" sz="4800">
                <a:solidFill>
                  <a:srgbClr val="FFFFFF"/>
                </a:solidFill>
              </a:rPr>
            </a:br>
            <a:r>
              <a:rPr lang="en-US" sz="4800">
                <a:solidFill>
                  <a:srgbClr val="FFFFFF"/>
                </a:solidFill>
              </a:rPr>
              <a:t>of a Union</a:t>
            </a:r>
          </a:p>
        </p:txBody>
      </p:sp>
      <p:sp>
        <p:nvSpPr>
          <p:cNvPr id="3" name="Content Placeholder 2">
            <a:extLst>
              <a:ext uri="{FF2B5EF4-FFF2-40B4-BE49-F238E27FC236}">
                <a16:creationId xmlns:a16="http://schemas.microsoft.com/office/drawing/2014/main" id="{9AD6BAF7-EBE9-4998-A88F-779BCE6EFC76}"/>
              </a:ext>
            </a:extLst>
          </p:cNvPr>
          <p:cNvSpPr>
            <a:spLocks noGrp="1"/>
          </p:cNvSpPr>
          <p:nvPr>
            <p:ph sz="half" idx="1"/>
          </p:nvPr>
        </p:nvSpPr>
        <p:spPr>
          <a:xfrm>
            <a:off x="4380855" y="1412489"/>
            <a:ext cx="3427283" cy="4363844"/>
          </a:xfrm>
        </p:spPr>
        <p:txBody>
          <a:bodyPr>
            <a:normAutofit fontScale="92500" lnSpcReduction="20000"/>
          </a:bodyPr>
          <a:lstStyle/>
          <a:p>
            <a:r>
              <a:rPr lang="en-US" sz="3200" b="1" u="sng"/>
              <a:t>Servicing</a:t>
            </a:r>
          </a:p>
          <a:p>
            <a:pPr lvl="1"/>
            <a:r>
              <a:rPr lang="en-US" sz="2800"/>
              <a:t>Member takes issue to the Site Rep</a:t>
            </a:r>
          </a:p>
          <a:p>
            <a:pPr lvl="1"/>
            <a:r>
              <a:rPr lang="en-US" sz="2800"/>
              <a:t>Site Rep talks to the boss alone</a:t>
            </a:r>
          </a:p>
          <a:p>
            <a:pPr lvl="1"/>
            <a:r>
              <a:rPr lang="en-US" sz="2800"/>
              <a:t>Grievance is filed</a:t>
            </a:r>
          </a:p>
          <a:p>
            <a:pPr lvl="1"/>
            <a:r>
              <a:rPr lang="en-US" sz="2800"/>
              <a:t>Who holds the power here?</a:t>
            </a:r>
          </a:p>
        </p:txBody>
      </p:sp>
      <p:cxnSp>
        <p:nvCxnSpPr>
          <p:cNvPr id="12" name="Straight Connector 1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2EEAF61D-C0A7-4725-BB31-69F80B5ADB4D}"/>
              </a:ext>
            </a:extLst>
          </p:cNvPr>
          <p:cNvSpPr>
            <a:spLocks noGrp="1"/>
          </p:cNvSpPr>
          <p:nvPr>
            <p:ph sz="half" idx="2"/>
          </p:nvPr>
        </p:nvSpPr>
        <p:spPr>
          <a:xfrm>
            <a:off x="8451604" y="1412489"/>
            <a:ext cx="3197701" cy="4363844"/>
          </a:xfrm>
        </p:spPr>
        <p:txBody>
          <a:bodyPr>
            <a:normAutofit fontScale="92500" lnSpcReduction="20000"/>
          </a:bodyPr>
          <a:lstStyle/>
          <a:p>
            <a:r>
              <a:rPr lang="en-US" sz="3200" b="1" u="sng"/>
              <a:t>Organizing</a:t>
            </a:r>
          </a:p>
          <a:p>
            <a:pPr lvl="1"/>
            <a:r>
              <a:rPr lang="en-US" sz="2800"/>
              <a:t>Member has an issue</a:t>
            </a:r>
          </a:p>
          <a:p>
            <a:pPr lvl="1"/>
            <a:r>
              <a:rPr lang="en-US" sz="2800"/>
              <a:t>Other members get involved and talk to the boss collectively</a:t>
            </a:r>
          </a:p>
          <a:p>
            <a:pPr lvl="1"/>
            <a:r>
              <a:rPr lang="en-US" sz="2800"/>
              <a:t>Grievance is filed by many members at the site collectively</a:t>
            </a:r>
          </a:p>
          <a:p>
            <a:pPr lvl="1"/>
            <a:r>
              <a:rPr lang="en-US" sz="2800"/>
              <a:t>Who holds the power here?</a:t>
            </a:r>
          </a:p>
        </p:txBody>
      </p:sp>
      <p:sp>
        <p:nvSpPr>
          <p:cNvPr id="4" name="Slide Number Placeholder 3">
            <a:extLst>
              <a:ext uri="{FF2B5EF4-FFF2-40B4-BE49-F238E27FC236}">
                <a16:creationId xmlns:a16="http://schemas.microsoft.com/office/drawing/2014/main" id="{5F4DF2FF-AA52-4EAC-AE36-CAEBB36E2623}"/>
              </a:ext>
            </a:extLst>
          </p:cNvPr>
          <p:cNvSpPr>
            <a:spLocks noGrp="1"/>
          </p:cNvSpPr>
          <p:nvPr>
            <p:ph type="sldNum" sz="quarter" idx="12"/>
          </p:nvPr>
        </p:nvSpPr>
        <p:spPr>
          <a:xfrm>
            <a:off x="9202366" y="6356350"/>
            <a:ext cx="2151434" cy="365125"/>
          </a:xfrm>
        </p:spPr>
        <p:txBody>
          <a:bodyPr>
            <a:normAutofit/>
          </a:bodyPr>
          <a:lstStyle/>
          <a:p>
            <a:pPr>
              <a:spcAft>
                <a:spcPts val="600"/>
              </a:spcAft>
            </a:pPr>
            <a:fld id="{D57F1E4F-1CFF-5643-939E-217C01CDF565}" type="slidenum">
              <a:rPr lang="en-US" smtClean="0"/>
              <a:pPr>
                <a:spcAft>
                  <a:spcPts val="600"/>
                </a:spcAft>
              </a:pPr>
              <a:t>8</a:t>
            </a:fld>
            <a:endParaRPr lang="en-US"/>
          </a:p>
        </p:txBody>
      </p:sp>
    </p:spTree>
    <p:extLst>
      <p:ext uri="{BB962C8B-B14F-4D97-AF65-F5344CB8AC3E}">
        <p14:creationId xmlns:p14="http://schemas.microsoft.com/office/powerpoint/2010/main" val="2623016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B3F5CC-0A07-4974-82BF-FCDD554572F2}"/>
              </a:ext>
            </a:extLst>
          </p:cNvPr>
          <p:cNvSpPr>
            <a:spLocks noGrp="1"/>
          </p:cNvSpPr>
          <p:nvPr>
            <p:ph type="title"/>
          </p:nvPr>
        </p:nvSpPr>
        <p:spPr>
          <a:xfrm>
            <a:off x="640079" y="4526280"/>
            <a:ext cx="7410681" cy="1737360"/>
          </a:xfrm>
        </p:spPr>
        <p:txBody>
          <a:bodyPr>
            <a:normAutofit/>
          </a:bodyPr>
          <a:lstStyle/>
          <a:p>
            <a:r>
              <a:rPr lang="en-US" sz="4800"/>
              <a:t>Member Centered Union</a:t>
            </a:r>
          </a:p>
        </p:txBody>
      </p:sp>
      <p:sp>
        <p:nvSpPr>
          <p:cNvPr id="3" name="Content Placeholder 2">
            <a:extLst>
              <a:ext uri="{FF2B5EF4-FFF2-40B4-BE49-F238E27FC236}">
                <a16:creationId xmlns:a16="http://schemas.microsoft.com/office/drawing/2014/main" id="{629487E9-03F7-40BE-B1BD-386AE543BECF}"/>
              </a:ext>
            </a:extLst>
          </p:cNvPr>
          <p:cNvSpPr>
            <a:spLocks noGrp="1"/>
          </p:cNvSpPr>
          <p:nvPr>
            <p:ph idx="1"/>
          </p:nvPr>
        </p:nvSpPr>
        <p:spPr>
          <a:xfrm>
            <a:off x="640080" y="595293"/>
            <a:ext cx="5676637" cy="3463951"/>
          </a:xfrm>
        </p:spPr>
        <p:txBody>
          <a:bodyPr anchor="ctr">
            <a:normAutofit/>
          </a:bodyPr>
          <a:lstStyle/>
          <a:p>
            <a:r>
              <a:rPr lang="en-US" sz="3600" b="1"/>
              <a:t>Members</a:t>
            </a:r>
          </a:p>
          <a:p>
            <a:pPr lvl="1"/>
            <a:r>
              <a:rPr lang="en-US" sz="2800"/>
              <a:t>See themselves as the Union</a:t>
            </a:r>
          </a:p>
          <a:p>
            <a:pPr lvl="1"/>
            <a:r>
              <a:rPr lang="en-US" sz="2800">
                <a:cs typeface="Arial"/>
              </a:rPr>
              <a:t>Run the Union</a:t>
            </a:r>
            <a:endParaRPr lang="en-US" sz="2800"/>
          </a:p>
          <a:p>
            <a:pPr lvl="1"/>
            <a:r>
              <a:rPr lang="en-US" sz="2800"/>
              <a:t>Talk to each other regularly</a:t>
            </a:r>
          </a:p>
          <a:p>
            <a:pPr lvl="1"/>
            <a:r>
              <a:rPr lang="en-US" sz="2800"/>
              <a:t>Are proactive</a:t>
            </a:r>
          </a:p>
          <a:p>
            <a:pPr lvl="1"/>
            <a:r>
              <a:rPr lang="en-US" sz="2800"/>
              <a:t>Set goals and strategy</a:t>
            </a:r>
          </a:p>
          <a:p>
            <a:pPr lvl="1"/>
            <a:r>
              <a:rPr lang="en-US" sz="2800"/>
              <a:t>Know the contract</a:t>
            </a:r>
          </a:p>
        </p:txBody>
      </p:sp>
      <p:sp>
        <p:nvSpPr>
          <p:cNvPr id="11" name="Freeform: Shape 10">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44A58C5-D421-440D-880D-A14ED7E4AC4D}"/>
              </a:ext>
            </a:extLst>
          </p:cNvPr>
          <p:cNvSpPr>
            <a:spLocks noGrp="1"/>
          </p:cNvSpPr>
          <p:nvPr>
            <p:ph type="sldNum" sz="quarter" idx="12"/>
          </p:nvPr>
        </p:nvSpPr>
        <p:spPr>
          <a:xfrm>
            <a:off x="11084767" y="6350238"/>
            <a:ext cx="365760" cy="365125"/>
          </a:xfrm>
          <a:prstGeom prst="ellipse">
            <a:avLst/>
          </a:prstGeom>
          <a:solidFill>
            <a:srgbClr val="595959"/>
          </a:solidFill>
        </p:spPr>
        <p:txBody>
          <a:bodyPr>
            <a:normAutofit/>
          </a:bodyPr>
          <a:lstStyle/>
          <a:p>
            <a:pPr algn="ctr">
              <a:spcAft>
                <a:spcPts val="600"/>
              </a:spcAft>
            </a:pPr>
            <a:fld id="{D57F1E4F-1CFF-5643-939E-217C01CDF565}" type="slidenum">
              <a:rPr lang="en-US" sz="1050">
                <a:solidFill>
                  <a:srgbClr val="FFFFFF"/>
                </a:solidFill>
              </a:rPr>
              <a:pPr algn="ctr">
                <a:spcAft>
                  <a:spcPts val="600"/>
                </a:spcAft>
              </a:pPr>
              <a:t>9</a:t>
            </a:fld>
            <a:endParaRPr lang="en-US" sz="1050">
              <a:solidFill>
                <a:srgbClr val="FFFFFF"/>
              </a:solidFill>
            </a:endParaRPr>
          </a:p>
        </p:txBody>
      </p:sp>
    </p:spTree>
    <p:extLst>
      <p:ext uri="{BB962C8B-B14F-4D97-AF65-F5344CB8AC3E}">
        <p14:creationId xmlns:p14="http://schemas.microsoft.com/office/powerpoint/2010/main" val="3976203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with collar shirt&#10;&#10;Description generated with high confidence">
            <a:extLst>
              <a:ext uri="{FF2B5EF4-FFF2-40B4-BE49-F238E27FC236}">
                <a16:creationId xmlns:a16="http://schemas.microsoft.com/office/drawing/2014/main" id="{3993B22C-1D0A-4E9B-9DF2-2790ACBA8E78}"/>
              </a:ext>
            </a:extLst>
          </p:cNvPr>
          <p:cNvPicPr>
            <a:picLocks noChangeAspect="1"/>
          </p:cNvPicPr>
          <p:nvPr/>
        </p:nvPicPr>
        <p:blipFill rotWithShape="1">
          <a:blip r:embed="rId3">
            <a:extLst>
              <a:ext uri="{28A0092B-C50C-407E-A947-70E740481C1C}">
                <a14:useLocalDpi xmlns:a14="http://schemas.microsoft.com/office/drawing/2010/main" val="0"/>
              </a:ext>
            </a:extLst>
          </a:blip>
          <a:srcRect r="1449" b="2"/>
          <a:stretch/>
        </p:blipFill>
        <p:spPr>
          <a:xfrm rot="21600000">
            <a:off x="565798" y="2168053"/>
            <a:ext cx="6825015" cy="3850783"/>
          </a:xfrm>
          <a:prstGeom prst="rect">
            <a:avLst/>
          </a:prstGeom>
        </p:spPr>
      </p:pic>
      <p:sp>
        <p:nvSpPr>
          <p:cNvPr id="6" name="Content Placeholder 12"/>
          <p:cNvSpPr>
            <a:spLocks noGrp="1"/>
          </p:cNvSpPr>
          <p:nvPr>
            <p:ph idx="1"/>
          </p:nvPr>
        </p:nvSpPr>
        <p:spPr>
          <a:xfrm>
            <a:off x="7488784" y="1232575"/>
            <a:ext cx="4554260" cy="5134604"/>
          </a:xfrm>
        </p:spPr>
        <p:txBody>
          <a:bodyPr vert="horz" lIns="91440" tIns="45720" rIns="91440" bIns="45720" rtlCol="0" anchor="ctr">
            <a:normAutofit/>
          </a:bodyPr>
          <a:lstStyle/>
          <a:p>
            <a:pPr marL="33338" lvl="1" indent="0">
              <a:buSzPct val="150000"/>
              <a:buNone/>
            </a:pPr>
            <a:r>
              <a:rPr lang="en-US" i="1">
                <a:latin typeface="Arial" panose="020B0604020202020204" pitchFamily="34" charset="0"/>
                <a:cs typeface="Arial" panose="020B0604020202020204" pitchFamily="34" charset="0"/>
              </a:rPr>
              <a:t>Our opponents’ agenda:</a:t>
            </a:r>
          </a:p>
          <a:p>
            <a:pPr lvl="0"/>
            <a:r>
              <a:rPr lang="en-US" sz="2700" b="1">
                <a:latin typeface="Arial" panose="020B0604020202020204" pitchFamily="34" charset="0"/>
                <a:cs typeface="Arial" panose="020B0604020202020204" pitchFamily="34" charset="0"/>
              </a:rPr>
              <a:t>Elimination of Fair Share                     </a:t>
            </a:r>
          </a:p>
          <a:p>
            <a:r>
              <a:rPr lang="en-US" sz="2800">
                <a:latin typeface="Arial" panose="020B0604020202020204" pitchFamily="34" charset="0"/>
                <a:cs typeface="Arial" panose="020B0604020202020204" pitchFamily="34" charset="0"/>
              </a:rPr>
              <a:t>Weaken collective power of labor unions</a:t>
            </a:r>
          </a:p>
          <a:p>
            <a:r>
              <a:rPr lang="en-US" sz="2800">
                <a:latin typeface="Arial" panose="020B0604020202020204" pitchFamily="34" charset="0"/>
                <a:cs typeface="Arial" panose="020B0604020202020204" pitchFamily="34" charset="0"/>
              </a:rPr>
              <a:t>Eliminate collective bargaining</a:t>
            </a:r>
          </a:p>
          <a:p>
            <a:pPr lvl="0"/>
            <a:r>
              <a:rPr lang="en-US" sz="2800">
                <a:latin typeface="Arial" panose="020B0604020202020204" pitchFamily="34" charset="0"/>
                <a:cs typeface="Arial" panose="020B0604020202020204" pitchFamily="34" charset="0"/>
              </a:rPr>
              <a:t>Privatize public education by vouchers &amp; charters </a:t>
            </a:r>
          </a:p>
          <a:p>
            <a:pPr lvl="0"/>
            <a:r>
              <a:rPr lang="en-US" sz="2800">
                <a:latin typeface="Arial" panose="020B0604020202020204" pitchFamily="34" charset="0"/>
                <a:cs typeface="Arial" panose="020B0604020202020204" pitchFamily="34" charset="0"/>
              </a:rPr>
              <a:t>Total control of US Govt. by corporate America  </a:t>
            </a:r>
          </a:p>
        </p:txBody>
      </p:sp>
      <p:sp>
        <p:nvSpPr>
          <p:cNvPr id="3" name="Title 2">
            <a:extLst>
              <a:ext uri="{FF2B5EF4-FFF2-40B4-BE49-F238E27FC236}">
                <a16:creationId xmlns:a16="http://schemas.microsoft.com/office/drawing/2014/main" id="{8A1D7B99-6B5C-40A5-8FCD-435930BF89A9}"/>
              </a:ext>
            </a:extLst>
          </p:cNvPr>
          <p:cNvSpPr>
            <a:spLocks noGrp="1"/>
          </p:cNvSpPr>
          <p:nvPr>
            <p:ph type="title"/>
          </p:nvPr>
        </p:nvSpPr>
        <p:spPr>
          <a:xfrm>
            <a:off x="545874" y="839163"/>
            <a:ext cx="6693126" cy="1098494"/>
          </a:xfrm>
        </p:spPr>
        <p:txBody>
          <a:bodyPr>
            <a:normAutofit fontScale="90000"/>
          </a:bodyPr>
          <a:lstStyle/>
          <a:p>
            <a:r>
              <a:rPr lang="en-US" sz="5400" b="1">
                <a:latin typeface="Arial" panose="020B0604020202020204" pitchFamily="34" charset="0"/>
                <a:cs typeface="Arial" panose="020B0604020202020204" pitchFamily="34" charset="0"/>
              </a:rPr>
              <a:t>Why are union site reps crucial?</a:t>
            </a:r>
          </a:p>
        </p:txBody>
      </p:sp>
    </p:spTree>
    <p:extLst>
      <p:ext uri="{BB962C8B-B14F-4D97-AF65-F5344CB8AC3E}">
        <p14:creationId xmlns:p14="http://schemas.microsoft.com/office/powerpoint/2010/main" val="3278218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n animal&#10;&#10;Description generated with very high confidence">
            <a:extLst>
              <a:ext uri="{FF2B5EF4-FFF2-40B4-BE49-F238E27FC236}">
                <a16:creationId xmlns:a16="http://schemas.microsoft.com/office/drawing/2014/main" id="{0806E04E-7D6C-44BA-BCCD-116D8BA4ADBB}"/>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2184" r="1208" b="2"/>
          <a:stretch/>
        </p:blipFill>
        <p:spPr>
          <a:xfrm>
            <a:off x="20" y="10"/>
            <a:ext cx="4635571" cy="6857990"/>
          </a:xfrm>
          <a:prstGeom prst="rect">
            <a:avLst/>
          </a:prstGeom>
          <a:effectLst/>
        </p:spPr>
      </p:pic>
      <p:sp>
        <p:nvSpPr>
          <p:cNvPr id="4" name="Title 3">
            <a:extLst>
              <a:ext uri="{FF2B5EF4-FFF2-40B4-BE49-F238E27FC236}">
                <a16:creationId xmlns:a16="http://schemas.microsoft.com/office/drawing/2014/main" id="{9C423788-376E-4D6D-9CDF-EB9CE3E63FA1}"/>
              </a:ext>
            </a:extLst>
          </p:cNvPr>
          <p:cNvSpPr>
            <a:spLocks noGrp="1"/>
          </p:cNvSpPr>
          <p:nvPr>
            <p:ph type="title"/>
          </p:nvPr>
        </p:nvSpPr>
        <p:spPr>
          <a:xfrm>
            <a:off x="4984885" y="356893"/>
            <a:ext cx="6586491" cy="1286160"/>
          </a:xfrm>
        </p:spPr>
        <p:txBody>
          <a:bodyPr anchor="b">
            <a:normAutofit/>
          </a:bodyPr>
          <a:lstStyle/>
          <a:p>
            <a:r>
              <a:rPr lang="en-US" sz="4100" b="1">
                <a:latin typeface="Arial" panose="020B0604020202020204" pitchFamily="34" charset="0"/>
                <a:cs typeface="Arial" panose="020B0604020202020204" pitchFamily="34" charset="0"/>
              </a:rPr>
              <a:t>The Wolves Always Wear Sheep’s Clothing</a:t>
            </a:r>
            <a:endParaRPr lang="en-US" sz="4100"/>
          </a:p>
        </p:txBody>
      </p:sp>
      <p:sp>
        <p:nvSpPr>
          <p:cNvPr id="3" name="Content Placeholder 2">
            <a:extLst>
              <a:ext uri="{FF2B5EF4-FFF2-40B4-BE49-F238E27FC236}">
                <a16:creationId xmlns:a16="http://schemas.microsoft.com/office/drawing/2014/main" id="{C35171D1-0CE6-4379-946A-FA7A2C46070B}"/>
              </a:ext>
            </a:extLst>
          </p:cNvPr>
          <p:cNvSpPr>
            <a:spLocks noGrp="1"/>
          </p:cNvSpPr>
          <p:nvPr>
            <p:ph idx="1"/>
          </p:nvPr>
        </p:nvSpPr>
        <p:spPr>
          <a:xfrm>
            <a:off x="4984886" y="2166025"/>
            <a:ext cx="6586489" cy="4227093"/>
          </a:xfrm>
        </p:spPr>
        <p:txBody>
          <a:bodyPr>
            <a:normAutofit fontScale="92500" lnSpcReduction="10000"/>
          </a:bodyPr>
          <a:lstStyle/>
          <a:p>
            <a:pPr marL="214313" indent="-214313" defTabSz="1087041" fontAlgn="base">
              <a:buFont typeface="Wingdings" panose="05000000000000000000" pitchFamily="2" charset="2"/>
              <a:buChar char="v"/>
              <a:defRPr/>
            </a:pPr>
            <a:r>
              <a:rPr lang="en-US" sz="2400" b="1">
                <a:latin typeface="Arial" panose="020B0604020202020204" pitchFamily="34" charset="0"/>
                <a:cs typeface="Arial" panose="020B0604020202020204" pitchFamily="34" charset="0"/>
              </a:rPr>
              <a:t>The “Wolves” Drop campaigns: ​</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Emails, phone calls, letters​, even face-to-face</a:t>
            </a:r>
          </a:p>
          <a:p>
            <a:pPr marL="214313" indent="-214313" defTabSz="1087041" fontAlgn="base">
              <a:buFont typeface="Wingdings" panose="05000000000000000000" pitchFamily="2" charset="2"/>
              <a:buChar char="v"/>
              <a:defRPr/>
            </a:pPr>
            <a:r>
              <a:rPr lang="en-US" sz="2400" b="1">
                <a:latin typeface="Arial" panose="020B0604020202020204" pitchFamily="34" charset="0"/>
                <a:cs typeface="Arial" panose="020B0604020202020204" pitchFamily="34" charset="0"/>
              </a:rPr>
              <a:t>Consistent messaging:</a:t>
            </a:r>
            <a:r>
              <a:rPr lang="en-US" sz="2400">
                <a:latin typeface="Arial" panose="020B0604020202020204" pitchFamily="34" charset="0"/>
                <a:cs typeface="Arial" panose="020B0604020202020204" pitchFamily="34" charset="0"/>
              </a:rPr>
              <a:t> ​</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Freedom​</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Choice</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Party Politics</a:t>
            </a:r>
          </a:p>
          <a:p>
            <a:pPr marL="214313" indent="-214313" defTabSz="1087041" fontAlgn="base">
              <a:buFont typeface="Wingdings" panose="05000000000000000000" pitchFamily="2" charset="2"/>
              <a:buChar char="v"/>
              <a:defRPr/>
            </a:pPr>
            <a:r>
              <a:rPr lang="en-US" sz="2400" b="1">
                <a:latin typeface="Arial" panose="020B0604020202020204" pitchFamily="34" charset="0"/>
                <a:cs typeface="Arial" panose="020B0604020202020204" pitchFamily="34" charset="0"/>
              </a:rPr>
              <a:t>The “Wolves” DECEPTIVE empty promises: ​</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Representation​</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Liability insurance​</a:t>
            </a:r>
          </a:p>
          <a:p>
            <a:pPr marL="771525" lvl="1" indent="-214313" defTabSz="1087041" fontAlgn="base">
              <a:buFont typeface="Wingdings" panose="05000000000000000000" pitchFamily="2" charset="2"/>
              <a:buChar char="v"/>
              <a:defRPr/>
            </a:pPr>
            <a:r>
              <a:rPr lang="en-US">
                <a:latin typeface="Arial" panose="020B0604020202020204" pitchFamily="34" charset="0"/>
                <a:cs typeface="Arial" panose="020B0604020202020204" pitchFamily="34" charset="0"/>
              </a:rPr>
              <a:t>Cheaper ​</a:t>
            </a:r>
          </a:p>
          <a:p>
            <a:pPr marL="214313" indent="-214313" defTabSz="1087041" fontAlgn="base">
              <a:buFont typeface="Wingdings" panose="05000000000000000000" pitchFamily="2" charset="2"/>
              <a:buChar char="v"/>
              <a:defRPr/>
            </a:pPr>
            <a:r>
              <a:rPr lang="en-US" sz="2400" b="1">
                <a:latin typeface="Arial" panose="020B0604020202020204" pitchFamily="34" charset="0"/>
                <a:cs typeface="Arial" panose="020B0604020202020204" pitchFamily="34" charset="0"/>
              </a:rPr>
              <a:t>Third Party “</a:t>
            </a:r>
            <a:r>
              <a:rPr lang="en-US" sz="2400" b="1" i="1" u="sng">
                <a:latin typeface="Arial" panose="020B0604020202020204" pitchFamily="34" charset="0"/>
                <a:cs typeface="Arial" panose="020B0604020202020204" pitchFamily="34" charset="0"/>
              </a:rPr>
              <a:t>the</a:t>
            </a:r>
            <a:r>
              <a:rPr lang="en-US" sz="2400" b="1">
                <a:latin typeface="Arial" panose="020B0604020202020204" pitchFamily="34" charset="0"/>
                <a:cs typeface="Arial" panose="020B0604020202020204" pitchFamily="34" charset="0"/>
              </a:rPr>
              <a:t> Union”</a:t>
            </a:r>
          </a:p>
        </p:txBody>
      </p:sp>
    </p:spTree>
    <p:extLst>
      <p:ext uri="{BB962C8B-B14F-4D97-AF65-F5344CB8AC3E}">
        <p14:creationId xmlns:p14="http://schemas.microsoft.com/office/powerpoint/2010/main" val="373263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B5319B-E498-47AB-831C-0E77EB71758B}"/>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The Role of Leaders </a:t>
            </a:r>
            <a:br>
              <a:rPr lang="en-US" sz="4000">
                <a:solidFill>
                  <a:srgbClr val="FFFFFF"/>
                </a:solidFill>
              </a:rPr>
            </a:br>
            <a:r>
              <a:rPr lang="en-US" sz="4000">
                <a:solidFill>
                  <a:srgbClr val="FFFFFF"/>
                </a:solidFill>
              </a:rPr>
              <a:t>to Overcome Inaction</a:t>
            </a:r>
          </a:p>
        </p:txBody>
      </p:sp>
      <p:sp>
        <p:nvSpPr>
          <p:cNvPr id="4" name="Slide Number Placeholder 3">
            <a:extLst>
              <a:ext uri="{FF2B5EF4-FFF2-40B4-BE49-F238E27FC236}">
                <a16:creationId xmlns:a16="http://schemas.microsoft.com/office/drawing/2014/main" id="{C3315795-B4B5-4B92-A103-12B056EBD703}"/>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12</a:t>
            </a:fld>
            <a:endParaRPr lang="en-US" sz="1000">
              <a:solidFill>
                <a:srgbClr val="898989"/>
              </a:solidFill>
            </a:endParaRPr>
          </a:p>
        </p:txBody>
      </p:sp>
      <p:graphicFrame>
        <p:nvGraphicFramePr>
          <p:cNvPr id="8" name="Content Placeholder 7">
            <a:extLst>
              <a:ext uri="{FF2B5EF4-FFF2-40B4-BE49-F238E27FC236}">
                <a16:creationId xmlns:a16="http://schemas.microsoft.com/office/drawing/2014/main" id="{26435155-954A-4A40-A066-2E6E60C61F11}"/>
              </a:ext>
            </a:extLst>
          </p:cNvPr>
          <p:cNvGraphicFramePr>
            <a:graphicFrameLocks noGrp="1"/>
          </p:cNvGraphicFramePr>
          <p:nvPr>
            <p:ph idx="1"/>
            <p:extLst>
              <p:ext uri="{D42A27DB-BD31-4B8C-83A1-F6EECF244321}">
                <p14:modId xmlns:p14="http://schemas.microsoft.com/office/powerpoint/2010/main" val="1656057056"/>
              </p:ext>
            </p:extLst>
          </p:nvPr>
        </p:nvGraphicFramePr>
        <p:xfrm>
          <a:off x="616227" y="2608938"/>
          <a:ext cx="11022495" cy="3647544"/>
        </p:xfrm>
        <a:graphic>
          <a:graphicData uri="http://schemas.openxmlformats.org/drawingml/2006/table">
            <a:tbl>
              <a:tblPr firstRow="1" bandRow="1">
                <a:tableStyleId>{5C22544A-7EE6-4342-B048-85BDC9FD1C3A}</a:tableStyleId>
              </a:tblPr>
              <a:tblGrid>
                <a:gridCol w="3685388">
                  <a:extLst>
                    <a:ext uri="{9D8B030D-6E8A-4147-A177-3AD203B41FA5}">
                      <a16:colId xmlns:a16="http://schemas.microsoft.com/office/drawing/2014/main" val="101225041"/>
                    </a:ext>
                  </a:extLst>
                </a:gridCol>
                <a:gridCol w="3636961">
                  <a:extLst>
                    <a:ext uri="{9D8B030D-6E8A-4147-A177-3AD203B41FA5}">
                      <a16:colId xmlns:a16="http://schemas.microsoft.com/office/drawing/2014/main" val="2792613899"/>
                    </a:ext>
                  </a:extLst>
                </a:gridCol>
                <a:gridCol w="3700146">
                  <a:extLst>
                    <a:ext uri="{9D8B030D-6E8A-4147-A177-3AD203B41FA5}">
                      <a16:colId xmlns:a16="http://schemas.microsoft.com/office/drawing/2014/main" val="2897259768"/>
                    </a:ext>
                  </a:extLst>
                </a:gridCol>
              </a:tblGrid>
              <a:tr h="454829">
                <a:tc>
                  <a:txBody>
                    <a:bodyPr/>
                    <a:lstStyle/>
                    <a:p>
                      <a:r>
                        <a:rPr lang="en-US" sz="2800"/>
                        <a:t>Admin Relies On…</a:t>
                      </a:r>
                    </a:p>
                  </a:txBody>
                  <a:tcPr marL="70632" marR="70632" marT="35316" marB="35316"/>
                </a:tc>
                <a:tc>
                  <a:txBody>
                    <a:bodyPr/>
                    <a:lstStyle/>
                    <a:p>
                      <a:r>
                        <a:rPr lang="en-US" sz="2800"/>
                        <a:t>Leaders…</a:t>
                      </a:r>
                    </a:p>
                  </a:txBody>
                  <a:tcPr marL="70632" marR="70632" marT="35316" marB="35316"/>
                </a:tc>
                <a:tc>
                  <a:txBody>
                    <a:bodyPr/>
                    <a:lstStyle/>
                    <a:p>
                      <a:r>
                        <a:rPr lang="en-US" sz="2800"/>
                        <a:t>Co-Workers Find…</a:t>
                      </a:r>
                    </a:p>
                  </a:txBody>
                  <a:tcPr marL="70632" marR="70632" marT="35316" marB="35316"/>
                </a:tc>
                <a:extLst>
                  <a:ext uri="{0D108BD9-81ED-4DB2-BD59-A6C34878D82A}">
                    <a16:rowId xmlns:a16="http://schemas.microsoft.com/office/drawing/2014/main" val="322941463"/>
                  </a:ext>
                </a:extLst>
              </a:tr>
              <a:tr h="804696">
                <a:tc>
                  <a:txBody>
                    <a:bodyPr/>
                    <a:lstStyle/>
                    <a:p>
                      <a:r>
                        <a:rPr lang="en-US" sz="2800"/>
                        <a:t>Fear</a:t>
                      </a:r>
                    </a:p>
                  </a:txBody>
                  <a:tcPr marL="70632" marR="70632" marT="35316" marB="35316"/>
                </a:tc>
                <a:tc>
                  <a:txBody>
                    <a:bodyPr/>
                    <a:lstStyle/>
                    <a:p>
                      <a:r>
                        <a:rPr lang="en-US" sz="2800"/>
                        <a:t>Righteous Indignation</a:t>
                      </a:r>
                    </a:p>
                  </a:txBody>
                  <a:tcPr marL="70632" marR="70632" marT="35316" marB="35316"/>
                </a:tc>
                <a:tc>
                  <a:txBody>
                    <a:bodyPr/>
                    <a:lstStyle/>
                    <a:p>
                      <a:r>
                        <a:rPr lang="en-US" sz="2800"/>
                        <a:t>Courage</a:t>
                      </a:r>
                    </a:p>
                  </a:txBody>
                  <a:tcPr marL="70632" marR="70632" marT="35316" marB="35316"/>
                </a:tc>
                <a:extLst>
                  <a:ext uri="{0D108BD9-81ED-4DB2-BD59-A6C34878D82A}">
                    <a16:rowId xmlns:a16="http://schemas.microsoft.com/office/drawing/2014/main" val="2974727912"/>
                  </a:ext>
                </a:extLst>
              </a:tr>
              <a:tr h="454829">
                <a:tc>
                  <a:txBody>
                    <a:bodyPr/>
                    <a:lstStyle/>
                    <a:p>
                      <a:r>
                        <a:rPr lang="en-US" sz="2800"/>
                        <a:t>Futility</a:t>
                      </a:r>
                    </a:p>
                  </a:txBody>
                  <a:tcPr marL="70632" marR="70632" marT="35316" marB="35316"/>
                </a:tc>
                <a:tc>
                  <a:txBody>
                    <a:bodyPr/>
                    <a:lstStyle/>
                    <a:p>
                      <a:r>
                        <a:rPr lang="en-US" sz="2800"/>
                        <a:t>Plan to Win</a:t>
                      </a:r>
                    </a:p>
                  </a:txBody>
                  <a:tcPr marL="70632" marR="70632" marT="35316" marB="35316"/>
                </a:tc>
                <a:tc>
                  <a:txBody>
                    <a:bodyPr/>
                    <a:lstStyle/>
                    <a:p>
                      <a:r>
                        <a:rPr lang="en-US" sz="2800"/>
                        <a:t>Hope</a:t>
                      </a:r>
                    </a:p>
                  </a:txBody>
                  <a:tcPr marL="70632" marR="70632" marT="35316" marB="35316"/>
                </a:tc>
                <a:extLst>
                  <a:ext uri="{0D108BD9-81ED-4DB2-BD59-A6C34878D82A}">
                    <a16:rowId xmlns:a16="http://schemas.microsoft.com/office/drawing/2014/main" val="3951922807"/>
                  </a:ext>
                </a:extLst>
              </a:tr>
              <a:tr h="804696">
                <a:tc>
                  <a:txBody>
                    <a:bodyPr/>
                    <a:lstStyle/>
                    <a:p>
                      <a:r>
                        <a:rPr lang="en-US" sz="2800"/>
                        <a:t>Division</a:t>
                      </a:r>
                    </a:p>
                  </a:txBody>
                  <a:tcPr marL="70632" marR="70632" marT="35316" marB="35316"/>
                </a:tc>
                <a:tc>
                  <a:txBody>
                    <a:bodyPr/>
                    <a:lstStyle/>
                    <a:p>
                      <a:r>
                        <a:rPr lang="en-US" sz="2800"/>
                        <a:t>Identify Common Ground</a:t>
                      </a:r>
                    </a:p>
                  </a:txBody>
                  <a:tcPr marL="70632" marR="70632" marT="35316" marB="35316"/>
                </a:tc>
                <a:tc>
                  <a:txBody>
                    <a:bodyPr/>
                    <a:lstStyle/>
                    <a:p>
                      <a:r>
                        <a:rPr lang="en-US" sz="2800"/>
                        <a:t>Unity</a:t>
                      </a:r>
                    </a:p>
                  </a:txBody>
                  <a:tcPr marL="70632" marR="70632" marT="35316" marB="35316"/>
                </a:tc>
                <a:extLst>
                  <a:ext uri="{0D108BD9-81ED-4DB2-BD59-A6C34878D82A}">
                    <a16:rowId xmlns:a16="http://schemas.microsoft.com/office/drawing/2014/main" val="1774978593"/>
                  </a:ext>
                </a:extLst>
              </a:tr>
              <a:tr h="804696">
                <a:tc>
                  <a:txBody>
                    <a:bodyPr/>
                    <a:lstStyle/>
                    <a:p>
                      <a:r>
                        <a:rPr lang="en-US" sz="2800"/>
                        <a:t>Confusion</a:t>
                      </a:r>
                    </a:p>
                  </a:txBody>
                  <a:tcPr marL="70632" marR="70632" marT="35316" marB="35316"/>
                </a:tc>
                <a:tc>
                  <a:txBody>
                    <a:bodyPr/>
                    <a:lstStyle/>
                    <a:p>
                      <a:r>
                        <a:rPr lang="en-US" sz="2800"/>
                        <a:t>Interpret and Share Info</a:t>
                      </a:r>
                    </a:p>
                  </a:txBody>
                  <a:tcPr marL="70632" marR="70632" marT="35316" marB="35316"/>
                </a:tc>
                <a:tc>
                  <a:txBody>
                    <a:bodyPr/>
                    <a:lstStyle/>
                    <a:p>
                      <a:r>
                        <a:rPr lang="en-US" sz="2800"/>
                        <a:t>Clarity</a:t>
                      </a:r>
                    </a:p>
                  </a:txBody>
                  <a:tcPr marL="70632" marR="70632" marT="35316" marB="35316"/>
                </a:tc>
                <a:extLst>
                  <a:ext uri="{0D108BD9-81ED-4DB2-BD59-A6C34878D82A}">
                    <a16:rowId xmlns:a16="http://schemas.microsoft.com/office/drawing/2014/main" val="329418515"/>
                  </a:ext>
                </a:extLst>
              </a:tr>
            </a:tbl>
          </a:graphicData>
        </a:graphic>
      </p:graphicFrame>
    </p:spTree>
    <p:extLst>
      <p:ext uri="{BB962C8B-B14F-4D97-AF65-F5344CB8AC3E}">
        <p14:creationId xmlns:p14="http://schemas.microsoft.com/office/powerpoint/2010/main" val="3234209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B280-88CE-4B95-AFF7-0E03FA26B97C}"/>
              </a:ext>
            </a:extLst>
          </p:cNvPr>
          <p:cNvSpPr>
            <a:spLocks noGrp="1"/>
          </p:cNvSpPr>
          <p:nvPr>
            <p:ph type="title"/>
          </p:nvPr>
        </p:nvSpPr>
        <p:spPr>
          <a:xfrm>
            <a:off x="875432" y="1158433"/>
            <a:ext cx="9213448" cy="1741923"/>
          </a:xfrm>
        </p:spPr>
        <p:txBody>
          <a:bodyPr>
            <a:normAutofit fontScale="90000"/>
          </a:bodyPr>
          <a:lstStyle/>
          <a:p>
            <a:r>
              <a:rPr lang="en-US" sz="4000" i="1">
                <a:latin typeface="Arial" panose="020B0604020202020204" pitchFamily="34" charset="0"/>
                <a:cs typeface="Arial" panose="020B0604020202020204" pitchFamily="34" charset="0"/>
              </a:rPr>
              <a:t>SITE REPS ARE</a:t>
            </a:r>
            <a:br>
              <a:rPr lang="en-US" sz="4000">
                <a:latin typeface="Arial" panose="020B0604020202020204" pitchFamily="34" charset="0"/>
                <a:cs typeface="Arial" panose="020B0604020202020204" pitchFamily="34" charset="0"/>
              </a:rPr>
            </a:br>
            <a:r>
              <a:rPr lang="en-US" sz="6700" b="1">
                <a:latin typeface="Arial" panose="020B0604020202020204" pitchFamily="34" charset="0"/>
                <a:cs typeface="Arial" panose="020B0604020202020204" pitchFamily="34" charset="0"/>
              </a:rPr>
              <a:t>Union Organizers </a:t>
            </a:r>
            <a:r>
              <a:rPr lang="en-US" sz="6700">
                <a:latin typeface="Arial" panose="020B0604020202020204" pitchFamily="34" charset="0"/>
                <a:cs typeface="Arial" panose="020B0604020202020204" pitchFamily="34" charset="0"/>
              </a:rPr>
              <a:t>&amp; </a:t>
            </a:r>
            <a:r>
              <a:rPr lang="en-US" sz="6700" b="1">
                <a:latin typeface="Arial" panose="020B0604020202020204" pitchFamily="34" charset="0"/>
                <a:cs typeface="Arial" panose="020B0604020202020204" pitchFamily="34" charset="0"/>
              </a:rPr>
              <a:t>Member Advocates</a:t>
            </a:r>
            <a:endParaRPr lang="en-US" sz="4000"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4BFEF2D-0F8B-4740-A96B-0F0FD4CFCAC1}"/>
              </a:ext>
            </a:extLst>
          </p:cNvPr>
          <p:cNvSpPr>
            <a:spLocks noGrp="1"/>
          </p:cNvSpPr>
          <p:nvPr>
            <p:ph idx="1"/>
          </p:nvPr>
        </p:nvSpPr>
        <p:spPr>
          <a:xfrm>
            <a:off x="1136428" y="3015698"/>
            <a:ext cx="7104746" cy="3497594"/>
          </a:xfrm>
        </p:spPr>
        <p:txBody>
          <a:bodyPr anchor="ctr">
            <a:normAutofit/>
          </a:bodyPr>
          <a:lstStyle/>
          <a:p>
            <a:r>
              <a:rPr lang="en-US" sz="3200">
                <a:latin typeface="Arial" panose="020B0604020202020204" pitchFamily="34" charset="0"/>
                <a:cs typeface="Arial" panose="020B0604020202020204" pitchFamily="34" charset="0"/>
              </a:rPr>
              <a:t>Our </a:t>
            </a:r>
            <a:r>
              <a:rPr lang="en-US" sz="3200" b="1">
                <a:latin typeface="Arial" panose="020B0604020202020204" pitchFamily="34" charset="0"/>
                <a:cs typeface="Arial" panose="020B0604020202020204" pitchFamily="34" charset="0"/>
              </a:rPr>
              <a:t>union</a:t>
            </a:r>
            <a:r>
              <a:rPr lang="en-US" sz="3200">
                <a:latin typeface="Arial" panose="020B0604020202020204" pitchFamily="34" charset="0"/>
                <a:cs typeface="Arial" panose="020B0604020202020204" pitchFamily="34" charset="0"/>
              </a:rPr>
              <a:t> is as strong as our </a:t>
            </a:r>
            <a:r>
              <a:rPr lang="en-US" sz="3200" b="1">
                <a:latin typeface="Arial" panose="020B0604020202020204" pitchFamily="34" charset="0"/>
                <a:cs typeface="Arial" panose="020B0604020202020204" pitchFamily="34" charset="0"/>
              </a:rPr>
              <a:t>sites</a:t>
            </a:r>
          </a:p>
          <a:p>
            <a:r>
              <a:rPr lang="en-US" sz="3200">
                <a:latin typeface="Arial" panose="020B0604020202020204" pitchFamily="34" charset="0"/>
                <a:cs typeface="Arial" panose="020B0604020202020204" pitchFamily="34" charset="0"/>
              </a:rPr>
              <a:t>Our </a:t>
            </a:r>
            <a:r>
              <a:rPr lang="en-US" sz="3200" b="1">
                <a:latin typeface="Arial" panose="020B0604020202020204" pitchFamily="34" charset="0"/>
                <a:cs typeface="Arial" panose="020B0604020202020204" pitchFamily="34" charset="0"/>
              </a:rPr>
              <a:t>sites</a:t>
            </a:r>
            <a:r>
              <a:rPr lang="en-US" sz="3200">
                <a:latin typeface="Arial" panose="020B0604020202020204" pitchFamily="34" charset="0"/>
                <a:cs typeface="Arial" panose="020B0604020202020204" pitchFamily="34" charset="0"/>
              </a:rPr>
              <a:t> are as strong as our </a:t>
            </a:r>
            <a:r>
              <a:rPr lang="en-US" sz="3200" b="1">
                <a:latin typeface="Arial" panose="020B0604020202020204" pitchFamily="34" charset="0"/>
                <a:cs typeface="Arial" panose="020B0604020202020204" pitchFamily="34" charset="0"/>
              </a:rPr>
              <a:t>reps</a:t>
            </a:r>
          </a:p>
          <a:p>
            <a:r>
              <a:rPr lang="en-US" sz="3200" b="1">
                <a:latin typeface="Arial" panose="020B0604020202020204" pitchFamily="34" charset="0"/>
                <a:cs typeface="Arial" panose="020B0604020202020204" pitchFamily="34" charset="0"/>
              </a:rPr>
              <a:t>Strong</a:t>
            </a:r>
            <a:r>
              <a:rPr lang="en-US" sz="3200">
                <a:latin typeface="Arial" panose="020B0604020202020204" pitchFamily="34" charset="0"/>
                <a:cs typeface="Arial" panose="020B0604020202020204" pitchFamily="34" charset="0"/>
              </a:rPr>
              <a:t> </a:t>
            </a:r>
            <a:r>
              <a:rPr lang="en-US" sz="3200" b="1">
                <a:latin typeface="Arial" panose="020B0604020202020204" pitchFamily="34" charset="0"/>
                <a:cs typeface="Arial" panose="020B0604020202020204" pitchFamily="34" charset="0"/>
              </a:rPr>
              <a:t>reps</a:t>
            </a:r>
            <a:r>
              <a:rPr lang="en-US" sz="3200">
                <a:latin typeface="Arial" panose="020B0604020202020204" pitchFamily="34" charset="0"/>
                <a:cs typeface="Arial" panose="020B0604020202020204" pitchFamily="34" charset="0"/>
              </a:rPr>
              <a:t> are </a:t>
            </a:r>
            <a:r>
              <a:rPr lang="en-US" sz="3200" b="1">
                <a:latin typeface="Arial" panose="020B0604020202020204" pitchFamily="34" charset="0"/>
                <a:cs typeface="Arial" panose="020B0604020202020204" pitchFamily="34" charset="0"/>
              </a:rPr>
              <a:t>union organizers </a:t>
            </a:r>
            <a:r>
              <a:rPr lang="en-US" sz="3200">
                <a:latin typeface="Arial" panose="020B0604020202020204" pitchFamily="34" charset="0"/>
                <a:cs typeface="Arial" panose="020B0604020202020204" pitchFamily="34" charset="0"/>
              </a:rPr>
              <a:t>and</a:t>
            </a:r>
            <a:r>
              <a:rPr lang="en-US" sz="3200" b="1">
                <a:latin typeface="Arial" panose="020B0604020202020204" pitchFamily="34" charset="0"/>
                <a:cs typeface="Arial" panose="020B0604020202020204" pitchFamily="34" charset="0"/>
              </a:rPr>
              <a:t> member advocates</a:t>
            </a:r>
            <a:r>
              <a:rPr lang="en-US" sz="3200">
                <a:latin typeface="Arial" panose="020B0604020202020204" pitchFamily="34" charset="0"/>
                <a:cs typeface="Arial" panose="020B0604020202020204" pitchFamily="34" charset="0"/>
              </a:rPr>
              <a:t>!</a:t>
            </a:r>
          </a:p>
        </p:txBody>
      </p:sp>
      <p:sp>
        <p:nvSpPr>
          <p:cNvPr id="36" name="Rectangle 35">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a:solidFill>
              <a:srgbClr val="C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
            <a:extLst>
              <a:ext uri="{FF2B5EF4-FFF2-40B4-BE49-F238E27FC236}">
                <a16:creationId xmlns:a16="http://schemas.microsoft.com/office/drawing/2014/main" id="{C4826087-F259-4E79-8D16-F1D49757C070}"/>
              </a:ext>
            </a:extLst>
          </p:cNvPr>
          <p:cNvPicPr/>
          <p:nvPr/>
        </p:nvPicPr>
        <p:blipFill rotWithShape="1">
          <a:blip r:embed="rId3">
            <a:alphaModFix/>
            <a:extLst>
              <a:ext uri="{28A0092B-C50C-407E-A947-70E740481C1C}">
                <a14:useLocalDpi xmlns:a14="http://schemas.microsoft.com/office/drawing/2010/main" val="0"/>
              </a:ext>
            </a:extLst>
          </a:blip>
          <a:srcRect r="2" b="162"/>
          <a:stretch/>
        </p:blipFill>
        <p:spPr bwMode="auto">
          <a:xfrm>
            <a:off x="9030743" y="2474254"/>
            <a:ext cx="1912560" cy="1909489"/>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p:spPr>
      </p:pic>
      <p:sp>
        <p:nvSpPr>
          <p:cNvPr id="4" name="Slide Number Placeholder 3">
            <a:extLst>
              <a:ext uri="{FF2B5EF4-FFF2-40B4-BE49-F238E27FC236}">
                <a16:creationId xmlns:a16="http://schemas.microsoft.com/office/drawing/2014/main" id="{6904B9B8-6ED7-4E36-B449-BBBBB6E65986}"/>
              </a:ext>
            </a:extLst>
          </p:cNvPr>
          <p:cNvSpPr>
            <a:spLocks noGrp="1"/>
          </p:cNvSpPr>
          <p:nvPr>
            <p:ph type="sldNum" sz="quarter" idx="12"/>
          </p:nvPr>
        </p:nvSpPr>
        <p:spPr>
          <a:xfrm>
            <a:off x="10341428" y="6356350"/>
            <a:ext cx="1012371" cy="365125"/>
          </a:xfrm>
        </p:spPr>
        <p:txBody>
          <a:bodyPr>
            <a:normAutofit/>
          </a:bodyPr>
          <a:lstStyle/>
          <a:p>
            <a:pPr>
              <a:spcAft>
                <a:spcPts val="600"/>
              </a:spcAft>
            </a:pPr>
            <a:fld id="{D57F1E4F-1CFF-5643-939E-217C01CDF565}" type="slidenum">
              <a:rPr lang="en-US">
                <a:solidFill>
                  <a:srgbClr val="FFFFFF"/>
                </a:solidFill>
                <a:latin typeface="Arial" panose="020B0604020202020204" pitchFamily="34" charset="0"/>
                <a:cs typeface="Arial" panose="020B0604020202020204" pitchFamily="34" charset="0"/>
              </a:rPr>
              <a:pPr>
                <a:spcAft>
                  <a:spcPts val="600"/>
                </a:spcAft>
              </a:pPr>
              <a:t>13</a:t>
            </a:fld>
            <a:endParaRPr lang="en-US">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5374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E255-A625-4158-85B2-F0C23DBC40C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Union Organizers strive to create power through:</a:t>
            </a:r>
          </a:p>
        </p:txBody>
      </p:sp>
      <p:sp>
        <p:nvSpPr>
          <p:cNvPr id="3" name="Content Placeholder 2">
            <a:extLst>
              <a:ext uri="{FF2B5EF4-FFF2-40B4-BE49-F238E27FC236}">
                <a16:creationId xmlns:a16="http://schemas.microsoft.com/office/drawing/2014/main" id="{99D05666-C776-427E-9371-2A8EF15862EC}"/>
              </a:ext>
            </a:extLst>
          </p:cNvPr>
          <p:cNvSpPr>
            <a:spLocks noGrp="1"/>
          </p:cNvSpPr>
          <p:nvPr>
            <p:ph idx="1"/>
          </p:nvPr>
        </p:nvSpPr>
        <p:spPr>
          <a:xfrm>
            <a:off x="977096" y="1847850"/>
            <a:ext cx="10515600" cy="4351338"/>
          </a:xfrm>
        </p:spPr>
        <p:txBody>
          <a:bodyPr>
            <a:normAutofit lnSpcReduction="10000"/>
          </a:bodyPr>
          <a:lstStyle/>
          <a:p>
            <a:pPr marL="0" indent="0">
              <a:buNone/>
            </a:pPr>
            <a:r>
              <a:rPr lang="en-US" sz="3200" b="1" i="1">
                <a:solidFill>
                  <a:schemeClr val="accent1"/>
                </a:solidFill>
              </a:rPr>
              <a:t>Union Democracy </a:t>
            </a:r>
            <a:r>
              <a:rPr lang="en-US" sz="3200" i="1"/>
              <a:t>- </a:t>
            </a:r>
            <a:r>
              <a:rPr lang="en-US" sz="3200"/>
              <a:t>Members </a:t>
            </a:r>
            <a:r>
              <a:rPr lang="en-US" sz="3200" u="sng"/>
              <a:t>own</a:t>
            </a:r>
            <a:r>
              <a:rPr lang="en-US" sz="3200"/>
              <a:t> their UNION</a:t>
            </a:r>
          </a:p>
          <a:p>
            <a:pPr marL="0" indent="0">
              <a:buNone/>
            </a:pPr>
            <a:r>
              <a:rPr lang="en-US" sz="3200" b="1" i="1">
                <a:solidFill>
                  <a:schemeClr val="accent1"/>
                </a:solidFill>
              </a:rPr>
              <a:t>Worker Agency </a:t>
            </a:r>
            <a:r>
              <a:rPr lang="en-US" sz="3200" i="1"/>
              <a:t>- </a:t>
            </a:r>
            <a:r>
              <a:rPr lang="en-US" sz="3200"/>
              <a:t> Members acting together are the agents of change</a:t>
            </a:r>
            <a:endParaRPr lang="en-US" sz="3200" i="1"/>
          </a:p>
          <a:p>
            <a:pPr marL="0" indent="0">
              <a:buNone/>
            </a:pPr>
            <a:r>
              <a:rPr lang="en-US" sz="3200" b="1" i="1">
                <a:solidFill>
                  <a:schemeClr val="accent1"/>
                </a:solidFill>
              </a:rPr>
              <a:t>Structure Based Organizing </a:t>
            </a:r>
            <a:r>
              <a:rPr lang="en-US" sz="3200"/>
              <a:t>– Members create and work their plan to win!</a:t>
            </a:r>
          </a:p>
          <a:p>
            <a:pPr marL="0" indent="0">
              <a:buNone/>
            </a:pPr>
            <a:r>
              <a:rPr lang="en-US" sz="3200" b="1" i="1">
                <a:solidFill>
                  <a:schemeClr val="accent1"/>
                </a:solidFill>
              </a:rPr>
              <a:t>Super-majority Participation </a:t>
            </a:r>
            <a:r>
              <a:rPr lang="en-US" sz="3200" i="1"/>
              <a:t>- </a:t>
            </a:r>
            <a:r>
              <a:rPr lang="en-US" sz="3200"/>
              <a:t> Members are engaged</a:t>
            </a:r>
          </a:p>
          <a:p>
            <a:pPr marL="0" indent="0">
              <a:buNone/>
            </a:pPr>
            <a:r>
              <a:rPr lang="en-US" sz="3200" b="1" i="1">
                <a:solidFill>
                  <a:schemeClr val="accent1"/>
                </a:solidFill>
              </a:rPr>
              <a:t>Strong Internal &amp; External Communication </a:t>
            </a:r>
            <a:r>
              <a:rPr lang="en-US" sz="3200" i="1"/>
              <a:t>- </a:t>
            </a:r>
            <a:r>
              <a:rPr lang="en-US" sz="3200"/>
              <a:t> Members control the narrative &amp; use student-centered message frame with discipline</a:t>
            </a:r>
            <a:endParaRPr lang="en-US" sz="3200" i="1"/>
          </a:p>
        </p:txBody>
      </p:sp>
      <p:sp>
        <p:nvSpPr>
          <p:cNvPr id="4" name="Slide Number Placeholder 3">
            <a:extLst>
              <a:ext uri="{FF2B5EF4-FFF2-40B4-BE49-F238E27FC236}">
                <a16:creationId xmlns:a16="http://schemas.microsoft.com/office/drawing/2014/main" id="{1F16AEB8-0AED-4AEA-92A5-54280F8D3C9B}"/>
              </a:ext>
            </a:extLst>
          </p:cNvPr>
          <p:cNvSpPr>
            <a:spLocks noGrp="1"/>
          </p:cNvSpPr>
          <p:nvPr>
            <p:ph type="sldNum" sz="quarter" idx="12"/>
          </p:nvPr>
        </p:nvSpPr>
        <p:spPr/>
        <p:txBody>
          <a:bodyPr/>
          <a:lstStyle/>
          <a:p>
            <a:fld id="{D57F1E4F-1CFF-5643-939E-217C01CDF565}" type="slidenum">
              <a:rPr lang="en-US" smtClean="0"/>
              <a:pPr/>
              <a:t>14</a:t>
            </a:fld>
            <a:endParaRPr lang="en-US"/>
          </a:p>
        </p:txBody>
      </p:sp>
    </p:spTree>
    <p:extLst>
      <p:ext uri="{BB962C8B-B14F-4D97-AF65-F5344CB8AC3E}">
        <p14:creationId xmlns:p14="http://schemas.microsoft.com/office/powerpoint/2010/main" val="1975810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6878D71-FC0A-414C-A597-D2B32D7A3F5F}"/>
              </a:ext>
            </a:extLst>
          </p:cNvPr>
          <p:cNvSpPr>
            <a:spLocks noGrp="1"/>
          </p:cNvSpPr>
          <p:nvPr>
            <p:ph type="title"/>
          </p:nvPr>
        </p:nvSpPr>
        <p:spPr>
          <a:xfrm>
            <a:off x="5457206" y="359229"/>
            <a:ext cx="6179623" cy="2058727"/>
          </a:xfrm>
        </p:spPr>
        <p:txBody>
          <a:bodyPr>
            <a:normAutofit/>
          </a:bodyPr>
          <a:lstStyle/>
          <a:p>
            <a:r>
              <a:rPr lang="en-US" sz="3500">
                <a:solidFill>
                  <a:srgbClr val="000000"/>
                </a:solidFill>
              </a:rPr>
              <a:t>Members </a:t>
            </a:r>
            <a:r>
              <a:rPr lang="en-US" sz="3500" u="sng">
                <a:solidFill>
                  <a:srgbClr val="000000"/>
                </a:solidFill>
              </a:rPr>
              <a:t>Own</a:t>
            </a:r>
            <a:r>
              <a:rPr lang="en-US" sz="3500">
                <a:solidFill>
                  <a:srgbClr val="000000"/>
                </a:solidFill>
              </a:rPr>
              <a:t> Their UNION – </a:t>
            </a:r>
            <a:r>
              <a:rPr lang="en-US" sz="3500" i="1">
                <a:solidFill>
                  <a:srgbClr val="000000"/>
                </a:solidFill>
              </a:rPr>
              <a:t>Union Democracy</a:t>
            </a:r>
          </a:p>
        </p:txBody>
      </p:sp>
      <p:sp>
        <p:nvSpPr>
          <p:cNvPr id="1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Graphic 8" descr="Group">
            <a:extLst>
              <a:ext uri="{FF2B5EF4-FFF2-40B4-BE49-F238E27FC236}">
                <a16:creationId xmlns:a16="http://schemas.microsoft.com/office/drawing/2014/main" id="{8C1E6601-8AD6-49A4-B7AD-5551C65156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0254" y="1629089"/>
            <a:ext cx="3620021" cy="3620021"/>
          </a:xfrm>
          <a:prstGeom prst="rect">
            <a:avLst/>
          </a:prstGeom>
        </p:spPr>
      </p:pic>
      <p:sp>
        <p:nvSpPr>
          <p:cNvPr id="5" name="Content Placeholder 4">
            <a:extLst>
              <a:ext uri="{FF2B5EF4-FFF2-40B4-BE49-F238E27FC236}">
                <a16:creationId xmlns:a16="http://schemas.microsoft.com/office/drawing/2014/main" id="{AC1F139C-AE96-48A9-9259-0A30D63D1166}"/>
              </a:ext>
            </a:extLst>
          </p:cNvPr>
          <p:cNvSpPr>
            <a:spLocks noGrp="1"/>
          </p:cNvSpPr>
          <p:nvPr>
            <p:ph idx="1"/>
          </p:nvPr>
        </p:nvSpPr>
        <p:spPr>
          <a:xfrm>
            <a:off x="5457205" y="2013857"/>
            <a:ext cx="6495309" cy="4484914"/>
          </a:xfrm>
        </p:spPr>
        <p:txBody>
          <a:bodyPr anchor="ctr">
            <a:normAutofit lnSpcReduction="10000"/>
          </a:bodyPr>
          <a:lstStyle/>
          <a:p>
            <a:r>
              <a:rPr lang="en-US">
                <a:solidFill>
                  <a:srgbClr val="000000"/>
                </a:solidFill>
              </a:rPr>
              <a:t>Members speak for themselves</a:t>
            </a:r>
          </a:p>
          <a:p>
            <a:r>
              <a:rPr lang="en-US">
                <a:solidFill>
                  <a:srgbClr val="000000"/>
                </a:solidFill>
              </a:rPr>
              <a:t>Leaders listen to their members</a:t>
            </a:r>
          </a:p>
          <a:p>
            <a:r>
              <a:rPr lang="en-US">
                <a:solidFill>
                  <a:srgbClr val="000000"/>
                </a:solidFill>
              </a:rPr>
              <a:t>Members drive negotiations through their actions </a:t>
            </a:r>
          </a:p>
          <a:p>
            <a:r>
              <a:rPr lang="en-US">
                <a:solidFill>
                  <a:srgbClr val="000000"/>
                </a:solidFill>
              </a:rPr>
              <a:t>Site charts are shared with all members</a:t>
            </a:r>
          </a:p>
          <a:p>
            <a:r>
              <a:rPr lang="en-US">
                <a:solidFill>
                  <a:srgbClr val="000000"/>
                </a:solidFill>
              </a:rPr>
              <a:t>If you can’t count it, it doesn’t count!</a:t>
            </a:r>
          </a:p>
          <a:p>
            <a:r>
              <a:rPr lang="en-US">
                <a:solidFill>
                  <a:srgbClr val="000000"/>
                </a:solidFill>
              </a:rPr>
              <a:t>Power is in the hands of the members           (employer alliance does not build power)</a:t>
            </a:r>
          </a:p>
        </p:txBody>
      </p:sp>
    </p:spTree>
    <p:extLst>
      <p:ext uri="{BB962C8B-B14F-4D97-AF65-F5344CB8AC3E}">
        <p14:creationId xmlns:p14="http://schemas.microsoft.com/office/powerpoint/2010/main" val="3787200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8A711-7239-45A5-9819-7FD4C75E4958}"/>
              </a:ext>
            </a:extLst>
          </p:cNvPr>
          <p:cNvSpPr>
            <a:spLocks noGrp="1"/>
          </p:cNvSpPr>
          <p:nvPr>
            <p:ph type="title"/>
          </p:nvPr>
        </p:nvSpPr>
        <p:spPr/>
        <p:txBody>
          <a:bodyPr>
            <a:normAutofit/>
          </a:bodyPr>
          <a:lstStyle/>
          <a:p>
            <a:r>
              <a:rPr lang="en-US" sz="3600"/>
              <a:t>Members </a:t>
            </a:r>
            <a:r>
              <a:rPr lang="en-US" sz="3600" u="sng"/>
              <a:t>Acting</a:t>
            </a:r>
            <a:r>
              <a:rPr lang="en-US" sz="3600"/>
              <a:t> Together Are the Agents of Change – </a:t>
            </a:r>
            <a:r>
              <a:rPr lang="en-US" sz="3600" i="1"/>
              <a:t>Worker Agency</a:t>
            </a:r>
            <a:endParaRPr lang="en-US" sz="3600"/>
          </a:p>
        </p:txBody>
      </p:sp>
      <p:graphicFrame>
        <p:nvGraphicFramePr>
          <p:cNvPr id="5" name="Content Placeholder 2">
            <a:extLst>
              <a:ext uri="{FF2B5EF4-FFF2-40B4-BE49-F238E27FC236}">
                <a16:creationId xmlns:a16="http://schemas.microsoft.com/office/drawing/2014/main" id="{2CB0485B-2CB8-47E5-B12E-FCCD0EB8EA30}"/>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1845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1459D40-C6A8-42B0-BBA2-F4D373E346E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 Good Organizing Issue</a:t>
            </a:r>
          </a:p>
        </p:txBody>
      </p:sp>
      <p:sp>
        <p:nvSpPr>
          <p:cNvPr id="4" name="Slide Number Placeholder 3">
            <a:extLst>
              <a:ext uri="{FF2B5EF4-FFF2-40B4-BE49-F238E27FC236}">
                <a16:creationId xmlns:a16="http://schemas.microsoft.com/office/drawing/2014/main" id="{BA1F7FE5-A326-4CD2-ADAA-D1E8226985CE}"/>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17</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23E2A089-4284-48BD-A0D7-A317F0A14069}"/>
              </a:ext>
            </a:extLst>
          </p:cNvPr>
          <p:cNvGraphicFramePr>
            <a:graphicFrameLocks noGrp="1"/>
          </p:cNvGraphicFramePr>
          <p:nvPr>
            <p:ph idx="1"/>
            <p:extLst>
              <p:ext uri="{D42A27DB-BD31-4B8C-83A1-F6EECF244321}">
                <p14:modId xmlns:p14="http://schemas.microsoft.com/office/powerpoint/2010/main" val="1242196395"/>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4353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FBBC0F28-1E92-400F-ADC6-9938603B8644}"/>
              </a:ext>
            </a:extLst>
          </p:cNvPr>
          <p:cNvSpPr>
            <a:spLocks noGrp="1"/>
          </p:cNvSpPr>
          <p:nvPr>
            <p:ph type="title"/>
          </p:nvPr>
        </p:nvSpPr>
        <p:spPr>
          <a:xfrm>
            <a:off x="535020" y="685800"/>
            <a:ext cx="2780271" cy="5105400"/>
          </a:xfrm>
        </p:spPr>
        <p:txBody>
          <a:bodyPr>
            <a:normAutofit/>
          </a:bodyPr>
          <a:lstStyle/>
          <a:p>
            <a:r>
              <a:rPr lang="en-US" sz="4800">
                <a:solidFill>
                  <a:srgbClr val="FFFFFF"/>
                </a:solidFill>
              </a:rPr>
              <a:t>What Makes a Good Action?</a:t>
            </a:r>
          </a:p>
        </p:txBody>
      </p:sp>
      <p:sp>
        <p:nvSpPr>
          <p:cNvPr id="4" name="Slide Number Placeholder 3">
            <a:extLst>
              <a:ext uri="{FF2B5EF4-FFF2-40B4-BE49-F238E27FC236}">
                <a16:creationId xmlns:a16="http://schemas.microsoft.com/office/drawing/2014/main" id="{9674A68E-8C7E-4F56-9ACB-0EFBCBED08C1}"/>
              </a:ext>
            </a:extLst>
          </p:cNvPr>
          <p:cNvSpPr>
            <a:spLocks noGrp="1"/>
          </p:cNvSpPr>
          <p:nvPr>
            <p:ph type="sldNum" sz="quarter" idx="12"/>
          </p:nvPr>
        </p:nvSpPr>
        <p:spPr>
          <a:xfrm>
            <a:off x="10265568" y="6309360"/>
            <a:ext cx="1088231" cy="365125"/>
          </a:xfrm>
        </p:spPr>
        <p:txBody>
          <a:bodyPr>
            <a:normAutofit/>
          </a:bodyPr>
          <a:lstStyle/>
          <a:p>
            <a:pPr>
              <a:spcAft>
                <a:spcPts val="600"/>
              </a:spcAft>
            </a:pPr>
            <a:fld id="{D57F1E4F-1CFF-5643-939E-217C01CDF565}" type="slidenum">
              <a:rPr lang="en-US">
                <a:solidFill>
                  <a:prstClr val="black">
                    <a:tint val="75000"/>
                  </a:prstClr>
                </a:solidFill>
              </a:rPr>
              <a:pPr>
                <a:spcAft>
                  <a:spcPts val="600"/>
                </a:spcAft>
              </a:pPr>
              <a:t>18</a:t>
            </a:fld>
            <a:endParaRPr lang="en-US">
              <a:solidFill>
                <a:prstClr val="black">
                  <a:tint val="75000"/>
                </a:prstClr>
              </a:solidFill>
            </a:endParaRPr>
          </a:p>
        </p:txBody>
      </p:sp>
      <p:graphicFrame>
        <p:nvGraphicFramePr>
          <p:cNvPr id="6" name="Content Placeholder 2">
            <a:extLst>
              <a:ext uri="{FF2B5EF4-FFF2-40B4-BE49-F238E27FC236}">
                <a16:creationId xmlns:a16="http://schemas.microsoft.com/office/drawing/2014/main" id="{55F7D87D-ACC4-4EFE-A95C-9DA36004A433}"/>
              </a:ext>
            </a:extLst>
          </p:cNvPr>
          <p:cNvGraphicFramePr>
            <a:graphicFrameLocks noGrp="1"/>
          </p:cNvGraphicFramePr>
          <p:nvPr>
            <p:ph idx="1"/>
            <p:extLst>
              <p:ext uri="{D42A27DB-BD31-4B8C-83A1-F6EECF244321}">
                <p14:modId xmlns:p14="http://schemas.microsoft.com/office/powerpoint/2010/main" val="330528981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190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2"/>
          <p:cNvSpPr>
            <a:spLocks noGrp="1"/>
          </p:cNvSpPr>
          <p:nvPr>
            <p:ph type="title"/>
          </p:nvPr>
        </p:nvSpPr>
        <p:spPr>
          <a:xfrm>
            <a:off x="1179226" y="826680"/>
            <a:ext cx="9833548" cy="1325563"/>
          </a:xfrm>
        </p:spPr>
        <p:txBody>
          <a:bodyPr>
            <a:normAutofit/>
          </a:bodyPr>
          <a:lstStyle/>
          <a:p>
            <a:pPr algn="ctr"/>
            <a:r>
              <a:rPr lang="en-US" sz="4000" b="1">
                <a:solidFill>
                  <a:srgbClr val="FFFFFF"/>
                </a:solidFill>
                <a:latin typeface="Arial" panose="020B0604020202020204" pitchFamily="34" charset="0"/>
                <a:cs typeface="Arial" panose="020B0604020202020204" pitchFamily="34" charset="0"/>
              </a:rPr>
              <a:t>DIRECT ACTION for POWER</a:t>
            </a:r>
          </a:p>
        </p:txBody>
      </p:sp>
      <p:sp>
        <p:nvSpPr>
          <p:cNvPr id="2" name="Content Placeholder 1"/>
          <p:cNvSpPr>
            <a:spLocks noGrp="1"/>
          </p:cNvSpPr>
          <p:nvPr>
            <p:ph idx="1"/>
          </p:nvPr>
        </p:nvSpPr>
        <p:spPr>
          <a:xfrm>
            <a:off x="435429" y="2753936"/>
            <a:ext cx="11299371" cy="3908120"/>
          </a:xfrm>
        </p:spPr>
        <p:txBody>
          <a:bodyPr>
            <a:normAutofit/>
          </a:bodyPr>
          <a:lstStyle/>
          <a:p>
            <a:pPr marL="0" indent="0">
              <a:buNone/>
            </a:pPr>
            <a:r>
              <a:rPr lang="en-US" sz="2400" b="1">
                <a:solidFill>
                  <a:srgbClr val="000000"/>
                </a:solidFill>
                <a:latin typeface="Arial" panose="020B0604020202020204" pitchFamily="34" charset="0"/>
                <a:cs typeface="Arial" panose="020B0604020202020204" pitchFamily="34" charset="0"/>
              </a:rPr>
              <a:t>4 Reasons to Take Direct Action to Solve Issues at Work </a:t>
            </a:r>
            <a:endParaRPr lang="en-US" sz="2400">
              <a:solidFill>
                <a:srgbClr val="000000"/>
              </a:solidFill>
              <a:latin typeface="Arial" panose="020B0604020202020204" pitchFamily="34" charset="0"/>
              <a:cs typeface="Arial" panose="020B0604020202020204" pitchFamily="34" charset="0"/>
            </a:endParaRPr>
          </a:p>
          <a:p>
            <a:pPr marL="514350" indent="-514350">
              <a:buFont typeface="+mj-lt"/>
              <a:buAutoNum type="arabicPeriod"/>
            </a:pPr>
            <a:r>
              <a:rPr lang="en-US" sz="2400">
                <a:solidFill>
                  <a:srgbClr val="000000"/>
                </a:solidFill>
                <a:latin typeface="Arial" panose="020B0604020202020204" pitchFamily="34" charset="0"/>
                <a:cs typeface="Arial" panose="020B0604020202020204" pitchFamily="34" charset="0"/>
              </a:rPr>
              <a:t>Organizing actions with our co-workers helps us win resolution quicker </a:t>
            </a:r>
          </a:p>
          <a:p>
            <a:pPr marL="514350" indent="-514350">
              <a:buFont typeface="+mj-lt"/>
              <a:buAutoNum type="arabicPeriod"/>
            </a:pPr>
            <a:r>
              <a:rPr lang="en-US" sz="2400">
                <a:solidFill>
                  <a:srgbClr val="000000"/>
                </a:solidFill>
                <a:latin typeface="Arial" panose="020B0604020202020204" pitchFamily="34" charset="0"/>
                <a:cs typeface="Arial" panose="020B0604020202020204" pitchFamily="34" charset="0"/>
              </a:rPr>
              <a:t>Not every issue at work is a grievance, organizing with our co-workers is the only way to resolve some worksite issues </a:t>
            </a:r>
          </a:p>
          <a:p>
            <a:pPr marL="514350" indent="-514350">
              <a:buFont typeface="+mj-lt"/>
              <a:buAutoNum type="arabicPeriod"/>
            </a:pPr>
            <a:r>
              <a:rPr lang="en-US" sz="2400">
                <a:solidFill>
                  <a:srgbClr val="000000"/>
                </a:solidFill>
                <a:latin typeface="Arial" panose="020B0604020202020204" pitchFamily="34" charset="0"/>
                <a:cs typeface="Arial" panose="020B0604020202020204" pitchFamily="34" charset="0"/>
              </a:rPr>
              <a:t>Organizing around our issues builds workers’ power. It builds solidarity and union visibility. It sends a strong message to the boss that our rights must be respected. When we come together as a union, a group of people acting together, we feel better about ourselves, our Union and our jobs. </a:t>
            </a:r>
          </a:p>
          <a:p>
            <a:pPr marL="514350" indent="-514350">
              <a:buFont typeface="+mj-lt"/>
              <a:buAutoNum type="arabicPeriod"/>
            </a:pPr>
            <a:r>
              <a:rPr lang="en-US" sz="2400">
                <a:solidFill>
                  <a:srgbClr val="000000"/>
                </a:solidFill>
                <a:latin typeface="Arial" panose="020B0604020202020204" pitchFamily="34" charset="0"/>
                <a:cs typeface="Arial" panose="020B0604020202020204" pitchFamily="34" charset="0"/>
              </a:rPr>
              <a:t>Workers own the issue, take responsibility for solving worksite problems stop 3rd partying of the Union </a:t>
            </a:r>
          </a:p>
        </p:txBody>
      </p:sp>
      <p:sp>
        <p:nvSpPr>
          <p:cNvPr id="4" name="Slide Number Placeholder 3">
            <a:extLst>
              <a:ext uri="{FF2B5EF4-FFF2-40B4-BE49-F238E27FC236}">
                <a16:creationId xmlns:a16="http://schemas.microsoft.com/office/drawing/2014/main" id="{7874928E-0675-4244-8122-D91D443922B2}"/>
              </a:ext>
            </a:extLst>
          </p:cNvPr>
          <p:cNvSpPr>
            <a:spLocks noGrp="1"/>
          </p:cNvSpPr>
          <p:nvPr>
            <p:ph type="sldNum" sz="quarter" idx="12"/>
          </p:nvPr>
        </p:nvSpPr>
        <p:spPr>
          <a:xfrm>
            <a:off x="10825930" y="6223702"/>
            <a:ext cx="570728" cy="314067"/>
          </a:xfrm>
        </p:spPr>
        <p:txBody>
          <a:bodyPr>
            <a:normAutofit/>
          </a:bodyPr>
          <a:lstStyle/>
          <a:p>
            <a:pPr>
              <a:spcAft>
                <a:spcPts val="600"/>
              </a:spcAft>
            </a:pPr>
            <a:fld id="{401CF334-2D5C-4859-84A6-CA7E6E43FAEB}" type="slidenum">
              <a:rPr lang="en-US" sz="1000">
                <a:solidFill>
                  <a:srgbClr val="898989"/>
                </a:solidFill>
              </a:rPr>
              <a:pPr>
                <a:spcAft>
                  <a:spcPts val="600"/>
                </a:spcAft>
              </a:pPr>
              <a:t>19</a:t>
            </a:fld>
            <a:endParaRPr lang="en-US" sz="1000">
              <a:solidFill>
                <a:srgbClr val="898989"/>
              </a:solidFill>
            </a:endParaRPr>
          </a:p>
        </p:txBody>
      </p:sp>
    </p:spTree>
    <p:extLst>
      <p:ext uri="{BB962C8B-B14F-4D97-AF65-F5344CB8AC3E}">
        <p14:creationId xmlns:p14="http://schemas.microsoft.com/office/powerpoint/2010/main" val="3914437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220D9A5-F145-42CC-987F-9C9DD568A3BF}"/>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Elements of An Organized Worksite</a:t>
            </a:r>
          </a:p>
        </p:txBody>
      </p:sp>
      <p:sp>
        <p:nvSpPr>
          <p:cNvPr id="4" name="Slide Number Placeholder 3">
            <a:extLst>
              <a:ext uri="{FF2B5EF4-FFF2-40B4-BE49-F238E27FC236}">
                <a16:creationId xmlns:a16="http://schemas.microsoft.com/office/drawing/2014/main" id="{36790C27-5BF1-4CAA-820C-723B81659D00}"/>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20</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5F06C761-061C-43A9-8912-162B2168750A}"/>
              </a:ext>
            </a:extLst>
          </p:cNvPr>
          <p:cNvGraphicFramePr>
            <a:graphicFrameLocks noGrp="1"/>
          </p:cNvGraphicFramePr>
          <p:nvPr>
            <p:ph idx="1"/>
            <p:extLst>
              <p:ext uri="{D42A27DB-BD31-4B8C-83A1-F6EECF244321}">
                <p14:modId xmlns:p14="http://schemas.microsoft.com/office/powerpoint/2010/main" val="1188798338"/>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192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7E93978-BCDA-41F6-A768-9DB669B06B6B}"/>
              </a:ext>
            </a:extLst>
          </p:cNvPr>
          <p:cNvSpPr>
            <a:spLocks noGrp="1"/>
          </p:cNvSpPr>
          <p:nvPr>
            <p:ph idx="1"/>
          </p:nvPr>
        </p:nvSpPr>
        <p:spPr>
          <a:xfrm>
            <a:off x="5614876" y="738619"/>
            <a:ext cx="6283897" cy="5799150"/>
          </a:xfrm>
        </p:spPr>
        <p:txBody>
          <a:bodyPr anchor="ctr">
            <a:noAutofit/>
          </a:bodyPr>
          <a:lstStyle/>
          <a:p>
            <a:pPr lvl="0"/>
            <a:r>
              <a:rPr lang="en-US" sz="2400">
                <a:solidFill>
                  <a:srgbClr val="000000"/>
                </a:solidFill>
              </a:rPr>
              <a:t>Use </a:t>
            </a:r>
            <a:r>
              <a:rPr lang="en-US" sz="2400" b="1">
                <a:solidFill>
                  <a:srgbClr val="000000"/>
                </a:solidFill>
              </a:rPr>
              <a:t>Site Capacity rubric/assessment </a:t>
            </a:r>
            <a:r>
              <a:rPr lang="en-US" sz="2400">
                <a:solidFill>
                  <a:srgbClr val="000000"/>
                </a:solidFill>
              </a:rPr>
              <a:t>to determine membership power at school site</a:t>
            </a:r>
          </a:p>
          <a:p>
            <a:pPr lvl="0"/>
            <a:r>
              <a:rPr lang="en-US" sz="2400" b="1">
                <a:solidFill>
                  <a:srgbClr val="000000"/>
                </a:solidFill>
              </a:rPr>
              <a:t>Site Mapping</a:t>
            </a:r>
          </a:p>
          <a:p>
            <a:pPr lvl="0"/>
            <a:r>
              <a:rPr lang="en-US" sz="2400">
                <a:solidFill>
                  <a:srgbClr val="000000"/>
                </a:solidFill>
              </a:rPr>
              <a:t>Conduct </a:t>
            </a:r>
            <a:r>
              <a:rPr lang="en-US" sz="2400" b="1">
                <a:solidFill>
                  <a:srgbClr val="000000"/>
                </a:solidFill>
              </a:rPr>
              <a:t>one-on-one</a:t>
            </a:r>
            <a:r>
              <a:rPr lang="en-US" sz="2400">
                <a:solidFill>
                  <a:srgbClr val="000000"/>
                </a:solidFill>
              </a:rPr>
              <a:t> (relational and organizing) </a:t>
            </a:r>
            <a:r>
              <a:rPr lang="en-US" sz="2400" b="1">
                <a:solidFill>
                  <a:srgbClr val="000000"/>
                </a:solidFill>
              </a:rPr>
              <a:t>conversations</a:t>
            </a:r>
            <a:r>
              <a:rPr lang="en-US" sz="2400">
                <a:solidFill>
                  <a:srgbClr val="000000"/>
                </a:solidFill>
              </a:rPr>
              <a:t> to strengthen membership and increase participation</a:t>
            </a:r>
          </a:p>
          <a:p>
            <a:pPr lvl="0"/>
            <a:r>
              <a:rPr lang="en-US" sz="2400">
                <a:solidFill>
                  <a:srgbClr val="000000"/>
                </a:solidFill>
              </a:rPr>
              <a:t>Help connect-the-dots for members (</a:t>
            </a:r>
            <a:r>
              <a:rPr lang="en-US" sz="2400" b="1">
                <a:solidFill>
                  <a:srgbClr val="000000"/>
                </a:solidFill>
              </a:rPr>
              <a:t>membership + participation = power</a:t>
            </a:r>
            <a:r>
              <a:rPr lang="en-US" sz="2400">
                <a:solidFill>
                  <a:srgbClr val="000000"/>
                </a:solidFill>
              </a:rPr>
              <a:t>)</a:t>
            </a:r>
          </a:p>
          <a:p>
            <a:pPr lvl="0"/>
            <a:r>
              <a:rPr lang="en-US" sz="2400" b="1">
                <a:solidFill>
                  <a:srgbClr val="000000"/>
                </a:solidFill>
              </a:rPr>
              <a:t>Individual assessments </a:t>
            </a:r>
            <a:r>
              <a:rPr lang="en-US" sz="2400">
                <a:solidFill>
                  <a:srgbClr val="000000"/>
                </a:solidFill>
              </a:rPr>
              <a:t>(based on what members DO, not what they SAY)</a:t>
            </a:r>
          </a:p>
          <a:p>
            <a:pPr lvl="0"/>
            <a:r>
              <a:rPr lang="en-US" sz="2400">
                <a:solidFill>
                  <a:srgbClr val="000000"/>
                </a:solidFill>
              </a:rPr>
              <a:t>Assist </a:t>
            </a:r>
            <a:r>
              <a:rPr lang="en-US" sz="2400" b="1">
                <a:solidFill>
                  <a:srgbClr val="000000"/>
                </a:solidFill>
              </a:rPr>
              <a:t>Building Action Team </a:t>
            </a:r>
            <a:r>
              <a:rPr lang="en-US" sz="2400">
                <a:solidFill>
                  <a:srgbClr val="000000"/>
                </a:solidFill>
              </a:rPr>
              <a:t>(as liaison)</a:t>
            </a:r>
          </a:p>
          <a:p>
            <a:pPr lvl="0"/>
            <a:r>
              <a:rPr lang="en-US" sz="2400">
                <a:solidFill>
                  <a:srgbClr val="000000"/>
                </a:solidFill>
              </a:rPr>
              <a:t>Track participation data on </a:t>
            </a:r>
            <a:r>
              <a:rPr lang="en-US" sz="2400" b="1">
                <a:solidFill>
                  <a:srgbClr val="000000"/>
                </a:solidFill>
              </a:rPr>
              <a:t>Wall Chart</a:t>
            </a:r>
          </a:p>
          <a:p>
            <a:pPr lvl="0"/>
            <a:r>
              <a:rPr lang="en-US" sz="2400" b="1">
                <a:solidFill>
                  <a:srgbClr val="000000"/>
                </a:solidFill>
              </a:rPr>
              <a:t>CTA 360</a:t>
            </a:r>
          </a:p>
        </p:txBody>
      </p:sp>
      <p:sp>
        <p:nvSpPr>
          <p:cNvPr id="4" name="Slide Number Placeholder 3">
            <a:extLst>
              <a:ext uri="{FF2B5EF4-FFF2-40B4-BE49-F238E27FC236}">
                <a16:creationId xmlns:a16="http://schemas.microsoft.com/office/drawing/2014/main" id="{19F09D24-FA41-4322-A862-4000F4345FDD}"/>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100">
                <a:solidFill>
                  <a:srgbClr val="898989"/>
                </a:solidFill>
              </a:rPr>
              <a:pPr>
                <a:spcAft>
                  <a:spcPts val="600"/>
                </a:spcAft>
              </a:pPr>
              <a:t>21</a:t>
            </a:fld>
            <a:endParaRPr lang="en-US" sz="1100">
              <a:solidFill>
                <a:srgbClr val="898989"/>
              </a:solidFill>
            </a:endParaRPr>
          </a:p>
        </p:txBody>
      </p:sp>
      <p:sp>
        <p:nvSpPr>
          <p:cNvPr id="2" name="Title 1">
            <a:extLst>
              <a:ext uri="{FF2B5EF4-FFF2-40B4-BE49-F238E27FC236}">
                <a16:creationId xmlns:a16="http://schemas.microsoft.com/office/drawing/2014/main" id="{E8C86D8C-0C12-401B-893D-854E1840DAE3}"/>
              </a:ext>
            </a:extLst>
          </p:cNvPr>
          <p:cNvSpPr>
            <a:spLocks noGrp="1"/>
          </p:cNvSpPr>
          <p:nvPr>
            <p:ph type="title"/>
          </p:nvPr>
        </p:nvSpPr>
        <p:spPr>
          <a:xfrm>
            <a:off x="140568" y="1936852"/>
            <a:ext cx="4355232" cy="3233057"/>
          </a:xfrm>
        </p:spPr>
        <p:txBody>
          <a:bodyPr>
            <a:noAutofit/>
          </a:bodyPr>
          <a:lstStyle/>
          <a:p>
            <a:pPr algn="ctr"/>
            <a:r>
              <a:rPr lang="en-US" sz="3600" b="1">
                <a:solidFill>
                  <a:srgbClr val="000000"/>
                </a:solidFill>
              </a:rPr>
              <a:t>Members create their Plan to Win!</a:t>
            </a:r>
            <a:br>
              <a:rPr lang="en-US" sz="3600" b="1">
                <a:solidFill>
                  <a:srgbClr val="000000"/>
                </a:solidFill>
              </a:rPr>
            </a:br>
            <a:r>
              <a:rPr lang="en-US" sz="3600" b="1" i="1">
                <a:solidFill>
                  <a:srgbClr val="000000"/>
                </a:solidFill>
              </a:rPr>
              <a:t>Structure-Based Organizing</a:t>
            </a:r>
            <a:endParaRPr lang="en-US" sz="3600">
              <a:solidFill>
                <a:srgbClr val="000000"/>
              </a:solidFill>
            </a:endParaRPr>
          </a:p>
        </p:txBody>
      </p:sp>
    </p:spTree>
    <p:extLst>
      <p:ext uri="{BB962C8B-B14F-4D97-AF65-F5344CB8AC3E}">
        <p14:creationId xmlns:p14="http://schemas.microsoft.com/office/powerpoint/2010/main" val="1443719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5C782A-7427-4DF3-BF77-E194C24409E9}"/>
              </a:ext>
            </a:extLst>
          </p:cNvPr>
          <p:cNvPicPr>
            <a:picLocks noChangeAspect="1"/>
          </p:cNvPicPr>
          <p:nvPr/>
        </p:nvPicPr>
        <p:blipFill rotWithShape="1">
          <a:blip r:embed="rId3"/>
          <a:srcRect l="788" r="4149" b="3"/>
          <a:stretch/>
        </p:blipFill>
        <p:spPr>
          <a:xfrm>
            <a:off x="6223824" y="0"/>
            <a:ext cx="4912842" cy="6689723"/>
          </a:xfrm>
          <a:prstGeom prst="rect">
            <a:avLst/>
          </a:prstGeom>
          <a:effectLst/>
        </p:spPr>
      </p:pic>
      <p:sp>
        <p:nvSpPr>
          <p:cNvPr id="2" name="Title 1"/>
          <p:cNvSpPr>
            <a:spLocks noGrp="1"/>
          </p:cNvSpPr>
          <p:nvPr>
            <p:ph type="title"/>
          </p:nvPr>
        </p:nvSpPr>
        <p:spPr>
          <a:xfrm>
            <a:off x="850868" y="716611"/>
            <a:ext cx="5117310" cy="1764867"/>
          </a:xfrm>
        </p:spPr>
        <p:txBody>
          <a:bodyPr>
            <a:normAutofit fontScale="90000"/>
          </a:bodyPr>
          <a:lstStyle/>
          <a:p>
            <a:pPr algn="ctr"/>
            <a:r>
              <a:rPr lang="en-US" sz="4800">
                <a:latin typeface="Arial" panose="020B0604020202020204" pitchFamily="34" charset="0"/>
                <a:cs typeface="Arial" panose="020B0604020202020204" pitchFamily="34" charset="0"/>
              </a:rPr>
              <a:t>Create Powerful, High Participation Work Sites!</a:t>
            </a:r>
          </a:p>
        </p:txBody>
      </p:sp>
      <p:sp>
        <p:nvSpPr>
          <p:cNvPr id="3" name="Content Placeholder 2"/>
          <p:cNvSpPr>
            <a:spLocks noGrp="1"/>
          </p:cNvSpPr>
          <p:nvPr>
            <p:ph idx="1"/>
          </p:nvPr>
        </p:nvSpPr>
        <p:spPr>
          <a:xfrm>
            <a:off x="877986" y="3226542"/>
            <a:ext cx="5001739" cy="3129809"/>
          </a:xfrm>
        </p:spPr>
        <p:txBody>
          <a:bodyPr>
            <a:normAutofit/>
          </a:bodyPr>
          <a:lstStyle/>
          <a:p>
            <a:pPr marL="0" indent="0" algn="ctr">
              <a:buNone/>
            </a:pPr>
            <a:r>
              <a:rPr lang="en-US" sz="4400">
                <a:latin typeface="Arial" panose="020B0604020202020204" pitchFamily="34" charset="0"/>
                <a:cs typeface="Arial" panose="020B0604020202020204" pitchFamily="34" charset="0"/>
              </a:rPr>
              <a:t>What percent of your chapter’s sites are “1s”?  </a:t>
            </a:r>
          </a:p>
        </p:txBody>
      </p:sp>
      <p:sp>
        <p:nvSpPr>
          <p:cNvPr id="4" name="Slide Number Placeholder 3">
            <a:extLst>
              <a:ext uri="{FF2B5EF4-FFF2-40B4-BE49-F238E27FC236}">
                <a16:creationId xmlns:a16="http://schemas.microsoft.com/office/drawing/2014/main" id="{1B8D4078-E866-4D84-BEC9-F3AA83D1A024}"/>
              </a:ext>
            </a:extLst>
          </p:cNvPr>
          <p:cNvSpPr>
            <a:spLocks noGrp="1"/>
          </p:cNvSpPr>
          <p:nvPr>
            <p:ph type="sldNum" sz="quarter" idx="12"/>
          </p:nvPr>
        </p:nvSpPr>
        <p:spPr>
          <a:xfrm>
            <a:off x="7981950" y="6356351"/>
            <a:ext cx="20574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F33962EF-D074-4228-B497-B1906C03108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7665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F114C-79D3-4ADF-8640-AFAA7DF9F522}"/>
              </a:ext>
            </a:extLst>
          </p:cNvPr>
          <p:cNvSpPr>
            <a:spLocks noGrp="1"/>
          </p:cNvSpPr>
          <p:nvPr>
            <p:ph type="title"/>
          </p:nvPr>
        </p:nvSpPr>
        <p:spPr>
          <a:xfrm>
            <a:off x="791902" y="358206"/>
            <a:ext cx="5314536" cy="1325563"/>
          </a:xfrm>
        </p:spPr>
        <p:txBody>
          <a:bodyPr>
            <a:normAutofit/>
          </a:bodyPr>
          <a:lstStyle/>
          <a:p>
            <a:r>
              <a:rPr lang="en-US"/>
              <a:t>Site Mapping</a:t>
            </a:r>
          </a:p>
        </p:txBody>
      </p:sp>
      <p:sp>
        <p:nvSpPr>
          <p:cNvPr id="3" name="Content Placeholder 2">
            <a:extLst>
              <a:ext uri="{FF2B5EF4-FFF2-40B4-BE49-F238E27FC236}">
                <a16:creationId xmlns:a16="http://schemas.microsoft.com/office/drawing/2014/main" id="{3832CD13-7B62-4725-B58C-A316C61D1F51}"/>
              </a:ext>
            </a:extLst>
          </p:cNvPr>
          <p:cNvSpPr>
            <a:spLocks noGrp="1"/>
          </p:cNvSpPr>
          <p:nvPr>
            <p:ph idx="1"/>
          </p:nvPr>
        </p:nvSpPr>
        <p:spPr>
          <a:xfrm>
            <a:off x="781457" y="1590261"/>
            <a:ext cx="5314543" cy="4792251"/>
          </a:xfrm>
        </p:spPr>
        <p:txBody>
          <a:bodyPr anchor="t">
            <a:noAutofit/>
          </a:bodyPr>
          <a:lstStyle/>
          <a:p>
            <a:r>
              <a:rPr lang="en-US" sz="2400"/>
              <a:t>Grapevines</a:t>
            </a:r>
          </a:p>
          <a:p>
            <a:r>
              <a:rPr lang="en-US" sz="2400"/>
              <a:t>Bottlenecks</a:t>
            </a:r>
          </a:p>
          <a:p>
            <a:r>
              <a:rPr lang="en-US" sz="2400"/>
              <a:t>Work Groups</a:t>
            </a:r>
          </a:p>
          <a:p>
            <a:r>
              <a:rPr lang="en-US" sz="2400"/>
              <a:t>Relationships</a:t>
            </a:r>
          </a:p>
          <a:p>
            <a:r>
              <a:rPr lang="en-US" sz="2400"/>
              <a:t>Social Groups</a:t>
            </a:r>
          </a:p>
          <a:p>
            <a:r>
              <a:rPr lang="en-US" sz="2400"/>
              <a:t>Group Concerns</a:t>
            </a:r>
          </a:p>
          <a:p>
            <a:r>
              <a:rPr lang="en-US" sz="2400"/>
              <a:t>Water Coolers</a:t>
            </a:r>
          </a:p>
          <a:p>
            <a:r>
              <a:rPr lang="en-US" sz="2400"/>
              <a:t>Broom Closets</a:t>
            </a:r>
          </a:p>
          <a:p>
            <a:r>
              <a:rPr lang="en-US" sz="2400"/>
              <a:t>Hangouts</a:t>
            </a:r>
          </a:p>
          <a:p>
            <a:r>
              <a:rPr lang="en-US" sz="2400"/>
              <a:t>Prep Time</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9585339-8AC7-47C1-8003-37857964DBD5}"/>
              </a:ext>
            </a:extLst>
          </p:cNvPr>
          <p:cNvPicPr/>
          <p:nvPr/>
        </p:nvPicPr>
        <p:blipFill rotWithShape="1">
          <a:blip r:embed="rId2"/>
          <a:srcRect l="26282" t="11681" r="38301" b="37892"/>
          <a:stretch/>
        </p:blipFill>
        <p:spPr bwMode="auto">
          <a:xfrm>
            <a:off x="7702826" y="1020988"/>
            <a:ext cx="3978021" cy="3431741"/>
          </a:xfrm>
          <a:prstGeom prst="rect">
            <a:avLst/>
          </a:prstGeom>
          <a:extLst>
            <a:ext uri="{53640926-AAD7-44D8-BBD7-CCE9431645EC}">
              <a14:shadowObscured xmlns:a14="http://schemas.microsoft.com/office/drawing/2010/main"/>
            </a:ext>
          </a:extLst>
        </p:spPr>
      </p:pic>
      <p:sp>
        <p:nvSpPr>
          <p:cNvPr id="4" name="Slide Number Placeholder 3">
            <a:extLst>
              <a:ext uri="{FF2B5EF4-FFF2-40B4-BE49-F238E27FC236}">
                <a16:creationId xmlns:a16="http://schemas.microsoft.com/office/drawing/2014/main" id="{5BE64CAE-867D-4FAA-B32C-D45E0B9EA90A}"/>
              </a:ext>
            </a:extLst>
          </p:cNvPr>
          <p:cNvSpPr>
            <a:spLocks noGrp="1"/>
          </p:cNvSpPr>
          <p:nvPr>
            <p:ph type="sldNum" sz="quarter" idx="12"/>
          </p:nvPr>
        </p:nvSpPr>
        <p:spPr>
          <a:xfrm>
            <a:off x="11000232" y="6108192"/>
            <a:ext cx="548640" cy="548640"/>
          </a:xfrm>
          <a:prstGeom prst="ellipse">
            <a:avLst/>
          </a:prstGeom>
          <a:solidFill>
            <a:srgbClr val="484A5B"/>
          </a:solidFill>
        </p:spPr>
        <p:txBody>
          <a:bodyPr anchor="ctr">
            <a:normAutofit fontScale="92500"/>
          </a:bodyPr>
          <a:lstStyle/>
          <a:p>
            <a:pPr algn="ctr">
              <a:spcAft>
                <a:spcPts val="600"/>
              </a:spcAft>
            </a:pPr>
            <a:fld id="{D57F1E4F-1CFF-5643-939E-217C01CDF565}" type="slidenum">
              <a:rPr lang="en-US" sz="1500">
                <a:solidFill>
                  <a:srgbClr val="FFFFFF"/>
                </a:solidFill>
              </a:rPr>
              <a:pPr algn="ctr">
                <a:spcAft>
                  <a:spcPts val="600"/>
                </a:spcAft>
              </a:pPr>
              <a:t>23</a:t>
            </a:fld>
            <a:endParaRPr lang="en-US" sz="1500">
              <a:solidFill>
                <a:srgbClr val="FFFFFF"/>
              </a:solidFill>
            </a:endParaRPr>
          </a:p>
        </p:txBody>
      </p:sp>
    </p:spTree>
    <p:extLst>
      <p:ext uri="{BB962C8B-B14F-4D97-AF65-F5344CB8AC3E}">
        <p14:creationId xmlns:p14="http://schemas.microsoft.com/office/powerpoint/2010/main" val="736564454"/>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AC6B43-CB37-4FC7-85B3-35CBB6E0703A}"/>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Assess Members</a:t>
            </a:r>
          </a:p>
        </p:txBody>
      </p:sp>
      <p:sp>
        <p:nvSpPr>
          <p:cNvPr id="4" name="Slide Number Placeholder 3">
            <a:extLst>
              <a:ext uri="{FF2B5EF4-FFF2-40B4-BE49-F238E27FC236}">
                <a16:creationId xmlns:a16="http://schemas.microsoft.com/office/drawing/2014/main" id="{98960F5E-E90C-414F-8DB0-D76429ED793C}"/>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24</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C7F203FE-4091-4FB7-B9F1-8BD1CFF40E12}"/>
              </a:ext>
            </a:extLst>
          </p:cNvPr>
          <p:cNvGraphicFramePr>
            <a:graphicFrameLocks noGrp="1"/>
          </p:cNvGraphicFramePr>
          <p:nvPr>
            <p:ph idx="1"/>
            <p:extLst>
              <p:ext uri="{D42A27DB-BD31-4B8C-83A1-F6EECF244321}">
                <p14:modId xmlns:p14="http://schemas.microsoft.com/office/powerpoint/2010/main" val="2866870613"/>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60361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EFC236B-E8C9-49AB-92FC-70B28696A8E2}"/>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How Do We Keep Track of Conversations?</a:t>
            </a:r>
          </a:p>
        </p:txBody>
      </p:sp>
      <p:sp>
        <p:nvSpPr>
          <p:cNvPr id="4" name="Slide Number Placeholder 3">
            <a:extLst>
              <a:ext uri="{FF2B5EF4-FFF2-40B4-BE49-F238E27FC236}">
                <a16:creationId xmlns:a16="http://schemas.microsoft.com/office/drawing/2014/main" id="{BF78421C-1A8E-466F-876E-0DF6C6E56D69}"/>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25</a:t>
            </a:fld>
            <a:endParaRPr lang="en-US" sz="1000">
              <a:solidFill>
                <a:srgbClr val="898989"/>
              </a:solidFill>
            </a:endParaRPr>
          </a:p>
        </p:txBody>
      </p:sp>
      <p:graphicFrame>
        <p:nvGraphicFramePr>
          <p:cNvPr id="7" name="Content Placeholder 4">
            <a:extLst>
              <a:ext uri="{FF2B5EF4-FFF2-40B4-BE49-F238E27FC236}">
                <a16:creationId xmlns:a16="http://schemas.microsoft.com/office/drawing/2014/main" id="{B584C6D5-6318-4B7F-9831-0EF8467B68B2}"/>
              </a:ext>
            </a:extLst>
          </p:cNvPr>
          <p:cNvGraphicFramePr>
            <a:graphicFrameLocks noGrp="1"/>
          </p:cNvGraphicFramePr>
          <p:nvPr>
            <p:ph idx="1"/>
            <p:extLst>
              <p:ext uri="{D42A27DB-BD31-4B8C-83A1-F6EECF244321}">
                <p14:modId xmlns:p14="http://schemas.microsoft.com/office/powerpoint/2010/main" val="2275255838"/>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10233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499AD7B-99D4-4755-8966-F7BA04269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4692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A06F89A-489D-4383-94C5-42F7FF2E9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0D2EE-8563-4DF1-9B16-54F92EE13CC3}"/>
              </a:ext>
            </a:extLst>
          </p:cNvPr>
          <p:cNvSpPr>
            <a:spLocks noGrp="1"/>
          </p:cNvSpPr>
          <p:nvPr>
            <p:ph type="title"/>
          </p:nvPr>
        </p:nvSpPr>
        <p:spPr>
          <a:xfrm>
            <a:off x="640079" y="2023236"/>
            <a:ext cx="3659777" cy="2820908"/>
          </a:xfrm>
        </p:spPr>
        <p:txBody>
          <a:bodyPr>
            <a:normAutofit/>
          </a:bodyPr>
          <a:lstStyle/>
          <a:p>
            <a:pPr algn="ctr"/>
            <a:r>
              <a:rPr lang="en-US" sz="4000">
                <a:solidFill>
                  <a:srgbClr val="FFFFFF"/>
                </a:solidFill>
                <a:latin typeface="Arial" panose="020B0604020202020204" pitchFamily="34" charset="0"/>
                <a:cs typeface="Arial" panose="020B0604020202020204" pitchFamily="34" charset="0"/>
              </a:rPr>
              <a:t>Wall Charts</a:t>
            </a:r>
          </a:p>
        </p:txBody>
      </p:sp>
      <p:sp>
        <p:nvSpPr>
          <p:cNvPr id="4" name="Slide Number Placeholder 3">
            <a:extLst>
              <a:ext uri="{FF2B5EF4-FFF2-40B4-BE49-F238E27FC236}">
                <a16:creationId xmlns:a16="http://schemas.microsoft.com/office/drawing/2014/main" id="{D07819BF-BF41-4EF7-BDEA-4CAE120CBFC2}"/>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26</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A24BD9CF-BB35-4C2F-87C7-7D97AC454627}"/>
              </a:ext>
            </a:extLst>
          </p:cNvPr>
          <p:cNvGraphicFramePr>
            <a:graphicFrameLocks noGrp="1"/>
          </p:cNvGraphicFramePr>
          <p:nvPr>
            <p:ph idx="1"/>
            <p:extLst>
              <p:ext uri="{D42A27DB-BD31-4B8C-83A1-F6EECF244321}">
                <p14:modId xmlns:p14="http://schemas.microsoft.com/office/powerpoint/2010/main" val="39739163"/>
              </p:ext>
            </p:extLst>
          </p:nvPr>
        </p:nvGraphicFramePr>
        <p:xfrm>
          <a:off x="5446920" y="239486"/>
          <a:ext cx="6396737" cy="6400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2381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abinet&#10;&#10;Description generated with high confidence">
            <a:extLst>
              <a:ext uri="{FF2B5EF4-FFF2-40B4-BE49-F238E27FC236}">
                <a16:creationId xmlns:a16="http://schemas.microsoft.com/office/drawing/2014/main" id="{1A70ACDB-3177-43C4-9384-B0B5A38680D6}"/>
              </a:ext>
            </a:extLst>
          </p:cNvPr>
          <p:cNvPicPr>
            <a:picLocks noChangeAspect="1"/>
          </p:cNvPicPr>
          <p:nvPr/>
        </p:nvPicPr>
        <p:blipFill>
          <a:blip r:embed="rId3"/>
          <a:stretch>
            <a:fillRect/>
          </a:stretch>
        </p:blipFill>
        <p:spPr>
          <a:xfrm>
            <a:off x="-67482" y="947057"/>
            <a:ext cx="12294454" cy="5225143"/>
          </a:xfrm>
          <a:prstGeom prst="rect">
            <a:avLst/>
          </a:prstGeom>
        </p:spPr>
      </p:pic>
      <p:sp>
        <p:nvSpPr>
          <p:cNvPr id="3" name="Slide Number Placeholder 2">
            <a:extLst>
              <a:ext uri="{FF2B5EF4-FFF2-40B4-BE49-F238E27FC236}">
                <a16:creationId xmlns:a16="http://schemas.microsoft.com/office/drawing/2014/main" id="{865B31E0-669C-4C73-A6B3-5ABD31E30692}"/>
              </a:ext>
            </a:extLst>
          </p:cNvPr>
          <p:cNvSpPr>
            <a:spLocks noGrp="1"/>
          </p:cNvSpPr>
          <p:nvPr>
            <p:ph type="sldNum" sz="quarter" idx="12"/>
          </p:nvPr>
        </p:nvSpPr>
        <p:spPr>
          <a:xfrm>
            <a:off x="8610600" y="6522430"/>
            <a:ext cx="2743200" cy="347472"/>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2EBEBF5-CAE0-4CEA-B16C-EB43FA7E8004}"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821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2165A-B422-4204-937A-1C1094F03CE5}"/>
              </a:ext>
            </a:extLst>
          </p:cNvPr>
          <p:cNvSpPr>
            <a:spLocks noGrp="1"/>
          </p:cNvSpPr>
          <p:nvPr>
            <p:ph type="title"/>
          </p:nvPr>
        </p:nvSpPr>
        <p:spPr>
          <a:xfrm>
            <a:off x="4965430" y="629266"/>
            <a:ext cx="6586491" cy="1676603"/>
          </a:xfrm>
        </p:spPr>
        <p:txBody>
          <a:bodyPr>
            <a:normAutofit/>
          </a:bodyPr>
          <a:lstStyle/>
          <a:p>
            <a:r>
              <a:rPr lang="en-US" sz="4800" b="1" u="sng"/>
              <a:t>CTA 360</a:t>
            </a:r>
          </a:p>
        </p:txBody>
      </p:sp>
      <p:pic>
        <p:nvPicPr>
          <p:cNvPr id="8" name="Picture 2" descr="Image result for cta 360 image">
            <a:extLst>
              <a:ext uri="{FF2B5EF4-FFF2-40B4-BE49-F238E27FC236}">
                <a16:creationId xmlns:a16="http://schemas.microsoft.com/office/drawing/2014/main" id="{94EE694B-9A37-498C-9E84-27A0FEFCA9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144" r="2" b="10640"/>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07F48BD0-09C3-4D9A-BAE1-61C00E2A3610}"/>
              </a:ext>
            </a:extLst>
          </p:cNvPr>
          <p:cNvSpPr>
            <a:spLocks noGrp="1"/>
          </p:cNvSpPr>
          <p:nvPr>
            <p:ph idx="1"/>
          </p:nvPr>
        </p:nvSpPr>
        <p:spPr>
          <a:xfrm>
            <a:off x="4965431" y="2438400"/>
            <a:ext cx="6586489" cy="3785419"/>
          </a:xfrm>
        </p:spPr>
        <p:txBody>
          <a:bodyPr>
            <a:normAutofit/>
          </a:bodyPr>
          <a:lstStyle/>
          <a:p>
            <a:r>
              <a:rPr lang="en-US" sz="3200"/>
              <a:t>Using CTA 360 as a tool</a:t>
            </a:r>
          </a:p>
          <a:p>
            <a:pPr lvl="1"/>
            <a:r>
              <a:rPr lang="en-US" sz="3200"/>
              <a:t>Search individuals or committees</a:t>
            </a:r>
          </a:p>
          <a:p>
            <a:pPr lvl="1"/>
            <a:r>
              <a:rPr lang="en-US" sz="3200"/>
              <a:t>Mass email and text</a:t>
            </a:r>
          </a:p>
          <a:p>
            <a:pPr lvl="1"/>
            <a:r>
              <a:rPr lang="en-US" sz="3200"/>
              <a:t>Member status by site</a:t>
            </a:r>
          </a:p>
          <a:p>
            <a:endParaRPr lang="en-US" sz="2400"/>
          </a:p>
        </p:txBody>
      </p:sp>
      <p:sp>
        <p:nvSpPr>
          <p:cNvPr id="4" name="Slide Number Placeholder 3">
            <a:extLst>
              <a:ext uri="{FF2B5EF4-FFF2-40B4-BE49-F238E27FC236}">
                <a16:creationId xmlns:a16="http://schemas.microsoft.com/office/drawing/2014/main" id="{D1AFFDD7-D36C-4432-B8A8-BA8C2EBEB8F1}"/>
              </a:ext>
            </a:extLst>
          </p:cNvPr>
          <p:cNvSpPr>
            <a:spLocks noGrp="1"/>
          </p:cNvSpPr>
          <p:nvPr>
            <p:ph type="sldNum" sz="quarter" idx="12"/>
          </p:nvPr>
        </p:nvSpPr>
        <p:spPr>
          <a:xfrm>
            <a:off x="10167042" y="6356350"/>
            <a:ext cx="1186758" cy="365125"/>
          </a:xfrm>
        </p:spPr>
        <p:txBody>
          <a:bodyPr>
            <a:normAutofit/>
          </a:bodyPr>
          <a:lstStyle/>
          <a:p>
            <a:pPr>
              <a:spcAft>
                <a:spcPts val="600"/>
              </a:spcAft>
            </a:pPr>
            <a:fld id="{D57F1E4F-1CFF-5643-939E-217C01CDF565}" type="slidenum">
              <a:rPr lang="en-US" smtClean="0"/>
              <a:pPr>
                <a:spcAft>
                  <a:spcPts val="600"/>
                </a:spcAft>
              </a:pPr>
              <a:t>28</a:t>
            </a:fld>
            <a:endParaRPr lang="en-US"/>
          </a:p>
        </p:txBody>
      </p:sp>
    </p:spTree>
    <p:extLst>
      <p:ext uri="{BB962C8B-B14F-4D97-AF65-F5344CB8AC3E}">
        <p14:creationId xmlns:p14="http://schemas.microsoft.com/office/powerpoint/2010/main" val="2307021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62EAB07-B25F-438D-AAC4-930D46BAAA32}"/>
              </a:ext>
            </a:extLst>
          </p:cNvPr>
          <p:cNvSpPr>
            <a:spLocks noGrp="1"/>
          </p:cNvSpPr>
          <p:nvPr>
            <p:ph type="title"/>
          </p:nvPr>
        </p:nvSpPr>
        <p:spPr>
          <a:xfrm>
            <a:off x="640079" y="2053641"/>
            <a:ext cx="3669161" cy="2760098"/>
          </a:xfrm>
        </p:spPr>
        <p:txBody>
          <a:bodyPr>
            <a:normAutofit/>
          </a:bodyPr>
          <a:lstStyle/>
          <a:p>
            <a:r>
              <a:rPr lang="en-US" sz="5400">
                <a:solidFill>
                  <a:srgbClr val="FFFFFF"/>
                </a:solidFill>
              </a:rPr>
              <a:t>Listening Is Important!</a:t>
            </a:r>
          </a:p>
        </p:txBody>
      </p:sp>
      <p:sp>
        <p:nvSpPr>
          <p:cNvPr id="3" name="Content Placeholder 2">
            <a:extLst>
              <a:ext uri="{FF2B5EF4-FFF2-40B4-BE49-F238E27FC236}">
                <a16:creationId xmlns:a16="http://schemas.microsoft.com/office/drawing/2014/main" id="{229DD3E0-AEE8-407C-94B2-1A9C62627D22}"/>
              </a:ext>
            </a:extLst>
          </p:cNvPr>
          <p:cNvSpPr>
            <a:spLocks noGrp="1"/>
          </p:cNvSpPr>
          <p:nvPr>
            <p:ph idx="1"/>
          </p:nvPr>
        </p:nvSpPr>
        <p:spPr>
          <a:xfrm>
            <a:off x="6090574" y="801866"/>
            <a:ext cx="5306084" cy="5230634"/>
          </a:xfrm>
        </p:spPr>
        <p:txBody>
          <a:bodyPr anchor="ctr">
            <a:normAutofit/>
          </a:bodyPr>
          <a:lstStyle/>
          <a:p>
            <a:r>
              <a:rPr lang="en-US" sz="3200">
                <a:solidFill>
                  <a:srgbClr val="000000"/>
                </a:solidFill>
              </a:rPr>
              <a:t>Avoid distractions</a:t>
            </a:r>
          </a:p>
          <a:p>
            <a:r>
              <a:rPr lang="en-US" sz="3200">
                <a:solidFill>
                  <a:srgbClr val="000000"/>
                </a:solidFill>
              </a:rPr>
              <a:t>Slow down</a:t>
            </a:r>
          </a:p>
          <a:p>
            <a:r>
              <a:rPr lang="en-US" sz="3200">
                <a:solidFill>
                  <a:srgbClr val="000000"/>
                </a:solidFill>
              </a:rPr>
              <a:t>Empathize</a:t>
            </a:r>
          </a:p>
          <a:p>
            <a:r>
              <a:rPr lang="en-US" sz="3200">
                <a:solidFill>
                  <a:srgbClr val="000000"/>
                </a:solidFill>
              </a:rPr>
              <a:t>Keep an open mind</a:t>
            </a:r>
          </a:p>
          <a:p>
            <a:r>
              <a:rPr lang="en-US" sz="3200">
                <a:solidFill>
                  <a:srgbClr val="000000"/>
                </a:solidFill>
              </a:rPr>
              <a:t>Find common ground</a:t>
            </a:r>
          </a:p>
          <a:p>
            <a:r>
              <a:rPr lang="en-US" sz="3200">
                <a:solidFill>
                  <a:srgbClr val="000000"/>
                </a:solidFill>
              </a:rPr>
              <a:t>Leave emotions behind</a:t>
            </a:r>
          </a:p>
          <a:p>
            <a:r>
              <a:rPr lang="en-US" sz="3200">
                <a:solidFill>
                  <a:srgbClr val="000000"/>
                </a:solidFill>
              </a:rPr>
              <a:t>Ask questions</a:t>
            </a:r>
          </a:p>
          <a:p>
            <a:r>
              <a:rPr lang="en-US" sz="3200">
                <a:solidFill>
                  <a:srgbClr val="000000"/>
                </a:solidFill>
              </a:rPr>
              <a:t>Smile!</a:t>
            </a:r>
          </a:p>
        </p:txBody>
      </p:sp>
      <p:sp>
        <p:nvSpPr>
          <p:cNvPr id="4" name="Slide Number Placeholder 3">
            <a:extLst>
              <a:ext uri="{FF2B5EF4-FFF2-40B4-BE49-F238E27FC236}">
                <a16:creationId xmlns:a16="http://schemas.microsoft.com/office/drawing/2014/main" id="{EBAE4F6C-4701-4060-82F4-AAF90FEA34B4}"/>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29</a:t>
            </a:fld>
            <a:endParaRPr lang="en-US" sz="1000">
              <a:solidFill>
                <a:srgbClr val="898989"/>
              </a:solidFill>
            </a:endParaRPr>
          </a:p>
        </p:txBody>
      </p:sp>
    </p:spTree>
    <p:extLst>
      <p:ext uri="{BB962C8B-B14F-4D97-AF65-F5344CB8AC3E}">
        <p14:creationId xmlns:p14="http://schemas.microsoft.com/office/powerpoint/2010/main" val="3219879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040FE1A-F5ED-4D3C-86E5-69ADCFB83D4F}"/>
              </a:ext>
            </a:extLst>
          </p:cNvPr>
          <p:cNvSpPr>
            <a:spLocks noGrp="1"/>
          </p:cNvSpPr>
          <p:nvPr>
            <p:ph type="title"/>
          </p:nvPr>
        </p:nvSpPr>
        <p:spPr>
          <a:xfrm>
            <a:off x="5614876" y="129175"/>
            <a:ext cx="5945753" cy="1756263"/>
          </a:xfrm>
        </p:spPr>
        <p:txBody>
          <a:bodyPr>
            <a:normAutofit/>
          </a:bodyPr>
          <a:lstStyle/>
          <a:p>
            <a:r>
              <a:rPr lang="en-US">
                <a:solidFill>
                  <a:srgbClr val="000000"/>
                </a:solidFill>
                <a:latin typeface="Arial" panose="020B0604020202020204" pitchFamily="34" charset="0"/>
                <a:cs typeface="Arial" panose="020B0604020202020204" pitchFamily="34" charset="0"/>
              </a:rPr>
              <a:t>Relational Conversations</a:t>
            </a:r>
          </a:p>
        </p:txBody>
      </p:sp>
      <p:sp>
        <p:nvSpPr>
          <p:cNvPr id="23"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5D453675-28B0-42DB-8271-4CDDE53CA1EC}"/>
              </a:ext>
            </a:extLst>
          </p:cNvPr>
          <p:cNvPicPr>
            <a:picLocks noChangeAspect="1"/>
          </p:cNvPicPr>
          <p:nvPr/>
        </p:nvPicPr>
        <p:blipFill rotWithShape="1">
          <a:blip r:embed="rId4">
            <a:alphaModFix/>
            <a:extLst/>
          </a:blip>
          <a:srcRect l="18200" r="7756" b="2"/>
          <a:stretch/>
        </p:blipFill>
        <p:spPr>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id="{51B91821-5413-4BBB-A246-8B7558DA1591}"/>
              </a:ext>
            </a:extLst>
          </p:cNvPr>
          <p:cNvSpPr>
            <a:spLocks noGrp="1"/>
          </p:cNvSpPr>
          <p:nvPr>
            <p:ph idx="1"/>
          </p:nvPr>
        </p:nvSpPr>
        <p:spPr>
          <a:xfrm>
            <a:off x="5511850" y="1684104"/>
            <a:ext cx="6435351" cy="5046900"/>
          </a:xfrm>
        </p:spPr>
        <p:txBody>
          <a:bodyPr anchor="ctr">
            <a:normAutofit lnSpcReduction="10000"/>
          </a:bodyPr>
          <a:lstStyle/>
          <a:p>
            <a:r>
              <a:rPr lang="en-US" sz="2400">
                <a:solidFill>
                  <a:srgbClr val="000000"/>
                </a:solidFill>
                <a:latin typeface="Arial" panose="020B0604020202020204" pitchFamily="34" charset="0"/>
                <a:cs typeface="Arial" panose="020B0604020202020204" pitchFamily="34" charset="0"/>
              </a:rPr>
              <a:t>Introduce yourself. Ask questions that will help surface members’ values and/or motivations. (For example, “How did you get into teaching? What do you like best about your job?”)</a:t>
            </a:r>
          </a:p>
          <a:p>
            <a:pPr>
              <a:lnSpc>
                <a:spcPct val="100000"/>
              </a:lnSpc>
            </a:pPr>
            <a:r>
              <a:rPr lang="en-US" sz="2400">
                <a:solidFill>
                  <a:srgbClr val="000000"/>
                </a:solidFill>
                <a:latin typeface="Arial" panose="020B0604020202020204" pitchFamily="34" charset="0"/>
                <a:cs typeface="Arial" panose="020B0604020202020204" pitchFamily="34" charset="0"/>
              </a:rPr>
              <a:t>Message can be as simple as “Hi, together we are local/CTA. We all support each other and work together to solve problems and provide the best public education for our kids.”</a:t>
            </a:r>
          </a:p>
          <a:p>
            <a:r>
              <a:rPr lang="en-US" sz="2400">
                <a:solidFill>
                  <a:srgbClr val="000000"/>
                </a:solidFill>
                <a:latin typeface="Arial" panose="020B0604020202020204" pitchFamily="34" charset="0"/>
                <a:cs typeface="Arial" panose="020B0604020202020204" pitchFamily="34" charset="0"/>
              </a:rPr>
              <a:t>The goal is to build a relationship based on shared values. Connect members to our shared values of standing together in union: to advocate for public education, our students, and colleagues.</a:t>
            </a:r>
          </a:p>
        </p:txBody>
      </p:sp>
      <p:sp>
        <p:nvSpPr>
          <p:cNvPr id="4" name="Slide Number Placeholder 3">
            <a:extLst>
              <a:ext uri="{FF2B5EF4-FFF2-40B4-BE49-F238E27FC236}">
                <a16:creationId xmlns:a16="http://schemas.microsoft.com/office/drawing/2014/main" id="{0A368D60-05DF-49D5-B6C8-9F659038CF36}"/>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100">
                <a:solidFill>
                  <a:srgbClr val="898989"/>
                </a:solidFill>
                <a:latin typeface="Arial" panose="020B0604020202020204" pitchFamily="34" charset="0"/>
                <a:cs typeface="Arial" panose="020B0604020202020204" pitchFamily="34" charset="0"/>
              </a:rPr>
              <a:pPr>
                <a:spcAft>
                  <a:spcPts val="600"/>
                </a:spcAft>
              </a:pPr>
              <a:t>30</a:t>
            </a:fld>
            <a:endParaRPr lang="en-US" sz="1100">
              <a:solidFill>
                <a:srgbClr val="89898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948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60D768-BEA3-4AD1-8E84-D4349AE052B9}"/>
              </a:ext>
            </a:extLst>
          </p:cNvPr>
          <p:cNvSpPr>
            <a:spLocks noGrp="1"/>
          </p:cNvSpPr>
          <p:nvPr>
            <p:ph type="sldNum" sz="quarter" idx="12"/>
          </p:nvPr>
        </p:nvSpPr>
        <p:spPr/>
        <p:txBody>
          <a:bodyPr/>
          <a:lstStyle/>
          <a:p>
            <a:fld id="{D57F1E4F-1CFF-5643-939E-217C01CDF565}" type="slidenum">
              <a:rPr lang="en-US" smtClean="0"/>
              <a:pPr/>
              <a:t>31</a:t>
            </a:fld>
            <a:endParaRPr lang="en-US"/>
          </a:p>
        </p:txBody>
      </p:sp>
      <p:graphicFrame>
        <p:nvGraphicFramePr>
          <p:cNvPr id="5" name="Object 4">
            <a:extLst>
              <a:ext uri="{FF2B5EF4-FFF2-40B4-BE49-F238E27FC236}">
                <a16:creationId xmlns:a16="http://schemas.microsoft.com/office/drawing/2014/main" id="{4D89DA49-6B0E-4D2A-902F-E4D1348D75F2}"/>
              </a:ext>
            </a:extLst>
          </p:cNvPr>
          <p:cNvGraphicFramePr>
            <a:graphicFrameLocks noChangeAspect="1"/>
          </p:cNvGraphicFramePr>
          <p:nvPr>
            <p:extLst/>
          </p:nvPr>
        </p:nvGraphicFramePr>
        <p:xfrm>
          <a:off x="1560513" y="0"/>
          <a:ext cx="9220200" cy="6858000"/>
        </p:xfrm>
        <a:graphic>
          <a:graphicData uri="http://schemas.openxmlformats.org/presentationml/2006/ole">
            <mc:AlternateContent xmlns:mc="http://schemas.openxmlformats.org/markup-compatibility/2006">
              <mc:Choice xmlns:v="urn:schemas-microsoft-com:vml" Requires="v">
                <p:oleObj spid="_x0000_s69638" name="Acrobat Document" r:id="rId4" imgW="4571803" imgH="3429000" progId="AcroExch.Document.DC">
                  <p:embed/>
                </p:oleObj>
              </mc:Choice>
              <mc:Fallback>
                <p:oleObj name="Acrobat Document" r:id="rId4" imgW="4571803" imgH="3429000" progId="AcroExch.Document.DC">
                  <p:embed/>
                  <p:pic>
                    <p:nvPicPr>
                      <p:cNvPr id="5" name="Object 4">
                        <a:extLst>
                          <a:ext uri="{FF2B5EF4-FFF2-40B4-BE49-F238E27FC236}">
                            <a16:creationId xmlns:a16="http://schemas.microsoft.com/office/drawing/2014/main" id="{4D89DA49-6B0E-4D2A-902F-E4D1348D75F2}"/>
                          </a:ext>
                        </a:extLst>
                      </p:cNvPr>
                      <p:cNvPicPr/>
                      <p:nvPr/>
                    </p:nvPicPr>
                    <p:blipFill>
                      <a:blip r:embed="rId5"/>
                      <a:stretch>
                        <a:fillRect/>
                      </a:stretch>
                    </p:blipFill>
                    <p:spPr>
                      <a:xfrm>
                        <a:off x="1560513" y="0"/>
                        <a:ext cx="9220200" cy="6858000"/>
                      </a:xfrm>
                      <a:prstGeom prst="rect">
                        <a:avLst/>
                      </a:prstGeom>
                    </p:spPr>
                  </p:pic>
                </p:oleObj>
              </mc:Fallback>
            </mc:AlternateContent>
          </a:graphicData>
        </a:graphic>
      </p:graphicFrame>
    </p:spTree>
    <p:extLst>
      <p:ext uri="{BB962C8B-B14F-4D97-AF65-F5344CB8AC3E}">
        <p14:creationId xmlns:p14="http://schemas.microsoft.com/office/powerpoint/2010/main" val="2595684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485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5D3598E5-2E30-4D45-826B-0B08C8C47D2D}"/>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smtClean="0"/>
              <a:pPr>
                <a:spcAft>
                  <a:spcPts val="600"/>
                </a:spcAft>
              </a:pPr>
              <a:t>32</a:t>
            </a:fld>
            <a:endParaRPr lang="en-US"/>
          </a:p>
        </p:txBody>
      </p:sp>
      <p:sp>
        <p:nvSpPr>
          <p:cNvPr id="14" name="Freeform: Shape 13">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90DFCEFA-078F-42DA-8E1D-17260F5F42D5}"/>
              </a:ext>
            </a:extLst>
          </p:cNvPr>
          <p:cNvPicPr/>
          <p:nvPr/>
        </p:nvPicPr>
        <p:blipFill rotWithShape="1">
          <a:blip r:embed="rId3"/>
          <a:srcRect l="10096" t="7123" r="51442" b="11681"/>
          <a:stretch/>
        </p:blipFill>
        <p:spPr bwMode="auto">
          <a:xfrm>
            <a:off x="3834847" y="353115"/>
            <a:ext cx="4522306" cy="6003235"/>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340669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5E6872-3028-42F9-918D-1C0592E8A4EC}"/>
              </a:ext>
            </a:extLst>
          </p:cNvPr>
          <p:cNvSpPr>
            <a:spLocks noGrp="1"/>
          </p:cNvSpPr>
          <p:nvPr>
            <p:ph type="title"/>
          </p:nvPr>
        </p:nvSpPr>
        <p:spPr>
          <a:xfrm>
            <a:off x="804676" y="404501"/>
            <a:ext cx="6318649" cy="1454051"/>
          </a:xfrm>
        </p:spPr>
        <p:txBody>
          <a:bodyPr>
            <a:normAutofit/>
          </a:bodyPr>
          <a:lstStyle/>
          <a:p>
            <a:r>
              <a:rPr lang="en-US" b="1">
                <a:solidFill>
                  <a:srgbClr val="000000"/>
                </a:solidFill>
              </a:rPr>
              <a:t>You are not alone!</a:t>
            </a:r>
          </a:p>
        </p:txBody>
      </p:sp>
      <p:sp>
        <p:nvSpPr>
          <p:cNvPr id="3" name="Content Placeholder 2">
            <a:extLst>
              <a:ext uri="{FF2B5EF4-FFF2-40B4-BE49-F238E27FC236}">
                <a16:creationId xmlns:a16="http://schemas.microsoft.com/office/drawing/2014/main" id="{30F40D8D-C7B4-4E09-915A-2CF7CE9A459B}"/>
              </a:ext>
            </a:extLst>
          </p:cNvPr>
          <p:cNvSpPr>
            <a:spLocks noGrp="1"/>
          </p:cNvSpPr>
          <p:nvPr>
            <p:ph idx="1"/>
          </p:nvPr>
        </p:nvSpPr>
        <p:spPr>
          <a:xfrm>
            <a:off x="689152" y="1696441"/>
            <a:ext cx="5504819" cy="4757057"/>
          </a:xfrm>
        </p:spPr>
        <p:txBody>
          <a:bodyPr anchor="ctr">
            <a:normAutofit/>
          </a:bodyPr>
          <a:lstStyle/>
          <a:p>
            <a:r>
              <a:rPr lang="en-US" sz="2400">
                <a:solidFill>
                  <a:srgbClr val="000000"/>
                </a:solidFill>
              </a:rPr>
              <a:t>BAT teams are networks of union members at a school (or worksite).</a:t>
            </a:r>
          </a:p>
          <a:p>
            <a:r>
              <a:rPr lang="en-US" sz="2400">
                <a:solidFill>
                  <a:srgbClr val="000000"/>
                </a:solidFill>
              </a:rPr>
              <a:t>BAT leaders will have networks of union members who they see regularly. </a:t>
            </a:r>
          </a:p>
          <a:p>
            <a:r>
              <a:rPr lang="en-US" sz="2400">
                <a:solidFill>
                  <a:srgbClr val="000000"/>
                </a:solidFill>
              </a:rPr>
              <a:t>BAT leaders (with the support of site reps, union staff, and other union leaders) will organize colleagues in their network to stay informed, maintain union membership, and to get engaged in addressing site issues and winning a strong contract.</a:t>
            </a:r>
          </a:p>
        </p:txBody>
      </p:sp>
      <p:sp>
        <p:nvSpPr>
          <p:cNvPr id="54" name="Oval 53">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636" y="2960687"/>
            <a:ext cx="2668748" cy="266874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014" y="2"/>
            <a:ext cx="4034987" cy="342814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Graphic 1" descr="Bats">
            <a:extLst>
              <a:ext uri="{FF2B5EF4-FFF2-40B4-BE49-F238E27FC236}">
                <a16:creationId xmlns:a16="http://schemas.microsoft.com/office/drawing/2014/main" id="{5949DA6F-36BD-447B-88AB-6C4957B452C5}"/>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47972" y="210817"/>
            <a:ext cx="2429582" cy="2429582"/>
          </a:xfrm>
          <a:prstGeom prst="rect">
            <a:avLst/>
          </a:prstGeom>
        </p:spPr>
      </p:pic>
      <p:pic>
        <p:nvPicPr>
          <p:cNvPr id="5" name="Graphic 1" descr="Bats">
            <a:extLst>
              <a:ext uri="{FF2B5EF4-FFF2-40B4-BE49-F238E27FC236}">
                <a16:creationId xmlns:a16="http://schemas.microsoft.com/office/drawing/2014/main" id="{531A97D7-DA12-4E89-B18C-42885D33D6C5}"/>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13910" y="3478741"/>
            <a:ext cx="1606964" cy="1606964"/>
          </a:xfrm>
          <a:prstGeom prst="rect">
            <a:avLst/>
          </a:prstGeom>
        </p:spPr>
      </p:pic>
      <p:sp>
        <p:nvSpPr>
          <p:cNvPr id="4" name="Slide Number Placeholder 3">
            <a:extLst>
              <a:ext uri="{FF2B5EF4-FFF2-40B4-BE49-F238E27FC236}">
                <a16:creationId xmlns:a16="http://schemas.microsoft.com/office/drawing/2014/main" id="{5DEF011E-EC01-4E66-8FE6-0E1E0107A40D}"/>
              </a:ext>
            </a:extLst>
          </p:cNvPr>
          <p:cNvSpPr>
            <a:spLocks noGrp="1"/>
          </p:cNvSpPr>
          <p:nvPr>
            <p:ph type="sldNum" sz="quarter" idx="12"/>
          </p:nvPr>
        </p:nvSpPr>
        <p:spPr>
          <a:xfrm>
            <a:off x="8333380" y="6223702"/>
            <a:ext cx="570728" cy="314067"/>
          </a:xfrm>
        </p:spPr>
        <p:txBody>
          <a:bodyPr>
            <a:normAutofit/>
          </a:bodyPr>
          <a:lstStyle/>
          <a:p>
            <a:pPr>
              <a:spcAft>
                <a:spcPts val="600"/>
              </a:spcAft>
            </a:pPr>
            <a:fld id="{D57F1E4F-1CFF-5643-939E-217C01CDF565}" type="slidenum">
              <a:rPr lang="en-US" sz="1100">
                <a:solidFill>
                  <a:srgbClr val="898989"/>
                </a:solidFill>
              </a:rPr>
              <a:pPr>
                <a:spcAft>
                  <a:spcPts val="600"/>
                </a:spcAft>
              </a:pPr>
              <a:t>33</a:t>
            </a:fld>
            <a:endParaRPr lang="en-US" sz="1100">
              <a:solidFill>
                <a:srgbClr val="898989"/>
              </a:solidFill>
            </a:endParaRPr>
          </a:p>
        </p:txBody>
      </p:sp>
      <p:sp>
        <p:nvSpPr>
          <p:cNvPr id="58"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9131" y="4258570"/>
            <a:ext cx="3132869" cy="259943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 name="Graphic 1" descr="Bats">
            <a:extLst>
              <a:ext uri="{FF2B5EF4-FFF2-40B4-BE49-F238E27FC236}">
                <a16:creationId xmlns:a16="http://schemas.microsoft.com/office/drawing/2014/main" id="{8CA205B7-C7B9-46B6-A320-26B45226D6D8}"/>
              </a:ext>
            </a:extLst>
          </p:cNvPr>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18893" y="5010263"/>
            <a:ext cx="1661466" cy="1661466"/>
          </a:xfrm>
          <a:prstGeom prst="rect">
            <a:avLst/>
          </a:prstGeom>
        </p:spPr>
      </p:pic>
    </p:spTree>
    <p:extLst>
      <p:ext uri="{BB962C8B-B14F-4D97-AF65-F5344CB8AC3E}">
        <p14:creationId xmlns:p14="http://schemas.microsoft.com/office/powerpoint/2010/main" val="201036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99AD7B-99D4-4755-8966-F7BA04269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4692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A06F89A-489D-4383-94C5-42F7FF2E9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6F93773-66A5-46BE-B517-3125D19BCD29}"/>
              </a:ext>
            </a:extLst>
          </p:cNvPr>
          <p:cNvSpPr>
            <a:spLocks noGrp="1"/>
          </p:cNvSpPr>
          <p:nvPr>
            <p:ph type="title"/>
          </p:nvPr>
        </p:nvSpPr>
        <p:spPr>
          <a:xfrm>
            <a:off x="640079" y="2023236"/>
            <a:ext cx="3659777" cy="2820908"/>
          </a:xfrm>
        </p:spPr>
        <p:txBody>
          <a:bodyPr>
            <a:normAutofit/>
          </a:bodyPr>
          <a:lstStyle/>
          <a:p>
            <a:r>
              <a:rPr lang="en-US" sz="4000">
                <a:solidFill>
                  <a:srgbClr val="FFFFFF"/>
                </a:solidFill>
              </a:rPr>
              <a:t>Members Are </a:t>
            </a:r>
            <a:r>
              <a:rPr lang="en-US" sz="4000" u="sng">
                <a:solidFill>
                  <a:srgbClr val="FFFFFF"/>
                </a:solidFill>
              </a:rPr>
              <a:t>Engaged</a:t>
            </a:r>
            <a:r>
              <a:rPr lang="en-US" sz="4000">
                <a:solidFill>
                  <a:srgbClr val="FFFFFF"/>
                </a:solidFill>
              </a:rPr>
              <a:t> – </a:t>
            </a:r>
            <a:r>
              <a:rPr lang="en-US" sz="4000" i="1">
                <a:solidFill>
                  <a:srgbClr val="FFFFFF"/>
                </a:solidFill>
              </a:rPr>
              <a:t>Super-majority Participation</a:t>
            </a:r>
            <a:endParaRPr lang="en-US" sz="4000">
              <a:solidFill>
                <a:srgbClr val="FFFFFF"/>
              </a:solidFill>
            </a:endParaRPr>
          </a:p>
        </p:txBody>
      </p:sp>
      <p:sp>
        <p:nvSpPr>
          <p:cNvPr id="4" name="Slide Number Placeholder 3">
            <a:extLst>
              <a:ext uri="{FF2B5EF4-FFF2-40B4-BE49-F238E27FC236}">
                <a16:creationId xmlns:a16="http://schemas.microsoft.com/office/drawing/2014/main" id="{3366FB7E-395B-4F50-AAE0-140ACA604051}"/>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34</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0133BB4E-C5CE-4F96-A0E2-245C930F7B8E}"/>
              </a:ext>
            </a:extLst>
          </p:cNvPr>
          <p:cNvGraphicFramePr>
            <a:graphicFrameLocks noGrp="1"/>
          </p:cNvGraphicFramePr>
          <p:nvPr>
            <p:ph idx="1"/>
            <p:extLst>
              <p:ext uri="{D42A27DB-BD31-4B8C-83A1-F6EECF244321}">
                <p14:modId xmlns:p14="http://schemas.microsoft.com/office/powerpoint/2010/main" val="1255897716"/>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8508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79664A8-8088-461A-A2E7-D724E659B87C}"/>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Build Power through super-majority participation </a:t>
            </a:r>
          </a:p>
        </p:txBody>
      </p:sp>
      <p:sp>
        <p:nvSpPr>
          <p:cNvPr id="20" name="Content Placeholder 2">
            <a:extLst>
              <a:ext uri="{FF2B5EF4-FFF2-40B4-BE49-F238E27FC236}">
                <a16:creationId xmlns:a16="http://schemas.microsoft.com/office/drawing/2014/main" id="{BC3AAB68-DE99-403B-8C02-0B7ED1688D34}"/>
              </a:ext>
            </a:extLst>
          </p:cNvPr>
          <p:cNvSpPr>
            <a:spLocks noGrp="1"/>
          </p:cNvSpPr>
          <p:nvPr>
            <p:ph idx="1"/>
          </p:nvPr>
        </p:nvSpPr>
        <p:spPr>
          <a:xfrm>
            <a:off x="925286" y="2753936"/>
            <a:ext cx="10471372" cy="3853542"/>
          </a:xfrm>
        </p:spPr>
        <p:txBody>
          <a:bodyPr>
            <a:normAutofit lnSpcReduction="10000"/>
          </a:bodyPr>
          <a:lstStyle/>
          <a:p>
            <a:pPr lvl="0"/>
            <a:r>
              <a:rPr lang="en-US" sz="2400">
                <a:solidFill>
                  <a:srgbClr val="000000"/>
                </a:solidFill>
              </a:rPr>
              <a:t>Identify organic leaders (at least one at every worksite)</a:t>
            </a:r>
          </a:p>
          <a:p>
            <a:pPr lvl="0"/>
            <a:r>
              <a:rPr lang="en-US" sz="2400">
                <a:solidFill>
                  <a:srgbClr val="000000"/>
                </a:solidFill>
              </a:rPr>
              <a:t>Members are active in their organizing committees, building action teams or contract action teams</a:t>
            </a:r>
          </a:p>
          <a:p>
            <a:pPr lvl="0"/>
            <a:r>
              <a:rPr lang="en-US" sz="2400">
                <a:solidFill>
                  <a:srgbClr val="000000"/>
                </a:solidFill>
              </a:rPr>
              <a:t>Site Reps are meeting and dialoguing regularly with members at their sites</a:t>
            </a:r>
          </a:p>
          <a:p>
            <a:pPr lvl="0"/>
            <a:r>
              <a:rPr lang="en-US" sz="2400">
                <a:solidFill>
                  <a:srgbClr val="000000"/>
                </a:solidFill>
              </a:rPr>
              <a:t>Members are asked, “What is it going to take to win what you want?” “Are you and your members willing to do what it will take to win?”</a:t>
            </a:r>
          </a:p>
          <a:p>
            <a:pPr lvl="0"/>
            <a:r>
              <a:rPr lang="en-US" sz="2400">
                <a:solidFill>
                  <a:srgbClr val="000000"/>
                </a:solidFill>
              </a:rPr>
              <a:t>Membership is high at each site.  Reps are having conversations with non-members and overcoming objections</a:t>
            </a:r>
          </a:p>
          <a:p>
            <a:pPr lvl="0"/>
            <a:r>
              <a:rPr lang="en-US" sz="2400" b="1">
                <a:solidFill>
                  <a:srgbClr val="000000"/>
                </a:solidFill>
              </a:rPr>
              <a:t>Membership, collective action/high participation equal UNION POWER</a:t>
            </a:r>
            <a:endParaRPr lang="en-US" sz="2400">
              <a:solidFill>
                <a:srgbClr val="000000"/>
              </a:solidFill>
            </a:endParaRPr>
          </a:p>
        </p:txBody>
      </p:sp>
      <p:sp>
        <p:nvSpPr>
          <p:cNvPr id="4" name="Slide Number Placeholder 3">
            <a:extLst>
              <a:ext uri="{FF2B5EF4-FFF2-40B4-BE49-F238E27FC236}">
                <a16:creationId xmlns:a16="http://schemas.microsoft.com/office/drawing/2014/main" id="{870A3931-08FE-452E-9009-DEB1289B0908}"/>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35</a:t>
            </a:fld>
            <a:endParaRPr lang="en-US" sz="1000">
              <a:solidFill>
                <a:srgbClr val="898989"/>
              </a:solidFill>
            </a:endParaRPr>
          </a:p>
        </p:txBody>
      </p:sp>
    </p:spTree>
    <p:extLst>
      <p:ext uri="{BB962C8B-B14F-4D97-AF65-F5344CB8AC3E}">
        <p14:creationId xmlns:p14="http://schemas.microsoft.com/office/powerpoint/2010/main" val="3510052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57022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Title 1">
            <a:extLst>
              <a:ext uri="{FF2B5EF4-FFF2-40B4-BE49-F238E27FC236}">
                <a16:creationId xmlns:a16="http://schemas.microsoft.com/office/drawing/2014/main" id="{1386217A-9F8D-43C5-A64D-638460AD7D99}"/>
              </a:ext>
            </a:extLst>
          </p:cNvPr>
          <p:cNvSpPr>
            <a:spLocks noGrp="1"/>
          </p:cNvSpPr>
          <p:nvPr>
            <p:ph type="title"/>
          </p:nvPr>
        </p:nvSpPr>
        <p:spPr>
          <a:xfrm>
            <a:off x="804482" y="753527"/>
            <a:ext cx="10515599" cy="3231969"/>
          </a:xfrm>
        </p:spPr>
        <p:txBody>
          <a:bodyPr vert="horz" lIns="91440" tIns="45720" rIns="91440" bIns="45720" rtlCol="0" anchor="ctr">
            <a:normAutofit/>
          </a:bodyPr>
          <a:lstStyle/>
          <a:p>
            <a:r>
              <a:rPr lang="en-US" kern="1200">
                <a:solidFill>
                  <a:srgbClr val="FFFFFF"/>
                </a:solidFill>
                <a:latin typeface="+mj-lt"/>
                <a:ea typeface="+mj-ea"/>
                <a:cs typeface="+mj-cs"/>
              </a:rPr>
              <a:t>Why did you join (or choose to remain) part of your union</a:t>
            </a:r>
            <a:r>
              <a:rPr lang="en-US">
                <a:solidFill>
                  <a:srgbClr val="FFFFFF"/>
                </a:solidFill>
              </a:rPr>
              <a:t>?</a:t>
            </a:r>
            <a:br>
              <a:rPr lang="en-US">
                <a:solidFill>
                  <a:srgbClr val="FFFFFF"/>
                </a:solidFill>
              </a:rPr>
            </a:br>
            <a:br>
              <a:rPr lang="en-US">
                <a:solidFill>
                  <a:srgbClr val="FFFFFF"/>
                </a:solidFill>
              </a:rPr>
            </a:br>
            <a:r>
              <a:rPr lang="en-US" kern="1200">
                <a:solidFill>
                  <a:srgbClr val="FFFFFF"/>
                </a:solidFill>
                <a:latin typeface="+mj-lt"/>
                <a:ea typeface="+mj-ea"/>
                <a:cs typeface="+mj-cs"/>
              </a:rPr>
              <a:t>How will you overcome objections from potential members??</a:t>
            </a:r>
          </a:p>
        </p:txBody>
      </p:sp>
      <p:sp>
        <p:nvSpPr>
          <p:cNvPr id="4" name="Slide Number Placeholder 3">
            <a:extLst>
              <a:ext uri="{FF2B5EF4-FFF2-40B4-BE49-F238E27FC236}">
                <a16:creationId xmlns:a16="http://schemas.microsoft.com/office/drawing/2014/main" id="{7A572EB6-42AB-4A4C-AF66-AF745D6CFDF2}"/>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a:spcAft>
                <a:spcPts val="600"/>
              </a:spcAft>
            </a:pPr>
            <a:fld id="{D57F1E4F-1CFF-5643-939E-217C01CDF565}" type="slidenum">
              <a:rPr lang="en-US" sz="1000">
                <a:solidFill>
                  <a:srgbClr val="898989"/>
                </a:solidFill>
              </a:rPr>
              <a:pPr>
                <a:spcAft>
                  <a:spcPts val="600"/>
                </a:spcAft>
              </a:pPr>
              <a:t>36</a:t>
            </a:fld>
            <a:endParaRPr lang="en-US" sz="1000">
              <a:solidFill>
                <a:srgbClr val="898989"/>
              </a:solidFill>
            </a:endParaRPr>
          </a:p>
        </p:txBody>
      </p:sp>
      <p:sp>
        <p:nvSpPr>
          <p:cNvPr id="5" name="Title 1">
            <a:extLst>
              <a:ext uri="{FF2B5EF4-FFF2-40B4-BE49-F238E27FC236}">
                <a16:creationId xmlns:a16="http://schemas.microsoft.com/office/drawing/2014/main" id="{7720C386-FB72-4450-9957-7BCAED79ECB4}"/>
              </a:ext>
            </a:extLst>
          </p:cNvPr>
          <p:cNvSpPr txBox="1">
            <a:spLocks/>
          </p:cNvSpPr>
          <p:nvPr/>
        </p:nvSpPr>
        <p:spPr>
          <a:xfrm>
            <a:off x="838200" y="319257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1" name="Rectangle 10">
            <a:extLst>
              <a:ext uri="{FF2B5EF4-FFF2-40B4-BE49-F238E27FC236}">
                <a16:creationId xmlns:a16="http://schemas.microsoft.com/office/drawing/2014/main" id="{5F2F0CCA-EE9E-422F-B6A1-24372250F058}"/>
              </a:ext>
            </a:extLst>
          </p:cNvPr>
          <p:cNvSpPr/>
          <p:nvPr/>
        </p:nvSpPr>
        <p:spPr>
          <a:xfrm>
            <a:off x="1771034" y="5584145"/>
            <a:ext cx="8649932" cy="584775"/>
          </a:xfrm>
          <a:prstGeom prst="rect">
            <a:avLst/>
          </a:prstGeom>
        </p:spPr>
        <p:txBody>
          <a:bodyPr wrap="none">
            <a:spAutoFit/>
          </a:bodyPr>
          <a:lstStyle/>
          <a:p>
            <a:r>
              <a:rPr lang="en-US" sz="3200">
                <a:solidFill>
                  <a:schemeClr val="accent1"/>
                </a:solidFill>
              </a:rPr>
              <a:t>Remember, people join WHY, not what you do.</a:t>
            </a:r>
            <a:endParaRPr lang="en-US" sz="3200"/>
          </a:p>
        </p:txBody>
      </p:sp>
    </p:spTree>
    <p:extLst>
      <p:ext uri="{BB962C8B-B14F-4D97-AF65-F5344CB8AC3E}">
        <p14:creationId xmlns:p14="http://schemas.microsoft.com/office/powerpoint/2010/main" val="535382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0FDF1-5B43-4B21-88B3-8466ABD341BB}"/>
              </a:ext>
            </a:extLst>
          </p:cNvPr>
          <p:cNvSpPr>
            <a:spLocks noGrp="1"/>
          </p:cNvSpPr>
          <p:nvPr>
            <p:ph type="title"/>
          </p:nvPr>
        </p:nvSpPr>
        <p:spPr/>
        <p:txBody>
          <a:bodyPr>
            <a:normAutofit/>
          </a:bodyPr>
          <a:lstStyle/>
          <a:p>
            <a:r>
              <a:rPr lang="en-US"/>
              <a:t>Handling member drop requests</a:t>
            </a:r>
          </a:p>
        </p:txBody>
      </p:sp>
      <p:graphicFrame>
        <p:nvGraphicFramePr>
          <p:cNvPr id="6" name="Content Placeholder 2">
            <a:extLst>
              <a:ext uri="{FF2B5EF4-FFF2-40B4-BE49-F238E27FC236}">
                <a16:creationId xmlns:a16="http://schemas.microsoft.com/office/drawing/2014/main" id="{EF5664FA-B25C-4501-A535-E736DD1B2F12}"/>
              </a:ext>
            </a:extLst>
          </p:cNvPr>
          <p:cNvGraphicFramePr>
            <a:graphicFrameLocks noGrp="1"/>
          </p:cNvGraphicFramePr>
          <p:nvPr>
            <p:ph idx="1"/>
            <p:extLst>
              <p:ext uri="{D42A27DB-BD31-4B8C-83A1-F6EECF244321}">
                <p14:modId xmlns:p14="http://schemas.microsoft.com/office/powerpoint/2010/main" val="4080153746"/>
              </p:ext>
            </p:extLst>
          </p:nvPr>
        </p:nvGraphicFramePr>
        <p:xfrm>
          <a:off x="838200" y="1823390"/>
          <a:ext cx="10553700" cy="4061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5E684922-414C-4DDB-9E5E-D5ECFED9DF43}"/>
              </a:ext>
            </a:extLst>
          </p:cNvPr>
          <p:cNvSpPr>
            <a:spLocks noGrp="1"/>
          </p:cNvSpPr>
          <p:nvPr>
            <p:ph type="sldNum" sz="quarter" idx="12"/>
          </p:nvPr>
        </p:nvSpPr>
        <p:spPr/>
        <p:txBody>
          <a:bodyPr>
            <a:normAutofit/>
          </a:bodyPr>
          <a:lstStyle/>
          <a:p>
            <a:pPr>
              <a:spcAft>
                <a:spcPts val="600"/>
              </a:spcAft>
            </a:pPr>
            <a:fld id="{D57F1E4F-1CFF-5643-939E-217C01CDF565}" type="slidenum">
              <a:rPr lang="en-US" smtClean="0"/>
              <a:pPr>
                <a:spcAft>
                  <a:spcPts val="600"/>
                </a:spcAft>
              </a:pPr>
              <a:t>37</a:t>
            </a:fld>
            <a:endParaRPr lang="en-US"/>
          </a:p>
        </p:txBody>
      </p:sp>
    </p:spTree>
    <p:extLst>
      <p:ext uri="{BB962C8B-B14F-4D97-AF65-F5344CB8AC3E}">
        <p14:creationId xmlns:p14="http://schemas.microsoft.com/office/powerpoint/2010/main" val="2486773383"/>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8C8F4-0ED3-45CE-A81A-5F5E9006FD59}"/>
              </a:ext>
            </a:extLst>
          </p:cNvPr>
          <p:cNvSpPr>
            <a:spLocks noGrp="1"/>
          </p:cNvSpPr>
          <p:nvPr>
            <p:ph type="title"/>
          </p:nvPr>
        </p:nvSpPr>
        <p:spPr>
          <a:xfrm>
            <a:off x="657224" y="347473"/>
            <a:ext cx="10937368" cy="804672"/>
          </a:xfrm>
          <a:solidFill>
            <a:schemeClr val="accent1">
              <a:lumMod val="75000"/>
            </a:schemeClr>
          </a:solidFill>
        </p:spPr>
        <p:txBody>
          <a:bodyPr>
            <a:noAutofit/>
          </a:bodyPr>
          <a:lstStyle/>
          <a:p>
            <a:r>
              <a:rPr lang="en-US" sz="4800" b="1">
                <a:solidFill>
                  <a:schemeClr val="bg1"/>
                </a:solidFill>
                <a:latin typeface="Arial" panose="020B0604020202020204" pitchFamily="34" charset="0"/>
                <a:cs typeface="Arial" panose="020B0604020202020204" pitchFamily="34" charset="0"/>
              </a:rPr>
              <a:t>POSE the CHOICE:</a:t>
            </a:r>
          </a:p>
        </p:txBody>
      </p:sp>
      <p:sp>
        <p:nvSpPr>
          <p:cNvPr id="3" name="Content Placeholder 2">
            <a:extLst>
              <a:ext uri="{FF2B5EF4-FFF2-40B4-BE49-F238E27FC236}">
                <a16:creationId xmlns:a16="http://schemas.microsoft.com/office/drawing/2014/main" id="{DE3F954E-D209-4CCF-9CD3-21B2990F53FB}"/>
              </a:ext>
            </a:extLst>
          </p:cNvPr>
          <p:cNvSpPr>
            <a:spLocks noGrp="1"/>
          </p:cNvSpPr>
          <p:nvPr>
            <p:ph sz="half" idx="1"/>
          </p:nvPr>
        </p:nvSpPr>
        <p:spPr>
          <a:xfrm>
            <a:off x="657223" y="2304288"/>
            <a:ext cx="4999505" cy="1971877"/>
          </a:xfrm>
        </p:spPr>
        <p:txBody>
          <a:bodyPr anchor="ctr">
            <a:normAutofit fontScale="92500"/>
          </a:bodyPr>
          <a:lstStyle/>
          <a:p>
            <a:pPr marL="0" indent="0">
              <a:buNone/>
            </a:pPr>
            <a:r>
              <a:rPr lang="en-US" sz="2400">
                <a:latin typeface="Arial" panose="020B0604020202020204" pitchFamily="34" charset="0"/>
                <a:cs typeface="Arial" panose="020B0604020202020204" pitchFamily="34" charset="0"/>
              </a:rPr>
              <a:t>Doing _________(this) </a:t>
            </a:r>
          </a:p>
          <a:p>
            <a:pPr marL="0" indent="0">
              <a:buNone/>
            </a:pPr>
            <a:r>
              <a:rPr lang="en-US" sz="2400">
                <a:latin typeface="Arial" panose="020B0604020202020204" pitchFamily="34" charset="0"/>
                <a:cs typeface="Arial" panose="020B0604020202020204" pitchFamily="34" charset="0"/>
              </a:rPr>
              <a:t>means ___________(this):  </a:t>
            </a:r>
          </a:p>
          <a:p>
            <a:pPr marL="0" indent="0">
              <a:buNone/>
            </a:pPr>
            <a:r>
              <a:rPr lang="en-US" sz="2400">
                <a:latin typeface="Arial" panose="020B0604020202020204" pitchFamily="34" charset="0"/>
                <a:cs typeface="Arial" panose="020B0604020202020204" pitchFamily="34" charset="0"/>
              </a:rPr>
              <a:t>You support ___________________</a:t>
            </a:r>
          </a:p>
          <a:p>
            <a:endParaRPr lang="en-US" sz="240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CE5BFD5-01C7-4777-9563-A5BE53DEDFB1}"/>
              </a:ext>
            </a:extLst>
          </p:cNvPr>
          <p:cNvSpPr>
            <a:spLocks noGrp="1"/>
          </p:cNvSpPr>
          <p:nvPr>
            <p:ph sz="half" idx="2"/>
          </p:nvPr>
        </p:nvSpPr>
        <p:spPr>
          <a:xfrm>
            <a:off x="5898776" y="2304288"/>
            <a:ext cx="5520150" cy="1979846"/>
          </a:xfrm>
        </p:spPr>
        <p:txBody>
          <a:bodyPr>
            <a:normAutofit fontScale="92500"/>
          </a:bodyPr>
          <a:lstStyle/>
          <a:p>
            <a:pPr marL="0" indent="0">
              <a:lnSpc>
                <a:spcPct val="110000"/>
              </a:lnSpc>
              <a:buNone/>
            </a:pPr>
            <a:r>
              <a:rPr lang="en-US" sz="2000">
                <a:latin typeface="Arial" panose="020B0604020202020204" pitchFamily="34" charset="0"/>
                <a:cs typeface="Arial" panose="020B0604020202020204" pitchFamily="34" charset="0"/>
              </a:rPr>
              <a:t>NOT doing ___________(this) </a:t>
            </a:r>
          </a:p>
          <a:p>
            <a:pPr marL="0" indent="0">
              <a:lnSpc>
                <a:spcPct val="110000"/>
              </a:lnSpc>
              <a:buNone/>
            </a:pPr>
            <a:r>
              <a:rPr lang="en-US" sz="2000">
                <a:latin typeface="Arial" panose="020B0604020202020204" pitchFamily="34" charset="0"/>
                <a:cs typeface="Arial" panose="020B0604020202020204" pitchFamily="34" charset="0"/>
              </a:rPr>
              <a:t>means ________(this):  </a:t>
            </a:r>
          </a:p>
          <a:p>
            <a:pPr marL="0" indent="0">
              <a:lnSpc>
                <a:spcPct val="110000"/>
              </a:lnSpc>
              <a:buNone/>
            </a:pPr>
            <a:r>
              <a:rPr lang="en-US" sz="2000">
                <a:latin typeface="Arial" panose="020B0604020202020204" pitchFamily="34" charset="0"/>
                <a:cs typeface="Arial" panose="020B0604020202020204" pitchFamily="34" charset="0"/>
              </a:rPr>
              <a:t>You support what the district is doing and are okay with it. (Because that is the message you are sending and that is how they will interpret it)</a:t>
            </a:r>
          </a:p>
        </p:txBody>
      </p:sp>
      <p:sp>
        <p:nvSpPr>
          <p:cNvPr id="5" name="Title 1">
            <a:extLst>
              <a:ext uri="{FF2B5EF4-FFF2-40B4-BE49-F238E27FC236}">
                <a16:creationId xmlns:a16="http://schemas.microsoft.com/office/drawing/2014/main" id="{E69FBE11-ED4B-4F28-A9B4-090B20FABA54}"/>
              </a:ext>
            </a:extLst>
          </p:cNvPr>
          <p:cNvSpPr txBox="1">
            <a:spLocks/>
          </p:cNvSpPr>
          <p:nvPr/>
        </p:nvSpPr>
        <p:spPr>
          <a:xfrm>
            <a:off x="657223" y="1160112"/>
            <a:ext cx="10937369" cy="997618"/>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120" normalizeH="0" baseline="0" noProof="0">
                <a:ln>
                  <a:noFill/>
                </a:ln>
                <a:solidFill>
                  <a:prstClr val="white"/>
                </a:solidFill>
                <a:effectLst/>
                <a:uLnTx/>
                <a:uFillTx/>
                <a:latin typeface="Arial" panose="020B0604020202020204" pitchFamily="34" charset="0"/>
                <a:ea typeface="+mj-ea"/>
                <a:cs typeface="Arial" panose="020B0604020202020204" pitchFamily="34" charset="0"/>
              </a:rPr>
              <a:t>Every </a:t>
            </a:r>
            <a:r>
              <a:rPr kumimoji="0" lang="en-US" sz="3200" b="1" i="1" u="none" strike="noStrike" kern="1200" cap="none" spc="-12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action</a:t>
            </a:r>
            <a:r>
              <a:rPr kumimoji="0" lang="en-US" sz="3200" b="1" i="0" u="none" strike="noStrike" kern="1200" cap="none" spc="-12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and every </a:t>
            </a:r>
            <a:r>
              <a:rPr kumimoji="0" lang="en-US" sz="3200" b="1" i="1" u="none" strike="noStrike" kern="1200" cap="none" spc="-120" normalizeH="0" baseline="0" noProof="0">
                <a:ln>
                  <a:noFill/>
                </a:ln>
                <a:solidFill>
                  <a:prstClr val="white"/>
                </a:solidFill>
                <a:effectLst/>
                <a:uLnTx/>
                <a:uFillTx/>
                <a:latin typeface="Arial" panose="020B0604020202020204" pitchFamily="34" charset="0"/>
                <a:ea typeface="+mj-ea"/>
                <a:cs typeface="Arial" panose="020B0604020202020204" pitchFamily="34" charset="0"/>
              </a:rPr>
              <a:t>non-action</a:t>
            </a:r>
            <a:r>
              <a:rPr kumimoji="0" lang="en-US" sz="3200" b="1" i="0" u="none" strike="noStrike" kern="1200" cap="none" spc="-12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sends a message, and makes an impact</a:t>
            </a:r>
            <a:endParaRPr kumimoji="0" lang="en-US" sz="3200" b="0" i="0" u="none" strike="noStrike" kern="1200" cap="none" spc="-12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7" name="Title 1">
            <a:extLst>
              <a:ext uri="{FF2B5EF4-FFF2-40B4-BE49-F238E27FC236}">
                <a16:creationId xmlns:a16="http://schemas.microsoft.com/office/drawing/2014/main" id="{1DF6639F-71FE-42DD-A0D7-DB9DD6334D31}"/>
              </a:ext>
            </a:extLst>
          </p:cNvPr>
          <p:cNvSpPr txBox="1">
            <a:spLocks/>
          </p:cNvSpPr>
          <p:nvPr/>
        </p:nvSpPr>
        <p:spPr>
          <a:xfrm>
            <a:off x="657223" y="4284133"/>
            <a:ext cx="5241553" cy="2406033"/>
          </a:xfrm>
          <a:prstGeom prst="rect">
            <a:avLst/>
          </a:prstGeom>
          <a:solidFill>
            <a:schemeClr val="tx2">
              <a:lumMod val="20000"/>
              <a:lumOff val="80000"/>
            </a:schemeClr>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Example: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Joining as a member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means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we have more collective power to win on issues that affect our students and our profession.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It tells our district we support each other. </a:t>
            </a:r>
          </a:p>
        </p:txBody>
      </p:sp>
      <p:sp>
        <p:nvSpPr>
          <p:cNvPr id="8" name="Title 1">
            <a:extLst>
              <a:ext uri="{FF2B5EF4-FFF2-40B4-BE49-F238E27FC236}">
                <a16:creationId xmlns:a16="http://schemas.microsoft.com/office/drawing/2014/main" id="{2D2B0DEC-F5AE-43B4-AFF7-B1ED92CC3086}"/>
              </a:ext>
            </a:extLst>
          </p:cNvPr>
          <p:cNvSpPr txBox="1">
            <a:spLocks/>
          </p:cNvSpPr>
          <p:nvPr/>
        </p:nvSpPr>
        <p:spPr>
          <a:xfrm>
            <a:off x="6038073" y="4284134"/>
            <a:ext cx="5496703" cy="2406032"/>
          </a:xfrm>
          <a:prstGeom prst="rect">
            <a:avLst/>
          </a:prstGeom>
          <a:solidFill>
            <a:schemeClr val="tx2">
              <a:lumMod val="20000"/>
              <a:lumOff val="80000"/>
            </a:schemeClr>
          </a:solidFill>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NOT joining as a member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means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we LOSE more power to win on issues that affect our students and our profession.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0" i="0" u="none" strike="noStrike" kern="1200" cap="none" spc="-120" normalizeH="0" baseline="0" noProof="0">
                <a:ln>
                  <a:noFill/>
                </a:ln>
                <a:solidFill>
                  <a:srgbClr val="4472C4"/>
                </a:solidFill>
                <a:effectLst/>
                <a:uLnTx/>
                <a:uFillTx/>
                <a:latin typeface="Arial" panose="020B0604020202020204" pitchFamily="34" charset="0"/>
                <a:ea typeface="+mj-ea"/>
                <a:cs typeface="Arial" panose="020B0604020202020204" pitchFamily="34" charset="0"/>
              </a:rPr>
              <a:t>It tells our district we don’t support our coworkers and we agree with all of the decisions made by the district.</a:t>
            </a:r>
          </a:p>
        </p:txBody>
      </p:sp>
    </p:spTree>
    <p:extLst>
      <p:ext uri="{BB962C8B-B14F-4D97-AF65-F5344CB8AC3E}">
        <p14:creationId xmlns:p14="http://schemas.microsoft.com/office/powerpoint/2010/main" val="10119215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BCA9BD4-205D-4534-BA0D-9252ADF4FEE3}"/>
              </a:ext>
            </a:extLst>
          </p:cNvPr>
          <p:cNvSpPr>
            <a:spLocks noGrp="1"/>
          </p:cNvSpPr>
          <p:nvPr>
            <p:ph type="sldNum" sz="quarter" idx="12"/>
          </p:nvPr>
        </p:nvSpPr>
        <p:spPr/>
        <p:txBody>
          <a:bodyPr/>
          <a:lstStyle/>
          <a:p>
            <a:fld id="{D57F1E4F-1CFF-5643-939E-217C01CDF565}" type="slidenum">
              <a:rPr lang="en-US" smtClean="0"/>
              <a:pPr/>
              <a:t>39</a:t>
            </a:fld>
            <a:endParaRPr lang="en-US"/>
          </a:p>
        </p:txBody>
      </p:sp>
      <p:pic>
        <p:nvPicPr>
          <p:cNvPr id="6" name="Picture 5">
            <a:extLst>
              <a:ext uri="{FF2B5EF4-FFF2-40B4-BE49-F238E27FC236}">
                <a16:creationId xmlns:a16="http://schemas.microsoft.com/office/drawing/2014/main" id="{14450FA8-84D2-4FEF-AB9D-23E85F5F430E}"/>
              </a:ext>
            </a:extLst>
          </p:cNvPr>
          <p:cNvPicPr>
            <a:picLocks noChangeAspect="1"/>
          </p:cNvPicPr>
          <p:nvPr/>
        </p:nvPicPr>
        <p:blipFill rotWithShape="1">
          <a:blip r:embed="rId3"/>
          <a:srcRect b="3774"/>
          <a:stretch/>
        </p:blipFill>
        <p:spPr>
          <a:xfrm>
            <a:off x="1219200" y="-93350"/>
            <a:ext cx="9644743" cy="6951350"/>
          </a:xfrm>
          <a:prstGeom prst="rect">
            <a:avLst/>
          </a:prstGeom>
        </p:spPr>
      </p:pic>
      <p:sp>
        <p:nvSpPr>
          <p:cNvPr id="7" name="Arrow: Right 6">
            <a:extLst>
              <a:ext uri="{FF2B5EF4-FFF2-40B4-BE49-F238E27FC236}">
                <a16:creationId xmlns:a16="http://schemas.microsoft.com/office/drawing/2014/main" id="{984F372D-FE28-4F1E-AEB5-19340C896976}"/>
              </a:ext>
            </a:extLst>
          </p:cNvPr>
          <p:cNvSpPr/>
          <p:nvPr/>
        </p:nvSpPr>
        <p:spPr>
          <a:xfrm rot="916047">
            <a:off x="3679372" y="1001485"/>
            <a:ext cx="1099457" cy="533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683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499AD7B-99D4-4755-8966-F7BA04269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4692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1A06F89A-489D-4383-94C5-42F7FF2E9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39614FC-0241-4FE8-9480-BCDCEFA52D89}"/>
              </a:ext>
            </a:extLst>
          </p:cNvPr>
          <p:cNvSpPr>
            <a:spLocks noGrp="1"/>
          </p:cNvSpPr>
          <p:nvPr>
            <p:ph type="title"/>
          </p:nvPr>
        </p:nvSpPr>
        <p:spPr>
          <a:xfrm>
            <a:off x="640079" y="2023236"/>
            <a:ext cx="3659777" cy="2820908"/>
          </a:xfrm>
        </p:spPr>
        <p:txBody>
          <a:bodyPr>
            <a:normAutofit/>
          </a:bodyPr>
          <a:lstStyle/>
          <a:p>
            <a:r>
              <a:rPr lang="en-US" sz="4000">
                <a:solidFill>
                  <a:srgbClr val="FFFFFF"/>
                </a:solidFill>
              </a:rPr>
              <a:t>Benefits of Union Membership</a:t>
            </a:r>
          </a:p>
        </p:txBody>
      </p:sp>
      <p:sp>
        <p:nvSpPr>
          <p:cNvPr id="5" name="Slide Number Placeholder 4">
            <a:extLst>
              <a:ext uri="{FF2B5EF4-FFF2-40B4-BE49-F238E27FC236}">
                <a16:creationId xmlns:a16="http://schemas.microsoft.com/office/drawing/2014/main" id="{1785A676-E114-490B-9EE9-FDC80DDB797F}"/>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40</a:t>
            </a:fld>
            <a:endParaRPr lang="en-US" sz="1000">
              <a:solidFill>
                <a:srgbClr val="898989"/>
              </a:solidFill>
            </a:endParaRPr>
          </a:p>
        </p:txBody>
      </p:sp>
      <p:graphicFrame>
        <p:nvGraphicFramePr>
          <p:cNvPr id="8" name="Content Placeholder 5">
            <a:extLst>
              <a:ext uri="{FF2B5EF4-FFF2-40B4-BE49-F238E27FC236}">
                <a16:creationId xmlns:a16="http://schemas.microsoft.com/office/drawing/2014/main" id="{3822FBA1-1D55-495A-A599-572FC038A132}"/>
              </a:ext>
            </a:extLst>
          </p:cNvPr>
          <p:cNvGraphicFramePr>
            <a:graphicFrameLocks noGrp="1"/>
          </p:cNvGraphicFramePr>
          <p:nvPr>
            <p:ph idx="1"/>
            <p:extLst>
              <p:ext uri="{D42A27DB-BD31-4B8C-83A1-F6EECF244321}">
                <p14:modId xmlns:p14="http://schemas.microsoft.com/office/powerpoint/2010/main" val="1341964545"/>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21478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10"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1" name="Oval 10">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2"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4" name="Rectangle 13">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924F0CD-F9CA-43F8-9411-8BD6BF201DD8}"/>
              </a:ext>
            </a:extLst>
          </p:cNvPr>
          <p:cNvSpPr>
            <a:spLocks noGrp="1"/>
          </p:cNvSpPr>
          <p:nvPr>
            <p:ph type="title" idx="4294967295"/>
          </p:nvPr>
        </p:nvSpPr>
        <p:spPr>
          <a:xfrm>
            <a:off x="1524000" y="2776538"/>
            <a:ext cx="9144000" cy="1381188"/>
          </a:xfrm>
        </p:spPr>
        <p:txBody>
          <a:bodyPr vert="horz" lIns="91440" tIns="45720" rIns="91440" bIns="45720" rtlCol="0" anchor="ctr">
            <a:normAutofit/>
          </a:bodyPr>
          <a:lstStyle/>
          <a:p>
            <a:pPr algn="ctr"/>
            <a:r>
              <a:rPr lang="en-US" sz="4000" kern="1200">
                <a:solidFill>
                  <a:schemeClr val="bg2"/>
                </a:solidFill>
                <a:latin typeface="+mj-lt"/>
                <a:ea typeface="+mj-ea"/>
                <a:cs typeface="+mj-cs"/>
              </a:rPr>
              <a:t>Messaging is Critical</a:t>
            </a:r>
          </a:p>
        </p:txBody>
      </p:sp>
      <p:sp>
        <p:nvSpPr>
          <p:cNvPr id="4" name="Slide Number Placeholder 3">
            <a:extLst>
              <a:ext uri="{FF2B5EF4-FFF2-40B4-BE49-F238E27FC236}">
                <a16:creationId xmlns:a16="http://schemas.microsoft.com/office/drawing/2014/main" id="{A73EE2BC-DAEC-46AE-99AD-3ED7E29A89A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D57F1E4F-1CFF-5643-939E-217C01CDF565}" type="slidenum">
              <a:rPr lang="en-US">
                <a:solidFill>
                  <a:schemeClr val="tx1"/>
                </a:solidFill>
              </a:rPr>
              <a:pPr>
                <a:spcAft>
                  <a:spcPts val="600"/>
                </a:spcAft>
              </a:pPr>
              <a:t>41</a:t>
            </a:fld>
            <a:endParaRPr lang="en-US">
              <a:solidFill>
                <a:schemeClr val="tx1"/>
              </a:solidFill>
            </a:endParaRPr>
          </a:p>
        </p:txBody>
      </p:sp>
    </p:spTree>
    <p:extLst>
      <p:ext uri="{BB962C8B-B14F-4D97-AF65-F5344CB8AC3E}">
        <p14:creationId xmlns:p14="http://schemas.microsoft.com/office/powerpoint/2010/main" val="262707555"/>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1">
            <a:extLst>
              <a:ext uri="{FF2B5EF4-FFF2-40B4-BE49-F238E27FC236}">
                <a16:creationId xmlns:a16="http://schemas.microsoft.com/office/drawing/2014/main" id="{68575C10-8187-4AC4-AD72-C754EAFD2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4832988-79B8-4BA2-B707-D07B4511FCB7}"/>
              </a:ext>
            </a:extLst>
          </p:cNvPr>
          <p:cNvSpPr>
            <a:spLocks noGrp="1"/>
          </p:cNvSpPr>
          <p:nvPr>
            <p:ph type="title"/>
          </p:nvPr>
        </p:nvSpPr>
        <p:spPr>
          <a:xfrm>
            <a:off x="762000" y="559678"/>
            <a:ext cx="3567915" cy="4952492"/>
          </a:xfrm>
        </p:spPr>
        <p:txBody>
          <a:bodyPr>
            <a:normAutofit/>
          </a:bodyPr>
          <a:lstStyle/>
          <a:p>
            <a:r>
              <a:rPr lang="en-US" sz="3400" i="1">
                <a:solidFill>
                  <a:schemeClr val="bg1"/>
                </a:solidFill>
                <a:latin typeface="Arial" panose="020B0604020202020204" pitchFamily="34" charset="0"/>
                <a:cs typeface="Arial" panose="020B0604020202020204" pitchFamily="34" charset="0"/>
              </a:rPr>
              <a:t>Union Communication</a:t>
            </a:r>
            <a:r>
              <a:rPr lang="en-US" sz="3400">
                <a:solidFill>
                  <a:schemeClr val="bg1"/>
                </a:solidFill>
                <a:latin typeface="Arial" panose="020B0604020202020204" pitchFamily="34" charset="0"/>
                <a:cs typeface="Arial" panose="020B0604020202020204" pitchFamily="34" charset="0"/>
              </a:rPr>
              <a:t>: Members control the narrative</a:t>
            </a:r>
          </a:p>
        </p:txBody>
      </p:sp>
      <p:cxnSp>
        <p:nvCxnSpPr>
          <p:cNvPr id="27" name="Straight Connector 23">
            <a:extLst>
              <a:ext uri="{FF2B5EF4-FFF2-40B4-BE49-F238E27FC236}">
                <a16:creationId xmlns:a16="http://schemas.microsoft.com/office/drawing/2014/main" id="{74E776C9-ED67-41B7-B3A3-4DF76EF3AC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99730"/>
            <a:ext cx="42976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773DA70-A0EC-4BB2-8C52-839E38C29854}"/>
              </a:ext>
            </a:extLst>
          </p:cNvPr>
          <p:cNvSpPr>
            <a:spLocks noGrp="1"/>
          </p:cNvSpPr>
          <p:nvPr>
            <p:ph type="sldNum" sz="quarter" idx="12"/>
          </p:nvPr>
        </p:nvSpPr>
        <p:spPr>
          <a:xfrm>
            <a:off x="10251024" y="6356350"/>
            <a:ext cx="1102776" cy="365125"/>
          </a:xfrm>
        </p:spPr>
        <p:txBody>
          <a:bodyPr>
            <a:normAutofit/>
          </a:bodyPr>
          <a:lstStyle/>
          <a:p>
            <a:pPr>
              <a:spcAft>
                <a:spcPts val="600"/>
              </a:spcAft>
            </a:pPr>
            <a:fld id="{D57F1E4F-1CFF-5643-939E-217C01CDF565}" type="slidenum">
              <a:rPr lang="en-US">
                <a:solidFill>
                  <a:schemeClr val="tx1">
                    <a:alpha val="80000"/>
                  </a:schemeClr>
                </a:solidFill>
              </a:rPr>
              <a:pPr>
                <a:spcAft>
                  <a:spcPts val="600"/>
                </a:spcAft>
              </a:pPr>
              <a:t>42</a:t>
            </a:fld>
            <a:endParaRPr lang="en-US">
              <a:solidFill>
                <a:schemeClr val="tx1">
                  <a:alpha val="80000"/>
                </a:schemeClr>
              </a:solidFill>
            </a:endParaRPr>
          </a:p>
        </p:txBody>
      </p:sp>
      <p:graphicFrame>
        <p:nvGraphicFramePr>
          <p:cNvPr id="28" name="Content Placeholder 2">
            <a:extLst>
              <a:ext uri="{FF2B5EF4-FFF2-40B4-BE49-F238E27FC236}">
                <a16:creationId xmlns:a16="http://schemas.microsoft.com/office/drawing/2014/main" id="{CDCA05C2-C049-4FC1-9DA3-66D272781FDD}"/>
              </a:ext>
            </a:extLst>
          </p:cNvPr>
          <p:cNvGraphicFramePr>
            <a:graphicFrameLocks noGrp="1"/>
          </p:cNvGraphicFramePr>
          <p:nvPr>
            <p:ph idx="1"/>
            <p:extLst>
              <p:ext uri="{D42A27DB-BD31-4B8C-83A1-F6EECF244321}">
                <p14:modId xmlns:p14="http://schemas.microsoft.com/office/powerpoint/2010/main" val="3761103546"/>
              </p:ext>
            </p:extLst>
          </p:nvPr>
        </p:nvGraphicFramePr>
        <p:xfrm>
          <a:off x="5181600" y="568325"/>
          <a:ext cx="62484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9103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EFE541E-3389-431C-9BB2-D4043F6C41E9}"/>
              </a:ext>
            </a:extLst>
          </p:cNvPr>
          <p:cNvSpPr>
            <a:spLocks noGrp="1"/>
          </p:cNvSpPr>
          <p:nvPr>
            <p:ph type="title"/>
          </p:nvPr>
        </p:nvSpPr>
        <p:spPr>
          <a:xfrm>
            <a:off x="1179226" y="696686"/>
            <a:ext cx="9833548" cy="1600200"/>
          </a:xfrm>
        </p:spPr>
        <p:txBody>
          <a:bodyPr>
            <a:normAutofit/>
          </a:bodyPr>
          <a:lstStyle/>
          <a:p>
            <a:pPr algn="ctr"/>
            <a:r>
              <a:rPr lang="en-US" sz="3200" b="1">
                <a:solidFill>
                  <a:srgbClr val="FFFFFF"/>
                </a:solidFill>
                <a:latin typeface="Arial" panose="020B0604020202020204" pitchFamily="34" charset="0"/>
                <a:cs typeface="Arial" panose="020B0604020202020204" pitchFamily="34" charset="0"/>
              </a:rPr>
              <a:t>Messaging: Students are the center of everything we do.  As a (local chapter) member, I am deeply committed to the success of every student.</a:t>
            </a:r>
            <a:endParaRPr lang="en-US" sz="3200" b="1">
              <a:solidFill>
                <a:srgbClr val="FFFFFF"/>
              </a:solidFill>
            </a:endParaRPr>
          </a:p>
        </p:txBody>
      </p:sp>
      <p:sp>
        <p:nvSpPr>
          <p:cNvPr id="4" name="Slide Number Placeholder 3">
            <a:extLst>
              <a:ext uri="{FF2B5EF4-FFF2-40B4-BE49-F238E27FC236}">
                <a16:creationId xmlns:a16="http://schemas.microsoft.com/office/drawing/2014/main" id="{4760CD6F-C9DD-4D86-B3FF-BE5CF645E064}"/>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43</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D8A36955-B9F7-46D3-8A54-AB9365C5163E}"/>
              </a:ext>
            </a:extLst>
          </p:cNvPr>
          <p:cNvGraphicFramePr>
            <a:graphicFrameLocks noGrp="1"/>
          </p:cNvGraphicFramePr>
          <p:nvPr>
            <p:ph idx="1"/>
            <p:extLst>
              <p:ext uri="{D42A27DB-BD31-4B8C-83A1-F6EECF244321}">
                <p14:modId xmlns:p14="http://schemas.microsoft.com/office/powerpoint/2010/main" val="1807338720"/>
              </p:ext>
            </p:extLst>
          </p:nvPr>
        </p:nvGraphicFramePr>
        <p:xfrm>
          <a:off x="1036168" y="3296543"/>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3F9A3060-5FEB-4C8F-A3EB-9A8A689E42F9}"/>
              </a:ext>
            </a:extLst>
          </p:cNvPr>
          <p:cNvSpPr txBox="1"/>
          <p:nvPr/>
        </p:nvSpPr>
        <p:spPr>
          <a:xfrm>
            <a:off x="1179226" y="2707574"/>
            <a:ext cx="6610107" cy="707886"/>
          </a:xfrm>
          <a:prstGeom prst="rect">
            <a:avLst/>
          </a:prstGeom>
          <a:noFill/>
        </p:spPr>
        <p:txBody>
          <a:bodyPr wrap="square" rtlCol="0">
            <a:spAutoFit/>
          </a:bodyPr>
          <a:lstStyle/>
          <a:p>
            <a:r>
              <a:rPr lang="en-US" sz="4000"/>
              <a:t>We work together to ensure:</a:t>
            </a:r>
          </a:p>
        </p:txBody>
      </p:sp>
    </p:spTree>
    <p:extLst>
      <p:ext uri="{BB962C8B-B14F-4D97-AF65-F5344CB8AC3E}">
        <p14:creationId xmlns:p14="http://schemas.microsoft.com/office/powerpoint/2010/main" val="1629953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CB68E16-F73A-447B-82E5-0EB9418B7958}"/>
              </a:ext>
            </a:extLst>
          </p:cNvPr>
          <p:cNvSpPr>
            <a:spLocks noGrp="1"/>
          </p:cNvSpPr>
          <p:nvPr>
            <p:ph type="title"/>
          </p:nvPr>
        </p:nvSpPr>
        <p:spPr>
          <a:xfrm>
            <a:off x="1179226" y="826680"/>
            <a:ext cx="9833548" cy="1325563"/>
          </a:xfrm>
        </p:spPr>
        <p:txBody>
          <a:bodyPr>
            <a:normAutofit/>
          </a:bodyPr>
          <a:lstStyle/>
          <a:p>
            <a:pPr algn="ctr"/>
            <a:r>
              <a:rPr lang="en-US" sz="4000" b="1">
                <a:solidFill>
                  <a:srgbClr val="FFFFFF"/>
                </a:solidFill>
              </a:rPr>
              <a:t>Messaging: Our Union Guarantees Our Freedom!</a:t>
            </a:r>
            <a:endParaRPr lang="en-US" sz="4000">
              <a:solidFill>
                <a:srgbClr val="FFFFFF"/>
              </a:solidFill>
              <a:effectLst>
                <a:outerShdw blurRad="38100" dist="38100" dir="2700000" algn="tl">
                  <a:srgbClr val="000000">
                    <a:alpha val="43137"/>
                  </a:srgbClr>
                </a:outerShdw>
              </a:effectLst>
            </a:endParaRPr>
          </a:p>
        </p:txBody>
      </p:sp>
      <p:sp>
        <p:nvSpPr>
          <p:cNvPr id="4" name="Slide Number Placeholder 3">
            <a:extLst>
              <a:ext uri="{FF2B5EF4-FFF2-40B4-BE49-F238E27FC236}">
                <a16:creationId xmlns:a16="http://schemas.microsoft.com/office/drawing/2014/main" id="{D933B602-7F68-4603-AC8A-6EE1AD7E0E10}"/>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44</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868825A2-EE0C-4460-B9EE-6C8D38CF6545}"/>
              </a:ext>
            </a:extLst>
          </p:cNvPr>
          <p:cNvGraphicFramePr>
            <a:graphicFrameLocks noGrp="1"/>
          </p:cNvGraphicFramePr>
          <p:nvPr>
            <p:ph idx="1"/>
            <p:extLst>
              <p:ext uri="{D42A27DB-BD31-4B8C-83A1-F6EECF244321}">
                <p14:modId xmlns:p14="http://schemas.microsoft.com/office/powerpoint/2010/main" val="1655274802"/>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7566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A3F1686-EF3E-41AD-8451-8AEC986568D1}"/>
              </a:ext>
            </a:extLst>
          </p:cNvPr>
          <p:cNvSpPr>
            <a:spLocks noGrp="1"/>
          </p:cNvSpPr>
          <p:nvPr>
            <p:ph type="title"/>
          </p:nvPr>
        </p:nvSpPr>
        <p:spPr>
          <a:xfrm>
            <a:off x="1179226" y="826680"/>
            <a:ext cx="9833548" cy="1325563"/>
          </a:xfrm>
        </p:spPr>
        <p:txBody>
          <a:bodyPr>
            <a:normAutofit fontScale="90000"/>
          </a:bodyPr>
          <a:lstStyle/>
          <a:p>
            <a:pPr algn="ctr"/>
            <a:r>
              <a:rPr lang="en-US" sz="3400" b="1">
                <a:solidFill>
                  <a:srgbClr val="FFFFFF"/>
                </a:solidFill>
              </a:rPr>
              <a:t>Messaging: Our Dues Dollars are a Collective Investment in Our Students, Our Freedom and Our Future!</a:t>
            </a:r>
            <a:endParaRPr lang="en-US" sz="3400">
              <a:solidFill>
                <a:srgbClr val="FFFFFF"/>
              </a:solidFill>
            </a:endParaRPr>
          </a:p>
        </p:txBody>
      </p:sp>
      <p:sp>
        <p:nvSpPr>
          <p:cNvPr id="4" name="Slide Number Placeholder 3">
            <a:extLst>
              <a:ext uri="{FF2B5EF4-FFF2-40B4-BE49-F238E27FC236}">
                <a16:creationId xmlns:a16="http://schemas.microsoft.com/office/drawing/2014/main" id="{1D0CF59D-1146-4B1D-9A30-F4E54B4BD358}"/>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45</a:t>
            </a:fld>
            <a:endParaRPr lang="en-US" sz="1000">
              <a:solidFill>
                <a:srgbClr val="898989"/>
              </a:solidFill>
            </a:endParaRPr>
          </a:p>
        </p:txBody>
      </p:sp>
      <p:graphicFrame>
        <p:nvGraphicFramePr>
          <p:cNvPr id="13" name="Content Placeholder 2">
            <a:extLst>
              <a:ext uri="{FF2B5EF4-FFF2-40B4-BE49-F238E27FC236}">
                <a16:creationId xmlns:a16="http://schemas.microsoft.com/office/drawing/2014/main" id="{0D71F322-23CA-4717-A53A-418397B848EA}"/>
              </a:ext>
            </a:extLst>
          </p:cNvPr>
          <p:cNvGraphicFramePr>
            <a:graphicFrameLocks noGrp="1"/>
          </p:cNvGraphicFramePr>
          <p:nvPr>
            <p:ph idx="1"/>
            <p:extLst>
              <p:ext uri="{D42A27DB-BD31-4B8C-83A1-F6EECF244321}">
                <p14:modId xmlns:p14="http://schemas.microsoft.com/office/powerpoint/2010/main" val="1857478272"/>
              </p:ext>
            </p:extLst>
          </p:nvPr>
        </p:nvGraphicFramePr>
        <p:xfrm>
          <a:off x="982133" y="2899956"/>
          <a:ext cx="10173547" cy="34500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027832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E08112-100C-4D9C-9C09-7BC346CFCA74}"/>
              </a:ext>
            </a:extLst>
          </p:cNvPr>
          <p:cNvSpPr>
            <a:spLocks noGrp="1"/>
          </p:cNvSpPr>
          <p:nvPr>
            <p:ph type="title"/>
          </p:nvPr>
        </p:nvSpPr>
        <p:spPr>
          <a:xfrm>
            <a:off x="838200" y="5529884"/>
            <a:ext cx="7719381" cy="1096331"/>
          </a:xfrm>
        </p:spPr>
        <p:txBody>
          <a:bodyPr>
            <a:normAutofit/>
          </a:bodyPr>
          <a:lstStyle/>
          <a:p>
            <a:r>
              <a:rPr lang="en-US"/>
              <a:t>Union Communications</a:t>
            </a:r>
          </a:p>
        </p:txBody>
      </p:sp>
      <p:sp>
        <p:nvSpPr>
          <p:cNvPr id="26" name="Freeform: Shape 2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A7416505-3368-41C3-9C6E-08EC970E53D1}"/>
              </a:ext>
            </a:extLst>
          </p:cNvPr>
          <p:cNvSpPr>
            <a:spLocks noGrp="1"/>
          </p:cNvSpPr>
          <p:nvPr>
            <p:ph type="sldNum" sz="quarter" idx="12"/>
          </p:nvPr>
        </p:nvSpPr>
        <p:spPr>
          <a:xfrm>
            <a:off x="10198279" y="6261090"/>
            <a:ext cx="1344477" cy="365125"/>
          </a:xfrm>
        </p:spPr>
        <p:txBody>
          <a:bodyPr>
            <a:normAutofit/>
          </a:bodyPr>
          <a:lstStyle/>
          <a:p>
            <a:pPr>
              <a:spcAft>
                <a:spcPts val="600"/>
              </a:spcAft>
            </a:pPr>
            <a:fld id="{D57F1E4F-1CFF-5643-939E-217C01CDF565}" type="slidenum">
              <a:rPr lang="en-US">
                <a:solidFill>
                  <a:schemeClr val="bg1">
                    <a:alpha val="80000"/>
                  </a:schemeClr>
                </a:solidFill>
              </a:rPr>
              <a:pPr>
                <a:spcAft>
                  <a:spcPts val="600"/>
                </a:spcAft>
              </a:pPr>
              <a:t>46</a:t>
            </a:fld>
            <a:endParaRPr lang="en-US">
              <a:solidFill>
                <a:schemeClr val="bg1">
                  <a:alpha val="80000"/>
                </a:schemeClr>
              </a:solidFill>
            </a:endParaRPr>
          </a:p>
        </p:txBody>
      </p:sp>
      <p:graphicFrame>
        <p:nvGraphicFramePr>
          <p:cNvPr id="6" name="Content Placeholder 2">
            <a:extLst>
              <a:ext uri="{FF2B5EF4-FFF2-40B4-BE49-F238E27FC236}">
                <a16:creationId xmlns:a16="http://schemas.microsoft.com/office/drawing/2014/main" id="{2CED266F-ECA3-4DF0-B138-DF19D613B584}"/>
              </a:ext>
            </a:extLst>
          </p:cNvPr>
          <p:cNvGraphicFramePr>
            <a:graphicFrameLocks noGrp="1"/>
          </p:cNvGraphicFramePr>
          <p:nvPr>
            <p:ph idx="1"/>
            <p:extLst>
              <p:ext uri="{D42A27DB-BD31-4B8C-83A1-F6EECF244321}">
                <p14:modId xmlns:p14="http://schemas.microsoft.com/office/powerpoint/2010/main" val="1094870942"/>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66963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A503438-95EA-4CCC-8AFB-B56B7B3157D2}"/>
              </a:ext>
            </a:extLst>
          </p:cNvPr>
          <p:cNvSpPr>
            <a:spLocks noGrp="1"/>
          </p:cNvSpPr>
          <p:nvPr>
            <p:ph type="title"/>
          </p:nvPr>
        </p:nvSpPr>
        <p:spPr>
          <a:xfrm>
            <a:off x="838200" y="2057400"/>
            <a:ext cx="2743200" cy="2743200"/>
          </a:xfrm>
          <a:prstGeom prst="ellipse">
            <a:avLst/>
          </a:prstGeom>
          <a:solidFill>
            <a:srgbClr val="262626"/>
          </a:solidFill>
          <a:ln w="174625" cmpd="thinThick">
            <a:solidFill>
              <a:srgbClr val="262626"/>
            </a:solidFill>
          </a:ln>
        </p:spPr>
        <p:txBody>
          <a:bodyPr anchor="ctr">
            <a:normAutofit/>
          </a:bodyPr>
          <a:lstStyle/>
          <a:p>
            <a:pPr algn="ctr"/>
            <a:r>
              <a:rPr lang="en-US" sz="2600">
                <a:solidFill>
                  <a:srgbClr val="FFFFFF"/>
                </a:solidFill>
              </a:rPr>
              <a:t>10 Minute Meetings</a:t>
            </a:r>
          </a:p>
        </p:txBody>
      </p:sp>
      <p:sp>
        <p:nvSpPr>
          <p:cNvPr id="4" name="Slide Number Placeholder 3">
            <a:extLst>
              <a:ext uri="{FF2B5EF4-FFF2-40B4-BE49-F238E27FC236}">
                <a16:creationId xmlns:a16="http://schemas.microsoft.com/office/drawing/2014/main" id="{9E563495-DA14-47CE-886F-171EA80F1F0D}"/>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a:solidFill>
                  <a:schemeClr val="tx1">
                    <a:alpha val="80000"/>
                  </a:schemeClr>
                </a:solidFill>
              </a:rPr>
              <a:pPr>
                <a:spcAft>
                  <a:spcPts val="600"/>
                </a:spcAft>
              </a:pPr>
              <a:t>47</a:t>
            </a:fld>
            <a:endParaRPr lang="en-US">
              <a:solidFill>
                <a:schemeClr val="tx1">
                  <a:alpha val="80000"/>
                </a:schemeClr>
              </a:solidFill>
            </a:endParaRPr>
          </a:p>
        </p:txBody>
      </p:sp>
      <p:graphicFrame>
        <p:nvGraphicFramePr>
          <p:cNvPr id="6" name="Content Placeholder 2">
            <a:extLst>
              <a:ext uri="{FF2B5EF4-FFF2-40B4-BE49-F238E27FC236}">
                <a16:creationId xmlns:a16="http://schemas.microsoft.com/office/drawing/2014/main" id="{CF49508A-2EA4-4EF7-9409-B7691942D447}"/>
              </a:ext>
            </a:extLst>
          </p:cNvPr>
          <p:cNvGraphicFramePr>
            <a:graphicFrameLocks noGrp="1"/>
          </p:cNvGraphicFramePr>
          <p:nvPr>
            <p:ph idx="1"/>
            <p:extLst>
              <p:ext uri="{D42A27DB-BD31-4B8C-83A1-F6EECF244321}">
                <p14:modId xmlns:p14="http://schemas.microsoft.com/office/powerpoint/2010/main" val="2088821367"/>
              </p:ext>
            </p:extLst>
          </p:nvPr>
        </p:nvGraphicFramePr>
        <p:xfrm>
          <a:off x="4038600" y="1166648"/>
          <a:ext cx="7315200" cy="4524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8704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D6126CD-1B4F-44E9-97C3-FA1E1296F35D}"/>
              </a:ext>
            </a:extLst>
          </p:cNvPr>
          <p:cNvSpPr>
            <a:spLocks noGrp="1"/>
          </p:cNvSpPr>
          <p:nvPr>
            <p:ph type="title"/>
          </p:nvPr>
        </p:nvSpPr>
        <p:spPr>
          <a:xfrm>
            <a:off x="807365" y="814987"/>
            <a:ext cx="6844719" cy="1454051"/>
          </a:xfrm>
        </p:spPr>
        <p:txBody>
          <a:bodyPr>
            <a:normAutofit/>
          </a:bodyPr>
          <a:lstStyle/>
          <a:p>
            <a:r>
              <a:rPr lang="en-US" sz="4800" b="1">
                <a:solidFill>
                  <a:srgbClr val="000000"/>
                </a:solidFill>
              </a:rPr>
              <a:t>Membership Advocate</a:t>
            </a:r>
          </a:p>
        </p:txBody>
      </p:sp>
      <p:sp>
        <p:nvSpPr>
          <p:cNvPr id="14" name="Content Placeholder 13">
            <a:extLst>
              <a:ext uri="{FF2B5EF4-FFF2-40B4-BE49-F238E27FC236}">
                <a16:creationId xmlns:a16="http://schemas.microsoft.com/office/drawing/2014/main" id="{6585258B-7C5F-4AEB-A637-23414F6699F1}"/>
              </a:ext>
            </a:extLst>
          </p:cNvPr>
          <p:cNvSpPr>
            <a:spLocks noGrp="1"/>
          </p:cNvSpPr>
          <p:nvPr>
            <p:ph idx="1"/>
          </p:nvPr>
        </p:nvSpPr>
        <p:spPr>
          <a:xfrm>
            <a:off x="803807" y="2421682"/>
            <a:ext cx="4650524" cy="3639289"/>
          </a:xfrm>
        </p:spPr>
        <p:txBody>
          <a:bodyPr anchor="ctr">
            <a:normAutofit/>
          </a:bodyPr>
          <a:lstStyle/>
          <a:p>
            <a:r>
              <a:rPr lang="en-US" sz="4000">
                <a:solidFill>
                  <a:srgbClr val="000000"/>
                </a:solidFill>
              </a:rPr>
              <a:t>Contract Enforcer</a:t>
            </a:r>
          </a:p>
          <a:p>
            <a:r>
              <a:rPr lang="en-US" sz="4000">
                <a:solidFill>
                  <a:srgbClr val="000000"/>
                </a:solidFill>
              </a:rPr>
              <a:t>Member Rep </a:t>
            </a:r>
          </a:p>
        </p:txBody>
      </p:sp>
      <p:sp>
        <p:nvSpPr>
          <p:cNvPr id="60" name="Oval 59">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636" y="2960687"/>
            <a:ext cx="2668748" cy="266874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014" y="2"/>
            <a:ext cx="4034987" cy="342814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4" name="Graphic 23" descr="Users">
            <a:extLst>
              <a:ext uri="{FF2B5EF4-FFF2-40B4-BE49-F238E27FC236}">
                <a16:creationId xmlns:a16="http://schemas.microsoft.com/office/drawing/2014/main" id="{8CD08F56-E30A-47B4-8AF1-FF4218C887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47972" y="210817"/>
            <a:ext cx="2429582" cy="2429582"/>
          </a:xfrm>
          <a:prstGeom prst="rect">
            <a:avLst/>
          </a:prstGeom>
        </p:spPr>
      </p:pic>
      <p:pic>
        <p:nvPicPr>
          <p:cNvPr id="28" name="Graphic 27" descr="Scales of Justice">
            <a:extLst>
              <a:ext uri="{FF2B5EF4-FFF2-40B4-BE49-F238E27FC236}">
                <a16:creationId xmlns:a16="http://schemas.microsoft.com/office/drawing/2014/main" id="{4033A3CF-2143-4196-BB4B-BC42758EB78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13910" y="3478741"/>
            <a:ext cx="1606964" cy="1606964"/>
          </a:xfrm>
          <a:prstGeom prst="rect">
            <a:avLst/>
          </a:prstGeom>
        </p:spPr>
      </p:pic>
      <p:sp>
        <p:nvSpPr>
          <p:cNvPr id="4" name="Slide Number Placeholder 3">
            <a:extLst>
              <a:ext uri="{FF2B5EF4-FFF2-40B4-BE49-F238E27FC236}">
                <a16:creationId xmlns:a16="http://schemas.microsoft.com/office/drawing/2014/main" id="{48AB0965-705E-416B-8EEF-F96D57FF54F8}"/>
              </a:ext>
            </a:extLst>
          </p:cNvPr>
          <p:cNvSpPr>
            <a:spLocks noGrp="1"/>
          </p:cNvSpPr>
          <p:nvPr>
            <p:ph type="sldNum" sz="quarter" idx="12"/>
          </p:nvPr>
        </p:nvSpPr>
        <p:spPr>
          <a:xfrm>
            <a:off x="8333380" y="6223702"/>
            <a:ext cx="570728" cy="314067"/>
          </a:xfrm>
        </p:spPr>
        <p:txBody>
          <a:bodyPr>
            <a:normAutofit/>
          </a:bodyPr>
          <a:lstStyle/>
          <a:p>
            <a:pPr>
              <a:spcAft>
                <a:spcPts val="600"/>
              </a:spcAft>
            </a:pPr>
            <a:fld id="{D57F1E4F-1CFF-5643-939E-217C01CDF565}" type="slidenum">
              <a:rPr lang="en-US" sz="1100">
                <a:solidFill>
                  <a:srgbClr val="898989"/>
                </a:solidFill>
              </a:rPr>
              <a:pPr>
                <a:spcAft>
                  <a:spcPts val="600"/>
                </a:spcAft>
              </a:pPr>
              <a:t>48</a:t>
            </a:fld>
            <a:endParaRPr lang="en-US" sz="1100">
              <a:solidFill>
                <a:srgbClr val="898989"/>
              </a:solidFill>
            </a:endParaRPr>
          </a:p>
        </p:txBody>
      </p:sp>
      <p:sp>
        <p:nvSpPr>
          <p:cNvPr id="64"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9131" y="4258570"/>
            <a:ext cx="3132869" cy="259943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 name="Graphic 21" descr="Gavel">
            <a:extLst>
              <a:ext uri="{FF2B5EF4-FFF2-40B4-BE49-F238E27FC236}">
                <a16:creationId xmlns:a16="http://schemas.microsoft.com/office/drawing/2014/main" id="{4929DBD2-C878-4EE5-8FE6-7D6E89B3884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18893" y="5010263"/>
            <a:ext cx="1661466" cy="1661466"/>
          </a:xfrm>
          <a:prstGeom prst="rect">
            <a:avLst/>
          </a:prstGeom>
        </p:spPr>
      </p:pic>
    </p:spTree>
    <p:extLst>
      <p:ext uri="{BB962C8B-B14F-4D97-AF65-F5344CB8AC3E}">
        <p14:creationId xmlns:p14="http://schemas.microsoft.com/office/powerpoint/2010/main" val="25703326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10">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2">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2555631" y="1441938"/>
            <a:ext cx="7080738" cy="3974124"/>
          </a:xfrm>
        </p:spPr>
        <p:txBody>
          <a:bodyPr>
            <a:normAutofit/>
          </a:bodyPr>
          <a:lstStyle/>
          <a:p>
            <a:pPr algn="ctr"/>
            <a:r>
              <a:rPr lang="en-US" sz="3400">
                <a:solidFill>
                  <a:schemeClr val="bg1">
                    <a:lumMod val="95000"/>
                    <a:lumOff val="5000"/>
                  </a:schemeClr>
                </a:solidFill>
              </a:rPr>
              <a:t>What is a grievance?</a:t>
            </a:r>
            <a:br>
              <a:rPr lang="en-US" sz="3400">
                <a:solidFill>
                  <a:schemeClr val="bg1">
                    <a:lumMod val="95000"/>
                    <a:lumOff val="5000"/>
                  </a:schemeClr>
                </a:solidFill>
              </a:rPr>
            </a:br>
            <a:br>
              <a:rPr lang="en-US" sz="3400">
                <a:solidFill>
                  <a:schemeClr val="bg1">
                    <a:lumMod val="95000"/>
                    <a:lumOff val="5000"/>
                  </a:schemeClr>
                </a:solidFill>
              </a:rPr>
            </a:br>
            <a:r>
              <a:rPr lang="en-US" sz="3400">
                <a:solidFill>
                  <a:schemeClr val="bg1">
                    <a:lumMod val="95000"/>
                    <a:lumOff val="5000"/>
                  </a:schemeClr>
                </a:solidFill>
                <a:latin typeface="Arial Narrow" pitchFamily="34" charset="0"/>
              </a:rPr>
              <a:t>A grievance is a violation, misapplication or misinterpretation of any provision of this agreement or of a policy of the Board of School Commissioners which affects the terms and conditions of employment.</a:t>
            </a:r>
            <a:br>
              <a:rPr lang="en-US" sz="3400">
                <a:solidFill>
                  <a:schemeClr val="bg1">
                    <a:lumMod val="95000"/>
                    <a:lumOff val="5000"/>
                  </a:schemeClr>
                </a:solidFill>
                <a:latin typeface="Arial Narrow" pitchFamily="34" charset="0"/>
              </a:rPr>
            </a:br>
            <a:endParaRPr lang="en-US" sz="3400">
              <a:solidFill>
                <a:schemeClr val="bg1">
                  <a:lumMod val="95000"/>
                  <a:lumOff val="5000"/>
                </a:schemeClr>
              </a:solidFill>
            </a:endParaRPr>
          </a:p>
        </p:txBody>
      </p:sp>
      <p:sp>
        <p:nvSpPr>
          <p:cNvPr id="6" name="Footer Placeholder 5"/>
          <p:cNvSpPr>
            <a:spLocks noGrp="1"/>
          </p:cNvSpPr>
          <p:nvPr>
            <p:ph type="ftr" sz="quarter" idx="11"/>
          </p:nvPr>
        </p:nvSpPr>
        <p:spPr>
          <a:xfrm>
            <a:off x="3892062" y="6199632"/>
            <a:ext cx="4407876" cy="365125"/>
          </a:xfrm>
        </p:spPr>
        <p:txBody>
          <a:bodyPr>
            <a:normAutofit/>
          </a:bodyPr>
          <a:lstStyle/>
          <a:p>
            <a:pPr>
              <a:spcAft>
                <a:spcPts val="600"/>
              </a:spcAft>
            </a:pPr>
            <a:r>
              <a:rPr kumimoji="0" lang="en-US" sz="1100">
                <a:solidFill>
                  <a:schemeClr val="bg1">
                    <a:alpha val="80000"/>
                  </a:schemeClr>
                </a:solidFill>
              </a:rPr>
              <a:t>New Site Representative Training 2016</a:t>
            </a:r>
          </a:p>
        </p:txBody>
      </p:sp>
      <p:sp>
        <p:nvSpPr>
          <p:cNvPr id="5" name="Slide Number Placeholder 4"/>
          <p:cNvSpPr>
            <a:spLocks noGrp="1"/>
          </p:cNvSpPr>
          <p:nvPr>
            <p:ph type="sldNum" sz="quarter" idx="12"/>
          </p:nvPr>
        </p:nvSpPr>
        <p:spPr>
          <a:xfrm>
            <a:off x="11000232" y="6108192"/>
            <a:ext cx="548640" cy="548640"/>
          </a:xfrm>
          <a:prstGeom prst="ellipse">
            <a:avLst/>
          </a:prstGeom>
          <a:solidFill>
            <a:srgbClr val="7F7F7F"/>
          </a:solidFill>
        </p:spPr>
        <p:txBody>
          <a:bodyPr>
            <a:normAutofit fontScale="92500"/>
          </a:bodyPr>
          <a:lstStyle/>
          <a:p>
            <a:pPr algn="ctr" eaLnBrk="1" latinLnBrk="0" hangingPunct="1">
              <a:spcAft>
                <a:spcPts val="600"/>
              </a:spcAft>
            </a:pPr>
            <a:fld id="{2BBB5E19-F10A-4C2F-BF6F-11C513378A2E}" type="slidenum">
              <a:rPr kumimoji="0" lang="en-US" sz="1500">
                <a:solidFill>
                  <a:srgbClr val="FFFFFF"/>
                </a:solidFill>
              </a:rPr>
              <a:pPr algn="ctr" eaLnBrk="1" latinLnBrk="0" hangingPunct="1">
                <a:spcAft>
                  <a:spcPts val="600"/>
                </a:spcAft>
              </a:pPr>
              <a:t>49</a:t>
            </a:fld>
            <a:endParaRPr kumimoji="0" lang="en-US" sz="1500">
              <a:solidFill>
                <a:srgbClr val="FFFFFF"/>
              </a:solidFill>
            </a:endParaRPr>
          </a:p>
        </p:txBody>
      </p:sp>
    </p:spTree>
    <p:custDataLst>
      <p:tags r:id="rId1"/>
    </p:custDataLst>
  </p:cSld>
  <p:clrMapOvr>
    <a:overrideClrMapping bg1="dk1" tx1="lt1" bg2="dk2" tx2="lt2" accent1="accent1" accent2="accent2" accent3="accent3" accent4="accent4" accent5="accent5" accent6="accent6" hlink="hlink" folHlink="folHlink"/>
  </p:clrMapOvr>
  <p:transition spd="slow" advTm="105000"/>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99AD7B-99D4-4755-8966-F7BA04269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4692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A06F89A-489D-4383-94C5-42F7FF2E9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15246AA-B13B-49D9-9A80-1FDCC0795857}"/>
              </a:ext>
            </a:extLst>
          </p:cNvPr>
          <p:cNvSpPr>
            <a:spLocks noGrp="1"/>
          </p:cNvSpPr>
          <p:nvPr>
            <p:ph type="title"/>
          </p:nvPr>
        </p:nvSpPr>
        <p:spPr>
          <a:xfrm>
            <a:off x="640079" y="2023236"/>
            <a:ext cx="3659777" cy="2820908"/>
          </a:xfrm>
        </p:spPr>
        <p:txBody>
          <a:bodyPr>
            <a:normAutofit/>
          </a:bodyPr>
          <a:lstStyle/>
          <a:p>
            <a:r>
              <a:rPr lang="en-US" sz="4000">
                <a:solidFill>
                  <a:srgbClr val="FFFFFF"/>
                </a:solidFill>
              </a:rPr>
              <a:t>Advocacy</a:t>
            </a:r>
          </a:p>
        </p:txBody>
      </p:sp>
      <p:sp>
        <p:nvSpPr>
          <p:cNvPr id="4" name="Slide Number Placeholder 3">
            <a:extLst>
              <a:ext uri="{FF2B5EF4-FFF2-40B4-BE49-F238E27FC236}">
                <a16:creationId xmlns:a16="http://schemas.microsoft.com/office/drawing/2014/main" id="{76B8D3F9-1F8D-4E93-B7EE-6311E1741668}"/>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50</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6BDC14C6-6368-49E2-9E1E-DF5D39268178}"/>
              </a:ext>
            </a:extLst>
          </p:cNvPr>
          <p:cNvGraphicFramePr>
            <a:graphicFrameLocks noGrp="1"/>
          </p:cNvGraphicFramePr>
          <p:nvPr>
            <p:ph idx="1"/>
            <p:extLst>
              <p:ext uri="{D42A27DB-BD31-4B8C-83A1-F6EECF244321}">
                <p14:modId xmlns:p14="http://schemas.microsoft.com/office/powerpoint/2010/main" val="513919222"/>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9904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20C9A5-4319-4045-92BE-F4E71C8EC535}"/>
              </a:ext>
            </a:extLst>
          </p:cNvPr>
          <p:cNvSpPr>
            <a:spLocks noGrp="1"/>
          </p:cNvSpPr>
          <p:nvPr>
            <p:ph type="title"/>
          </p:nvPr>
        </p:nvSpPr>
        <p:spPr>
          <a:xfrm>
            <a:off x="838200" y="963877"/>
            <a:ext cx="3299454" cy="4930246"/>
          </a:xfrm>
        </p:spPr>
        <p:txBody>
          <a:bodyPr>
            <a:normAutofit/>
          </a:bodyPr>
          <a:lstStyle/>
          <a:p>
            <a:pPr algn="r"/>
            <a:r>
              <a:rPr lang="en-US" sz="4800" b="1">
                <a:solidFill>
                  <a:schemeClr val="accent1"/>
                </a:solidFill>
              </a:rPr>
              <a:t>PARITY</a:t>
            </a:r>
            <a:endParaRPr lang="en-US" sz="4800">
              <a:solidFill>
                <a:schemeClr val="accent1"/>
              </a:solidFill>
            </a:endParaRPr>
          </a:p>
        </p:txBody>
      </p:sp>
      <p:cxnSp>
        <p:nvCxnSpPr>
          <p:cNvPr id="11" name="Straight Connector 1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17E167C-AEE2-49D4-8F31-418A0EDDF52C}"/>
              </a:ext>
            </a:extLst>
          </p:cNvPr>
          <p:cNvSpPr>
            <a:spLocks noGrp="1"/>
          </p:cNvSpPr>
          <p:nvPr>
            <p:ph idx="1"/>
          </p:nvPr>
        </p:nvSpPr>
        <p:spPr>
          <a:xfrm>
            <a:off x="4976031" y="963877"/>
            <a:ext cx="6377769" cy="4930246"/>
          </a:xfrm>
        </p:spPr>
        <p:txBody>
          <a:bodyPr anchor="ctr">
            <a:normAutofit/>
          </a:bodyPr>
          <a:lstStyle/>
          <a:p>
            <a:pPr marL="0" indent="0">
              <a:buNone/>
            </a:pPr>
            <a:r>
              <a:rPr lang="en-US" dirty="0"/>
              <a:t>When acting in your role as a union representative, you have parity with admin. Parity or the "Equality Rule" makes you a "legal equal" to the boss. But, it’s in effect </a:t>
            </a:r>
            <a:r>
              <a:rPr lang="en-US" i="1" dirty="0"/>
              <a:t>only</a:t>
            </a:r>
            <a:r>
              <a:rPr lang="en-US" dirty="0"/>
              <a:t> when you are doing your job as a union representative, not when you’re acting as an </a:t>
            </a:r>
            <a:r>
              <a:rPr lang="en-US" i="1" dirty="0"/>
              <a:t>individual</a:t>
            </a:r>
            <a:r>
              <a:rPr lang="en-US" dirty="0"/>
              <a:t> employee. You’re acting officially when you investigate and argue grievances, request information and otherwise defend members</a:t>
            </a:r>
            <a:r>
              <a:rPr lang="en-US" b="1" dirty="0"/>
              <a:t>.</a:t>
            </a:r>
            <a:endParaRPr lang="en-US" dirty="0"/>
          </a:p>
        </p:txBody>
      </p:sp>
      <p:sp>
        <p:nvSpPr>
          <p:cNvPr id="4" name="Slide Number Placeholder 3">
            <a:extLst>
              <a:ext uri="{FF2B5EF4-FFF2-40B4-BE49-F238E27FC236}">
                <a16:creationId xmlns:a16="http://schemas.microsoft.com/office/drawing/2014/main" id="{76FB05AA-5A09-4176-A4BA-ACBD5BCDCC8D}"/>
              </a:ext>
            </a:extLst>
          </p:cNvPr>
          <p:cNvSpPr>
            <a:spLocks noGrp="1"/>
          </p:cNvSpPr>
          <p:nvPr>
            <p:ph type="sldNum" sz="quarter" idx="12"/>
          </p:nvPr>
        </p:nvSpPr>
        <p:spPr>
          <a:xfrm>
            <a:off x="10571516" y="6033479"/>
            <a:ext cx="782283" cy="365125"/>
          </a:xfrm>
        </p:spPr>
        <p:txBody>
          <a:bodyPr>
            <a:normAutofit/>
          </a:bodyPr>
          <a:lstStyle/>
          <a:p>
            <a:pPr>
              <a:spcAft>
                <a:spcPts val="600"/>
              </a:spcAft>
            </a:pPr>
            <a:fld id="{D57F1E4F-1CFF-5643-939E-217C01CDF565}" type="slidenum">
              <a:rPr lang="en-US" sz="1050">
                <a:solidFill>
                  <a:schemeClr val="tx1">
                    <a:alpha val="80000"/>
                  </a:schemeClr>
                </a:solidFill>
              </a:rPr>
              <a:pPr>
                <a:spcAft>
                  <a:spcPts val="600"/>
                </a:spcAft>
              </a:pPr>
              <a:t>51</a:t>
            </a:fld>
            <a:endParaRPr lang="en-US" sz="1050">
              <a:solidFill>
                <a:schemeClr val="tx1">
                  <a:alpha val="80000"/>
                </a:schemeClr>
              </a:solidFill>
            </a:endParaRPr>
          </a:p>
        </p:txBody>
      </p:sp>
    </p:spTree>
    <p:extLst>
      <p:ext uri="{BB962C8B-B14F-4D97-AF65-F5344CB8AC3E}">
        <p14:creationId xmlns:p14="http://schemas.microsoft.com/office/powerpoint/2010/main" val="17570810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A50F2F-4BAE-456A-884A-B7C290A7BDF4}"/>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3700" kern="1200">
                <a:solidFill>
                  <a:srgbClr val="FFFFFF"/>
                </a:solidFill>
                <a:latin typeface="+mj-lt"/>
                <a:ea typeface="+mj-ea"/>
                <a:cs typeface="+mj-cs"/>
              </a:rPr>
              <a:t>Duty of Fair Representation</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7005FA6-DC45-476C-909B-D5AD11E0A642}"/>
              </a:ext>
            </a:extLst>
          </p:cNvPr>
          <p:cNvSpPr>
            <a:spLocks noGrp="1"/>
          </p:cNvSpPr>
          <p:nvPr>
            <p:ph type="sldNum" sz="quarter" idx="12"/>
          </p:nvPr>
        </p:nvSpPr>
        <p:spPr>
          <a:xfrm>
            <a:off x="9991022" y="6356350"/>
            <a:ext cx="1362777" cy="365125"/>
          </a:xfrm>
        </p:spPr>
        <p:txBody>
          <a:bodyPr vert="horz" lIns="91440" tIns="45720" rIns="91440" bIns="45720" rtlCol="0" anchor="ctr">
            <a:normAutofit/>
          </a:bodyPr>
          <a:lstStyle/>
          <a:p>
            <a:pPr>
              <a:spcAft>
                <a:spcPts val="600"/>
              </a:spcAft>
            </a:pPr>
            <a:fld id="{D57F1E4F-1CFF-5643-939E-217C01CDF565}" type="slidenum">
              <a:rPr lang="en-US">
                <a:solidFill>
                  <a:srgbClr val="595959"/>
                </a:solidFill>
              </a:rPr>
              <a:pPr>
                <a:spcAft>
                  <a:spcPts val="600"/>
                </a:spcAft>
              </a:pPr>
              <a:t>52</a:t>
            </a:fld>
            <a:endParaRPr lang="en-US">
              <a:solidFill>
                <a:srgbClr val="595959"/>
              </a:solidFill>
            </a:endParaRPr>
          </a:p>
        </p:txBody>
      </p:sp>
      <p:graphicFrame>
        <p:nvGraphicFramePr>
          <p:cNvPr id="5" name="Table 4">
            <a:extLst>
              <a:ext uri="{FF2B5EF4-FFF2-40B4-BE49-F238E27FC236}">
                <a16:creationId xmlns:a16="http://schemas.microsoft.com/office/drawing/2014/main" id="{B3DA8A4C-23B2-42C3-8C5B-3999252FE853}"/>
              </a:ext>
            </a:extLst>
          </p:cNvPr>
          <p:cNvGraphicFramePr>
            <a:graphicFrameLocks noGrp="1"/>
          </p:cNvGraphicFramePr>
          <p:nvPr>
            <p:extLst>
              <p:ext uri="{D42A27DB-BD31-4B8C-83A1-F6EECF244321}">
                <p14:modId xmlns:p14="http://schemas.microsoft.com/office/powerpoint/2010/main" val="2868190026"/>
              </p:ext>
            </p:extLst>
          </p:nvPr>
        </p:nvGraphicFramePr>
        <p:xfrm>
          <a:off x="5186079" y="3230472"/>
          <a:ext cx="6553546" cy="2952614"/>
        </p:xfrm>
        <a:graphic>
          <a:graphicData uri="http://schemas.openxmlformats.org/drawingml/2006/table">
            <a:tbl>
              <a:tblPr firstRow="1" firstCol="1" bandRow="1"/>
              <a:tblGrid>
                <a:gridCol w="3314212">
                  <a:extLst>
                    <a:ext uri="{9D8B030D-6E8A-4147-A177-3AD203B41FA5}">
                      <a16:colId xmlns:a16="http://schemas.microsoft.com/office/drawing/2014/main" val="3175548365"/>
                    </a:ext>
                  </a:extLst>
                </a:gridCol>
                <a:gridCol w="3239334">
                  <a:extLst>
                    <a:ext uri="{9D8B030D-6E8A-4147-A177-3AD203B41FA5}">
                      <a16:colId xmlns:a16="http://schemas.microsoft.com/office/drawing/2014/main" val="1867832002"/>
                    </a:ext>
                  </a:extLst>
                </a:gridCol>
              </a:tblGrid>
              <a:tr h="711950">
                <a:tc>
                  <a:txBody>
                    <a:bodyPr/>
                    <a:lstStyle/>
                    <a:p>
                      <a:pPr marL="0" marR="0" algn="ctr" fontAlgn="ctr">
                        <a:spcBef>
                          <a:spcPts val="0"/>
                        </a:spcBef>
                        <a:spcAft>
                          <a:spcPts val="0"/>
                        </a:spcAft>
                      </a:pPr>
                      <a:r>
                        <a:rPr lang="en-US" sz="2300" b="1" i="0" u="none" strike="noStrike">
                          <a:effectLst/>
                          <a:latin typeface="+mj-lt"/>
                          <a:ea typeface="Times New Roman" panose="02020603050405020304" pitchFamily="18" charset="0"/>
                          <a:cs typeface="Arial" panose="020B0604020202020204" pitchFamily="34" charset="0"/>
                        </a:rPr>
                        <a:t>Covered by DFR</a:t>
                      </a:r>
                      <a:endParaRPr lang="en-US" sz="3200" b="0" i="0" u="none" strike="noStrike">
                        <a:effectLst/>
                        <a:latin typeface="+mj-lt"/>
                      </a:endParaRPr>
                    </a:p>
                  </a:txBody>
                  <a:tcPr marL="160933" marR="160933" marT="167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gn="ctr" fontAlgn="ctr">
                        <a:spcBef>
                          <a:spcPts val="0"/>
                        </a:spcBef>
                        <a:spcAft>
                          <a:spcPts val="0"/>
                        </a:spcAft>
                      </a:pPr>
                      <a:r>
                        <a:rPr lang="en-US" sz="2300" b="1" i="0" u="none" strike="noStrike">
                          <a:effectLst/>
                          <a:latin typeface="+mj-lt"/>
                          <a:ea typeface="Times New Roman" panose="02020603050405020304" pitchFamily="18" charset="0"/>
                          <a:cs typeface="Arial" panose="020B0604020202020204" pitchFamily="34" charset="0"/>
                        </a:rPr>
                        <a:t>Not Covered by DFR</a:t>
                      </a:r>
                      <a:endParaRPr lang="en-US" sz="3200" b="0" i="0" u="none" strike="noStrike">
                        <a:effectLst/>
                        <a:latin typeface="+mj-lt"/>
                      </a:endParaRPr>
                    </a:p>
                  </a:txBody>
                  <a:tcPr marL="160933" marR="160933" marT="167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2894733980"/>
                  </a:ext>
                </a:extLst>
              </a:tr>
              <a:tr h="2240664">
                <a:tc>
                  <a:txBody>
                    <a:bodyPr/>
                    <a:lstStyle/>
                    <a:p>
                      <a:pPr marL="347472" marR="0" indent="-347472" algn="l" fontAlgn="ctr">
                        <a:spcBef>
                          <a:spcPts val="0"/>
                        </a:spcBef>
                        <a:spcAft>
                          <a:spcPts val="0"/>
                        </a:spcAft>
                        <a:buClrTx/>
                        <a:buSzPts val="1200"/>
                        <a:buFont typeface="Symbol" panose="05050102010706020507" pitchFamily="18" charset="2"/>
                        <a:buChar char="·"/>
                      </a:pPr>
                      <a:r>
                        <a:rPr lang="en-US" sz="2100" b="0" i="0" u="none" strike="noStrike">
                          <a:effectLst/>
                          <a:latin typeface="+mj-lt"/>
                          <a:ea typeface="Times New Roman" panose="02020603050405020304" pitchFamily="18" charset="0"/>
                          <a:cs typeface="Arial" panose="020B0604020202020204" pitchFamily="34" charset="0"/>
                        </a:rPr>
                        <a:t>Bargaining wages, hours and working conditions</a:t>
                      </a:r>
                      <a:endParaRPr lang="en-US" sz="2100" b="0" i="0" u="none" strike="noStrike">
                        <a:effectLst/>
                        <a:latin typeface="+mj-lt"/>
                      </a:endParaRPr>
                    </a:p>
                    <a:p>
                      <a:pPr marL="347472" marR="0" indent="-347472" algn="l" fontAlgn="ctr">
                        <a:spcBef>
                          <a:spcPts val="0"/>
                        </a:spcBef>
                        <a:spcAft>
                          <a:spcPts val="0"/>
                        </a:spcAft>
                        <a:buClrTx/>
                        <a:buSzPts val="1200"/>
                        <a:buFont typeface="Symbol" panose="05050102010706020507" pitchFamily="18" charset="2"/>
                        <a:buChar char="·"/>
                      </a:pPr>
                      <a:r>
                        <a:rPr lang="en-US" sz="2100" b="0" i="0" u="none" strike="noStrike">
                          <a:effectLst/>
                          <a:latin typeface="+mj-lt"/>
                          <a:ea typeface="Times New Roman" panose="02020603050405020304" pitchFamily="18" charset="0"/>
                          <a:cs typeface="Arial" panose="020B0604020202020204" pitchFamily="34" charset="0"/>
                        </a:rPr>
                        <a:t>Enforcing the Collective Bargaining Agreement (CBA)</a:t>
                      </a:r>
                      <a:endParaRPr lang="en-US" sz="2100" b="0" i="0" u="none" strike="noStrike">
                        <a:effectLst/>
                        <a:latin typeface="+mj-lt"/>
                      </a:endParaRPr>
                    </a:p>
                  </a:txBody>
                  <a:tcPr marL="160933" marR="160933" marT="167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ctr">
                        <a:spcBef>
                          <a:spcPts val="0"/>
                        </a:spcBef>
                        <a:spcAft>
                          <a:spcPts val="0"/>
                        </a:spcAft>
                      </a:pPr>
                      <a:r>
                        <a:rPr lang="en-US" sz="2100" b="0" i="0" u="none" strike="noStrike">
                          <a:effectLst/>
                          <a:latin typeface="+mj-lt"/>
                          <a:ea typeface="Times New Roman" panose="02020603050405020304" pitchFamily="18" charset="0"/>
                          <a:cs typeface="Arial" panose="020B0604020202020204" pitchFamily="34" charset="0"/>
                        </a:rPr>
                        <a:t> </a:t>
                      </a:r>
                      <a:endParaRPr lang="en-US" sz="3200" b="0" i="0" u="none" strike="noStrike">
                        <a:effectLst/>
                        <a:latin typeface="+mj-lt"/>
                      </a:endParaRPr>
                    </a:p>
                    <a:p>
                      <a:pPr marL="0" marR="0" algn="l" fontAlgn="ctr">
                        <a:spcBef>
                          <a:spcPts val="0"/>
                        </a:spcBef>
                        <a:spcAft>
                          <a:spcPts val="0"/>
                        </a:spcAft>
                      </a:pPr>
                      <a:r>
                        <a:rPr lang="en-US" sz="2100" b="0" i="0" u="none" strike="noStrike">
                          <a:effectLst/>
                          <a:latin typeface="+mj-lt"/>
                          <a:ea typeface="Times New Roman" panose="02020603050405020304" pitchFamily="18" charset="0"/>
                          <a:cs typeface="Arial" panose="020B0604020202020204" pitchFamily="34" charset="0"/>
                        </a:rPr>
                        <a:t>Providing representation in statutory claims e.g. Education Code, Civil Rights laws etc.</a:t>
                      </a:r>
                      <a:endParaRPr lang="en-US" sz="3200" b="0" i="0" u="none" strike="noStrike">
                        <a:effectLst/>
                        <a:latin typeface="+mj-lt"/>
                      </a:endParaRPr>
                    </a:p>
                  </a:txBody>
                  <a:tcPr marL="160933" marR="160933" marT="167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076595"/>
                  </a:ext>
                </a:extLst>
              </a:tr>
            </a:tbl>
          </a:graphicData>
        </a:graphic>
      </p:graphicFrame>
      <p:sp>
        <p:nvSpPr>
          <p:cNvPr id="7" name="Content Placeholder 6">
            <a:extLst>
              <a:ext uri="{FF2B5EF4-FFF2-40B4-BE49-F238E27FC236}">
                <a16:creationId xmlns:a16="http://schemas.microsoft.com/office/drawing/2014/main" id="{3B664167-487C-4F62-9EDA-78AA970C2EF3}"/>
              </a:ext>
            </a:extLst>
          </p:cNvPr>
          <p:cNvSpPr>
            <a:spLocks noGrp="1"/>
          </p:cNvSpPr>
          <p:nvPr>
            <p:ph idx="1"/>
          </p:nvPr>
        </p:nvSpPr>
        <p:spPr>
          <a:xfrm>
            <a:off x="5186080" y="793887"/>
            <a:ext cx="6553545" cy="2263321"/>
          </a:xfrm>
        </p:spPr>
        <p:txBody>
          <a:bodyPr>
            <a:normAutofit fontScale="92500" lnSpcReduction="10000"/>
          </a:bodyPr>
          <a:lstStyle/>
          <a:p>
            <a:pPr marL="0" indent="0">
              <a:buNone/>
            </a:pPr>
            <a:r>
              <a:rPr lang="en-US"/>
              <a:t>"The employee organization recognized or certified as the exclusive representative for the purpose of meeting and negotiating shall </a:t>
            </a:r>
            <a:r>
              <a:rPr lang="en-US" b="1"/>
              <a:t>fairly</a:t>
            </a:r>
            <a:r>
              <a:rPr lang="en-US"/>
              <a:t> </a:t>
            </a:r>
            <a:r>
              <a:rPr lang="en-US" b="1"/>
              <a:t>represent</a:t>
            </a:r>
            <a:r>
              <a:rPr lang="en-US"/>
              <a:t> </a:t>
            </a:r>
            <a:r>
              <a:rPr lang="en-US" b="1"/>
              <a:t>each</a:t>
            </a:r>
            <a:r>
              <a:rPr lang="en-US"/>
              <a:t> and </a:t>
            </a:r>
            <a:r>
              <a:rPr lang="en-US" b="1"/>
              <a:t>every</a:t>
            </a:r>
            <a:r>
              <a:rPr lang="en-US"/>
              <a:t> </a:t>
            </a:r>
            <a:r>
              <a:rPr lang="en-US" b="1"/>
              <a:t>employee</a:t>
            </a:r>
            <a:r>
              <a:rPr lang="en-US"/>
              <a:t> in the appropriate </a:t>
            </a:r>
            <a:r>
              <a:rPr lang="en-US" b="1"/>
              <a:t>unit</a:t>
            </a:r>
            <a:r>
              <a:rPr lang="en-US"/>
              <a:t>.“</a:t>
            </a:r>
          </a:p>
          <a:p>
            <a:pPr marL="0" indent="0">
              <a:buNone/>
            </a:pPr>
            <a:r>
              <a:rPr lang="en-US" sz="2200"/>
              <a:t>-Educational Employment Relations Act</a:t>
            </a:r>
          </a:p>
          <a:p>
            <a:endParaRPr lang="en-US"/>
          </a:p>
        </p:txBody>
      </p:sp>
    </p:spTree>
    <p:extLst>
      <p:ext uri="{BB962C8B-B14F-4D97-AF65-F5344CB8AC3E}">
        <p14:creationId xmlns:p14="http://schemas.microsoft.com/office/powerpoint/2010/main" val="2758327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8296B5-FDFF-4786-9BFD-1E3B69CD6F01}"/>
              </a:ext>
            </a:extLst>
          </p:cNvPr>
          <p:cNvSpPr>
            <a:spLocks noGrp="1"/>
          </p:cNvSpPr>
          <p:nvPr>
            <p:ph type="sldNum" sz="quarter" idx="12"/>
          </p:nvPr>
        </p:nvSpPr>
        <p:spPr/>
        <p:txBody>
          <a:bodyPr/>
          <a:lstStyle/>
          <a:p>
            <a:fld id="{401CF334-2D5C-4859-84A6-CA7E6E43FAEB}" type="slidenum">
              <a:rPr lang="en-US" smtClean="0">
                <a:latin typeface="Arial" panose="020B0604020202020204" pitchFamily="34" charset="0"/>
                <a:cs typeface="Arial" panose="020B0604020202020204" pitchFamily="34" charset="0"/>
              </a:rPr>
              <a:t>53</a:t>
            </a:fld>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8B35D13-2E07-48EA-B868-0090057AE42B}"/>
              </a:ext>
            </a:extLst>
          </p:cNvPr>
          <p:cNvSpPr>
            <a:spLocks noGrp="1"/>
          </p:cNvSpPr>
          <p:nvPr>
            <p:ph sz="quarter" idx="4"/>
          </p:nvPr>
        </p:nvSpPr>
        <p:spPr>
          <a:xfrm>
            <a:off x="6193367" y="3027779"/>
            <a:ext cx="5389033" cy="3221703"/>
          </a:xfrm>
          <a:solidFill>
            <a:schemeClr val="bg1">
              <a:lumMod val="85000"/>
            </a:schemeClr>
          </a:solidFill>
        </p:spPr>
        <p:txBody>
          <a:bodyPr anchor="ctr">
            <a:normAutofit lnSpcReduction="10000"/>
          </a:bodyPr>
          <a:lstStyle/>
          <a:p>
            <a:r>
              <a:rPr lang="en-US" sz="2400">
                <a:latin typeface="Arial" panose="020B0604020202020204" pitchFamily="34" charset="0"/>
                <a:cs typeface="Arial" panose="020B0604020202020204" pitchFamily="34" charset="0"/>
              </a:rPr>
              <a:t>Who gains power in a grievance? </a:t>
            </a:r>
          </a:p>
          <a:p>
            <a:r>
              <a:rPr lang="en-US" sz="2400">
                <a:latin typeface="Arial" panose="020B0604020202020204" pitchFamily="34" charset="0"/>
                <a:cs typeface="Arial" panose="020B0604020202020204" pitchFamily="34" charset="0"/>
              </a:rPr>
              <a:t>An invention of management to weaken union power. </a:t>
            </a:r>
          </a:p>
          <a:p>
            <a:r>
              <a:rPr lang="en-US" sz="2400">
                <a:latin typeface="Arial" panose="020B0604020202020204" pitchFamily="34" charset="0"/>
                <a:cs typeface="Arial" panose="020B0604020202020204" pitchFamily="34" charset="0"/>
              </a:rPr>
              <a:t>Need to include an ORGANIZING for POWER component if possible.</a:t>
            </a:r>
          </a:p>
        </p:txBody>
      </p:sp>
      <p:sp>
        <p:nvSpPr>
          <p:cNvPr id="4" name="Text Placeholder 3">
            <a:extLst>
              <a:ext uri="{FF2B5EF4-FFF2-40B4-BE49-F238E27FC236}">
                <a16:creationId xmlns:a16="http://schemas.microsoft.com/office/drawing/2014/main" id="{941682CD-A18B-41C3-B520-A48E32B79B26}"/>
              </a:ext>
            </a:extLst>
          </p:cNvPr>
          <p:cNvSpPr>
            <a:spLocks noGrp="1"/>
          </p:cNvSpPr>
          <p:nvPr>
            <p:ph type="body" sz="quarter" idx="3"/>
          </p:nvPr>
        </p:nvSpPr>
        <p:spPr>
          <a:xfrm>
            <a:off x="6172199" y="1848979"/>
            <a:ext cx="5387976" cy="823912"/>
          </a:xfrm>
          <a:solidFill>
            <a:schemeClr val="bg1">
              <a:lumMod val="85000"/>
            </a:schemeClr>
          </a:solidFill>
        </p:spPr>
        <p:txBody>
          <a:bodyPr anchor="ctr"/>
          <a:lstStyle/>
          <a:p>
            <a:pPr algn="ctr"/>
            <a:r>
              <a:rPr lang="en-US">
                <a:latin typeface="Arial" panose="020B0604020202020204" pitchFamily="34" charset="0"/>
                <a:cs typeface="Arial" panose="020B0604020202020204" pitchFamily="34" charset="0"/>
              </a:rPr>
              <a:t>Grievance Considerations: </a:t>
            </a:r>
          </a:p>
        </p:txBody>
      </p:sp>
      <p:sp>
        <p:nvSpPr>
          <p:cNvPr id="5" name="Content Placeholder 4">
            <a:extLst>
              <a:ext uri="{FF2B5EF4-FFF2-40B4-BE49-F238E27FC236}">
                <a16:creationId xmlns:a16="http://schemas.microsoft.com/office/drawing/2014/main" id="{10B5D923-4474-476A-9513-7A9442140E55}"/>
              </a:ext>
            </a:extLst>
          </p:cNvPr>
          <p:cNvSpPr>
            <a:spLocks noGrp="1"/>
          </p:cNvSpPr>
          <p:nvPr>
            <p:ph sz="half" idx="2"/>
          </p:nvPr>
        </p:nvSpPr>
        <p:spPr>
          <a:xfrm>
            <a:off x="609599" y="3027779"/>
            <a:ext cx="5386917" cy="3221704"/>
          </a:xfrm>
          <a:solidFill>
            <a:schemeClr val="bg1">
              <a:lumMod val="85000"/>
            </a:schemeClr>
          </a:solidFill>
        </p:spPr>
        <p:txBody>
          <a:bodyPr anchor="t">
            <a:normAutofit lnSpcReduction="10000"/>
          </a:bodyPr>
          <a:lstStyle/>
          <a:p>
            <a:r>
              <a:rPr lang="en-US" sz="2400">
                <a:latin typeface="Arial" panose="020B0604020202020204" pitchFamily="34" charset="0"/>
                <a:cs typeface="Arial" panose="020B0604020202020204" pitchFamily="34" charset="0"/>
              </a:rPr>
              <a:t>CBA Grievance Procedure Article</a:t>
            </a:r>
          </a:p>
          <a:p>
            <a:r>
              <a:rPr lang="en-US" sz="2400">
                <a:latin typeface="Arial" panose="020B0604020202020204" pitchFamily="34" charset="0"/>
                <a:cs typeface="Arial" panose="020B0604020202020204" pitchFamily="34" charset="0"/>
              </a:rPr>
              <a:t>Follow Grievance Article closely including timelines. </a:t>
            </a:r>
          </a:p>
          <a:p>
            <a:r>
              <a:rPr lang="en-US" sz="2400">
                <a:latin typeface="Arial" panose="020B0604020202020204" pitchFamily="34" charset="0"/>
                <a:cs typeface="Arial" panose="020B0604020202020204" pitchFamily="34" charset="0"/>
              </a:rPr>
              <a:t>Grievance must be based on violation of the CBA article in question. </a:t>
            </a:r>
          </a:p>
          <a:p>
            <a:r>
              <a:rPr lang="en-US" sz="2400">
                <a:latin typeface="Arial" panose="020B0604020202020204" pitchFamily="34" charset="0"/>
                <a:cs typeface="Arial" panose="020B0604020202020204" pitchFamily="34" charset="0"/>
              </a:rPr>
              <a:t>Ask: “What article/provision of our CBA gives you the authority to do that?” </a:t>
            </a:r>
          </a:p>
          <a:p>
            <a:endParaRPr lang="en-US" sz="240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BBB79ED-281C-4751-B184-7C71A8EF6714}"/>
              </a:ext>
            </a:extLst>
          </p:cNvPr>
          <p:cNvSpPr>
            <a:spLocks noGrp="1"/>
          </p:cNvSpPr>
          <p:nvPr>
            <p:ph type="body" idx="1"/>
          </p:nvPr>
        </p:nvSpPr>
        <p:spPr>
          <a:xfrm>
            <a:off x="609599" y="1848979"/>
            <a:ext cx="5387976" cy="823912"/>
          </a:xfrm>
          <a:solidFill>
            <a:schemeClr val="bg1">
              <a:lumMod val="85000"/>
            </a:schemeClr>
          </a:solidFill>
        </p:spPr>
        <p:txBody>
          <a:bodyPr anchor="ctr"/>
          <a:lstStyle/>
          <a:p>
            <a:pPr algn="ctr"/>
            <a:r>
              <a:rPr lang="en-US">
                <a:latin typeface="Arial" panose="020B0604020202020204" pitchFamily="34" charset="0"/>
                <a:cs typeface="Arial" panose="020B0604020202020204" pitchFamily="34" charset="0"/>
              </a:rPr>
              <a:t>VIOLATIONS OF CBA</a:t>
            </a:r>
          </a:p>
        </p:txBody>
      </p:sp>
      <p:sp>
        <p:nvSpPr>
          <p:cNvPr id="7" name="Title 6">
            <a:extLst>
              <a:ext uri="{FF2B5EF4-FFF2-40B4-BE49-F238E27FC236}">
                <a16:creationId xmlns:a16="http://schemas.microsoft.com/office/drawing/2014/main" id="{1A2A80A2-AADF-401E-A151-B4894B79F384}"/>
              </a:ext>
            </a:extLst>
          </p:cNvPr>
          <p:cNvSpPr>
            <a:spLocks noGrp="1"/>
          </p:cNvSpPr>
          <p:nvPr>
            <p:ph type="title"/>
          </p:nvPr>
        </p:nvSpPr>
        <p:spPr>
          <a:xfrm>
            <a:off x="609599" y="351092"/>
            <a:ext cx="10363201" cy="1143000"/>
          </a:xfrm>
          <a:solidFill>
            <a:schemeClr val="accent1">
              <a:lumMod val="40000"/>
              <a:lumOff val="60000"/>
            </a:schemeClr>
          </a:solidFill>
        </p:spPr>
        <p:txBody>
          <a:bodyPr/>
          <a:lstStyle/>
          <a:p>
            <a:pPr algn="ctr"/>
            <a:r>
              <a:rPr lang="en-US" b="1">
                <a:latin typeface="Arial" panose="020B0604020202020204" pitchFamily="34" charset="0"/>
                <a:cs typeface="Arial" panose="020B0604020202020204" pitchFamily="34" charset="0"/>
              </a:rPr>
              <a:t>GRIEVANCES ARE DEFENSE </a:t>
            </a:r>
          </a:p>
        </p:txBody>
      </p:sp>
      <p:pic>
        <p:nvPicPr>
          <p:cNvPr id="8" name="Picture 7">
            <a:extLst>
              <a:ext uri="{FF2B5EF4-FFF2-40B4-BE49-F238E27FC236}">
                <a16:creationId xmlns:a16="http://schemas.microsoft.com/office/drawing/2014/main" id="{345CB5E6-4520-40CA-89AC-49CE51891D80}"/>
              </a:ext>
            </a:extLst>
          </p:cNvPr>
          <p:cNvPicPr>
            <a:picLocks noChangeAspect="1"/>
          </p:cNvPicPr>
          <p:nvPr/>
        </p:nvPicPr>
        <p:blipFill>
          <a:blip r:embed="rId3"/>
          <a:stretch>
            <a:fillRect/>
          </a:stretch>
        </p:blipFill>
        <p:spPr>
          <a:xfrm>
            <a:off x="10112829" y="207354"/>
            <a:ext cx="1469571" cy="1469571"/>
          </a:xfrm>
          <a:prstGeom prst="rect">
            <a:avLst/>
          </a:prstGeom>
        </p:spPr>
      </p:pic>
    </p:spTree>
    <p:extLst>
      <p:ext uri="{BB962C8B-B14F-4D97-AF65-F5344CB8AC3E}">
        <p14:creationId xmlns:p14="http://schemas.microsoft.com/office/powerpoint/2010/main" val="1862989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EC6A-918E-47A0-922C-70386D2A82EF}"/>
              </a:ext>
            </a:extLst>
          </p:cNvPr>
          <p:cNvSpPr>
            <a:spLocks noGrp="1"/>
          </p:cNvSpPr>
          <p:nvPr>
            <p:ph type="title"/>
          </p:nvPr>
        </p:nvSpPr>
        <p:spPr>
          <a:xfrm>
            <a:off x="1136428" y="627564"/>
            <a:ext cx="7474172" cy="1325563"/>
          </a:xfrm>
        </p:spPr>
        <p:txBody>
          <a:bodyPr>
            <a:normAutofit/>
          </a:bodyPr>
          <a:lstStyle/>
          <a:p>
            <a:r>
              <a:rPr lang="en-US"/>
              <a:t>Grievant Interview Form</a:t>
            </a:r>
          </a:p>
        </p:txBody>
      </p:sp>
      <p:sp>
        <p:nvSpPr>
          <p:cNvPr id="3" name="Text Placeholder 2">
            <a:extLst>
              <a:ext uri="{FF2B5EF4-FFF2-40B4-BE49-F238E27FC236}">
                <a16:creationId xmlns:a16="http://schemas.microsoft.com/office/drawing/2014/main" id="{C971C07B-3709-4C39-83DC-58238B6E0DD1}"/>
              </a:ext>
            </a:extLst>
          </p:cNvPr>
          <p:cNvSpPr>
            <a:spLocks noGrp="1"/>
          </p:cNvSpPr>
          <p:nvPr>
            <p:ph idx="1"/>
          </p:nvPr>
        </p:nvSpPr>
        <p:spPr>
          <a:xfrm>
            <a:off x="1136429" y="1953127"/>
            <a:ext cx="6954023" cy="4050108"/>
          </a:xfrm>
        </p:spPr>
        <p:txBody>
          <a:bodyPr anchor="ctr">
            <a:noAutofit/>
          </a:bodyPr>
          <a:lstStyle/>
          <a:p>
            <a:r>
              <a:rPr lang="en-US"/>
              <a:t>Right place and time for the interview</a:t>
            </a:r>
          </a:p>
          <a:p>
            <a:r>
              <a:rPr lang="en-US"/>
              <a:t>Encourage the member to talk</a:t>
            </a:r>
          </a:p>
          <a:p>
            <a:r>
              <a:rPr lang="en-US"/>
              <a:t>Repeat the story back</a:t>
            </a:r>
          </a:p>
          <a:p>
            <a:r>
              <a:rPr lang="en-US"/>
              <a:t>Help the member think through the problem</a:t>
            </a:r>
          </a:p>
          <a:p>
            <a:r>
              <a:rPr lang="en-US"/>
              <a:t>Explain the next steps</a:t>
            </a:r>
          </a:p>
          <a:p>
            <a:r>
              <a:rPr lang="en-US"/>
              <a:t>Give “homework” – Ask for a timeline</a:t>
            </a:r>
          </a:p>
          <a:p>
            <a:r>
              <a:rPr lang="en-US"/>
              <a:t>Follow up after your investigation</a:t>
            </a:r>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Checkmark">
            <a:extLst>
              <a:ext uri="{FF2B5EF4-FFF2-40B4-BE49-F238E27FC236}">
                <a16:creationId xmlns:a16="http://schemas.microsoft.com/office/drawing/2014/main" id="{D2B04A95-43A9-4E05-9D6A-37FD73436B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7" name="Slide Number Placeholder 6">
            <a:extLst>
              <a:ext uri="{FF2B5EF4-FFF2-40B4-BE49-F238E27FC236}">
                <a16:creationId xmlns:a16="http://schemas.microsoft.com/office/drawing/2014/main" id="{B82F70E8-8C72-4097-B943-657465395F0A}"/>
              </a:ext>
            </a:extLst>
          </p:cNvPr>
          <p:cNvSpPr>
            <a:spLocks noGrp="1"/>
          </p:cNvSpPr>
          <p:nvPr>
            <p:ph type="sldNum" sz="quarter" idx="12"/>
          </p:nvPr>
        </p:nvSpPr>
        <p:spPr>
          <a:xfrm>
            <a:off x="10341428" y="6356350"/>
            <a:ext cx="1012371" cy="365125"/>
          </a:xfrm>
        </p:spPr>
        <p:txBody>
          <a:bodyPr>
            <a:normAutofit/>
          </a:bodyPr>
          <a:lstStyle/>
          <a:p>
            <a:pPr>
              <a:spcAft>
                <a:spcPts val="600"/>
              </a:spcAft>
            </a:pPr>
            <a:fld id="{D57F1E4F-1CFF-5643-939E-217C01CDF565}" type="slidenum">
              <a:rPr lang="en-US">
                <a:solidFill>
                  <a:srgbClr val="FFFFFF"/>
                </a:solidFill>
              </a:rPr>
              <a:pPr>
                <a:spcAft>
                  <a:spcPts val="600"/>
                </a:spcAft>
              </a:pPr>
              <a:t>54</a:t>
            </a:fld>
            <a:endParaRPr lang="en-US">
              <a:solidFill>
                <a:srgbClr val="FFFFFF"/>
              </a:solidFill>
            </a:endParaRPr>
          </a:p>
        </p:txBody>
      </p:sp>
    </p:spTree>
    <p:extLst>
      <p:ext uri="{BB962C8B-B14F-4D97-AF65-F5344CB8AC3E}">
        <p14:creationId xmlns:p14="http://schemas.microsoft.com/office/powerpoint/2010/main" val="891508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720084-6247-4E2C-B976-D2C5FC948C22}"/>
              </a:ext>
            </a:extLst>
          </p:cNvPr>
          <p:cNvSpPr>
            <a:spLocks noGrp="1"/>
          </p:cNvSpPr>
          <p:nvPr>
            <p:ph type="title"/>
          </p:nvPr>
        </p:nvSpPr>
        <p:spPr>
          <a:xfrm>
            <a:off x="943277" y="712269"/>
            <a:ext cx="3370998" cy="5502264"/>
          </a:xfrm>
        </p:spPr>
        <p:txBody>
          <a:bodyPr>
            <a:normAutofit/>
          </a:bodyPr>
          <a:lstStyle/>
          <a:p>
            <a:r>
              <a:rPr lang="en-US">
                <a:solidFill>
                  <a:srgbClr val="FFFFFF"/>
                </a:solidFill>
              </a:rPr>
              <a:t>Small Group Grievance</a:t>
            </a:r>
          </a:p>
        </p:txBody>
      </p:sp>
      <p:cxnSp>
        <p:nvCxnSpPr>
          <p:cNvPr id="17" name="Straight Connector 16">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22996FBA-C532-481D-A3FA-5F7881F6C236}"/>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a:solidFill>
                  <a:schemeClr val="tx1"/>
                </a:solidFill>
              </a:rPr>
              <a:pPr>
                <a:spcAft>
                  <a:spcPts val="600"/>
                </a:spcAft>
              </a:pPr>
              <a:t>55</a:t>
            </a:fld>
            <a:endParaRPr lang="en-US">
              <a:solidFill>
                <a:schemeClr val="tx1"/>
              </a:solidFill>
            </a:endParaRPr>
          </a:p>
        </p:txBody>
      </p:sp>
      <p:graphicFrame>
        <p:nvGraphicFramePr>
          <p:cNvPr id="10" name="Content Placeholder 7">
            <a:extLst>
              <a:ext uri="{FF2B5EF4-FFF2-40B4-BE49-F238E27FC236}">
                <a16:creationId xmlns:a16="http://schemas.microsoft.com/office/drawing/2014/main" id="{A66BC12C-F225-4C99-8004-905961095DCC}"/>
              </a:ext>
            </a:extLst>
          </p:cNvPr>
          <p:cNvGraphicFramePr>
            <a:graphicFrameLocks noGrp="1"/>
          </p:cNvGraphicFramePr>
          <p:nvPr>
            <p:ph idx="1"/>
            <p:extLst>
              <p:ext uri="{D42A27DB-BD31-4B8C-83A1-F6EECF244321}">
                <p14:modId xmlns:p14="http://schemas.microsoft.com/office/powerpoint/2010/main" val="3691248703"/>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3419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6"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2"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3"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8" name="Group 37">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9" name="Rectangle 38">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D7BCCD1E-7FAD-4A9C-B16E-812C50E40A59}"/>
              </a:ext>
            </a:extLst>
          </p:cNvPr>
          <p:cNvSpPr>
            <a:spLocks noGrp="1"/>
          </p:cNvSpPr>
          <p:nvPr>
            <p:ph type="title"/>
          </p:nvPr>
        </p:nvSpPr>
        <p:spPr>
          <a:xfrm>
            <a:off x="904877" y="2415322"/>
            <a:ext cx="3451730" cy="2399869"/>
          </a:xfrm>
        </p:spPr>
        <p:txBody>
          <a:bodyPr>
            <a:normAutofit/>
          </a:bodyPr>
          <a:lstStyle/>
          <a:p>
            <a:pPr algn="ctr"/>
            <a:r>
              <a:rPr lang="en-US">
                <a:solidFill>
                  <a:srgbClr val="FFFFFF"/>
                </a:solidFill>
              </a:rPr>
              <a:t>Alternatives to Grievance</a:t>
            </a:r>
          </a:p>
        </p:txBody>
      </p:sp>
      <p:sp>
        <p:nvSpPr>
          <p:cNvPr id="7" name="Slide Number Placeholder 6">
            <a:extLst>
              <a:ext uri="{FF2B5EF4-FFF2-40B4-BE49-F238E27FC236}">
                <a16:creationId xmlns:a16="http://schemas.microsoft.com/office/drawing/2014/main" id="{B6F49394-BDEA-4E62-A93A-CCC239C40BD6}"/>
              </a:ext>
            </a:extLst>
          </p:cNvPr>
          <p:cNvSpPr>
            <a:spLocks noGrp="1"/>
          </p:cNvSpPr>
          <p:nvPr>
            <p:ph type="sldNum" sz="quarter" idx="12"/>
          </p:nvPr>
        </p:nvSpPr>
        <p:spPr>
          <a:xfrm>
            <a:off x="10469880" y="320040"/>
            <a:ext cx="914400" cy="320040"/>
          </a:xfrm>
        </p:spPr>
        <p:txBody>
          <a:bodyPr>
            <a:normAutofit/>
          </a:bodyPr>
          <a:lstStyle/>
          <a:p>
            <a:pPr>
              <a:spcAft>
                <a:spcPts val="600"/>
              </a:spcAft>
            </a:pPr>
            <a:fld id="{D57F1E4F-1CFF-5643-939E-217C01CDF565}" type="slidenum">
              <a:rPr lang="en-US">
                <a:solidFill>
                  <a:schemeClr val="tx1">
                    <a:lumMod val="50000"/>
                    <a:lumOff val="50000"/>
                  </a:schemeClr>
                </a:solidFill>
              </a:rPr>
              <a:pPr>
                <a:spcAft>
                  <a:spcPts val="600"/>
                </a:spcAft>
              </a:pPr>
              <a:t>56</a:t>
            </a:fld>
            <a:endParaRPr lang="en-US">
              <a:solidFill>
                <a:schemeClr val="tx1">
                  <a:lumMod val="50000"/>
                  <a:lumOff val="50000"/>
                </a:schemeClr>
              </a:solidFill>
            </a:endParaRPr>
          </a:p>
        </p:txBody>
      </p:sp>
      <p:sp>
        <p:nvSpPr>
          <p:cNvPr id="8" name="Content Placeholder 7">
            <a:extLst>
              <a:ext uri="{FF2B5EF4-FFF2-40B4-BE49-F238E27FC236}">
                <a16:creationId xmlns:a16="http://schemas.microsoft.com/office/drawing/2014/main" id="{2B24D0B8-29D0-4B5E-97F9-B067C9C73569}"/>
              </a:ext>
            </a:extLst>
          </p:cNvPr>
          <p:cNvSpPr>
            <a:spLocks noGrp="1"/>
          </p:cNvSpPr>
          <p:nvPr>
            <p:ph idx="1"/>
          </p:nvPr>
        </p:nvSpPr>
        <p:spPr>
          <a:xfrm>
            <a:off x="5120640" y="804672"/>
            <a:ext cx="6281928" cy="5248656"/>
          </a:xfrm>
        </p:spPr>
        <p:txBody>
          <a:bodyPr anchor="ctr">
            <a:normAutofit/>
          </a:bodyPr>
          <a:lstStyle/>
          <a:p>
            <a:r>
              <a:rPr lang="en-US"/>
              <a:t>Ed Code</a:t>
            </a:r>
          </a:p>
          <a:p>
            <a:r>
              <a:rPr lang="en-US"/>
              <a:t>Fair Employment and Housing/EEOC</a:t>
            </a:r>
          </a:p>
          <a:p>
            <a:r>
              <a:rPr lang="en-US"/>
              <a:t>Family Medical Leave Act</a:t>
            </a:r>
          </a:p>
          <a:p>
            <a:r>
              <a:rPr lang="en-US"/>
              <a:t>Labor Code</a:t>
            </a:r>
          </a:p>
          <a:p>
            <a:r>
              <a:rPr lang="en-US"/>
              <a:t>Americans with Disabilities Act</a:t>
            </a:r>
          </a:p>
          <a:p>
            <a:r>
              <a:rPr lang="en-US"/>
              <a:t>Cal/OSHA</a:t>
            </a:r>
          </a:p>
          <a:p>
            <a:r>
              <a:rPr lang="en-US"/>
              <a:t>US Department of Labor</a:t>
            </a:r>
          </a:p>
          <a:p>
            <a:r>
              <a:rPr lang="en-US" sz="4000" b="1"/>
              <a:t>Direct Collective Action</a:t>
            </a:r>
          </a:p>
        </p:txBody>
      </p:sp>
    </p:spTree>
    <p:extLst>
      <p:ext uri="{BB962C8B-B14F-4D97-AF65-F5344CB8AC3E}">
        <p14:creationId xmlns:p14="http://schemas.microsoft.com/office/powerpoint/2010/main" val="15707971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2">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latin typeface="Arial Narrow" pitchFamily="34" charset="0"/>
              </a:rPr>
              <a:t>Is it a complaint or a grievance?    </a:t>
            </a:r>
          </a:p>
        </p:txBody>
      </p:sp>
      <p:sp>
        <p:nvSpPr>
          <p:cNvPr id="3" name="Content Placeholder 2"/>
          <p:cNvSpPr>
            <a:spLocks noGrp="1"/>
          </p:cNvSpPr>
          <p:nvPr>
            <p:ph idx="1"/>
          </p:nvPr>
        </p:nvSpPr>
        <p:spPr>
          <a:xfrm>
            <a:off x="6090574" y="801866"/>
            <a:ext cx="5306084" cy="5230634"/>
          </a:xfrm>
        </p:spPr>
        <p:txBody>
          <a:bodyPr anchor="ctr">
            <a:normAutofit/>
          </a:bodyPr>
          <a:lstStyle/>
          <a:p>
            <a:pPr>
              <a:buNone/>
            </a:pPr>
            <a:r>
              <a:rPr lang="en-US" sz="1700" dirty="0">
                <a:solidFill>
                  <a:srgbClr val="000000"/>
                </a:solidFill>
                <a:latin typeface="Arial Narrow" pitchFamily="34" charset="0"/>
              </a:rPr>
              <a:t>“I am not getting my 10 sick days.”</a:t>
            </a:r>
          </a:p>
          <a:p>
            <a:pPr>
              <a:buNone/>
            </a:pPr>
            <a:r>
              <a:rPr lang="en-US" sz="1700" dirty="0">
                <a:solidFill>
                  <a:srgbClr val="000000"/>
                </a:solidFill>
                <a:latin typeface="Arial Narrow" pitchFamily="34" charset="0"/>
              </a:rPr>
              <a:t>Grievance</a:t>
            </a:r>
          </a:p>
          <a:p>
            <a:pPr>
              <a:buNone/>
            </a:pPr>
            <a:r>
              <a:rPr lang="en-US" sz="1700" dirty="0">
                <a:solidFill>
                  <a:srgbClr val="000000"/>
                </a:solidFill>
                <a:latin typeface="Arial Narrow" pitchFamily="34" charset="0"/>
              </a:rPr>
              <a:t>“My principal is bullying me and being a jerk.”</a:t>
            </a:r>
          </a:p>
          <a:p>
            <a:pPr>
              <a:buNone/>
            </a:pPr>
            <a:r>
              <a:rPr lang="en-US" sz="1700" dirty="0">
                <a:solidFill>
                  <a:srgbClr val="000000"/>
                </a:solidFill>
                <a:latin typeface="Arial Narrow" pitchFamily="34" charset="0"/>
              </a:rPr>
              <a:t>Complaint or possible EEOC violation</a:t>
            </a:r>
          </a:p>
          <a:p>
            <a:pPr>
              <a:buNone/>
            </a:pPr>
            <a:r>
              <a:rPr lang="en-US" sz="1700" dirty="0">
                <a:solidFill>
                  <a:srgbClr val="000000"/>
                </a:solidFill>
                <a:latin typeface="Arial Narrow" pitchFamily="34" charset="0"/>
              </a:rPr>
              <a:t>“The timeline was not followed on my evaluation.”</a:t>
            </a:r>
          </a:p>
          <a:p>
            <a:pPr>
              <a:buNone/>
            </a:pPr>
            <a:r>
              <a:rPr lang="en-US" sz="1700" dirty="0">
                <a:solidFill>
                  <a:srgbClr val="000000"/>
                </a:solidFill>
                <a:latin typeface="Arial Narrow" pitchFamily="34" charset="0"/>
              </a:rPr>
              <a:t>Grievance</a:t>
            </a:r>
          </a:p>
          <a:p>
            <a:pPr>
              <a:buNone/>
            </a:pPr>
            <a:r>
              <a:rPr lang="en-US" sz="1700" dirty="0">
                <a:solidFill>
                  <a:srgbClr val="000000"/>
                </a:solidFill>
                <a:latin typeface="Arial Narrow" pitchFamily="34" charset="0"/>
              </a:rPr>
              <a:t>“My classes are too large”</a:t>
            </a:r>
          </a:p>
          <a:p>
            <a:pPr>
              <a:buNone/>
            </a:pPr>
            <a:r>
              <a:rPr lang="en-US" sz="1700" dirty="0">
                <a:solidFill>
                  <a:srgbClr val="000000"/>
                </a:solidFill>
                <a:latin typeface="Arial Narrow" pitchFamily="34" charset="0"/>
              </a:rPr>
              <a:t>Grievance</a:t>
            </a:r>
          </a:p>
          <a:p>
            <a:pPr>
              <a:buNone/>
            </a:pPr>
            <a:r>
              <a:rPr lang="en-US" sz="1700" dirty="0">
                <a:solidFill>
                  <a:srgbClr val="000000"/>
                </a:solidFill>
                <a:latin typeface="Arial Narrow" pitchFamily="34" charset="0"/>
              </a:rPr>
              <a:t>“I was only observed once.”</a:t>
            </a:r>
          </a:p>
          <a:p>
            <a:pPr>
              <a:buNone/>
            </a:pPr>
            <a:r>
              <a:rPr lang="en-US" sz="1700" dirty="0">
                <a:solidFill>
                  <a:srgbClr val="000000"/>
                </a:solidFill>
                <a:latin typeface="Arial Narrow" pitchFamily="34" charset="0"/>
              </a:rPr>
              <a:t>Grievance</a:t>
            </a:r>
          </a:p>
          <a:p>
            <a:pPr>
              <a:buNone/>
            </a:pPr>
            <a:r>
              <a:rPr lang="en-US" sz="1700" dirty="0">
                <a:solidFill>
                  <a:srgbClr val="000000"/>
                </a:solidFill>
                <a:latin typeface="Arial Narrow" pitchFamily="34" charset="0"/>
              </a:rPr>
              <a:t>“I don’t want a particular student in my class.”</a:t>
            </a:r>
          </a:p>
          <a:p>
            <a:pPr>
              <a:buNone/>
            </a:pPr>
            <a:r>
              <a:rPr lang="en-US" sz="1700" dirty="0">
                <a:solidFill>
                  <a:srgbClr val="000000"/>
                </a:solidFill>
                <a:latin typeface="Arial Narrow" pitchFamily="34" charset="0"/>
              </a:rPr>
              <a:t>Complaint</a:t>
            </a:r>
          </a:p>
          <a:p>
            <a:pPr>
              <a:buNone/>
            </a:pPr>
            <a:r>
              <a:rPr lang="en-US" sz="1700" dirty="0">
                <a:solidFill>
                  <a:srgbClr val="000000"/>
                </a:solidFill>
                <a:latin typeface="Arial Narrow" pitchFamily="34" charset="0"/>
              </a:rPr>
              <a:t>“A fellow colleague is bad mouthing me around campus”</a:t>
            </a:r>
          </a:p>
          <a:p>
            <a:pPr>
              <a:buNone/>
            </a:pPr>
            <a:r>
              <a:rPr lang="en-US" sz="1700" dirty="0">
                <a:solidFill>
                  <a:srgbClr val="000000"/>
                </a:solidFill>
                <a:latin typeface="Arial Narrow" pitchFamily="34" charset="0"/>
              </a:rPr>
              <a:t>Complaint and CTA mediation recommended</a:t>
            </a:r>
          </a:p>
          <a:p>
            <a:pPr>
              <a:buNone/>
            </a:pPr>
            <a:endParaRPr lang="en-US" sz="1700" dirty="0">
              <a:solidFill>
                <a:srgbClr val="000000"/>
              </a:solidFill>
              <a:latin typeface="Arial Narrow" pitchFamily="34" charset="0"/>
            </a:endParaRPr>
          </a:p>
          <a:p>
            <a:pPr>
              <a:buNone/>
            </a:pPr>
            <a:endParaRPr lang="en-US" sz="1700" dirty="0">
              <a:solidFill>
                <a:srgbClr val="000000"/>
              </a:solidFill>
            </a:endParaRPr>
          </a:p>
        </p:txBody>
      </p:sp>
      <p:sp>
        <p:nvSpPr>
          <p:cNvPr id="6" name="Footer Placeholder 5"/>
          <p:cNvSpPr>
            <a:spLocks noGrp="1"/>
          </p:cNvSpPr>
          <p:nvPr>
            <p:ph type="ftr" sz="quarter" idx="11"/>
          </p:nvPr>
        </p:nvSpPr>
        <p:spPr>
          <a:xfrm>
            <a:off x="5536367" y="6223702"/>
            <a:ext cx="5289562" cy="314067"/>
          </a:xfrm>
        </p:spPr>
        <p:txBody>
          <a:bodyPr>
            <a:normAutofit/>
          </a:bodyPr>
          <a:lstStyle/>
          <a:p>
            <a:pPr algn="r">
              <a:spcAft>
                <a:spcPts val="600"/>
              </a:spcAft>
            </a:pPr>
            <a:r>
              <a:rPr kumimoji="0" lang="en-US" sz="1000">
                <a:solidFill>
                  <a:srgbClr val="898989"/>
                </a:solidFill>
              </a:rPr>
              <a:t>New Site Representative Training 2016</a:t>
            </a:r>
          </a:p>
        </p:txBody>
      </p:sp>
      <p:sp>
        <p:nvSpPr>
          <p:cNvPr id="5" name="Slide Number Placeholder 4"/>
          <p:cNvSpPr>
            <a:spLocks noGrp="1"/>
          </p:cNvSpPr>
          <p:nvPr>
            <p:ph type="sldNum" sz="quarter" idx="12"/>
          </p:nvPr>
        </p:nvSpPr>
        <p:spPr>
          <a:xfrm>
            <a:off x="10825930" y="6223702"/>
            <a:ext cx="570728" cy="314067"/>
          </a:xfrm>
        </p:spPr>
        <p:txBody>
          <a:bodyPr>
            <a:normAutofit/>
          </a:bodyPr>
          <a:lstStyle/>
          <a:p>
            <a:pPr eaLnBrk="1" latinLnBrk="0" hangingPunct="1">
              <a:spcAft>
                <a:spcPts val="600"/>
              </a:spcAft>
            </a:pPr>
            <a:fld id="{2BBB5E19-F10A-4C2F-BF6F-11C513378A2E}" type="slidenum">
              <a:rPr kumimoji="0" lang="en-US" sz="1000">
                <a:solidFill>
                  <a:srgbClr val="898989"/>
                </a:solidFill>
              </a:rPr>
              <a:pPr eaLnBrk="1" latinLnBrk="0" hangingPunct="1">
                <a:spcAft>
                  <a:spcPts val="600"/>
                </a:spcAft>
              </a:pPr>
              <a:t>57</a:t>
            </a:fld>
            <a:endParaRPr kumimoji="0" lang="en-US" sz="1000">
              <a:solidFill>
                <a:srgbClr val="898989"/>
              </a:solidFill>
            </a:endParaRPr>
          </a:p>
        </p:txBody>
      </p:sp>
    </p:spTree>
    <p:custDataLst>
      <p:tags r:id="rId1"/>
    </p:custDataLst>
  </p:cSld>
  <p:clrMapOvr>
    <a:masterClrMapping/>
  </p:clrMapOvr>
  <p:transition spd="slow" advTm="105000">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7744AE-0AFF-4527-AD3F-DB73518BC1C6}"/>
              </a:ext>
            </a:extLst>
          </p:cNvPr>
          <p:cNvSpPr>
            <a:spLocks noGrp="1"/>
          </p:cNvSpPr>
          <p:nvPr>
            <p:ph type="sldNum" sz="quarter" idx="12"/>
          </p:nvPr>
        </p:nvSpPr>
        <p:spPr/>
        <p:txBody>
          <a:bodyPr/>
          <a:lstStyle/>
          <a:p>
            <a:fld id="{401CF334-2D5C-4859-84A6-CA7E6E43FAEB}" type="slidenum">
              <a:rPr lang="en-US" smtClean="0">
                <a:latin typeface="Arial" panose="020B0604020202020204" pitchFamily="34" charset="0"/>
                <a:cs typeface="Arial" panose="020B0604020202020204" pitchFamily="34" charset="0"/>
              </a:rPr>
              <a:t>58</a:t>
            </a:fld>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0C35FAC-C208-4984-924A-FA5D4B567BB2}"/>
              </a:ext>
            </a:extLst>
          </p:cNvPr>
          <p:cNvSpPr>
            <a:spLocks noGrp="1"/>
          </p:cNvSpPr>
          <p:nvPr>
            <p:ph sz="quarter" idx="4"/>
          </p:nvPr>
        </p:nvSpPr>
        <p:spPr>
          <a:xfrm>
            <a:off x="6193367" y="2703188"/>
            <a:ext cx="5389033" cy="3221704"/>
          </a:xfrm>
          <a:solidFill>
            <a:schemeClr val="bg1">
              <a:lumMod val="85000"/>
            </a:schemeClr>
          </a:solidFill>
        </p:spPr>
        <p:txBody>
          <a:bodyPr/>
          <a:lstStyle/>
          <a:p>
            <a:r>
              <a:rPr lang="en-US">
                <a:latin typeface="Arial" panose="020B0604020202020204" pitchFamily="34" charset="0"/>
                <a:cs typeface="Arial" panose="020B0604020202020204" pitchFamily="34" charset="0"/>
              </a:rPr>
              <a:t>Violations of LAW (State or Federal)</a:t>
            </a:r>
          </a:p>
          <a:p>
            <a:r>
              <a:rPr lang="en-US">
                <a:latin typeface="Arial" panose="020B0604020202020204" pitchFamily="34" charset="0"/>
                <a:cs typeface="Arial" panose="020B0604020202020204" pitchFamily="34" charset="0"/>
              </a:rPr>
              <a:t>Violation of legal regulations (State or Federal)</a:t>
            </a:r>
          </a:p>
          <a:p>
            <a:r>
              <a:rPr lang="en-US">
                <a:latin typeface="Arial" panose="020B0604020202020204" pitchFamily="34" charset="0"/>
                <a:cs typeface="Arial" panose="020B0604020202020204" pitchFamily="34" charset="0"/>
              </a:rPr>
              <a:t>Appeal to CA Department of Education </a:t>
            </a:r>
          </a:p>
          <a:p>
            <a:r>
              <a:rPr lang="en-US">
                <a:latin typeface="Arial" panose="020B0604020202020204" pitchFamily="34" charset="0"/>
                <a:cs typeface="Arial" panose="020B0604020202020204" pitchFamily="34" charset="0"/>
              </a:rPr>
              <a:t>Usually:  </a:t>
            </a:r>
            <a:r>
              <a:rPr lang="en-US">
                <a:latin typeface="Arial" panose="020B0604020202020204" pitchFamily="34" charset="0"/>
                <a:cs typeface="Arial" panose="020B0604020202020204" pitchFamily="34" charset="0"/>
                <a:hlinkClick r:id="rId3"/>
              </a:rPr>
              <a:t>BP</a:t>
            </a:r>
            <a:r>
              <a:rPr lang="en-US">
                <a:latin typeface="Arial" panose="020B0604020202020204" pitchFamily="34" charset="0"/>
                <a:cs typeface="Arial" panose="020B0604020202020204" pitchFamily="34" charset="0"/>
              </a:rPr>
              <a:t> or </a:t>
            </a:r>
            <a:r>
              <a:rPr lang="en-US">
                <a:latin typeface="Arial" panose="020B0604020202020204" pitchFamily="34" charset="0"/>
                <a:cs typeface="Arial" panose="020B0604020202020204" pitchFamily="34" charset="0"/>
                <a:hlinkClick r:id="rId4"/>
              </a:rPr>
              <a:t>AR 1312.3a</a:t>
            </a:r>
            <a:endParaRPr lang="en-US">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95BE0B99-4B98-4CCC-8602-95627E8C527A}"/>
              </a:ext>
            </a:extLst>
          </p:cNvPr>
          <p:cNvSpPr>
            <a:spLocks noGrp="1"/>
          </p:cNvSpPr>
          <p:nvPr>
            <p:ph type="body" sz="half" idx="3"/>
          </p:nvPr>
        </p:nvSpPr>
        <p:spPr>
          <a:xfrm>
            <a:off x="6193367" y="1918599"/>
            <a:ext cx="5389033" cy="654843"/>
          </a:xfrm>
          <a:solidFill>
            <a:schemeClr val="accent1">
              <a:lumMod val="60000"/>
              <a:lumOff val="40000"/>
            </a:schemeClr>
          </a:solidFill>
        </p:spPr>
        <p:txBody>
          <a:bodyPr>
            <a:normAutofit fontScale="92500" lnSpcReduction="10000"/>
          </a:bodyPr>
          <a:lstStyle/>
          <a:p>
            <a:pPr algn="ctr"/>
            <a:r>
              <a:rPr lang="en-US">
                <a:latin typeface="Arial" panose="020B0604020202020204" pitchFamily="34" charset="0"/>
                <a:cs typeface="Arial" panose="020B0604020202020204" pitchFamily="34" charset="0"/>
              </a:rPr>
              <a:t>Uniform Complaint Policy Complaints: </a:t>
            </a:r>
          </a:p>
        </p:txBody>
      </p:sp>
      <p:sp>
        <p:nvSpPr>
          <p:cNvPr id="5" name="Content Placeholder 4">
            <a:extLst>
              <a:ext uri="{FF2B5EF4-FFF2-40B4-BE49-F238E27FC236}">
                <a16:creationId xmlns:a16="http://schemas.microsoft.com/office/drawing/2014/main" id="{E5E7C9F5-B351-4416-A395-9F401252B7F7}"/>
              </a:ext>
            </a:extLst>
          </p:cNvPr>
          <p:cNvSpPr>
            <a:spLocks noGrp="1"/>
          </p:cNvSpPr>
          <p:nvPr>
            <p:ph sz="quarter" idx="2"/>
          </p:nvPr>
        </p:nvSpPr>
        <p:spPr>
          <a:xfrm>
            <a:off x="609599" y="2703188"/>
            <a:ext cx="5386917" cy="3221704"/>
          </a:xfrm>
          <a:solidFill>
            <a:schemeClr val="bg1">
              <a:lumMod val="85000"/>
            </a:schemeClr>
          </a:solidFill>
        </p:spPr>
        <p:txBody>
          <a:bodyPr/>
          <a:lstStyle/>
          <a:p>
            <a:r>
              <a:rPr lang="en-US">
                <a:latin typeface="Arial" panose="020B0604020202020204" pitchFamily="34" charset="0"/>
                <a:cs typeface="Arial" panose="020B0604020202020204" pitchFamily="34" charset="0"/>
              </a:rPr>
              <a:t>Ethical violations</a:t>
            </a:r>
          </a:p>
          <a:p>
            <a:r>
              <a:rPr lang="en-US">
                <a:latin typeface="Arial" panose="020B0604020202020204" pitchFamily="34" charset="0"/>
                <a:cs typeface="Arial" panose="020B0604020202020204" pitchFamily="34" charset="0"/>
              </a:rPr>
              <a:t> Violations so Board Policies or Administrative Regulations</a:t>
            </a:r>
          </a:p>
          <a:p>
            <a:r>
              <a:rPr lang="en-US">
                <a:latin typeface="Arial" panose="020B0604020202020204" pitchFamily="34" charset="0"/>
                <a:cs typeface="Arial" panose="020B0604020202020204" pitchFamily="34" charset="0"/>
              </a:rPr>
              <a:t> Usually: </a:t>
            </a:r>
            <a:r>
              <a:rPr lang="en-US">
                <a:latin typeface="Arial" panose="020B0604020202020204" pitchFamily="34" charset="0"/>
                <a:cs typeface="Arial" panose="020B0604020202020204" pitchFamily="34" charset="0"/>
                <a:hlinkClick r:id="rId5"/>
              </a:rPr>
              <a:t>BP</a:t>
            </a:r>
            <a:r>
              <a:rPr lang="en-US">
                <a:latin typeface="Arial" panose="020B0604020202020204" pitchFamily="34" charset="0"/>
                <a:cs typeface="Arial" panose="020B0604020202020204" pitchFamily="34" charset="0"/>
              </a:rPr>
              <a:t> or </a:t>
            </a:r>
            <a:r>
              <a:rPr lang="en-US">
                <a:latin typeface="Arial" panose="020B0604020202020204" pitchFamily="34" charset="0"/>
                <a:cs typeface="Arial" panose="020B0604020202020204" pitchFamily="34" charset="0"/>
                <a:hlinkClick r:id="rId6"/>
              </a:rPr>
              <a:t>AR 1312.1a</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02EB684D-8E12-4054-91E9-13BFE53685E2}"/>
              </a:ext>
            </a:extLst>
          </p:cNvPr>
          <p:cNvSpPr>
            <a:spLocks noGrp="1"/>
          </p:cNvSpPr>
          <p:nvPr>
            <p:ph type="body" idx="1"/>
          </p:nvPr>
        </p:nvSpPr>
        <p:spPr>
          <a:xfrm>
            <a:off x="609599" y="1914090"/>
            <a:ext cx="5386917" cy="659352"/>
          </a:xfrm>
          <a:solidFill>
            <a:schemeClr val="accent1">
              <a:lumMod val="60000"/>
              <a:lumOff val="40000"/>
            </a:schemeClr>
          </a:solidFill>
        </p:spPr>
        <p:txBody>
          <a:bodyPr>
            <a:normAutofit fontScale="92500" lnSpcReduction="10000"/>
          </a:bodyPr>
          <a:lstStyle/>
          <a:p>
            <a:pPr algn="ctr"/>
            <a:r>
              <a:rPr lang="en-US">
                <a:latin typeface="Arial" panose="020B0604020202020204" pitchFamily="34" charset="0"/>
                <a:cs typeface="Arial" panose="020B0604020202020204" pitchFamily="34" charset="0"/>
              </a:rPr>
              <a:t>Complaints Concerning School Personnel </a:t>
            </a:r>
          </a:p>
        </p:txBody>
      </p:sp>
      <p:sp>
        <p:nvSpPr>
          <p:cNvPr id="7" name="Title 6">
            <a:extLst>
              <a:ext uri="{FF2B5EF4-FFF2-40B4-BE49-F238E27FC236}">
                <a16:creationId xmlns:a16="http://schemas.microsoft.com/office/drawing/2014/main" id="{B37DD113-7CA4-4D29-8CB1-4612C31AFD8D}"/>
              </a:ext>
            </a:extLst>
          </p:cNvPr>
          <p:cNvSpPr>
            <a:spLocks noGrp="1"/>
          </p:cNvSpPr>
          <p:nvPr>
            <p:ph type="title"/>
          </p:nvPr>
        </p:nvSpPr>
        <p:spPr>
          <a:xfrm>
            <a:off x="609600" y="704088"/>
            <a:ext cx="10972800" cy="1069294"/>
          </a:xfrm>
        </p:spPr>
        <p:txBody>
          <a:bodyPr>
            <a:normAutofit/>
          </a:bodyPr>
          <a:lstStyle/>
          <a:p>
            <a:pPr algn="ctr"/>
            <a:r>
              <a:rPr lang="en-US" sz="5400" b="1">
                <a:latin typeface="Arial" panose="020B0604020202020204" pitchFamily="34" charset="0"/>
                <a:cs typeface="Arial" panose="020B0604020202020204" pitchFamily="34" charset="0"/>
              </a:rPr>
              <a:t>COMPLAINTS</a:t>
            </a:r>
          </a:p>
        </p:txBody>
      </p:sp>
    </p:spTree>
    <p:extLst>
      <p:ext uri="{BB962C8B-B14F-4D97-AF65-F5344CB8AC3E}">
        <p14:creationId xmlns:p14="http://schemas.microsoft.com/office/powerpoint/2010/main" val="50439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2885" y="1333374"/>
            <a:ext cx="9851571" cy="4978114"/>
          </a:xfrm>
        </p:spPr>
        <p:txBody>
          <a:bodyPr>
            <a:normAutofit fontScale="92500" lnSpcReduction="20000"/>
          </a:bodyPr>
          <a:lstStyle/>
          <a:p>
            <a:pPr marL="0" indent="0">
              <a:buNone/>
            </a:pPr>
            <a:endParaRPr lang="en-US" sz="2200">
              <a:latin typeface="Arial" panose="020B0604020202020204" pitchFamily="34" charset="0"/>
              <a:cs typeface="Arial" panose="020B0604020202020204" pitchFamily="34" charset="0"/>
            </a:endParaRPr>
          </a:p>
          <a:p>
            <a:pPr>
              <a:lnSpc>
                <a:spcPct val="120000"/>
              </a:lnSpc>
              <a:spcBef>
                <a:spcPts val="0"/>
              </a:spcBef>
              <a:buClr>
                <a:schemeClr val="tx2">
                  <a:lumMod val="75000"/>
                </a:schemeClr>
              </a:buClr>
              <a:buSzPct val="97000"/>
              <a:buFont typeface="Wingdings" panose="05000000000000000000" pitchFamily="2" charset="2"/>
              <a:buChar char="q"/>
            </a:pPr>
            <a:r>
              <a:rPr lang="en-US" sz="2900">
                <a:latin typeface="Arial" panose="020B0604020202020204" pitchFamily="34" charset="0"/>
                <a:cs typeface="Arial" panose="020B0604020202020204" pitchFamily="34" charset="0"/>
              </a:rPr>
              <a:t>  Violation of LAW</a:t>
            </a:r>
          </a:p>
          <a:p>
            <a:pPr marL="925830" lvl="2" indent="-285750">
              <a:lnSpc>
                <a:spcPct val="150000"/>
              </a:lnSpc>
              <a:spcBef>
                <a:spcPts val="0"/>
              </a:spcBef>
              <a:buClr>
                <a:schemeClr val="tx2">
                  <a:lumMod val="75000"/>
                </a:schemeClr>
              </a:buClr>
              <a:buSzPct val="97000"/>
              <a:buFont typeface="Arial"/>
              <a:buChar char="•"/>
            </a:pPr>
            <a:r>
              <a:rPr lang="en-US" sz="2400">
                <a:latin typeface="Arial" panose="020B0604020202020204" pitchFamily="34" charset="0"/>
                <a:cs typeface="Arial" panose="020B0604020202020204" pitchFamily="34" charset="0"/>
              </a:rPr>
              <a:t>Educational Employment Relations Act (EERA)</a:t>
            </a:r>
          </a:p>
          <a:p>
            <a:pPr marL="925830" lvl="2" indent="-285750">
              <a:lnSpc>
                <a:spcPct val="150000"/>
              </a:lnSpc>
              <a:spcBef>
                <a:spcPts val="0"/>
              </a:spcBef>
              <a:buClr>
                <a:schemeClr val="tx2">
                  <a:lumMod val="75000"/>
                </a:schemeClr>
              </a:buClr>
              <a:buSzPct val="97000"/>
              <a:buFont typeface="Arial"/>
              <a:buChar char="•"/>
            </a:pPr>
            <a:r>
              <a:rPr lang="en-US" sz="2400">
                <a:latin typeface="Arial" panose="020B0604020202020204" pitchFamily="34" charset="0"/>
                <a:cs typeface="Arial" panose="020B0604020202020204" pitchFamily="34" charset="0"/>
              </a:rPr>
              <a:t>Public Employment Relations Board (PERB) </a:t>
            </a:r>
            <a:r>
              <a:rPr lang="en-US" sz="2400">
                <a:latin typeface="Arial" panose="020B0604020202020204" pitchFamily="34" charset="0"/>
                <a:cs typeface="Arial" panose="020B0604020202020204" pitchFamily="34" charset="0"/>
                <a:hlinkClick r:id="rId3"/>
              </a:rPr>
              <a:t>www.perb.ca.gov</a:t>
            </a:r>
            <a:endParaRPr lang="en-US" sz="2400">
              <a:latin typeface="Arial" panose="020B0604020202020204" pitchFamily="34" charset="0"/>
              <a:cs typeface="Arial" panose="020B0604020202020204" pitchFamily="34" charset="0"/>
            </a:endParaRPr>
          </a:p>
          <a:p>
            <a:pPr marL="925830" lvl="2" indent="-285750">
              <a:lnSpc>
                <a:spcPct val="150000"/>
              </a:lnSpc>
              <a:spcBef>
                <a:spcPts val="0"/>
              </a:spcBef>
              <a:buClr>
                <a:schemeClr val="tx2">
                  <a:lumMod val="75000"/>
                </a:schemeClr>
              </a:buClr>
              <a:buSzPct val="97000"/>
              <a:buFont typeface="Arial"/>
              <a:buChar char="•"/>
            </a:pPr>
            <a:r>
              <a:rPr lang="en-US" sz="2400">
                <a:latin typeface="Arial" panose="020B0604020202020204" pitchFamily="34" charset="0"/>
                <a:cs typeface="Arial" panose="020B0604020202020204" pitchFamily="34" charset="0"/>
              </a:rPr>
              <a:t>California Education Code (</a:t>
            </a:r>
            <a:r>
              <a:rPr lang="en-US" sz="2400">
                <a:latin typeface="Arial" panose="020B0604020202020204" pitchFamily="34" charset="0"/>
                <a:cs typeface="Arial" panose="020B0604020202020204" pitchFamily="34" charset="0"/>
                <a:hlinkClick r:id="rId4"/>
              </a:rPr>
              <a:t>www.tinyurl.com/ctaedcodeindex</a:t>
            </a:r>
            <a:r>
              <a:rPr lang="en-US" sz="2400">
                <a:latin typeface="Arial" panose="020B0604020202020204" pitchFamily="34" charset="0"/>
                <a:cs typeface="Arial" panose="020B0604020202020204" pitchFamily="34" charset="0"/>
              </a:rPr>
              <a:t>) </a:t>
            </a:r>
          </a:p>
          <a:p>
            <a:pPr marL="925830" lvl="2" indent="-285750">
              <a:lnSpc>
                <a:spcPct val="150000"/>
              </a:lnSpc>
              <a:spcBef>
                <a:spcPts val="0"/>
              </a:spcBef>
              <a:buClr>
                <a:schemeClr val="tx2">
                  <a:lumMod val="75000"/>
                </a:schemeClr>
              </a:buClr>
              <a:buSzPct val="97000"/>
              <a:buFont typeface="Arial"/>
              <a:buChar char="•"/>
            </a:pPr>
            <a:r>
              <a:rPr lang="en-US" sz="2400">
                <a:latin typeface="Arial" panose="020B0604020202020204" pitchFamily="34" charset="0"/>
                <a:cs typeface="Arial" panose="020B0604020202020204" pitchFamily="34" charset="0"/>
              </a:rPr>
              <a:t>Other State and Federal Law</a:t>
            </a:r>
          </a:p>
          <a:p>
            <a:pPr>
              <a:lnSpc>
                <a:spcPct val="150000"/>
              </a:lnSpc>
              <a:spcBef>
                <a:spcPts val="0"/>
              </a:spcBef>
              <a:buClr>
                <a:schemeClr val="tx2">
                  <a:lumMod val="75000"/>
                </a:schemeClr>
              </a:buClr>
              <a:buSzPct val="97000"/>
              <a:buFont typeface="Wingdings" panose="05000000000000000000" pitchFamily="2" charset="2"/>
              <a:buChar char="q"/>
            </a:pPr>
            <a:r>
              <a:rPr lang="en-US" sz="2900">
                <a:latin typeface="Arial" panose="020B0604020202020204" pitchFamily="34" charset="0"/>
                <a:cs typeface="Arial" panose="020B0604020202020204" pitchFamily="34" charset="0"/>
              </a:rPr>
              <a:t>  Employment Related Issues</a:t>
            </a:r>
          </a:p>
          <a:p>
            <a:pPr lvl="2">
              <a:lnSpc>
                <a:spcPct val="150000"/>
              </a:lnSpc>
              <a:spcBef>
                <a:spcPts val="0"/>
              </a:spcBef>
              <a:buClr>
                <a:schemeClr val="tx2">
                  <a:lumMod val="75000"/>
                </a:schemeClr>
              </a:buClr>
              <a:buSzPct val="97000"/>
              <a:buFont typeface="Arial" panose="020B0604020202020204" pitchFamily="34" charset="0"/>
              <a:buChar char="•"/>
            </a:pPr>
            <a:r>
              <a:rPr lang="en-US" sz="2400">
                <a:latin typeface="Arial" panose="020B0604020202020204" pitchFamily="34" charset="0"/>
                <a:cs typeface="Arial" panose="020B0604020202020204" pitchFamily="34" charset="0"/>
              </a:rPr>
              <a:t>Call CTA Staff for assessment and possible referral</a:t>
            </a:r>
          </a:p>
          <a:p>
            <a:pPr>
              <a:lnSpc>
                <a:spcPct val="150000"/>
              </a:lnSpc>
              <a:spcBef>
                <a:spcPts val="0"/>
              </a:spcBef>
              <a:buClr>
                <a:schemeClr val="tx2">
                  <a:lumMod val="75000"/>
                </a:schemeClr>
              </a:buClr>
              <a:buSzPct val="97000"/>
              <a:buFont typeface="Wingdings" panose="05000000000000000000" pitchFamily="2" charset="2"/>
              <a:buChar char="q"/>
            </a:pPr>
            <a:r>
              <a:rPr lang="en-US" sz="2900">
                <a:latin typeface="Arial" panose="020B0604020202020204" pitchFamily="34" charset="0"/>
                <a:cs typeface="Arial" panose="020B0604020202020204" pitchFamily="34" charset="0"/>
              </a:rPr>
              <a:t>  Non-Employment Related Issues</a:t>
            </a:r>
          </a:p>
          <a:p>
            <a:pPr marL="0" indent="0" algn="ctr">
              <a:lnSpc>
                <a:spcPct val="150000"/>
              </a:lnSpc>
              <a:spcBef>
                <a:spcPts val="0"/>
              </a:spcBef>
              <a:buClr>
                <a:schemeClr val="tx2">
                  <a:lumMod val="75000"/>
                </a:schemeClr>
              </a:buClr>
              <a:buSzPct val="97000"/>
              <a:buNone/>
            </a:pPr>
            <a:endParaRPr lang="en-US" sz="1300" b="1">
              <a:latin typeface="Arial" panose="020B0604020202020204" pitchFamily="34" charset="0"/>
              <a:cs typeface="Arial" panose="020B0604020202020204" pitchFamily="34" charset="0"/>
            </a:endParaRPr>
          </a:p>
          <a:p>
            <a:pPr marL="0" indent="0" algn="ctr">
              <a:lnSpc>
                <a:spcPct val="150000"/>
              </a:lnSpc>
              <a:spcBef>
                <a:spcPts val="0"/>
              </a:spcBef>
              <a:buClr>
                <a:schemeClr val="tx2">
                  <a:lumMod val="75000"/>
                </a:schemeClr>
              </a:buClr>
              <a:buSzPct val="97000"/>
              <a:buNone/>
            </a:pPr>
            <a:r>
              <a:rPr lang="en-US" sz="3900" b="1">
                <a:latin typeface="Arial" panose="020B0604020202020204" pitchFamily="34" charset="0"/>
                <a:cs typeface="Arial" panose="020B0604020202020204" pitchFamily="34" charset="0"/>
              </a:rPr>
              <a:t>SLOW AND DRAWN OUT</a:t>
            </a:r>
          </a:p>
          <a:p>
            <a:pPr marL="285750" indent="-285750">
              <a:buFont typeface="Arial"/>
              <a:buChar char="•"/>
            </a:pPr>
            <a:endParaRPr lang="en-US">
              <a:latin typeface="Arial" panose="020B0604020202020204" pitchFamily="34" charset="0"/>
              <a:cs typeface="Arial" panose="020B0604020202020204" pitchFamily="34" charset="0"/>
            </a:endParaRPr>
          </a:p>
          <a:p>
            <a:pPr marL="0" indent="0">
              <a:buNone/>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424543" y="546512"/>
            <a:ext cx="11310257" cy="1050346"/>
          </a:xfrm>
        </p:spPr>
        <p:txBody>
          <a:bodyPr>
            <a:normAutofit/>
          </a:bodyPr>
          <a:lstStyle/>
          <a:p>
            <a:pPr algn="ctr"/>
            <a:r>
              <a:rPr lang="en-US" sz="5400" b="1">
                <a:latin typeface="Arial" panose="020B0604020202020204" pitchFamily="34" charset="0"/>
                <a:cs typeface="Arial" panose="020B0604020202020204" pitchFamily="34" charset="0"/>
              </a:rPr>
              <a:t>LITIGATION</a:t>
            </a:r>
          </a:p>
        </p:txBody>
      </p:sp>
      <p:pic>
        <p:nvPicPr>
          <p:cNvPr id="5" name="Picture 4"/>
          <p:cNvPicPr>
            <a:picLocks noChangeAspect="1"/>
          </p:cNvPicPr>
          <p:nvPr/>
        </p:nvPicPr>
        <p:blipFill>
          <a:blip r:embed="rId5"/>
          <a:stretch>
            <a:fillRect/>
          </a:stretch>
        </p:blipFill>
        <p:spPr>
          <a:xfrm>
            <a:off x="8399450" y="3603172"/>
            <a:ext cx="3618695" cy="2558142"/>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6786A639-DCFE-4B79-BA3D-C960D1991AC5}"/>
              </a:ext>
            </a:extLst>
          </p:cNvPr>
          <p:cNvSpPr>
            <a:spLocks noGrp="1"/>
          </p:cNvSpPr>
          <p:nvPr>
            <p:ph type="sldNum" sz="quarter" idx="12"/>
          </p:nvPr>
        </p:nvSpPr>
        <p:spPr/>
        <p:txBody>
          <a:bodyPr/>
          <a:lstStyle/>
          <a:p>
            <a:fld id="{401CF334-2D5C-4859-84A6-CA7E6E43FAEB}" type="slidenum">
              <a:rPr lang="en-US" smtClean="0">
                <a:latin typeface="Arial" panose="020B0604020202020204" pitchFamily="34" charset="0"/>
                <a:cs typeface="Arial" panose="020B0604020202020204" pitchFamily="34" charset="0"/>
              </a:rPr>
              <a:t>59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169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C45F-20A8-4A7E-B94E-6EDC0182E649}"/>
              </a:ext>
            </a:extLst>
          </p:cNvPr>
          <p:cNvSpPr>
            <a:spLocks noGrp="1"/>
          </p:cNvSpPr>
          <p:nvPr>
            <p:ph type="title"/>
          </p:nvPr>
        </p:nvSpPr>
        <p:spPr>
          <a:xfrm>
            <a:off x="1136429" y="475164"/>
            <a:ext cx="7474172" cy="1325563"/>
          </a:xfrm>
        </p:spPr>
        <p:txBody>
          <a:bodyPr>
            <a:normAutofit/>
          </a:bodyPr>
          <a:lstStyle/>
          <a:p>
            <a:r>
              <a:rPr lang="en-US" b="1"/>
              <a:t>INSUBORDINATION</a:t>
            </a:r>
          </a:p>
        </p:txBody>
      </p:sp>
      <p:sp>
        <p:nvSpPr>
          <p:cNvPr id="3" name="Content Placeholder 2">
            <a:extLst>
              <a:ext uri="{FF2B5EF4-FFF2-40B4-BE49-F238E27FC236}">
                <a16:creationId xmlns:a16="http://schemas.microsoft.com/office/drawing/2014/main" id="{A78FE174-61B9-4C35-9C81-CF6872844C87}"/>
              </a:ext>
            </a:extLst>
          </p:cNvPr>
          <p:cNvSpPr>
            <a:spLocks noGrp="1"/>
          </p:cNvSpPr>
          <p:nvPr>
            <p:ph idx="1"/>
          </p:nvPr>
        </p:nvSpPr>
        <p:spPr>
          <a:xfrm>
            <a:off x="1136428" y="1714952"/>
            <a:ext cx="7439357" cy="4571093"/>
          </a:xfrm>
        </p:spPr>
        <p:txBody>
          <a:bodyPr anchor="ctr">
            <a:normAutofit fontScale="92500" lnSpcReduction="20000"/>
          </a:bodyPr>
          <a:lstStyle/>
          <a:p>
            <a:pPr marL="0" indent="0">
              <a:buNone/>
            </a:pPr>
            <a:r>
              <a:rPr lang="en-US" b="1" u="sng"/>
              <a:t>RULE # 1:</a:t>
            </a:r>
            <a:r>
              <a:rPr lang="en-US"/>
              <a:t> </a:t>
            </a:r>
          </a:p>
          <a:p>
            <a:pPr marL="0" indent="0">
              <a:buNone/>
            </a:pPr>
            <a:r>
              <a:rPr lang="en-US"/>
              <a:t>The best rule to follow in regards to insubordination is “</a:t>
            </a:r>
            <a:r>
              <a:rPr lang="en-US" b="1"/>
              <a:t>Don’t be”</a:t>
            </a:r>
            <a:r>
              <a:rPr lang="en-US"/>
              <a:t>.</a:t>
            </a:r>
          </a:p>
          <a:p>
            <a:pPr marL="0" indent="0">
              <a:buNone/>
            </a:pPr>
            <a:endParaRPr lang="en-US"/>
          </a:p>
          <a:p>
            <a:pPr marL="0" indent="0">
              <a:buNone/>
            </a:pPr>
            <a:r>
              <a:rPr lang="en-US" b="1" u="sng"/>
              <a:t>WORK, THEN GRIEVE RULE:</a:t>
            </a:r>
            <a:r>
              <a:rPr lang="en-US"/>
              <a:t> </a:t>
            </a:r>
          </a:p>
          <a:p>
            <a:pPr marL="0" indent="0">
              <a:buNone/>
            </a:pPr>
            <a:r>
              <a:rPr lang="en-US"/>
              <a:t>If a worker at your site comes to you and questions a directive issued by the immediate supervisor or principal, advise him or her to discuss the objections with the principal.  If the principal insists that the order be obeyed, advise the member to comply unless it is a threat to the health or safety of the staff member or students.  Then file a grievance. This is the "Work, then Grieve" rule.</a:t>
            </a:r>
          </a:p>
        </p:txBody>
      </p:sp>
      <p:sp>
        <p:nvSpPr>
          <p:cNvPr id="20" name="Rectangle 1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Warning">
            <a:extLst>
              <a:ext uri="{FF2B5EF4-FFF2-40B4-BE49-F238E27FC236}">
                <a16:creationId xmlns:a16="http://schemas.microsoft.com/office/drawing/2014/main" id="{5D77BD76-6EA4-47C6-ACB6-242CC16FE6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
        <p:nvSpPr>
          <p:cNvPr id="4" name="Slide Number Placeholder 3">
            <a:extLst>
              <a:ext uri="{FF2B5EF4-FFF2-40B4-BE49-F238E27FC236}">
                <a16:creationId xmlns:a16="http://schemas.microsoft.com/office/drawing/2014/main" id="{C9DF5472-8D36-43D7-A5EA-0B10CA5CED8D}"/>
              </a:ext>
            </a:extLst>
          </p:cNvPr>
          <p:cNvSpPr>
            <a:spLocks noGrp="1"/>
          </p:cNvSpPr>
          <p:nvPr>
            <p:ph type="sldNum" sz="quarter" idx="12"/>
          </p:nvPr>
        </p:nvSpPr>
        <p:spPr>
          <a:xfrm>
            <a:off x="10341428" y="6356350"/>
            <a:ext cx="1012371" cy="365125"/>
          </a:xfrm>
        </p:spPr>
        <p:txBody>
          <a:bodyPr>
            <a:normAutofit/>
          </a:bodyPr>
          <a:lstStyle/>
          <a:p>
            <a:pPr>
              <a:spcAft>
                <a:spcPts val="600"/>
              </a:spcAft>
            </a:pPr>
            <a:fld id="{D57F1E4F-1CFF-5643-939E-217C01CDF565}" type="slidenum">
              <a:rPr lang="en-US">
                <a:solidFill>
                  <a:srgbClr val="FFFFFF"/>
                </a:solidFill>
              </a:rPr>
              <a:pPr>
                <a:spcAft>
                  <a:spcPts val="600"/>
                </a:spcAft>
              </a:pPr>
              <a:t>60</a:t>
            </a:fld>
            <a:endParaRPr lang="en-US">
              <a:solidFill>
                <a:srgbClr val="FFFFFF"/>
              </a:solidFill>
            </a:endParaRPr>
          </a:p>
        </p:txBody>
      </p:sp>
    </p:spTree>
    <p:extLst>
      <p:ext uri="{BB962C8B-B14F-4D97-AF65-F5344CB8AC3E}">
        <p14:creationId xmlns:p14="http://schemas.microsoft.com/office/powerpoint/2010/main" val="3756622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B48DE8-E910-43D7-8F9C-4910B83154C1}"/>
              </a:ext>
            </a:extLst>
          </p:cNvPr>
          <p:cNvSpPr>
            <a:spLocks noGrp="1"/>
          </p:cNvSpPr>
          <p:nvPr>
            <p:ph type="title"/>
          </p:nvPr>
        </p:nvSpPr>
        <p:spPr>
          <a:xfrm>
            <a:off x="1179226" y="826680"/>
            <a:ext cx="9833548" cy="1325563"/>
          </a:xfrm>
        </p:spPr>
        <p:txBody>
          <a:bodyPr>
            <a:normAutofit/>
          </a:bodyPr>
          <a:lstStyle/>
          <a:p>
            <a:pPr algn="ctr"/>
            <a:r>
              <a:rPr lang="en-US" sz="4000">
                <a:solidFill>
                  <a:srgbClr val="FFFFFF"/>
                </a:solidFill>
              </a:rPr>
              <a:t>Small Group Discussion About Right to Representation</a:t>
            </a:r>
          </a:p>
        </p:txBody>
      </p:sp>
      <p:sp>
        <p:nvSpPr>
          <p:cNvPr id="4" name="Slide Number Placeholder 3">
            <a:extLst>
              <a:ext uri="{FF2B5EF4-FFF2-40B4-BE49-F238E27FC236}">
                <a16:creationId xmlns:a16="http://schemas.microsoft.com/office/drawing/2014/main" id="{27CDFCE5-D727-4446-BE50-019F7DD07140}"/>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61</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9978DC16-A6D3-4584-9581-91DECE397C11}"/>
              </a:ext>
            </a:extLst>
          </p:cNvPr>
          <p:cNvGraphicFramePr>
            <a:graphicFrameLocks noGrp="1"/>
          </p:cNvGraphicFramePr>
          <p:nvPr>
            <p:ph idx="1"/>
            <p:extLst>
              <p:ext uri="{D42A27DB-BD31-4B8C-83A1-F6EECF244321}">
                <p14:modId xmlns:p14="http://schemas.microsoft.com/office/powerpoint/2010/main" val="4190500017"/>
              </p:ext>
            </p:extLst>
          </p:nvPr>
        </p:nvGraphicFramePr>
        <p:xfrm>
          <a:off x="437323" y="2899956"/>
          <a:ext cx="11398772" cy="3323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9765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834F13B5-DD12-4568-8691-58A1A6FBA638}"/>
              </a:ext>
            </a:extLst>
          </p:cNvPr>
          <p:cNvSpPr>
            <a:spLocks noGrp="1"/>
          </p:cNvSpPr>
          <p:nvPr>
            <p:ph type="title"/>
          </p:nvPr>
        </p:nvSpPr>
        <p:spPr>
          <a:xfrm>
            <a:off x="218662" y="685800"/>
            <a:ext cx="3568148" cy="5105400"/>
          </a:xfrm>
        </p:spPr>
        <p:txBody>
          <a:bodyPr>
            <a:normAutofit/>
          </a:bodyPr>
          <a:lstStyle/>
          <a:p>
            <a:r>
              <a:rPr lang="en-US" sz="3600" b="1">
                <a:solidFill>
                  <a:srgbClr val="FFFFFF"/>
                </a:solidFill>
              </a:rPr>
              <a:t>THE </a:t>
            </a:r>
            <a:br>
              <a:rPr lang="en-US" sz="3600" b="1">
                <a:solidFill>
                  <a:srgbClr val="FFFFFF"/>
                </a:solidFill>
              </a:rPr>
            </a:br>
            <a:r>
              <a:rPr lang="en-US" sz="3600" b="1">
                <a:solidFill>
                  <a:srgbClr val="FFFFFF"/>
                </a:solidFill>
              </a:rPr>
              <a:t>WEINGARTEN RULE</a:t>
            </a:r>
            <a:endParaRPr lang="en-US" sz="3600">
              <a:solidFill>
                <a:srgbClr val="FFFFFF"/>
              </a:solidFill>
            </a:endParaRPr>
          </a:p>
        </p:txBody>
      </p:sp>
      <p:sp>
        <p:nvSpPr>
          <p:cNvPr id="4" name="Slide Number Placeholder 3">
            <a:extLst>
              <a:ext uri="{FF2B5EF4-FFF2-40B4-BE49-F238E27FC236}">
                <a16:creationId xmlns:a16="http://schemas.microsoft.com/office/drawing/2014/main" id="{36334314-1707-4F02-9725-ADDF9F1F1DF1}"/>
              </a:ext>
            </a:extLst>
          </p:cNvPr>
          <p:cNvSpPr>
            <a:spLocks noGrp="1"/>
          </p:cNvSpPr>
          <p:nvPr>
            <p:ph type="sldNum" sz="quarter" idx="12"/>
          </p:nvPr>
        </p:nvSpPr>
        <p:spPr>
          <a:xfrm>
            <a:off x="10265568" y="6309360"/>
            <a:ext cx="1088231" cy="365125"/>
          </a:xfrm>
        </p:spPr>
        <p:txBody>
          <a:bodyPr>
            <a:normAutofit/>
          </a:bodyPr>
          <a:lstStyle/>
          <a:p>
            <a:pPr>
              <a:spcAft>
                <a:spcPts val="600"/>
              </a:spcAft>
            </a:pPr>
            <a:fld id="{D57F1E4F-1CFF-5643-939E-217C01CDF565}" type="slidenum">
              <a:rPr lang="en-US">
                <a:solidFill>
                  <a:prstClr val="black">
                    <a:tint val="75000"/>
                  </a:prstClr>
                </a:solidFill>
              </a:rPr>
              <a:pPr>
                <a:spcAft>
                  <a:spcPts val="600"/>
                </a:spcAft>
              </a:pPr>
              <a:t>62</a:t>
            </a:fld>
            <a:endParaRPr lang="en-US">
              <a:solidFill>
                <a:prstClr val="black">
                  <a:tint val="75000"/>
                </a:prstClr>
              </a:solidFill>
            </a:endParaRPr>
          </a:p>
        </p:txBody>
      </p:sp>
      <p:graphicFrame>
        <p:nvGraphicFramePr>
          <p:cNvPr id="6" name="Content Placeholder 2">
            <a:extLst>
              <a:ext uri="{FF2B5EF4-FFF2-40B4-BE49-F238E27FC236}">
                <a16:creationId xmlns:a16="http://schemas.microsoft.com/office/drawing/2014/main" id="{77361AC3-1771-4E5B-BF6F-53B085824FDA}"/>
              </a:ext>
            </a:extLst>
          </p:cNvPr>
          <p:cNvGraphicFramePr>
            <a:graphicFrameLocks noGrp="1"/>
          </p:cNvGraphicFramePr>
          <p:nvPr>
            <p:ph idx="1"/>
            <p:extLst>
              <p:ext uri="{D42A27DB-BD31-4B8C-83A1-F6EECF244321}">
                <p14:modId xmlns:p14="http://schemas.microsoft.com/office/powerpoint/2010/main" val="292246212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32375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3B46-A474-4E40-A7B1-DCBE9D563DA1}"/>
              </a:ext>
            </a:extLst>
          </p:cNvPr>
          <p:cNvSpPr>
            <a:spLocks noGrp="1"/>
          </p:cNvSpPr>
          <p:nvPr>
            <p:ph type="title"/>
          </p:nvPr>
        </p:nvSpPr>
        <p:spPr>
          <a:xfrm>
            <a:off x="838200" y="1301296"/>
            <a:ext cx="10515600" cy="1325563"/>
          </a:xfrm>
        </p:spPr>
        <p:txBody>
          <a:bodyPr>
            <a:normAutofit fontScale="90000"/>
          </a:bodyPr>
          <a:lstStyle/>
          <a:p>
            <a:r>
              <a:rPr lang="en-US" sz="3600"/>
              <a:t>Under the Education Employment Relations Act (EERA), employees have the right to union representation at a meeting with the employer if he or she has a reasonable expectation that discipline may result. </a:t>
            </a:r>
            <a:r>
              <a:rPr lang="en-US" sz="3600" b="1"/>
              <a:t>The employee must request the representative. </a:t>
            </a:r>
            <a:br>
              <a:rPr lang="en-US"/>
            </a:br>
            <a:endParaRPr lang="en-US"/>
          </a:p>
        </p:txBody>
      </p:sp>
      <p:sp>
        <p:nvSpPr>
          <p:cNvPr id="3" name="Content Placeholder 2">
            <a:extLst>
              <a:ext uri="{FF2B5EF4-FFF2-40B4-BE49-F238E27FC236}">
                <a16:creationId xmlns:a16="http://schemas.microsoft.com/office/drawing/2014/main" id="{357044DD-0166-47D2-AFB9-C1EC5AD0093D}"/>
              </a:ext>
            </a:extLst>
          </p:cNvPr>
          <p:cNvSpPr>
            <a:spLocks noGrp="1"/>
          </p:cNvSpPr>
          <p:nvPr>
            <p:ph idx="1"/>
          </p:nvPr>
        </p:nvSpPr>
        <p:spPr>
          <a:xfrm>
            <a:off x="838200" y="3156857"/>
            <a:ext cx="10515600" cy="3199493"/>
          </a:xfrm>
        </p:spPr>
        <p:txBody>
          <a:bodyPr>
            <a:normAutofit/>
          </a:bodyPr>
          <a:lstStyle/>
          <a:p>
            <a:pPr marL="514350" lvl="0" indent="-514350">
              <a:buFont typeface="+mj-lt"/>
              <a:buAutoNum type="arabicPeriod"/>
            </a:pPr>
            <a:r>
              <a:rPr lang="en-US"/>
              <a:t>Disciplinary meetings</a:t>
            </a:r>
          </a:p>
          <a:p>
            <a:pPr marL="514350" lvl="0" indent="-514350">
              <a:buFont typeface="+mj-lt"/>
              <a:buAutoNum type="arabicPeriod"/>
            </a:pPr>
            <a:r>
              <a:rPr lang="en-US"/>
              <a:t>Investigations of wrongdoing</a:t>
            </a:r>
          </a:p>
          <a:p>
            <a:pPr marL="514350" lvl="0" indent="-514350">
              <a:buFont typeface="+mj-lt"/>
              <a:buAutoNum type="arabicPeriod"/>
            </a:pPr>
            <a:r>
              <a:rPr lang="en-US"/>
              <a:t>Complaint representation</a:t>
            </a:r>
          </a:p>
          <a:p>
            <a:pPr marL="514350" lvl="0" indent="-514350">
              <a:buFont typeface="+mj-lt"/>
              <a:buAutoNum type="arabicPeriod"/>
            </a:pPr>
            <a:r>
              <a:rPr lang="en-US"/>
              <a:t>Required responses to derogatory material</a:t>
            </a:r>
          </a:p>
          <a:p>
            <a:pPr marL="514350" lvl="0" indent="-514350">
              <a:buFont typeface="+mj-lt"/>
              <a:buAutoNum type="arabicPeriod"/>
            </a:pPr>
            <a:r>
              <a:rPr lang="en-US"/>
              <a:t>Other unusual circumstances</a:t>
            </a:r>
          </a:p>
          <a:p>
            <a:pPr marL="514350" lvl="0" indent="-514350">
              <a:buFont typeface="+mj-lt"/>
              <a:buAutoNum type="arabicPeriod"/>
            </a:pPr>
            <a:r>
              <a:rPr lang="en-US"/>
              <a:t>All other areas of professional-employment relations</a:t>
            </a:r>
          </a:p>
          <a:p>
            <a:endParaRPr lang="en-US"/>
          </a:p>
        </p:txBody>
      </p:sp>
      <p:sp>
        <p:nvSpPr>
          <p:cNvPr id="4" name="Slide Number Placeholder 3">
            <a:extLst>
              <a:ext uri="{FF2B5EF4-FFF2-40B4-BE49-F238E27FC236}">
                <a16:creationId xmlns:a16="http://schemas.microsoft.com/office/drawing/2014/main" id="{25173B3C-EF4B-412B-B8C2-7C5D7C8DFD66}"/>
              </a:ext>
            </a:extLst>
          </p:cNvPr>
          <p:cNvSpPr>
            <a:spLocks noGrp="1"/>
          </p:cNvSpPr>
          <p:nvPr>
            <p:ph type="sldNum" sz="quarter" idx="12"/>
          </p:nvPr>
        </p:nvSpPr>
        <p:spPr/>
        <p:txBody>
          <a:bodyPr/>
          <a:lstStyle/>
          <a:p>
            <a:fld id="{D57F1E4F-1CFF-5643-939E-217C01CDF565}" type="slidenum">
              <a:rPr lang="en-US" smtClean="0"/>
              <a:pPr/>
              <a:t>63</a:t>
            </a:fld>
            <a:endParaRPr lang="en-US"/>
          </a:p>
        </p:txBody>
      </p:sp>
    </p:spTree>
    <p:extLst>
      <p:ext uri="{BB962C8B-B14F-4D97-AF65-F5344CB8AC3E}">
        <p14:creationId xmlns:p14="http://schemas.microsoft.com/office/powerpoint/2010/main" val="39393758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3B9D0D1-BBB6-40C3-855E-AEEF59B7A758}"/>
              </a:ext>
            </a:extLst>
          </p:cNvPr>
          <p:cNvSpPr>
            <a:spLocks noGrp="1"/>
          </p:cNvSpPr>
          <p:nvPr>
            <p:ph type="title"/>
          </p:nvPr>
        </p:nvSpPr>
        <p:spPr>
          <a:xfrm>
            <a:off x="1179226" y="826680"/>
            <a:ext cx="9833548" cy="1325563"/>
          </a:xfrm>
        </p:spPr>
        <p:txBody>
          <a:bodyPr>
            <a:normAutofit/>
          </a:bodyPr>
          <a:lstStyle/>
          <a:p>
            <a:pPr algn="ctr"/>
            <a:r>
              <a:rPr lang="en-US" sz="3100" b="1" i="1">
                <a:solidFill>
                  <a:srgbClr val="FFFFFF"/>
                </a:solidFill>
              </a:rPr>
              <a:t>Meetings with Administrators</a:t>
            </a:r>
            <a:r>
              <a:rPr lang="en-US" sz="3100" i="1">
                <a:solidFill>
                  <a:srgbClr val="FFFFFF"/>
                </a:solidFill>
              </a:rPr>
              <a:t> </a:t>
            </a:r>
            <a:br>
              <a:rPr lang="en-US" sz="3100" i="1">
                <a:solidFill>
                  <a:srgbClr val="FFFFFF"/>
                </a:solidFill>
              </a:rPr>
            </a:br>
            <a:r>
              <a:rPr lang="en-US" sz="3100" b="1">
                <a:solidFill>
                  <a:srgbClr val="FFFFFF"/>
                </a:solidFill>
              </a:rPr>
              <a:t>THE SITE REPRESENTATIVE FILLS IN THE </a:t>
            </a:r>
            <a:r>
              <a:rPr lang="en-US" sz="3100" b="1">
                <a:solidFill>
                  <a:srgbClr val="FFFFFF"/>
                </a:solidFill>
                <a:effectLst>
                  <a:outerShdw dist="25400" dir="2700000" sx="0" sy="0">
                    <a:srgbClr val="000000">
                      <a:alpha val="50000"/>
                    </a:srgbClr>
                  </a:outerShdw>
                </a:effectLst>
              </a:rPr>
              <a:t>GAPS</a:t>
            </a:r>
            <a:endParaRPr lang="en-US" sz="3100">
              <a:solidFill>
                <a:srgbClr val="FFFFFF"/>
              </a:solidFill>
            </a:endParaRPr>
          </a:p>
        </p:txBody>
      </p:sp>
      <p:sp>
        <p:nvSpPr>
          <p:cNvPr id="4" name="Slide Number Placeholder 3">
            <a:extLst>
              <a:ext uri="{FF2B5EF4-FFF2-40B4-BE49-F238E27FC236}">
                <a16:creationId xmlns:a16="http://schemas.microsoft.com/office/drawing/2014/main" id="{AC2B6626-93DE-4C5F-9447-79BB59F79BD2}"/>
              </a:ext>
            </a:extLst>
          </p:cNvPr>
          <p:cNvSpPr>
            <a:spLocks noGrp="1"/>
          </p:cNvSpPr>
          <p:nvPr>
            <p:ph type="sldNum" sz="quarter" idx="12"/>
          </p:nvPr>
        </p:nvSpPr>
        <p:spPr>
          <a:xfrm>
            <a:off x="10825930" y="6223702"/>
            <a:ext cx="570728" cy="314067"/>
          </a:xfrm>
        </p:spPr>
        <p:txBody>
          <a:bodyPr>
            <a:normAutofit/>
          </a:bodyPr>
          <a:lstStyle/>
          <a:p>
            <a:pPr>
              <a:spcAft>
                <a:spcPts val="600"/>
              </a:spcAft>
            </a:pPr>
            <a:fld id="{D57F1E4F-1CFF-5643-939E-217C01CDF565}" type="slidenum">
              <a:rPr lang="en-US" sz="1000">
                <a:solidFill>
                  <a:srgbClr val="898989"/>
                </a:solidFill>
              </a:rPr>
              <a:pPr>
                <a:spcAft>
                  <a:spcPts val="600"/>
                </a:spcAft>
              </a:pPr>
              <a:t>64</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5EDBBCA4-A83C-431D-9DD4-0EAEAF341B0A}"/>
              </a:ext>
            </a:extLst>
          </p:cNvPr>
          <p:cNvGraphicFramePr>
            <a:graphicFrameLocks noGrp="1"/>
          </p:cNvGraphicFramePr>
          <p:nvPr>
            <p:ph idx="1"/>
            <p:extLst>
              <p:ext uri="{D42A27DB-BD31-4B8C-83A1-F6EECF244321}">
                <p14:modId xmlns:p14="http://schemas.microsoft.com/office/powerpoint/2010/main" val="3550556222"/>
              </p:ext>
            </p:extLst>
          </p:nvPr>
        </p:nvGraphicFramePr>
        <p:xfrm>
          <a:off x="587828" y="2296886"/>
          <a:ext cx="11480494" cy="4240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51408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08C1E8E-91A0-4D8C-8647-2EEA9EAB8E8A}"/>
              </a:ext>
            </a:extLst>
          </p:cNvPr>
          <p:cNvSpPr>
            <a:spLocks noGrp="1"/>
          </p:cNvSpPr>
          <p:nvPr>
            <p:ph type="title"/>
          </p:nvPr>
        </p:nvSpPr>
        <p:spPr>
          <a:xfrm>
            <a:off x="317278" y="1570382"/>
            <a:ext cx="3392557" cy="3409122"/>
          </a:xfrm>
          <a:prstGeom prst="ellipse">
            <a:avLst/>
          </a:prstGeom>
          <a:solidFill>
            <a:srgbClr val="262626"/>
          </a:solidFill>
          <a:ln w="174625" cmpd="thinThick">
            <a:solidFill>
              <a:srgbClr val="262626"/>
            </a:solidFill>
          </a:ln>
        </p:spPr>
        <p:txBody>
          <a:bodyPr anchor="ctr">
            <a:normAutofit/>
          </a:bodyPr>
          <a:lstStyle/>
          <a:p>
            <a:pPr algn="ctr"/>
            <a:r>
              <a:rPr lang="en-US" sz="2400">
                <a:solidFill>
                  <a:srgbClr val="FFFFFF"/>
                </a:solidFill>
              </a:rPr>
              <a:t>Large Group Discussion </a:t>
            </a:r>
            <a:br>
              <a:rPr lang="en-US" sz="2400">
                <a:solidFill>
                  <a:srgbClr val="FFFFFF"/>
                </a:solidFill>
              </a:rPr>
            </a:br>
            <a:r>
              <a:rPr lang="en-US" sz="2400">
                <a:solidFill>
                  <a:srgbClr val="FFFFFF"/>
                </a:solidFill>
              </a:rPr>
              <a:t>Meeting with Administration</a:t>
            </a:r>
          </a:p>
        </p:txBody>
      </p:sp>
      <p:sp>
        <p:nvSpPr>
          <p:cNvPr id="4" name="Slide Number Placeholder 3">
            <a:extLst>
              <a:ext uri="{FF2B5EF4-FFF2-40B4-BE49-F238E27FC236}">
                <a16:creationId xmlns:a16="http://schemas.microsoft.com/office/drawing/2014/main" id="{46AC1F11-5CC4-4D5A-AC1C-34463B6822B2}"/>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a:solidFill>
                  <a:schemeClr val="tx1">
                    <a:alpha val="80000"/>
                  </a:schemeClr>
                </a:solidFill>
              </a:rPr>
              <a:pPr>
                <a:spcAft>
                  <a:spcPts val="600"/>
                </a:spcAft>
              </a:pPr>
              <a:t>65</a:t>
            </a:fld>
            <a:endParaRPr lang="en-US">
              <a:solidFill>
                <a:schemeClr val="tx1">
                  <a:alpha val="80000"/>
                </a:schemeClr>
              </a:solidFill>
            </a:endParaRPr>
          </a:p>
        </p:txBody>
      </p:sp>
      <p:graphicFrame>
        <p:nvGraphicFramePr>
          <p:cNvPr id="6" name="Content Placeholder 2">
            <a:extLst>
              <a:ext uri="{FF2B5EF4-FFF2-40B4-BE49-F238E27FC236}">
                <a16:creationId xmlns:a16="http://schemas.microsoft.com/office/drawing/2014/main" id="{5502636F-0C18-4D2B-937D-34B4CC53538E}"/>
              </a:ext>
            </a:extLst>
          </p:cNvPr>
          <p:cNvGraphicFramePr>
            <a:graphicFrameLocks noGrp="1"/>
          </p:cNvGraphicFramePr>
          <p:nvPr>
            <p:ph idx="1"/>
            <p:extLst>
              <p:ext uri="{D42A27DB-BD31-4B8C-83A1-F6EECF244321}">
                <p14:modId xmlns:p14="http://schemas.microsoft.com/office/powerpoint/2010/main" val="1863656623"/>
              </p:ext>
            </p:extLst>
          </p:nvPr>
        </p:nvGraphicFramePr>
        <p:xfrm>
          <a:off x="4038600" y="1166648"/>
          <a:ext cx="7315200" cy="4524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36186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1FA3CFA-E383-4D8C-A581-EFD9F36B51D6}"/>
              </a:ext>
            </a:extLst>
          </p:cNvPr>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Rep Scenarios</a:t>
            </a:r>
          </a:p>
        </p:txBody>
      </p:sp>
      <p:sp>
        <p:nvSpPr>
          <p:cNvPr id="11" name="Oval 10">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18D8E2E-56FD-41BB-BFD9-7D3B821ED970}"/>
              </a:ext>
            </a:extLst>
          </p:cNvPr>
          <p:cNvSpPr>
            <a:spLocks noGrp="1"/>
          </p:cNvSpPr>
          <p:nvPr>
            <p:ph type="sldNum" sz="quarter" idx="12"/>
          </p:nvPr>
        </p:nvSpPr>
        <p:spPr>
          <a:xfrm>
            <a:off x="11082528" y="6356350"/>
            <a:ext cx="365760" cy="365125"/>
          </a:xfrm>
          <a:prstGeom prst="ellipse">
            <a:avLst/>
          </a:prstGeom>
          <a:solidFill>
            <a:srgbClr val="7F7F7F"/>
          </a:solidFill>
        </p:spPr>
        <p:txBody>
          <a:bodyPr vert="horz" lIns="91440" tIns="45720" rIns="91440" bIns="45720" rtlCol="0" anchor="ctr">
            <a:normAutofit fontScale="55000" lnSpcReduction="20000"/>
          </a:bodyPr>
          <a:lstStyle/>
          <a:p>
            <a:pPr algn="ctr">
              <a:spcAft>
                <a:spcPts val="600"/>
              </a:spcAft>
            </a:pPr>
            <a:fld id="{D57F1E4F-1CFF-5643-939E-217C01CDF565}" type="slidenum">
              <a:rPr lang="en-US" sz="1050">
                <a:solidFill>
                  <a:srgbClr val="FFFFFF"/>
                </a:solidFill>
              </a:rPr>
              <a:pPr algn="ctr">
                <a:spcAft>
                  <a:spcPts val="600"/>
                </a:spcAft>
              </a:pPr>
              <a:t>66</a:t>
            </a:fld>
            <a:endParaRPr lang="en-US" sz="1050">
              <a:solidFill>
                <a:srgbClr val="FFFFFF"/>
              </a:solidFill>
            </a:endParaRPr>
          </a:p>
        </p:txBody>
      </p:sp>
    </p:spTree>
    <p:extLst>
      <p:ext uri="{BB962C8B-B14F-4D97-AF65-F5344CB8AC3E}">
        <p14:creationId xmlns:p14="http://schemas.microsoft.com/office/powerpoint/2010/main" val="2791538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C3E1C3D-633C-4756-B09B-9AD08071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668" y="640080"/>
            <a:ext cx="10915252" cy="5263134"/>
          </a:xfrm>
          <a:prstGeom prst="rect">
            <a:avLst/>
          </a:prstGeom>
          <a:noFill/>
          <a:ln w="317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295DAF8-54BC-4834-A4B1-7DD2F7AFE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2767"/>
            <a:ext cx="10585166" cy="4937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D19E18-F26B-4F87-86AB-1D768B08F0D4}"/>
              </a:ext>
            </a:extLst>
          </p:cNvPr>
          <p:cNvSpPr>
            <a:spLocks noGrp="1"/>
          </p:cNvSpPr>
          <p:nvPr>
            <p:ph type="title"/>
          </p:nvPr>
        </p:nvSpPr>
        <p:spPr>
          <a:xfrm>
            <a:off x="1120624" y="1122807"/>
            <a:ext cx="9954443" cy="4297680"/>
          </a:xfrm>
          <a:noFill/>
          <a:ln>
            <a:noFill/>
          </a:ln>
        </p:spPr>
        <p:txBody>
          <a:bodyPr vert="horz" lIns="91440" tIns="45720" rIns="91440" bIns="45720" rtlCol="0" anchor="ctr">
            <a:normAutofit/>
          </a:bodyPr>
          <a:lstStyle/>
          <a:p>
            <a:pPr algn="ctr"/>
            <a:r>
              <a:rPr lang="en-US" sz="6000">
                <a:solidFill>
                  <a:srgbClr val="FFFFFF"/>
                </a:solidFill>
              </a:rPr>
              <a:t>Thank you for making a difference for your students and your colleagues!</a:t>
            </a:r>
            <a:br>
              <a:rPr lang="en-US" sz="6000">
                <a:solidFill>
                  <a:srgbClr val="FFFFFF"/>
                </a:solidFill>
              </a:rPr>
            </a:br>
            <a:r>
              <a:rPr lang="en-US" sz="6000" b="1">
                <a:solidFill>
                  <a:srgbClr val="FFFFFF"/>
                </a:solidFill>
              </a:rPr>
              <a:t>LET’S GO WIN!</a:t>
            </a:r>
            <a:br>
              <a:rPr lang="en-US" sz="6000" b="1">
                <a:solidFill>
                  <a:srgbClr val="FFFFFF"/>
                </a:solidFill>
              </a:rPr>
            </a:br>
            <a:r>
              <a:rPr lang="en-US" sz="6000">
                <a:solidFill>
                  <a:srgbClr val="FFFFFF"/>
                </a:solidFill>
              </a:rPr>
              <a:t>Please give us feedback</a:t>
            </a:r>
          </a:p>
        </p:txBody>
      </p:sp>
    </p:spTree>
    <p:extLst>
      <p:ext uri="{BB962C8B-B14F-4D97-AF65-F5344CB8AC3E}">
        <p14:creationId xmlns:p14="http://schemas.microsoft.com/office/powerpoint/2010/main" val="33338686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0.8|1.2"/>
</p:tagLst>
</file>

<file path=ppt/tags/tag2.xml><?xml version="1.0" encoding="utf-8"?>
<p:tagLst xmlns:a="http://schemas.openxmlformats.org/drawingml/2006/main" xmlns:r="http://schemas.openxmlformats.org/officeDocument/2006/relationships" xmlns:p="http://schemas.openxmlformats.org/presentationml/2006/main">
  <p:tag name="TIMING" val="|8.9|4.8|2.3|5|5.3|1.5|7.1|4.6|4.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documentManagement>
</p:properties>
</file>

<file path=customXml/itemProps1.xml><?xml version="1.0" encoding="utf-8"?>
<ds:datastoreItem xmlns:ds="http://schemas.openxmlformats.org/officeDocument/2006/customXml" ds:itemID="{278437E2-271F-473C-9A13-59B456FBAAC6}"/>
</file>

<file path=customXml/itemProps2.xml><?xml version="1.0" encoding="utf-8"?>
<ds:datastoreItem xmlns:ds="http://schemas.openxmlformats.org/officeDocument/2006/customXml" ds:itemID="{A57C34FD-5A89-4B00-ABE4-2CBFE4BCC13A}">
  <ds:schemaRefs>
    <ds:schemaRef ds:uri="http://schemas.microsoft.com/sharepoint/v3/contenttype/forms"/>
  </ds:schemaRefs>
</ds:datastoreItem>
</file>

<file path=customXml/itemProps3.xml><?xml version="1.0" encoding="utf-8"?>
<ds:datastoreItem xmlns:ds="http://schemas.openxmlformats.org/officeDocument/2006/customXml" ds:itemID="{C3A9AA3A-CD31-4E82-A951-7FB19D94C929}">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cef5e107-4ec9-4d69-a823-3c9bd2b7a115"/>
    <ds:schemaRef ds:uri="bff37643-240b-4141-84e9-ae36adcd907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4457</Words>
  <Application>Microsoft Office PowerPoint</Application>
  <PresentationFormat>Widescreen</PresentationFormat>
  <Paragraphs>647</Paragraphs>
  <Slides>67</Slides>
  <Notes>47</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67</vt:i4>
      </vt:variant>
    </vt:vector>
  </HeadingPairs>
  <TitlesOfParts>
    <vt:vector size="77" baseType="lpstr">
      <vt:lpstr>Arial</vt:lpstr>
      <vt:lpstr>Arial Narrow</vt:lpstr>
      <vt:lpstr>Calibri</vt:lpstr>
      <vt:lpstr>Calibri Light</vt:lpstr>
      <vt:lpstr>Engravers MT</vt:lpstr>
      <vt:lpstr>Symbol</vt:lpstr>
      <vt:lpstr>Wingdings</vt:lpstr>
      <vt:lpstr>Office Theme</vt:lpstr>
      <vt:lpstr>1_Office Theme</vt:lpstr>
      <vt:lpstr>Acrobat Document</vt:lpstr>
      <vt:lpstr>Building Union Power through SITE REPS! </vt:lpstr>
      <vt:lpstr>Intro to Training Method</vt:lpstr>
      <vt:lpstr>Basic Premise of Unionism</vt:lpstr>
      <vt:lpstr>Union Code of Conduct</vt:lpstr>
      <vt:lpstr>PowerPoint Presentation</vt:lpstr>
      <vt:lpstr>What’s the difference &amp; which one builds UNION POWER?</vt:lpstr>
      <vt:lpstr> 4 Union “Tools” To WIN! </vt:lpstr>
      <vt:lpstr>Taking Action:   2 Models  of a Union</vt:lpstr>
      <vt:lpstr>Member Centered Union</vt:lpstr>
      <vt:lpstr>Why are union site reps crucial?</vt:lpstr>
      <vt:lpstr>The Wolves Always Wear Sheep’s Clothing</vt:lpstr>
      <vt:lpstr>The Role of Leaders  to Overcome Inaction</vt:lpstr>
      <vt:lpstr>SITE REPS ARE Union Organizers &amp; Member Advocates</vt:lpstr>
      <vt:lpstr>Union Organizers strive to create power through:</vt:lpstr>
      <vt:lpstr>Members Own Their UNION – Union Democracy</vt:lpstr>
      <vt:lpstr>Members Acting Together Are the Agents of Change – Worker Agency</vt:lpstr>
      <vt:lpstr>A Good Organizing Issue</vt:lpstr>
      <vt:lpstr>What Makes a Good Action?</vt:lpstr>
      <vt:lpstr>DIRECT ACTION for POWER</vt:lpstr>
      <vt:lpstr>Elements of An Organized Worksite</vt:lpstr>
      <vt:lpstr>Members create their Plan to Win! Structure-Based Organizing</vt:lpstr>
      <vt:lpstr>Create Powerful, High Participation Work Sites!</vt:lpstr>
      <vt:lpstr>Site Mapping</vt:lpstr>
      <vt:lpstr>Assess Members</vt:lpstr>
      <vt:lpstr>How Do We Keep Track of Conversations?</vt:lpstr>
      <vt:lpstr>Wall Charts</vt:lpstr>
      <vt:lpstr>PowerPoint Presentation</vt:lpstr>
      <vt:lpstr>CTA 360</vt:lpstr>
      <vt:lpstr>Listening Is Important!</vt:lpstr>
      <vt:lpstr>Relational Conversations</vt:lpstr>
      <vt:lpstr>PowerPoint Presentation</vt:lpstr>
      <vt:lpstr>PowerPoint Presentation</vt:lpstr>
      <vt:lpstr>You are not alone!</vt:lpstr>
      <vt:lpstr>Members Are Engaged – Super-majority Participation</vt:lpstr>
      <vt:lpstr>Build Power through super-majority participation </vt:lpstr>
      <vt:lpstr>Why did you join (or choose to remain) part of your union?  How will you overcome objections from potential members??</vt:lpstr>
      <vt:lpstr>Handling member drop requests</vt:lpstr>
      <vt:lpstr>POSE the CHOICE:</vt:lpstr>
      <vt:lpstr>PowerPoint Presentation</vt:lpstr>
      <vt:lpstr>Benefits of Union Membership</vt:lpstr>
      <vt:lpstr>Messaging is Critical</vt:lpstr>
      <vt:lpstr>Union Communication: Members control the narrative</vt:lpstr>
      <vt:lpstr>Messaging: Students are the center of everything we do.  As a (local chapter) member, I am deeply committed to the success of every student.</vt:lpstr>
      <vt:lpstr>Messaging: Our Union Guarantees Our Freedom!</vt:lpstr>
      <vt:lpstr>Messaging: Our Dues Dollars are a Collective Investment in Our Students, Our Freedom and Our Future!</vt:lpstr>
      <vt:lpstr>Union Communications</vt:lpstr>
      <vt:lpstr>10 Minute Meetings</vt:lpstr>
      <vt:lpstr>Membership Advocate</vt:lpstr>
      <vt:lpstr>What is a grievance?  A grievance is a violation, misapplication or misinterpretation of any provision of this agreement or of a policy of the Board of School Commissioners which affects the terms and conditions of employment. </vt:lpstr>
      <vt:lpstr>Advocacy</vt:lpstr>
      <vt:lpstr>PARITY</vt:lpstr>
      <vt:lpstr>Duty of Fair Representation</vt:lpstr>
      <vt:lpstr>GRIEVANCES ARE DEFENSE </vt:lpstr>
      <vt:lpstr>Grievant Interview Form</vt:lpstr>
      <vt:lpstr>Small Group Grievance</vt:lpstr>
      <vt:lpstr>Alternatives to Grievance</vt:lpstr>
      <vt:lpstr>Is it a complaint or a grievance?    </vt:lpstr>
      <vt:lpstr>COMPLAINTS</vt:lpstr>
      <vt:lpstr>LITIGATION</vt:lpstr>
      <vt:lpstr>INSUBORDINATION</vt:lpstr>
      <vt:lpstr>Small Group Discussion About Right to Representation</vt:lpstr>
      <vt:lpstr>THE  WEINGARTEN RULE</vt:lpstr>
      <vt:lpstr>Under the Education Employment Relations Act (EERA), employees have the right to union representation at a meeting with the employer if he or she has a reasonable expectation that discipline may result. The employee must request the representative.  </vt:lpstr>
      <vt:lpstr>Meetings with Administrators  THE SITE REPRESENTATIVE FILLS IN THE GAPS</vt:lpstr>
      <vt:lpstr>Large Group Discussion  Meeting with Administration</vt:lpstr>
      <vt:lpstr>Rep Scenarios</vt:lpstr>
      <vt:lpstr>Thank you for making a difference for your students and your colleagues! LET’S GO WIN! Please give us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Union Power through SITE REPS! </dc:title>
  <dc:creator>Hoag, Adia</dc:creator>
  <cp:lastModifiedBy>Hoag, Adia</cp:lastModifiedBy>
  <cp:revision>1</cp:revision>
  <dcterms:created xsi:type="dcterms:W3CDTF">2019-01-29T21:32:53Z</dcterms:created>
  <dcterms:modified xsi:type="dcterms:W3CDTF">2019-01-29T21:32:58Z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