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1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2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  <Override PartName="/ppt/diagrams/data3.xml" ContentType="application/vnd.openxmlformats-officedocument.drawingml.diagramData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8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quickStyle7.xml" ContentType="application/vnd.openxmlformats-officedocument.drawingml.diagramStyle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rawing6.xml" ContentType="application/vnd.ms-office.drawingml.diagramDrawing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diagrams/colors7.xml" ContentType="application/vnd.openxmlformats-officedocument.drawingml.diagramColors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rawing7.xml" ContentType="application/vnd.ms-office.drawingml.diagramDrawing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drawing11.xml" ContentType="application/vnd.ms-office.drawingml.diagramDrawing+xml"/>
  <Override PartName="/ppt/diagrams/layout7.xml" ContentType="application/vnd.openxmlformats-officedocument.drawingml.diagram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colors11.xml" ContentType="application/vnd.openxmlformats-officedocument.drawingml.diagramColors+xml"/>
  <Override PartName="/ppt/diagrams/drawing2.xml" ContentType="application/vnd.ms-office.drawingml.diagramDrawing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gs/tag4.xml" ContentType="application/vnd.openxmlformats-officedocument.presentationml.tags+xml"/>
  <Override PartName="/ppt/tags/tag1.xml" ContentType="application/vnd.openxmlformats-officedocument.presentationml.tags+xml"/>
  <Override PartName="/ppt/tags/tag6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ppt/tags/tag5.xml" ContentType="application/vnd.openxmlformats-officedocument.presentationml.tag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4249" r:id="rId1"/>
  </p:sldMasterIdLst>
  <p:notesMasterIdLst>
    <p:notesMasterId r:id="rId43"/>
  </p:notesMasterIdLst>
  <p:handoutMasterIdLst>
    <p:handoutMasterId r:id="rId44"/>
  </p:handoutMasterIdLst>
  <p:sldIdLst>
    <p:sldId id="256" r:id="rId2"/>
    <p:sldId id="277" r:id="rId3"/>
    <p:sldId id="257" r:id="rId4"/>
    <p:sldId id="276" r:id="rId5"/>
    <p:sldId id="279" r:id="rId6"/>
    <p:sldId id="261" r:id="rId7"/>
    <p:sldId id="263" r:id="rId8"/>
    <p:sldId id="266" r:id="rId9"/>
    <p:sldId id="278" r:id="rId10"/>
    <p:sldId id="281" r:id="rId11"/>
    <p:sldId id="282" r:id="rId12"/>
    <p:sldId id="283" r:id="rId13"/>
    <p:sldId id="284" r:id="rId14"/>
    <p:sldId id="259" r:id="rId15"/>
    <p:sldId id="285" r:id="rId16"/>
    <p:sldId id="308" r:id="rId17"/>
    <p:sldId id="280" r:id="rId18"/>
    <p:sldId id="275" r:id="rId19"/>
    <p:sldId id="268" r:id="rId20"/>
    <p:sldId id="269" r:id="rId21"/>
    <p:sldId id="270" r:id="rId22"/>
    <p:sldId id="272" r:id="rId23"/>
    <p:sldId id="273" r:id="rId24"/>
    <p:sldId id="274" r:id="rId25"/>
    <p:sldId id="312" r:id="rId26"/>
    <p:sldId id="295" r:id="rId27"/>
    <p:sldId id="262" r:id="rId28"/>
    <p:sldId id="297" r:id="rId29"/>
    <p:sldId id="291" r:id="rId30"/>
    <p:sldId id="292" r:id="rId31"/>
    <p:sldId id="290" r:id="rId32"/>
    <p:sldId id="300" r:id="rId33"/>
    <p:sldId id="294" r:id="rId34"/>
    <p:sldId id="301" r:id="rId35"/>
    <p:sldId id="304" r:id="rId36"/>
    <p:sldId id="305" r:id="rId37"/>
    <p:sldId id="288" r:id="rId38"/>
    <p:sldId id="302" r:id="rId39"/>
    <p:sldId id="303" r:id="rId40"/>
    <p:sldId id="310" r:id="rId41"/>
    <p:sldId id="306" r:id="rId42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50" Type="http://schemas.openxmlformats.org/officeDocument/2006/relationships/customXml" Target="../customXml/item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customXml" Target="../customXml/item3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Relationship Id="rId14" Type="http://schemas.openxmlformats.org/officeDocument/2006/relationships/image" Target="../media/image16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Relationship Id="rId14" Type="http://schemas.openxmlformats.org/officeDocument/2006/relationships/image" Target="../media/image1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EC7E26-F142-4077-9E5A-DFBE23D4A2E0}" type="doc">
      <dgm:prSet loTypeId="urn:microsoft.com/office/officeart/2005/8/layout/matrix3" loCatId="matrix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210514E-F3B8-4CB0-B133-33B15915CC30}">
      <dgm:prSet/>
      <dgm:spPr/>
      <dgm:t>
        <a:bodyPr/>
        <a:lstStyle/>
        <a:p>
          <a:pPr rtl="0"/>
          <a:r>
            <a:rPr lang="en-US" dirty="0">
              <a:latin typeface="+mj-lt"/>
            </a:rPr>
            <a:t>The </a:t>
          </a:r>
        </a:p>
        <a:p>
          <a:pPr rtl="0"/>
          <a:r>
            <a:rPr lang="en-US" dirty="0">
              <a:latin typeface="+mj-lt"/>
            </a:rPr>
            <a:t>Facilitator</a:t>
          </a:r>
        </a:p>
      </dgm:t>
    </dgm:pt>
    <dgm:pt modelId="{6E075563-F70C-45F5-8A76-09334A839925}" type="parTrans" cxnId="{B31A21F1-F88B-47E2-AB4D-E8B411ECCE9A}">
      <dgm:prSet/>
      <dgm:spPr/>
      <dgm:t>
        <a:bodyPr/>
        <a:lstStyle/>
        <a:p>
          <a:endParaRPr lang="en-US"/>
        </a:p>
      </dgm:t>
    </dgm:pt>
    <dgm:pt modelId="{6B6CA7CE-7239-4503-BDC2-E24EAB63E15F}" type="sibTrans" cxnId="{B31A21F1-F88B-47E2-AB4D-E8B411ECCE9A}">
      <dgm:prSet/>
      <dgm:spPr/>
      <dgm:t>
        <a:bodyPr/>
        <a:lstStyle/>
        <a:p>
          <a:endParaRPr lang="en-US"/>
        </a:p>
      </dgm:t>
    </dgm:pt>
    <dgm:pt modelId="{4757CC11-DA0E-454E-BD6C-D7BC8E475F2A}">
      <dgm:prSet/>
      <dgm:spPr/>
      <dgm:t>
        <a:bodyPr/>
        <a:lstStyle/>
        <a:p>
          <a:pPr rtl="0"/>
          <a:r>
            <a:rPr lang="en-US" dirty="0">
              <a:latin typeface="+mj-lt"/>
            </a:rPr>
            <a:t>The Communicator</a:t>
          </a:r>
        </a:p>
      </dgm:t>
    </dgm:pt>
    <dgm:pt modelId="{F9BA01EE-00C0-4A39-B310-547214D61C91}" type="parTrans" cxnId="{9DB095DE-5952-4750-ABB7-4A2CBFD88C90}">
      <dgm:prSet/>
      <dgm:spPr/>
      <dgm:t>
        <a:bodyPr/>
        <a:lstStyle/>
        <a:p>
          <a:endParaRPr lang="en-US"/>
        </a:p>
      </dgm:t>
    </dgm:pt>
    <dgm:pt modelId="{9173EA28-E4B1-4102-AB49-043F8700BB8A}" type="sibTrans" cxnId="{9DB095DE-5952-4750-ABB7-4A2CBFD88C90}">
      <dgm:prSet/>
      <dgm:spPr/>
      <dgm:t>
        <a:bodyPr/>
        <a:lstStyle/>
        <a:p>
          <a:endParaRPr lang="en-US"/>
        </a:p>
      </dgm:t>
    </dgm:pt>
    <dgm:pt modelId="{B156CA0D-B0C5-49F0-9E9E-A440E32AAFF3}">
      <dgm:prSet/>
      <dgm:spPr/>
      <dgm:t>
        <a:bodyPr/>
        <a:lstStyle/>
        <a:p>
          <a:pPr rtl="0"/>
          <a:r>
            <a:rPr lang="en-US" dirty="0">
              <a:latin typeface="+mj-lt"/>
            </a:rPr>
            <a:t>The </a:t>
          </a:r>
        </a:p>
        <a:p>
          <a:pPr rtl="0"/>
          <a:r>
            <a:rPr lang="en-US" dirty="0">
              <a:latin typeface="+mj-lt"/>
            </a:rPr>
            <a:t>Advocate</a:t>
          </a:r>
        </a:p>
      </dgm:t>
    </dgm:pt>
    <dgm:pt modelId="{6B50701A-BDA5-4F58-9F47-9F3EDC8ADDBD}" type="parTrans" cxnId="{A7541B52-30E0-4861-B652-4B83869896C2}">
      <dgm:prSet/>
      <dgm:spPr/>
      <dgm:t>
        <a:bodyPr/>
        <a:lstStyle/>
        <a:p>
          <a:endParaRPr lang="en-US"/>
        </a:p>
      </dgm:t>
    </dgm:pt>
    <dgm:pt modelId="{E2620A8C-A039-4C19-A919-77481894C5C2}" type="sibTrans" cxnId="{A7541B52-30E0-4861-B652-4B83869896C2}">
      <dgm:prSet/>
      <dgm:spPr/>
      <dgm:t>
        <a:bodyPr/>
        <a:lstStyle/>
        <a:p>
          <a:endParaRPr lang="en-US"/>
        </a:p>
      </dgm:t>
    </dgm:pt>
    <dgm:pt modelId="{32891823-1930-4B4E-BC7F-10A7C052EF10}">
      <dgm:prSet/>
      <dgm:spPr/>
      <dgm:t>
        <a:bodyPr/>
        <a:lstStyle/>
        <a:p>
          <a:pPr rtl="0"/>
          <a:r>
            <a:rPr lang="en-US" dirty="0">
              <a:latin typeface="+mj-lt"/>
            </a:rPr>
            <a:t>The </a:t>
          </a:r>
        </a:p>
        <a:p>
          <a:pPr rtl="0"/>
          <a:r>
            <a:rPr lang="en-US" dirty="0">
              <a:latin typeface="+mj-lt"/>
            </a:rPr>
            <a:t>Role Model</a:t>
          </a:r>
        </a:p>
      </dgm:t>
    </dgm:pt>
    <dgm:pt modelId="{3BBB7CD7-1A94-44C0-BEB9-3F653572AAEB}" type="parTrans" cxnId="{BE48C1CF-73E9-4B1A-97BB-30B1BD136665}">
      <dgm:prSet/>
      <dgm:spPr/>
      <dgm:t>
        <a:bodyPr/>
        <a:lstStyle/>
        <a:p>
          <a:endParaRPr lang="en-US"/>
        </a:p>
      </dgm:t>
    </dgm:pt>
    <dgm:pt modelId="{9B058B85-87DB-4EB6-9F45-6D1ED2DDC64C}" type="sibTrans" cxnId="{BE48C1CF-73E9-4B1A-97BB-30B1BD136665}">
      <dgm:prSet/>
      <dgm:spPr/>
      <dgm:t>
        <a:bodyPr/>
        <a:lstStyle/>
        <a:p>
          <a:endParaRPr lang="en-US"/>
        </a:p>
      </dgm:t>
    </dgm:pt>
    <dgm:pt modelId="{3D44AD69-D941-430F-9817-02F217F49DE2}" type="pres">
      <dgm:prSet presAssocID="{01EC7E26-F142-4077-9E5A-DFBE23D4A2E0}" presName="matrix" presStyleCnt="0">
        <dgm:presLayoutVars>
          <dgm:chMax val="1"/>
          <dgm:dir/>
          <dgm:resizeHandles val="exact"/>
        </dgm:presLayoutVars>
      </dgm:prSet>
      <dgm:spPr/>
    </dgm:pt>
    <dgm:pt modelId="{1F2BC1C9-A937-40BB-B8D8-7A4295FA2753}" type="pres">
      <dgm:prSet presAssocID="{01EC7E26-F142-4077-9E5A-DFBE23D4A2E0}" presName="diamond" presStyleLbl="bgShp" presStyleIdx="0" presStyleCnt="1" custLinFactNeighborX="2564" custLinFactNeighborY="-28205"/>
      <dgm:spPr/>
    </dgm:pt>
    <dgm:pt modelId="{340ACF39-F513-47A0-8764-8015C1206F15}" type="pres">
      <dgm:prSet presAssocID="{01EC7E26-F142-4077-9E5A-DFBE23D4A2E0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AF9F83CF-7CDD-4C31-AB2E-94A8C3BDFFAF}" type="pres">
      <dgm:prSet presAssocID="{01EC7E26-F142-4077-9E5A-DFBE23D4A2E0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59E6350-E1F8-44DB-854F-2813BCCC75DF}" type="pres">
      <dgm:prSet presAssocID="{01EC7E26-F142-4077-9E5A-DFBE23D4A2E0}" presName="quad3" presStyleLbl="node1" presStyleIdx="2" presStyleCnt="4" custLinFactNeighborX="-2006" custLinFactNeighborY="-3343">
        <dgm:presLayoutVars>
          <dgm:chMax val="0"/>
          <dgm:chPref val="0"/>
          <dgm:bulletEnabled val="1"/>
        </dgm:presLayoutVars>
      </dgm:prSet>
      <dgm:spPr/>
    </dgm:pt>
    <dgm:pt modelId="{1938F8F3-D207-489A-AA90-3377810CDF6F}" type="pres">
      <dgm:prSet presAssocID="{01EC7E26-F142-4077-9E5A-DFBE23D4A2E0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450CBF1D-D6BD-4FCE-A75F-A1E42A121D9F}" type="presOf" srcId="{3210514E-F3B8-4CB0-B133-33B15915CC30}" destId="{340ACF39-F513-47A0-8764-8015C1206F15}" srcOrd="0" destOrd="0" presId="urn:microsoft.com/office/officeart/2005/8/layout/matrix3"/>
    <dgm:cxn modelId="{FE262439-A75E-4CA4-A98C-7EF24CB0CAA5}" type="presOf" srcId="{01EC7E26-F142-4077-9E5A-DFBE23D4A2E0}" destId="{3D44AD69-D941-430F-9817-02F217F49DE2}" srcOrd="0" destOrd="0" presId="urn:microsoft.com/office/officeart/2005/8/layout/matrix3"/>
    <dgm:cxn modelId="{A7541B52-30E0-4861-B652-4B83869896C2}" srcId="{01EC7E26-F142-4077-9E5A-DFBE23D4A2E0}" destId="{B156CA0D-B0C5-49F0-9E9E-A440E32AAFF3}" srcOrd="2" destOrd="0" parTransId="{6B50701A-BDA5-4F58-9F47-9F3EDC8ADDBD}" sibTransId="{E2620A8C-A039-4C19-A919-77481894C5C2}"/>
    <dgm:cxn modelId="{0744BDB3-0CCC-474B-B4F3-9FA32294F3F5}" type="presOf" srcId="{4757CC11-DA0E-454E-BD6C-D7BC8E475F2A}" destId="{AF9F83CF-7CDD-4C31-AB2E-94A8C3BDFFAF}" srcOrd="0" destOrd="0" presId="urn:microsoft.com/office/officeart/2005/8/layout/matrix3"/>
    <dgm:cxn modelId="{BE48C1CF-73E9-4B1A-97BB-30B1BD136665}" srcId="{01EC7E26-F142-4077-9E5A-DFBE23D4A2E0}" destId="{32891823-1930-4B4E-BC7F-10A7C052EF10}" srcOrd="3" destOrd="0" parTransId="{3BBB7CD7-1A94-44C0-BEB9-3F653572AAEB}" sibTransId="{9B058B85-87DB-4EB6-9F45-6D1ED2DDC64C}"/>
    <dgm:cxn modelId="{9DB095DE-5952-4750-ABB7-4A2CBFD88C90}" srcId="{01EC7E26-F142-4077-9E5A-DFBE23D4A2E0}" destId="{4757CC11-DA0E-454E-BD6C-D7BC8E475F2A}" srcOrd="1" destOrd="0" parTransId="{F9BA01EE-00C0-4A39-B310-547214D61C91}" sibTransId="{9173EA28-E4B1-4102-AB49-043F8700BB8A}"/>
    <dgm:cxn modelId="{316AF7E4-2D99-46D4-A04D-4D0BA6D9B194}" type="presOf" srcId="{32891823-1930-4B4E-BC7F-10A7C052EF10}" destId="{1938F8F3-D207-489A-AA90-3377810CDF6F}" srcOrd="0" destOrd="0" presId="urn:microsoft.com/office/officeart/2005/8/layout/matrix3"/>
    <dgm:cxn modelId="{799341F0-9ADA-462E-8092-FC84D5F49A9F}" type="presOf" srcId="{B156CA0D-B0C5-49F0-9E9E-A440E32AAFF3}" destId="{A59E6350-E1F8-44DB-854F-2813BCCC75DF}" srcOrd="0" destOrd="0" presId="urn:microsoft.com/office/officeart/2005/8/layout/matrix3"/>
    <dgm:cxn modelId="{B31A21F1-F88B-47E2-AB4D-E8B411ECCE9A}" srcId="{01EC7E26-F142-4077-9E5A-DFBE23D4A2E0}" destId="{3210514E-F3B8-4CB0-B133-33B15915CC30}" srcOrd="0" destOrd="0" parTransId="{6E075563-F70C-45F5-8A76-09334A839925}" sibTransId="{6B6CA7CE-7239-4503-BDC2-E24EAB63E15F}"/>
    <dgm:cxn modelId="{F0B2AAE7-6F0F-47CA-9CC5-6569446B8B9B}" type="presParOf" srcId="{3D44AD69-D941-430F-9817-02F217F49DE2}" destId="{1F2BC1C9-A937-40BB-B8D8-7A4295FA2753}" srcOrd="0" destOrd="0" presId="urn:microsoft.com/office/officeart/2005/8/layout/matrix3"/>
    <dgm:cxn modelId="{6174A077-A11B-4CE7-81DE-74FDDECBFD4E}" type="presParOf" srcId="{3D44AD69-D941-430F-9817-02F217F49DE2}" destId="{340ACF39-F513-47A0-8764-8015C1206F15}" srcOrd="1" destOrd="0" presId="urn:microsoft.com/office/officeart/2005/8/layout/matrix3"/>
    <dgm:cxn modelId="{8A6E59DA-FC37-4FF8-83D8-040ECFF0FBB4}" type="presParOf" srcId="{3D44AD69-D941-430F-9817-02F217F49DE2}" destId="{AF9F83CF-7CDD-4C31-AB2E-94A8C3BDFFAF}" srcOrd="2" destOrd="0" presId="urn:microsoft.com/office/officeart/2005/8/layout/matrix3"/>
    <dgm:cxn modelId="{FAABF820-5C60-4234-880A-95187D89611C}" type="presParOf" srcId="{3D44AD69-D941-430F-9817-02F217F49DE2}" destId="{A59E6350-E1F8-44DB-854F-2813BCCC75DF}" srcOrd="3" destOrd="0" presId="urn:microsoft.com/office/officeart/2005/8/layout/matrix3"/>
    <dgm:cxn modelId="{D93C42DF-4E92-47D6-A557-014A6ADE70F7}" type="presParOf" srcId="{3D44AD69-D941-430F-9817-02F217F49DE2}" destId="{1938F8F3-D207-489A-AA90-3377810CDF6F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588A9F9-0255-46E2-AC6B-679B19AA96C6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1154FED-F7D5-4740-92C9-5F9FE0A79A86}">
      <dgm:prSet/>
      <dgm:spPr/>
      <dgm:t>
        <a:bodyPr/>
        <a:lstStyle/>
        <a:p>
          <a:r>
            <a:rPr lang="en-US"/>
            <a:t>Why did you become a rep for your site?</a:t>
          </a:r>
        </a:p>
      </dgm:t>
    </dgm:pt>
    <dgm:pt modelId="{12619D27-6ACD-4FEA-95D0-406BE960653A}" type="parTrans" cxnId="{C7430312-55FB-4777-8147-84FDC0FBD1A9}">
      <dgm:prSet/>
      <dgm:spPr/>
      <dgm:t>
        <a:bodyPr/>
        <a:lstStyle/>
        <a:p>
          <a:endParaRPr lang="en-US"/>
        </a:p>
      </dgm:t>
    </dgm:pt>
    <dgm:pt modelId="{25D6FB9E-0DFC-4C6E-B40E-6F8F82D7EB31}" type="sibTrans" cxnId="{C7430312-55FB-4777-8147-84FDC0FBD1A9}">
      <dgm:prSet/>
      <dgm:spPr/>
      <dgm:t>
        <a:bodyPr/>
        <a:lstStyle/>
        <a:p>
          <a:endParaRPr lang="en-US"/>
        </a:p>
      </dgm:t>
    </dgm:pt>
    <dgm:pt modelId="{B6223C3B-1AA2-4287-93FA-9B0DE79CA7A7}">
      <dgm:prSet/>
      <dgm:spPr/>
      <dgm:t>
        <a:bodyPr/>
        <a:lstStyle/>
        <a:p>
          <a:r>
            <a:rPr lang="en-US"/>
            <a:t>What do you want to learn today?</a:t>
          </a:r>
        </a:p>
      </dgm:t>
    </dgm:pt>
    <dgm:pt modelId="{D0830EBE-1B94-4F06-A975-E382E72A26CE}" type="parTrans" cxnId="{9DE67B9A-28B2-4137-8F0E-DEFBBF4AA38A}">
      <dgm:prSet/>
      <dgm:spPr/>
      <dgm:t>
        <a:bodyPr/>
        <a:lstStyle/>
        <a:p>
          <a:endParaRPr lang="en-US"/>
        </a:p>
      </dgm:t>
    </dgm:pt>
    <dgm:pt modelId="{DD083F00-FE5F-45D2-97F2-4E0D6D206A58}" type="sibTrans" cxnId="{9DE67B9A-28B2-4137-8F0E-DEFBBF4AA38A}">
      <dgm:prSet/>
      <dgm:spPr/>
      <dgm:t>
        <a:bodyPr/>
        <a:lstStyle/>
        <a:p>
          <a:endParaRPr lang="en-US"/>
        </a:p>
      </dgm:t>
    </dgm:pt>
    <dgm:pt modelId="{4B86641E-FC70-4781-8B60-3F579F79B710}">
      <dgm:prSet/>
      <dgm:spPr/>
      <dgm:t>
        <a:bodyPr/>
        <a:lstStyle/>
        <a:p>
          <a:r>
            <a:rPr lang="en-US"/>
            <a:t>What are your top concerns about being a site rep or union leader?</a:t>
          </a:r>
        </a:p>
      </dgm:t>
    </dgm:pt>
    <dgm:pt modelId="{FB50A82E-6327-4ADC-9278-B5001438C82D}" type="parTrans" cxnId="{2CCC94D0-A367-4716-BCDC-373C7EAF5F71}">
      <dgm:prSet/>
      <dgm:spPr/>
      <dgm:t>
        <a:bodyPr/>
        <a:lstStyle/>
        <a:p>
          <a:endParaRPr lang="en-US"/>
        </a:p>
      </dgm:t>
    </dgm:pt>
    <dgm:pt modelId="{3073EFAA-1FDF-4DE2-B52B-11C453B73A47}" type="sibTrans" cxnId="{2CCC94D0-A367-4716-BCDC-373C7EAF5F71}">
      <dgm:prSet/>
      <dgm:spPr/>
      <dgm:t>
        <a:bodyPr/>
        <a:lstStyle/>
        <a:p>
          <a:endParaRPr lang="en-US"/>
        </a:p>
      </dgm:t>
    </dgm:pt>
    <dgm:pt modelId="{17D56680-FE79-4587-8F33-32E30D8BED20}" type="pres">
      <dgm:prSet presAssocID="{E588A9F9-0255-46E2-AC6B-679B19AA96C6}" presName="linear" presStyleCnt="0">
        <dgm:presLayoutVars>
          <dgm:animLvl val="lvl"/>
          <dgm:resizeHandles val="exact"/>
        </dgm:presLayoutVars>
      </dgm:prSet>
      <dgm:spPr/>
    </dgm:pt>
    <dgm:pt modelId="{BB1995E4-5FB0-4BA7-A564-255CA8BFEFCA}" type="pres">
      <dgm:prSet presAssocID="{21154FED-F7D5-4740-92C9-5F9FE0A79A8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04CC31F-2117-410B-B094-7DF602D53745}" type="pres">
      <dgm:prSet presAssocID="{25D6FB9E-0DFC-4C6E-B40E-6F8F82D7EB31}" presName="spacer" presStyleCnt="0"/>
      <dgm:spPr/>
    </dgm:pt>
    <dgm:pt modelId="{2E187A4E-62B9-4E71-B1AA-3CD284B40D37}" type="pres">
      <dgm:prSet presAssocID="{B6223C3B-1AA2-4287-93FA-9B0DE79CA7A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2878F68-D224-4DFA-B4FD-84171AB95447}" type="pres">
      <dgm:prSet presAssocID="{DD083F00-FE5F-45D2-97F2-4E0D6D206A58}" presName="spacer" presStyleCnt="0"/>
      <dgm:spPr/>
    </dgm:pt>
    <dgm:pt modelId="{3AF333CB-A1BD-4ADC-8D09-D7E90DC232CF}" type="pres">
      <dgm:prSet presAssocID="{4B86641E-FC70-4781-8B60-3F579F79B710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C7430312-55FB-4777-8147-84FDC0FBD1A9}" srcId="{E588A9F9-0255-46E2-AC6B-679B19AA96C6}" destId="{21154FED-F7D5-4740-92C9-5F9FE0A79A86}" srcOrd="0" destOrd="0" parTransId="{12619D27-6ACD-4FEA-95D0-406BE960653A}" sibTransId="{25D6FB9E-0DFC-4C6E-B40E-6F8F82D7EB31}"/>
    <dgm:cxn modelId="{FAFB9119-A0B4-4592-9AAC-CB234B26151D}" type="presOf" srcId="{21154FED-F7D5-4740-92C9-5F9FE0A79A86}" destId="{BB1995E4-5FB0-4BA7-A564-255CA8BFEFCA}" srcOrd="0" destOrd="0" presId="urn:microsoft.com/office/officeart/2005/8/layout/vList2"/>
    <dgm:cxn modelId="{A450056D-6436-4633-8AD6-0A015E284398}" type="presOf" srcId="{B6223C3B-1AA2-4287-93FA-9B0DE79CA7A7}" destId="{2E187A4E-62B9-4E71-B1AA-3CD284B40D37}" srcOrd="0" destOrd="0" presId="urn:microsoft.com/office/officeart/2005/8/layout/vList2"/>
    <dgm:cxn modelId="{7DB40955-9E92-40E5-96B1-918BB6222385}" type="presOf" srcId="{E588A9F9-0255-46E2-AC6B-679B19AA96C6}" destId="{17D56680-FE79-4587-8F33-32E30D8BED20}" srcOrd="0" destOrd="0" presId="urn:microsoft.com/office/officeart/2005/8/layout/vList2"/>
    <dgm:cxn modelId="{9DE67B9A-28B2-4137-8F0E-DEFBBF4AA38A}" srcId="{E588A9F9-0255-46E2-AC6B-679B19AA96C6}" destId="{B6223C3B-1AA2-4287-93FA-9B0DE79CA7A7}" srcOrd="1" destOrd="0" parTransId="{D0830EBE-1B94-4F06-A975-E382E72A26CE}" sibTransId="{DD083F00-FE5F-45D2-97F2-4E0D6D206A58}"/>
    <dgm:cxn modelId="{7A9D4AA9-1F0D-40F1-A327-288A03CD2606}" type="presOf" srcId="{4B86641E-FC70-4781-8B60-3F579F79B710}" destId="{3AF333CB-A1BD-4ADC-8D09-D7E90DC232CF}" srcOrd="0" destOrd="0" presId="urn:microsoft.com/office/officeart/2005/8/layout/vList2"/>
    <dgm:cxn modelId="{2CCC94D0-A367-4716-BCDC-373C7EAF5F71}" srcId="{E588A9F9-0255-46E2-AC6B-679B19AA96C6}" destId="{4B86641E-FC70-4781-8B60-3F579F79B710}" srcOrd="2" destOrd="0" parTransId="{FB50A82E-6327-4ADC-9278-B5001438C82D}" sibTransId="{3073EFAA-1FDF-4DE2-B52B-11C453B73A47}"/>
    <dgm:cxn modelId="{5E7D5654-D2E1-4DB1-86A7-F57BEA946FD5}" type="presParOf" srcId="{17D56680-FE79-4587-8F33-32E30D8BED20}" destId="{BB1995E4-5FB0-4BA7-A564-255CA8BFEFCA}" srcOrd="0" destOrd="0" presId="urn:microsoft.com/office/officeart/2005/8/layout/vList2"/>
    <dgm:cxn modelId="{71E6D9EC-6A99-4B9A-82C1-271715B96133}" type="presParOf" srcId="{17D56680-FE79-4587-8F33-32E30D8BED20}" destId="{F04CC31F-2117-410B-B094-7DF602D53745}" srcOrd="1" destOrd="0" presId="urn:microsoft.com/office/officeart/2005/8/layout/vList2"/>
    <dgm:cxn modelId="{A7680D15-E850-4020-A224-477135CFD928}" type="presParOf" srcId="{17D56680-FE79-4587-8F33-32E30D8BED20}" destId="{2E187A4E-62B9-4E71-B1AA-3CD284B40D37}" srcOrd="2" destOrd="0" presId="urn:microsoft.com/office/officeart/2005/8/layout/vList2"/>
    <dgm:cxn modelId="{BAA3F23F-8103-41E4-ABFB-CD91F52822A8}" type="presParOf" srcId="{17D56680-FE79-4587-8F33-32E30D8BED20}" destId="{A2878F68-D224-4DFA-B4FD-84171AB95447}" srcOrd="3" destOrd="0" presId="urn:microsoft.com/office/officeart/2005/8/layout/vList2"/>
    <dgm:cxn modelId="{447FE640-E05B-46AA-AA4F-FCADB7270518}" type="presParOf" srcId="{17D56680-FE79-4587-8F33-32E30D8BED20}" destId="{3AF333CB-A1BD-4ADC-8D09-D7E90DC232CF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4F4899E-42D8-4817-AC65-A65CCC7B5DF6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1C3B725F-F200-4263-A5BB-31DF84E277C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>
              <a:latin typeface="MS Reference Sans Serif" pitchFamily="34" charset="0"/>
            </a:rPr>
            <a:t>Distributes newsletters and flyers</a:t>
          </a:r>
        </a:p>
      </dgm:t>
    </dgm:pt>
    <dgm:pt modelId="{AFC962CC-B09D-4BD6-ABEF-53A9064A4204}" type="parTrans" cxnId="{B9C024F0-9ECD-4E7C-94BA-2EEB2ADD4C1C}">
      <dgm:prSet/>
      <dgm:spPr/>
      <dgm:t>
        <a:bodyPr/>
        <a:lstStyle/>
        <a:p>
          <a:endParaRPr lang="en-US" sz="1050">
            <a:latin typeface="MS Reference Sans Serif" pitchFamily="34" charset="0"/>
          </a:endParaRPr>
        </a:p>
      </dgm:t>
    </dgm:pt>
    <dgm:pt modelId="{3F11A6EF-6FF4-4C03-B4CD-2D102DB6A57E}" type="sibTrans" cxnId="{B9C024F0-9ECD-4E7C-94BA-2EEB2ADD4C1C}">
      <dgm:prSet/>
      <dgm:spPr/>
      <dgm:t>
        <a:bodyPr/>
        <a:lstStyle/>
        <a:p>
          <a:endParaRPr lang="en-US">
            <a:latin typeface="MS Reference Sans Serif" pitchFamily="34" charset="0"/>
          </a:endParaRPr>
        </a:p>
      </dgm:t>
    </dgm:pt>
    <dgm:pt modelId="{C31A5196-71EB-4506-9EE1-2FB6C3B54B7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>
              <a:latin typeface="MS Reference Sans Serif" pitchFamily="34" charset="0"/>
            </a:rPr>
            <a:t>Maintains a bulletin board</a:t>
          </a:r>
        </a:p>
      </dgm:t>
    </dgm:pt>
    <dgm:pt modelId="{3952E078-0EE8-427F-80E7-4350CA4CC009}" type="parTrans" cxnId="{BB9F2687-BDBB-4782-B23E-42CBCEA872C9}">
      <dgm:prSet/>
      <dgm:spPr/>
      <dgm:t>
        <a:bodyPr/>
        <a:lstStyle/>
        <a:p>
          <a:endParaRPr lang="en-US" sz="1050">
            <a:latin typeface="MS Reference Sans Serif" pitchFamily="34" charset="0"/>
          </a:endParaRPr>
        </a:p>
      </dgm:t>
    </dgm:pt>
    <dgm:pt modelId="{ED80D4FB-CE14-42A4-B4B8-0AE6CEB613F7}" type="sibTrans" cxnId="{BB9F2687-BDBB-4782-B23E-42CBCEA872C9}">
      <dgm:prSet/>
      <dgm:spPr/>
      <dgm:t>
        <a:bodyPr/>
        <a:lstStyle/>
        <a:p>
          <a:endParaRPr lang="en-US">
            <a:latin typeface="MS Reference Sans Serif" pitchFamily="34" charset="0"/>
          </a:endParaRPr>
        </a:p>
      </dgm:t>
    </dgm:pt>
    <dgm:pt modelId="{FC08DA39-89C3-4C98-8AF8-6BAF21CD8BB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>
              <a:latin typeface="MS Reference Sans Serif" pitchFamily="34" charset="0"/>
            </a:rPr>
            <a:t>Collects literature &amp; bulletins from opposition</a:t>
          </a:r>
        </a:p>
      </dgm:t>
    </dgm:pt>
    <dgm:pt modelId="{547ABECC-BAB7-43B0-900A-F7A8815DE125}" type="parTrans" cxnId="{298046F5-E291-43FF-A60A-C2630A92E8B8}">
      <dgm:prSet/>
      <dgm:spPr/>
      <dgm:t>
        <a:bodyPr/>
        <a:lstStyle/>
        <a:p>
          <a:endParaRPr lang="en-US" sz="1050">
            <a:latin typeface="MS Reference Sans Serif" pitchFamily="34" charset="0"/>
          </a:endParaRPr>
        </a:p>
      </dgm:t>
    </dgm:pt>
    <dgm:pt modelId="{402EA776-05F5-4D19-B7B5-1B0DC7C263CB}" type="sibTrans" cxnId="{298046F5-E291-43FF-A60A-C2630A92E8B8}">
      <dgm:prSet/>
      <dgm:spPr/>
      <dgm:t>
        <a:bodyPr/>
        <a:lstStyle/>
        <a:p>
          <a:endParaRPr lang="en-US">
            <a:latin typeface="MS Reference Sans Serif" pitchFamily="34" charset="0"/>
          </a:endParaRPr>
        </a:p>
      </dgm:t>
    </dgm:pt>
    <dgm:pt modelId="{10B7C0B5-6475-44DC-9E01-428CD5AA0C3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>
              <a:latin typeface="MS Reference Sans Serif" pitchFamily="34" charset="0"/>
            </a:rPr>
            <a:t>Activates a building telephone tree or email list</a:t>
          </a:r>
        </a:p>
      </dgm:t>
    </dgm:pt>
    <dgm:pt modelId="{7CB4D63F-6D58-4C05-9423-6E4126703350}" type="parTrans" cxnId="{6770ADF5-9598-4C6F-B6BA-D10C71FE601C}">
      <dgm:prSet/>
      <dgm:spPr/>
      <dgm:t>
        <a:bodyPr/>
        <a:lstStyle/>
        <a:p>
          <a:endParaRPr lang="en-US" sz="1050">
            <a:latin typeface="MS Reference Sans Serif" pitchFamily="34" charset="0"/>
          </a:endParaRPr>
        </a:p>
      </dgm:t>
    </dgm:pt>
    <dgm:pt modelId="{81700ED2-3DF8-4F30-87F3-CEBCE1C0C659}" type="sibTrans" cxnId="{6770ADF5-9598-4C6F-B6BA-D10C71FE601C}">
      <dgm:prSet/>
      <dgm:spPr/>
      <dgm:t>
        <a:bodyPr/>
        <a:lstStyle/>
        <a:p>
          <a:endParaRPr lang="en-US">
            <a:latin typeface="MS Reference Sans Serif" pitchFamily="34" charset="0"/>
          </a:endParaRPr>
        </a:p>
      </dgm:t>
    </dgm:pt>
    <dgm:pt modelId="{8D24677E-0F09-4620-ADC5-06918FAE7DE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>
              <a:latin typeface="MS Reference Sans Serif" pitchFamily="34" charset="0"/>
            </a:rPr>
            <a:t>Conducts surveys</a:t>
          </a:r>
        </a:p>
      </dgm:t>
    </dgm:pt>
    <dgm:pt modelId="{E5BC9A3C-C821-4CDE-A1D7-402E1DCB9880}" type="parTrans" cxnId="{A46E61DF-7E47-414C-B2AB-CDD63F740029}">
      <dgm:prSet/>
      <dgm:spPr/>
      <dgm:t>
        <a:bodyPr/>
        <a:lstStyle/>
        <a:p>
          <a:endParaRPr lang="en-US" sz="1050">
            <a:latin typeface="MS Reference Sans Serif" pitchFamily="34" charset="0"/>
          </a:endParaRPr>
        </a:p>
      </dgm:t>
    </dgm:pt>
    <dgm:pt modelId="{694517BC-26DF-4380-B0E6-AB9DF041493B}" type="sibTrans" cxnId="{A46E61DF-7E47-414C-B2AB-CDD63F740029}">
      <dgm:prSet/>
      <dgm:spPr/>
      <dgm:t>
        <a:bodyPr/>
        <a:lstStyle/>
        <a:p>
          <a:endParaRPr lang="en-US">
            <a:latin typeface="MS Reference Sans Serif" pitchFamily="34" charset="0"/>
          </a:endParaRPr>
        </a:p>
      </dgm:t>
    </dgm:pt>
    <dgm:pt modelId="{037F1778-3975-4B09-86DE-C18873B4559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>
              <a:latin typeface="MS Reference Sans Serif" pitchFamily="34" charset="0"/>
            </a:rPr>
            <a:t>Informs faculty of policy decisions</a:t>
          </a:r>
        </a:p>
      </dgm:t>
    </dgm:pt>
    <dgm:pt modelId="{C0B84113-DD11-45F5-B1C1-187978459BF0}" type="parTrans" cxnId="{D47EF96E-2162-4FDD-ACE0-AFCBA7C0A1B8}">
      <dgm:prSet/>
      <dgm:spPr/>
      <dgm:t>
        <a:bodyPr/>
        <a:lstStyle/>
        <a:p>
          <a:endParaRPr lang="en-US" sz="1050">
            <a:latin typeface="MS Reference Sans Serif" pitchFamily="34" charset="0"/>
          </a:endParaRPr>
        </a:p>
      </dgm:t>
    </dgm:pt>
    <dgm:pt modelId="{26A3B37D-DD98-4BDD-8710-B54ED12ECB5E}" type="sibTrans" cxnId="{D47EF96E-2162-4FDD-ACE0-AFCBA7C0A1B8}">
      <dgm:prSet/>
      <dgm:spPr/>
      <dgm:t>
        <a:bodyPr/>
        <a:lstStyle/>
        <a:p>
          <a:endParaRPr lang="en-US">
            <a:latin typeface="MS Reference Sans Serif" pitchFamily="34" charset="0"/>
          </a:endParaRPr>
        </a:p>
      </dgm:t>
    </dgm:pt>
    <dgm:pt modelId="{DCCAD8A5-E11E-45AC-9C06-4D18D4B17E0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>
              <a:latin typeface="MS Reference Sans Serif" pitchFamily="34" charset="0"/>
            </a:rPr>
            <a:t>Reports back information to members</a:t>
          </a:r>
        </a:p>
      </dgm:t>
    </dgm:pt>
    <dgm:pt modelId="{ACDC2335-B95C-40D9-A8F0-5AAD3C1E3A7E}" type="parTrans" cxnId="{FBC54084-FEB7-4F17-8233-96E35E26DF88}">
      <dgm:prSet/>
      <dgm:spPr/>
      <dgm:t>
        <a:bodyPr/>
        <a:lstStyle/>
        <a:p>
          <a:endParaRPr lang="en-US" sz="1050">
            <a:latin typeface="MS Reference Sans Serif" pitchFamily="34" charset="0"/>
          </a:endParaRPr>
        </a:p>
      </dgm:t>
    </dgm:pt>
    <dgm:pt modelId="{54493FC2-BA88-472C-A558-46A208F09EB8}" type="sibTrans" cxnId="{FBC54084-FEB7-4F17-8233-96E35E26DF88}">
      <dgm:prSet/>
      <dgm:spPr/>
      <dgm:t>
        <a:bodyPr/>
        <a:lstStyle/>
        <a:p>
          <a:endParaRPr lang="en-US">
            <a:latin typeface="MS Reference Sans Serif" pitchFamily="34" charset="0"/>
          </a:endParaRPr>
        </a:p>
      </dgm:t>
    </dgm:pt>
    <dgm:pt modelId="{24E527EB-EB45-4F9F-B5F0-761C05799F65}" type="pres">
      <dgm:prSet presAssocID="{34F4899E-42D8-4817-AC65-A65CCC7B5DF6}" presName="root" presStyleCnt="0">
        <dgm:presLayoutVars>
          <dgm:dir/>
          <dgm:resizeHandles val="exact"/>
        </dgm:presLayoutVars>
      </dgm:prSet>
      <dgm:spPr/>
    </dgm:pt>
    <dgm:pt modelId="{E904DCEB-AD67-4B58-818C-932576336D26}" type="pres">
      <dgm:prSet presAssocID="{1C3B725F-F200-4263-A5BB-31DF84E277C6}" presName="compNode" presStyleCnt="0"/>
      <dgm:spPr/>
    </dgm:pt>
    <dgm:pt modelId="{190ACB37-D30C-463B-B300-85478B3BDB80}" type="pres">
      <dgm:prSet presAssocID="{1C3B725F-F200-4263-A5BB-31DF84E277C6}" presName="bgRect" presStyleLbl="bgShp" presStyleIdx="0" presStyleCnt="7"/>
      <dgm:spPr/>
    </dgm:pt>
    <dgm:pt modelId="{098B5BA4-A9ED-4259-B207-60A251AFB9B3}" type="pres">
      <dgm:prSet presAssocID="{1C3B725F-F200-4263-A5BB-31DF84E277C6}" presName="iconRect" presStyleLbl="nod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envelope"/>
        </a:ext>
      </dgm:extLst>
    </dgm:pt>
    <dgm:pt modelId="{FDE32041-49F4-45C7-BA51-709413F74ED9}" type="pres">
      <dgm:prSet presAssocID="{1C3B725F-F200-4263-A5BB-31DF84E277C6}" presName="spaceRect" presStyleCnt="0"/>
      <dgm:spPr/>
    </dgm:pt>
    <dgm:pt modelId="{44DD2706-97AA-4CDF-89F5-5942A63072D7}" type="pres">
      <dgm:prSet presAssocID="{1C3B725F-F200-4263-A5BB-31DF84E277C6}" presName="parTx" presStyleLbl="revTx" presStyleIdx="0" presStyleCnt="7">
        <dgm:presLayoutVars>
          <dgm:chMax val="0"/>
          <dgm:chPref val="0"/>
        </dgm:presLayoutVars>
      </dgm:prSet>
      <dgm:spPr/>
    </dgm:pt>
    <dgm:pt modelId="{A4510A79-717A-46F2-81E1-2F6BBD0FFB1F}" type="pres">
      <dgm:prSet presAssocID="{3F11A6EF-6FF4-4C03-B4CD-2D102DB6A57E}" presName="sibTrans" presStyleCnt="0"/>
      <dgm:spPr/>
    </dgm:pt>
    <dgm:pt modelId="{4917A8D0-60B2-4986-91E4-809654FC2F48}" type="pres">
      <dgm:prSet presAssocID="{C31A5196-71EB-4506-9EE1-2FB6C3B54B70}" presName="compNode" presStyleCnt="0"/>
      <dgm:spPr/>
    </dgm:pt>
    <dgm:pt modelId="{0391224A-E4B3-48B4-AF43-76DA12A168FB}" type="pres">
      <dgm:prSet presAssocID="{C31A5196-71EB-4506-9EE1-2FB6C3B54B70}" presName="bgRect" presStyleLbl="bgShp" presStyleIdx="1" presStyleCnt="7"/>
      <dgm:spPr/>
    </dgm:pt>
    <dgm:pt modelId="{E290B679-F963-4C1A-BF24-CD170EF89E06}" type="pres">
      <dgm:prSet presAssocID="{C31A5196-71EB-4506-9EE1-2FB6C3B54B70}" presName="iconRect" presStyleLbl="node1" presStyleIdx="1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904ABB5D-39A4-413B-9959-EC016F1DCCAA}" type="pres">
      <dgm:prSet presAssocID="{C31A5196-71EB-4506-9EE1-2FB6C3B54B70}" presName="spaceRect" presStyleCnt="0"/>
      <dgm:spPr/>
    </dgm:pt>
    <dgm:pt modelId="{D51AF882-3A17-4CFD-999F-7C76D9D16680}" type="pres">
      <dgm:prSet presAssocID="{C31A5196-71EB-4506-9EE1-2FB6C3B54B70}" presName="parTx" presStyleLbl="revTx" presStyleIdx="1" presStyleCnt="7">
        <dgm:presLayoutVars>
          <dgm:chMax val="0"/>
          <dgm:chPref val="0"/>
        </dgm:presLayoutVars>
      </dgm:prSet>
      <dgm:spPr/>
    </dgm:pt>
    <dgm:pt modelId="{7EE39666-782B-499A-B40E-F6827832EE76}" type="pres">
      <dgm:prSet presAssocID="{ED80D4FB-CE14-42A4-B4B8-0AE6CEB613F7}" presName="sibTrans" presStyleCnt="0"/>
      <dgm:spPr/>
    </dgm:pt>
    <dgm:pt modelId="{A85325C3-6E72-4DE8-83DC-7B533DF0ED8D}" type="pres">
      <dgm:prSet presAssocID="{FC08DA39-89C3-4C98-8AF8-6BAF21CD8BB8}" presName="compNode" presStyleCnt="0"/>
      <dgm:spPr/>
    </dgm:pt>
    <dgm:pt modelId="{626E3F23-9554-413F-B442-922C2EA52588}" type="pres">
      <dgm:prSet presAssocID="{FC08DA39-89C3-4C98-8AF8-6BAF21CD8BB8}" presName="bgRect" presStyleLbl="bgShp" presStyleIdx="2" presStyleCnt="7"/>
      <dgm:spPr/>
    </dgm:pt>
    <dgm:pt modelId="{D18E95D1-26B1-42BA-AD8C-D7A728152C48}" type="pres">
      <dgm:prSet presAssocID="{FC08DA39-89C3-4C98-8AF8-6BAF21CD8BB8}" presName="iconRect" presStyleLbl="node1" presStyleIdx="2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 on Shelf"/>
        </a:ext>
      </dgm:extLst>
    </dgm:pt>
    <dgm:pt modelId="{5BEAD44C-2DAB-4DFC-835A-F70537257117}" type="pres">
      <dgm:prSet presAssocID="{FC08DA39-89C3-4C98-8AF8-6BAF21CD8BB8}" presName="spaceRect" presStyleCnt="0"/>
      <dgm:spPr/>
    </dgm:pt>
    <dgm:pt modelId="{87588E50-4068-4A2B-9D15-5D82A9F953A3}" type="pres">
      <dgm:prSet presAssocID="{FC08DA39-89C3-4C98-8AF8-6BAF21CD8BB8}" presName="parTx" presStyleLbl="revTx" presStyleIdx="2" presStyleCnt="7">
        <dgm:presLayoutVars>
          <dgm:chMax val="0"/>
          <dgm:chPref val="0"/>
        </dgm:presLayoutVars>
      </dgm:prSet>
      <dgm:spPr/>
    </dgm:pt>
    <dgm:pt modelId="{8148226A-9647-4142-985F-A73B11AC7032}" type="pres">
      <dgm:prSet presAssocID="{402EA776-05F5-4D19-B7B5-1B0DC7C263CB}" presName="sibTrans" presStyleCnt="0"/>
      <dgm:spPr/>
    </dgm:pt>
    <dgm:pt modelId="{23842589-D07D-4778-9710-841876D1194E}" type="pres">
      <dgm:prSet presAssocID="{10B7C0B5-6475-44DC-9E01-428CD5AA0C3F}" presName="compNode" presStyleCnt="0"/>
      <dgm:spPr/>
    </dgm:pt>
    <dgm:pt modelId="{6AAE76B0-1122-46DD-AF21-FD5BBCD4A8E4}" type="pres">
      <dgm:prSet presAssocID="{10B7C0B5-6475-44DC-9E01-428CD5AA0C3F}" presName="bgRect" presStyleLbl="bgShp" presStyleIdx="3" presStyleCnt="7"/>
      <dgm:spPr/>
    </dgm:pt>
    <dgm:pt modelId="{4F1B5F49-6D56-4365-9824-088DEC5FFC41}" type="pres">
      <dgm:prSet presAssocID="{10B7C0B5-6475-44DC-9E01-428CD5AA0C3F}" presName="iconRect" presStyleLbl="node1" presStyleIdx="3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ceiver"/>
        </a:ext>
      </dgm:extLst>
    </dgm:pt>
    <dgm:pt modelId="{2D8DC3D7-5CD7-4DBF-BD24-8E7C2A1AE01E}" type="pres">
      <dgm:prSet presAssocID="{10B7C0B5-6475-44DC-9E01-428CD5AA0C3F}" presName="spaceRect" presStyleCnt="0"/>
      <dgm:spPr/>
    </dgm:pt>
    <dgm:pt modelId="{E590D384-7212-4080-B053-95EACB649E83}" type="pres">
      <dgm:prSet presAssocID="{10B7C0B5-6475-44DC-9E01-428CD5AA0C3F}" presName="parTx" presStyleLbl="revTx" presStyleIdx="3" presStyleCnt="7">
        <dgm:presLayoutVars>
          <dgm:chMax val="0"/>
          <dgm:chPref val="0"/>
        </dgm:presLayoutVars>
      </dgm:prSet>
      <dgm:spPr/>
    </dgm:pt>
    <dgm:pt modelId="{6554B499-CC5C-47F5-835E-9052C033B756}" type="pres">
      <dgm:prSet presAssocID="{81700ED2-3DF8-4F30-87F3-CEBCE1C0C659}" presName="sibTrans" presStyleCnt="0"/>
      <dgm:spPr/>
    </dgm:pt>
    <dgm:pt modelId="{B9DD1CCA-5349-45D7-805A-F699F0DEF821}" type="pres">
      <dgm:prSet presAssocID="{8D24677E-0F09-4620-ADC5-06918FAE7DEF}" presName="compNode" presStyleCnt="0"/>
      <dgm:spPr/>
    </dgm:pt>
    <dgm:pt modelId="{D1FCF23A-2E23-4BD5-B498-21E5A6BBBD07}" type="pres">
      <dgm:prSet presAssocID="{8D24677E-0F09-4620-ADC5-06918FAE7DEF}" presName="bgRect" presStyleLbl="bgShp" presStyleIdx="4" presStyleCnt="7"/>
      <dgm:spPr/>
    </dgm:pt>
    <dgm:pt modelId="{4E28EF4A-C09F-4CE3-A85A-8161D48680F3}" type="pres">
      <dgm:prSet presAssocID="{8D24677E-0F09-4620-ADC5-06918FAE7DEF}" presName="iconRect" presStyleLbl="node1" presStyleIdx="4" presStyleCnt="7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BB8A01E7-F71C-4E8A-82BE-6F9189D45D4A}" type="pres">
      <dgm:prSet presAssocID="{8D24677E-0F09-4620-ADC5-06918FAE7DEF}" presName="spaceRect" presStyleCnt="0"/>
      <dgm:spPr/>
    </dgm:pt>
    <dgm:pt modelId="{A2501BC8-0D0F-4DFD-A1FA-AF57D2537168}" type="pres">
      <dgm:prSet presAssocID="{8D24677E-0F09-4620-ADC5-06918FAE7DEF}" presName="parTx" presStyleLbl="revTx" presStyleIdx="4" presStyleCnt="7">
        <dgm:presLayoutVars>
          <dgm:chMax val="0"/>
          <dgm:chPref val="0"/>
        </dgm:presLayoutVars>
      </dgm:prSet>
      <dgm:spPr/>
    </dgm:pt>
    <dgm:pt modelId="{25A14767-EFE6-45D1-85EE-7598EC395C13}" type="pres">
      <dgm:prSet presAssocID="{694517BC-26DF-4380-B0E6-AB9DF041493B}" presName="sibTrans" presStyleCnt="0"/>
      <dgm:spPr/>
    </dgm:pt>
    <dgm:pt modelId="{745D0165-60E5-4A47-93AA-EEC76BA247DF}" type="pres">
      <dgm:prSet presAssocID="{037F1778-3975-4B09-86DE-C18873B45595}" presName="compNode" presStyleCnt="0"/>
      <dgm:spPr/>
    </dgm:pt>
    <dgm:pt modelId="{2E91AE75-8A41-4EF3-9A53-436A457CDAB9}" type="pres">
      <dgm:prSet presAssocID="{037F1778-3975-4B09-86DE-C18873B45595}" presName="bgRect" presStyleLbl="bgShp" presStyleIdx="5" presStyleCnt="7"/>
      <dgm:spPr/>
    </dgm:pt>
    <dgm:pt modelId="{4C6D3D45-4690-4251-9A4E-90619584853B}" type="pres">
      <dgm:prSet presAssocID="{037F1778-3975-4B09-86DE-C18873B45595}" presName="iconRect" presStyleLbl="node1" presStyleIdx="5" presStyleCnt="7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ecturer"/>
        </a:ext>
      </dgm:extLst>
    </dgm:pt>
    <dgm:pt modelId="{43AA58C9-6E17-4246-8BF4-5FFD691A4CE8}" type="pres">
      <dgm:prSet presAssocID="{037F1778-3975-4B09-86DE-C18873B45595}" presName="spaceRect" presStyleCnt="0"/>
      <dgm:spPr/>
    </dgm:pt>
    <dgm:pt modelId="{2695390D-2CE8-43D9-9681-83DAF058F367}" type="pres">
      <dgm:prSet presAssocID="{037F1778-3975-4B09-86DE-C18873B45595}" presName="parTx" presStyleLbl="revTx" presStyleIdx="5" presStyleCnt="7">
        <dgm:presLayoutVars>
          <dgm:chMax val="0"/>
          <dgm:chPref val="0"/>
        </dgm:presLayoutVars>
      </dgm:prSet>
      <dgm:spPr/>
    </dgm:pt>
    <dgm:pt modelId="{FAD2FFDA-AF43-4BA6-A29F-3ADEEBBED5AC}" type="pres">
      <dgm:prSet presAssocID="{26A3B37D-DD98-4BDD-8710-B54ED12ECB5E}" presName="sibTrans" presStyleCnt="0"/>
      <dgm:spPr/>
    </dgm:pt>
    <dgm:pt modelId="{8BEA49C5-EB2D-459A-BA4E-791FE352A32B}" type="pres">
      <dgm:prSet presAssocID="{DCCAD8A5-E11E-45AC-9C06-4D18D4B17E04}" presName="compNode" presStyleCnt="0"/>
      <dgm:spPr/>
    </dgm:pt>
    <dgm:pt modelId="{B28FB9BC-5E3E-4179-946A-DAF3EEF388D9}" type="pres">
      <dgm:prSet presAssocID="{DCCAD8A5-E11E-45AC-9C06-4D18D4B17E04}" presName="bgRect" presStyleLbl="bgShp" presStyleIdx="6" presStyleCnt="7"/>
      <dgm:spPr/>
    </dgm:pt>
    <dgm:pt modelId="{5C9FC33B-81D2-43BF-8FEE-65FE08F1176D}" type="pres">
      <dgm:prSet presAssocID="{DCCAD8A5-E11E-45AC-9C06-4D18D4B17E04}" presName="iconRect" presStyleLbl="node1" presStyleIdx="6" presStyleCnt="7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Folder"/>
        </a:ext>
      </dgm:extLst>
    </dgm:pt>
    <dgm:pt modelId="{79677EB0-EAF0-415D-8717-5081DC8EDC98}" type="pres">
      <dgm:prSet presAssocID="{DCCAD8A5-E11E-45AC-9C06-4D18D4B17E04}" presName="spaceRect" presStyleCnt="0"/>
      <dgm:spPr/>
    </dgm:pt>
    <dgm:pt modelId="{16B2305E-1AEF-4B53-8546-E33EBA9205D2}" type="pres">
      <dgm:prSet presAssocID="{DCCAD8A5-E11E-45AC-9C06-4D18D4B17E04}" presName="parTx" presStyleLbl="revTx" presStyleIdx="6" presStyleCnt="7">
        <dgm:presLayoutVars>
          <dgm:chMax val="0"/>
          <dgm:chPref val="0"/>
        </dgm:presLayoutVars>
      </dgm:prSet>
      <dgm:spPr/>
    </dgm:pt>
  </dgm:ptLst>
  <dgm:cxnLst>
    <dgm:cxn modelId="{8A3E9A09-4901-437E-BB65-46A34B02C59A}" type="presOf" srcId="{C31A5196-71EB-4506-9EE1-2FB6C3B54B70}" destId="{D51AF882-3A17-4CFD-999F-7C76D9D16680}" srcOrd="0" destOrd="0" presId="urn:microsoft.com/office/officeart/2018/2/layout/IconVerticalSolidList"/>
    <dgm:cxn modelId="{10599D5E-36A6-4741-A6C7-BDF54803CB19}" type="presOf" srcId="{FC08DA39-89C3-4C98-8AF8-6BAF21CD8BB8}" destId="{87588E50-4068-4A2B-9D15-5D82A9F953A3}" srcOrd="0" destOrd="0" presId="urn:microsoft.com/office/officeart/2018/2/layout/IconVerticalSolidList"/>
    <dgm:cxn modelId="{B1489B62-6960-4079-97C9-E4F1BDF51336}" type="presOf" srcId="{DCCAD8A5-E11E-45AC-9C06-4D18D4B17E04}" destId="{16B2305E-1AEF-4B53-8546-E33EBA9205D2}" srcOrd="0" destOrd="0" presId="urn:microsoft.com/office/officeart/2018/2/layout/IconVerticalSolidList"/>
    <dgm:cxn modelId="{1A07F164-04E5-48DE-908A-3256D6456203}" type="presOf" srcId="{8D24677E-0F09-4620-ADC5-06918FAE7DEF}" destId="{A2501BC8-0D0F-4DFD-A1FA-AF57D2537168}" srcOrd="0" destOrd="0" presId="urn:microsoft.com/office/officeart/2018/2/layout/IconVerticalSolidList"/>
    <dgm:cxn modelId="{D47EF96E-2162-4FDD-ACE0-AFCBA7C0A1B8}" srcId="{34F4899E-42D8-4817-AC65-A65CCC7B5DF6}" destId="{037F1778-3975-4B09-86DE-C18873B45595}" srcOrd="5" destOrd="0" parTransId="{C0B84113-DD11-45F5-B1C1-187978459BF0}" sibTransId="{26A3B37D-DD98-4BDD-8710-B54ED12ECB5E}"/>
    <dgm:cxn modelId="{756A6058-EA8A-4FAA-8BD8-E79F84546F5F}" type="presOf" srcId="{34F4899E-42D8-4817-AC65-A65CCC7B5DF6}" destId="{24E527EB-EB45-4F9F-B5F0-761C05799F65}" srcOrd="0" destOrd="0" presId="urn:microsoft.com/office/officeart/2018/2/layout/IconVerticalSolidList"/>
    <dgm:cxn modelId="{FBC54084-FEB7-4F17-8233-96E35E26DF88}" srcId="{34F4899E-42D8-4817-AC65-A65CCC7B5DF6}" destId="{DCCAD8A5-E11E-45AC-9C06-4D18D4B17E04}" srcOrd="6" destOrd="0" parTransId="{ACDC2335-B95C-40D9-A8F0-5AAD3C1E3A7E}" sibTransId="{54493FC2-BA88-472C-A558-46A208F09EB8}"/>
    <dgm:cxn modelId="{BB9F2687-BDBB-4782-B23E-42CBCEA872C9}" srcId="{34F4899E-42D8-4817-AC65-A65CCC7B5DF6}" destId="{C31A5196-71EB-4506-9EE1-2FB6C3B54B70}" srcOrd="1" destOrd="0" parTransId="{3952E078-0EE8-427F-80E7-4350CA4CC009}" sibTransId="{ED80D4FB-CE14-42A4-B4B8-0AE6CEB613F7}"/>
    <dgm:cxn modelId="{76EF4EA4-75EF-47B1-B327-7BC75F0E4D57}" type="presOf" srcId="{037F1778-3975-4B09-86DE-C18873B45595}" destId="{2695390D-2CE8-43D9-9681-83DAF058F367}" srcOrd="0" destOrd="0" presId="urn:microsoft.com/office/officeart/2018/2/layout/IconVerticalSolidList"/>
    <dgm:cxn modelId="{193362D0-4143-47D1-9150-74B241B37AB1}" type="presOf" srcId="{10B7C0B5-6475-44DC-9E01-428CD5AA0C3F}" destId="{E590D384-7212-4080-B053-95EACB649E83}" srcOrd="0" destOrd="0" presId="urn:microsoft.com/office/officeart/2018/2/layout/IconVerticalSolidList"/>
    <dgm:cxn modelId="{A46E61DF-7E47-414C-B2AB-CDD63F740029}" srcId="{34F4899E-42D8-4817-AC65-A65CCC7B5DF6}" destId="{8D24677E-0F09-4620-ADC5-06918FAE7DEF}" srcOrd="4" destOrd="0" parTransId="{E5BC9A3C-C821-4CDE-A1D7-402E1DCB9880}" sibTransId="{694517BC-26DF-4380-B0E6-AB9DF041493B}"/>
    <dgm:cxn modelId="{B9C024F0-9ECD-4E7C-94BA-2EEB2ADD4C1C}" srcId="{34F4899E-42D8-4817-AC65-A65CCC7B5DF6}" destId="{1C3B725F-F200-4263-A5BB-31DF84E277C6}" srcOrd="0" destOrd="0" parTransId="{AFC962CC-B09D-4BD6-ABEF-53A9064A4204}" sibTransId="{3F11A6EF-6FF4-4C03-B4CD-2D102DB6A57E}"/>
    <dgm:cxn modelId="{298046F5-E291-43FF-A60A-C2630A92E8B8}" srcId="{34F4899E-42D8-4817-AC65-A65CCC7B5DF6}" destId="{FC08DA39-89C3-4C98-8AF8-6BAF21CD8BB8}" srcOrd="2" destOrd="0" parTransId="{547ABECC-BAB7-43B0-900A-F7A8815DE125}" sibTransId="{402EA776-05F5-4D19-B7B5-1B0DC7C263CB}"/>
    <dgm:cxn modelId="{6770ADF5-9598-4C6F-B6BA-D10C71FE601C}" srcId="{34F4899E-42D8-4817-AC65-A65CCC7B5DF6}" destId="{10B7C0B5-6475-44DC-9E01-428CD5AA0C3F}" srcOrd="3" destOrd="0" parTransId="{7CB4D63F-6D58-4C05-9423-6E4126703350}" sibTransId="{81700ED2-3DF8-4F30-87F3-CEBCE1C0C659}"/>
    <dgm:cxn modelId="{438DEEFE-189D-4672-BB78-55EDC456C682}" type="presOf" srcId="{1C3B725F-F200-4263-A5BB-31DF84E277C6}" destId="{44DD2706-97AA-4CDF-89F5-5942A63072D7}" srcOrd="0" destOrd="0" presId="urn:microsoft.com/office/officeart/2018/2/layout/IconVerticalSolidList"/>
    <dgm:cxn modelId="{BB9BC9DF-A68B-41A1-808A-E09B49112AD8}" type="presParOf" srcId="{24E527EB-EB45-4F9F-B5F0-761C05799F65}" destId="{E904DCEB-AD67-4B58-818C-932576336D26}" srcOrd="0" destOrd="0" presId="urn:microsoft.com/office/officeart/2018/2/layout/IconVerticalSolidList"/>
    <dgm:cxn modelId="{6E552315-C035-4901-BF2B-C765BF296732}" type="presParOf" srcId="{E904DCEB-AD67-4B58-818C-932576336D26}" destId="{190ACB37-D30C-463B-B300-85478B3BDB80}" srcOrd="0" destOrd="0" presId="urn:microsoft.com/office/officeart/2018/2/layout/IconVerticalSolidList"/>
    <dgm:cxn modelId="{A6521F8F-4C80-4742-874E-DCA748CCF4D4}" type="presParOf" srcId="{E904DCEB-AD67-4B58-818C-932576336D26}" destId="{098B5BA4-A9ED-4259-B207-60A251AFB9B3}" srcOrd="1" destOrd="0" presId="urn:microsoft.com/office/officeart/2018/2/layout/IconVerticalSolidList"/>
    <dgm:cxn modelId="{B00174B7-498A-48C2-B640-F85F0E9F80E3}" type="presParOf" srcId="{E904DCEB-AD67-4B58-818C-932576336D26}" destId="{FDE32041-49F4-45C7-BA51-709413F74ED9}" srcOrd="2" destOrd="0" presId="urn:microsoft.com/office/officeart/2018/2/layout/IconVerticalSolidList"/>
    <dgm:cxn modelId="{7A9DB3F7-F6C5-41B5-9217-98895801A921}" type="presParOf" srcId="{E904DCEB-AD67-4B58-818C-932576336D26}" destId="{44DD2706-97AA-4CDF-89F5-5942A63072D7}" srcOrd="3" destOrd="0" presId="urn:microsoft.com/office/officeart/2018/2/layout/IconVerticalSolidList"/>
    <dgm:cxn modelId="{B8DADB7F-3060-4BC0-86F7-91E6D46AE13F}" type="presParOf" srcId="{24E527EB-EB45-4F9F-B5F0-761C05799F65}" destId="{A4510A79-717A-46F2-81E1-2F6BBD0FFB1F}" srcOrd="1" destOrd="0" presId="urn:microsoft.com/office/officeart/2018/2/layout/IconVerticalSolidList"/>
    <dgm:cxn modelId="{286886CD-C7F6-4702-A293-39B2EB3CD64A}" type="presParOf" srcId="{24E527EB-EB45-4F9F-B5F0-761C05799F65}" destId="{4917A8D0-60B2-4986-91E4-809654FC2F48}" srcOrd="2" destOrd="0" presId="urn:microsoft.com/office/officeart/2018/2/layout/IconVerticalSolidList"/>
    <dgm:cxn modelId="{F6D41E3A-CB3D-43F4-B4DF-7A64B8202518}" type="presParOf" srcId="{4917A8D0-60B2-4986-91E4-809654FC2F48}" destId="{0391224A-E4B3-48B4-AF43-76DA12A168FB}" srcOrd="0" destOrd="0" presId="urn:microsoft.com/office/officeart/2018/2/layout/IconVerticalSolidList"/>
    <dgm:cxn modelId="{92CD6B8B-E2DC-4CA2-B03A-DE7F4FE6297E}" type="presParOf" srcId="{4917A8D0-60B2-4986-91E4-809654FC2F48}" destId="{E290B679-F963-4C1A-BF24-CD170EF89E06}" srcOrd="1" destOrd="0" presId="urn:microsoft.com/office/officeart/2018/2/layout/IconVerticalSolidList"/>
    <dgm:cxn modelId="{808BEA12-E6BF-4779-8697-74CB3C2ACC35}" type="presParOf" srcId="{4917A8D0-60B2-4986-91E4-809654FC2F48}" destId="{904ABB5D-39A4-413B-9959-EC016F1DCCAA}" srcOrd="2" destOrd="0" presId="urn:microsoft.com/office/officeart/2018/2/layout/IconVerticalSolidList"/>
    <dgm:cxn modelId="{E8CD23AF-CFB4-473D-BD80-A84019ED3126}" type="presParOf" srcId="{4917A8D0-60B2-4986-91E4-809654FC2F48}" destId="{D51AF882-3A17-4CFD-999F-7C76D9D16680}" srcOrd="3" destOrd="0" presId="urn:microsoft.com/office/officeart/2018/2/layout/IconVerticalSolidList"/>
    <dgm:cxn modelId="{EA1A699D-1FB1-4E7A-A0EB-7DB55C02543A}" type="presParOf" srcId="{24E527EB-EB45-4F9F-B5F0-761C05799F65}" destId="{7EE39666-782B-499A-B40E-F6827832EE76}" srcOrd="3" destOrd="0" presId="urn:microsoft.com/office/officeart/2018/2/layout/IconVerticalSolidList"/>
    <dgm:cxn modelId="{E7564017-B07B-4C86-A776-EDFC89A5CF08}" type="presParOf" srcId="{24E527EB-EB45-4F9F-B5F0-761C05799F65}" destId="{A85325C3-6E72-4DE8-83DC-7B533DF0ED8D}" srcOrd="4" destOrd="0" presId="urn:microsoft.com/office/officeart/2018/2/layout/IconVerticalSolidList"/>
    <dgm:cxn modelId="{C3B18598-D153-479C-B566-1C25CFB4F74C}" type="presParOf" srcId="{A85325C3-6E72-4DE8-83DC-7B533DF0ED8D}" destId="{626E3F23-9554-413F-B442-922C2EA52588}" srcOrd="0" destOrd="0" presId="urn:microsoft.com/office/officeart/2018/2/layout/IconVerticalSolidList"/>
    <dgm:cxn modelId="{5B358364-54B6-4FCE-AC92-76250FBB13A9}" type="presParOf" srcId="{A85325C3-6E72-4DE8-83DC-7B533DF0ED8D}" destId="{D18E95D1-26B1-42BA-AD8C-D7A728152C48}" srcOrd="1" destOrd="0" presId="urn:microsoft.com/office/officeart/2018/2/layout/IconVerticalSolidList"/>
    <dgm:cxn modelId="{64F2B931-3BC3-4D31-A007-955E379A6BFD}" type="presParOf" srcId="{A85325C3-6E72-4DE8-83DC-7B533DF0ED8D}" destId="{5BEAD44C-2DAB-4DFC-835A-F70537257117}" srcOrd="2" destOrd="0" presId="urn:microsoft.com/office/officeart/2018/2/layout/IconVerticalSolidList"/>
    <dgm:cxn modelId="{2B1CE921-4EB7-4A6C-84D3-F045474CB307}" type="presParOf" srcId="{A85325C3-6E72-4DE8-83DC-7B533DF0ED8D}" destId="{87588E50-4068-4A2B-9D15-5D82A9F953A3}" srcOrd="3" destOrd="0" presId="urn:microsoft.com/office/officeart/2018/2/layout/IconVerticalSolidList"/>
    <dgm:cxn modelId="{8319383E-CC0A-4963-A904-647D0A8AD4FB}" type="presParOf" srcId="{24E527EB-EB45-4F9F-B5F0-761C05799F65}" destId="{8148226A-9647-4142-985F-A73B11AC7032}" srcOrd="5" destOrd="0" presId="urn:microsoft.com/office/officeart/2018/2/layout/IconVerticalSolidList"/>
    <dgm:cxn modelId="{5CEC1677-3B9C-40DF-9CEC-F7A41D307B57}" type="presParOf" srcId="{24E527EB-EB45-4F9F-B5F0-761C05799F65}" destId="{23842589-D07D-4778-9710-841876D1194E}" srcOrd="6" destOrd="0" presId="urn:microsoft.com/office/officeart/2018/2/layout/IconVerticalSolidList"/>
    <dgm:cxn modelId="{F0D9AB4F-EDC2-4CC5-878F-92E97B4A2A32}" type="presParOf" srcId="{23842589-D07D-4778-9710-841876D1194E}" destId="{6AAE76B0-1122-46DD-AF21-FD5BBCD4A8E4}" srcOrd="0" destOrd="0" presId="urn:microsoft.com/office/officeart/2018/2/layout/IconVerticalSolidList"/>
    <dgm:cxn modelId="{19BFCEEF-B211-4453-853D-44374ED5424C}" type="presParOf" srcId="{23842589-D07D-4778-9710-841876D1194E}" destId="{4F1B5F49-6D56-4365-9824-088DEC5FFC41}" srcOrd="1" destOrd="0" presId="urn:microsoft.com/office/officeart/2018/2/layout/IconVerticalSolidList"/>
    <dgm:cxn modelId="{583FD323-B8A4-4BFB-BFB0-39A841097F81}" type="presParOf" srcId="{23842589-D07D-4778-9710-841876D1194E}" destId="{2D8DC3D7-5CD7-4DBF-BD24-8E7C2A1AE01E}" srcOrd="2" destOrd="0" presId="urn:microsoft.com/office/officeart/2018/2/layout/IconVerticalSolidList"/>
    <dgm:cxn modelId="{589975AA-42F3-4BD4-B3F1-8DA78B819F51}" type="presParOf" srcId="{23842589-D07D-4778-9710-841876D1194E}" destId="{E590D384-7212-4080-B053-95EACB649E83}" srcOrd="3" destOrd="0" presId="urn:microsoft.com/office/officeart/2018/2/layout/IconVerticalSolidList"/>
    <dgm:cxn modelId="{CA1B704C-956E-445F-82BA-F982C99F2700}" type="presParOf" srcId="{24E527EB-EB45-4F9F-B5F0-761C05799F65}" destId="{6554B499-CC5C-47F5-835E-9052C033B756}" srcOrd="7" destOrd="0" presId="urn:microsoft.com/office/officeart/2018/2/layout/IconVerticalSolidList"/>
    <dgm:cxn modelId="{98EB8C1C-7B5A-421C-BBEE-4CC53BAD16AF}" type="presParOf" srcId="{24E527EB-EB45-4F9F-B5F0-761C05799F65}" destId="{B9DD1CCA-5349-45D7-805A-F699F0DEF821}" srcOrd="8" destOrd="0" presId="urn:microsoft.com/office/officeart/2018/2/layout/IconVerticalSolidList"/>
    <dgm:cxn modelId="{D2365820-28A1-4C71-8797-26543CE200EC}" type="presParOf" srcId="{B9DD1CCA-5349-45D7-805A-F699F0DEF821}" destId="{D1FCF23A-2E23-4BD5-B498-21E5A6BBBD07}" srcOrd="0" destOrd="0" presId="urn:microsoft.com/office/officeart/2018/2/layout/IconVerticalSolidList"/>
    <dgm:cxn modelId="{39515E23-AF92-4B97-8EFA-AC12E2FC94A0}" type="presParOf" srcId="{B9DD1CCA-5349-45D7-805A-F699F0DEF821}" destId="{4E28EF4A-C09F-4CE3-A85A-8161D48680F3}" srcOrd="1" destOrd="0" presId="urn:microsoft.com/office/officeart/2018/2/layout/IconVerticalSolidList"/>
    <dgm:cxn modelId="{CD17607E-3280-413B-AF1C-7A108108F6EA}" type="presParOf" srcId="{B9DD1CCA-5349-45D7-805A-F699F0DEF821}" destId="{BB8A01E7-F71C-4E8A-82BE-6F9189D45D4A}" srcOrd="2" destOrd="0" presId="urn:microsoft.com/office/officeart/2018/2/layout/IconVerticalSolidList"/>
    <dgm:cxn modelId="{3D546FC7-ABEE-4C90-81D1-20502E6C656B}" type="presParOf" srcId="{B9DD1CCA-5349-45D7-805A-F699F0DEF821}" destId="{A2501BC8-0D0F-4DFD-A1FA-AF57D2537168}" srcOrd="3" destOrd="0" presId="urn:microsoft.com/office/officeart/2018/2/layout/IconVerticalSolidList"/>
    <dgm:cxn modelId="{14AB9127-8CC9-4882-9DC9-0DDF91C3C1A8}" type="presParOf" srcId="{24E527EB-EB45-4F9F-B5F0-761C05799F65}" destId="{25A14767-EFE6-45D1-85EE-7598EC395C13}" srcOrd="9" destOrd="0" presId="urn:microsoft.com/office/officeart/2018/2/layout/IconVerticalSolidList"/>
    <dgm:cxn modelId="{F28B14B9-AEE9-45A6-B70A-32153309DDD0}" type="presParOf" srcId="{24E527EB-EB45-4F9F-B5F0-761C05799F65}" destId="{745D0165-60E5-4A47-93AA-EEC76BA247DF}" srcOrd="10" destOrd="0" presId="urn:microsoft.com/office/officeart/2018/2/layout/IconVerticalSolidList"/>
    <dgm:cxn modelId="{C65E4B3C-4357-4E0D-80C7-9CFC19FB3D78}" type="presParOf" srcId="{745D0165-60E5-4A47-93AA-EEC76BA247DF}" destId="{2E91AE75-8A41-4EF3-9A53-436A457CDAB9}" srcOrd="0" destOrd="0" presId="urn:microsoft.com/office/officeart/2018/2/layout/IconVerticalSolidList"/>
    <dgm:cxn modelId="{491AD0EE-17BA-45AA-ACCB-E17A5966DDDD}" type="presParOf" srcId="{745D0165-60E5-4A47-93AA-EEC76BA247DF}" destId="{4C6D3D45-4690-4251-9A4E-90619584853B}" srcOrd="1" destOrd="0" presId="urn:microsoft.com/office/officeart/2018/2/layout/IconVerticalSolidList"/>
    <dgm:cxn modelId="{5E4F6707-C268-469F-BA15-A0C59F482A21}" type="presParOf" srcId="{745D0165-60E5-4A47-93AA-EEC76BA247DF}" destId="{43AA58C9-6E17-4246-8BF4-5FFD691A4CE8}" srcOrd="2" destOrd="0" presId="urn:microsoft.com/office/officeart/2018/2/layout/IconVerticalSolidList"/>
    <dgm:cxn modelId="{B0C75B03-BAED-447B-85B0-E6D12EC7CF47}" type="presParOf" srcId="{745D0165-60E5-4A47-93AA-EEC76BA247DF}" destId="{2695390D-2CE8-43D9-9681-83DAF058F367}" srcOrd="3" destOrd="0" presId="urn:microsoft.com/office/officeart/2018/2/layout/IconVerticalSolidList"/>
    <dgm:cxn modelId="{CE45B313-7C13-4934-A4AA-11CCB3FAB3D2}" type="presParOf" srcId="{24E527EB-EB45-4F9F-B5F0-761C05799F65}" destId="{FAD2FFDA-AF43-4BA6-A29F-3ADEEBBED5AC}" srcOrd="11" destOrd="0" presId="urn:microsoft.com/office/officeart/2018/2/layout/IconVerticalSolidList"/>
    <dgm:cxn modelId="{5D2DA7B4-6390-4F8C-8575-498CB79A0837}" type="presParOf" srcId="{24E527EB-EB45-4F9F-B5F0-761C05799F65}" destId="{8BEA49C5-EB2D-459A-BA4E-791FE352A32B}" srcOrd="12" destOrd="0" presId="urn:microsoft.com/office/officeart/2018/2/layout/IconVerticalSolidList"/>
    <dgm:cxn modelId="{86841E33-35CB-4188-9307-AD291DBFE88B}" type="presParOf" srcId="{8BEA49C5-EB2D-459A-BA4E-791FE352A32B}" destId="{B28FB9BC-5E3E-4179-946A-DAF3EEF388D9}" srcOrd="0" destOrd="0" presId="urn:microsoft.com/office/officeart/2018/2/layout/IconVerticalSolidList"/>
    <dgm:cxn modelId="{9D5182EC-3B93-4443-805C-AF5D210173D1}" type="presParOf" srcId="{8BEA49C5-EB2D-459A-BA4E-791FE352A32B}" destId="{5C9FC33B-81D2-43BF-8FEE-65FE08F1176D}" srcOrd="1" destOrd="0" presId="urn:microsoft.com/office/officeart/2018/2/layout/IconVerticalSolidList"/>
    <dgm:cxn modelId="{9CEACEEE-3C6A-4186-B6EB-9DE414A3969D}" type="presParOf" srcId="{8BEA49C5-EB2D-459A-BA4E-791FE352A32B}" destId="{79677EB0-EAF0-415D-8717-5081DC8EDC98}" srcOrd="2" destOrd="0" presId="urn:microsoft.com/office/officeart/2018/2/layout/IconVerticalSolidList"/>
    <dgm:cxn modelId="{CE1814D4-BBE3-4652-B867-B5ED22DBC009}" type="presParOf" srcId="{8BEA49C5-EB2D-459A-BA4E-791FE352A32B}" destId="{16B2305E-1AEF-4B53-8546-E33EBA9205D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8D8CFB6-06FA-4D57-AAA5-AA72F2FE6717}" type="doc">
      <dgm:prSet loTypeId="urn:microsoft.com/office/officeart/2005/8/layout/hList7#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956045B-67DB-4387-A8CE-F00EF029EA0F}">
      <dgm:prSet custT="1"/>
      <dgm:spPr/>
      <dgm:t>
        <a:bodyPr/>
        <a:lstStyle/>
        <a:p>
          <a:pPr rtl="0"/>
          <a:r>
            <a:rPr lang="en-US" sz="1600" dirty="0">
              <a:latin typeface="+mj-lt"/>
            </a:rPr>
            <a:t>A visible representative of the union at the work site</a:t>
          </a:r>
        </a:p>
      </dgm:t>
    </dgm:pt>
    <dgm:pt modelId="{E973582B-781B-49DC-B968-4858BBC2B24D}" type="parTrans" cxnId="{75547A2A-A814-470B-8C62-4DDDCFD9EEE7}">
      <dgm:prSet/>
      <dgm:spPr/>
      <dgm:t>
        <a:bodyPr/>
        <a:lstStyle/>
        <a:p>
          <a:endParaRPr lang="en-US"/>
        </a:p>
      </dgm:t>
    </dgm:pt>
    <dgm:pt modelId="{EC085FD5-519E-44D8-9509-56BC2F5E4DEB}" type="sibTrans" cxnId="{75547A2A-A814-470B-8C62-4DDDCFD9EEE7}">
      <dgm:prSet/>
      <dgm:spPr/>
      <dgm:t>
        <a:bodyPr/>
        <a:lstStyle/>
        <a:p>
          <a:endParaRPr lang="en-US"/>
        </a:p>
      </dgm:t>
    </dgm:pt>
    <dgm:pt modelId="{7A085E23-2905-4338-ABA4-5B4E622A0DCE}">
      <dgm:prSet custT="1"/>
      <dgm:spPr/>
      <dgm:t>
        <a:bodyPr/>
        <a:lstStyle/>
        <a:p>
          <a:pPr rtl="0"/>
          <a:r>
            <a:rPr lang="en-US" sz="1600" dirty="0">
              <a:latin typeface="+mj-lt"/>
            </a:rPr>
            <a:t>Holds regular worksite meetings</a:t>
          </a:r>
        </a:p>
      </dgm:t>
    </dgm:pt>
    <dgm:pt modelId="{E6ED306A-EE7B-4FE3-B328-6BAC0772764E}" type="parTrans" cxnId="{09842F25-E9CB-4EF6-A93A-68389874FAD1}">
      <dgm:prSet/>
      <dgm:spPr/>
      <dgm:t>
        <a:bodyPr/>
        <a:lstStyle/>
        <a:p>
          <a:endParaRPr lang="en-US"/>
        </a:p>
      </dgm:t>
    </dgm:pt>
    <dgm:pt modelId="{A6E7A773-3C53-4485-B28A-59385564A794}" type="sibTrans" cxnId="{09842F25-E9CB-4EF6-A93A-68389874FAD1}">
      <dgm:prSet/>
      <dgm:spPr/>
      <dgm:t>
        <a:bodyPr/>
        <a:lstStyle/>
        <a:p>
          <a:endParaRPr lang="en-US"/>
        </a:p>
      </dgm:t>
    </dgm:pt>
    <dgm:pt modelId="{C623BCCB-D51B-4EC0-8A21-F29319E60B3E}">
      <dgm:prSet custT="1"/>
      <dgm:spPr/>
      <dgm:t>
        <a:bodyPr/>
        <a:lstStyle/>
        <a:p>
          <a:pPr rtl="0"/>
          <a:r>
            <a:rPr lang="en-US" sz="1600" dirty="0">
              <a:latin typeface="+mj-lt"/>
            </a:rPr>
            <a:t>Encourages members to serve on union committees</a:t>
          </a:r>
        </a:p>
      </dgm:t>
    </dgm:pt>
    <dgm:pt modelId="{C123C531-CB61-4254-B9A9-8C2E457FAAC3}" type="parTrans" cxnId="{C77AC980-BF23-4D7C-9CBD-A614BF4976E9}">
      <dgm:prSet/>
      <dgm:spPr/>
      <dgm:t>
        <a:bodyPr/>
        <a:lstStyle/>
        <a:p>
          <a:endParaRPr lang="en-US"/>
        </a:p>
      </dgm:t>
    </dgm:pt>
    <dgm:pt modelId="{048887A0-51EF-4EDD-921A-70AC77C476E4}" type="sibTrans" cxnId="{C77AC980-BF23-4D7C-9CBD-A614BF4976E9}">
      <dgm:prSet/>
      <dgm:spPr/>
      <dgm:t>
        <a:bodyPr/>
        <a:lstStyle/>
        <a:p>
          <a:endParaRPr lang="en-US"/>
        </a:p>
      </dgm:t>
    </dgm:pt>
    <dgm:pt modelId="{430BAF14-FC2A-48E1-BFC5-29FD380ED8D5}">
      <dgm:prSet custT="1"/>
      <dgm:spPr/>
      <dgm:t>
        <a:bodyPr/>
        <a:lstStyle/>
        <a:p>
          <a:pPr rtl="0"/>
          <a:r>
            <a:rPr lang="en-US" sz="1600" dirty="0">
              <a:latin typeface="+mj-lt"/>
            </a:rPr>
            <a:t>Welcomes all new employees</a:t>
          </a:r>
        </a:p>
      </dgm:t>
    </dgm:pt>
    <dgm:pt modelId="{3AFF7971-D2A7-4BF5-A9C8-CD67CB6A3F1F}" type="parTrans" cxnId="{4CD556DA-77D4-4CEB-B4B1-12555C5B9A15}">
      <dgm:prSet/>
      <dgm:spPr/>
      <dgm:t>
        <a:bodyPr/>
        <a:lstStyle/>
        <a:p>
          <a:endParaRPr lang="en-US"/>
        </a:p>
      </dgm:t>
    </dgm:pt>
    <dgm:pt modelId="{E79B71AA-BBC5-4991-8C84-E54804C4E755}" type="sibTrans" cxnId="{4CD556DA-77D4-4CEB-B4B1-12555C5B9A15}">
      <dgm:prSet/>
      <dgm:spPr/>
      <dgm:t>
        <a:bodyPr/>
        <a:lstStyle/>
        <a:p>
          <a:endParaRPr lang="en-US"/>
        </a:p>
      </dgm:t>
    </dgm:pt>
    <dgm:pt modelId="{748DB51D-A09B-451C-BEE2-AB97CB544505}">
      <dgm:prSet custT="1"/>
      <dgm:spPr/>
      <dgm:t>
        <a:bodyPr/>
        <a:lstStyle/>
        <a:p>
          <a:pPr rtl="0"/>
          <a:r>
            <a:rPr lang="en-US" sz="1600" dirty="0">
              <a:latin typeface="+mj-lt"/>
            </a:rPr>
            <a:t>Discusses important issues</a:t>
          </a:r>
        </a:p>
      </dgm:t>
    </dgm:pt>
    <dgm:pt modelId="{00A08F95-A056-445C-9EC7-1444E0A4B9AC}" type="parTrans" cxnId="{4C5D0CB7-DBEA-4E02-AB2A-7C9B90FD76F2}">
      <dgm:prSet/>
      <dgm:spPr/>
      <dgm:t>
        <a:bodyPr/>
        <a:lstStyle/>
        <a:p>
          <a:endParaRPr lang="en-US"/>
        </a:p>
      </dgm:t>
    </dgm:pt>
    <dgm:pt modelId="{2215D986-F8D4-4BF4-A6DD-B9AC7A64D3EE}" type="sibTrans" cxnId="{4C5D0CB7-DBEA-4E02-AB2A-7C9B90FD76F2}">
      <dgm:prSet/>
      <dgm:spPr/>
      <dgm:t>
        <a:bodyPr/>
        <a:lstStyle/>
        <a:p>
          <a:endParaRPr lang="en-US"/>
        </a:p>
      </dgm:t>
    </dgm:pt>
    <dgm:pt modelId="{F54782D5-EA8B-4B8E-B4CB-7A540EF712C4}">
      <dgm:prSet custT="1"/>
      <dgm:spPr/>
      <dgm:t>
        <a:bodyPr/>
        <a:lstStyle/>
        <a:p>
          <a:pPr rtl="0"/>
          <a:r>
            <a:rPr lang="en-US" sz="1600" dirty="0">
              <a:latin typeface="+mj-lt"/>
            </a:rPr>
            <a:t>Represents the work site at Rep Council meetings</a:t>
          </a:r>
        </a:p>
      </dgm:t>
    </dgm:pt>
    <dgm:pt modelId="{78E4AB76-0648-478F-A204-3C9D87607E73}" type="parTrans" cxnId="{E101F6F3-4379-44A5-85AC-5A512E87AC23}">
      <dgm:prSet/>
      <dgm:spPr/>
      <dgm:t>
        <a:bodyPr/>
        <a:lstStyle/>
        <a:p>
          <a:endParaRPr lang="en-US"/>
        </a:p>
      </dgm:t>
    </dgm:pt>
    <dgm:pt modelId="{A43766E1-40CF-40FD-816C-C093CC01415C}" type="sibTrans" cxnId="{E101F6F3-4379-44A5-85AC-5A512E87AC23}">
      <dgm:prSet/>
      <dgm:spPr/>
      <dgm:t>
        <a:bodyPr/>
        <a:lstStyle/>
        <a:p>
          <a:endParaRPr lang="en-US"/>
        </a:p>
      </dgm:t>
    </dgm:pt>
    <dgm:pt modelId="{0979182D-0A2C-476B-9FAC-9575BD2C18EA}" type="pres">
      <dgm:prSet presAssocID="{98D8CFB6-06FA-4D57-AAA5-AA72F2FE6717}" presName="Name0" presStyleCnt="0">
        <dgm:presLayoutVars>
          <dgm:dir/>
          <dgm:resizeHandles val="exact"/>
        </dgm:presLayoutVars>
      </dgm:prSet>
      <dgm:spPr/>
    </dgm:pt>
    <dgm:pt modelId="{A83579C2-1786-42F5-869B-E03A25FCF69E}" type="pres">
      <dgm:prSet presAssocID="{98D8CFB6-06FA-4D57-AAA5-AA72F2FE6717}" presName="fgShape" presStyleLbl="fgShp" presStyleIdx="0" presStyleCnt="1"/>
      <dgm:spPr/>
    </dgm:pt>
    <dgm:pt modelId="{1F9CB831-0546-49EF-9F0C-A49B1FBDE255}" type="pres">
      <dgm:prSet presAssocID="{98D8CFB6-06FA-4D57-AAA5-AA72F2FE6717}" presName="linComp" presStyleCnt="0"/>
      <dgm:spPr/>
    </dgm:pt>
    <dgm:pt modelId="{82A36D6F-E94C-409F-BD3E-79A84DB66284}" type="pres">
      <dgm:prSet presAssocID="{8956045B-67DB-4387-A8CE-F00EF029EA0F}" presName="compNode" presStyleCnt="0"/>
      <dgm:spPr/>
    </dgm:pt>
    <dgm:pt modelId="{397EF5B4-794B-4595-B698-4F705D2255EA}" type="pres">
      <dgm:prSet presAssocID="{8956045B-67DB-4387-A8CE-F00EF029EA0F}" presName="bkgdShape" presStyleLbl="node1" presStyleIdx="0" presStyleCnt="6" custScaleX="110737"/>
      <dgm:spPr/>
    </dgm:pt>
    <dgm:pt modelId="{724CC2C6-8D5F-4806-B28B-69517BDD7F15}" type="pres">
      <dgm:prSet presAssocID="{8956045B-67DB-4387-A8CE-F00EF029EA0F}" presName="nodeTx" presStyleLbl="node1" presStyleIdx="0" presStyleCnt="6">
        <dgm:presLayoutVars>
          <dgm:bulletEnabled val="1"/>
        </dgm:presLayoutVars>
      </dgm:prSet>
      <dgm:spPr/>
    </dgm:pt>
    <dgm:pt modelId="{8CA711E5-D845-4677-B887-369301EE0D0D}" type="pres">
      <dgm:prSet presAssocID="{8956045B-67DB-4387-A8CE-F00EF029EA0F}" presName="invisiNode" presStyleLbl="node1" presStyleIdx="0" presStyleCnt="6"/>
      <dgm:spPr/>
    </dgm:pt>
    <dgm:pt modelId="{C854401B-BB01-49B6-9031-EEC01732D71B}" type="pres">
      <dgm:prSet presAssocID="{8956045B-67DB-4387-A8CE-F00EF029EA0F}" presName="imagNode" presStyleLbl="fgImgPlace1" presStyleIdx="0" presStyleCnt="6" custLinFactNeighborX="2859" custLinFactNeighborY="5984"/>
      <dgm:spPr/>
    </dgm:pt>
    <dgm:pt modelId="{B32C9CB9-188C-4449-A00D-F7CFF0E270A7}" type="pres">
      <dgm:prSet presAssocID="{EC085FD5-519E-44D8-9509-56BC2F5E4DEB}" presName="sibTrans" presStyleLbl="sibTrans2D1" presStyleIdx="0" presStyleCnt="0"/>
      <dgm:spPr/>
    </dgm:pt>
    <dgm:pt modelId="{EFA9D4B9-4AE2-45AD-B5A8-F9AC53E4FC52}" type="pres">
      <dgm:prSet presAssocID="{7A085E23-2905-4338-ABA4-5B4E622A0DCE}" presName="compNode" presStyleCnt="0"/>
      <dgm:spPr/>
    </dgm:pt>
    <dgm:pt modelId="{946C6B1C-59EB-4FFA-94CD-0DD1BA4236BB}" type="pres">
      <dgm:prSet presAssocID="{7A085E23-2905-4338-ABA4-5B4E622A0DCE}" presName="bkgdShape" presStyleLbl="node1" presStyleIdx="1" presStyleCnt="6" custLinFactNeighborX="-388"/>
      <dgm:spPr/>
    </dgm:pt>
    <dgm:pt modelId="{B7A7256B-81D7-4149-B0A9-5E983203892A}" type="pres">
      <dgm:prSet presAssocID="{7A085E23-2905-4338-ABA4-5B4E622A0DCE}" presName="nodeTx" presStyleLbl="node1" presStyleIdx="1" presStyleCnt="6">
        <dgm:presLayoutVars>
          <dgm:bulletEnabled val="1"/>
        </dgm:presLayoutVars>
      </dgm:prSet>
      <dgm:spPr/>
    </dgm:pt>
    <dgm:pt modelId="{FDFBF919-E719-4344-8998-5B702E0C50D3}" type="pres">
      <dgm:prSet presAssocID="{7A085E23-2905-4338-ABA4-5B4E622A0DCE}" presName="invisiNode" presStyleLbl="node1" presStyleIdx="1" presStyleCnt="6"/>
      <dgm:spPr/>
    </dgm:pt>
    <dgm:pt modelId="{5D57B5D8-570B-49B2-A0B9-D5EDECA588E2}" type="pres">
      <dgm:prSet presAssocID="{7A085E23-2905-4338-ABA4-5B4E622A0DCE}" presName="imagNode" presStyleLbl="fgImgPlace1" presStyleIdx="1" presStyleCnt="6" custScaleX="105070" custScaleY="104757"/>
      <dgm:spPr/>
    </dgm:pt>
    <dgm:pt modelId="{FF7E7018-CCE1-482B-AEDD-CF9A7F86C534}" type="pres">
      <dgm:prSet presAssocID="{A6E7A773-3C53-4485-B28A-59385564A794}" presName="sibTrans" presStyleLbl="sibTrans2D1" presStyleIdx="0" presStyleCnt="0"/>
      <dgm:spPr/>
    </dgm:pt>
    <dgm:pt modelId="{98DD3D93-9981-4924-9B88-EE9CD8B9EAD9}" type="pres">
      <dgm:prSet presAssocID="{C623BCCB-D51B-4EC0-8A21-F29319E60B3E}" presName="compNode" presStyleCnt="0"/>
      <dgm:spPr/>
    </dgm:pt>
    <dgm:pt modelId="{0B08B6E4-B8C0-469E-8D8F-AD5419474221}" type="pres">
      <dgm:prSet presAssocID="{C623BCCB-D51B-4EC0-8A21-F29319E60B3E}" presName="bkgdShape" presStyleLbl="node1" presStyleIdx="2" presStyleCnt="6" custScaleX="117480" custLinFactNeighborX="-1002"/>
      <dgm:spPr/>
    </dgm:pt>
    <dgm:pt modelId="{5CAF6DF2-390E-49F6-9153-CF3801CBB0DC}" type="pres">
      <dgm:prSet presAssocID="{C623BCCB-D51B-4EC0-8A21-F29319E60B3E}" presName="nodeTx" presStyleLbl="node1" presStyleIdx="2" presStyleCnt="6">
        <dgm:presLayoutVars>
          <dgm:bulletEnabled val="1"/>
        </dgm:presLayoutVars>
      </dgm:prSet>
      <dgm:spPr/>
    </dgm:pt>
    <dgm:pt modelId="{B3209826-FBE3-437A-81E2-A362FE6A3F93}" type="pres">
      <dgm:prSet presAssocID="{C623BCCB-D51B-4EC0-8A21-F29319E60B3E}" presName="invisiNode" presStyleLbl="node1" presStyleIdx="2" presStyleCnt="6"/>
      <dgm:spPr/>
    </dgm:pt>
    <dgm:pt modelId="{5CE1BBC6-D99F-495B-B0EC-D79067A43B73}" type="pres">
      <dgm:prSet presAssocID="{C623BCCB-D51B-4EC0-8A21-F29319E60B3E}" presName="imagNode" presStyleLbl="fgImgPlace1" presStyleIdx="2" presStyleCnt="6"/>
      <dgm:spPr/>
    </dgm:pt>
    <dgm:pt modelId="{21731FE4-841F-40B5-A7FF-7900A846CDA2}" type="pres">
      <dgm:prSet presAssocID="{048887A0-51EF-4EDD-921A-70AC77C476E4}" presName="sibTrans" presStyleLbl="sibTrans2D1" presStyleIdx="0" presStyleCnt="0"/>
      <dgm:spPr/>
    </dgm:pt>
    <dgm:pt modelId="{66DCFC43-FA36-4A13-995B-C96769188C0C}" type="pres">
      <dgm:prSet presAssocID="{430BAF14-FC2A-48E1-BFC5-29FD380ED8D5}" presName="compNode" presStyleCnt="0"/>
      <dgm:spPr/>
    </dgm:pt>
    <dgm:pt modelId="{A7403237-D43E-44C1-854D-FC3673EED22D}" type="pres">
      <dgm:prSet presAssocID="{430BAF14-FC2A-48E1-BFC5-29FD380ED8D5}" presName="bkgdShape" presStyleLbl="node1" presStyleIdx="3" presStyleCnt="6"/>
      <dgm:spPr/>
    </dgm:pt>
    <dgm:pt modelId="{609FB185-D4DC-4EB6-AC4B-78BEAB35C481}" type="pres">
      <dgm:prSet presAssocID="{430BAF14-FC2A-48E1-BFC5-29FD380ED8D5}" presName="nodeTx" presStyleLbl="node1" presStyleIdx="3" presStyleCnt="6">
        <dgm:presLayoutVars>
          <dgm:bulletEnabled val="1"/>
        </dgm:presLayoutVars>
      </dgm:prSet>
      <dgm:spPr/>
    </dgm:pt>
    <dgm:pt modelId="{97040E99-8B89-4AC7-A249-575A7209E8B0}" type="pres">
      <dgm:prSet presAssocID="{430BAF14-FC2A-48E1-BFC5-29FD380ED8D5}" presName="invisiNode" presStyleLbl="node1" presStyleIdx="3" presStyleCnt="6"/>
      <dgm:spPr/>
    </dgm:pt>
    <dgm:pt modelId="{39B19AE0-2EFA-4D99-A5D1-5C42863296C3}" type="pres">
      <dgm:prSet presAssocID="{430BAF14-FC2A-48E1-BFC5-29FD380ED8D5}" presName="imagNode" presStyleLbl="fgImgPlace1" presStyleIdx="3" presStyleCnt="6"/>
      <dgm:spPr/>
    </dgm:pt>
    <dgm:pt modelId="{8D2050CA-93B5-47D8-A6F3-6E5363ACE770}" type="pres">
      <dgm:prSet presAssocID="{E79B71AA-BBC5-4991-8C84-E54804C4E755}" presName="sibTrans" presStyleLbl="sibTrans2D1" presStyleIdx="0" presStyleCnt="0"/>
      <dgm:spPr/>
    </dgm:pt>
    <dgm:pt modelId="{FD153128-30D8-4F6E-A71E-EDF3C5C024D3}" type="pres">
      <dgm:prSet presAssocID="{748DB51D-A09B-451C-BEE2-AB97CB544505}" presName="compNode" presStyleCnt="0"/>
      <dgm:spPr/>
    </dgm:pt>
    <dgm:pt modelId="{2FAD3646-CFE0-4DA7-B553-BB5F72B52DBA}" type="pres">
      <dgm:prSet presAssocID="{748DB51D-A09B-451C-BEE2-AB97CB544505}" presName="bkgdShape" presStyleLbl="node1" presStyleIdx="4" presStyleCnt="6"/>
      <dgm:spPr/>
    </dgm:pt>
    <dgm:pt modelId="{DD9B3759-C7D3-4C85-867B-FCD870258039}" type="pres">
      <dgm:prSet presAssocID="{748DB51D-A09B-451C-BEE2-AB97CB544505}" presName="nodeTx" presStyleLbl="node1" presStyleIdx="4" presStyleCnt="6">
        <dgm:presLayoutVars>
          <dgm:bulletEnabled val="1"/>
        </dgm:presLayoutVars>
      </dgm:prSet>
      <dgm:spPr/>
    </dgm:pt>
    <dgm:pt modelId="{78BBDA2A-E8DD-4197-AB6B-0862D85B355A}" type="pres">
      <dgm:prSet presAssocID="{748DB51D-A09B-451C-BEE2-AB97CB544505}" presName="invisiNode" presStyleLbl="node1" presStyleIdx="4" presStyleCnt="6"/>
      <dgm:spPr/>
    </dgm:pt>
    <dgm:pt modelId="{BECF5E27-3CFA-4A94-B0CC-C8473E80AFD7}" type="pres">
      <dgm:prSet presAssocID="{748DB51D-A09B-451C-BEE2-AB97CB544505}" presName="imagNode" presStyleLbl="fgImgPlace1" presStyleIdx="4" presStyleCnt="6"/>
      <dgm:spPr/>
    </dgm:pt>
    <dgm:pt modelId="{20757C90-D252-43EA-B3A9-30F6479F20E2}" type="pres">
      <dgm:prSet presAssocID="{2215D986-F8D4-4BF4-A6DD-B9AC7A64D3EE}" presName="sibTrans" presStyleLbl="sibTrans2D1" presStyleIdx="0" presStyleCnt="0"/>
      <dgm:spPr/>
    </dgm:pt>
    <dgm:pt modelId="{A4B56E2A-E842-448C-9803-139AB46B83E1}" type="pres">
      <dgm:prSet presAssocID="{F54782D5-EA8B-4B8E-B4CB-7A540EF712C4}" presName="compNode" presStyleCnt="0"/>
      <dgm:spPr/>
    </dgm:pt>
    <dgm:pt modelId="{3825ED54-659E-4734-9E95-9A79F27F1735}" type="pres">
      <dgm:prSet presAssocID="{F54782D5-EA8B-4B8E-B4CB-7A540EF712C4}" presName="bkgdShape" presStyleLbl="node1" presStyleIdx="5" presStyleCnt="6" custScaleX="143785"/>
      <dgm:spPr/>
    </dgm:pt>
    <dgm:pt modelId="{76D0C294-D1FB-4BB3-A033-4EE3C3CDBA3D}" type="pres">
      <dgm:prSet presAssocID="{F54782D5-EA8B-4B8E-B4CB-7A540EF712C4}" presName="nodeTx" presStyleLbl="node1" presStyleIdx="5" presStyleCnt="6">
        <dgm:presLayoutVars>
          <dgm:bulletEnabled val="1"/>
        </dgm:presLayoutVars>
      </dgm:prSet>
      <dgm:spPr/>
    </dgm:pt>
    <dgm:pt modelId="{C3F98069-2D8A-433C-ADA9-6CC986473619}" type="pres">
      <dgm:prSet presAssocID="{F54782D5-EA8B-4B8E-B4CB-7A540EF712C4}" presName="invisiNode" presStyleLbl="node1" presStyleIdx="5" presStyleCnt="6"/>
      <dgm:spPr/>
    </dgm:pt>
    <dgm:pt modelId="{D6F6C0DD-DA8E-4B5C-98EA-5D1B44CF60EA}" type="pres">
      <dgm:prSet presAssocID="{F54782D5-EA8B-4B8E-B4CB-7A540EF712C4}" presName="imagNode" presStyleLbl="fgImgPlace1" presStyleIdx="5" presStyleCnt="6"/>
      <dgm:spPr/>
    </dgm:pt>
  </dgm:ptLst>
  <dgm:cxnLst>
    <dgm:cxn modelId="{C97CAF1B-3FB5-432F-8272-B647426CB5A7}" type="presOf" srcId="{2215D986-F8D4-4BF4-A6DD-B9AC7A64D3EE}" destId="{20757C90-D252-43EA-B3A9-30F6479F20E2}" srcOrd="0" destOrd="0" presId="urn:microsoft.com/office/officeart/2005/8/layout/hList7#1"/>
    <dgm:cxn modelId="{09842F25-E9CB-4EF6-A93A-68389874FAD1}" srcId="{98D8CFB6-06FA-4D57-AAA5-AA72F2FE6717}" destId="{7A085E23-2905-4338-ABA4-5B4E622A0DCE}" srcOrd="1" destOrd="0" parTransId="{E6ED306A-EE7B-4FE3-B328-6BAC0772764E}" sibTransId="{A6E7A773-3C53-4485-B28A-59385564A794}"/>
    <dgm:cxn modelId="{75547A2A-A814-470B-8C62-4DDDCFD9EEE7}" srcId="{98D8CFB6-06FA-4D57-AAA5-AA72F2FE6717}" destId="{8956045B-67DB-4387-A8CE-F00EF029EA0F}" srcOrd="0" destOrd="0" parTransId="{E973582B-781B-49DC-B968-4858BBC2B24D}" sibTransId="{EC085FD5-519E-44D8-9509-56BC2F5E4DEB}"/>
    <dgm:cxn modelId="{78004E3E-6C74-4C80-B273-94869388FB2B}" type="presOf" srcId="{98D8CFB6-06FA-4D57-AAA5-AA72F2FE6717}" destId="{0979182D-0A2C-476B-9FAC-9575BD2C18EA}" srcOrd="0" destOrd="0" presId="urn:microsoft.com/office/officeart/2005/8/layout/hList7#1"/>
    <dgm:cxn modelId="{DA91C13E-BFE9-4EC8-B9AC-3DC0095B7A77}" type="presOf" srcId="{E79B71AA-BBC5-4991-8C84-E54804C4E755}" destId="{8D2050CA-93B5-47D8-A6F3-6E5363ACE770}" srcOrd="0" destOrd="0" presId="urn:microsoft.com/office/officeart/2005/8/layout/hList7#1"/>
    <dgm:cxn modelId="{7A68BA5C-E122-47C5-86E5-136FFA83A7C3}" type="presOf" srcId="{430BAF14-FC2A-48E1-BFC5-29FD380ED8D5}" destId="{A7403237-D43E-44C1-854D-FC3673EED22D}" srcOrd="0" destOrd="0" presId="urn:microsoft.com/office/officeart/2005/8/layout/hList7#1"/>
    <dgm:cxn modelId="{45EA2C53-3072-41D9-AA07-A90A63CF04D2}" type="presOf" srcId="{7A085E23-2905-4338-ABA4-5B4E622A0DCE}" destId="{946C6B1C-59EB-4FFA-94CD-0DD1BA4236BB}" srcOrd="0" destOrd="0" presId="urn:microsoft.com/office/officeart/2005/8/layout/hList7#1"/>
    <dgm:cxn modelId="{6EC6AE78-72F4-4403-B7B9-5B57614399E7}" type="presOf" srcId="{8956045B-67DB-4387-A8CE-F00EF029EA0F}" destId="{397EF5B4-794B-4595-B698-4F705D2255EA}" srcOrd="0" destOrd="0" presId="urn:microsoft.com/office/officeart/2005/8/layout/hList7#1"/>
    <dgm:cxn modelId="{C77AC980-BF23-4D7C-9CBD-A614BF4976E9}" srcId="{98D8CFB6-06FA-4D57-AAA5-AA72F2FE6717}" destId="{C623BCCB-D51B-4EC0-8A21-F29319E60B3E}" srcOrd="2" destOrd="0" parTransId="{C123C531-CB61-4254-B9A9-8C2E457FAAC3}" sibTransId="{048887A0-51EF-4EDD-921A-70AC77C476E4}"/>
    <dgm:cxn modelId="{AC809A84-9170-4530-8A91-A14862DA8D5D}" type="presOf" srcId="{C623BCCB-D51B-4EC0-8A21-F29319E60B3E}" destId="{0B08B6E4-B8C0-469E-8D8F-AD5419474221}" srcOrd="0" destOrd="0" presId="urn:microsoft.com/office/officeart/2005/8/layout/hList7#1"/>
    <dgm:cxn modelId="{D4379A90-871E-45DC-8363-BFBE4A37D9D0}" type="presOf" srcId="{748DB51D-A09B-451C-BEE2-AB97CB544505}" destId="{2FAD3646-CFE0-4DA7-B553-BB5F72B52DBA}" srcOrd="0" destOrd="0" presId="urn:microsoft.com/office/officeart/2005/8/layout/hList7#1"/>
    <dgm:cxn modelId="{63C5CDA6-7948-4801-9345-7CB9EA270FA3}" type="presOf" srcId="{048887A0-51EF-4EDD-921A-70AC77C476E4}" destId="{21731FE4-841F-40B5-A7FF-7900A846CDA2}" srcOrd="0" destOrd="0" presId="urn:microsoft.com/office/officeart/2005/8/layout/hList7#1"/>
    <dgm:cxn modelId="{7ED7A9AF-86C6-4F01-8F66-69CD21AB8864}" type="presOf" srcId="{7A085E23-2905-4338-ABA4-5B4E622A0DCE}" destId="{B7A7256B-81D7-4149-B0A9-5E983203892A}" srcOrd="1" destOrd="0" presId="urn:microsoft.com/office/officeart/2005/8/layout/hList7#1"/>
    <dgm:cxn modelId="{4C5D0CB7-DBEA-4E02-AB2A-7C9B90FD76F2}" srcId="{98D8CFB6-06FA-4D57-AAA5-AA72F2FE6717}" destId="{748DB51D-A09B-451C-BEE2-AB97CB544505}" srcOrd="4" destOrd="0" parTransId="{00A08F95-A056-445C-9EC7-1444E0A4B9AC}" sibTransId="{2215D986-F8D4-4BF4-A6DD-B9AC7A64D3EE}"/>
    <dgm:cxn modelId="{0B2BA0C2-7B64-4063-8939-1166069CFA5E}" type="presOf" srcId="{C623BCCB-D51B-4EC0-8A21-F29319E60B3E}" destId="{5CAF6DF2-390E-49F6-9153-CF3801CBB0DC}" srcOrd="1" destOrd="0" presId="urn:microsoft.com/office/officeart/2005/8/layout/hList7#1"/>
    <dgm:cxn modelId="{06C825CB-8E55-414E-90B6-A42CCD18D26B}" type="presOf" srcId="{A6E7A773-3C53-4485-B28A-59385564A794}" destId="{FF7E7018-CCE1-482B-AEDD-CF9A7F86C534}" srcOrd="0" destOrd="0" presId="urn:microsoft.com/office/officeart/2005/8/layout/hList7#1"/>
    <dgm:cxn modelId="{4CD556DA-77D4-4CEB-B4B1-12555C5B9A15}" srcId="{98D8CFB6-06FA-4D57-AAA5-AA72F2FE6717}" destId="{430BAF14-FC2A-48E1-BFC5-29FD380ED8D5}" srcOrd="3" destOrd="0" parTransId="{3AFF7971-D2A7-4BF5-A9C8-CD67CB6A3F1F}" sibTransId="{E79B71AA-BBC5-4991-8C84-E54804C4E755}"/>
    <dgm:cxn modelId="{9EB085DE-9160-4FA1-8CE5-2DBC84A18CBF}" type="presOf" srcId="{EC085FD5-519E-44D8-9509-56BC2F5E4DEB}" destId="{B32C9CB9-188C-4449-A00D-F7CFF0E270A7}" srcOrd="0" destOrd="0" presId="urn:microsoft.com/office/officeart/2005/8/layout/hList7#1"/>
    <dgm:cxn modelId="{1F8A98E7-946E-4C8B-9BE6-5ABB2DAA7B3A}" type="presOf" srcId="{F54782D5-EA8B-4B8E-B4CB-7A540EF712C4}" destId="{76D0C294-D1FB-4BB3-A033-4EE3C3CDBA3D}" srcOrd="1" destOrd="0" presId="urn:microsoft.com/office/officeart/2005/8/layout/hList7#1"/>
    <dgm:cxn modelId="{12C9B5EC-3662-4852-B2D7-BF8EEF541657}" type="presOf" srcId="{748DB51D-A09B-451C-BEE2-AB97CB544505}" destId="{DD9B3759-C7D3-4C85-867B-FCD870258039}" srcOrd="1" destOrd="0" presId="urn:microsoft.com/office/officeart/2005/8/layout/hList7#1"/>
    <dgm:cxn modelId="{94488DEF-AF31-445E-A34F-BC272552334F}" type="presOf" srcId="{8956045B-67DB-4387-A8CE-F00EF029EA0F}" destId="{724CC2C6-8D5F-4806-B28B-69517BDD7F15}" srcOrd="1" destOrd="0" presId="urn:microsoft.com/office/officeart/2005/8/layout/hList7#1"/>
    <dgm:cxn modelId="{E101F6F3-4379-44A5-85AC-5A512E87AC23}" srcId="{98D8CFB6-06FA-4D57-AAA5-AA72F2FE6717}" destId="{F54782D5-EA8B-4B8E-B4CB-7A540EF712C4}" srcOrd="5" destOrd="0" parTransId="{78E4AB76-0648-478F-A204-3C9D87607E73}" sibTransId="{A43766E1-40CF-40FD-816C-C093CC01415C}"/>
    <dgm:cxn modelId="{EAB6F7F6-9D6A-4ACC-9FC4-8D884067D43C}" type="presOf" srcId="{F54782D5-EA8B-4B8E-B4CB-7A540EF712C4}" destId="{3825ED54-659E-4734-9E95-9A79F27F1735}" srcOrd="0" destOrd="0" presId="urn:microsoft.com/office/officeart/2005/8/layout/hList7#1"/>
    <dgm:cxn modelId="{EB5303FF-6788-42B0-9C71-D6508A494411}" type="presOf" srcId="{430BAF14-FC2A-48E1-BFC5-29FD380ED8D5}" destId="{609FB185-D4DC-4EB6-AC4B-78BEAB35C481}" srcOrd="1" destOrd="0" presId="urn:microsoft.com/office/officeart/2005/8/layout/hList7#1"/>
    <dgm:cxn modelId="{E34A5F32-C698-497C-93D4-2D34FB8B2041}" type="presParOf" srcId="{0979182D-0A2C-476B-9FAC-9575BD2C18EA}" destId="{A83579C2-1786-42F5-869B-E03A25FCF69E}" srcOrd="0" destOrd="0" presId="urn:microsoft.com/office/officeart/2005/8/layout/hList7#1"/>
    <dgm:cxn modelId="{1817D279-773A-4670-A683-AE638B8ABF7B}" type="presParOf" srcId="{0979182D-0A2C-476B-9FAC-9575BD2C18EA}" destId="{1F9CB831-0546-49EF-9F0C-A49B1FBDE255}" srcOrd="1" destOrd="0" presId="urn:microsoft.com/office/officeart/2005/8/layout/hList7#1"/>
    <dgm:cxn modelId="{60CCEB6E-2957-4CD8-A97A-63407D39A101}" type="presParOf" srcId="{1F9CB831-0546-49EF-9F0C-A49B1FBDE255}" destId="{82A36D6F-E94C-409F-BD3E-79A84DB66284}" srcOrd="0" destOrd="0" presId="urn:microsoft.com/office/officeart/2005/8/layout/hList7#1"/>
    <dgm:cxn modelId="{B4417105-29D9-4C23-9C32-C40A0624D70E}" type="presParOf" srcId="{82A36D6F-E94C-409F-BD3E-79A84DB66284}" destId="{397EF5B4-794B-4595-B698-4F705D2255EA}" srcOrd="0" destOrd="0" presId="urn:microsoft.com/office/officeart/2005/8/layout/hList7#1"/>
    <dgm:cxn modelId="{FBE826F7-7BFD-4034-AB55-4D3C8E42C36A}" type="presParOf" srcId="{82A36D6F-E94C-409F-BD3E-79A84DB66284}" destId="{724CC2C6-8D5F-4806-B28B-69517BDD7F15}" srcOrd="1" destOrd="0" presId="urn:microsoft.com/office/officeart/2005/8/layout/hList7#1"/>
    <dgm:cxn modelId="{9069B6DE-50B6-4032-938E-B3BD317A9A61}" type="presParOf" srcId="{82A36D6F-E94C-409F-BD3E-79A84DB66284}" destId="{8CA711E5-D845-4677-B887-369301EE0D0D}" srcOrd="2" destOrd="0" presId="urn:microsoft.com/office/officeart/2005/8/layout/hList7#1"/>
    <dgm:cxn modelId="{0B28D6D5-3545-4C49-A393-666AB99AE643}" type="presParOf" srcId="{82A36D6F-E94C-409F-BD3E-79A84DB66284}" destId="{C854401B-BB01-49B6-9031-EEC01732D71B}" srcOrd="3" destOrd="0" presId="urn:microsoft.com/office/officeart/2005/8/layout/hList7#1"/>
    <dgm:cxn modelId="{BD25159C-9DB6-40EA-A6CA-DF6CB2B2A76D}" type="presParOf" srcId="{1F9CB831-0546-49EF-9F0C-A49B1FBDE255}" destId="{B32C9CB9-188C-4449-A00D-F7CFF0E270A7}" srcOrd="1" destOrd="0" presId="urn:microsoft.com/office/officeart/2005/8/layout/hList7#1"/>
    <dgm:cxn modelId="{87CD4F4E-D69B-4892-9956-55491DC7B115}" type="presParOf" srcId="{1F9CB831-0546-49EF-9F0C-A49B1FBDE255}" destId="{EFA9D4B9-4AE2-45AD-B5A8-F9AC53E4FC52}" srcOrd="2" destOrd="0" presId="urn:microsoft.com/office/officeart/2005/8/layout/hList7#1"/>
    <dgm:cxn modelId="{94D0CF73-72E2-4333-AA59-4C7A1ECFF329}" type="presParOf" srcId="{EFA9D4B9-4AE2-45AD-B5A8-F9AC53E4FC52}" destId="{946C6B1C-59EB-4FFA-94CD-0DD1BA4236BB}" srcOrd="0" destOrd="0" presId="urn:microsoft.com/office/officeart/2005/8/layout/hList7#1"/>
    <dgm:cxn modelId="{B206ECFB-B107-4FF0-A545-36B0F7CE352B}" type="presParOf" srcId="{EFA9D4B9-4AE2-45AD-B5A8-F9AC53E4FC52}" destId="{B7A7256B-81D7-4149-B0A9-5E983203892A}" srcOrd="1" destOrd="0" presId="urn:microsoft.com/office/officeart/2005/8/layout/hList7#1"/>
    <dgm:cxn modelId="{BF6B12F7-9449-4F50-8E8A-431B1402EDF2}" type="presParOf" srcId="{EFA9D4B9-4AE2-45AD-B5A8-F9AC53E4FC52}" destId="{FDFBF919-E719-4344-8998-5B702E0C50D3}" srcOrd="2" destOrd="0" presId="urn:microsoft.com/office/officeart/2005/8/layout/hList7#1"/>
    <dgm:cxn modelId="{7F9F3858-E09A-4536-A902-6074CBA5BA84}" type="presParOf" srcId="{EFA9D4B9-4AE2-45AD-B5A8-F9AC53E4FC52}" destId="{5D57B5D8-570B-49B2-A0B9-D5EDECA588E2}" srcOrd="3" destOrd="0" presId="urn:microsoft.com/office/officeart/2005/8/layout/hList7#1"/>
    <dgm:cxn modelId="{A342EA62-5074-43B7-8E9D-16DBE2EDA81C}" type="presParOf" srcId="{1F9CB831-0546-49EF-9F0C-A49B1FBDE255}" destId="{FF7E7018-CCE1-482B-AEDD-CF9A7F86C534}" srcOrd="3" destOrd="0" presId="urn:microsoft.com/office/officeart/2005/8/layout/hList7#1"/>
    <dgm:cxn modelId="{072B7129-1662-4698-8132-4B1A98CB4FD9}" type="presParOf" srcId="{1F9CB831-0546-49EF-9F0C-A49B1FBDE255}" destId="{98DD3D93-9981-4924-9B88-EE9CD8B9EAD9}" srcOrd="4" destOrd="0" presId="urn:microsoft.com/office/officeart/2005/8/layout/hList7#1"/>
    <dgm:cxn modelId="{791CCA7D-74CE-4EF3-8230-0E2AEF4728C5}" type="presParOf" srcId="{98DD3D93-9981-4924-9B88-EE9CD8B9EAD9}" destId="{0B08B6E4-B8C0-469E-8D8F-AD5419474221}" srcOrd="0" destOrd="0" presId="urn:microsoft.com/office/officeart/2005/8/layout/hList7#1"/>
    <dgm:cxn modelId="{0C6F5E24-44A9-46B0-8EA4-072367C2D019}" type="presParOf" srcId="{98DD3D93-9981-4924-9B88-EE9CD8B9EAD9}" destId="{5CAF6DF2-390E-49F6-9153-CF3801CBB0DC}" srcOrd="1" destOrd="0" presId="urn:microsoft.com/office/officeart/2005/8/layout/hList7#1"/>
    <dgm:cxn modelId="{BE19F144-FA41-49FB-A2EA-7B9BD34E5FFB}" type="presParOf" srcId="{98DD3D93-9981-4924-9B88-EE9CD8B9EAD9}" destId="{B3209826-FBE3-437A-81E2-A362FE6A3F93}" srcOrd="2" destOrd="0" presId="urn:microsoft.com/office/officeart/2005/8/layout/hList7#1"/>
    <dgm:cxn modelId="{B6D71927-AD6B-4778-A65C-B91859873BFC}" type="presParOf" srcId="{98DD3D93-9981-4924-9B88-EE9CD8B9EAD9}" destId="{5CE1BBC6-D99F-495B-B0EC-D79067A43B73}" srcOrd="3" destOrd="0" presId="urn:microsoft.com/office/officeart/2005/8/layout/hList7#1"/>
    <dgm:cxn modelId="{160F9C8F-F69D-4629-A876-E076D1CBA4C3}" type="presParOf" srcId="{1F9CB831-0546-49EF-9F0C-A49B1FBDE255}" destId="{21731FE4-841F-40B5-A7FF-7900A846CDA2}" srcOrd="5" destOrd="0" presId="urn:microsoft.com/office/officeart/2005/8/layout/hList7#1"/>
    <dgm:cxn modelId="{EDE47A74-9A16-425F-8E0C-FCDF92C99C8E}" type="presParOf" srcId="{1F9CB831-0546-49EF-9F0C-A49B1FBDE255}" destId="{66DCFC43-FA36-4A13-995B-C96769188C0C}" srcOrd="6" destOrd="0" presId="urn:microsoft.com/office/officeart/2005/8/layout/hList7#1"/>
    <dgm:cxn modelId="{1F76C9E6-93B1-4A81-9E4D-5D03A2DCCC6C}" type="presParOf" srcId="{66DCFC43-FA36-4A13-995B-C96769188C0C}" destId="{A7403237-D43E-44C1-854D-FC3673EED22D}" srcOrd="0" destOrd="0" presId="urn:microsoft.com/office/officeart/2005/8/layout/hList7#1"/>
    <dgm:cxn modelId="{D843D8B1-9852-4934-8E2A-153FAB49BC82}" type="presParOf" srcId="{66DCFC43-FA36-4A13-995B-C96769188C0C}" destId="{609FB185-D4DC-4EB6-AC4B-78BEAB35C481}" srcOrd="1" destOrd="0" presId="urn:microsoft.com/office/officeart/2005/8/layout/hList7#1"/>
    <dgm:cxn modelId="{7B2EE1A6-A007-437C-9E91-8DC3A24C1FF6}" type="presParOf" srcId="{66DCFC43-FA36-4A13-995B-C96769188C0C}" destId="{97040E99-8B89-4AC7-A249-575A7209E8B0}" srcOrd="2" destOrd="0" presId="urn:microsoft.com/office/officeart/2005/8/layout/hList7#1"/>
    <dgm:cxn modelId="{07D1F77C-9C7D-47D1-985D-5252E394D61F}" type="presParOf" srcId="{66DCFC43-FA36-4A13-995B-C96769188C0C}" destId="{39B19AE0-2EFA-4D99-A5D1-5C42863296C3}" srcOrd="3" destOrd="0" presId="urn:microsoft.com/office/officeart/2005/8/layout/hList7#1"/>
    <dgm:cxn modelId="{EB5B9444-97E8-4258-BFA8-5B237D7D9C96}" type="presParOf" srcId="{1F9CB831-0546-49EF-9F0C-A49B1FBDE255}" destId="{8D2050CA-93B5-47D8-A6F3-6E5363ACE770}" srcOrd="7" destOrd="0" presId="urn:microsoft.com/office/officeart/2005/8/layout/hList7#1"/>
    <dgm:cxn modelId="{F60923B3-F6C9-4EE5-B0F5-02B43329781F}" type="presParOf" srcId="{1F9CB831-0546-49EF-9F0C-A49B1FBDE255}" destId="{FD153128-30D8-4F6E-A71E-EDF3C5C024D3}" srcOrd="8" destOrd="0" presId="urn:microsoft.com/office/officeart/2005/8/layout/hList7#1"/>
    <dgm:cxn modelId="{4871A303-37C6-4296-A814-101B161069C7}" type="presParOf" srcId="{FD153128-30D8-4F6E-A71E-EDF3C5C024D3}" destId="{2FAD3646-CFE0-4DA7-B553-BB5F72B52DBA}" srcOrd="0" destOrd="0" presId="urn:microsoft.com/office/officeart/2005/8/layout/hList7#1"/>
    <dgm:cxn modelId="{C3AD08AA-1F2B-43EE-AD48-436E19E08A2B}" type="presParOf" srcId="{FD153128-30D8-4F6E-A71E-EDF3C5C024D3}" destId="{DD9B3759-C7D3-4C85-867B-FCD870258039}" srcOrd="1" destOrd="0" presId="urn:microsoft.com/office/officeart/2005/8/layout/hList7#1"/>
    <dgm:cxn modelId="{F66D2704-8C58-43FE-B4C6-BDFBEBF85008}" type="presParOf" srcId="{FD153128-30D8-4F6E-A71E-EDF3C5C024D3}" destId="{78BBDA2A-E8DD-4197-AB6B-0862D85B355A}" srcOrd="2" destOrd="0" presId="urn:microsoft.com/office/officeart/2005/8/layout/hList7#1"/>
    <dgm:cxn modelId="{DC87A96D-FBB2-4D7F-8766-24105F8DBBEB}" type="presParOf" srcId="{FD153128-30D8-4F6E-A71E-EDF3C5C024D3}" destId="{BECF5E27-3CFA-4A94-B0CC-C8473E80AFD7}" srcOrd="3" destOrd="0" presId="urn:microsoft.com/office/officeart/2005/8/layout/hList7#1"/>
    <dgm:cxn modelId="{62FA3C84-D264-4700-B04F-ED26FE307D41}" type="presParOf" srcId="{1F9CB831-0546-49EF-9F0C-A49B1FBDE255}" destId="{20757C90-D252-43EA-B3A9-30F6479F20E2}" srcOrd="9" destOrd="0" presId="urn:microsoft.com/office/officeart/2005/8/layout/hList7#1"/>
    <dgm:cxn modelId="{122643B2-1153-48A8-B786-F53830D82D95}" type="presParOf" srcId="{1F9CB831-0546-49EF-9F0C-A49B1FBDE255}" destId="{A4B56E2A-E842-448C-9803-139AB46B83E1}" srcOrd="10" destOrd="0" presId="urn:microsoft.com/office/officeart/2005/8/layout/hList7#1"/>
    <dgm:cxn modelId="{85C3F880-80C3-41FE-932E-3CA04BB2EBBE}" type="presParOf" srcId="{A4B56E2A-E842-448C-9803-139AB46B83E1}" destId="{3825ED54-659E-4734-9E95-9A79F27F1735}" srcOrd="0" destOrd="0" presId="urn:microsoft.com/office/officeart/2005/8/layout/hList7#1"/>
    <dgm:cxn modelId="{FF0E9617-1CFF-41BC-800B-65968A6FC6E3}" type="presParOf" srcId="{A4B56E2A-E842-448C-9803-139AB46B83E1}" destId="{76D0C294-D1FB-4BB3-A033-4EE3C3CDBA3D}" srcOrd="1" destOrd="0" presId="urn:microsoft.com/office/officeart/2005/8/layout/hList7#1"/>
    <dgm:cxn modelId="{4A974DD6-2CB1-4E17-8C12-4C412CC479B9}" type="presParOf" srcId="{A4B56E2A-E842-448C-9803-139AB46B83E1}" destId="{C3F98069-2D8A-433C-ADA9-6CC986473619}" srcOrd="2" destOrd="0" presId="urn:microsoft.com/office/officeart/2005/8/layout/hList7#1"/>
    <dgm:cxn modelId="{38724D19-B03B-4166-B5C6-BDD3E48EB463}" type="presParOf" srcId="{A4B56E2A-E842-448C-9803-139AB46B83E1}" destId="{D6F6C0DD-DA8E-4B5C-98EA-5D1B44CF60EA}" srcOrd="3" destOrd="0" presId="urn:microsoft.com/office/officeart/2005/8/layout/hList7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7050EC0-9BB3-459E-859D-914CC660B07E}" type="doc">
      <dgm:prSet loTypeId="urn:microsoft.com/office/officeart/2005/8/layout/default#1" loCatId="list" qsTypeId="urn:microsoft.com/office/officeart/2005/8/quickstyle/3d3" qsCatId="3D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46947234-670E-4008-B206-D2AB04FA6AE1}">
      <dgm:prSet/>
      <dgm:spPr/>
      <dgm:t>
        <a:bodyPr/>
        <a:lstStyle/>
        <a:p>
          <a:pPr rtl="0"/>
          <a:r>
            <a:rPr lang="en-US" b="1" dirty="0">
              <a:latin typeface="+mj-lt"/>
            </a:rPr>
            <a:t>Keep them relevant, purposeful and worthwhile</a:t>
          </a:r>
        </a:p>
      </dgm:t>
    </dgm:pt>
    <dgm:pt modelId="{A410AE8A-D978-4216-A00B-FABBB7D1094F}" type="parTrans" cxnId="{245CE082-0346-4A3F-A92E-CCE1E79C87D2}">
      <dgm:prSet/>
      <dgm:spPr/>
      <dgm:t>
        <a:bodyPr/>
        <a:lstStyle/>
        <a:p>
          <a:endParaRPr lang="en-US"/>
        </a:p>
      </dgm:t>
    </dgm:pt>
    <dgm:pt modelId="{529CA93C-DA2F-4CDC-A635-0778B9C14D28}" type="sibTrans" cxnId="{245CE082-0346-4A3F-A92E-CCE1E79C87D2}">
      <dgm:prSet/>
      <dgm:spPr/>
      <dgm:t>
        <a:bodyPr/>
        <a:lstStyle/>
        <a:p>
          <a:endParaRPr lang="en-US"/>
        </a:p>
      </dgm:t>
    </dgm:pt>
    <dgm:pt modelId="{E731FB5F-08DC-4EFD-BBA8-A82031FDFC6A}">
      <dgm:prSet/>
      <dgm:spPr/>
      <dgm:t>
        <a:bodyPr/>
        <a:lstStyle/>
        <a:p>
          <a:pPr rtl="0"/>
          <a:r>
            <a:rPr lang="en-US" b="1" dirty="0">
              <a:latin typeface="+mj-lt"/>
            </a:rPr>
            <a:t>Make sure they reflect the opinions of the members</a:t>
          </a:r>
        </a:p>
      </dgm:t>
    </dgm:pt>
    <dgm:pt modelId="{1A83D808-0B37-41CA-943E-7D71488C9B9C}" type="parTrans" cxnId="{7C4F3907-7B5D-4AA8-9780-E29F0617CF47}">
      <dgm:prSet/>
      <dgm:spPr/>
      <dgm:t>
        <a:bodyPr/>
        <a:lstStyle/>
        <a:p>
          <a:endParaRPr lang="en-US"/>
        </a:p>
      </dgm:t>
    </dgm:pt>
    <dgm:pt modelId="{7817739A-065B-4CB1-9506-C9CD154630DD}" type="sibTrans" cxnId="{7C4F3907-7B5D-4AA8-9780-E29F0617CF47}">
      <dgm:prSet/>
      <dgm:spPr/>
      <dgm:t>
        <a:bodyPr/>
        <a:lstStyle/>
        <a:p>
          <a:endParaRPr lang="en-US"/>
        </a:p>
      </dgm:t>
    </dgm:pt>
    <dgm:pt modelId="{6A3778A6-2AC2-47BB-AC5C-4E720E1D84C5}">
      <dgm:prSet/>
      <dgm:spPr/>
      <dgm:t>
        <a:bodyPr/>
        <a:lstStyle/>
        <a:p>
          <a:pPr rtl="0"/>
          <a:r>
            <a:rPr lang="en-US" b="1" dirty="0">
              <a:latin typeface="+mj-lt"/>
            </a:rPr>
            <a:t>Give advanced notice</a:t>
          </a:r>
        </a:p>
      </dgm:t>
    </dgm:pt>
    <dgm:pt modelId="{A839EE2D-0915-4B75-B1EB-2902D3B65F37}" type="parTrans" cxnId="{6F656729-4717-48F7-9411-654D1FD10B91}">
      <dgm:prSet/>
      <dgm:spPr/>
      <dgm:t>
        <a:bodyPr/>
        <a:lstStyle/>
        <a:p>
          <a:endParaRPr lang="en-US"/>
        </a:p>
      </dgm:t>
    </dgm:pt>
    <dgm:pt modelId="{F3CD84FF-E43E-45A1-8DCB-0C5CD122B666}" type="sibTrans" cxnId="{6F656729-4717-48F7-9411-654D1FD10B91}">
      <dgm:prSet/>
      <dgm:spPr/>
      <dgm:t>
        <a:bodyPr/>
        <a:lstStyle/>
        <a:p>
          <a:endParaRPr lang="en-US"/>
        </a:p>
      </dgm:t>
    </dgm:pt>
    <dgm:pt modelId="{64BE756F-A0F3-44B8-9D38-580C82DB3E12}">
      <dgm:prSet/>
      <dgm:spPr/>
      <dgm:t>
        <a:bodyPr/>
        <a:lstStyle/>
        <a:p>
          <a:pPr rtl="0"/>
          <a:r>
            <a:rPr lang="en-US" b="1" dirty="0">
              <a:latin typeface="+mj-lt"/>
            </a:rPr>
            <a:t>10 minutes before or after your regularly scheduled faculty meetings</a:t>
          </a:r>
        </a:p>
      </dgm:t>
    </dgm:pt>
    <dgm:pt modelId="{E812245C-7A87-4498-9F0A-CA21F40A9FDD}" type="parTrans" cxnId="{530966EA-1D77-49DA-AE63-E5D212789B6A}">
      <dgm:prSet/>
      <dgm:spPr/>
      <dgm:t>
        <a:bodyPr/>
        <a:lstStyle/>
        <a:p>
          <a:endParaRPr lang="en-US"/>
        </a:p>
      </dgm:t>
    </dgm:pt>
    <dgm:pt modelId="{3993FFCD-85A8-421C-ACD4-6F5F2959CBFB}" type="sibTrans" cxnId="{530966EA-1D77-49DA-AE63-E5D212789B6A}">
      <dgm:prSet/>
      <dgm:spPr/>
      <dgm:t>
        <a:bodyPr/>
        <a:lstStyle/>
        <a:p>
          <a:endParaRPr lang="en-US"/>
        </a:p>
      </dgm:t>
    </dgm:pt>
    <dgm:pt modelId="{4AF0C38C-299E-4639-8D95-3A046DB5651E}">
      <dgm:prSet/>
      <dgm:spPr/>
      <dgm:t>
        <a:bodyPr/>
        <a:lstStyle/>
        <a:p>
          <a:pPr rtl="0"/>
          <a:r>
            <a:rPr lang="en-US" b="1" dirty="0">
              <a:latin typeface="+mj-lt"/>
            </a:rPr>
            <a:t>Provide an agenda and key items to be considered</a:t>
          </a:r>
        </a:p>
      </dgm:t>
    </dgm:pt>
    <dgm:pt modelId="{918AC278-8BCA-4E37-BB7D-7970929300A8}" type="parTrans" cxnId="{8ABC7B8E-8404-4988-823A-BB0DA06D0CEF}">
      <dgm:prSet/>
      <dgm:spPr/>
      <dgm:t>
        <a:bodyPr/>
        <a:lstStyle/>
        <a:p>
          <a:endParaRPr lang="en-US"/>
        </a:p>
      </dgm:t>
    </dgm:pt>
    <dgm:pt modelId="{A4D24C3C-CFDF-43BE-9216-8D62AF83FF61}" type="sibTrans" cxnId="{8ABC7B8E-8404-4988-823A-BB0DA06D0CEF}">
      <dgm:prSet/>
      <dgm:spPr/>
      <dgm:t>
        <a:bodyPr/>
        <a:lstStyle/>
        <a:p>
          <a:endParaRPr lang="en-US"/>
        </a:p>
      </dgm:t>
    </dgm:pt>
    <dgm:pt modelId="{C3370FC8-BB43-4EAE-AB4A-9520BF8D74F6}">
      <dgm:prSet/>
      <dgm:spPr/>
      <dgm:t>
        <a:bodyPr/>
        <a:lstStyle/>
        <a:p>
          <a:pPr rtl="0"/>
          <a:r>
            <a:rPr lang="en-US" b="1" dirty="0">
              <a:latin typeface="+mj-lt"/>
            </a:rPr>
            <a:t>Include a social dimension (like coffee or a light snack)</a:t>
          </a:r>
        </a:p>
      </dgm:t>
    </dgm:pt>
    <dgm:pt modelId="{6D320C8D-8511-4C86-A251-698486A2D9AC}" type="parTrans" cxnId="{F84487F9-8EA1-4810-BD10-029BB78C8065}">
      <dgm:prSet/>
      <dgm:spPr/>
      <dgm:t>
        <a:bodyPr/>
        <a:lstStyle/>
        <a:p>
          <a:endParaRPr lang="en-US"/>
        </a:p>
      </dgm:t>
    </dgm:pt>
    <dgm:pt modelId="{0F3F180B-BD7E-4AAF-BE80-78518887BA45}" type="sibTrans" cxnId="{F84487F9-8EA1-4810-BD10-029BB78C8065}">
      <dgm:prSet/>
      <dgm:spPr/>
      <dgm:t>
        <a:bodyPr/>
        <a:lstStyle/>
        <a:p>
          <a:endParaRPr lang="en-US"/>
        </a:p>
      </dgm:t>
    </dgm:pt>
    <dgm:pt modelId="{4B9D04B9-D39E-46E1-8F9C-EE0665BF9871}">
      <dgm:prSet/>
      <dgm:spPr/>
      <dgm:t>
        <a:bodyPr/>
        <a:lstStyle/>
        <a:p>
          <a:pPr rtl="0"/>
          <a:r>
            <a:rPr lang="en-US" b="1" dirty="0">
              <a:latin typeface="+mj-lt"/>
            </a:rPr>
            <a:t>Allow questions and if you don’t know, say so, and get back to your members with answers</a:t>
          </a:r>
        </a:p>
      </dgm:t>
    </dgm:pt>
    <dgm:pt modelId="{1F3C9FBC-A498-4247-90B4-8F813107AD87}" type="parTrans" cxnId="{EDCBBCE2-1DCD-41BA-92ED-39C88543C517}">
      <dgm:prSet/>
      <dgm:spPr/>
      <dgm:t>
        <a:bodyPr/>
        <a:lstStyle/>
        <a:p>
          <a:endParaRPr lang="en-US"/>
        </a:p>
      </dgm:t>
    </dgm:pt>
    <dgm:pt modelId="{E19654C1-B230-4D53-ABF4-950976EF8100}" type="sibTrans" cxnId="{EDCBBCE2-1DCD-41BA-92ED-39C88543C517}">
      <dgm:prSet/>
      <dgm:spPr/>
      <dgm:t>
        <a:bodyPr/>
        <a:lstStyle/>
        <a:p>
          <a:endParaRPr lang="en-US"/>
        </a:p>
      </dgm:t>
    </dgm:pt>
    <dgm:pt modelId="{AA1E7173-6C6C-440C-B115-A367F9E08EF8}">
      <dgm:prSet/>
      <dgm:spPr/>
      <dgm:t>
        <a:bodyPr/>
        <a:lstStyle/>
        <a:p>
          <a:pPr rtl="0"/>
          <a:r>
            <a:rPr lang="en-US" b="1" dirty="0">
              <a:latin typeface="+mj-lt"/>
            </a:rPr>
            <a:t>Promote a discussion, adds stimulation and is vital to decision making</a:t>
          </a:r>
        </a:p>
      </dgm:t>
    </dgm:pt>
    <dgm:pt modelId="{9E30F7B6-2C11-44F3-AD04-47FB96D86759}" type="parTrans" cxnId="{3DBE7ED8-C322-41B9-9768-9011AC921200}">
      <dgm:prSet/>
      <dgm:spPr/>
      <dgm:t>
        <a:bodyPr/>
        <a:lstStyle/>
        <a:p>
          <a:endParaRPr lang="en-US"/>
        </a:p>
      </dgm:t>
    </dgm:pt>
    <dgm:pt modelId="{FE911E43-0F0B-46C4-A898-4E0321AFF36F}" type="sibTrans" cxnId="{3DBE7ED8-C322-41B9-9768-9011AC921200}">
      <dgm:prSet/>
      <dgm:spPr/>
      <dgm:t>
        <a:bodyPr/>
        <a:lstStyle/>
        <a:p>
          <a:endParaRPr lang="en-US"/>
        </a:p>
      </dgm:t>
    </dgm:pt>
    <dgm:pt modelId="{2A1CAD9B-E868-4ADF-9FEA-7CDEAA35D6DB}">
      <dgm:prSet/>
      <dgm:spPr/>
      <dgm:t>
        <a:bodyPr/>
        <a:lstStyle/>
        <a:p>
          <a:pPr rtl="0"/>
          <a:r>
            <a:rPr lang="en-US" b="1" dirty="0">
              <a:latin typeface="+mj-lt"/>
            </a:rPr>
            <a:t>After the meeting follow up with non-union members present and make sure they are asked to join</a:t>
          </a:r>
        </a:p>
      </dgm:t>
    </dgm:pt>
    <dgm:pt modelId="{A1904D13-1613-483D-B76D-17B6F82212FF}" type="parTrans" cxnId="{BB554536-C42D-42F2-BD02-5B48939BC819}">
      <dgm:prSet/>
      <dgm:spPr/>
      <dgm:t>
        <a:bodyPr/>
        <a:lstStyle/>
        <a:p>
          <a:endParaRPr lang="en-US"/>
        </a:p>
      </dgm:t>
    </dgm:pt>
    <dgm:pt modelId="{DA164DDA-27F4-48D8-9B5D-228636CFF4C5}" type="sibTrans" cxnId="{BB554536-C42D-42F2-BD02-5B48939BC819}">
      <dgm:prSet/>
      <dgm:spPr/>
      <dgm:t>
        <a:bodyPr/>
        <a:lstStyle/>
        <a:p>
          <a:endParaRPr lang="en-US"/>
        </a:p>
      </dgm:t>
    </dgm:pt>
    <dgm:pt modelId="{C79C84C2-63ED-4327-A0AC-06BE52BCD663}">
      <dgm:prSet/>
      <dgm:spPr/>
      <dgm:t>
        <a:bodyPr/>
        <a:lstStyle/>
        <a:p>
          <a:pPr rtl="0"/>
          <a:r>
            <a:rPr lang="en-US" b="1" dirty="0">
              <a:latin typeface="+mj-lt"/>
            </a:rPr>
            <a:t>Ask for suggestions from new members and others on topics for the next meeting</a:t>
          </a:r>
        </a:p>
      </dgm:t>
    </dgm:pt>
    <dgm:pt modelId="{6DEDB574-90B3-4132-82FC-782F44FFB033}" type="parTrans" cxnId="{72E6D6BB-7DF8-4827-81E0-4ABC2ACD4D34}">
      <dgm:prSet/>
      <dgm:spPr/>
      <dgm:t>
        <a:bodyPr/>
        <a:lstStyle/>
        <a:p>
          <a:endParaRPr lang="en-US"/>
        </a:p>
      </dgm:t>
    </dgm:pt>
    <dgm:pt modelId="{3F233970-DF14-4252-939A-34B748F5EACC}" type="sibTrans" cxnId="{72E6D6BB-7DF8-4827-81E0-4ABC2ACD4D34}">
      <dgm:prSet/>
      <dgm:spPr/>
      <dgm:t>
        <a:bodyPr/>
        <a:lstStyle/>
        <a:p>
          <a:endParaRPr lang="en-US"/>
        </a:p>
      </dgm:t>
    </dgm:pt>
    <dgm:pt modelId="{E898C4F6-9F18-4C28-8A55-9B4C395F75A0}">
      <dgm:prSet/>
      <dgm:spPr/>
      <dgm:t>
        <a:bodyPr/>
        <a:lstStyle/>
        <a:p>
          <a:pPr rtl="0"/>
          <a:r>
            <a:rPr lang="en-US" b="1" dirty="0">
              <a:latin typeface="+mj-lt"/>
            </a:rPr>
            <a:t>Help members relax by providing a relaxed and congenial atmosphere</a:t>
          </a:r>
        </a:p>
      </dgm:t>
    </dgm:pt>
    <dgm:pt modelId="{E2BF573F-0E2D-4D45-BE6D-80C013FD2E29}" type="parTrans" cxnId="{C3DC8410-F30C-4DD8-9B31-1CBD1E310676}">
      <dgm:prSet/>
      <dgm:spPr/>
      <dgm:t>
        <a:bodyPr/>
        <a:lstStyle/>
        <a:p>
          <a:endParaRPr lang="en-US"/>
        </a:p>
      </dgm:t>
    </dgm:pt>
    <dgm:pt modelId="{EEBC2695-C742-4E4C-9C70-A449684A6EBA}" type="sibTrans" cxnId="{C3DC8410-F30C-4DD8-9B31-1CBD1E310676}">
      <dgm:prSet/>
      <dgm:spPr/>
      <dgm:t>
        <a:bodyPr/>
        <a:lstStyle/>
        <a:p>
          <a:endParaRPr lang="en-US"/>
        </a:p>
      </dgm:t>
    </dgm:pt>
    <dgm:pt modelId="{EB714634-E66E-4081-A0F9-CDF7E359124F}">
      <dgm:prSet/>
      <dgm:spPr/>
      <dgm:t>
        <a:bodyPr/>
        <a:lstStyle/>
        <a:p>
          <a:pPr rtl="0"/>
          <a:r>
            <a:rPr lang="en-US" b="1" dirty="0">
              <a:latin typeface="+mj-lt"/>
            </a:rPr>
            <a:t>Make the meeting short and make sure it ends on time</a:t>
          </a:r>
        </a:p>
      </dgm:t>
    </dgm:pt>
    <dgm:pt modelId="{59627176-417B-459E-A6EA-55F2B6A1D0D7}" type="parTrans" cxnId="{98EFA145-70D5-4CD5-AF8F-2C6675405A64}">
      <dgm:prSet/>
      <dgm:spPr/>
      <dgm:t>
        <a:bodyPr/>
        <a:lstStyle/>
        <a:p>
          <a:endParaRPr lang="en-US"/>
        </a:p>
      </dgm:t>
    </dgm:pt>
    <dgm:pt modelId="{BF520BE2-7A9F-4E18-A13C-8013B43EB5F6}" type="sibTrans" cxnId="{98EFA145-70D5-4CD5-AF8F-2C6675405A64}">
      <dgm:prSet/>
      <dgm:spPr/>
      <dgm:t>
        <a:bodyPr/>
        <a:lstStyle/>
        <a:p>
          <a:endParaRPr lang="en-US"/>
        </a:p>
      </dgm:t>
    </dgm:pt>
    <dgm:pt modelId="{99CC15D9-07DE-4F4E-9754-57C079751FDB}" type="pres">
      <dgm:prSet presAssocID="{57050EC0-9BB3-459E-859D-914CC660B07E}" presName="diagram" presStyleCnt="0">
        <dgm:presLayoutVars>
          <dgm:dir/>
          <dgm:resizeHandles val="exact"/>
        </dgm:presLayoutVars>
      </dgm:prSet>
      <dgm:spPr/>
    </dgm:pt>
    <dgm:pt modelId="{67BC087F-6BA9-472F-B825-3A919DA34ED0}" type="pres">
      <dgm:prSet presAssocID="{46947234-670E-4008-B206-D2AB04FA6AE1}" presName="node" presStyleLbl="node1" presStyleIdx="0" presStyleCnt="12">
        <dgm:presLayoutVars>
          <dgm:bulletEnabled val="1"/>
        </dgm:presLayoutVars>
      </dgm:prSet>
      <dgm:spPr/>
    </dgm:pt>
    <dgm:pt modelId="{3C1F2745-5EAA-4625-BC41-057FA0F5D576}" type="pres">
      <dgm:prSet presAssocID="{529CA93C-DA2F-4CDC-A635-0778B9C14D28}" presName="sibTrans" presStyleCnt="0"/>
      <dgm:spPr/>
    </dgm:pt>
    <dgm:pt modelId="{920EF692-68A9-44AA-8F8C-E11F383E8162}" type="pres">
      <dgm:prSet presAssocID="{E731FB5F-08DC-4EFD-BBA8-A82031FDFC6A}" presName="node" presStyleLbl="node1" presStyleIdx="1" presStyleCnt="12">
        <dgm:presLayoutVars>
          <dgm:bulletEnabled val="1"/>
        </dgm:presLayoutVars>
      </dgm:prSet>
      <dgm:spPr/>
    </dgm:pt>
    <dgm:pt modelId="{84CC2105-161A-421E-BFF9-D46324ECD60F}" type="pres">
      <dgm:prSet presAssocID="{7817739A-065B-4CB1-9506-C9CD154630DD}" presName="sibTrans" presStyleCnt="0"/>
      <dgm:spPr/>
    </dgm:pt>
    <dgm:pt modelId="{1A5EBF19-ABC6-45AD-9569-58A4BEA0E72E}" type="pres">
      <dgm:prSet presAssocID="{6A3778A6-2AC2-47BB-AC5C-4E720E1D84C5}" presName="node" presStyleLbl="node1" presStyleIdx="2" presStyleCnt="12">
        <dgm:presLayoutVars>
          <dgm:bulletEnabled val="1"/>
        </dgm:presLayoutVars>
      </dgm:prSet>
      <dgm:spPr/>
    </dgm:pt>
    <dgm:pt modelId="{4F698CCA-0AAE-4096-BB4B-8E274032C8D4}" type="pres">
      <dgm:prSet presAssocID="{F3CD84FF-E43E-45A1-8DCB-0C5CD122B666}" presName="sibTrans" presStyleCnt="0"/>
      <dgm:spPr/>
    </dgm:pt>
    <dgm:pt modelId="{88463768-5650-423B-B99F-B71FB5EC0759}" type="pres">
      <dgm:prSet presAssocID="{64BE756F-A0F3-44B8-9D38-580C82DB3E12}" presName="node" presStyleLbl="node1" presStyleIdx="3" presStyleCnt="12">
        <dgm:presLayoutVars>
          <dgm:bulletEnabled val="1"/>
        </dgm:presLayoutVars>
      </dgm:prSet>
      <dgm:spPr/>
    </dgm:pt>
    <dgm:pt modelId="{26D1555C-492E-4169-8E56-537DB42844F2}" type="pres">
      <dgm:prSet presAssocID="{3993FFCD-85A8-421C-ACD4-6F5F2959CBFB}" presName="sibTrans" presStyleCnt="0"/>
      <dgm:spPr/>
    </dgm:pt>
    <dgm:pt modelId="{EA339D05-52C8-43F0-93A2-939E2046D29E}" type="pres">
      <dgm:prSet presAssocID="{4AF0C38C-299E-4639-8D95-3A046DB5651E}" presName="node" presStyleLbl="node1" presStyleIdx="4" presStyleCnt="12">
        <dgm:presLayoutVars>
          <dgm:bulletEnabled val="1"/>
        </dgm:presLayoutVars>
      </dgm:prSet>
      <dgm:spPr/>
    </dgm:pt>
    <dgm:pt modelId="{0907C4A9-DD52-47C5-B957-3F09D3849BCC}" type="pres">
      <dgm:prSet presAssocID="{A4D24C3C-CFDF-43BE-9216-8D62AF83FF61}" presName="sibTrans" presStyleCnt="0"/>
      <dgm:spPr/>
    </dgm:pt>
    <dgm:pt modelId="{06A0EC55-CD12-459A-874F-747553F8F1F4}" type="pres">
      <dgm:prSet presAssocID="{C3370FC8-BB43-4EAE-AB4A-9520BF8D74F6}" presName="node" presStyleLbl="node1" presStyleIdx="5" presStyleCnt="12">
        <dgm:presLayoutVars>
          <dgm:bulletEnabled val="1"/>
        </dgm:presLayoutVars>
      </dgm:prSet>
      <dgm:spPr/>
    </dgm:pt>
    <dgm:pt modelId="{EFD009EC-E719-4993-947A-AA30D17847D0}" type="pres">
      <dgm:prSet presAssocID="{0F3F180B-BD7E-4AAF-BE80-78518887BA45}" presName="sibTrans" presStyleCnt="0"/>
      <dgm:spPr/>
    </dgm:pt>
    <dgm:pt modelId="{0CDF7E45-C538-4498-BE68-AE8CAEABE4C5}" type="pres">
      <dgm:prSet presAssocID="{4B9D04B9-D39E-46E1-8F9C-EE0665BF9871}" presName="node" presStyleLbl="node1" presStyleIdx="6" presStyleCnt="12">
        <dgm:presLayoutVars>
          <dgm:bulletEnabled val="1"/>
        </dgm:presLayoutVars>
      </dgm:prSet>
      <dgm:spPr/>
    </dgm:pt>
    <dgm:pt modelId="{C9A3F88A-4F92-4D8B-ACDA-37214EE804AE}" type="pres">
      <dgm:prSet presAssocID="{E19654C1-B230-4D53-ABF4-950976EF8100}" presName="sibTrans" presStyleCnt="0"/>
      <dgm:spPr/>
    </dgm:pt>
    <dgm:pt modelId="{8CE71143-2546-4015-A23B-A39786417A74}" type="pres">
      <dgm:prSet presAssocID="{AA1E7173-6C6C-440C-B115-A367F9E08EF8}" presName="node" presStyleLbl="node1" presStyleIdx="7" presStyleCnt="12">
        <dgm:presLayoutVars>
          <dgm:bulletEnabled val="1"/>
        </dgm:presLayoutVars>
      </dgm:prSet>
      <dgm:spPr/>
    </dgm:pt>
    <dgm:pt modelId="{DC2C2B1B-DB74-424C-9D4F-A1DC817C182F}" type="pres">
      <dgm:prSet presAssocID="{FE911E43-0F0B-46C4-A898-4E0321AFF36F}" presName="sibTrans" presStyleCnt="0"/>
      <dgm:spPr/>
    </dgm:pt>
    <dgm:pt modelId="{C1DF39E7-D045-444E-9358-0B12A0661048}" type="pres">
      <dgm:prSet presAssocID="{2A1CAD9B-E868-4ADF-9FEA-7CDEAA35D6DB}" presName="node" presStyleLbl="node1" presStyleIdx="8" presStyleCnt="12">
        <dgm:presLayoutVars>
          <dgm:bulletEnabled val="1"/>
        </dgm:presLayoutVars>
      </dgm:prSet>
      <dgm:spPr/>
    </dgm:pt>
    <dgm:pt modelId="{0B8D9A90-FFD5-4937-9931-8EE6AF9F6301}" type="pres">
      <dgm:prSet presAssocID="{DA164DDA-27F4-48D8-9B5D-228636CFF4C5}" presName="sibTrans" presStyleCnt="0"/>
      <dgm:spPr/>
    </dgm:pt>
    <dgm:pt modelId="{281B5227-448B-4664-9D69-143C1248685D}" type="pres">
      <dgm:prSet presAssocID="{C79C84C2-63ED-4327-A0AC-06BE52BCD663}" presName="node" presStyleLbl="node1" presStyleIdx="9" presStyleCnt="12">
        <dgm:presLayoutVars>
          <dgm:bulletEnabled val="1"/>
        </dgm:presLayoutVars>
      </dgm:prSet>
      <dgm:spPr/>
    </dgm:pt>
    <dgm:pt modelId="{1CB9E5EE-81F5-4A86-A56E-C9AC18061B6F}" type="pres">
      <dgm:prSet presAssocID="{3F233970-DF14-4252-939A-34B748F5EACC}" presName="sibTrans" presStyleCnt="0"/>
      <dgm:spPr/>
    </dgm:pt>
    <dgm:pt modelId="{34E3320D-D49C-4C21-9265-A4623A80E31A}" type="pres">
      <dgm:prSet presAssocID="{E898C4F6-9F18-4C28-8A55-9B4C395F75A0}" presName="node" presStyleLbl="node1" presStyleIdx="10" presStyleCnt="12" custLinFactNeighborX="-243" custLinFactNeighborY="-270">
        <dgm:presLayoutVars>
          <dgm:bulletEnabled val="1"/>
        </dgm:presLayoutVars>
      </dgm:prSet>
      <dgm:spPr/>
    </dgm:pt>
    <dgm:pt modelId="{3A15BD0C-6FCE-45CF-9579-EE531AC6E2E1}" type="pres">
      <dgm:prSet presAssocID="{EEBC2695-C742-4E4C-9C70-A449684A6EBA}" presName="sibTrans" presStyleCnt="0"/>
      <dgm:spPr/>
    </dgm:pt>
    <dgm:pt modelId="{B6A49E1F-93D1-40E3-AAF9-63EAA2B46CD1}" type="pres">
      <dgm:prSet presAssocID="{EB714634-E66E-4081-A0F9-CDF7E359124F}" presName="node" presStyleLbl="node1" presStyleIdx="11" presStyleCnt="12">
        <dgm:presLayoutVars>
          <dgm:bulletEnabled val="1"/>
        </dgm:presLayoutVars>
      </dgm:prSet>
      <dgm:spPr/>
    </dgm:pt>
  </dgm:ptLst>
  <dgm:cxnLst>
    <dgm:cxn modelId="{7C4F3907-7B5D-4AA8-9780-E29F0617CF47}" srcId="{57050EC0-9BB3-459E-859D-914CC660B07E}" destId="{E731FB5F-08DC-4EFD-BBA8-A82031FDFC6A}" srcOrd="1" destOrd="0" parTransId="{1A83D808-0B37-41CA-943E-7D71488C9B9C}" sibTransId="{7817739A-065B-4CB1-9506-C9CD154630DD}"/>
    <dgm:cxn modelId="{C3DC8410-F30C-4DD8-9B31-1CBD1E310676}" srcId="{57050EC0-9BB3-459E-859D-914CC660B07E}" destId="{E898C4F6-9F18-4C28-8A55-9B4C395F75A0}" srcOrd="10" destOrd="0" parTransId="{E2BF573F-0E2D-4D45-BE6D-80C013FD2E29}" sibTransId="{EEBC2695-C742-4E4C-9C70-A449684A6EBA}"/>
    <dgm:cxn modelId="{A2A3CD15-3B10-4AD2-B5D6-6F3A26E52163}" type="presOf" srcId="{64BE756F-A0F3-44B8-9D38-580C82DB3E12}" destId="{88463768-5650-423B-B99F-B71FB5EC0759}" srcOrd="0" destOrd="0" presId="urn:microsoft.com/office/officeart/2005/8/layout/default#1"/>
    <dgm:cxn modelId="{6F656729-4717-48F7-9411-654D1FD10B91}" srcId="{57050EC0-9BB3-459E-859D-914CC660B07E}" destId="{6A3778A6-2AC2-47BB-AC5C-4E720E1D84C5}" srcOrd="2" destOrd="0" parTransId="{A839EE2D-0915-4B75-B1EB-2902D3B65F37}" sibTransId="{F3CD84FF-E43E-45A1-8DCB-0C5CD122B666}"/>
    <dgm:cxn modelId="{6F2C6F31-C495-44B9-A701-DD33D4F9EC0C}" type="presOf" srcId="{E898C4F6-9F18-4C28-8A55-9B4C395F75A0}" destId="{34E3320D-D49C-4C21-9265-A4623A80E31A}" srcOrd="0" destOrd="0" presId="urn:microsoft.com/office/officeart/2005/8/layout/default#1"/>
    <dgm:cxn modelId="{BB554536-C42D-42F2-BD02-5B48939BC819}" srcId="{57050EC0-9BB3-459E-859D-914CC660B07E}" destId="{2A1CAD9B-E868-4ADF-9FEA-7CDEAA35D6DB}" srcOrd="8" destOrd="0" parTransId="{A1904D13-1613-483D-B76D-17B6F82212FF}" sibTransId="{DA164DDA-27F4-48D8-9B5D-228636CFF4C5}"/>
    <dgm:cxn modelId="{85B67263-09FC-4AD1-B068-B6BDD289863F}" type="presOf" srcId="{E731FB5F-08DC-4EFD-BBA8-A82031FDFC6A}" destId="{920EF692-68A9-44AA-8F8C-E11F383E8162}" srcOrd="0" destOrd="0" presId="urn:microsoft.com/office/officeart/2005/8/layout/default#1"/>
    <dgm:cxn modelId="{2AD83065-9A5A-40D7-8EF0-8DD8599B1AA3}" type="presOf" srcId="{6A3778A6-2AC2-47BB-AC5C-4E720E1D84C5}" destId="{1A5EBF19-ABC6-45AD-9569-58A4BEA0E72E}" srcOrd="0" destOrd="0" presId="urn:microsoft.com/office/officeart/2005/8/layout/default#1"/>
    <dgm:cxn modelId="{98EFA145-70D5-4CD5-AF8F-2C6675405A64}" srcId="{57050EC0-9BB3-459E-859D-914CC660B07E}" destId="{EB714634-E66E-4081-A0F9-CDF7E359124F}" srcOrd="11" destOrd="0" parTransId="{59627176-417B-459E-A6EA-55F2B6A1D0D7}" sibTransId="{BF520BE2-7A9F-4E18-A13C-8013B43EB5F6}"/>
    <dgm:cxn modelId="{F951396E-86F6-4B73-96A3-AAC878A9F3BC}" type="presOf" srcId="{C79C84C2-63ED-4327-A0AC-06BE52BCD663}" destId="{281B5227-448B-4664-9D69-143C1248685D}" srcOrd="0" destOrd="0" presId="urn:microsoft.com/office/officeart/2005/8/layout/default#1"/>
    <dgm:cxn modelId="{1078C579-03C3-4221-B7B4-EEFFEACEABD7}" type="presOf" srcId="{46947234-670E-4008-B206-D2AB04FA6AE1}" destId="{67BC087F-6BA9-472F-B825-3A919DA34ED0}" srcOrd="0" destOrd="0" presId="urn:microsoft.com/office/officeart/2005/8/layout/default#1"/>
    <dgm:cxn modelId="{536D497E-E540-40F0-A1B7-A29701079F7E}" type="presOf" srcId="{AA1E7173-6C6C-440C-B115-A367F9E08EF8}" destId="{8CE71143-2546-4015-A23B-A39786417A74}" srcOrd="0" destOrd="0" presId="urn:microsoft.com/office/officeart/2005/8/layout/default#1"/>
    <dgm:cxn modelId="{245CE082-0346-4A3F-A92E-CCE1E79C87D2}" srcId="{57050EC0-9BB3-459E-859D-914CC660B07E}" destId="{46947234-670E-4008-B206-D2AB04FA6AE1}" srcOrd="0" destOrd="0" parTransId="{A410AE8A-D978-4216-A00B-FABBB7D1094F}" sibTransId="{529CA93C-DA2F-4CDC-A635-0778B9C14D28}"/>
    <dgm:cxn modelId="{8ABC7B8E-8404-4988-823A-BB0DA06D0CEF}" srcId="{57050EC0-9BB3-459E-859D-914CC660B07E}" destId="{4AF0C38C-299E-4639-8D95-3A046DB5651E}" srcOrd="4" destOrd="0" parTransId="{918AC278-8BCA-4E37-BB7D-7970929300A8}" sibTransId="{A4D24C3C-CFDF-43BE-9216-8D62AF83FF61}"/>
    <dgm:cxn modelId="{9D6B9795-7CA1-4275-9ABB-0B814B98191B}" type="presOf" srcId="{4AF0C38C-299E-4639-8D95-3A046DB5651E}" destId="{EA339D05-52C8-43F0-93A2-939E2046D29E}" srcOrd="0" destOrd="0" presId="urn:microsoft.com/office/officeart/2005/8/layout/default#1"/>
    <dgm:cxn modelId="{16514D97-73D7-4C9D-B3DC-B3ABA7EE760C}" type="presOf" srcId="{C3370FC8-BB43-4EAE-AB4A-9520BF8D74F6}" destId="{06A0EC55-CD12-459A-874F-747553F8F1F4}" srcOrd="0" destOrd="0" presId="urn:microsoft.com/office/officeart/2005/8/layout/default#1"/>
    <dgm:cxn modelId="{FF8A46A7-B82B-49BF-A468-11A2CA3A6774}" type="presOf" srcId="{EB714634-E66E-4081-A0F9-CDF7E359124F}" destId="{B6A49E1F-93D1-40E3-AAF9-63EAA2B46CD1}" srcOrd="0" destOrd="0" presId="urn:microsoft.com/office/officeart/2005/8/layout/default#1"/>
    <dgm:cxn modelId="{D95CB4AE-8BCD-462B-AAAF-2501222DB2EA}" type="presOf" srcId="{57050EC0-9BB3-459E-859D-914CC660B07E}" destId="{99CC15D9-07DE-4F4E-9754-57C079751FDB}" srcOrd="0" destOrd="0" presId="urn:microsoft.com/office/officeart/2005/8/layout/default#1"/>
    <dgm:cxn modelId="{72E6D6BB-7DF8-4827-81E0-4ABC2ACD4D34}" srcId="{57050EC0-9BB3-459E-859D-914CC660B07E}" destId="{C79C84C2-63ED-4327-A0AC-06BE52BCD663}" srcOrd="9" destOrd="0" parTransId="{6DEDB574-90B3-4132-82FC-782F44FFB033}" sibTransId="{3F233970-DF14-4252-939A-34B748F5EACC}"/>
    <dgm:cxn modelId="{E0A5ABCF-7521-4D4D-91E8-EB5CA9C7C40C}" type="presOf" srcId="{4B9D04B9-D39E-46E1-8F9C-EE0665BF9871}" destId="{0CDF7E45-C538-4498-BE68-AE8CAEABE4C5}" srcOrd="0" destOrd="0" presId="urn:microsoft.com/office/officeart/2005/8/layout/default#1"/>
    <dgm:cxn modelId="{3DBE7ED8-C322-41B9-9768-9011AC921200}" srcId="{57050EC0-9BB3-459E-859D-914CC660B07E}" destId="{AA1E7173-6C6C-440C-B115-A367F9E08EF8}" srcOrd="7" destOrd="0" parTransId="{9E30F7B6-2C11-44F3-AD04-47FB96D86759}" sibTransId="{FE911E43-0F0B-46C4-A898-4E0321AFF36F}"/>
    <dgm:cxn modelId="{EDCBBCE2-1DCD-41BA-92ED-39C88543C517}" srcId="{57050EC0-9BB3-459E-859D-914CC660B07E}" destId="{4B9D04B9-D39E-46E1-8F9C-EE0665BF9871}" srcOrd="6" destOrd="0" parTransId="{1F3C9FBC-A498-4247-90B4-8F813107AD87}" sibTransId="{E19654C1-B230-4D53-ABF4-950976EF8100}"/>
    <dgm:cxn modelId="{E57434E7-B0A6-427C-9C3B-658BF9F7556A}" type="presOf" srcId="{2A1CAD9B-E868-4ADF-9FEA-7CDEAA35D6DB}" destId="{C1DF39E7-D045-444E-9358-0B12A0661048}" srcOrd="0" destOrd="0" presId="urn:microsoft.com/office/officeart/2005/8/layout/default#1"/>
    <dgm:cxn modelId="{530966EA-1D77-49DA-AE63-E5D212789B6A}" srcId="{57050EC0-9BB3-459E-859D-914CC660B07E}" destId="{64BE756F-A0F3-44B8-9D38-580C82DB3E12}" srcOrd="3" destOrd="0" parTransId="{E812245C-7A87-4498-9F0A-CA21F40A9FDD}" sibTransId="{3993FFCD-85A8-421C-ACD4-6F5F2959CBFB}"/>
    <dgm:cxn modelId="{F84487F9-8EA1-4810-BD10-029BB78C8065}" srcId="{57050EC0-9BB3-459E-859D-914CC660B07E}" destId="{C3370FC8-BB43-4EAE-AB4A-9520BF8D74F6}" srcOrd="5" destOrd="0" parTransId="{6D320C8D-8511-4C86-A251-698486A2D9AC}" sibTransId="{0F3F180B-BD7E-4AAF-BE80-78518887BA45}"/>
    <dgm:cxn modelId="{24FD27A6-9AE2-42DA-AF2B-14D4A9636E44}" type="presParOf" srcId="{99CC15D9-07DE-4F4E-9754-57C079751FDB}" destId="{67BC087F-6BA9-472F-B825-3A919DA34ED0}" srcOrd="0" destOrd="0" presId="urn:microsoft.com/office/officeart/2005/8/layout/default#1"/>
    <dgm:cxn modelId="{A88C576B-6993-4D4B-AA3E-6B9359516848}" type="presParOf" srcId="{99CC15D9-07DE-4F4E-9754-57C079751FDB}" destId="{3C1F2745-5EAA-4625-BC41-057FA0F5D576}" srcOrd="1" destOrd="0" presId="urn:microsoft.com/office/officeart/2005/8/layout/default#1"/>
    <dgm:cxn modelId="{1F734D4C-E97B-4939-981C-A00689C1FCBF}" type="presParOf" srcId="{99CC15D9-07DE-4F4E-9754-57C079751FDB}" destId="{920EF692-68A9-44AA-8F8C-E11F383E8162}" srcOrd="2" destOrd="0" presId="urn:microsoft.com/office/officeart/2005/8/layout/default#1"/>
    <dgm:cxn modelId="{CF169A4E-4331-4748-BEBF-4C43EB4C5C11}" type="presParOf" srcId="{99CC15D9-07DE-4F4E-9754-57C079751FDB}" destId="{84CC2105-161A-421E-BFF9-D46324ECD60F}" srcOrd="3" destOrd="0" presId="urn:microsoft.com/office/officeart/2005/8/layout/default#1"/>
    <dgm:cxn modelId="{218108CD-B580-4CF1-AFF3-34A35D0E2A4F}" type="presParOf" srcId="{99CC15D9-07DE-4F4E-9754-57C079751FDB}" destId="{1A5EBF19-ABC6-45AD-9569-58A4BEA0E72E}" srcOrd="4" destOrd="0" presId="urn:microsoft.com/office/officeart/2005/8/layout/default#1"/>
    <dgm:cxn modelId="{72B119B7-35C9-4AC0-BE94-3CFEA06D5C72}" type="presParOf" srcId="{99CC15D9-07DE-4F4E-9754-57C079751FDB}" destId="{4F698CCA-0AAE-4096-BB4B-8E274032C8D4}" srcOrd="5" destOrd="0" presId="urn:microsoft.com/office/officeart/2005/8/layout/default#1"/>
    <dgm:cxn modelId="{738138DB-C6EE-4D7B-97C8-A1C5A0400141}" type="presParOf" srcId="{99CC15D9-07DE-4F4E-9754-57C079751FDB}" destId="{88463768-5650-423B-B99F-B71FB5EC0759}" srcOrd="6" destOrd="0" presId="urn:microsoft.com/office/officeart/2005/8/layout/default#1"/>
    <dgm:cxn modelId="{9BC16C9E-D935-4F98-A673-7905F5DDE5EE}" type="presParOf" srcId="{99CC15D9-07DE-4F4E-9754-57C079751FDB}" destId="{26D1555C-492E-4169-8E56-537DB42844F2}" srcOrd="7" destOrd="0" presId="urn:microsoft.com/office/officeart/2005/8/layout/default#1"/>
    <dgm:cxn modelId="{7065FA66-4A27-4308-AF57-338A3C59D230}" type="presParOf" srcId="{99CC15D9-07DE-4F4E-9754-57C079751FDB}" destId="{EA339D05-52C8-43F0-93A2-939E2046D29E}" srcOrd="8" destOrd="0" presId="urn:microsoft.com/office/officeart/2005/8/layout/default#1"/>
    <dgm:cxn modelId="{AD867A5B-2398-438F-BCBB-CDD4F2B54D8C}" type="presParOf" srcId="{99CC15D9-07DE-4F4E-9754-57C079751FDB}" destId="{0907C4A9-DD52-47C5-B957-3F09D3849BCC}" srcOrd="9" destOrd="0" presId="urn:microsoft.com/office/officeart/2005/8/layout/default#1"/>
    <dgm:cxn modelId="{85B2DC5A-DFA5-4F5A-9BF7-4DCFB78DAFD7}" type="presParOf" srcId="{99CC15D9-07DE-4F4E-9754-57C079751FDB}" destId="{06A0EC55-CD12-459A-874F-747553F8F1F4}" srcOrd="10" destOrd="0" presId="urn:microsoft.com/office/officeart/2005/8/layout/default#1"/>
    <dgm:cxn modelId="{2617DC34-FAC8-4490-9354-DD1235C56E0A}" type="presParOf" srcId="{99CC15D9-07DE-4F4E-9754-57C079751FDB}" destId="{EFD009EC-E719-4993-947A-AA30D17847D0}" srcOrd="11" destOrd="0" presId="urn:microsoft.com/office/officeart/2005/8/layout/default#1"/>
    <dgm:cxn modelId="{628B5DFF-CB80-4B3A-84F3-AD15E9FFF5B7}" type="presParOf" srcId="{99CC15D9-07DE-4F4E-9754-57C079751FDB}" destId="{0CDF7E45-C538-4498-BE68-AE8CAEABE4C5}" srcOrd="12" destOrd="0" presId="urn:microsoft.com/office/officeart/2005/8/layout/default#1"/>
    <dgm:cxn modelId="{06E9874A-809D-441A-95C1-5DFACAE7ADE5}" type="presParOf" srcId="{99CC15D9-07DE-4F4E-9754-57C079751FDB}" destId="{C9A3F88A-4F92-4D8B-ACDA-37214EE804AE}" srcOrd="13" destOrd="0" presId="urn:microsoft.com/office/officeart/2005/8/layout/default#1"/>
    <dgm:cxn modelId="{2E7B0223-8B5E-4F35-AFFA-B763A7A00607}" type="presParOf" srcId="{99CC15D9-07DE-4F4E-9754-57C079751FDB}" destId="{8CE71143-2546-4015-A23B-A39786417A74}" srcOrd="14" destOrd="0" presId="urn:microsoft.com/office/officeart/2005/8/layout/default#1"/>
    <dgm:cxn modelId="{DB9CDC98-D9A7-42E9-A3DF-867405CF1986}" type="presParOf" srcId="{99CC15D9-07DE-4F4E-9754-57C079751FDB}" destId="{DC2C2B1B-DB74-424C-9D4F-A1DC817C182F}" srcOrd="15" destOrd="0" presId="urn:microsoft.com/office/officeart/2005/8/layout/default#1"/>
    <dgm:cxn modelId="{86F23A19-3D87-4289-B9F6-824C55FEA144}" type="presParOf" srcId="{99CC15D9-07DE-4F4E-9754-57C079751FDB}" destId="{C1DF39E7-D045-444E-9358-0B12A0661048}" srcOrd="16" destOrd="0" presId="urn:microsoft.com/office/officeart/2005/8/layout/default#1"/>
    <dgm:cxn modelId="{910565FE-96AA-4712-BFD8-2A9A59EE8E97}" type="presParOf" srcId="{99CC15D9-07DE-4F4E-9754-57C079751FDB}" destId="{0B8D9A90-FFD5-4937-9931-8EE6AF9F6301}" srcOrd="17" destOrd="0" presId="urn:microsoft.com/office/officeart/2005/8/layout/default#1"/>
    <dgm:cxn modelId="{2F9A5259-D55B-4A64-B1ED-B0678F1D3C98}" type="presParOf" srcId="{99CC15D9-07DE-4F4E-9754-57C079751FDB}" destId="{281B5227-448B-4664-9D69-143C1248685D}" srcOrd="18" destOrd="0" presId="urn:microsoft.com/office/officeart/2005/8/layout/default#1"/>
    <dgm:cxn modelId="{E8D428C5-EB77-44E9-853F-45843A55EDC6}" type="presParOf" srcId="{99CC15D9-07DE-4F4E-9754-57C079751FDB}" destId="{1CB9E5EE-81F5-4A86-A56E-C9AC18061B6F}" srcOrd="19" destOrd="0" presId="urn:microsoft.com/office/officeart/2005/8/layout/default#1"/>
    <dgm:cxn modelId="{3875E7C0-EE62-42A1-A0B4-F87DBA3634B3}" type="presParOf" srcId="{99CC15D9-07DE-4F4E-9754-57C079751FDB}" destId="{34E3320D-D49C-4C21-9265-A4623A80E31A}" srcOrd="20" destOrd="0" presId="urn:microsoft.com/office/officeart/2005/8/layout/default#1"/>
    <dgm:cxn modelId="{1B8D8099-2F27-452B-85EB-9740065332A4}" type="presParOf" srcId="{99CC15D9-07DE-4F4E-9754-57C079751FDB}" destId="{3A15BD0C-6FCE-45CF-9579-EE531AC6E2E1}" srcOrd="21" destOrd="0" presId="urn:microsoft.com/office/officeart/2005/8/layout/default#1"/>
    <dgm:cxn modelId="{D5C91954-3F98-4DC0-902F-46B5B140D5B0}" type="presParOf" srcId="{99CC15D9-07DE-4F4E-9754-57C079751FDB}" destId="{B6A49E1F-93D1-40E3-AAF9-63EAA2B46CD1}" srcOrd="22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721F029-E429-49F1-BD34-E235221A6799}" type="doc">
      <dgm:prSet loTypeId="urn:microsoft.com/office/officeart/2005/8/layout/process4" loCatId="list" qsTypeId="urn:microsoft.com/office/officeart/2005/8/quickstyle/simple3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49A3C427-D4E1-4EDD-8457-8F2F4F3E2E41}">
      <dgm:prSet custT="1"/>
      <dgm:spPr/>
      <dgm:t>
        <a:bodyPr/>
        <a:lstStyle/>
        <a:p>
          <a:pPr rtl="0"/>
          <a:r>
            <a:rPr lang="en-US" sz="1600" dirty="0">
              <a:latin typeface="Franklin Gothic Book" pitchFamily="34" charset="0"/>
            </a:rPr>
            <a:t>Regular meetings help formulate school policy and contribute to the prevention of grievances</a:t>
          </a:r>
        </a:p>
      </dgm:t>
    </dgm:pt>
    <dgm:pt modelId="{88D0FF77-1BC4-410E-B5BD-71CA57CB336E}" type="parTrans" cxnId="{F28CFD7D-96BC-46E7-BC99-7EF681FC1699}">
      <dgm:prSet/>
      <dgm:spPr/>
      <dgm:t>
        <a:bodyPr/>
        <a:lstStyle/>
        <a:p>
          <a:endParaRPr lang="en-US"/>
        </a:p>
      </dgm:t>
    </dgm:pt>
    <dgm:pt modelId="{C7338124-9301-4FB8-8483-BBE174806852}" type="sibTrans" cxnId="{F28CFD7D-96BC-46E7-BC99-7EF681FC1699}">
      <dgm:prSet/>
      <dgm:spPr/>
      <dgm:t>
        <a:bodyPr/>
        <a:lstStyle/>
        <a:p>
          <a:endParaRPr lang="en-US"/>
        </a:p>
      </dgm:t>
    </dgm:pt>
    <dgm:pt modelId="{71C656C3-BF15-40AD-9DD0-D6166822D52C}">
      <dgm:prSet custT="1"/>
      <dgm:spPr/>
      <dgm:t>
        <a:bodyPr/>
        <a:lstStyle/>
        <a:p>
          <a:pPr rtl="0"/>
          <a:r>
            <a:rPr lang="en-US" sz="1600" dirty="0">
              <a:latin typeface="Franklin Gothic Book" pitchFamily="34" charset="0"/>
            </a:rPr>
            <a:t>This is a valuable tool in getting members’ voices heard on school matters</a:t>
          </a:r>
        </a:p>
      </dgm:t>
    </dgm:pt>
    <dgm:pt modelId="{04998F7F-C202-41DC-8FC3-D582DB0F7408}" type="parTrans" cxnId="{908A9735-D58D-4D7E-B476-BF85FA69647A}">
      <dgm:prSet/>
      <dgm:spPr/>
      <dgm:t>
        <a:bodyPr/>
        <a:lstStyle/>
        <a:p>
          <a:endParaRPr lang="en-US"/>
        </a:p>
      </dgm:t>
    </dgm:pt>
    <dgm:pt modelId="{D1B8FDC5-3969-4CD7-A3D4-DF3182253A52}" type="sibTrans" cxnId="{908A9735-D58D-4D7E-B476-BF85FA69647A}">
      <dgm:prSet/>
      <dgm:spPr/>
      <dgm:t>
        <a:bodyPr/>
        <a:lstStyle/>
        <a:p>
          <a:endParaRPr lang="en-US"/>
        </a:p>
      </dgm:t>
    </dgm:pt>
    <dgm:pt modelId="{BA526D2F-EB94-4615-9B79-23143BDCF2C6}">
      <dgm:prSet custT="1"/>
      <dgm:spPr/>
      <dgm:t>
        <a:bodyPr/>
        <a:lstStyle/>
        <a:p>
          <a:pPr rtl="0"/>
          <a:r>
            <a:rPr lang="en-US" sz="1600" dirty="0">
              <a:latin typeface="Franklin Gothic Book" pitchFamily="34" charset="0"/>
            </a:rPr>
            <a:t>The Site Rep and the Principal sit down as equals to discuss school issues</a:t>
          </a:r>
        </a:p>
      </dgm:t>
    </dgm:pt>
    <dgm:pt modelId="{2C2B86A2-C8A7-4037-8E60-B32CDE072499}" type="parTrans" cxnId="{08E8125A-701C-4A93-A7D9-237506A90A1D}">
      <dgm:prSet/>
      <dgm:spPr/>
      <dgm:t>
        <a:bodyPr/>
        <a:lstStyle/>
        <a:p>
          <a:endParaRPr lang="en-US"/>
        </a:p>
      </dgm:t>
    </dgm:pt>
    <dgm:pt modelId="{9A47A80A-C9BB-478C-94BD-97721EFE92DB}" type="sibTrans" cxnId="{08E8125A-701C-4A93-A7D9-237506A90A1D}">
      <dgm:prSet/>
      <dgm:spPr/>
      <dgm:t>
        <a:bodyPr/>
        <a:lstStyle/>
        <a:p>
          <a:endParaRPr lang="en-US"/>
        </a:p>
      </dgm:t>
    </dgm:pt>
    <dgm:pt modelId="{1040E424-91C6-463A-9A93-2A0006E03324}">
      <dgm:prSet custT="1"/>
      <dgm:spPr/>
      <dgm:t>
        <a:bodyPr/>
        <a:lstStyle/>
        <a:p>
          <a:pPr rtl="0"/>
          <a:r>
            <a:rPr lang="en-US" sz="1600" dirty="0">
              <a:latin typeface="Franklin Gothic Book" pitchFamily="34" charset="0"/>
            </a:rPr>
            <a:t>Be prepared with an agenda and a strategy before you meet with your Principal</a:t>
          </a:r>
        </a:p>
      </dgm:t>
    </dgm:pt>
    <dgm:pt modelId="{DFD320E5-3341-4E25-8EF7-1909F6F4B342}" type="parTrans" cxnId="{C539549D-E401-4F10-A3E0-E250FC279572}">
      <dgm:prSet/>
      <dgm:spPr/>
      <dgm:t>
        <a:bodyPr/>
        <a:lstStyle/>
        <a:p>
          <a:endParaRPr lang="en-US"/>
        </a:p>
      </dgm:t>
    </dgm:pt>
    <dgm:pt modelId="{1CD0E276-145A-4593-9880-325634A7BD4F}" type="sibTrans" cxnId="{C539549D-E401-4F10-A3E0-E250FC279572}">
      <dgm:prSet/>
      <dgm:spPr/>
      <dgm:t>
        <a:bodyPr/>
        <a:lstStyle/>
        <a:p>
          <a:endParaRPr lang="en-US"/>
        </a:p>
      </dgm:t>
    </dgm:pt>
    <dgm:pt modelId="{3061CDAD-EAF9-45C8-8A8E-CC9F656D7F26}">
      <dgm:prSet custT="1"/>
      <dgm:spPr/>
      <dgm:t>
        <a:bodyPr/>
        <a:lstStyle/>
        <a:p>
          <a:pPr rtl="0"/>
          <a:r>
            <a:rPr lang="en-US" sz="1600" dirty="0">
              <a:latin typeface="Franklin Gothic Book" pitchFamily="34" charset="0"/>
            </a:rPr>
            <a:t>Establish and maintain a good rapport</a:t>
          </a:r>
        </a:p>
      </dgm:t>
    </dgm:pt>
    <dgm:pt modelId="{259DF637-F75A-4B24-809E-0875E0CD968C}" type="parTrans" cxnId="{AD8341BA-3EEF-4B8F-9AC8-353D2A9862A7}">
      <dgm:prSet/>
      <dgm:spPr/>
      <dgm:t>
        <a:bodyPr/>
        <a:lstStyle/>
        <a:p>
          <a:endParaRPr lang="en-US"/>
        </a:p>
      </dgm:t>
    </dgm:pt>
    <dgm:pt modelId="{73CA4B4B-311A-4E57-A31E-2C0C4494DA2C}" type="sibTrans" cxnId="{AD8341BA-3EEF-4B8F-9AC8-353D2A9862A7}">
      <dgm:prSet/>
      <dgm:spPr/>
      <dgm:t>
        <a:bodyPr/>
        <a:lstStyle/>
        <a:p>
          <a:endParaRPr lang="en-US"/>
        </a:p>
      </dgm:t>
    </dgm:pt>
    <dgm:pt modelId="{354C02A8-CD2D-479A-A0BC-D39A3D850E27}">
      <dgm:prSet custT="1"/>
      <dgm:spPr/>
      <dgm:t>
        <a:bodyPr/>
        <a:lstStyle/>
        <a:p>
          <a:pPr rtl="0"/>
          <a:r>
            <a:rPr lang="en-US" sz="1600" dirty="0">
              <a:latin typeface="Franklin Gothic Book" pitchFamily="34" charset="0"/>
            </a:rPr>
            <a:t>Propose and discuss solutions that are practical</a:t>
          </a:r>
        </a:p>
      </dgm:t>
    </dgm:pt>
    <dgm:pt modelId="{036C9FE6-3F54-41A1-A8EF-9EB6E11D395E}" type="parTrans" cxnId="{F89E584E-C696-4D73-AE4B-23BD5C1B32ED}">
      <dgm:prSet/>
      <dgm:spPr/>
      <dgm:t>
        <a:bodyPr/>
        <a:lstStyle/>
        <a:p>
          <a:endParaRPr lang="en-US"/>
        </a:p>
      </dgm:t>
    </dgm:pt>
    <dgm:pt modelId="{F563D618-A3BE-4AA0-AF61-63F6DE3A2320}" type="sibTrans" cxnId="{F89E584E-C696-4D73-AE4B-23BD5C1B32ED}">
      <dgm:prSet/>
      <dgm:spPr/>
      <dgm:t>
        <a:bodyPr/>
        <a:lstStyle/>
        <a:p>
          <a:endParaRPr lang="en-US"/>
        </a:p>
      </dgm:t>
    </dgm:pt>
    <dgm:pt modelId="{832523D7-D2A5-4B3B-BBE9-3E71DAF3E54A}">
      <dgm:prSet custT="1"/>
      <dgm:spPr/>
      <dgm:t>
        <a:bodyPr/>
        <a:lstStyle/>
        <a:p>
          <a:pPr rtl="0"/>
          <a:r>
            <a:rPr lang="en-US" sz="1600" dirty="0">
              <a:latin typeface="Franklin Gothic Book" pitchFamily="34" charset="0"/>
            </a:rPr>
            <a:t>Over time your Principal will be convinced that your cooperation in solving problems at the site level is an asset</a:t>
          </a:r>
        </a:p>
      </dgm:t>
    </dgm:pt>
    <dgm:pt modelId="{13418680-7F1C-4AD7-8913-58FB8FD1432A}" type="parTrans" cxnId="{D0F672F9-B66B-428E-AD53-EBAD1C78A7FE}">
      <dgm:prSet/>
      <dgm:spPr/>
      <dgm:t>
        <a:bodyPr/>
        <a:lstStyle/>
        <a:p>
          <a:endParaRPr lang="en-US"/>
        </a:p>
      </dgm:t>
    </dgm:pt>
    <dgm:pt modelId="{25E9A10C-8E5F-405E-AAE9-51A2D1A9851C}" type="sibTrans" cxnId="{D0F672F9-B66B-428E-AD53-EBAD1C78A7FE}">
      <dgm:prSet/>
      <dgm:spPr/>
      <dgm:t>
        <a:bodyPr/>
        <a:lstStyle/>
        <a:p>
          <a:endParaRPr lang="en-US"/>
        </a:p>
      </dgm:t>
    </dgm:pt>
    <dgm:pt modelId="{1BE81602-7BC5-425D-A910-99D635F51874}">
      <dgm:prSet custT="1"/>
      <dgm:spPr/>
      <dgm:t>
        <a:bodyPr/>
        <a:lstStyle/>
        <a:p>
          <a:pPr rtl="0"/>
          <a:r>
            <a:rPr lang="en-US" sz="1600" dirty="0">
              <a:latin typeface="Franklin Gothic Book" pitchFamily="34" charset="0"/>
            </a:rPr>
            <a:t>Don’t forget to inform staff members of the results of each meeting, celebrate your victories </a:t>
          </a:r>
        </a:p>
      </dgm:t>
    </dgm:pt>
    <dgm:pt modelId="{C54566EF-4805-4099-8243-38AD94612726}" type="parTrans" cxnId="{DB11DA66-63A0-4976-A206-6B7226E9053E}">
      <dgm:prSet/>
      <dgm:spPr/>
      <dgm:t>
        <a:bodyPr/>
        <a:lstStyle/>
        <a:p>
          <a:endParaRPr lang="en-US"/>
        </a:p>
      </dgm:t>
    </dgm:pt>
    <dgm:pt modelId="{2857C48F-018F-44A3-B00C-905060E78240}" type="sibTrans" cxnId="{DB11DA66-63A0-4976-A206-6B7226E9053E}">
      <dgm:prSet/>
      <dgm:spPr/>
      <dgm:t>
        <a:bodyPr/>
        <a:lstStyle/>
        <a:p>
          <a:endParaRPr lang="en-US"/>
        </a:p>
      </dgm:t>
    </dgm:pt>
    <dgm:pt modelId="{B2073725-4F64-4953-B806-6B0BD071481E}">
      <dgm:prSet custT="1"/>
      <dgm:spPr/>
      <dgm:t>
        <a:bodyPr/>
        <a:lstStyle/>
        <a:p>
          <a:pPr rtl="0"/>
          <a:r>
            <a:rPr lang="en-US" sz="1600" dirty="0">
              <a:latin typeface="Franklin Gothic Book" pitchFamily="34" charset="0"/>
            </a:rPr>
            <a:t>Never give up! ORGANIZE</a:t>
          </a:r>
        </a:p>
      </dgm:t>
    </dgm:pt>
    <dgm:pt modelId="{99E9EF91-FA68-40F2-82C2-C21745C154B4}" type="parTrans" cxnId="{9841C94C-AF29-4B5E-A188-E9275044BB20}">
      <dgm:prSet/>
      <dgm:spPr/>
      <dgm:t>
        <a:bodyPr/>
        <a:lstStyle/>
        <a:p>
          <a:endParaRPr lang="en-US"/>
        </a:p>
      </dgm:t>
    </dgm:pt>
    <dgm:pt modelId="{B3B57DC5-9CE4-4ED4-A284-B971C95E7B8A}" type="sibTrans" cxnId="{9841C94C-AF29-4B5E-A188-E9275044BB20}">
      <dgm:prSet/>
      <dgm:spPr/>
      <dgm:t>
        <a:bodyPr/>
        <a:lstStyle/>
        <a:p>
          <a:endParaRPr lang="en-US"/>
        </a:p>
      </dgm:t>
    </dgm:pt>
    <dgm:pt modelId="{C2F8BA7D-03AF-4FE1-B719-BD2A9EB6F82B}" type="pres">
      <dgm:prSet presAssocID="{D721F029-E429-49F1-BD34-E235221A6799}" presName="Name0" presStyleCnt="0">
        <dgm:presLayoutVars>
          <dgm:dir/>
          <dgm:animLvl val="lvl"/>
          <dgm:resizeHandles val="exact"/>
        </dgm:presLayoutVars>
      </dgm:prSet>
      <dgm:spPr/>
    </dgm:pt>
    <dgm:pt modelId="{F205F8FA-48CE-42F0-92EE-9E8C53FF5C23}" type="pres">
      <dgm:prSet presAssocID="{B2073725-4F64-4953-B806-6B0BD071481E}" presName="boxAndChildren" presStyleCnt="0"/>
      <dgm:spPr/>
    </dgm:pt>
    <dgm:pt modelId="{26DE15C9-7064-4DB5-9ECC-63862AF576EE}" type="pres">
      <dgm:prSet presAssocID="{B2073725-4F64-4953-B806-6B0BD071481E}" presName="parentTextBox" presStyleLbl="node1" presStyleIdx="0" presStyleCnt="9"/>
      <dgm:spPr/>
    </dgm:pt>
    <dgm:pt modelId="{FB205391-8A52-4D51-8DEF-F6CC599BDFA3}" type="pres">
      <dgm:prSet presAssocID="{2857C48F-018F-44A3-B00C-905060E78240}" presName="sp" presStyleCnt="0"/>
      <dgm:spPr/>
    </dgm:pt>
    <dgm:pt modelId="{3827AE92-C5D8-4F5D-9446-7E662945C0A1}" type="pres">
      <dgm:prSet presAssocID="{1BE81602-7BC5-425D-A910-99D635F51874}" presName="arrowAndChildren" presStyleCnt="0"/>
      <dgm:spPr/>
    </dgm:pt>
    <dgm:pt modelId="{D89BCCBB-5289-4003-A317-EABE78874191}" type="pres">
      <dgm:prSet presAssocID="{1BE81602-7BC5-425D-A910-99D635F51874}" presName="parentTextArrow" presStyleLbl="node1" presStyleIdx="1" presStyleCnt="9"/>
      <dgm:spPr/>
    </dgm:pt>
    <dgm:pt modelId="{FD22FDFA-CC69-4F00-B0F9-3781324338A0}" type="pres">
      <dgm:prSet presAssocID="{25E9A10C-8E5F-405E-AAE9-51A2D1A9851C}" presName="sp" presStyleCnt="0"/>
      <dgm:spPr/>
    </dgm:pt>
    <dgm:pt modelId="{ECC66F10-F86E-4DDA-93C8-A2F71D854704}" type="pres">
      <dgm:prSet presAssocID="{832523D7-D2A5-4B3B-BBE9-3E71DAF3E54A}" presName="arrowAndChildren" presStyleCnt="0"/>
      <dgm:spPr/>
    </dgm:pt>
    <dgm:pt modelId="{7A073998-BF35-4477-9B5E-032C17433C36}" type="pres">
      <dgm:prSet presAssocID="{832523D7-D2A5-4B3B-BBE9-3E71DAF3E54A}" presName="parentTextArrow" presStyleLbl="node1" presStyleIdx="2" presStyleCnt="9" custLinFactNeighborX="14815" custLinFactNeighborY="8077"/>
      <dgm:spPr/>
    </dgm:pt>
    <dgm:pt modelId="{E1A9BE50-FB9F-4824-97BC-D7A1E61D53DA}" type="pres">
      <dgm:prSet presAssocID="{F563D618-A3BE-4AA0-AF61-63F6DE3A2320}" presName="sp" presStyleCnt="0"/>
      <dgm:spPr/>
    </dgm:pt>
    <dgm:pt modelId="{96E6CCB6-09D0-44A2-8B13-D404D8BFC4A5}" type="pres">
      <dgm:prSet presAssocID="{354C02A8-CD2D-479A-A0BC-D39A3D850E27}" presName="arrowAndChildren" presStyleCnt="0"/>
      <dgm:spPr/>
    </dgm:pt>
    <dgm:pt modelId="{5D3FA4E0-716B-40A4-999C-56908CFCD219}" type="pres">
      <dgm:prSet presAssocID="{354C02A8-CD2D-479A-A0BC-D39A3D850E27}" presName="parentTextArrow" presStyleLbl="node1" presStyleIdx="3" presStyleCnt="9"/>
      <dgm:spPr/>
    </dgm:pt>
    <dgm:pt modelId="{F8FB6B7D-5A50-4180-9D61-113E8A9E00E1}" type="pres">
      <dgm:prSet presAssocID="{73CA4B4B-311A-4E57-A31E-2C0C4494DA2C}" presName="sp" presStyleCnt="0"/>
      <dgm:spPr/>
    </dgm:pt>
    <dgm:pt modelId="{03B98EF6-78DA-43C5-A6B8-8579D8F61D98}" type="pres">
      <dgm:prSet presAssocID="{3061CDAD-EAF9-45C8-8A8E-CC9F656D7F26}" presName="arrowAndChildren" presStyleCnt="0"/>
      <dgm:spPr/>
    </dgm:pt>
    <dgm:pt modelId="{C45448AC-C895-4C6D-9577-E0F02AF997C7}" type="pres">
      <dgm:prSet presAssocID="{3061CDAD-EAF9-45C8-8A8E-CC9F656D7F26}" presName="parentTextArrow" presStyleLbl="node1" presStyleIdx="4" presStyleCnt="9" custLinFactNeighborY="2309"/>
      <dgm:spPr/>
    </dgm:pt>
    <dgm:pt modelId="{6288C5F5-BD7F-4D20-9C42-01EC0CD1B2B4}" type="pres">
      <dgm:prSet presAssocID="{1CD0E276-145A-4593-9880-325634A7BD4F}" presName="sp" presStyleCnt="0"/>
      <dgm:spPr/>
    </dgm:pt>
    <dgm:pt modelId="{E2550F2B-F596-4C08-8BEE-049E437874E7}" type="pres">
      <dgm:prSet presAssocID="{1040E424-91C6-463A-9A93-2A0006E03324}" presName="arrowAndChildren" presStyleCnt="0"/>
      <dgm:spPr/>
    </dgm:pt>
    <dgm:pt modelId="{D115A7D2-3021-4D64-8008-66B23AF59D06}" type="pres">
      <dgm:prSet presAssocID="{1040E424-91C6-463A-9A93-2A0006E03324}" presName="parentTextArrow" presStyleLbl="node1" presStyleIdx="5" presStyleCnt="9"/>
      <dgm:spPr/>
    </dgm:pt>
    <dgm:pt modelId="{93E0997B-F185-4924-937F-200B1DAC62C8}" type="pres">
      <dgm:prSet presAssocID="{9A47A80A-C9BB-478C-94BD-97721EFE92DB}" presName="sp" presStyleCnt="0"/>
      <dgm:spPr/>
    </dgm:pt>
    <dgm:pt modelId="{5988F02D-6B85-44FE-9D5F-C5B213ED8050}" type="pres">
      <dgm:prSet presAssocID="{BA526D2F-EB94-4615-9B79-23143BDCF2C6}" presName="arrowAndChildren" presStyleCnt="0"/>
      <dgm:spPr/>
    </dgm:pt>
    <dgm:pt modelId="{1CECE12E-23B1-412A-A3A1-D3A236AEBFA4}" type="pres">
      <dgm:prSet presAssocID="{BA526D2F-EB94-4615-9B79-23143BDCF2C6}" presName="parentTextArrow" presStyleLbl="node1" presStyleIdx="6" presStyleCnt="9"/>
      <dgm:spPr/>
    </dgm:pt>
    <dgm:pt modelId="{89DA19D2-0CF6-4DAC-ABD1-4B4256E3CDA4}" type="pres">
      <dgm:prSet presAssocID="{D1B8FDC5-3969-4CD7-A3D4-DF3182253A52}" presName="sp" presStyleCnt="0"/>
      <dgm:spPr/>
    </dgm:pt>
    <dgm:pt modelId="{52E3CCEF-C639-433E-ABF6-D4E6BBCC5FCC}" type="pres">
      <dgm:prSet presAssocID="{71C656C3-BF15-40AD-9DD0-D6166822D52C}" presName="arrowAndChildren" presStyleCnt="0"/>
      <dgm:spPr/>
    </dgm:pt>
    <dgm:pt modelId="{79EEAD5C-3DF1-429D-900C-D5D423573201}" type="pres">
      <dgm:prSet presAssocID="{71C656C3-BF15-40AD-9DD0-D6166822D52C}" presName="parentTextArrow" presStyleLbl="node1" presStyleIdx="7" presStyleCnt="9"/>
      <dgm:spPr/>
    </dgm:pt>
    <dgm:pt modelId="{40B21353-F140-4E21-A28C-82D5011EB3C1}" type="pres">
      <dgm:prSet presAssocID="{C7338124-9301-4FB8-8483-BBE174806852}" presName="sp" presStyleCnt="0"/>
      <dgm:spPr/>
    </dgm:pt>
    <dgm:pt modelId="{D748A2F8-362F-4255-914D-7E7B69EF9E49}" type="pres">
      <dgm:prSet presAssocID="{49A3C427-D4E1-4EDD-8457-8F2F4F3E2E41}" presName="arrowAndChildren" presStyleCnt="0"/>
      <dgm:spPr/>
    </dgm:pt>
    <dgm:pt modelId="{94CD4E91-C4C7-4F59-AC5B-215C4706501E}" type="pres">
      <dgm:prSet presAssocID="{49A3C427-D4E1-4EDD-8457-8F2F4F3E2E41}" presName="parentTextArrow" presStyleLbl="node1" presStyleIdx="8" presStyleCnt="9" custScaleY="89775"/>
      <dgm:spPr/>
    </dgm:pt>
  </dgm:ptLst>
  <dgm:cxnLst>
    <dgm:cxn modelId="{49527602-AF9F-463F-93EA-561A894D5D8B}" type="presOf" srcId="{354C02A8-CD2D-479A-A0BC-D39A3D850E27}" destId="{5D3FA4E0-716B-40A4-999C-56908CFCD219}" srcOrd="0" destOrd="0" presId="urn:microsoft.com/office/officeart/2005/8/layout/process4"/>
    <dgm:cxn modelId="{CBCC4E03-8ABF-4B2E-979F-086E7AB1D8F4}" type="presOf" srcId="{D721F029-E429-49F1-BD34-E235221A6799}" destId="{C2F8BA7D-03AF-4FE1-B719-BD2A9EB6F82B}" srcOrd="0" destOrd="0" presId="urn:microsoft.com/office/officeart/2005/8/layout/process4"/>
    <dgm:cxn modelId="{274A8C0B-61A4-4EFF-B31B-0F4C39D7CAD3}" type="presOf" srcId="{49A3C427-D4E1-4EDD-8457-8F2F4F3E2E41}" destId="{94CD4E91-C4C7-4F59-AC5B-215C4706501E}" srcOrd="0" destOrd="0" presId="urn:microsoft.com/office/officeart/2005/8/layout/process4"/>
    <dgm:cxn modelId="{CE44D221-76CB-4EB4-A38B-5DEEFFDB0A14}" type="presOf" srcId="{BA526D2F-EB94-4615-9B79-23143BDCF2C6}" destId="{1CECE12E-23B1-412A-A3A1-D3A236AEBFA4}" srcOrd="0" destOrd="0" presId="urn:microsoft.com/office/officeart/2005/8/layout/process4"/>
    <dgm:cxn modelId="{7FC82D33-2BA9-430F-A647-274D377FA5BD}" type="presOf" srcId="{1040E424-91C6-463A-9A93-2A0006E03324}" destId="{D115A7D2-3021-4D64-8008-66B23AF59D06}" srcOrd="0" destOrd="0" presId="urn:microsoft.com/office/officeart/2005/8/layout/process4"/>
    <dgm:cxn modelId="{908A9735-D58D-4D7E-B476-BF85FA69647A}" srcId="{D721F029-E429-49F1-BD34-E235221A6799}" destId="{71C656C3-BF15-40AD-9DD0-D6166822D52C}" srcOrd="1" destOrd="0" parTransId="{04998F7F-C202-41DC-8FC3-D582DB0F7408}" sibTransId="{D1B8FDC5-3969-4CD7-A3D4-DF3182253A52}"/>
    <dgm:cxn modelId="{5D4C335C-84EA-41CF-A8B4-AD1EA5308897}" type="presOf" srcId="{3061CDAD-EAF9-45C8-8A8E-CC9F656D7F26}" destId="{C45448AC-C895-4C6D-9577-E0F02AF997C7}" srcOrd="0" destOrd="0" presId="urn:microsoft.com/office/officeart/2005/8/layout/process4"/>
    <dgm:cxn modelId="{DB11DA66-63A0-4976-A206-6B7226E9053E}" srcId="{D721F029-E429-49F1-BD34-E235221A6799}" destId="{1BE81602-7BC5-425D-A910-99D635F51874}" srcOrd="7" destOrd="0" parTransId="{C54566EF-4805-4099-8243-38AD94612726}" sibTransId="{2857C48F-018F-44A3-B00C-905060E78240}"/>
    <dgm:cxn modelId="{0E5FE869-CE54-4C42-89EC-8755443CC141}" type="presOf" srcId="{832523D7-D2A5-4B3B-BBE9-3E71DAF3E54A}" destId="{7A073998-BF35-4477-9B5E-032C17433C36}" srcOrd="0" destOrd="0" presId="urn:microsoft.com/office/officeart/2005/8/layout/process4"/>
    <dgm:cxn modelId="{9841C94C-AF29-4B5E-A188-E9275044BB20}" srcId="{D721F029-E429-49F1-BD34-E235221A6799}" destId="{B2073725-4F64-4953-B806-6B0BD071481E}" srcOrd="8" destOrd="0" parTransId="{99E9EF91-FA68-40F2-82C2-C21745C154B4}" sibTransId="{B3B57DC5-9CE4-4ED4-A284-B971C95E7B8A}"/>
    <dgm:cxn modelId="{F89E584E-C696-4D73-AE4B-23BD5C1B32ED}" srcId="{D721F029-E429-49F1-BD34-E235221A6799}" destId="{354C02A8-CD2D-479A-A0BC-D39A3D850E27}" srcOrd="5" destOrd="0" parTransId="{036C9FE6-3F54-41A1-A8EF-9EB6E11D395E}" sibTransId="{F563D618-A3BE-4AA0-AF61-63F6DE3A2320}"/>
    <dgm:cxn modelId="{08E8125A-701C-4A93-A7D9-237506A90A1D}" srcId="{D721F029-E429-49F1-BD34-E235221A6799}" destId="{BA526D2F-EB94-4615-9B79-23143BDCF2C6}" srcOrd="2" destOrd="0" parTransId="{2C2B86A2-C8A7-4037-8E60-B32CDE072499}" sibTransId="{9A47A80A-C9BB-478C-94BD-97721EFE92DB}"/>
    <dgm:cxn modelId="{CBE7EB7B-2B18-4453-AF53-0D13E7B32796}" type="presOf" srcId="{1BE81602-7BC5-425D-A910-99D635F51874}" destId="{D89BCCBB-5289-4003-A317-EABE78874191}" srcOrd="0" destOrd="0" presId="urn:microsoft.com/office/officeart/2005/8/layout/process4"/>
    <dgm:cxn modelId="{F28CFD7D-96BC-46E7-BC99-7EF681FC1699}" srcId="{D721F029-E429-49F1-BD34-E235221A6799}" destId="{49A3C427-D4E1-4EDD-8457-8F2F4F3E2E41}" srcOrd="0" destOrd="0" parTransId="{88D0FF77-1BC4-410E-B5BD-71CA57CB336E}" sibTransId="{C7338124-9301-4FB8-8483-BBE174806852}"/>
    <dgm:cxn modelId="{C2BBFC83-9ED8-40E9-B102-0C326E42E3F1}" type="presOf" srcId="{71C656C3-BF15-40AD-9DD0-D6166822D52C}" destId="{79EEAD5C-3DF1-429D-900C-D5D423573201}" srcOrd="0" destOrd="0" presId="urn:microsoft.com/office/officeart/2005/8/layout/process4"/>
    <dgm:cxn modelId="{C539549D-E401-4F10-A3E0-E250FC279572}" srcId="{D721F029-E429-49F1-BD34-E235221A6799}" destId="{1040E424-91C6-463A-9A93-2A0006E03324}" srcOrd="3" destOrd="0" parTransId="{DFD320E5-3341-4E25-8EF7-1909F6F4B342}" sibTransId="{1CD0E276-145A-4593-9880-325634A7BD4F}"/>
    <dgm:cxn modelId="{E7EB8CB1-BAAA-4C49-9073-16FA9DC98551}" type="presOf" srcId="{B2073725-4F64-4953-B806-6B0BD071481E}" destId="{26DE15C9-7064-4DB5-9ECC-63862AF576EE}" srcOrd="0" destOrd="0" presId="urn:microsoft.com/office/officeart/2005/8/layout/process4"/>
    <dgm:cxn modelId="{AD8341BA-3EEF-4B8F-9AC8-353D2A9862A7}" srcId="{D721F029-E429-49F1-BD34-E235221A6799}" destId="{3061CDAD-EAF9-45C8-8A8E-CC9F656D7F26}" srcOrd="4" destOrd="0" parTransId="{259DF637-F75A-4B24-809E-0875E0CD968C}" sibTransId="{73CA4B4B-311A-4E57-A31E-2C0C4494DA2C}"/>
    <dgm:cxn modelId="{D0F672F9-B66B-428E-AD53-EBAD1C78A7FE}" srcId="{D721F029-E429-49F1-BD34-E235221A6799}" destId="{832523D7-D2A5-4B3B-BBE9-3E71DAF3E54A}" srcOrd="6" destOrd="0" parTransId="{13418680-7F1C-4AD7-8913-58FB8FD1432A}" sibTransId="{25E9A10C-8E5F-405E-AAE9-51A2D1A9851C}"/>
    <dgm:cxn modelId="{99B9F0E5-31EC-4A33-B9E2-5A2B28904DE1}" type="presParOf" srcId="{C2F8BA7D-03AF-4FE1-B719-BD2A9EB6F82B}" destId="{F205F8FA-48CE-42F0-92EE-9E8C53FF5C23}" srcOrd="0" destOrd="0" presId="urn:microsoft.com/office/officeart/2005/8/layout/process4"/>
    <dgm:cxn modelId="{EBB72D7B-8F91-476D-BC76-D1457612623F}" type="presParOf" srcId="{F205F8FA-48CE-42F0-92EE-9E8C53FF5C23}" destId="{26DE15C9-7064-4DB5-9ECC-63862AF576EE}" srcOrd="0" destOrd="0" presId="urn:microsoft.com/office/officeart/2005/8/layout/process4"/>
    <dgm:cxn modelId="{3DD51DE3-3F7B-4980-9D59-8B86D09670B7}" type="presParOf" srcId="{C2F8BA7D-03AF-4FE1-B719-BD2A9EB6F82B}" destId="{FB205391-8A52-4D51-8DEF-F6CC599BDFA3}" srcOrd="1" destOrd="0" presId="urn:microsoft.com/office/officeart/2005/8/layout/process4"/>
    <dgm:cxn modelId="{A96BB326-0967-47EA-A4AE-C7513FD14E6F}" type="presParOf" srcId="{C2F8BA7D-03AF-4FE1-B719-BD2A9EB6F82B}" destId="{3827AE92-C5D8-4F5D-9446-7E662945C0A1}" srcOrd="2" destOrd="0" presId="urn:microsoft.com/office/officeart/2005/8/layout/process4"/>
    <dgm:cxn modelId="{4A64181F-B85A-4659-9801-DD0848113CDF}" type="presParOf" srcId="{3827AE92-C5D8-4F5D-9446-7E662945C0A1}" destId="{D89BCCBB-5289-4003-A317-EABE78874191}" srcOrd="0" destOrd="0" presId="urn:microsoft.com/office/officeart/2005/8/layout/process4"/>
    <dgm:cxn modelId="{B7837FC0-D8DF-4AC5-92A2-6465972F6A77}" type="presParOf" srcId="{C2F8BA7D-03AF-4FE1-B719-BD2A9EB6F82B}" destId="{FD22FDFA-CC69-4F00-B0F9-3781324338A0}" srcOrd="3" destOrd="0" presId="urn:microsoft.com/office/officeart/2005/8/layout/process4"/>
    <dgm:cxn modelId="{A3CC2D1E-0733-4141-80E2-8C7A14139CA2}" type="presParOf" srcId="{C2F8BA7D-03AF-4FE1-B719-BD2A9EB6F82B}" destId="{ECC66F10-F86E-4DDA-93C8-A2F71D854704}" srcOrd="4" destOrd="0" presId="urn:microsoft.com/office/officeart/2005/8/layout/process4"/>
    <dgm:cxn modelId="{4A3325FF-256C-4204-A1EF-C076EE2C22CF}" type="presParOf" srcId="{ECC66F10-F86E-4DDA-93C8-A2F71D854704}" destId="{7A073998-BF35-4477-9B5E-032C17433C36}" srcOrd="0" destOrd="0" presId="urn:microsoft.com/office/officeart/2005/8/layout/process4"/>
    <dgm:cxn modelId="{C383EE4E-CFA4-46CA-808F-7DD64D03671B}" type="presParOf" srcId="{C2F8BA7D-03AF-4FE1-B719-BD2A9EB6F82B}" destId="{E1A9BE50-FB9F-4824-97BC-D7A1E61D53DA}" srcOrd="5" destOrd="0" presId="urn:microsoft.com/office/officeart/2005/8/layout/process4"/>
    <dgm:cxn modelId="{D088FF80-75A8-4174-9B0B-DBC07E091120}" type="presParOf" srcId="{C2F8BA7D-03AF-4FE1-B719-BD2A9EB6F82B}" destId="{96E6CCB6-09D0-44A2-8B13-D404D8BFC4A5}" srcOrd="6" destOrd="0" presId="urn:microsoft.com/office/officeart/2005/8/layout/process4"/>
    <dgm:cxn modelId="{EC49BB1D-3234-463E-BC9D-37BCE350E01E}" type="presParOf" srcId="{96E6CCB6-09D0-44A2-8B13-D404D8BFC4A5}" destId="{5D3FA4E0-716B-40A4-999C-56908CFCD219}" srcOrd="0" destOrd="0" presId="urn:microsoft.com/office/officeart/2005/8/layout/process4"/>
    <dgm:cxn modelId="{A13E84DE-CD04-4DD5-9364-C7217069DC78}" type="presParOf" srcId="{C2F8BA7D-03AF-4FE1-B719-BD2A9EB6F82B}" destId="{F8FB6B7D-5A50-4180-9D61-113E8A9E00E1}" srcOrd="7" destOrd="0" presId="urn:microsoft.com/office/officeart/2005/8/layout/process4"/>
    <dgm:cxn modelId="{7353A889-968B-4AD1-990D-663B42FB4852}" type="presParOf" srcId="{C2F8BA7D-03AF-4FE1-B719-BD2A9EB6F82B}" destId="{03B98EF6-78DA-43C5-A6B8-8579D8F61D98}" srcOrd="8" destOrd="0" presId="urn:microsoft.com/office/officeart/2005/8/layout/process4"/>
    <dgm:cxn modelId="{881EF1EC-E247-4C13-BAE4-7244570D748F}" type="presParOf" srcId="{03B98EF6-78DA-43C5-A6B8-8579D8F61D98}" destId="{C45448AC-C895-4C6D-9577-E0F02AF997C7}" srcOrd="0" destOrd="0" presId="urn:microsoft.com/office/officeart/2005/8/layout/process4"/>
    <dgm:cxn modelId="{5E2D6617-5D39-4283-BA23-55833DACB42C}" type="presParOf" srcId="{C2F8BA7D-03AF-4FE1-B719-BD2A9EB6F82B}" destId="{6288C5F5-BD7F-4D20-9C42-01EC0CD1B2B4}" srcOrd="9" destOrd="0" presId="urn:microsoft.com/office/officeart/2005/8/layout/process4"/>
    <dgm:cxn modelId="{7314E9AB-DB77-4E88-B627-92E1BE5B0322}" type="presParOf" srcId="{C2F8BA7D-03AF-4FE1-B719-BD2A9EB6F82B}" destId="{E2550F2B-F596-4C08-8BEE-049E437874E7}" srcOrd="10" destOrd="0" presId="urn:microsoft.com/office/officeart/2005/8/layout/process4"/>
    <dgm:cxn modelId="{5CBB1398-EFC4-4915-BAF3-83A1A824296C}" type="presParOf" srcId="{E2550F2B-F596-4C08-8BEE-049E437874E7}" destId="{D115A7D2-3021-4D64-8008-66B23AF59D06}" srcOrd="0" destOrd="0" presId="urn:microsoft.com/office/officeart/2005/8/layout/process4"/>
    <dgm:cxn modelId="{0FA3BCF8-705F-465E-88B0-AFD0F5B60902}" type="presParOf" srcId="{C2F8BA7D-03AF-4FE1-B719-BD2A9EB6F82B}" destId="{93E0997B-F185-4924-937F-200B1DAC62C8}" srcOrd="11" destOrd="0" presId="urn:microsoft.com/office/officeart/2005/8/layout/process4"/>
    <dgm:cxn modelId="{75E0BDC6-F7F4-41B3-9542-E8810BA93206}" type="presParOf" srcId="{C2F8BA7D-03AF-4FE1-B719-BD2A9EB6F82B}" destId="{5988F02D-6B85-44FE-9D5F-C5B213ED8050}" srcOrd="12" destOrd="0" presId="urn:microsoft.com/office/officeart/2005/8/layout/process4"/>
    <dgm:cxn modelId="{D0324201-6187-46AC-8C93-A1156DBA06B4}" type="presParOf" srcId="{5988F02D-6B85-44FE-9D5F-C5B213ED8050}" destId="{1CECE12E-23B1-412A-A3A1-D3A236AEBFA4}" srcOrd="0" destOrd="0" presId="urn:microsoft.com/office/officeart/2005/8/layout/process4"/>
    <dgm:cxn modelId="{7C7095EF-264B-42A5-B284-6B60D2FA8F24}" type="presParOf" srcId="{C2F8BA7D-03AF-4FE1-B719-BD2A9EB6F82B}" destId="{89DA19D2-0CF6-4DAC-ABD1-4B4256E3CDA4}" srcOrd="13" destOrd="0" presId="urn:microsoft.com/office/officeart/2005/8/layout/process4"/>
    <dgm:cxn modelId="{9224C6D5-E356-4CAC-8B59-6FF43B39CBFA}" type="presParOf" srcId="{C2F8BA7D-03AF-4FE1-B719-BD2A9EB6F82B}" destId="{52E3CCEF-C639-433E-ABF6-D4E6BBCC5FCC}" srcOrd="14" destOrd="0" presId="urn:microsoft.com/office/officeart/2005/8/layout/process4"/>
    <dgm:cxn modelId="{3230A943-CD10-4AE2-B95A-BD6FEB3EF03E}" type="presParOf" srcId="{52E3CCEF-C639-433E-ABF6-D4E6BBCC5FCC}" destId="{79EEAD5C-3DF1-429D-900C-D5D423573201}" srcOrd="0" destOrd="0" presId="urn:microsoft.com/office/officeart/2005/8/layout/process4"/>
    <dgm:cxn modelId="{EC9B498B-06B2-48CF-A4D8-0F612FDDFF5D}" type="presParOf" srcId="{C2F8BA7D-03AF-4FE1-B719-BD2A9EB6F82B}" destId="{40B21353-F140-4E21-A28C-82D5011EB3C1}" srcOrd="15" destOrd="0" presId="urn:microsoft.com/office/officeart/2005/8/layout/process4"/>
    <dgm:cxn modelId="{58B1023C-8DA2-4D9A-9D31-BFA877026F26}" type="presParOf" srcId="{C2F8BA7D-03AF-4FE1-B719-BD2A9EB6F82B}" destId="{D748A2F8-362F-4255-914D-7E7B69EF9E49}" srcOrd="16" destOrd="0" presId="urn:microsoft.com/office/officeart/2005/8/layout/process4"/>
    <dgm:cxn modelId="{EE42B7C6-59CD-4B5A-B0BF-BD768E0D8027}" type="presParOf" srcId="{D748A2F8-362F-4255-914D-7E7B69EF9E49}" destId="{94CD4E91-C4C7-4F59-AC5B-215C4706501E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2DE4E9F-8339-48EE-829F-12E0276D7006}" type="doc">
      <dgm:prSet loTypeId="urn:microsoft.com/office/officeart/2005/8/layout/hierarchy4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FC89B061-622C-43EF-97E7-F72F36291671}">
      <dgm:prSet phldrT="[Text]"/>
      <dgm:spPr/>
      <dgm:t>
        <a:bodyPr/>
        <a:lstStyle/>
        <a:p>
          <a:r>
            <a:rPr lang="en-US" dirty="0">
              <a:latin typeface="+mj-lt"/>
            </a:rPr>
            <a:t>Introducing Unionism to </a:t>
          </a:r>
        </a:p>
        <a:p>
          <a:r>
            <a:rPr lang="en-US" dirty="0">
              <a:latin typeface="+mj-lt"/>
            </a:rPr>
            <a:t>New Staff Members</a:t>
          </a:r>
        </a:p>
      </dgm:t>
    </dgm:pt>
    <dgm:pt modelId="{0B2361A2-E8CC-47B6-B519-CBBBDF8E7A2C}" type="parTrans" cxnId="{CF3D2AF3-953B-4E23-800B-782B72626F50}">
      <dgm:prSet/>
      <dgm:spPr/>
      <dgm:t>
        <a:bodyPr/>
        <a:lstStyle/>
        <a:p>
          <a:endParaRPr lang="en-US"/>
        </a:p>
      </dgm:t>
    </dgm:pt>
    <dgm:pt modelId="{292FB10D-057F-40E4-8AA2-14E50030EC10}" type="sibTrans" cxnId="{CF3D2AF3-953B-4E23-800B-782B72626F50}">
      <dgm:prSet/>
      <dgm:spPr/>
      <dgm:t>
        <a:bodyPr/>
        <a:lstStyle/>
        <a:p>
          <a:endParaRPr lang="en-US"/>
        </a:p>
      </dgm:t>
    </dgm:pt>
    <dgm:pt modelId="{08948072-AEAD-44D7-A351-D54DABA73507}">
      <dgm:prSet phldrT="[Text]"/>
      <dgm:spPr/>
      <dgm:t>
        <a:bodyPr/>
        <a:lstStyle/>
        <a:p>
          <a:r>
            <a:rPr lang="en-US" dirty="0">
              <a:latin typeface="+mj-lt"/>
            </a:rPr>
            <a:t>Share past successful actions or issues dealt with by your local chapter</a:t>
          </a:r>
        </a:p>
      </dgm:t>
    </dgm:pt>
    <dgm:pt modelId="{E8895246-D1A7-4400-A892-D842D0749366}" type="parTrans" cxnId="{5D126F36-2B3E-427E-85A2-8D027F8DCC1A}">
      <dgm:prSet/>
      <dgm:spPr/>
      <dgm:t>
        <a:bodyPr/>
        <a:lstStyle/>
        <a:p>
          <a:endParaRPr lang="en-US"/>
        </a:p>
      </dgm:t>
    </dgm:pt>
    <dgm:pt modelId="{919CE931-9454-4EE2-82CD-43913E5155F7}" type="sibTrans" cxnId="{5D126F36-2B3E-427E-85A2-8D027F8DCC1A}">
      <dgm:prSet/>
      <dgm:spPr/>
      <dgm:t>
        <a:bodyPr/>
        <a:lstStyle/>
        <a:p>
          <a:endParaRPr lang="en-US"/>
        </a:p>
      </dgm:t>
    </dgm:pt>
    <dgm:pt modelId="{2E59B210-E82C-4CF6-9AB7-0EAA151CFC9C}">
      <dgm:prSet phldrT="[Text]"/>
      <dgm:spPr/>
      <dgm:t>
        <a:bodyPr/>
        <a:lstStyle/>
        <a:p>
          <a:r>
            <a:rPr lang="en-US" dirty="0">
              <a:latin typeface="+mj-lt"/>
            </a:rPr>
            <a:t>Site Reps should use </a:t>
          </a:r>
        </a:p>
        <a:p>
          <a:r>
            <a:rPr lang="en-US" dirty="0">
              <a:latin typeface="+mj-lt"/>
            </a:rPr>
            <a:t>CTA 360 to enroll new members</a:t>
          </a:r>
        </a:p>
      </dgm:t>
    </dgm:pt>
    <dgm:pt modelId="{79611E81-35AA-47B2-90D0-A7FE48A1F352}" type="parTrans" cxnId="{2CB69173-7E80-4002-88F6-C1578E1B3EC0}">
      <dgm:prSet/>
      <dgm:spPr/>
      <dgm:t>
        <a:bodyPr/>
        <a:lstStyle/>
        <a:p>
          <a:endParaRPr lang="en-US"/>
        </a:p>
      </dgm:t>
    </dgm:pt>
    <dgm:pt modelId="{34F58689-8031-49AB-B463-2D086F468417}" type="sibTrans" cxnId="{2CB69173-7E80-4002-88F6-C1578E1B3EC0}">
      <dgm:prSet/>
      <dgm:spPr/>
      <dgm:t>
        <a:bodyPr/>
        <a:lstStyle/>
        <a:p>
          <a:endParaRPr lang="en-US"/>
        </a:p>
      </dgm:t>
    </dgm:pt>
    <dgm:pt modelId="{67675BBA-F896-4A27-B414-8E51108B7886}">
      <dgm:prSet/>
      <dgm:spPr/>
      <dgm:t>
        <a:bodyPr/>
        <a:lstStyle/>
        <a:p>
          <a:r>
            <a:rPr lang="en-US">
              <a:latin typeface="+mj-lt"/>
            </a:rPr>
            <a:t>If you don’t ask, they won’t join!</a:t>
          </a:r>
        </a:p>
      </dgm:t>
    </dgm:pt>
    <dgm:pt modelId="{4FE6EC25-3E20-4F2C-A45A-B57FC3E49EED}" type="parTrans" cxnId="{4D72F36C-2013-472C-9735-531A597F0281}">
      <dgm:prSet/>
      <dgm:spPr/>
      <dgm:t>
        <a:bodyPr/>
        <a:lstStyle/>
        <a:p>
          <a:endParaRPr lang="en-US"/>
        </a:p>
      </dgm:t>
    </dgm:pt>
    <dgm:pt modelId="{F068AFA6-33C2-45D1-ADC1-01A0A5DE35D6}" type="sibTrans" cxnId="{4D72F36C-2013-472C-9735-531A597F0281}">
      <dgm:prSet/>
      <dgm:spPr/>
      <dgm:t>
        <a:bodyPr/>
        <a:lstStyle/>
        <a:p>
          <a:endParaRPr lang="en-US"/>
        </a:p>
      </dgm:t>
    </dgm:pt>
    <dgm:pt modelId="{542BFCCA-660D-4D12-B841-5B161BA327D1}">
      <dgm:prSet/>
      <dgm:spPr/>
      <dgm:t>
        <a:bodyPr/>
        <a:lstStyle/>
        <a:p>
          <a:r>
            <a:rPr lang="en-US">
              <a:latin typeface="+mj-lt"/>
            </a:rPr>
            <a:t>You may wish to invite a CTA PCS to talk with your total staff or individual non-members</a:t>
          </a:r>
        </a:p>
      </dgm:t>
    </dgm:pt>
    <dgm:pt modelId="{2D53C3BC-0F0E-4784-B93E-CEAFB2C74E33}" type="parTrans" cxnId="{D4A7C1FC-3896-443A-A721-B5782073E333}">
      <dgm:prSet/>
      <dgm:spPr/>
      <dgm:t>
        <a:bodyPr/>
        <a:lstStyle/>
        <a:p>
          <a:endParaRPr lang="en-US"/>
        </a:p>
      </dgm:t>
    </dgm:pt>
    <dgm:pt modelId="{2DA0BC07-3614-4017-BD4C-3EC6D3332AC5}" type="sibTrans" cxnId="{D4A7C1FC-3896-443A-A721-B5782073E333}">
      <dgm:prSet/>
      <dgm:spPr/>
      <dgm:t>
        <a:bodyPr/>
        <a:lstStyle/>
        <a:p>
          <a:endParaRPr lang="en-US"/>
        </a:p>
      </dgm:t>
    </dgm:pt>
    <dgm:pt modelId="{354C17E8-0474-4822-A14E-7381A06865B3}">
      <dgm:prSet/>
      <dgm:spPr/>
      <dgm:t>
        <a:bodyPr/>
        <a:lstStyle/>
        <a:p>
          <a:r>
            <a:rPr lang="en-US" dirty="0">
              <a:latin typeface="+mj-lt"/>
            </a:rPr>
            <a:t>Mobilize: Site Rep asks for the participation of  every person at school site</a:t>
          </a:r>
        </a:p>
      </dgm:t>
    </dgm:pt>
    <dgm:pt modelId="{4208E08C-AF21-432C-A5BB-2AE4A53E8150}" type="parTrans" cxnId="{F1CFBB36-C0C3-4475-924E-CACF78C28B4B}">
      <dgm:prSet/>
      <dgm:spPr/>
      <dgm:t>
        <a:bodyPr/>
        <a:lstStyle/>
        <a:p>
          <a:endParaRPr lang="en-US"/>
        </a:p>
      </dgm:t>
    </dgm:pt>
    <dgm:pt modelId="{6BD3E065-F927-4AEE-841F-2130C8527FC2}" type="sibTrans" cxnId="{F1CFBB36-C0C3-4475-924E-CACF78C28B4B}">
      <dgm:prSet/>
      <dgm:spPr/>
      <dgm:t>
        <a:bodyPr/>
        <a:lstStyle/>
        <a:p>
          <a:endParaRPr lang="en-US"/>
        </a:p>
      </dgm:t>
    </dgm:pt>
    <dgm:pt modelId="{28D3F50B-CCE0-4D5F-8229-7D89F2E3B89C}" type="pres">
      <dgm:prSet presAssocID="{92DE4E9F-8339-48EE-829F-12E0276D700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C3CC382-D378-40B2-9775-2DFCD445587B}" type="pres">
      <dgm:prSet presAssocID="{FC89B061-622C-43EF-97E7-F72F36291671}" presName="vertOne" presStyleCnt="0"/>
      <dgm:spPr/>
    </dgm:pt>
    <dgm:pt modelId="{AF604118-48D4-4BE7-9453-6AE5BFD6178A}" type="pres">
      <dgm:prSet presAssocID="{FC89B061-622C-43EF-97E7-F72F36291671}" presName="txOne" presStyleLbl="node0" presStyleIdx="0" presStyleCnt="1" custLinFactY="-37116" custLinFactNeighborX="40" custLinFactNeighborY="-100000">
        <dgm:presLayoutVars>
          <dgm:chPref val="3"/>
        </dgm:presLayoutVars>
      </dgm:prSet>
      <dgm:spPr/>
    </dgm:pt>
    <dgm:pt modelId="{7B15B394-D195-46FC-BC74-2F76B6A5C3F8}" type="pres">
      <dgm:prSet presAssocID="{FC89B061-622C-43EF-97E7-F72F36291671}" presName="parTransOne" presStyleCnt="0"/>
      <dgm:spPr/>
    </dgm:pt>
    <dgm:pt modelId="{5614E70B-1D70-46B9-9E9F-3A6D87FB5B3F}" type="pres">
      <dgm:prSet presAssocID="{FC89B061-622C-43EF-97E7-F72F36291671}" presName="horzOne" presStyleCnt="0"/>
      <dgm:spPr/>
    </dgm:pt>
    <dgm:pt modelId="{34381B36-E2C5-4EB9-AAAE-1228892B8EC9}" type="pres">
      <dgm:prSet presAssocID="{08948072-AEAD-44D7-A351-D54DABA73507}" presName="vertTwo" presStyleCnt="0"/>
      <dgm:spPr/>
    </dgm:pt>
    <dgm:pt modelId="{F24DEA95-889A-4DA3-99A6-083EDCCD46AF}" type="pres">
      <dgm:prSet presAssocID="{08948072-AEAD-44D7-A351-D54DABA73507}" presName="txTwo" presStyleLbl="node2" presStyleIdx="0" presStyleCnt="5">
        <dgm:presLayoutVars>
          <dgm:chPref val="3"/>
        </dgm:presLayoutVars>
      </dgm:prSet>
      <dgm:spPr/>
    </dgm:pt>
    <dgm:pt modelId="{A47C1365-1558-476E-B344-44AD00CB4318}" type="pres">
      <dgm:prSet presAssocID="{08948072-AEAD-44D7-A351-D54DABA73507}" presName="horzTwo" presStyleCnt="0"/>
      <dgm:spPr/>
    </dgm:pt>
    <dgm:pt modelId="{76F3ED88-7C85-4A88-911D-C35C94D34388}" type="pres">
      <dgm:prSet presAssocID="{919CE931-9454-4EE2-82CD-43913E5155F7}" presName="sibSpaceTwo" presStyleCnt="0"/>
      <dgm:spPr/>
    </dgm:pt>
    <dgm:pt modelId="{D03B3641-2A52-43F5-84E3-846EA331FE1E}" type="pres">
      <dgm:prSet presAssocID="{542BFCCA-660D-4D12-B841-5B161BA327D1}" presName="vertTwo" presStyleCnt="0"/>
      <dgm:spPr/>
    </dgm:pt>
    <dgm:pt modelId="{91F1FE65-6AFE-441D-BE1D-535F7D34CF40}" type="pres">
      <dgm:prSet presAssocID="{542BFCCA-660D-4D12-B841-5B161BA327D1}" presName="txTwo" presStyleLbl="node2" presStyleIdx="1" presStyleCnt="5">
        <dgm:presLayoutVars>
          <dgm:chPref val="3"/>
        </dgm:presLayoutVars>
      </dgm:prSet>
      <dgm:spPr/>
    </dgm:pt>
    <dgm:pt modelId="{E796656B-1A48-4A1F-8D1B-692506C880A5}" type="pres">
      <dgm:prSet presAssocID="{542BFCCA-660D-4D12-B841-5B161BA327D1}" presName="horzTwo" presStyleCnt="0"/>
      <dgm:spPr/>
    </dgm:pt>
    <dgm:pt modelId="{7E4CB6B6-EFBE-4C0D-A79C-B5D8666C2145}" type="pres">
      <dgm:prSet presAssocID="{2DA0BC07-3614-4017-BD4C-3EC6D3332AC5}" presName="sibSpaceTwo" presStyleCnt="0"/>
      <dgm:spPr/>
    </dgm:pt>
    <dgm:pt modelId="{3CA81299-3836-475E-B148-BABE2172259E}" type="pres">
      <dgm:prSet presAssocID="{2E59B210-E82C-4CF6-9AB7-0EAA151CFC9C}" presName="vertTwo" presStyleCnt="0"/>
      <dgm:spPr/>
    </dgm:pt>
    <dgm:pt modelId="{A9F23EA2-A3A0-4633-93B5-50944F631862}" type="pres">
      <dgm:prSet presAssocID="{2E59B210-E82C-4CF6-9AB7-0EAA151CFC9C}" presName="txTwo" presStyleLbl="node2" presStyleIdx="2" presStyleCnt="5">
        <dgm:presLayoutVars>
          <dgm:chPref val="3"/>
        </dgm:presLayoutVars>
      </dgm:prSet>
      <dgm:spPr/>
    </dgm:pt>
    <dgm:pt modelId="{56287B3B-BA76-412B-B265-AF14E6A3C840}" type="pres">
      <dgm:prSet presAssocID="{2E59B210-E82C-4CF6-9AB7-0EAA151CFC9C}" presName="horzTwo" presStyleCnt="0"/>
      <dgm:spPr/>
    </dgm:pt>
    <dgm:pt modelId="{0CB52DB9-9DFB-4C1B-AEEA-EA4154C48212}" type="pres">
      <dgm:prSet presAssocID="{34F58689-8031-49AB-B463-2D086F468417}" presName="sibSpaceTwo" presStyleCnt="0"/>
      <dgm:spPr/>
    </dgm:pt>
    <dgm:pt modelId="{F8F602FC-A907-46F8-8B6E-F237CBC9867A}" type="pres">
      <dgm:prSet presAssocID="{354C17E8-0474-4822-A14E-7381A06865B3}" presName="vertTwo" presStyleCnt="0"/>
      <dgm:spPr/>
    </dgm:pt>
    <dgm:pt modelId="{BB01B969-D216-4FE4-8706-A053CA863305}" type="pres">
      <dgm:prSet presAssocID="{354C17E8-0474-4822-A14E-7381A06865B3}" presName="txTwo" presStyleLbl="node2" presStyleIdx="3" presStyleCnt="5">
        <dgm:presLayoutVars>
          <dgm:chPref val="3"/>
        </dgm:presLayoutVars>
      </dgm:prSet>
      <dgm:spPr/>
    </dgm:pt>
    <dgm:pt modelId="{D74067AC-4D37-450F-9CDB-168E917D5511}" type="pres">
      <dgm:prSet presAssocID="{354C17E8-0474-4822-A14E-7381A06865B3}" presName="horzTwo" presStyleCnt="0"/>
      <dgm:spPr/>
    </dgm:pt>
    <dgm:pt modelId="{5687BCB9-6434-440D-962C-383EB84F9B3E}" type="pres">
      <dgm:prSet presAssocID="{6BD3E065-F927-4AEE-841F-2130C8527FC2}" presName="sibSpaceTwo" presStyleCnt="0"/>
      <dgm:spPr/>
    </dgm:pt>
    <dgm:pt modelId="{4BA3A0C1-4A2E-49C7-B91C-45FBDA86A4A4}" type="pres">
      <dgm:prSet presAssocID="{67675BBA-F896-4A27-B414-8E51108B7886}" presName="vertTwo" presStyleCnt="0"/>
      <dgm:spPr/>
    </dgm:pt>
    <dgm:pt modelId="{FA8F6616-B41D-4D0A-A60F-173FE3E316F5}" type="pres">
      <dgm:prSet presAssocID="{67675BBA-F896-4A27-B414-8E51108B7886}" presName="txTwo" presStyleLbl="node2" presStyleIdx="4" presStyleCnt="5">
        <dgm:presLayoutVars>
          <dgm:chPref val="3"/>
        </dgm:presLayoutVars>
      </dgm:prSet>
      <dgm:spPr/>
    </dgm:pt>
    <dgm:pt modelId="{D3D9E6F7-6021-4A09-9DA0-2FF75623741C}" type="pres">
      <dgm:prSet presAssocID="{67675BBA-F896-4A27-B414-8E51108B7886}" presName="horzTwo" presStyleCnt="0"/>
      <dgm:spPr/>
    </dgm:pt>
  </dgm:ptLst>
  <dgm:cxnLst>
    <dgm:cxn modelId="{5D126F36-2B3E-427E-85A2-8D027F8DCC1A}" srcId="{FC89B061-622C-43EF-97E7-F72F36291671}" destId="{08948072-AEAD-44D7-A351-D54DABA73507}" srcOrd="0" destOrd="0" parTransId="{E8895246-D1A7-4400-A892-D842D0749366}" sibTransId="{919CE931-9454-4EE2-82CD-43913E5155F7}"/>
    <dgm:cxn modelId="{F1CFBB36-C0C3-4475-924E-CACF78C28B4B}" srcId="{FC89B061-622C-43EF-97E7-F72F36291671}" destId="{354C17E8-0474-4822-A14E-7381A06865B3}" srcOrd="3" destOrd="0" parTransId="{4208E08C-AF21-432C-A5BB-2AE4A53E8150}" sibTransId="{6BD3E065-F927-4AEE-841F-2130C8527FC2}"/>
    <dgm:cxn modelId="{0A432162-722F-4003-A83D-DCE00483589F}" type="presOf" srcId="{67675BBA-F896-4A27-B414-8E51108B7886}" destId="{FA8F6616-B41D-4D0A-A60F-173FE3E316F5}" srcOrd="0" destOrd="0" presId="urn:microsoft.com/office/officeart/2005/8/layout/hierarchy4"/>
    <dgm:cxn modelId="{9F4AB844-5924-4E15-A6E2-47E45B767314}" type="presOf" srcId="{2E59B210-E82C-4CF6-9AB7-0EAA151CFC9C}" destId="{A9F23EA2-A3A0-4633-93B5-50944F631862}" srcOrd="0" destOrd="0" presId="urn:microsoft.com/office/officeart/2005/8/layout/hierarchy4"/>
    <dgm:cxn modelId="{73E37168-F484-49DD-8B04-B1B1CF9D7711}" type="presOf" srcId="{354C17E8-0474-4822-A14E-7381A06865B3}" destId="{BB01B969-D216-4FE4-8706-A053CA863305}" srcOrd="0" destOrd="0" presId="urn:microsoft.com/office/officeart/2005/8/layout/hierarchy4"/>
    <dgm:cxn modelId="{4D72F36C-2013-472C-9735-531A597F0281}" srcId="{FC89B061-622C-43EF-97E7-F72F36291671}" destId="{67675BBA-F896-4A27-B414-8E51108B7886}" srcOrd="4" destOrd="0" parTransId="{4FE6EC25-3E20-4F2C-A45A-B57FC3E49EED}" sibTransId="{F068AFA6-33C2-45D1-ADC1-01A0A5DE35D6}"/>
    <dgm:cxn modelId="{2CB69173-7E80-4002-88F6-C1578E1B3EC0}" srcId="{FC89B061-622C-43EF-97E7-F72F36291671}" destId="{2E59B210-E82C-4CF6-9AB7-0EAA151CFC9C}" srcOrd="2" destOrd="0" parTransId="{79611E81-35AA-47B2-90D0-A7FE48A1F352}" sibTransId="{34F58689-8031-49AB-B463-2D086F468417}"/>
    <dgm:cxn modelId="{97ACDC81-14EE-4010-A0DC-7A3B42A33912}" type="presOf" srcId="{08948072-AEAD-44D7-A351-D54DABA73507}" destId="{F24DEA95-889A-4DA3-99A6-083EDCCD46AF}" srcOrd="0" destOrd="0" presId="urn:microsoft.com/office/officeart/2005/8/layout/hierarchy4"/>
    <dgm:cxn modelId="{BF3589C2-3931-4AF1-B6AD-DA6D72639D63}" type="presOf" srcId="{542BFCCA-660D-4D12-B841-5B161BA327D1}" destId="{91F1FE65-6AFE-441D-BE1D-535F7D34CF40}" srcOrd="0" destOrd="0" presId="urn:microsoft.com/office/officeart/2005/8/layout/hierarchy4"/>
    <dgm:cxn modelId="{97D049E5-7DA7-4FF8-B71D-F6B8885B3281}" type="presOf" srcId="{FC89B061-622C-43EF-97E7-F72F36291671}" destId="{AF604118-48D4-4BE7-9453-6AE5BFD6178A}" srcOrd="0" destOrd="0" presId="urn:microsoft.com/office/officeart/2005/8/layout/hierarchy4"/>
    <dgm:cxn modelId="{A3B377F0-AB82-47FB-985A-71B1A4E61366}" type="presOf" srcId="{92DE4E9F-8339-48EE-829F-12E0276D7006}" destId="{28D3F50B-CCE0-4D5F-8229-7D89F2E3B89C}" srcOrd="0" destOrd="0" presId="urn:microsoft.com/office/officeart/2005/8/layout/hierarchy4"/>
    <dgm:cxn modelId="{CF3D2AF3-953B-4E23-800B-782B72626F50}" srcId="{92DE4E9F-8339-48EE-829F-12E0276D7006}" destId="{FC89B061-622C-43EF-97E7-F72F36291671}" srcOrd="0" destOrd="0" parTransId="{0B2361A2-E8CC-47B6-B519-CBBBDF8E7A2C}" sibTransId="{292FB10D-057F-40E4-8AA2-14E50030EC10}"/>
    <dgm:cxn modelId="{D4A7C1FC-3896-443A-A721-B5782073E333}" srcId="{FC89B061-622C-43EF-97E7-F72F36291671}" destId="{542BFCCA-660D-4D12-B841-5B161BA327D1}" srcOrd="1" destOrd="0" parTransId="{2D53C3BC-0F0E-4784-B93E-CEAFB2C74E33}" sibTransId="{2DA0BC07-3614-4017-BD4C-3EC6D3332AC5}"/>
    <dgm:cxn modelId="{4A95EF34-6EFB-4AEF-A699-BC7AB9B11B63}" type="presParOf" srcId="{28D3F50B-CCE0-4D5F-8229-7D89F2E3B89C}" destId="{FC3CC382-D378-40B2-9775-2DFCD445587B}" srcOrd="0" destOrd="0" presId="urn:microsoft.com/office/officeart/2005/8/layout/hierarchy4"/>
    <dgm:cxn modelId="{8C3F3446-F061-4EF3-8997-E338D42AE44B}" type="presParOf" srcId="{FC3CC382-D378-40B2-9775-2DFCD445587B}" destId="{AF604118-48D4-4BE7-9453-6AE5BFD6178A}" srcOrd="0" destOrd="0" presId="urn:microsoft.com/office/officeart/2005/8/layout/hierarchy4"/>
    <dgm:cxn modelId="{2DEA3F0A-7469-4420-B980-15744C92F4A8}" type="presParOf" srcId="{FC3CC382-D378-40B2-9775-2DFCD445587B}" destId="{7B15B394-D195-46FC-BC74-2F76B6A5C3F8}" srcOrd="1" destOrd="0" presId="urn:microsoft.com/office/officeart/2005/8/layout/hierarchy4"/>
    <dgm:cxn modelId="{08109205-D90D-4BBB-BE1C-B17011557998}" type="presParOf" srcId="{FC3CC382-D378-40B2-9775-2DFCD445587B}" destId="{5614E70B-1D70-46B9-9E9F-3A6D87FB5B3F}" srcOrd="2" destOrd="0" presId="urn:microsoft.com/office/officeart/2005/8/layout/hierarchy4"/>
    <dgm:cxn modelId="{1EDF5B31-622A-46FF-A8C5-8B1FFE8501B6}" type="presParOf" srcId="{5614E70B-1D70-46B9-9E9F-3A6D87FB5B3F}" destId="{34381B36-E2C5-4EB9-AAAE-1228892B8EC9}" srcOrd="0" destOrd="0" presId="urn:microsoft.com/office/officeart/2005/8/layout/hierarchy4"/>
    <dgm:cxn modelId="{ABB6EB52-120D-4C31-929B-25CA950FD577}" type="presParOf" srcId="{34381B36-E2C5-4EB9-AAAE-1228892B8EC9}" destId="{F24DEA95-889A-4DA3-99A6-083EDCCD46AF}" srcOrd="0" destOrd="0" presId="urn:microsoft.com/office/officeart/2005/8/layout/hierarchy4"/>
    <dgm:cxn modelId="{BDFABE34-93E5-46C0-B886-41AC106F19DB}" type="presParOf" srcId="{34381B36-E2C5-4EB9-AAAE-1228892B8EC9}" destId="{A47C1365-1558-476E-B344-44AD00CB4318}" srcOrd="1" destOrd="0" presId="urn:microsoft.com/office/officeart/2005/8/layout/hierarchy4"/>
    <dgm:cxn modelId="{E03B06A2-1EC4-448E-8DD2-4EEF8D617A5B}" type="presParOf" srcId="{5614E70B-1D70-46B9-9E9F-3A6D87FB5B3F}" destId="{76F3ED88-7C85-4A88-911D-C35C94D34388}" srcOrd="1" destOrd="0" presId="urn:microsoft.com/office/officeart/2005/8/layout/hierarchy4"/>
    <dgm:cxn modelId="{95BC8019-2398-48A3-9FFA-EBE970E25A04}" type="presParOf" srcId="{5614E70B-1D70-46B9-9E9F-3A6D87FB5B3F}" destId="{D03B3641-2A52-43F5-84E3-846EA331FE1E}" srcOrd="2" destOrd="0" presId="urn:microsoft.com/office/officeart/2005/8/layout/hierarchy4"/>
    <dgm:cxn modelId="{92C540BF-0D30-4ED7-9494-E89F2AA1F0E3}" type="presParOf" srcId="{D03B3641-2A52-43F5-84E3-846EA331FE1E}" destId="{91F1FE65-6AFE-441D-BE1D-535F7D34CF40}" srcOrd="0" destOrd="0" presId="urn:microsoft.com/office/officeart/2005/8/layout/hierarchy4"/>
    <dgm:cxn modelId="{263F2753-49CA-4CE0-A851-71274DAE51D4}" type="presParOf" srcId="{D03B3641-2A52-43F5-84E3-846EA331FE1E}" destId="{E796656B-1A48-4A1F-8D1B-692506C880A5}" srcOrd="1" destOrd="0" presId="urn:microsoft.com/office/officeart/2005/8/layout/hierarchy4"/>
    <dgm:cxn modelId="{1BDD3F3E-C95B-4463-B3DA-EE67E5F397CD}" type="presParOf" srcId="{5614E70B-1D70-46B9-9E9F-3A6D87FB5B3F}" destId="{7E4CB6B6-EFBE-4C0D-A79C-B5D8666C2145}" srcOrd="3" destOrd="0" presId="urn:microsoft.com/office/officeart/2005/8/layout/hierarchy4"/>
    <dgm:cxn modelId="{C47F0283-A314-438F-B6CF-E204E6DDEC2D}" type="presParOf" srcId="{5614E70B-1D70-46B9-9E9F-3A6D87FB5B3F}" destId="{3CA81299-3836-475E-B148-BABE2172259E}" srcOrd="4" destOrd="0" presId="urn:microsoft.com/office/officeart/2005/8/layout/hierarchy4"/>
    <dgm:cxn modelId="{BF70E0C5-258E-463E-84FA-3365521D50B3}" type="presParOf" srcId="{3CA81299-3836-475E-B148-BABE2172259E}" destId="{A9F23EA2-A3A0-4633-93B5-50944F631862}" srcOrd="0" destOrd="0" presId="urn:microsoft.com/office/officeart/2005/8/layout/hierarchy4"/>
    <dgm:cxn modelId="{D11C0EAC-EB14-46DE-A9B7-A63F62CAD078}" type="presParOf" srcId="{3CA81299-3836-475E-B148-BABE2172259E}" destId="{56287B3B-BA76-412B-B265-AF14E6A3C840}" srcOrd="1" destOrd="0" presId="urn:microsoft.com/office/officeart/2005/8/layout/hierarchy4"/>
    <dgm:cxn modelId="{2211C82D-36FF-4F00-B27D-65D430C616D0}" type="presParOf" srcId="{5614E70B-1D70-46B9-9E9F-3A6D87FB5B3F}" destId="{0CB52DB9-9DFB-4C1B-AEEA-EA4154C48212}" srcOrd="5" destOrd="0" presId="urn:microsoft.com/office/officeart/2005/8/layout/hierarchy4"/>
    <dgm:cxn modelId="{82DA4E65-186A-4B5D-9066-E96A3940E936}" type="presParOf" srcId="{5614E70B-1D70-46B9-9E9F-3A6D87FB5B3F}" destId="{F8F602FC-A907-46F8-8B6E-F237CBC9867A}" srcOrd="6" destOrd="0" presId="urn:microsoft.com/office/officeart/2005/8/layout/hierarchy4"/>
    <dgm:cxn modelId="{2259AA33-37DB-4977-A7D5-4D2DE2975216}" type="presParOf" srcId="{F8F602FC-A907-46F8-8B6E-F237CBC9867A}" destId="{BB01B969-D216-4FE4-8706-A053CA863305}" srcOrd="0" destOrd="0" presId="urn:microsoft.com/office/officeart/2005/8/layout/hierarchy4"/>
    <dgm:cxn modelId="{5E90D9D9-2904-425E-9336-FAED2D65A9CA}" type="presParOf" srcId="{F8F602FC-A907-46F8-8B6E-F237CBC9867A}" destId="{D74067AC-4D37-450F-9CDB-168E917D5511}" srcOrd="1" destOrd="0" presId="urn:microsoft.com/office/officeart/2005/8/layout/hierarchy4"/>
    <dgm:cxn modelId="{BF4D4569-1E66-431A-B507-DE2D74D7FCF2}" type="presParOf" srcId="{5614E70B-1D70-46B9-9E9F-3A6D87FB5B3F}" destId="{5687BCB9-6434-440D-962C-383EB84F9B3E}" srcOrd="7" destOrd="0" presId="urn:microsoft.com/office/officeart/2005/8/layout/hierarchy4"/>
    <dgm:cxn modelId="{0C358D9B-3FEE-4EAD-BDAD-C6B6549139A3}" type="presParOf" srcId="{5614E70B-1D70-46B9-9E9F-3A6D87FB5B3F}" destId="{4BA3A0C1-4A2E-49C7-B91C-45FBDA86A4A4}" srcOrd="8" destOrd="0" presId="urn:microsoft.com/office/officeart/2005/8/layout/hierarchy4"/>
    <dgm:cxn modelId="{AABB82A5-A228-4D49-B16B-A7E880F38D2F}" type="presParOf" srcId="{4BA3A0C1-4A2E-49C7-B91C-45FBDA86A4A4}" destId="{FA8F6616-B41D-4D0A-A60F-173FE3E316F5}" srcOrd="0" destOrd="0" presId="urn:microsoft.com/office/officeart/2005/8/layout/hierarchy4"/>
    <dgm:cxn modelId="{23EABD70-373C-4426-AEFD-76E9ED513FA3}" type="presParOf" srcId="{4BA3A0C1-4A2E-49C7-B91C-45FBDA86A4A4}" destId="{D3D9E6F7-6021-4A09-9DA0-2FF75623741C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4FB481B-C6C5-4918-A3BB-B57C154049AF}" type="doc">
      <dgm:prSet loTypeId="urn:microsoft.com/office/officeart/2005/8/layout/target3" loCatId="relationship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DB302EA-BEC4-4433-B599-968683263CB3}">
      <dgm:prSet/>
      <dgm:spPr/>
      <dgm:t>
        <a:bodyPr/>
        <a:lstStyle/>
        <a:p>
          <a:pPr rtl="0"/>
          <a:r>
            <a:rPr lang="en-US" dirty="0">
              <a:latin typeface="+mj-lt"/>
            </a:rPr>
            <a:t>Handles lower-level informal grievances</a:t>
          </a:r>
        </a:p>
      </dgm:t>
    </dgm:pt>
    <dgm:pt modelId="{96782390-D6AF-4402-B9E0-5E2F9C22730A}" type="parTrans" cxnId="{DF78C50D-2A83-4D66-9211-4FFD4FC2E798}">
      <dgm:prSet/>
      <dgm:spPr/>
      <dgm:t>
        <a:bodyPr/>
        <a:lstStyle/>
        <a:p>
          <a:endParaRPr lang="en-US"/>
        </a:p>
      </dgm:t>
    </dgm:pt>
    <dgm:pt modelId="{DE112384-FCE9-407C-B3FD-A843CBE18026}" type="sibTrans" cxnId="{DF78C50D-2A83-4D66-9211-4FFD4FC2E798}">
      <dgm:prSet/>
      <dgm:spPr/>
      <dgm:t>
        <a:bodyPr/>
        <a:lstStyle/>
        <a:p>
          <a:endParaRPr lang="en-US"/>
        </a:p>
      </dgm:t>
    </dgm:pt>
    <dgm:pt modelId="{76712BE8-B3FA-4FAF-BB21-157B087EA312}">
      <dgm:prSet/>
      <dgm:spPr/>
      <dgm:t>
        <a:bodyPr/>
        <a:lstStyle/>
        <a:p>
          <a:pPr rtl="0"/>
          <a:r>
            <a:rPr lang="en-US" dirty="0">
              <a:latin typeface="+mj-lt"/>
            </a:rPr>
            <a:t>Maintains contact with CTA PCS regarding concerns</a:t>
          </a:r>
        </a:p>
      </dgm:t>
    </dgm:pt>
    <dgm:pt modelId="{F69F60F3-6ABA-4B55-9871-6203C5E0EC45}" type="parTrans" cxnId="{1392BDC6-F0C6-4501-A4C4-C585967C7506}">
      <dgm:prSet/>
      <dgm:spPr/>
      <dgm:t>
        <a:bodyPr/>
        <a:lstStyle/>
        <a:p>
          <a:endParaRPr lang="en-US"/>
        </a:p>
      </dgm:t>
    </dgm:pt>
    <dgm:pt modelId="{992040AB-E297-4935-8D3F-EF524842BEDB}" type="sibTrans" cxnId="{1392BDC6-F0C6-4501-A4C4-C585967C7506}">
      <dgm:prSet/>
      <dgm:spPr/>
      <dgm:t>
        <a:bodyPr/>
        <a:lstStyle/>
        <a:p>
          <a:endParaRPr lang="en-US"/>
        </a:p>
      </dgm:t>
    </dgm:pt>
    <dgm:pt modelId="{9520C4E3-05A0-4C86-9972-AC605ED578AE}">
      <dgm:prSet/>
      <dgm:spPr/>
      <dgm:t>
        <a:bodyPr/>
        <a:lstStyle/>
        <a:p>
          <a:pPr rtl="0"/>
          <a:r>
            <a:rPr lang="en-US" dirty="0">
              <a:latin typeface="+mj-lt"/>
            </a:rPr>
            <a:t>Identifies school site problems</a:t>
          </a:r>
        </a:p>
      </dgm:t>
    </dgm:pt>
    <dgm:pt modelId="{FE340362-28A6-4F66-979C-045FFB1F13C5}" type="parTrans" cxnId="{317A5C10-2A01-4FEB-8CA6-DD279427F811}">
      <dgm:prSet/>
      <dgm:spPr/>
      <dgm:t>
        <a:bodyPr/>
        <a:lstStyle/>
        <a:p>
          <a:endParaRPr lang="en-US"/>
        </a:p>
      </dgm:t>
    </dgm:pt>
    <dgm:pt modelId="{3E0A9A20-1E50-4E20-8E85-1CE06E9EE1E5}" type="sibTrans" cxnId="{317A5C10-2A01-4FEB-8CA6-DD279427F811}">
      <dgm:prSet/>
      <dgm:spPr/>
      <dgm:t>
        <a:bodyPr/>
        <a:lstStyle/>
        <a:p>
          <a:endParaRPr lang="en-US"/>
        </a:p>
      </dgm:t>
    </dgm:pt>
    <dgm:pt modelId="{B62B4039-A3E1-4701-94C3-EBCA96B8532F}">
      <dgm:prSet/>
      <dgm:spPr/>
      <dgm:t>
        <a:bodyPr/>
        <a:lstStyle/>
        <a:p>
          <a:pPr rtl="0"/>
          <a:r>
            <a:rPr lang="en-US" dirty="0">
              <a:latin typeface="+mj-lt"/>
            </a:rPr>
            <a:t>Involves members in professional issues</a:t>
          </a:r>
        </a:p>
      </dgm:t>
    </dgm:pt>
    <dgm:pt modelId="{C7FD3359-DDD4-4590-86AC-555A89F6ED53}" type="parTrans" cxnId="{4163E25C-5E23-4D45-90E4-7B0B2E04CFB7}">
      <dgm:prSet/>
      <dgm:spPr/>
      <dgm:t>
        <a:bodyPr/>
        <a:lstStyle/>
        <a:p>
          <a:endParaRPr lang="en-US"/>
        </a:p>
      </dgm:t>
    </dgm:pt>
    <dgm:pt modelId="{7A9A9588-AEDC-4E64-A7B9-B97404168AC4}" type="sibTrans" cxnId="{4163E25C-5E23-4D45-90E4-7B0B2E04CFB7}">
      <dgm:prSet/>
      <dgm:spPr/>
      <dgm:t>
        <a:bodyPr/>
        <a:lstStyle/>
        <a:p>
          <a:endParaRPr lang="en-US"/>
        </a:p>
      </dgm:t>
    </dgm:pt>
    <dgm:pt modelId="{0ECFE6FB-E6E1-42B7-9F3B-09E2A189E717}" type="pres">
      <dgm:prSet presAssocID="{74FB481B-C6C5-4918-A3BB-B57C154049AF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EE4B11F6-9BA8-4785-AA4D-F74092C06426}" type="pres">
      <dgm:prSet presAssocID="{BDB302EA-BEC4-4433-B599-968683263CB3}" presName="circle1" presStyleLbl="node1" presStyleIdx="0" presStyleCnt="4"/>
      <dgm:spPr/>
    </dgm:pt>
    <dgm:pt modelId="{B3A9DE93-22F1-4AAF-9224-8067B4E2D2CB}" type="pres">
      <dgm:prSet presAssocID="{BDB302EA-BEC4-4433-B599-968683263CB3}" presName="space" presStyleCnt="0"/>
      <dgm:spPr/>
    </dgm:pt>
    <dgm:pt modelId="{4628A158-6EFE-40E5-956B-3BDD29808ABF}" type="pres">
      <dgm:prSet presAssocID="{BDB302EA-BEC4-4433-B599-968683263CB3}" presName="rect1" presStyleLbl="alignAcc1" presStyleIdx="0" presStyleCnt="4" custScaleY="100000"/>
      <dgm:spPr/>
    </dgm:pt>
    <dgm:pt modelId="{26BA2C98-DC8E-4E66-A325-B72E5B7CF329}" type="pres">
      <dgm:prSet presAssocID="{76712BE8-B3FA-4FAF-BB21-157B087EA312}" presName="vertSpace2" presStyleLbl="node1" presStyleIdx="0" presStyleCnt="4"/>
      <dgm:spPr/>
    </dgm:pt>
    <dgm:pt modelId="{3ED97C0D-1112-4F9E-A0E5-5DF7CD3BDB7F}" type="pres">
      <dgm:prSet presAssocID="{76712BE8-B3FA-4FAF-BB21-157B087EA312}" presName="circle2" presStyleLbl="node1" presStyleIdx="1" presStyleCnt="4"/>
      <dgm:spPr/>
    </dgm:pt>
    <dgm:pt modelId="{D8BB31FD-30B3-447D-AC72-05AEBEA1542F}" type="pres">
      <dgm:prSet presAssocID="{76712BE8-B3FA-4FAF-BB21-157B087EA312}" presName="rect2" presStyleLbl="alignAcc1" presStyleIdx="1" presStyleCnt="4"/>
      <dgm:spPr/>
    </dgm:pt>
    <dgm:pt modelId="{C31203E4-52D6-4B87-8C4F-949BCF92D2F2}" type="pres">
      <dgm:prSet presAssocID="{9520C4E3-05A0-4C86-9972-AC605ED578AE}" presName="vertSpace3" presStyleLbl="node1" presStyleIdx="1" presStyleCnt="4"/>
      <dgm:spPr/>
    </dgm:pt>
    <dgm:pt modelId="{BD69BC1B-EA67-4CB5-BFFE-33BCE57CB242}" type="pres">
      <dgm:prSet presAssocID="{9520C4E3-05A0-4C86-9972-AC605ED578AE}" presName="circle3" presStyleLbl="node1" presStyleIdx="2" presStyleCnt="4"/>
      <dgm:spPr/>
    </dgm:pt>
    <dgm:pt modelId="{B3B5D890-688D-4429-9C59-4022E74B5EF2}" type="pres">
      <dgm:prSet presAssocID="{9520C4E3-05A0-4C86-9972-AC605ED578AE}" presName="rect3" presStyleLbl="alignAcc1" presStyleIdx="2" presStyleCnt="4"/>
      <dgm:spPr/>
    </dgm:pt>
    <dgm:pt modelId="{5E47EE6B-3825-4AD4-9D23-32C251A87126}" type="pres">
      <dgm:prSet presAssocID="{B62B4039-A3E1-4701-94C3-EBCA96B8532F}" presName="vertSpace4" presStyleLbl="node1" presStyleIdx="2" presStyleCnt="4"/>
      <dgm:spPr/>
    </dgm:pt>
    <dgm:pt modelId="{C30D943F-0B11-449F-BDFD-AC18C5F07569}" type="pres">
      <dgm:prSet presAssocID="{B62B4039-A3E1-4701-94C3-EBCA96B8532F}" presName="circle4" presStyleLbl="node1" presStyleIdx="3" presStyleCnt="4"/>
      <dgm:spPr/>
    </dgm:pt>
    <dgm:pt modelId="{19D5B7B1-5EC5-4514-A0C0-38B0CC1308E7}" type="pres">
      <dgm:prSet presAssocID="{B62B4039-A3E1-4701-94C3-EBCA96B8532F}" presName="rect4" presStyleLbl="alignAcc1" presStyleIdx="3" presStyleCnt="4"/>
      <dgm:spPr/>
    </dgm:pt>
    <dgm:pt modelId="{0B64EA32-FE49-4F13-8C4B-16713D3A37BA}" type="pres">
      <dgm:prSet presAssocID="{BDB302EA-BEC4-4433-B599-968683263CB3}" presName="rect1ParTxNoCh" presStyleLbl="alignAcc1" presStyleIdx="3" presStyleCnt="4">
        <dgm:presLayoutVars>
          <dgm:chMax val="1"/>
          <dgm:bulletEnabled val="1"/>
        </dgm:presLayoutVars>
      </dgm:prSet>
      <dgm:spPr/>
    </dgm:pt>
    <dgm:pt modelId="{82DB0DA3-CB05-4172-A482-0C1A82B55DBD}" type="pres">
      <dgm:prSet presAssocID="{76712BE8-B3FA-4FAF-BB21-157B087EA312}" presName="rect2ParTxNoCh" presStyleLbl="alignAcc1" presStyleIdx="3" presStyleCnt="4">
        <dgm:presLayoutVars>
          <dgm:chMax val="1"/>
          <dgm:bulletEnabled val="1"/>
        </dgm:presLayoutVars>
      </dgm:prSet>
      <dgm:spPr/>
    </dgm:pt>
    <dgm:pt modelId="{4C0B094B-55F0-4165-BD0B-7E9A8B089CF3}" type="pres">
      <dgm:prSet presAssocID="{9520C4E3-05A0-4C86-9972-AC605ED578AE}" presName="rect3ParTxNoCh" presStyleLbl="alignAcc1" presStyleIdx="3" presStyleCnt="4">
        <dgm:presLayoutVars>
          <dgm:chMax val="1"/>
          <dgm:bulletEnabled val="1"/>
        </dgm:presLayoutVars>
      </dgm:prSet>
      <dgm:spPr/>
    </dgm:pt>
    <dgm:pt modelId="{93B79248-19DC-4B7B-8D9D-73127D8871E6}" type="pres">
      <dgm:prSet presAssocID="{B62B4039-A3E1-4701-94C3-EBCA96B8532F}" presName="rect4ParTxNoCh" presStyleLbl="alignAcc1" presStyleIdx="3" presStyleCnt="4">
        <dgm:presLayoutVars>
          <dgm:chMax val="1"/>
          <dgm:bulletEnabled val="1"/>
        </dgm:presLayoutVars>
      </dgm:prSet>
      <dgm:spPr/>
    </dgm:pt>
  </dgm:ptLst>
  <dgm:cxnLst>
    <dgm:cxn modelId="{C88B0707-51BE-4155-B625-1F48362E48EC}" type="presOf" srcId="{9520C4E3-05A0-4C86-9972-AC605ED578AE}" destId="{4C0B094B-55F0-4165-BD0B-7E9A8B089CF3}" srcOrd="1" destOrd="0" presId="urn:microsoft.com/office/officeart/2005/8/layout/target3"/>
    <dgm:cxn modelId="{DF78C50D-2A83-4D66-9211-4FFD4FC2E798}" srcId="{74FB481B-C6C5-4918-A3BB-B57C154049AF}" destId="{BDB302EA-BEC4-4433-B599-968683263CB3}" srcOrd="0" destOrd="0" parTransId="{96782390-D6AF-4402-B9E0-5E2F9C22730A}" sibTransId="{DE112384-FCE9-407C-B3FD-A843CBE18026}"/>
    <dgm:cxn modelId="{317A5C10-2A01-4FEB-8CA6-DD279427F811}" srcId="{74FB481B-C6C5-4918-A3BB-B57C154049AF}" destId="{9520C4E3-05A0-4C86-9972-AC605ED578AE}" srcOrd="2" destOrd="0" parTransId="{FE340362-28A6-4F66-979C-045FFB1F13C5}" sibTransId="{3E0A9A20-1E50-4E20-8E85-1CE06E9EE1E5}"/>
    <dgm:cxn modelId="{4163E25C-5E23-4D45-90E4-7B0B2E04CFB7}" srcId="{74FB481B-C6C5-4918-A3BB-B57C154049AF}" destId="{B62B4039-A3E1-4701-94C3-EBCA96B8532F}" srcOrd="3" destOrd="0" parTransId="{C7FD3359-DDD4-4590-86AC-555A89F6ED53}" sibTransId="{7A9A9588-AEDC-4E64-A7B9-B97404168AC4}"/>
    <dgm:cxn modelId="{41E7FB5D-6D53-455B-8F9D-38C0A4ACD24A}" type="presOf" srcId="{BDB302EA-BEC4-4433-B599-968683263CB3}" destId="{4628A158-6EFE-40E5-956B-3BDD29808ABF}" srcOrd="0" destOrd="0" presId="urn:microsoft.com/office/officeart/2005/8/layout/target3"/>
    <dgm:cxn modelId="{54609660-F2DF-4F00-A98A-15F5549918F1}" type="presOf" srcId="{76712BE8-B3FA-4FAF-BB21-157B087EA312}" destId="{82DB0DA3-CB05-4172-A482-0C1A82B55DBD}" srcOrd="1" destOrd="0" presId="urn:microsoft.com/office/officeart/2005/8/layout/target3"/>
    <dgm:cxn modelId="{48F56550-5F16-47BF-89F4-D3B176FC4838}" type="presOf" srcId="{9520C4E3-05A0-4C86-9972-AC605ED578AE}" destId="{B3B5D890-688D-4429-9C59-4022E74B5EF2}" srcOrd="0" destOrd="0" presId="urn:microsoft.com/office/officeart/2005/8/layout/target3"/>
    <dgm:cxn modelId="{637D4492-1BC1-40DA-AEA5-9E6EE859ADE4}" type="presOf" srcId="{74FB481B-C6C5-4918-A3BB-B57C154049AF}" destId="{0ECFE6FB-E6E1-42B7-9F3B-09E2A189E717}" srcOrd="0" destOrd="0" presId="urn:microsoft.com/office/officeart/2005/8/layout/target3"/>
    <dgm:cxn modelId="{7466E8AA-4738-49BC-AF8B-6B1F8A16B6DE}" type="presOf" srcId="{BDB302EA-BEC4-4433-B599-968683263CB3}" destId="{0B64EA32-FE49-4F13-8C4B-16713D3A37BA}" srcOrd="1" destOrd="0" presId="urn:microsoft.com/office/officeart/2005/8/layout/target3"/>
    <dgm:cxn modelId="{3CF285B4-FC9C-4336-9976-13FEA7D00752}" type="presOf" srcId="{76712BE8-B3FA-4FAF-BB21-157B087EA312}" destId="{D8BB31FD-30B3-447D-AC72-05AEBEA1542F}" srcOrd="0" destOrd="0" presId="urn:microsoft.com/office/officeart/2005/8/layout/target3"/>
    <dgm:cxn modelId="{E5CB5ABA-B1DD-4513-9E31-7CC9E6F5AFC3}" type="presOf" srcId="{B62B4039-A3E1-4701-94C3-EBCA96B8532F}" destId="{19D5B7B1-5EC5-4514-A0C0-38B0CC1308E7}" srcOrd="0" destOrd="0" presId="urn:microsoft.com/office/officeart/2005/8/layout/target3"/>
    <dgm:cxn modelId="{1392BDC6-F0C6-4501-A4C4-C585967C7506}" srcId="{74FB481B-C6C5-4918-A3BB-B57C154049AF}" destId="{76712BE8-B3FA-4FAF-BB21-157B087EA312}" srcOrd="1" destOrd="0" parTransId="{F69F60F3-6ABA-4B55-9871-6203C5E0EC45}" sibTransId="{992040AB-E297-4935-8D3F-EF524842BEDB}"/>
    <dgm:cxn modelId="{727FFEFD-76D6-4B6A-8B01-46FCEE02C6E2}" type="presOf" srcId="{B62B4039-A3E1-4701-94C3-EBCA96B8532F}" destId="{93B79248-19DC-4B7B-8D9D-73127D8871E6}" srcOrd="1" destOrd="0" presId="urn:microsoft.com/office/officeart/2005/8/layout/target3"/>
    <dgm:cxn modelId="{7EF21BD8-BF5E-4A80-9CA7-BABE8955544A}" type="presParOf" srcId="{0ECFE6FB-E6E1-42B7-9F3B-09E2A189E717}" destId="{EE4B11F6-9BA8-4785-AA4D-F74092C06426}" srcOrd="0" destOrd="0" presId="urn:microsoft.com/office/officeart/2005/8/layout/target3"/>
    <dgm:cxn modelId="{35A0F9D9-4C88-4879-9FA2-2B64B19982A1}" type="presParOf" srcId="{0ECFE6FB-E6E1-42B7-9F3B-09E2A189E717}" destId="{B3A9DE93-22F1-4AAF-9224-8067B4E2D2CB}" srcOrd="1" destOrd="0" presId="urn:microsoft.com/office/officeart/2005/8/layout/target3"/>
    <dgm:cxn modelId="{80266098-6E97-4384-8215-C5FF0AB0B2CF}" type="presParOf" srcId="{0ECFE6FB-E6E1-42B7-9F3B-09E2A189E717}" destId="{4628A158-6EFE-40E5-956B-3BDD29808ABF}" srcOrd="2" destOrd="0" presId="urn:microsoft.com/office/officeart/2005/8/layout/target3"/>
    <dgm:cxn modelId="{B252D204-3C67-4107-BEF0-F69E20E4A061}" type="presParOf" srcId="{0ECFE6FB-E6E1-42B7-9F3B-09E2A189E717}" destId="{26BA2C98-DC8E-4E66-A325-B72E5B7CF329}" srcOrd="3" destOrd="0" presId="urn:microsoft.com/office/officeart/2005/8/layout/target3"/>
    <dgm:cxn modelId="{134018BB-B6F4-499B-B9B0-0543CB60D768}" type="presParOf" srcId="{0ECFE6FB-E6E1-42B7-9F3B-09E2A189E717}" destId="{3ED97C0D-1112-4F9E-A0E5-5DF7CD3BDB7F}" srcOrd="4" destOrd="0" presId="urn:microsoft.com/office/officeart/2005/8/layout/target3"/>
    <dgm:cxn modelId="{341667FC-D1D7-4874-9F2D-840DFBB1A7CB}" type="presParOf" srcId="{0ECFE6FB-E6E1-42B7-9F3B-09E2A189E717}" destId="{D8BB31FD-30B3-447D-AC72-05AEBEA1542F}" srcOrd="5" destOrd="0" presId="urn:microsoft.com/office/officeart/2005/8/layout/target3"/>
    <dgm:cxn modelId="{959392CF-B212-4AA1-ACA3-D02711199A3D}" type="presParOf" srcId="{0ECFE6FB-E6E1-42B7-9F3B-09E2A189E717}" destId="{C31203E4-52D6-4B87-8C4F-949BCF92D2F2}" srcOrd="6" destOrd="0" presId="urn:microsoft.com/office/officeart/2005/8/layout/target3"/>
    <dgm:cxn modelId="{3D18B194-D92F-4538-8266-851E5FA3BAF9}" type="presParOf" srcId="{0ECFE6FB-E6E1-42B7-9F3B-09E2A189E717}" destId="{BD69BC1B-EA67-4CB5-BFFE-33BCE57CB242}" srcOrd="7" destOrd="0" presId="urn:microsoft.com/office/officeart/2005/8/layout/target3"/>
    <dgm:cxn modelId="{62A20603-8041-4634-8A09-3471F1A53FB5}" type="presParOf" srcId="{0ECFE6FB-E6E1-42B7-9F3B-09E2A189E717}" destId="{B3B5D890-688D-4429-9C59-4022E74B5EF2}" srcOrd="8" destOrd="0" presId="urn:microsoft.com/office/officeart/2005/8/layout/target3"/>
    <dgm:cxn modelId="{A064739B-EE4C-4C5C-8521-23BC9ACA777C}" type="presParOf" srcId="{0ECFE6FB-E6E1-42B7-9F3B-09E2A189E717}" destId="{5E47EE6B-3825-4AD4-9D23-32C251A87126}" srcOrd="9" destOrd="0" presId="urn:microsoft.com/office/officeart/2005/8/layout/target3"/>
    <dgm:cxn modelId="{A3794B2C-BBDF-40D5-8886-4D0F204C54DC}" type="presParOf" srcId="{0ECFE6FB-E6E1-42B7-9F3B-09E2A189E717}" destId="{C30D943F-0B11-449F-BDFD-AC18C5F07569}" srcOrd="10" destOrd="0" presId="urn:microsoft.com/office/officeart/2005/8/layout/target3"/>
    <dgm:cxn modelId="{080C0A0B-3C57-45A6-B0B8-BEDE3DB2E674}" type="presParOf" srcId="{0ECFE6FB-E6E1-42B7-9F3B-09E2A189E717}" destId="{19D5B7B1-5EC5-4514-A0C0-38B0CC1308E7}" srcOrd="11" destOrd="0" presId="urn:microsoft.com/office/officeart/2005/8/layout/target3"/>
    <dgm:cxn modelId="{BA4DFE00-4044-4CE8-B3F3-C85AB23ECE96}" type="presParOf" srcId="{0ECFE6FB-E6E1-42B7-9F3B-09E2A189E717}" destId="{0B64EA32-FE49-4F13-8C4B-16713D3A37BA}" srcOrd="12" destOrd="0" presId="urn:microsoft.com/office/officeart/2005/8/layout/target3"/>
    <dgm:cxn modelId="{5E8722BD-058A-428C-8176-36F51C960828}" type="presParOf" srcId="{0ECFE6FB-E6E1-42B7-9F3B-09E2A189E717}" destId="{82DB0DA3-CB05-4172-A482-0C1A82B55DBD}" srcOrd="13" destOrd="0" presId="urn:microsoft.com/office/officeart/2005/8/layout/target3"/>
    <dgm:cxn modelId="{FDD7EF41-1F1D-407F-ABBF-E12005E844FC}" type="presParOf" srcId="{0ECFE6FB-E6E1-42B7-9F3B-09E2A189E717}" destId="{4C0B094B-55F0-4165-BD0B-7E9A8B089CF3}" srcOrd="14" destOrd="0" presId="urn:microsoft.com/office/officeart/2005/8/layout/target3"/>
    <dgm:cxn modelId="{694F6E2B-786C-45A7-AE3C-71317496A8EC}" type="presParOf" srcId="{0ECFE6FB-E6E1-42B7-9F3B-09E2A189E717}" destId="{93B79248-19DC-4B7B-8D9D-73127D8871E6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C27E2E0-0C2F-4DEB-9DD3-3546EEB20865}" type="doc">
      <dgm:prSet loTypeId="urn:microsoft.com/office/officeart/2005/8/layout/vProcess5" loCatId="process" qsTypeId="urn:microsoft.com/office/officeart/2005/8/quickstyle/3d4" qsCatId="3D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D79A2315-4EFD-422A-BA05-19F92C8C2231}">
      <dgm:prSet custT="1"/>
      <dgm:spPr/>
      <dgm:t>
        <a:bodyPr/>
        <a:lstStyle/>
        <a:p>
          <a:pPr rtl="0"/>
          <a:r>
            <a:rPr lang="en-US" sz="2400" b="1" dirty="0">
              <a:latin typeface="+mj-lt"/>
            </a:rPr>
            <a:t>Step 1: File Level 1, Investigate &amp; Document</a:t>
          </a:r>
          <a:endParaRPr lang="en-US" sz="2400" dirty="0">
            <a:latin typeface="+mj-lt"/>
          </a:endParaRPr>
        </a:p>
      </dgm:t>
    </dgm:pt>
    <dgm:pt modelId="{5078AAFA-0086-48DF-ACF6-4772D576D5C0}" type="parTrans" cxnId="{101D865C-FDE2-489B-827E-6B57AFEB164E}">
      <dgm:prSet/>
      <dgm:spPr/>
      <dgm:t>
        <a:bodyPr/>
        <a:lstStyle/>
        <a:p>
          <a:endParaRPr lang="en-US"/>
        </a:p>
      </dgm:t>
    </dgm:pt>
    <dgm:pt modelId="{5FAD3908-1C30-46AB-8B94-1B384B8CDB8A}" type="sibTrans" cxnId="{101D865C-FDE2-489B-827E-6B57AFEB164E}">
      <dgm:prSet/>
      <dgm:spPr/>
      <dgm:t>
        <a:bodyPr/>
        <a:lstStyle/>
        <a:p>
          <a:endParaRPr lang="en-US" dirty="0"/>
        </a:p>
      </dgm:t>
    </dgm:pt>
    <dgm:pt modelId="{6282A99D-A976-4D1C-8687-608C7D8A333D}">
      <dgm:prSet custT="1"/>
      <dgm:spPr/>
      <dgm:t>
        <a:bodyPr/>
        <a:lstStyle/>
        <a:p>
          <a:pPr rtl="0"/>
          <a:r>
            <a:rPr lang="en-US" sz="2400" b="1" dirty="0">
              <a:latin typeface="+mj-lt"/>
            </a:rPr>
            <a:t>Step 2: Formal or Informal Resolution</a:t>
          </a:r>
          <a:endParaRPr lang="en-US" sz="2400" dirty="0">
            <a:latin typeface="+mj-lt"/>
          </a:endParaRPr>
        </a:p>
      </dgm:t>
    </dgm:pt>
    <dgm:pt modelId="{F173AAF9-994F-40AF-AF00-58E51F63FE66}" type="parTrans" cxnId="{8DBB0669-4410-412D-8CA1-74CAF71FB962}">
      <dgm:prSet/>
      <dgm:spPr/>
      <dgm:t>
        <a:bodyPr/>
        <a:lstStyle/>
        <a:p>
          <a:endParaRPr lang="en-US"/>
        </a:p>
      </dgm:t>
    </dgm:pt>
    <dgm:pt modelId="{F4129518-7528-4941-B744-8853D3148682}" type="sibTrans" cxnId="{8DBB0669-4410-412D-8CA1-74CAF71FB962}">
      <dgm:prSet/>
      <dgm:spPr/>
      <dgm:t>
        <a:bodyPr/>
        <a:lstStyle/>
        <a:p>
          <a:endParaRPr lang="en-US" dirty="0"/>
        </a:p>
      </dgm:t>
    </dgm:pt>
    <dgm:pt modelId="{97837555-71FE-4FF0-89D1-8C53AF9D8376}">
      <dgm:prSet custT="1"/>
      <dgm:spPr/>
      <dgm:t>
        <a:bodyPr/>
        <a:lstStyle/>
        <a:p>
          <a:pPr rtl="0"/>
          <a:r>
            <a:rPr lang="en-US" sz="2400" b="1" dirty="0">
              <a:latin typeface="+mj-lt"/>
            </a:rPr>
            <a:t>Step 3: Level 2 &amp; 3 Written Appeals</a:t>
          </a:r>
          <a:endParaRPr lang="en-US" sz="2400" dirty="0">
            <a:latin typeface="+mj-lt"/>
          </a:endParaRPr>
        </a:p>
      </dgm:t>
    </dgm:pt>
    <dgm:pt modelId="{D0AA0951-DB95-467A-9058-A57C3D0C4566}" type="parTrans" cxnId="{B86B5D1D-0565-4280-9A1E-8CE1DE635B58}">
      <dgm:prSet/>
      <dgm:spPr/>
      <dgm:t>
        <a:bodyPr/>
        <a:lstStyle/>
        <a:p>
          <a:endParaRPr lang="en-US"/>
        </a:p>
      </dgm:t>
    </dgm:pt>
    <dgm:pt modelId="{ADE5C336-8FC5-42D5-8A5D-322327E91CBB}" type="sibTrans" cxnId="{B86B5D1D-0565-4280-9A1E-8CE1DE635B58}">
      <dgm:prSet/>
      <dgm:spPr/>
      <dgm:t>
        <a:bodyPr/>
        <a:lstStyle/>
        <a:p>
          <a:endParaRPr lang="en-US" dirty="0"/>
        </a:p>
      </dgm:t>
    </dgm:pt>
    <dgm:pt modelId="{040A1644-8ADD-452E-830E-4D2B75543882}">
      <dgm:prSet custT="1"/>
      <dgm:spPr/>
      <dgm:t>
        <a:bodyPr/>
        <a:lstStyle/>
        <a:p>
          <a:pPr rtl="0"/>
          <a:r>
            <a:rPr lang="en-US" sz="2400" b="1" dirty="0">
              <a:latin typeface="+mj-lt"/>
            </a:rPr>
            <a:t>Step 4: Arbitration</a:t>
          </a:r>
          <a:endParaRPr lang="en-US" sz="2400" dirty="0">
            <a:latin typeface="+mj-lt"/>
          </a:endParaRPr>
        </a:p>
      </dgm:t>
    </dgm:pt>
    <dgm:pt modelId="{6362C2FC-B856-45A7-A4DD-461A44DAD385}" type="parTrans" cxnId="{078ACA42-EDD0-42A6-BC01-8D49FE3B05EE}">
      <dgm:prSet/>
      <dgm:spPr/>
      <dgm:t>
        <a:bodyPr/>
        <a:lstStyle/>
        <a:p>
          <a:endParaRPr lang="en-US"/>
        </a:p>
      </dgm:t>
    </dgm:pt>
    <dgm:pt modelId="{353800C7-44CD-4E2C-B6AE-6B9063B58E44}" type="sibTrans" cxnId="{078ACA42-EDD0-42A6-BC01-8D49FE3B05EE}">
      <dgm:prSet/>
      <dgm:spPr/>
      <dgm:t>
        <a:bodyPr/>
        <a:lstStyle/>
        <a:p>
          <a:endParaRPr lang="en-US" dirty="0"/>
        </a:p>
      </dgm:t>
    </dgm:pt>
    <dgm:pt modelId="{07409166-5533-4049-9B00-EF9C2B511E56}" type="pres">
      <dgm:prSet presAssocID="{3C27E2E0-0C2F-4DEB-9DD3-3546EEB20865}" presName="outerComposite" presStyleCnt="0">
        <dgm:presLayoutVars>
          <dgm:chMax val="5"/>
          <dgm:dir/>
          <dgm:resizeHandles val="exact"/>
        </dgm:presLayoutVars>
      </dgm:prSet>
      <dgm:spPr/>
    </dgm:pt>
    <dgm:pt modelId="{56FD5BE3-7E18-4667-BE2E-0B5F7A0CB087}" type="pres">
      <dgm:prSet presAssocID="{3C27E2E0-0C2F-4DEB-9DD3-3546EEB20865}" presName="dummyMaxCanvas" presStyleCnt="0">
        <dgm:presLayoutVars/>
      </dgm:prSet>
      <dgm:spPr/>
    </dgm:pt>
    <dgm:pt modelId="{990D7E3E-1D77-44A3-B85B-B6AACF57AD52}" type="pres">
      <dgm:prSet presAssocID="{3C27E2E0-0C2F-4DEB-9DD3-3546EEB20865}" presName="FourNodes_1" presStyleLbl="node1" presStyleIdx="0" presStyleCnt="4" custScaleX="111152">
        <dgm:presLayoutVars>
          <dgm:bulletEnabled val="1"/>
        </dgm:presLayoutVars>
      </dgm:prSet>
      <dgm:spPr/>
    </dgm:pt>
    <dgm:pt modelId="{104B1522-A3E4-4BB2-B419-4DE21A4EB5AA}" type="pres">
      <dgm:prSet presAssocID="{3C27E2E0-0C2F-4DEB-9DD3-3546EEB20865}" presName="FourNodes_2" presStyleLbl="node1" presStyleIdx="1" presStyleCnt="4" custScaleX="103702">
        <dgm:presLayoutVars>
          <dgm:bulletEnabled val="1"/>
        </dgm:presLayoutVars>
      </dgm:prSet>
      <dgm:spPr/>
    </dgm:pt>
    <dgm:pt modelId="{81B32843-B79A-4E1E-80A9-0C13D9D7E97A}" type="pres">
      <dgm:prSet presAssocID="{3C27E2E0-0C2F-4DEB-9DD3-3546EEB20865}" presName="FourNodes_3" presStyleLbl="node1" presStyleIdx="2" presStyleCnt="4">
        <dgm:presLayoutVars>
          <dgm:bulletEnabled val="1"/>
        </dgm:presLayoutVars>
      </dgm:prSet>
      <dgm:spPr/>
    </dgm:pt>
    <dgm:pt modelId="{40A63052-EE1E-42BF-9FF8-5047C09F73C7}" type="pres">
      <dgm:prSet presAssocID="{3C27E2E0-0C2F-4DEB-9DD3-3546EEB20865}" presName="FourNodes_4" presStyleLbl="node1" presStyleIdx="3" presStyleCnt="4">
        <dgm:presLayoutVars>
          <dgm:bulletEnabled val="1"/>
        </dgm:presLayoutVars>
      </dgm:prSet>
      <dgm:spPr/>
    </dgm:pt>
    <dgm:pt modelId="{12A86CBA-6D9D-49E2-8215-5E967B797B4A}" type="pres">
      <dgm:prSet presAssocID="{3C27E2E0-0C2F-4DEB-9DD3-3546EEB20865}" presName="FourConn_1-2" presStyleLbl="fgAccFollowNode1" presStyleIdx="0" presStyleCnt="3">
        <dgm:presLayoutVars>
          <dgm:bulletEnabled val="1"/>
        </dgm:presLayoutVars>
      </dgm:prSet>
      <dgm:spPr/>
    </dgm:pt>
    <dgm:pt modelId="{86F6E629-5F2B-4846-9E60-1C5A92EE1125}" type="pres">
      <dgm:prSet presAssocID="{3C27E2E0-0C2F-4DEB-9DD3-3546EEB20865}" presName="FourConn_2-3" presStyleLbl="fgAccFollowNode1" presStyleIdx="1" presStyleCnt="3">
        <dgm:presLayoutVars>
          <dgm:bulletEnabled val="1"/>
        </dgm:presLayoutVars>
      </dgm:prSet>
      <dgm:spPr/>
    </dgm:pt>
    <dgm:pt modelId="{9CD8EC2B-0DC7-4BC6-B2C5-C73B87F3995D}" type="pres">
      <dgm:prSet presAssocID="{3C27E2E0-0C2F-4DEB-9DD3-3546EEB20865}" presName="FourConn_3-4" presStyleLbl="fgAccFollowNode1" presStyleIdx="2" presStyleCnt="3">
        <dgm:presLayoutVars>
          <dgm:bulletEnabled val="1"/>
        </dgm:presLayoutVars>
      </dgm:prSet>
      <dgm:spPr/>
    </dgm:pt>
    <dgm:pt modelId="{21C4BDFD-2E8D-4F65-9801-858CF476C09B}" type="pres">
      <dgm:prSet presAssocID="{3C27E2E0-0C2F-4DEB-9DD3-3546EEB20865}" presName="FourNodes_1_text" presStyleLbl="node1" presStyleIdx="3" presStyleCnt="4">
        <dgm:presLayoutVars>
          <dgm:bulletEnabled val="1"/>
        </dgm:presLayoutVars>
      </dgm:prSet>
      <dgm:spPr/>
    </dgm:pt>
    <dgm:pt modelId="{79D6540F-F3D2-4F5A-82D5-6D363BDE41E9}" type="pres">
      <dgm:prSet presAssocID="{3C27E2E0-0C2F-4DEB-9DD3-3546EEB20865}" presName="FourNodes_2_text" presStyleLbl="node1" presStyleIdx="3" presStyleCnt="4">
        <dgm:presLayoutVars>
          <dgm:bulletEnabled val="1"/>
        </dgm:presLayoutVars>
      </dgm:prSet>
      <dgm:spPr/>
    </dgm:pt>
    <dgm:pt modelId="{038F7468-675A-48DA-9198-9548622C08D1}" type="pres">
      <dgm:prSet presAssocID="{3C27E2E0-0C2F-4DEB-9DD3-3546EEB20865}" presName="FourNodes_3_text" presStyleLbl="node1" presStyleIdx="3" presStyleCnt="4">
        <dgm:presLayoutVars>
          <dgm:bulletEnabled val="1"/>
        </dgm:presLayoutVars>
      </dgm:prSet>
      <dgm:spPr/>
    </dgm:pt>
    <dgm:pt modelId="{71C57488-73B6-4B1C-8E8D-B2EA463468E5}" type="pres">
      <dgm:prSet presAssocID="{3C27E2E0-0C2F-4DEB-9DD3-3546EEB20865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B86B5D1D-0565-4280-9A1E-8CE1DE635B58}" srcId="{3C27E2E0-0C2F-4DEB-9DD3-3546EEB20865}" destId="{97837555-71FE-4FF0-89D1-8C53AF9D8376}" srcOrd="2" destOrd="0" parTransId="{D0AA0951-DB95-467A-9058-A57C3D0C4566}" sibTransId="{ADE5C336-8FC5-42D5-8A5D-322327E91CBB}"/>
    <dgm:cxn modelId="{5FD0212D-5A05-4854-9859-B30BDCB8F925}" type="presOf" srcId="{ADE5C336-8FC5-42D5-8A5D-322327E91CBB}" destId="{9CD8EC2B-0DC7-4BC6-B2C5-C73B87F3995D}" srcOrd="0" destOrd="0" presId="urn:microsoft.com/office/officeart/2005/8/layout/vProcess5"/>
    <dgm:cxn modelId="{C5EE0534-B20C-4664-AAC5-E2931FD79260}" type="presOf" srcId="{97837555-71FE-4FF0-89D1-8C53AF9D8376}" destId="{038F7468-675A-48DA-9198-9548622C08D1}" srcOrd="1" destOrd="0" presId="urn:microsoft.com/office/officeart/2005/8/layout/vProcess5"/>
    <dgm:cxn modelId="{2797A035-3E70-4338-89AA-F6CA5C799632}" type="presOf" srcId="{D79A2315-4EFD-422A-BA05-19F92C8C2231}" destId="{21C4BDFD-2E8D-4F65-9801-858CF476C09B}" srcOrd="1" destOrd="0" presId="urn:microsoft.com/office/officeart/2005/8/layout/vProcess5"/>
    <dgm:cxn modelId="{101D865C-FDE2-489B-827E-6B57AFEB164E}" srcId="{3C27E2E0-0C2F-4DEB-9DD3-3546EEB20865}" destId="{D79A2315-4EFD-422A-BA05-19F92C8C2231}" srcOrd="0" destOrd="0" parTransId="{5078AAFA-0086-48DF-ACF6-4772D576D5C0}" sibTransId="{5FAD3908-1C30-46AB-8B94-1B384B8CDB8A}"/>
    <dgm:cxn modelId="{078ACA42-EDD0-42A6-BC01-8D49FE3B05EE}" srcId="{3C27E2E0-0C2F-4DEB-9DD3-3546EEB20865}" destId="{040A1644-8ADD-452E-830E-4D2B75543882}" srcOrd="3" destOrd="0" parTransId="{6362C2FC-B856-45A7-A4DD-461A44DAD385}" sibTransId="{353800C7-44CD-4E2C-B6AE-6B9063B58E44}"/>
    <dgm:cxn modelId="{8DBB0669-4410-412D-8CA1-74CAF71FB962}" srcId="{3C27E2E0-0C2F-4DEB-9DD3-3546EEB20865}" destId="{6282A99D-A976-4D1C-8687-608C7D8A333D}" srcOrd="1" destOrd="0" parTransId="{F173AAF9-994F-40AF-AF00-58E51F63FE66}" sibTransId="{F4129518-7528-4941-B744-8853D3148682}"/>
    <dgm:cxn modelId="{7C5B3651-C87D-4612-BA12-C9A208A5F999}" type="presOf" srcId="{3C27E2E0-0C2F-4DEB-9DD3-3546EEB20865}" destId="{07409166-5533-4049-9B00-EF9C2B511E56}" srcOrd="0" destOrd="0" presId="urn:microsoft.com/office/officeart/2005/8/layout/vProcess5"/>
    <dgm:cxn modelId="{EF33CA56-8B09-4DE7-B2AB-D98ABE33C90E}" type="presOf" srcId="{6282A99D-A976-4D1C-8687-608C7D8A333D}" destId="{79D6540F-F3D2-4F5A-82D5-6D363BDE41E9}" srcOrd="1" destOrd="0" presId="urn:microsoft.com/office/officeart/2005/8/layout/vProcess5"/>
    <dgm:cxn modelId="{B672859E-296F-4832-A06F-97B5B80B5C8E}" type="presOf" srcId="{040A1644-8ADD-452E-830E-4D2B75543882}" destId="{71C57488-73B6-4B1C-8E8D-B2EA463468E5}" srcOrd="1" destOrd="0" presId="urn:microsoft.com/office/officeart/2005/8/layout/vProcess5"/>
    <dgm:cxn modelId="{3BCF24D2-2753-418A-8F83-C31601E74575}" type="presOf" srcId="{040A1644-8ADD-452E-830E-4D2B75543882}" destId="{40A63052-EE1E-42BF-9FF8-5047C09F73C7}" srcOrd="0" destOrd="0" presId="urn:microsoft.com/office/officeart/2005/8/layout/vProcess5"/>
    <dgm:cxn modelId="{679E6ED4-F72C-45D6-A001-BFBD8E5701AE}" type="presOf" srcId="{5FAD3908-1C30-46AB-8B94-1B384B8CDB8A}" destId="{12A86CBA-6D9D-49E2-8215-5E967B797B4A}" srcOrd="0" destOrd="0" presId="urn:microsoft.com/office/officeart/2005/8/layout/vProcess5"/>
    <dgm:cxn modelId="{7948DBD4-CC2B-4A69-B060-5F8E376C8136}" type="presOf" srcId="{97837555-71FE-4FF0-89D1-8C53AF9D8376}" destId="{81B32843-B79A-4E1E-80A9-0C13D9D7E97A}" srcOrd="0" destOrd="0" presId="urn:microsoft.com/office/officeart/2005/8/layout/vProcess5"/>
    <dgm:cxn modelId="{EB0479DE-82CE-4AC9-8C38-D77EE1105EC1}" type="presOf" srcId="{F4129518-7528-4941-B744-8853D3148682}" destId="{86F6E629-5F2B-4846-9E60-1C5A92EE1125}" srcOrd="0" destOrd="0" presId="urn:microsoft.com/office/officeart/2005/8/layout/vProcess5"/>
    <dgm:cxn modelId="{D857D0E6-16CD-40D7-AF4E-024ED641B380}" type="presOf" srcId="{D79A2315-4EFD-422A-BA05-19F92C8C2231}" destId="{990D7E3E-1D77-44A3-B85B-B6AACF57AD52}" srcOrd="0" destOrd="0" presId="urn:microsoft.com/office/officeart/2005/8/layout/vProcess5"/>
    <dgm:cxn modelId="{A3D383FA-0296-4746-BDCC-03B5DBFB05CE}" type="presOf" srcId="{6282A99D-A976-4D1C-8687-608C7D8A333D}" destId="{104B1522-A3E4-4BB2-B419-4DE21A4EB5AA}" srcOrd="0" destOrd="0" presId="urn:microsoft.com/office/officeart/2005/8/layout/vProcess5"/>
    <dgm:cxn modelId="{32AA1B97-4850-4291-A3B4-39EB0F6CE183}" type="presParOf" srcId="{07409166-5533-4049-9B00-EF9C2B511E56}" destId="{56FD5BE3-7E18-4667-BE2E-0B5F7A0CB087}" srcOrd="0" destOrd="0" presId="urn:microsoft.com/office/officeart/2005/8/layout/vProcess5"/>
    <dgm:cxn modelId="{0F4B40FA-B28F-4D06-BA3A-2F1E3CC9DECF}" type="presParOf" srcId="{07409166-5533-4049-9B00-EF9C2B511E56}" destId="{990D7E3E-1D77-44A3-B85B-B6AACF57AD52}" srcOrd="1" destOrd="0" presId="urn:microsoft.com/office/officeart/2005/8/layout/vProcess5"/>
    <dgm:cxn modelId="{F58FB345-A05B-4B4D-B5FF-F812F7C1E56C}" type="presParOf" srcId="{07409166-5533-4049-9B00-EF9C2B511E56}" destId="{104B1522-A3E4-4BB2-B419-4DE21A4EB5AA}" srcOrd="2" destOrd="0" presId="urn:microsoft.com/office/officeart/2005/8/layout/vProcess5"/>
    <dgm:cxn modelId="{F75D3ECE-09AD-4B5D-805C-F537F15CDED7}" type="presParOf" srcId="{07409166-5533-4049-9B00-EF9C2B511E56}" destId="{81B32843-B79A-4E1E-80A9-0C13D9D7E97A}" srcOrd="3" destOrd="0" presId="urn:microsoft.com/office/officeart/2005/8/layout/vProcess5"/>
    <dgm:cxn modelId="{BF9D7A7B-8587-4BA8-905C-BD4F2127DB67}" type="presParOf" srcId="{07409166-5533-4049-9B00-EF9C2B511E56}" destId="{40A63052-EE1E-42BF-9FF8-5047C09F73C7}" srcOrd="4" destOrd="0" presId="urn:microsoft.com/office/officeart/2005/8/layout/vProcess5"/>
    <dgm:cxn modelId="{2062F78D-DBFA-46CD-A9E9-DAA457C0B09E}" type="presParOf" srcId="{07409166-5533-4049-9B00-EF9C2B511E56}" destId="{12A86CBA-6D9D-49E2-8215-5E967B797B4A}" srcOrd="5" destOrd="0" presId="urn:microsoft.com/office/officeart/2005/8/layout/vProcess5"/>
    <dgm:cxn modelId="{51889DC9-48ED-4968-A3A2-1243E21F374F}" type="presParOf" srcId="{07409166-5533-4049-9B00-EF9C2B511E56}" destId="{86F6E629-5F2B-4846-9E60-1C5A92EE1125}" srcOrd="6" destOrd="0" presId="urn:microsoft.com/office/officeart/2005/8/layout/vProcess5"/>
    <dgm:cxn modelId="{E4950839-D83A-4F8B-8DA6-A5FB8E3135D1}" type="presParOf" srcId="{07409166-5533-4049-9B00-EF9C2B511E56}" destId="{9CD8EC2B-0DC7-4BC6-B2C5-C73B87F3995D}" srcOrd="7" destOrd="0" presId="urn:microsoft.com/office/officeart/2005/8/layout/vProcess5"/>
    <dgm:cxn modelId="{CB2057ED-3E10-4E75-96F1-BDFBB3CB6623}" type="presParOf" srcId="{07409166-5533-4049-9B00-EF9C2B511E56}" destId="{21C4BDFD-2E8D-4F65-9801-858CF476C09B}" srcOrd="8" destOrd="0" presId="urn:microsoft.com/office/officeart/2005/8/layout/vProcess5"/>
    <dgm:cxn modelId="{17AA2642-1494-4874-9CF1-D02D03F4E502}" type="presParOf" srcId="{07409166-5533-4049-9B00-EF9C2B511E56}" destId="{79D6540F-F3D2-4F5A-82D5-6D363BDE41E9}" srcOrd="9" destOrd="0" presId="urn:microsoft.com/office/officeart/2005/8/layout/vProcess5"/>
    <dgm:cxn modelId="{7F1547D1-B74F-4295-9A93-D1B0D9CFC10D}" type="presParOf" srcId="{07409166-5533-4049-9B00-EF9C2B511E56}" destId="{038F7468-675A-48DA-9198-9548622C08D1}" srcOrd="10" destOrd="0" presId="urn:microsoft.com/office/officeart/2005/8/layout/vProcess5"/>
    <dgm:cxn modelId="{049122AA-3812-44F9-A7FA-5337E3ABE47F}" type="presParOf" srcId="{07409166-5533-4049-9B00-EF9C2B511E56}" destId="{71C57488-73B6-4B1C-8E8D-B2EA463468E5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401CDF9-FFC9-4105-B58E-EF38C39B10F3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82EC56F4-0189-40BB-B51E-18BBD515276A}">
      <dgm:prSet/>
      <dgm:spPr/>
      <dgm:t>
        <a:bodyPr/>
        <a:lstStyle/>
        <a:p>
          <a:r>
            <a:rPr lang="en-US" b="1"/>
            <a:t>Investigate</a:t>
          </a:r>
          <a:endParaRPr lang="en-US"/>
        </a:p>
      </dgm:t>
    </dgm:pt>
    <dgm:pt modelId="{8F27A331-5980-49C7-8CD9-B1650475F483}" type="parTrans" cxnId="{1BF0BF54-255E-4FED-A18B-85B0F322D952}">
      <dgm:prSet/>
      <dgm:spPr/>
      <dgm:t>
        <a:bodyPr/>
        <a:lstStyle/>
        <a:p>
          <a:endParaRPr lang="en-US"/>
        </a:p>
      </dgm:t>
    </dgm:pt>
    <dgm:pt modelId="{E707408E-7174-4220-AF83-29A543AC653A}" type="sibTrans" cxnId="{1BF0BF54-255E-4FED-A18B-85B0F322D952}">
      <dgm:prSet/>
      <dgm:spPr/>
      <dgm:t>
        <a:bodyPr/>
        <a:lstStyle/>
        <a:p>
          <a:endParaRPr lang="en-US"/>
        </a:p>
      </dgm:t>
    </dgm:pt>
    <dgm:pt modelId="{A3BC7CAF-514F-4E74-8FD5-12B96CDA8BD0}">
      <dgm:prSet/>
      <dgm:spPr/>
      <dgm:t>
        <a:bodyPr/>
        <a:lstStyle/>
        <a:p>
          <a:r>
            <a:rPr lang="en-US" b="1"/>
            <a:t>Speak to all affected employees</a:t>
          </a:r>
          <a:endParaRPr lang="en-US"/>
        </a:p>
      </dgm:t>
    </dgm:pt>
    <dgm:pt modelId="{EDB946CD-3AED-47E2-8F88-422E978B6262}" type="parTrans" cxnId="{2DD781F7-0FE1-470C-BA51-CFDB8140C5DE}">
      <dgm:prSet/>
      <dgm:spPr/>
      <dgm:t>
        <a:bodyPr/>
        <a:lstStyle/>
        <a:p>
          <a:endParaRPr lang="en-US"/>
        </a:p>
      </dgm:t>
    </dgm:pt>
    <dgm:pt modelId="{41FE5B10-B6D6-490A-A8DD-B5B3FEA4B37C}" type="sibTrans" cxnId="{2DD781F7-0FE1-470C-BA51-CFDB8140C5DE}">
      <dgm:prSet/>
      <dgm:spPr/>
      <dgm:t>
        <a:bodyPr/>
        <a:lstStyle/>
        <a:p>
          <a:endParaRPr lang="en-US"/>
        </a:p>
      </dgm:t>
    </dgm:pt>
    <dgm:pt modelId="{D7661617-E4A7-46AB-B407-568A4B12DC4E}">
      <dgm:prSet/>
      <dgm:spPr/>
      <dgm:t>
        <a:bodyPr/>
        <a:lstStyle/>
        <a:p>
          <a:r>
            <a:rPr lang="en-US" b="1"/>
            <a:t>Take anecdotal notes</a:t>
          </a:r>
          <a:endParaRPr lang="en-US"/>
        </a:p>
      </dgm:t>
    </dgm:pt>
    <dgm:pt modelId="{E3DE6E7F-A682-47E1-A4D5-F3A9F522DA28}" type="parTrans" cxnId="{D0763DCF-D7DD-4CF8-9C04-FE06392143C4}">
      <dgm:prSet/>
      <dgm:spPr/>
      <dgm:t>
        <a:bodyPr/>
        <a:lstStyle/>
        <a:p>
          <a:endParaRPr lang="en-US"/>
        </a:p>
      </dgm:t>
    </dgm:pt>
    <dgm:pt modelId="{37D71321-8A58-4CFE-8D44-94D278140C03}" type="sibTrans" cxnId="{D0763DCF-D7DD-4CF8-9C04-FE06392143C4}">
      <dgm:prSet/>
      <dgm:spPr/>
      <dgm:t>
        <a:bodyPr/>
        <a:lstStyle/>
        <a:p>
          <a:endParaRPr lang="en-US"/>
        </a:p>
      </dgm:t>
    </dgm:pt>
    <dgm:pt modelId="{E46B0EC9-9359-4E69-BD4E-C7782CE04938}" type="pres">
      <dgm:prSet presAssocID="{C401CDF9-FFC9-4105-B58E-EF38C39B10F3}" presName="linear" presStyleCnt="0">
        <dgm:presLayoutVars>
          <dgm:animLvl val="lvl"/>
          <dgm:resizeHandles val="exact"/>
        </dgm:presLayoutVars>
      </dgm:prSet>
      <dgm:spPr/>
    </dgm:pt>
    <dgm:pt modelId="{ED066D9A-7818-4AF4-83A9-6651D5B950D7}" type="pres">
      <dgm:prSet presAssocID="{82EC56F4-0189-40BB-B51E-18BBD515276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7162DC77-E86C-438E-8208-6F15C28EBEA5}" type="pres">
      <dgm:prSet presAssocID="{E707408E-7174-4220-AF83-29A543AC653A}" presName="spacer" presStyleCnt="0"/>
      <dgm:spPr/>
    </dgm:pt>
    <dgm:pt modelId="{32F9B019-D44F-4853-96F2-CA9EF7E90321}" type="pres">
      <dgm:prSet presAssocID="{A3BC7CAF-514F-4E74-8FD5-12B96CDA8BD0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CA20C26F-3D5E-4784-99BD-0C31FFC9D5B3}" type="pres">
      <dgm:prSet presAssocID="{41FE5B10-B6D6-490A-A8DD-B5B3FEA4B37C}" presName="spacer" presStyleCnt="0"/>
      <dgm:spPr/>
    </dgm:pt>
    <dgm:pt modelId="{23FF7B9D-42F3-44D5-8E18-8FC5704996FF}" type="pres">
      <dgm:prSet presAssocID="{D7661617-E4A7-46AB-B407-568A4B12DC4E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1BF0BF54-255E-4FED-A18B-85B0F322D952}" srcId="{C401CDF9-FFC9-4105-B58E-EF38C39B10F3}" destId="{82EC56F4-0189-40BB-B51E-18BBD515276A}" srcOrd="0" destOrd="0" parTransId="{8F27A331-5980-49C7-8CD9-B1650475F483}" sibTransId="{E707408E-7174-4220-AF83-29A543AC653A}"/>
    <dgm:cxn modelId="{24541D59-93CF-4692-B667-34E9BFAB09EC}" type="presOf" srcId="{A3BC7CAF-514F-4E74-8FD5-12B96CDA8BD0}" destId="{32F9B019-D44F-4853-96F2-CA9EF7E90321}" srcOrd="0" destOrd="0" presId="urn:microsoft.com/office/officeart/2005/8/layout/vList2"/>
    <dgm:cxn modelId="{C4FA1B86-9E3B-4B80-9FA3-C3B0D3D9913F}" type="presOf" srcId="{C401CDF9-FFC9-4105-B58E-EF38C39B10F3}" destId="{E46B0EC9-9359-4E69-BD4E-C7782CE04938}" srcOrd="0" destOrd="0" presId="urn:microsoft.com/office/officeart/2005/8/layout/vList2"/>
    <dgm:cxn modelId="{5A1CC588-1D17-40AB-9506-6D4A3CA518B1}" type="presOf" srcId="{D7661617-E4A7-46AB-B407-568A4B12DC4E}" destId="{23FF7B9D-42F3-44D5-8E18-8FC5704996FF}" srcOrd="0" destOrd="0" presId="urn:microsoft.com/office/officeart/2005/8/layout/vList2"/>
    <dgm:cxn modelId="{05C6CFCE-59C8-4F09-B9B8-920A0DADEBCC}" type="presOf" srcId="{82EC56F4-0189-40BB-B51E-18BBD515276A}" destId="{ED066D9A-7818-4AF4-83A9-6651D5B950D7}" srcOrd="0" destOrd="0" presId="urn:microsoft.com/office/officeart/2005/8/layout/vList2"/>
    <dgm:cxn modelId="{D0763DCF-D7DD-4CF8-9C04-FE06392143C4}" srcId="{C401CDF9-FFC9-4105-B58E-EF38C39B10F3}" destId="{D7661617-E4A7-46AB-B407-568A4B12DC4E}" srcOrd="2" destOrd="0" parTransId="{E3DE6E7F-A682-47E1-A4D5-F3A9F522DA28}" sibTransId="{37D71321-8A58-4CFE-8D44-94D278140C03}"/>
    <dgm:cxn modelId="{2DD781F7-0FE1-470C-BA51-CFDB8140C5DE}" srcId="{C401CDF9-FFC9-4105-B58E-EF38C39B10F3}" destId="{A3BC7CAF-514F-4E74-8FD5-12B96CDA8BD0}" srcOrd="1" destOrd="0" parTransId="{EDB946CD-3AED-47E2-8F88-422E978B6262}" sibTransId="{41FE5B10-B6D6-490A-A8DD-B5B3FEA4B37C}"/>
    <dgm:cxn modelId="{BAF0300C-9592-4577-8ED9-67A9A4BEAEA3}" type="presParOf" srcId="{E46B0EC9-9359-4E69-BD4E-C7782CE04938}" destId="{ED066D9A-7818-4AF4-83A9-6651D5B950D7}" srcOrd="0" destOrd="0" presId="urn:microsoft.com/office/officeart/2005/8/layout/vList2"/>
    <dgm:cxn modelId="{BDB31DA9-3881-46FC-9112-87D9D800DC5A}" type="presParOf" srcId="{E46B0EC9-9359-4E69-BD4E-C7782CE04938}" destId="{7162DC77-E86C-438E-8208-6F15C28EBEA5}" srcOrd="1" destOrd="0" presId="urn:microsoft.com/office/officeart/2005/8/layout/vList2"/>
    <dgm:cxn modelId="{5DC2C2B9-5B3A-45D9-B2E6-53E2A22CD3C0}" type="presParOf" srcId="{E46B0EC9-9359-4E69-BD4E-C7782CE04938}" destId="{32F9B019-D44F-4853-96F2-CA9EF7E90321}" srcOrd="2" destOrd="0" presId="urn:microsoft.com/office/officeart/2005/8/layout/vList2"/>
    <dgm:cxn modelId="{CFB5F8C6-E911-44A5-A9F2-9C3A0DBFA999}" type="presParOf" srcId="{E46B0EC9-9359-4E69-BD4E-C7782CE04938}" destId="{CA20C26F-3D5E-4784-99BD-0C31FFC9D5B3}" srcOrd="3" destOrd="0" presId="urn:microsoft.com/office/officeart/2005/8/layout/vList2"/>
    <dgm:cxn modelId="{399D05B3-434B-4F60-B13A-FD37CE5A1828}" type="presParOf" srcId="{E46B0EC9-9359-4E69-BD4E-C7782CE04938}" destId="{23FF7B9D-42F3-44D5-8E18-8FC5704996FF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0FA5A86-08EF-4CCA-B65A-B57A2933818C}" type="doc">
      <dgm:prSet loTypeId="urn:microsoft.com/office/officeart/2016/7/layout/VerticalDownArrowProcess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F23685F-E09B-45B2-A2F4-773549F3BB56}">
      <dgm:prSet/>
      <dgm:spPr/>
      <dgm:t>
        <a:bodyPr/>
        <a:lstStyle/>
        <a:p>
          <a:r>
            <a:rPr lang="en-US"/>
            <a:t>Interview</a:t>
          </a:r>
        </a:p>
      </dgm:t>
    </dgm:pt>
    <dgm:pt modelId="{2D39EFFD-8EE0-4C24-8508-86F6DCD539D1}" type="parTrans" cxnId="{41E60645-B1FA-4CA1-87B7-6443F27C8EA3}">
      <dgm:prSet/>
      <dgm:spPr/>
      <dgm:t>
        <a:bodyPr/>
        <a:lstStyle/>
        <a:p>
          <a:endParaRPr lang="en-US"/>
        </a:p>
      </dgm:t>
    </dgm:pt>
    <dgm:pt modelId="{BC13906F-B753-47A2-AEDF-EDC30B437CE2}" type="sibTrans" cxnId="{41E60645-B1FA-4CA1-87B7-6443F27C8EA3}">
      <dgm:prSet/>
      <dgm:spPr/>
      <dgm:t>
        <a:bodyPr/>
        <a:lstStyle/>
        <a:p>
          <a:endParaRPr lang="en-US"/>
        </a:p>
      </dgm:t>
    </dgm:pt>
    <dgm:pt modelId="{171F3473-E385-435F-98E3-96CED93445E6}">
      <dgm:prSet/>
      <dgm:spPr/>
      <dgm:t>
        <a:bodyPr/>
        <a:lstStyle/>
        <a:p>
          <a:r>
            <a:rPr lang="en-US"/>
            <a:t>Interview the grievant and write down dates, facts, and witnesses.</a:t>
          </a:r>
        </a:p>
      </dgm:t>
    </dgm:pt>
    <dgm:pt modelId="{A9D25C6D-93DB-41FE-B8E5-913A21320E8B}" type="parTrans" cxnId="{1C0AC35B-5744-4BD0-ACA2-D6687F443FD1}">
      <dgm:prSet/>
      <dgm:spPr/>
      <dgm:t>
        <a:bodyPr/>
        <a:lstStyle/>
        <a:p>
          <a:endParaRPr lang="en-US"/>
        </a:p>
      </dgm:t>
    </dgm:pt>
    <dgm:pt modelId="{E536F860-E0B5-49F3-B0F3-1768772E481D}" type="sibTrans" cxnId="{1C0AC35B-5744-4BD0-ACA2-D6687F443FD1}">
      <dgm:prSet/>
      <dgm:spPr/>
      <dgm:t>
        <a:bodyPr/>
        <a:lstStyle/>
        <a:p>
          <a:endParaRPr lang="en-US"/>
        </a:p>
      </dgm:t>
    </dgm:pt>
    <dgm:pt modelId="{ACB85AF7-A92C-48F6-8A8F-BADD476ADD63}">
      <dgm:prSet/>
      <dgm:spPr/>
      <dgm:t>
        <a:bodyPr/>
        <a:lstStyle/>
        <a:p>
          <a:r>
            <a:rPr lang="en-US"/>
            <a:t>Ask</a:t>
          </a:r>
        </a:p>
      </dgm:t>
    </dgm:pt>
    <dgm:pt modelId="{C8770579-C3F2-46FD-B2EB-E79441E7291A}" type="parTrans" cxnId="{FD4745D9-424F-4DCB-A938-FBA215229FE6}">
      <dgm:prSet/>
      <dgm:spPr/>
      <dgm:t>
        <a:bodyPr/>
        <a:lstStyle/>
        <a:p>
          <a:endParaRPr lang="en-US"/>
        </a:p>
      </dgm:t>
    </dgm:pt>
    <dgm:pt modelId="{592DEB4B-0F04-4542-A06C-7D86810B1DD8}" type="sibTrans" cxnId="{FD4745D9-424F-4DCB-A938-FBA215229FE6}">
      <dgm:prSet/>
      <dgm:spPr/>
      <dgm:t>
        <a:bodyPr/>
        <a:lstStyle/>
        <a:p>
          <a:endParaRPr lang="en-US"/>
        </a:p>
      </dgm:t>
    </dgm:pt>
    <dgm:pt modelId="{62D4068B-C734-46A0-AF75-E640E96056EF}">
      <dgm:prSet/>
      <dgm:spPr/>
      <dgm:t>
        <a:bodyPr/>
        <a:lstStyle/>
        <a:p>
          <a:r>
            <a:rPr lang="en-US"/>
            <a:t>Ask questions for clarification and additional information.</a:t>
          </a:r>
        </a:p>
      </dgm:t>
    </dgm:pt>
    <dgm:pt modelId="{10781630-5E75-4911-9DC6-E8476E551FDA}" type="parTrans" cxnId="{0972025D-C5C7-43FB-A7AE-A4501AFA0FAD}">
      <dgm:prSet/>
      <dgm:spPr/>
      <dgm:t>
        <a:bodyPr/>
        <a:lstStyle/>
        <a:p>
          <a:endParaRPr lang="en-US"/>
        </a:p>
      </dgm:t>
    </dgm:pt>
    <dgm:pt modelId="{41768DB2-9AEB-4F3A-B45C-EE4ED6490DD3}" type="sibTrans" cxnId="{0972025D-C5C7-43FB-A7AE-A4501AFA0FAD}">
      <dgm:prSet/>
      <dgm:spPr/>
      <dgm:t>
        <a:bodyPr/>
        <a:lstStyle/>
        <a:p>
          <a:endParaRPr lang="en-US"/>
        </a:p>
      </dgm:t>
    </dgm:pt>
    <dgm:pt modelId="{F996CF38-5303-45BE-BFB5-089DBF115B05}">
      <dgm:prSet/>
      <dgm:spPr/>
      <dgm:t>
        <a:bodyPr/>
        <a:lstStyle/>
        <a:p>
          <a:r>
            <a:rPr lang="en-US"/>
            <a:t>Interview</a:t>
          </a:r>
        </a:p>
      </dgm:t>
    </dgm:pt>
    <dgm:pt modelId="{CDD07B3D-FDB7-4EB3-B6AE-39187FDA234A}" type="parTrans" cxnId="{3CE72181-EE84-4E42-B13A-DE6D95429732}">
      <dgm:prSet/>
      <dgm:spPr/>
      <dgm:t>
        <a:bodyPr/>
        <a:lstStyle/>
        <a:p>
          <a:endParaRPr lang="en-US"/>
        </a:p>
      </dgm:t>
    </dgm:pt>
    <dgm:pt modelId="{209439F8-BAEA-475A-BD7E-57EFE7AA274B}" type="sibTrans" cxnId="{3CE72181-EE84-4E42-B13A-DE6D95429732}">
      <dgm:prSet/>
      <dgm:spPr/>
      <dgm:t>
        <a:bodyPr/>
        <a:lstStyle/>
        <a:p>
          <a:endParaRPr lang="en-US"/>
        </a:p>
      </dgm:t>
    </dgm:pt>
    <dgm:pt modelId="{90EABD1C-FE09-4B42-BC5F-193C16ADB757}">
      <dgm:prSet/>
      <dgm:spPr/>
      <dgm:t>
        <a:bodyPr/>
        <a:lstStyle/>
        <a:p>
          <a:r>
            <a:rPr lang="en-US"/>
            <a:t>Interview the involved supervisor and witnesses. Keep a written record.</a:t>
          </a:r>
        </a:p>
      </dgm:t>
    </dgm:pt>
    <dgm:pt modelId="{698164D8-E354-484B-BEAF-1E6467E6F41A}" type="parTrans" cxnId="{B9BA57F9-8519-4DD2-961F-569C4959BD57}">
      <dgm:prSet/>
      <dgm:spPr/>
      <dgm:t>
        <a:bodyPr/>
        <a:lstStyle/>
        <a:p>
          <a:endParaRPr lang="en-US"/>
        </a:p>
      </dgm:t>
    </dgm:pt>
    <dgm:pt modelId="{0DBAC460-3B4E-402C-B450-0A0A6D7EAD35}" type="sibTrans" cxnId="{B9BA57F9-8519-4DD2-961F-569C4959BD57}">
      <dgm:prSet/>
      <dgm:spPr/>
      <dgm:t>
        <a:bodyPr/>
        <a:lstStyle/>
        <a:p>
          <a:endParaRPr lang="en-US"/>
        </a:p>
      </dgm:t>
    </dgm:pt>
    <dgm:pt modelId="{E64DC05E-C92E-4EE3-A256-52D0A7E995CC}">
      <dgm:prSet/>
      <dgm:spPr/>
      <dgm:t>
        <a:bodyPr/>
        <a:lstStyle/>
        <a:p>
          <a:r>
            <a:rPr lang="en-US"/>
            <a:t>Examine</a:t>
          </a:r>
        </a:p>
      </dgm:t>
    </dgm:pt>
    <dgm:pt modelId="{B7460989-3EEA-48D4-AE19-59EB8DB7B194}" type="parTrans" cxnId="{D79A56C1-B27E-4117-AA71-3F67A11C25D7}">
      <dgm:prSet/>
      <dgm:spPr/>
      <dgm:t>
        <a:bodyPr/>
        <a:lstStyle/>
        <a:p>
          <a:endParaRPr lang="en-US"/>
        </a:p>
      </dgm:t>
    </dgm:pt>
    <dgm:pt modelId="{D4283508-AB7B-4B9E-8A26-962ABAD0DC55}" type="sibTrans" cxnId="{D79A56C1-B27E-4117-AA71-3F67A11C25D7}">
      <dgm:prSet/>
      <dgm:spPr/>
      <dgm:t>
        <a:bodyPr/>
        <a:lstStyle/>
        <a:p>
          <a:endParaRPr lang="en-US"/>
        </a:p>
      </dgm:t>
    </dgm:pt>
    <dgm:pt modelId="{6829EC27-2766-464D-B9C3-72E307BB0881}">
      <dgm:prSet/>
      <dgm:spPr/>
      <dgm:t>
        <a:bodyPr/>
        <a:lstStyle/>
        <a:p>
          <a:r>
            <a:rPr lang="en-US"/>
            <a:t>Examine all records that have a bearing on the incident.</a:t>
          </a:r>
        </a:p>
      </dgm:t>
    </dgm:pt>
    <dgm:pt modelId="{4854F23F-670B-4532-AC5B-55F0F6D3C2E0}" type="parTrans" cxnId="{99B72118-A031-4582-A5D8-B396B64D8EB8}">
      <dgm:prSet/>
      <dgm:spPr/>
      <dgm:t>
        <a:bodyPr/>
        <a:lstStyle/>
        <a:p>
          <a:endParaRPr lang="en-US"/>
        </a:p>
      </dgm:t>
    </dgm:pt>
    <dgm:pt modelId="{943BD9FC-0A23-4C45-BCEA-53B5C9B85B14}" type="sibTrans" cxnId="{99B72118-A031-4582-A5D8-B396B64D8EB8}">
      <dgm:prSet/>
      <dgm:spPr/>
      <dgm:t>
        <a:bodyPr/>
        <a:lstStyle/>
        <a:p>
          <a:endParaRPr lang="en-US"/>
        </a:p>
      </dgm:t>
    </dgm:pt>
    <dgm:pt modelId="{8AAD5261-6F97-40D5-8355-D1C93BF79C1B}">
      <dgm:prSet/>
      <dgm:spPr/>
      <dgm:t>
        <a:bodyPr/>
        <a:lstStyle/>
        <a:p>
          <a:r>
            <a:rPr lang="en-US"/>
            <a:t>Separate</a:t>
          </a:r>
        </a:p>
      </dgm:t>
    </dgm:pt>
    <dgm:pt modelId="{3E43C3B6-3DA5-401D-8A00-E4159D9DF70A}" type="parTrans" cxnId="{D9D1DD12-B964-4418-B81D-41455BCB7BFB}">
      <dgm:prSet/>
      <dgm:spPr/>
      <dgm:t>
        <a:bodyPr/>
        <a:lstStyle/>
        <a:p>
          <a:endParaRPr lang="en-US"/>
        </a:p>
      </dgm:t>
    </dgm:pt>
    <dgm:pt modelId="{4B09DDF8-5881-48B4-B785-738A9F1C36EE}" type="sibTrans" cxnId="{D9D1DD12-B964-4418-B81D-41455BCB7BFB}">
      <dgm:prSet/>
      <dgm:spPr/>
      <dgm:t>
        <a:bodyPr/>
        <a:lstStyle/>
        <a:p>
          <a:endParaRPr lang="en-US"/>
        </a:p>
      </dgm:t>
    </dgm:pt>
    <dgm:pt modelId="{A5102C6B-E9E6-456E-A217-E4437E20AE31}">
      <dgm:prSet/>
      <dgm:spPr/>
      <dgm:t>
        <a:bodyPr/>
        <a:lstStyle/>
        <a:p>
          <a:r>
            <a:rPr lang="en-US"/>
            <a:t>Separate the facts from opinions and allegations. </a:t>
          </a:r>
        </a:p>
      </dgm:t>
    </dgm:pt>
    <dgm:pt modelId="{7CF5E137-DF02-42B8-9963-D4BE6203B115}" type="parTrans" cxnId="{693E7622-FB7E-490E-8910-E6FA1E945A82}">
      <dgm:prSet/>
      <dgm:spPr/>
      <dgm:t>
        <a:bodyPr/>
        <a:lstStyle/>
        <a:p>
          <a:endParaRPr lang="en-US"/>
        </a:p>
      </dgm:t>
    </dgm:pt>
    <dgm:pt modelId="{BC1AB0A4-92E6-4A9C-9D7E-CE7611823EBA}" type="sibTrans" cxnId="{693E7622-FB7E-490E-8910-E6FA1E945A82}">
      <dgm:prSet/>
      <dgm:spPr/>
      <dgm:t>
        <a:bodyPr/>
        <a:lstStyle/>
        <a:p>
          <a:endParaRPr lang="en-US"/>
        </a:p>
      </dgm:t>
    </dgm:pt>
    <dgm:pt modelId="{167B85B1-0465-4715-8E3A-3460569A813C}">
      <dgm:prSet/>
      <dgm:spPr/>
      <dgm:t>
        <a:bodyPr/>
        <a:lstStyle/>
        <a:p>
          <a:r>
            <a:rPr lang="en-US"/>
            <a:t>Determine</a:t>
          </a:r>
        </a:p>
      </dgm:t>
    </dgm:pt>
    <dgm:pt modelId="{69731933-862B-427C-8573-03B1C543DBBE}" type="parTrans" cxnId="{D23B9D04-D9E1-4C40-9DD2-1F0FE72A1D9E}">
      <dgm:prSet/>
      <dgm:spPr/>
      <dgm:t>
        <a:bodyPr/>
        <a:lstStyle/>
        <a:p>
          <a:endParaRPr lang="en-US"/>
        </a:p>
      </dgm:t>
    </dgm:pt>
    <dgm:pt modelId="{89DCBF42-AA3F-49CA-BAB2-1F4B60D72512}" type="sibTrans" cxnId="{D23B9D04-D9E1-4C40-9DD2-1F0FE72A1D9E}">
      <dgm:prSet/>
      <dgm:spPr/>
      <dgm:t>
        <a:bodyPr/>
        <a:lstStyle/>
        <a:p>
          <a:endParaRPr lang="en-US"/>
        </a:p>
      </dgm:t>
    </dgm:pt>
    <dgm:pt modelId="{0C4BCD03-624C-48B8-9223-6770627F84FD}">
      <dgm:prSet/>
      <dgm:spPr/>
      <dgm:t>
        <a:bodyPr/>
        <a:lstStyle/>
        <a:p>
          <a:r>
            <a:rPr lang="en-US"/>
            <a:t>Determine which facts are relevant to the matter in dispute.</a:t>
          </a:r>
        </a:p>
      </dgm:t>
    </dgm:pt>
    <dgm:pt modelId="{F310BC0C-8954-4CD9-8D38-FAD184DD57C1}" type="parTrans" cxnId="{5CEA5B0C-0BA0-4D01-A6AC-C801F95F0143}">
      <dgm:prSet/>
      <dgm:spPr/>
      <dgm:t>
        <a:bodyPr/>
        <a:lstStyle/>
        <a:p>
          <a:endParaRPr lang="en-US"/>
        </a:p>
      </dgm:t>
    </dgm:pt>
    <dgm:pt modelId="{FA7AEE1F-0A66-406D-B565-4B7DCAD9550B}" type="sibTrans" cxnId="{5CEA5B0C-0BA0-4D01-A6AC-C801F95F0143}">
      <dgm:prSet/>
      <dgm:spPr/>
      <dgm:t>
        <a:bodyPr/>
        <a:lstStyle/>
        <a:p>
          <a:endParaRPr lang="en-US"/>
        </a:p>
      </dgm:t>
    </dgm:pt>
    <dgm:pt modelId="{0C3BF6E2-214C-4CD6-A9D9-01F69F96C730}">
      <dgm:prSet/>
      <dgm:spPr/>
      <dgm:t>
        <a:bodyPr/>
        <a:lstStyle/>
        <a:p>
          <a:r>
            <a:rPr lang="en-US"/>
            <a:t>Initiate</a:t>
          </a:r>
        </a:p>
      </dgm:t>
    </dgm:pt>
    <dgm:pt modelId="{7E18CB01-5D1C-4D35-83F7-DCD7A2C7C316}" type="parTrans" cxnId="{2015D453-D268-46D1-A434-EC57997ECB02}">
      <dgm:prSet/>
      <dgm:spPr/>
      <dgm:t>
        <a:bodyPr/>
        <a:lstStyle/>
        <a:p>
          <a:endParaRPr lang="en-US"/>
        </a:p>
      </dgm:t>
    </dgm:pt>
    <dgm:pt modelId="{B268A138-03FD-4C29-8C92-CF2CAAC22079}" type="sibTrans" cxnId="{2015D453-D268-46D1-A434-EC57997ECB02}">
      <dgm:prSet/>
      <dgm:spPr/>
      <dgm:t>
        <a:bodyPr/>
        <a:lstStyle/>
        <a:p>
          <a:endParaRPr lang="en-US"/>
        </a:p>
      </dgm:t>
    </dgm:pt>
    <dgm:pt modelId="{7F37EFA0-13A7-44C5-8DE6-BD5D24424A5E}">
      <dgm:prSet/>
      <dgm:spPr/>
      <dgm:t>
        <a:bodyPr/>
        <a:lstStyle/>
        <a:p>
          <a:r>
            <a:rPr lang="en-US"/>
            <a:t>Initiate informal grievance</a:t>
          </a:r>
        </a:p>
      </dgm:t>
    </dgm:pt>
    <dgm:pt modelId="{1937F425-5C01-486B-AA49-AF785774C070}" type="parTrans" cxnId="{D2B205DE-AF3A-4CD9-ACE5-BCE9E894415C}">
      <dgm:prSet/>
      <dgm:spPr/>
      <dgm:t>
        <a:bodyPr/>
        <a:lstStyle/>
        <a:p>
          <a:endParaRPr lang="en-US"/>
        </a:p>
      </dgm:t>
    </dgm:pt>
    <dgm:pt modelId="{15840221-643C-4314-8E23-217E66C15D7C}" type="sibTrans" cxnId="{D2B205DE-AF3A-4CD9-ACE5-BCE9E894415C}">
      <dgm:prSet/>
      <dgm:spPr/>
      <dgm:t>
        <a:bodyPr/>
        <a:lstStyle/>
        <a:p>
          <a:endParaRPr lang="en-US"/>
        </a:p>
      </dgm:t>
    </dgm:pt>
    <dgm:pt modelId="{D63D0C1E-1C76-482D-9BAC-A92DB8DA36E3}" type="pres">
      <dgm:prSet presAssocID="{20FA5A86-08EF-4CCA-B65A-B57A2933818C}" presName="Name0" presStyleCnt="0">
        <dgm:presLayoutVars>
          <dgm:dir/>
          <dgm:animLvl val="lvl"/>
          <dgm:resizeHandles val="exact"/>
        </dgm:presLayoutVars>
      </dgm:prSet>
      <dgm:spPr/>
    </dgm:pt>
    <dgm:pt modelId="{D697882B-911F-4788-A973-2D2E8BB5496C}" type="pres">
      <dgm:prSet presAssocID="{0C3BF6E2-214C-4CD6-A9D9-01F69F96C730}" presName="boxAndChildren" presStyleCnt="0"/>
      <dgm:spPr/>
    </dgm:pt>
    <dgm:pt modelId="{7BC33857-2464-4CCD-AB84-D05EEC2636FF}" type="pres">
      <dgm:prSet presAssocID="{0C3BF6E2-214C-4CD6-A9D9-01F69F96C730}" presName="parentTextBox" presStyleLbl="alignNode1" presStyleIdx="0" presStyleCnt="7"/>
      <dgm:spPr/>
    </dgm:pt>
    <dgm:pt modelId="{E191EC30-D16B-4ADB-BBFA-A163A0423319}" type="pres">
      <dgm:prSet presAssocID="{0C3BF6E2-214C-4CD6-A9D9-01F69F96C730}" presName="descendantBox" presStyleLbl="bgAccFollowNode1" presStyleIdx="0" presStyleCnt="7"/>
      <dgm:spPr/>
    </dgm:pt>
    <dgm:pt modelId="{5D120342-9DA9-4DBC-A3B6-DE996CA71F57}" type="pres">
      <dgm:prSet presAssocID="{89DCBF42-AA3F-49CA-BAB2-1F4B60D72512}" presName="sp" presStyleCnt="0"/>
      <dgm:spPr/>
    </dgm:pt>
    <dgm:pt modelId="{E5D1EF32-DAAC-4E1F-955D-C9503C97CA18}" type="pres">
      <dgm:prSet presAssocID="{167B85B1-0465-4715-8E3A-3460569A813C}" presName="arrowAndChildren" presStyleCnt="0"/>
      <dgm:spPr/>
    </dgm:pt>
    <dgm:pt modelId="{A3F679E0-00DD-4A0A-81E5-2137E51E7A6A}" type="pres">
      <dgm:prSet presAssocID="{167B85B1-0465-4715-8E3A-3460569A813C}" presName="parentTextArrow" presStyleLbl="node1" presStyleIdx="0" presStyleCnt="0"/>
      <dgm:spPr/>
    </dgm:pt>
    <dgm:pt modelId="{1E9F6869-8119-4A4C-B1AC-6AA9B139658B}" type="pres">
      <dgm:prSet presAssocID="{167B85B1-0465-4715-8E3A-3460569A813C}" presName="arrow" presStyleLbl="alignNode1" presStyleIdx="1" presStyleCnt="7"/>
      <dgm:spPr/>
    </dgm:pt>
    <dgm:pt modelId="{8800AE44-B5F3-4ECC-8624-15FA0052039C}" type="pres">
      <dgm:prSet presAssocID="{167B85B1-0465-4715-8E3A-3460569A813C}" presName="descendantArrow" presStyleLbl="bgAccFollowNode1" presStyleIdx="1" presStyleCnt="7"/>
      <dgm:spPr/>
    </dgm:pt>
    <dgm:pt modelId="{D5FB3DAC-1C3E-4E07-AAFB-E2BF940BC845}" type="pres">
      <dgm:prSet presAssocID="{4B09DDF8-5881-48B4-B785-738A9F1C36EE}" presName="sp" presStyleCnt="0"/>
      <dgm:spPr/>
    </dgm:pt>
    <dgm:pt modelId="{C98863BC-FEA1-484D-BAFC-C7AF5CCCA2CB}" type="pres">
      <dgm:prSet presAssocID="{8AAD5261-6F97-40D5-8355-D1C93BF79C1B}" presName="arrowAndChildren" presStyleCnt="0"/>
      <dgm:spPr/>
    </dgm:pt>
    <dgm:pt modelId="{F66031D2-EA59-4501-96A2-3BDB252A4E2E}" type="pres">
      <dgm:prSet presAssocID="{8AAD5261-6F97-40D5-8355-D1C93BF79C1B}" presName="parentTextArrow" presStyleLbl="node1" presStyleIdx="0" presStyleCnt="0"/>
      <dgm:spPr/>
    </dgm:pt>
    <dgm:pt modelId="{B67682B2-6B01-4A91-A91A-1E57EEEF2D99}" type="pres">
      <dgm:prSet presAssocID="{8AAD5261-6F97-40D5-8355-D1C93BF79C1B}" presName="arrow" presStyleLbl="alignNode1" presStyleIdx="2" presStyleCnt="7"/>
      <dgm:spPr/>
    </dgm:pt>
    <dgm:pt modelId="{96E3960F-43D7-48E5-94A9-E6105448330C}" type="pres">
      <dgm:prSet presAssocID="{8AAD5261-6F97-40D5-8355-D1C93BF79C1B}" presName="descendantArrow" presStyleLbl="bgAccFollowNode1" presStyleIdx="2" presStyleCnt="7"/>
      <dgm:spPr/>
    </dgm:pt>
    <dgm:pt modelId="{FC196D1C-F500-4760-BFD9-5FD4E8CBA59D}" type="pres">
      <dgm:prSet presAssocID="{D4283508-AB7B-4B9E-8A26-962ABAD0DC55}" presName="sp" presStyleCnt="0"/>
      <dgm:spPr/>
    </dgm:pt>
    <dgm:pt modelId="{CFC06EB6-4E5D-40C5-8928-498B91017E66}" type="pres">
      <dgm:prSet presAssocID="{E64DC05E-C92E-4EE3-A256-52D0A7E995CC}" presName="arrowAndChildren" presStyleCnt="0"/>
      <dgm:spPr/>
    </dgm:pt>
    <dgm:pt modelId="{2655A378-CC98-47D1-8064-BBB053B2F4D4}" type="pres">
      <dgm:prSet presAssocID="{E64DC05E-C92E-4EE3-A256-52D0A7E995CC}" presName="parentTextArrow" presStyleLbl="node1" presStyleIdx="0" presStyleCnt="0"/>
      <dgm:spPr/>
    </dgm:pt>
    <dgm:pt modelId="{559974CD-389D-4976-B3D1-B9AC2D8D9A2A}" type="pres">
      <dgm:prSet presAssocID="{E64DC05E-C92E-4EE3-A256-52D0A7E995CC}" presName="arrow" presStyleLbl="alignNode1" presStyleIdx="3" presStyleCnt="7"/>
      <dgm:spPr/>
    </dgm:pt>
    <dgm:pt modelId="{A6E12D8E-C6A6-4F5B-8876-1BB84579C479}" type="pres">
      <dgm:prSet presAssocID="{E64DC05E-C92E-4EE3-A256-52D0A7E995CC}" presName="descendantArrow" presStyleLbl="bgAccFollowNode1" presStyleIdx="3" presStyleCnt="7"/>
      <dgm:spPr/>
    </dgm:pt>
    <dgm:pt modelId="{053DD96C-2579-4DD6-9D2C-675C12DF3A83}" type="pres">
      <dgm:prSet presAssocID="{209439F8-BAEA-475A-BD7E-57EFE7AA274B}" presName="sp" presStyleCnt="0"/>
      <dgm:spPr/>
    </dgm:pt>
    <dgm:pt modelId="{41801721-56A4-4335-92A9-BAEEA3EB83C0}" type="pres">
      <dgm:prSet presAssocID="{F996CF38-5303-45BE-BFB5-089DBF115B05}" presName="arrowAndChildren" presStyleCnt="0"/>
      <dgm:spPr/>
    </dgm:pt>
    <dgm:pt modelId="{218E8364-6ABB-4847-B93C-7ECA7CA20CEF}" type="pres">
      <dgm:prSet presAssocID="{F996CF38-5303-45BE-BFB5-089DBF115B05}" presName="parentTextArrow" presStyleLbl="node1" presStyleIdx="0" presStyleCnt="0"/>
      <dgm:spPr/>
    </dgm:pt>
    <dgm:pt modelId="{523DA9AA-4B2B-43A6-A19F-4754B0B91308}" type="pres">
      <dgm:prSet presAssocID="{F996CF38-5303-45BE-BFB5-089DBF115B05}" presName="arrow" presStyleLbl="alignNode1" presStyleIdx="4" presStyleCnt="7"/>
      <dgm:spPr/>
    </dgm:pt>
    <dgm:pt modelId="{9928AE70-A536-458A-9469-49E2F804366B}" type="pres">
      <dgm:prSet presAssocID="{F996CF38-5303-45BE-BFB5-089DBF115B05}" presName="descendantArrow" presStyleLbl="bgAccFollowNode1" presStyleIdx="4" presStyleCnt="7"/>
      <dgm:spPr/>
    </dgm:pt>
    <dgm:pt modelId="{5E4312BD-2A2F-4B21-85BD-A8752D443884}" type="pres">
      <dgm:prSet presAssocID="{592DEB4B-0F04-4542-A06C-7D86810B1DD8}" presName="sp" presStyleCnt="0"/>
      <dgm:spPr/>
    </dgm:pt>
    <dgm:pt modelId="{30EFABD8-9FB2-4589-88C3-5B2866A04613}" type="pres">
      <dgm:prSet presAssocID="{ACB85AF7-A92C-48F6-8A8F-BADD476ADD63}" presName="arrowAndChildren" presStyleCnt="0"/>
      <dgm:spPr/>
    </dgm:pt>
    <dgm:pt modelId="{0A83C59F-3C86-4082-90F3-D4C2041D1C8B}" type="pres">
      <dgm:prSet presAssocID="{ACB85AF7-A92C-48F6-8A8F-BADD476ADD63}" presName="parentTextArrow" presStyleLbl="node1" presStyleIdx="0" presStyleCnt="0"/>
      <dgm:spPr/>
    </dgm:pt>
    <dgm:pt modelId="{1A1676C1-FF8A-42ED-A539-9F98B7BA0DF7}" type="pres">
      <dgm:prSet presAssocID="{ACB85AF7-A92C-48F6-8A8F-BADD476ADD63}" presName="arrow" presStyleLbl="alignNode1" presStyleIdx="5" presStyleCnt="7"/>
      <dgm:spPr/>
    </dgm:pt>
    <dgm:pt modelId="{6868864A-87A1-4951-A764-90A26CA821A9}" type="pres">
      <dgm:prSet presAssocID="{ACB85AF7-A92C-48F6-8A8F-BADD476ADD63}" presName="descendantArrow" presStyleLbl="bgAccFollowNode1" presStyleIdx="5" presStyleCnt="7"/>
      <dgm:spPr/>
    </dgm:pt>
    <dgm:pt modelId="{2C8632D6-CD9A-469C-96AB-435F2ABE4D9F}" type="pres">
      <dgm:prSet presAssocID="{BC13906F-B753-47A2-AEDF-EDC30B437CE2}" presName="sp" presStyleCnt="0"/>
      <dgm:spPr/>
    </dgm:pt>
    <dgm:pt modelId="{3A43A3FF-E387-4E73-8950-49CDC1DD3155}" type="pres">
      <dgm:prSet presAssocID="{2F23685F-E09B-45B2-A2F4-773549F3BB56}" presName="arrowAndChildren" presStyleCnt="0"/>
      <dgm:spPr/>
    </dgm:pt>
    <dgm:pt modelId="{A390FD00-FCBB-4907-B734-4EC168530865}" type="pres">
      <dgm:prSet presAssocID="{2F23685F-E09B-45B2-A2F4-773549F3BB56}" presName="parentTextArrow" presStyleLbl="node1" presStyleIdx="0" presStyleCnt="0"/>
      <dgm:spPr/>
    </dgm:pt>
    <dgm:pt modelId="{A52CB8F8-8BCA-4D5D-A32A-7AA9671D288A}" type="pres">
      <dgm:prSet presAssocID="{2F23685F-E09B-45B2-A2F4-773549F3BB56}" presName="arrow" presStyleLbl="alignNode1" presStyleIdx="6" presStyleCnt="7"/>
      <dgm:spPr/>
    </dgm:pt>
    <dgm:pt modelId="{CFD14B5A-CE46-45DA-B636-66DC6A941898}" type="pres">
      <dgm:prSet presAssocID="{2F23685F-E09B-45B2-A2F4-773549F3BB56}" presName="descendantArrow" presStyleLbl="bgAccFollowNode1" presStyleIdx="6" presStyleCnt="7"/>
      <dgm:spPr/>
    </dgm:pt>
  </dgm:ptLst>
  <dgm:cxnLst>
    <dgm:cxn modelId="{B727F300-A827-40AE-8A9C-8AC4BF739B5D}" type="presOf" srcId="{20FA5A86-08EF-4CCA-B65A-B57A2933818C}" destId="{D63D0C1E-1C76-482D-9BAC-A92DB8DA36E3}" srcOrd="0" destOrd="0" presId="urn:microsoft.com/office/officeart/2016/7/layout/VerticalDownArrowProcess"/>
    <dgm:cxn modelId="{D23B9D04-D9E1-4C40-9DD2-1F0FE72A1D9E}" srcId="{20FA5A86-08EF-4CCA-B65A-B57A2933818C}" destId="{167B85B1-0465-4715-8E3A-3460569A813C}" srcOrd="5" destOrd="0" parTransId="{69731933-862B-427C-8573-03B1C543DBBE}" sibTransId="{89DCBF42-AA3F-49CA-BAB2-1F4B60D72512}"/>
    <dgm:cxn modelId="{5CEA5B0C-0BA0-4D01-A6AC-C801F95F0143}" srcId="{167B85B1-0465-4715-8E3A-3460569A813C}" destId="{0C4BCD03-624C-48B8-9223-6770627F84FD}" srcOrd="0" destOrd="0" parTransId="{F310BC0C-8954-4CD9-8D38-FAD184DD57C1}" sibTransId="{FA7AEE1F-0A66-406D-B565-4B7DCAD9550B}"/>
    <dgm:cxn modelId="{B3B18F0F-F972-4C55-886A-4DA50A2045AB}" type="presOf" srcId="{2F23685F-E09B-45B2-A2F4-773549F3BB56}" destId="{A52CB8F8-8BCA-4D5D-A32A-7AA9671D288A}" srcOrd="1" destOrd="0" presId="urn:microsoft.com/office/officeart/2016/7/layout/VerticalDownArrowProcess"/>
    <dgm:cxn modelId="{D9D1DD12-B964-4418-B81D-41455BCB7BFB}" srcId="{20FA5A86-08EF-4CCA-B65A-B57A2933818C}" destId="{8AAD5261-6F97-40D5-8355-D1C93BF79C1B}" srcOrd="4" destOrd="0" parTransId="{3E43C3B6-3DA5-401D-8A00-E4159D9DF70A}" sibTransId="{4B09DDF8-5881-48B4-B785-738A9F1C36EE}"/>
    <dgm:cxn modelId="{99B72118-A031-4582-A5D8-B396B64D8EB8}" srcId="{E64DC05E-C92E-4EE3-A256-52D0A7E995CC}" destId="{6829EC27-2766-464D-B9C3-72E307BB0881}" srcOrd="0" destOrd="0" parTransId="{4854F23F-670B-4532-AC5B-55F0F6D3C2E0}" sibTransId="{943BD9FC-0A23-4C45-BCEA-53B5C9B85B14}"/>
    <dgm:cxn modelId="{693E7622-FB7E-490E-8910-E6FA1E945A82}" srcId="{8AAD5261-6F97-40D5-8355-D1C93BF79C1B}" destId="{A5102C6B-E9E6-456E-A217-E4437E20AE31}" srcOrd="0" destOrd="0" parTransId="{7CF5E137-DF02-42B8-9963-D4BE6203B115}" sibTransId="{BC1AB0A4-92E6-4A9C-9D7E-CE7611823EBA}"/>
    <dgm:cxn modelId="{04E24435-B687-463F-9C31-39CF173FF8AB}" type="presOf" srcId="{0C4BCD03-624C-48B8-9223-6770627F84FD}" destId="{8800AE44-B5F3-4ECC-8624-15FA0052039C}" srcOrd="0" destOrd="0" presId="urn:microsoft.com/office/officeart/2016/7/layout/VerticalDownArrowProcess"/>
    <dgm:cxn modelId="{1C0AC35B-5744-4BD0-ACA2-D6687F443FD1}" srcId="{2F23685F-E09B-45B2-A2F4-773549F3BB56}" destId="{171F3473-E385-435F-98E3-96CED93445E6}" srcOrd="0" destOrd="0" parTransId="{A9D25C6D-93DB-41FE-B8E5-913A21320E8B}" sibTransId="{E536F860-E0B5-49F3-B0F3-1768772E481D}"/>
    <dgm:cxn modelId="{0972025D-C5C7-43FB-A7AE-A4501AFA0FAD}" srcId="{ACB85AF7-A92C-48F6-8A8F-BADD476ADD63}" destId="{62D4068B-C734-46A0-AF75-E640E96056EF}" srcOrd="0" destOrd="0" parTransId="{10781630-5E75-4911-9DC6-E8476E551FDA}" sibTransId="{41768DB2-9AEB-4F3A-B45C-EE4ED6490DD3}"/>
    <dgm:cxn modelId="{63CF605E-0E07-4556-ADCF-141229C8C288}" type="presOf" srcId="{8AAD5261-6F97-40D5-8355-D1C93BF79C1B}" destId="{B67682B2-6B01-4A91-A91A-1E57EEEF2D99}" srcOrd="1" destOrd="0" presId="urn:microsoft.com/office/officeart/2016/7/layout/VerticalDownArrowProcess"/>
    <dgm:cxn modelId="{C14B215F-ADC2-4085-B6B2-3CBAEFBF60D5}" type="presOf" srcId="{8AAD5261-6F97-40D5-8355-D1C93BF79C1B}" destId="{F66031D2-EA59-4501-96A2-3BDB252A4E2E}" srcOrd="0" destOrd="0" presId="urn:microsoft.com/office/officeart/2016/7/layout/VerticalDownArrowProcess"/>
    <dgm:cxn modelId="{41E60645-B1FA-4CA1-87B7-6443F27C8EA3}" srcId="{20FA5A86-08EF-4CCA-B65A-B57A2933818C}" destId="{2F23685F-E09B-45B2-A2F4-773549F3BB56}" srcOrd="0" destOrd="0" parTransId="{2D39EFFD-8EE0-4C24-8508-86F6DCD539D1}" sibTransId="{BC13906F-B753-47A2-AEDF-EDC30B437CE2}"/>
    <dgm:cxn modelId="{318E1747-436D-4FBF-9F8B-E1FDB3E2EA9F}" type="presOf" srcId="{F996CF38-5303-45BE-BFB5-089DBF115B05}" destId="{523DA9AA-4B2B-43A6-A19F-4754B0B91308}" srcOrd="1" destOrd="0" presId="urn:microsoft.com/office/officeart/2016/7/layout/VerticalDownArrowProcess"/>
    <dgm:cxn modelId="{BF36596B-7BAD-43D5-BAC9-5ED78BB8AFD2}" type="presOf" srcId="{171F3473-E385-435F-98E3-96CED93445E6}" destId="{CFD14B5A-CE46-45DA-B636-66DC6A941898}" srcOrd="0" destOrd="0" presId="urn:microsoft.com/office/officeart/2016/7/layout/VerticalDownArrowProcess"/>
    <dgm:cxn modelId="{A953AB4C-668A-410B-BBB2-A1AE88F0CFB7}" type="presOf" srcId="{167B85B1-0465-4715-8E3A-3460569A813C}" destId="{A3F679E0-00DD-4A0A-81E5-2137E51E7A6A}" srcOrd="0" destOrd="0" presId="urn:microsoft.com/office/officeart/2016/7/layout/VerticalDownArrowProcess"/>
    <dgm:cxn modelId="{E21D3B53-AC63-41CB-B111-4B3395367754}" type="presOf" srcId="{F996CF38-5303-45BE-BFB5-089DBF115B05}" destId="{218E8364-6ABB-4847-B93C-7ECA7CA20CEF}" srcOrd="0" destOrd="0" presId="urn:microsoft.com/office/officeart/2016/7/layout/VerticalDownArrowProcess"/>
    <dgm:cxn modelId="{2015D453-D268-46D1-A434-EC57997ECB02}" srcId="{20FA5A86-08EF-4CCA-B65A-B57A2933818C}" destId="{0C3BF6E2-214C-4CD6-A9D9-01F69F96C730}" srcOrd="6" destOrd="0" parTransId="{7E18CB01-5D1C-4D35-83F7-DCD7A2C7C316}" sibTransId="{B268A138-03FD-4C29-8C92-CF2CAAC22079}"/>
    <dgm:cxn modelId="{1370F256-6003-4907-9742-0B626882ED35}" type="presOf" srcId="{7F37EFA0-13A7-44C5-8DE6-BD5D24424A5E}" destId="{E191EC30-D16B-4ADB-BBFA-A163A0423319}" srcOrd="0" destOrd="0" presId="urn:microsoft.com/office/officeart/2016/7/layout/VerticalDownArrowProcess"/>
    <dgm:cxn modelId="{5BA14D77-CC6C-48DD-86A3-1F6C2A31E1F0}" type="presOf" srcId="{62D4068B-C734-46A0-AF75-E640E96056EF}" destId="{6868864A-87A1-4951-A764-90A26CA821A9}" srcOrd="0" destOrd="0" presId="urn:microsoft.com/office/officeart/2016/7/layout/VerticalDownArrowProcess"/>
    <dgm:cxn modelId="{C2264A79-E147-4D03-AC65-8A2FE683923B}" type="presOf" srcId="{90EABD1C-FE09-4B42-BC5F-193C16ADB757}" destId="{9928AE70-A536-458A-9469-49E2F804366B}" srcOrd="0" destOrd="0" presId="urn:microsoft.com/office/officeart/2016/7/layout/VerticalDownArrowProcess"/>
    <dgm:cxn modelId="{3CE72181-EE84-4E42-B13A-DE6D95429732}" srcId="{20FA5A86-08EF-4CCA-B65A-B57A2933818C}" destId="{F996CF38-5303-45BE-BFB5-089DBF115B05}" srcOrd="2" destOrd="0" parTransId="{CDD07B3D-FDB7-4EB3-B6AE-39187FDA234A}" sibTransId="{209439F8-BAEA-475A-BD7E-57EFE7AA274B}"/>
    <dgm:cxn modelId="{C7F72A8F-D9FD-476E-8F84-74AB8422EA24}" type="presOf" srcId="{6829EC27-2766-464D-B9C3-72E307BB0881}" destId="{A6E12D8E-C6A6-4F5B-8876-1BB84579C479}" srcOrd="0" destOrd="0" presId="urn:microsoft.com/office/officeart/2016/7/layout/VerticalDownArrowProcess"/>
    <dgm:cxn modelId="{8981AA95-BA2A-44FD-B6F1-C16FD24DC527}" type="presOf" srcId="{0C3BF6E2-214C-4CD6-A9D9-01F69F96C730}" destId="{7BC33857-2464-4CCD-AB84-D05EEC2636FF}" srcOrd="0" destOrd="0" presId="urn:microsoft.com/office/officeart/2016/7/layout/VerticalDownArrowProcess"/>
    <dgm:cxn modelId="{F6DBA7B1-FDC1-4EEA-89B4-B9F9F6F18975}" type="presOf" srcId="{E64DC05E-C92E-4EE3-A256-52D0A7E995CC}" destId="{559974CD-389D-4976-B3D1-B9AC2D8D9A2A}" srcOrd="1" destOrd="0" presId="urn:microsoft.com/office/officeart/2016/7/layout/VerticalDownArrowProcess"/>
    <dgm:cxn modelId="{A95276C0-1DC2-4956-950A-EE95ED6E14A9}" type="presOf" srcId="{ACB85AF7-A92C-48F6-8A8F-BADD476ADD63}" destId="{1A1676C1-FF8A-42ED-A539-9F98B7BA0DF7}" srcOrd="1" destOrd="0" presId="urn:microsoft.com/office/officeart/2016/7/layout/VerticalDownArrowProcess"/>
    <dgm:cxn modelId="{D79A56C1-B27E-4117-AA71-3F67A11C25D7}" srcId="{20FA5A86-08EF-4CCA-B65A-B57A2933818C}" destId="{E64DC05E-C92E-4EE3-A256-52D0A7E995CC}" srcOrd="3" destOrd="0" parTransId="{B7460989-3EEA-48D4-AE19-59EB8DB7B194}" sibTransId="{D4283508-AB7B-4B9E-8A26-962ABAD0DC55}"/>
    <dgm:cxn modelId="{918BD3C3-E0C4-4F6E-96C0-D50CE16C8A2B}" type="presOf" srcId="{E64DC05E-C92E-4EE3-A256-52D0A7E995CC}" destId="{2655A378-CC98-47D1-8064-BBB053B2F4D4}" srcOrd="0" destOrd="0" presId="urn:microsoft.com/office/officeart/2016/7/layout/VerticalDownArrowProcess"/>
    <dgm:cxn modelId="{A545B5CE-CD9C-4607-A2D5-A793681FA2DF}" type="presOf" srcId="{167B85B1-0465-4715-8E3A-3460569A813C}" destId="{1E9F6869-8119-4A4C-B1AC-6AA9B139658B}" srcOrd="1" destOrd="0" presId="urn:microsoft.com/office/officeart/2016/7/layout/VerticalDownArrowProcess"/>
    <dgm:cxn modelId="{517BE0D3-1244-454B-941A-E90046B2F9A2}" type="presOf" srcId="{2F23685F-E09B-45B2-A2F4-773549F3BB56}" destId="{A390FD00-FCBB-4907-B734-4EC168530865}" srcOrd="0" destOrd="0" presId="urn:microsoft.com/office/officeart/2016/7/layout/VerticalDownArrowProcess"/>
    <dgm:cxn modelId="{2C5A48D5-0ED3-4533-879C-15BF30D9BF53}" type="presOf" srcId="{ACB85AF7-A92C-48F6-8A8F-BADD476ADD63}" destId="{0A83C59F-3C86-4082-90F3-D4C2041D1C8B}" srcOrd="0" destOrd="0" presId="urn:microsoft.com/office/officeart/2016/7/layout/VerticalDownArrowProcess"/>
    <dgm:cxn modelId="{FD4745D9-424F-4DCB-A938-FBA215229FE6}" srcId="{20FA5A86-08EF-4CCA-B65A-B57A2933818C}" destId="{ACB85AF7-A92C-48F6-8A8F-BADD476ADD63}" srcOrd="1" destOrd="0" parTransId="{C8770579-C3F2-46FD-B2EB-E79441E7291A}" sibTransId="{592DEB4B-0F04-4542-A06C-7D86810B1DD8}"/>
    <dgm:cxn modelId="{D2B205DE-AF3A-4CD9-ACE5-BCE9E894415C}" srcId="{0C3BF6E2-214C-4CD6-A9D9-01F69F96C730}" destId="{7F37EFA0-13A7-44C5-8DE6-BD5D24424A5E}" srcOrd="0" destOrd="0" parTransId="{1937F425-5C01-486B-AA49-AF785774C070}" sibTransId="{15840221-643C-4314-8E23-217E66C15D7C}"/>
    <dgm:cxn modelId="{FF53FAF4-43AA-4A9E-BFDB-F6FA2CB57A02}" type="presOf" srcId="{A5102C6B-E9E6-456E-A217-E4437E20AE31}" destId="{96E3960F-43D7-48E5-94A9-E6105448330C}" srcOrd="0" destOrd="0" presId="urn:microsoft.com/office/officeart/2016/7/layout/VerticalDownArrowProcess"/>
    <dgm:cxn modelId="{B9BA57F9-8519-4DD2-961F-569C4959BD57}" srcId="{F996CF38-5303-45BE-BFB5-089DBF115B05}" destId="{90EABD1C-FE09-4B42-BC5F-193C16ADB757}" srcOrd="0" destOrd="0" parTransId="{698164D8-E354-484B-BEAF-1E6467E6F41A}" sibTransId="{0DBAC460-3B4E-402C-B450-0A0A6D7EAD35}"/>
    <dgm:cxn modelId="{706FE42F-C450-437A-9F7E-3DC6F590A83F}" type="presParOf" srcId="{D63D0C1E-1C76-482D-9BAC-A92DB8DA36E3}" destId="{D697882B-911F-4788-A973-2D2E8BB5496C}" srcOrd="0" destOrd="0" presId="urn:microsoft.com/office/officeart/2016/7/layout/VerticalDownArrowProcess"/>
    <dgm:cxn modelId="{93817846-82BD-4F75-9416-A098A029167A}" type="presParOf" srcId="{D697882B-911F-4788-A973-2D2E8BB5496C}" destId="{7BC33857-2464-4CCD-AB84-D05EEC2636FF}" srcOrd="0" destOrd="0" presId="urn:microsoft.com/office/officeart/2016/7/layout/VerticalDownArrowProcess"/>
    <dgm:cxn modelId="{0CE9F279-1A30-430E-801C-ED6B0A2FB44A}" type="presParOf" srcId="{D697882B-911F-4788-A973-2D2E8BB5496C}" destId="{E191EC30-D16B-4ADB-BBFA-A163A0423319}" srcOrd="1" destOrd="0" presId="urn:microsoft.com/office/officeart/2016/7/layout/VerticalDownArrowProcess"/>
    <dgm:cxn modelId="{51993A6A-2D20-4D27-BE83-C18DD60C8231}" type="presParOf" srcId="{D63D0C1E-1C76-482D-9BAC-A92DB8DA36E3}" destId="{5D120342-9DA9-4DBC-A3B6-DE996CA71F57}" srcOrd="1" destOrd="0" presId="urn:microsoft.com/office/officeart/2016/7/layout/VerticalDownArrowProcess"/>
    <dgm:cxn modelId="{2ACB60D0-D4F2-4E8B-B24A-C0AD80CB613F}" type="presParOf" srcId="{D63D0C1E-1C76-482D-9BAC-A92DB8DA36E3}" destId="{E5D1EF32-DAAC-4E1F-955D-C9503C97CA18}" srcOrd="2" destOrd="0" presId="urn:microsoft.com/office/officeart/2016/7/layout/VerticalDownArrowProcess"/>
    <dgm:cxn modelId="{3DFCD63E-47D6-4326-86DE-D3220F8A3822}" type="presParOf" srcId="{E5D1EF32-DAAC-4E1F-955D-C9503C97CA18}" destId="{A3F679E0-00DD-4A0A-81E5-2137E51E7A6A}" srcOrd="0" destOrd="0" presId="urn:microsoft.com/office/officeart/2016/7/layout/VerticalDownArrowProcess"/>
    <dgm:cxn modelId="{FCDCC473-7903-4807-979D-B5CC3F84A9E4}" type="presParOf" srcId="{E5D1EF32-DAAC-4E1F-955D-C9503C97CA18}" destId="{1E9F6869-8119-4A4C-B1AC-6AA9B139658B}" srcOrd="1" destOrd="0" presId="urn:microsoft.com/office/officeart/2016/7/layout/VerticalDownArrowProcess"/>
    <dgm:cxn modelId="{0EBD7C28-A531-4B14-86D2-750F73864D7F}" type="presParOf" srcId="{E5D1EF32-DAAC-4E1F-955D-C9503C97CA18}" destId="{8800AE44-B5F3-4ECC-8624-15FA0052039C}" srcOrd="2" destOrd="0" presId="urn:microsoft.com/office/officeart/2016/7/layout/VerticalDownArrowProcess"/>
    <dgm:cxn modelId="{44065577-C2CE-4B41-9257-E705A88E42BF}" type="presParOf" srcId="{D63D0C1E-1C76-482D-9BAC-A92DB8DA36E3}" destId="{D5FB3DAC-1C3E-4E07-AAFB-E2BF940BC845}" srcOrd="3" destOrd="0" presId="urn:microsoft.com/office/officeart/2016/7/layout/VerticalDownArrowProcess"/>
    <dgm:cxn modelId="{2FF4F854-4A24-4A37-9282-93C39BD3B0B7}" type="presParOf" srcId="{D63D0C1E-1C76-482D-9BAC-A92DB8DA36E3}" destId="{C98863BC-FEA1-484D-BAFC-C7AF5CCCA2CB}" srcOrd="4" destOrd="0" presId="urn:microsoft.com/office/officeart/2016/7/layout/VerticalDownArrowProcess"/>
    <dgm:cxn modelId="{50258955-6E97-4E81-B50E-714D6AD81FB4}" type="presParOf" srcId="{C98863BC-FEA1-484D-BAFC-C7AF5CCCA2CB}" destId="{F66031D2-EA59-4501-96A2-3BDB252A4E2E}" srcOrd="0" destOrd="0" presId="urn:microsoft.com/office/officeart/2016/7/layout/VerticalDownArrowProcess"/>
    <dgm:cxn modelId="{4A80DBDC-9341-4BE5-A001-BFB4E26AD368}" type="presParOf" srcId="{C98863BC-FEA1-484D-BAFC-C7AF5CCCA2CB}" destId="{B67682B2-6B01-4A91-A91A-1E57EEEF2D99}" srcOrd="1" destOrd="0" presId="urn:microsoft.com/office/officeart/2016/7/layout/VerticalDownArrowProcess"/>
    <dgm:cxn modelId="{7C6A8145-BCBF-42A8-82E3-AF5092135C80}" type="presParOf" srcId="{C98863BC-FEA1-484D-BAFC-C7AF5CCCA2CB}" destId="{96E3960F-43D7-48E5-94A9-E6105448330C}" srcOrd="2" destOrd="0" presId="urn:microsoft.com/office/officeart/2016/7/layout/VerticalDownArrowProcess"/>
    <dgm:cxn modelId="{9FA8FC00-535A-4FE6-A402-AA6F2359F9D5}" type="presParOf" srcId="{D63D0C1E-1C76-482D-9BAC-A92DB8DA36E3}" destId="{FC196D1C-F500-4760-BFD9-5FD4E8CBA59D}" srcOrd="5" destOrd="0" presId="urn:microsoft.com/office/officeart/2016/7/layout/VerticalDownArrowProcess"/>
    <dgm:cxn modelId="{5BBDF1C6-0BE3-4B5B-BADF-922A7BDA99E7}" type="presParOf" srcId="{D63D0C1E-1C76-482D-9BAC-A92DB8DA36E3}" destId="{CFC06EB6-4E5D-40C5-8928-498B91017E66}" srcOrd="6" destOrd="0" presId="urn:microsoft.com/office/officeart/2016/7/layout/VerticalDownArrowProcess"/>
    <dgm:cxn modelId="{2313346C-E834-4591-BFE1-A7FB1AD1AC05}" type="presParOf" srcId="{CFC06EB6-4E5D-40C5-8928-498B91017E66}" destId="{2655A378-CC98-47D1-8064-BBB053B2F4D4}" srcOrd="0" destOrd="0" presId="urn:microsoft.com/office/officeart/2016/7/layout/VerticalDownArrowProcess"/>
    <dgm:cxn modelId="{46266A13-81D1-40BA-8CE6-3172222EB954}" type="presParOf" srcId="{CFC06EB6-4E5D-40C5-8928-498B91017E66}" destId="{559974CD-389D-4976-B3D1-B9AC2D8D9A2A}" srcOrd="1" destOrd="0" presId="urn:microsoft.com/office/officeart/2016/7/layout/VerticalDownArrowProcess"/>
    <dgm:cxn modelId="{1A790345-DB89-4439-96F4-94C03E1D7D5B}" type="presParOf" srcId="{CFC06EB6-4E5D-40C5-8928-498B91017E66}" destId="{A6E12D8E-C6A6-4F5B-8876-1BB84579C479}" srcOrd="2" destOrd="0" presId="urn:microsoft.com/office/officeart/2016/7/layout/VerticalDownArrowProcess"/>
    <dgm:cxn modelId="{DB4505CB-0550-4D78-BF1F-BFAFF9D6CCA9}" type="presParOf" srcId="{D63D0C1E-1C76-482D-9BAC-A92DB8DA36E3}" destId="{053DD96C-2579-4DD6-9D2C-675C12DF3A83}" srcOrd="7" destOrd="0" presId="urn:microsoft.com/office/officeart/2016/7/layout/VerticalDownArrowProcess"/>
    <dgm:cxn modelId="{D282E89B-840A-41DE-9512-8B403F16FEC2}" type="presParOf" srcId="{D63D0C1E-1C76-482D-9BAC-A92DB8DA36E3}" destId="{41801721-56A4-4335-92A9-BAEEA3EB83C0}" srcOrd="8" destOrd="0" presId="urn:microsoft.com/office/officeart/2016/7/layout/VerticalDownArrowProcess"/>
    <dgm:cxn modelId="{4C5C6206-868C-4D48-A827-13CD955E380A}" type="presParOf" srcId="{41801721-56A4-4335-92A9-BAEEA3EB83C0}" destId="{218E8364-6ABB-4847-B93C-7ECA7CA20CEF}" srcOrd="0" destOrd="0" presId="urn:microsoft.com/office/officeart/2016/7/layout/VerticalDownArrowProcess"/>
    <dgm:cxn modelId="{805DDD89-64D1-441C-89A8-528F8E44D0DB}" type="presParOf" srcId="{41801721-56A4-4335-92A9-BAEEA3EB83C0}" destId="{523DA9AA-4B2B-43A6-A19F-4754B0B91308}" srcOrd="1" destOrd="0" presId="urn:microsoft.com/office/officeart/2016/7/layout/VerticalDownArrowProcess"/>
    <dgm:cxn modelId="{B1FDA3A2-B3FC-41F9-971A-CDFDFBD86C26}" type="presParOf" srcId="{41801721-56A4-4335-92A9-BAEEA3EB83C0}" destId="{9928AE70-A536-458A-9469-49E2F804366B}" srcOrd="2" destOrd="0" presId="urn:microsoft.com/office/officeart/2016/7/layout/VerticalDownArrowProcess"/>
    <dgm:cxn modelId="{84060331-2E81-4B83-BF04-9D61BE92BE5E}" type="presParOf" srcId="{D63D0C1E-1C76-482D-9BAC-A92DB8DA36E3}" destId="{5E4312BD-2A2F-4B21-85BD-A8752D443884}" srcOrd="9" destOrd="0" presId="urn:microsoft.com/office/officeart/2016/7/layout/VerticalDownArrowProcess"/>
    <dgm:cxn modelId="{E7FACDCD-B96D-4FA8-9CC9-F330FB541968}" type="presParOf" srcId="{D63D0C1E-1C76-482D-9BAC-A92DB8DA36E3}" destId="{30EFABD8-9FB2-4589-88C3-5B2866A04613}" srcOrd="10" destOrd="0" presId="urn:microsoft.com/office/officeart/2016/7/layout/VerticalDownArrowProcess"/>
    <dgm:cxn modelId="{96B3782E-AD6D-41E8-83D1-6903010A39F4}" type="presParOf" srcId="{30EFABD8-9FB2-4589-88C3-5B2866A04613}" destId="{0A83C59F-3C86-4082-90F3-D4C2041D1C8B}" srcOrd="0" destOrd="0" presId="urn:microsoft.com/office/officeart/2016/7/layout/VerticalDownArrowProcess"/>
    <dgm:cxn modelId="{F259F4AA-1818-4A5F-B39F-503D5171CA32}" type="presParOf" srcId="{30EFABD8-9FB2-4589-88C3-5B2866A04613}" destId="{1A1676C1-FF8A-42ED-A539-9F98B7BA0DF7}" srcOrd="1" destOrd="0" presId="urn:microsoft.com/office/officeart/2016/7/layout/VerticalDownArrowProcess"/>
    <dgm:cxn modelId="{0F503257-6FAD-426C-88B2-85FBEFD7BEAE}" type="presParOf" srcId="{30EFABD8-9FB2-4589-88C3-5B2866A04613}" destId="{6868864A-87A1-4951-A764-90A26CA821A9}" srcOrd="2" destOrd="0" presId="urn:microsoft.com/office/officeart/2016/7/layout/VerticalDownArrowProcess"/>
    <dgm:cxn modelId="{EA3487A4-9F20-4AA4-8D18-BBC435FE96C5}" type="presParOf" srcId="{D63D0C1E-1C76-482D-9BAC-A92DB8DA36E3}" destId="{2C8632D6-CD9A-469C-96AB-435F2ABE4D9F}" srcOrd="11" destOrd="0" presId="urn:microsoft.com/office/officeart/2016/7/layout/VerticalDownArrowProcess"/>
    <dgm:cxn modelId="{49D16537-027A-45E0-9BBA-A5F95F212EC1}" type="presParOf" srcId="{D63D0C1E-1C76-482D-9BAC-A92DB8DA36E3}" destId="{3A43A3FF-E387-4E73-8950-49CDC1DD3155}" srcOrd="12" destOrd="0" presId="urn:microsoft.com/office/officeart/2016/7/layout/VerticalDownArrowProcess"/>
    <dgm:cxn modelId="{ADEEC317-2035-4EA6-A496-314D7FA29970}" type="presParOf" srcId="{3A43A3FF-E387-4E73-8950-49CDC1DD3155}" destId="{A390FD00-FCBB-4907-B734-4EC168530865}" srcOrd="0" destOrd="0" presId="urn:microsoft.com/office/officeart/2016/7/layout/VerticalDownArrowProcess"/>
    <dgm:cxn modelId="{4E0C2D9D-3E4A-4AED-87CF-CC9958D2680D}" type="presParOf" srcId="{3A43A3FF-E387-4E73-8950-49CDC1DD3155}" destId="{A52CB8F8-8BCA-4D5D-A32A-7AA9671D288A}" srcOrd="1" destOrd="0" presId="urn:microsoft.com/office/officeart/2016/7/layout/VerticalDownArrowProcess"/>
    <dgm:cxn modelId="{F5296CAE-4A73-4787-BA09-2256630806B4}" type="presParOf" srcId="{3A43A3FF-E387-4E73-8950-49CDC1DD3155}" destId="{CFD14B5A-CE46-45DA-B636-66DC6A941898}" srcOrd="2" destOrd="0" presId="urn:microsoft.com/office/officeart/2016/7/layout/VerticalDown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2BC1C9-A937-40BB-B8D8-7A4295FA2753}">
      <dsp:nvSpPr>
        <dsp:cNvPr id="0" name=""/>
        <dsp:cNvSpPr/>
      </dsp:nvSpPr>
      <dsp:spPr>
        <a:xfrm>
          <a:off x="1841520" y="0"/>
          <a:ext cx="4471034" cy="4471034"/>
        </a:xfrm>
        <a:prstGeom prst="diamond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0ACF39-F513-47A0-8764-8015C1206F15}">
      <dsp:nvSpPr>
        <dsp:cNvPr id="0" name=""/>
        <dsp:cNvSpPr/>
      </dsp:nvSpPr>
      <dsp:spPr>
        <a:xfrm>
          <a:off x="2151631" y="424748"/>
          <a:ext cx="1743703" cy="174370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+mj-lt"/>
            </a:rPr>
            <a:t>The </a:t>
          </a:r>
        </a:p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+mj-lt"/>
            </a:rPr>
            <a:t>Facilitator</a:t>
          </a:r>
        </a:p>
      </dsp:txBody>
      <dsp:txXfrm>
        <a:off x="2236752" y="509869"/>
        <a:ext cx="1573461" cy="1573461"/>
      </dsp:txXfrm>
    </dsp:sp>
    <dsp:sp modelId="{AF9F83CF-7CDD-4C31-AB2E-94A8C3BDFFAF}">
      <dsp:nvSpPr>
        <dsp:cNvPr id="0" name=""/>
        <dsp:cNvSpPr/>
      </dsp:nvSpPr>
      <dsp:spPr>
        <a:xfrm>
          <a:off x="4029466" y="424748"/>
          <a:ext cx="1743703" cy="1743703"/>
        </a:xfrm>
        <a:prstGeom prst="roundRect">
          <a:avLst/>
        </a:prstGeom>
        <a:solidFill>
          <a:schemeClr val="accent5">
            <a:hueOff val="785595"/>
            <a:satOff val="-3757"/>
            <a:lumOff val="4118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+mj-lt"/>
            </a:rPr>
            <a:t>The Communicator</a:t>
          </a:r>
        </a:p>
      </dsp:txBody>
      <dsp:txXfrm>
        <a:off x="4114587" y="509869"/>
        <a:ext cx="1573461" cy="1573461"/>
      </dsp:txXfrm>
    </dsp:sp>
    <dsp:sp modelId="{A59E6350-E1F8-44DB-854F-2813BCCC75DF}">
      <dsp:nvSpPr>
        <dsp:cNvPr id="0" name=""/>
        <dsp:cNvSpPr/>
      </dsp:nvSpPr>
      <dsp:spPr>
        <a:xfrm>
          <a:off x="2116653" y="2244290"/>
          <a:ext cx="1743703" cy="1743703"/>
        </a:xfrm>
        <a:prstGeom prst="roundRect">
          <a:avLst/>
        </a:prstGeom>
        <a:solidFill>
          <a:schemeClr val="accent5">
            <a:hueOff val="1571189"/>
            <a:satOff val="-7513"/>
            <a:lumOff val="8235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+mj-lt"/>
            </a:rPr>
            <a:t>The </a:t>
          </a:r>
        </a:p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+mj-lt"/>
            </a:rPr>
            <a:t>Advocate</a:t>
          </a:r>
        </a:p>
      </dsp:txBody>
      <dsp:txXfrm>
        <a:off x="2201774" y="2329411"/>
        <a:ext cx="1573461" cy="1573461"/>
      </dsp:txXfrm>
    </dsp:sp>
    <dsp:sp modelId="{1938F8F3-D207-489A-AA90-3377810CDF6F}">
      <dsp:nvSpPr>
        <dsp:cNvPr id="0" name=""/>
        <dsp:cNvSpPr/>
      </dsp:nvSpPr>
      <dsp:spPr>
        <a:xfrm>
          <a:off x="4029466" y="2302582"/>
          <a:ext cx="1743703" cy="1743703"/>
        </a:xfrm>
        <a:prstGeom prst="roundRect">
          <a:avLst/>
        </a:prstGeom>
        <a:solidFill>
          <a:schemeClr val="accent5">
            <a:hueOff val="2356783"/>
            <a:satOff val="-11270"/>
            <a:lumOff val="12353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+mj-lt"/>
            </a:rPr>
            <a:t>The </a:t>
          </a:r>
        </a:p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+mj-lt"/>
            </a:rPr>
            <a:t>Role Model</a:t>
          </a:r>
        </a:p>
      </dsp:txBody>
      <dsp:txXfrm>
        <a:off x="4114587" y="2387703"/>
        <a:ext cx="1573461" cy="157346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1995E4-5FB0-4BA7-A564-255CA8BFEFCA}">
      <dsp:nvSpPr>
        <dsp:cNvPr id="0" name=""/>
        <dsp:cNvSpPr/>
      </dsp:nvSpPr>
      <dsp:spPr>
        <a:xfrm>
          <a:off x="0" y="22462"/>
          <a:ext cx="5166475" cy="167821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Why did you become a rep for your site?</a:t>
          </a:r>
        </a:p>
      </dsp:txBody>
      <dsp:txXfrm>
        <a:off x="81924" y="104386"/>
        <a:ext cx="5002627" cy="1514370"/>
      </dsp:txXfrm>
    </dsp:sp>
    <dsp:sp modelId="{2E187A4E-62B9-4E71-B1AA-3CD284B40D37}">
      <dsp:nvSpPr>
        <dsp:cNvPr id="0" name=""/>
        <dsp:cNvSpPr/>
      </dsp:nvSpPr>
      <dsp:spPr>
        <a:xfrm>
          <a:off x="0" y="1787081"/>
          <a:ext cx="5166475" cy="1678218"/>
        </a:xfrm>
        <a:prstGeom prst="roundRect">
          <a:avLst/>
        </a:prstGeom>
        <a:solidFill>
          <a:schemeClr val="accent2">
            <a:hueOff val="-661686"/>
            <a:satOff val="746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What do you want to learn today?</a:t>
          </a:r>
        </a:p>
      </dsp:txBody>
      <dsp:txXfrm>
        <a:off x="81924" y="1869005"/>
        <a:ext cx="5002627" cy="1514370"/>
      </dsp:txXfrm>
    </dsp:sp>
    <dsp:sp modelId="{3AF333CB-A1BD-4ADC-8D09-D7E90DC232CF}">
      <dsp:nvSpPr>
        <dsp:cNvPr id="0" name=""/>
        <dsp:cNvSpPr/>
      </dsp:nvSpPr>
      <dsp:spPr>
        <a:xfrm>
          <a:off x="0" y="3551699"/>
          <a:ext cx="5166475" cy="1678218"/>
        </a:xfrm>
        <a:prstGeom prst="roundRect">
          <a:avLst/>
        </a:prstGeom>
        <a:solidFill>
          <a:schemeClr val="accent2">
            <a:hueOff val="-1323373"/>
            <a:satOff val="1492"/>
            <a:lumOff val="353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What are your top concerns about being a site rep or union leader?</a:t>
          </a:r>
        </a:p>
      </dsp:txBody>
      <dsp:txXfrm>
        <a:off x="81924" y="3633623"/>
        <a:ext cx="5002627" cy="15143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0ACB37-D30C-463B-B300-85478B3BDB80}">
      <dsp:nvSpPr>
        <dsp:cNvPr id="0" name=""/>
        <dsp:cNvSpPr/>
      </dsp:nvSpPr>
      <dsp:spPr>
        <a:xfrm>
          <a:off x="0" y="446"/>
          <a:ext cx="5906181" cy="61527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8B5BA4-A9ED-4259-B207-60A251AFB9B3}">
      <dsp:nvSpPr>
        <dsp:cNvPr id="0" name=""/>
        <dsp:cNvSpPr/>
      </dsp:nvSpPr>
      <dsp:spPr>
        <a:xfrm>
          <a:off x="186120" y="138883"/>
          <a:ext cx="338400" cy="3384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DD2706-97AA-4CDF-89F5-5942A63072D7}">
      <dsp:nvSpPr>
        <dsp:cNvPr id="0" name=""/>
        <dsp:cNvSpPr/>
      </dsp:nvSpPr>
      <dsp:spPr>
        <a:xfrm>
          <a:off x="710640" y="446"/>
          <a:ext cx="5195540" cy="6152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116" tIns="65116" rIns="65116" bIns="65116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MS Reference Sans Serif" pitchFamily="34" charset="0"/>
            </a:rPr>
            <a:t>Distributes newsletters and flyers</a:t>
          </a:r>
        </a:p>
      </dsp:txBody>
      <dsp:txXfrm>
        <a:off x="710640" y="446"/>
        <a:ext cx="5195540" cy="615273"/>
      </dsp:txXfrm>
    </dsp:sp>
    <dsp:sp modelId="{0391224A-E4B3-48B4-AF43-76DA12A168FB}">
      <dsp:nvSpPr>
        <dsp:cNvPr id="0" name=""/>
        <dsp:cNvSpPr/>
      </dsp:nvSpPr>
      <dsp:spPr>
        <a:xfrm>
          <a:off x="0" y="769538"/>
          <a:ext cx="5906181" cy="61527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90B679-F963-4C1A-BF24-CD170EF89E06}">
      <dsp:nvSpPr>
        <dsp:cNvPr id="0" name=""/>
        <dsp:cNvSpPr/>
      </dsp:nvSpPr>
      <dsp:spPr>
        <a:xfrm>
          <a:off x="186120" y="907975"/>
          <a:ext cx="338400" cy="3384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1AF882-3A17-4CFD-999F-7C76D9D16680}">
      <dsp:nvSpPr>
        <dsp:cNvPr id="0" name=""/>
        <dsp:cNvSpPr/>
      </dsp:nvSpPr>
      <dsp:spPr>
        <a:xfrm>
          <a:off x="710640" y="769538"/>
          <a:ext cx="5195540" cy="6152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116" tIns="65116" rIns="65116" bIns="65116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MS Reference Sans Serif" pitchFamily="34" charset="0"/>
            </a:rPr>
            <a:t>Maintains a bulletin board</a:t>
          </a:r>
        </a:p>
      </dsp:txBody>
      <dsp:txXfrm>
        <a:off x="710640" y="769538"/>
        <a:ext cx="5195540" cy="615273"/>
      </dsp:txXfrm>
    </dsp:sp>
    <dsp:sp modelId="{626E3F23-9554-413F-B442-922C2EA52588}">
      <dsp:nvSpPr>
        <dsp:cNvPr id="0" name=""/>
        <dsp:cNvSpPr/>
      </dsp:nvSpPr>
      <dsp:spPr>
        <a:xfrm>
          <a:off x="0" y="1538630"/>
          <a:ext cx="5906181" cy="61527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8E95D1-26B1-42BA-AD8C-D7A728152C48}">
      <dsp:nvSpPr>
        <dsp:cNvPr id="0" name=""/>
        <dsp:cNvSpPr/>
      </dsp:nvSpPr>
      <dsp:spPr>
        <a:xfrm>
          <a:off x="186120" y="1677067"/>
          <a:ext cx="338400" cy="3384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588E50-4068-4A2B-9D15-5D82A9F953A3}">
      <dsp:nvSpPr>
        <dsp:cNvPr id="0" name=""/>
        <dsp:cNvSpPr/>
      </dsp:nvSpPr>
      <dsp:spPr>
        <a:xfrm>
          <a:off x="710640" y="1538630"/>
          <a:ext cx="5195540" cy="6152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116" tIns="65116" rIns="65116" bIns="65116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MS Reference Sans Serif" pitchFamily="34" charset="0"/>
            </a:rPr>
            <a:t>Collects literature &amp; bulletins from opposition</a:t>
          </a:r>
        </a:p>
      </dsp:txBody>
      <dsp:txXfrm>
        <a:off x="710640" y="1538630"/>
        <a:ext cx="5195540" cy="615273"/>
      </dsp:txXfrm>
    </dsp:sp>
    <dsp:sp modelId="{6AAE76B0-1122-46DD-AF21-FD5BBCD4A8E4}">
      <dsp:nvSpPr>
        <dsp:cNvPr id="0" name=""/>
        <dsp:cNvSpPr/>
      </dsp:nvSpPr>
      <dsp:spPr>
        <a:xfrm>
          <a:off x="0" y="2307722"/>
          <a:ext cx="5906181" cy="61527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1B5F49-6D56-4365-9824-088DEC5FFC41}">
      <dsp:nvSpPr>
        <dsp:cNvPr id="0" name=""/>
        <dsp:cNvSpPr/>
      </dsp:nvSpPr>
      <dsp:spPr>
        <a:xfrm>
          <a:off x="186120" y="2446158"/>
          <a:ext cx="338400" cy="3384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90D384-7212-4080-B053-95EACB649E83}">
      <dsp:nvSpPr>
        <dsp:cNvPr id="0" name=""/>
        <dsp:cNvSpPr/>
      </dsp:nvSpPr>
      <dsp:spPr>
        <a:xfrm>
          <a:off x="710640" y="2307722"/>
          <a:ext cx="5195540" cy="6152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116" tIns="65116" rIns="65116" bIns="65116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MS Reference Sans Serif" pitchFamily="34" charset="0"/>
            </a:rPr>
            <a:t>Activates a building telephone tree or email list</a:t>
          </a:r>
        </a:p>
      </dsp:txBody>
      <dsp:txXfrm>
        <a:off x="710640" y="2307722"/>
        <a:ext cx="5195540" cy="615273"/>
      </dsp:txXfrm>
    </dsp:sp>
    <dsp:sp modelId="{D1FCF23A-2E23-4BD5-B498-21E5A6BBBD07}">
      <dsp:nvSpPr>
        <dsp:cNvPr id="0" name=""/>
        <dsp:cNvSpPr/>
      </dsp:nvSpPr>
      <dsp:spPr>
        <a:xfrm>
          <a:off x="0" y="3076814"/>
          <a:ext cx="5906181" cy="61527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28EF4A-C09F-4CE3-A85A-8161D48680F3}">
      <dsp:nvSpPr>
        <dsp:cNvPr id="0" name=""/>
        <dsp:cNvSpPr/>
      </dsp:nvSpPr>
      <dsp:spPr>
        <a:xfrm>
          <a:off x="186120" y="3215250"/>
          <a:ext cx="338400" cy="33840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501BC8-0D0F-4DFD-A1FA-AF57D2537168}">
      <dsp:nvSpPr>
        <dsp:cNvPr id="0" name=""/>
        <dsp:cNvSpPr/>
      </dsp:nvSpPr>
      <dsp:spPr>
        <a:xfrm>
          <a:off x="710640" y="3076814"/>
          <a:ext cx="5195540" cy="6152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116" tIns="65116" rIns="65116" bIns="65116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MS Reference Sans Serif" pitchFamily="34" charset="0"/>
            </a:rPr>
            <a:t>Conducts surveys</a:t>
          </a:r>
        </a:p>
      </dsp:txBody>
      <dsp:txXfrm>
        <a:off x="710640" y="3076814"/>
        <a:ext cx="5195540" cy="615273"/>
      </dsp:txXfrm>
    </dsp:sp>
    <dsp:sp modelId="{2E91AE75-8A41-4EF3-9A53-436A457CDAB9}">
      <dsp:nvSpPr>
        <dsp:cNvPr id="0" name=""/>
        <dsp:cNvSpPr/>
      </dsp:nvSpPr>
      <dsp:spPr>
        <a:xfrm>
          <a:off x="0" y="3845905"/>
          <a:ext cx="5906181" cy="61527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6D3D45-4690-4251-9A4E-90619584853B}">
      <dsp:nvSpPr>
        <dsp:cNvPr id="0" name=""/>
        <dsp:cNvSpPr/>
      </dsp:nvSpPr>
      <dsp:spPr>
        <a:xfrm>
          <a:off x="186120" y="3984342"/>
          <a:ext cx="338400" cy="338400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95390D-2CE8-43D9-9681-83DAF058F367}">
      <dsp:nvSpPr>
        <dsp:cNvPr id="0" name=""/>
        <dsp:cNvSpPr/>
      </dsp:nvSpPr>
      <dsp:spPr>
        <a:xfrm>
          <a:off x="710640" y="3845905"/>
          <a:ext cx="5195540" cy="6152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116" tIns="65116" rIns="65116" bIns="65116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MS Reference Sans Serif" pitchFamily="34" charset="0"/>
            </a:rPr>
            <a:t>Informs faculty of policy decisions</a:t>
          </a:r>
        </a:p>
      </dsp:txBody>
      <dsp:txXfrm>
        <a:off x="710640" y="3845905"/>
        <a:ext cx="5195540" cy="615273"/>
      </dsp:txXfrm>
    </dsp:sp>
    <dsp:sp modelId="{B28FB9BC-5E3E-4179-946A-DAF3EEF388D9}">
      <dsp:nvSpPr>
        <dsp:cNvPr id="0" name=""/>
        <dsp:cNvSpPr/>
      </dsp:nvSpPr>
      <dsp:spPr>
        <a:xfrm>
          <a:off x="0" y="4614997"/>
          <a:ext cx="5906181" cy="61527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9FC33B-81D2-43BF-8FEE-65FE08F1176D}">
      <dsp:nvSpPr>
        <dsp:cNvPr id="0" name=""/>
        <dsp:cNvSpPr/>
      </dsp:nvSpPr>
      <dsp:spPr>
        <a:xfrm>
          <a:off x="186120" y="4753434"/>
          <a:ext cx="338400" cy="338400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B2305E-1AEF-4B53-8546-E33EBA9205D2}">
      <dsp:nvSpPr>
        <dsp:cNvPr id="0" name=""/>
        <dsp:cNvSpPr/>
      </dsp:nvSpPr>
      <dsp:spPr>
        <a:xfrm>
          <a:off x="710640" y="4614997"/>
          <a:ext cx="5195540" cy="6152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116" tIns="65116" rIns="65116" bIns="65116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MS Reference Sans Serif" pitchFamily="34" charset="0"/>
            </a:rPr>
            <a:t>Reports back information to members</a:t>
          </a:r>
        </a:p>
      </dsp:txBody>
      <dsp:txXfrm>
        <a:off x="710640" y="4614997"/>
        <a:ext cx="5195540" cy="61527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7EF5B4-794B-4595-B698-4F705D2255EA}">
      <dsp:nvSpPr>
        <dsp:cNvPr id="0" name=""/>
        <dsp:cNvSpPr/>
      </dsp:nvSpPr>
      <dsp:spPr>
        <a:xfrm>
          <a:off x="1703" y="0"/>
          <a:ext cx="1531505" cy="435557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+mj-lt"/>
            </a:rPr>
            <a:t>A visible representative of the union at the work site</a:t>
          </a:r>
        </a:p>
      </dsp:txBody>
      <dsp:txXfrm>
        <a:off x="1703" y="1742228"/>
        <a:ext cx="1531505" cy="1742228"/>
      </dsp:txXfrm>
    </dsp:sp>
    <dsp:sp modelId="{C854401B-BB01-49B6-9031-EEC01732D71B}">
      <dsp:nvSpPr>
        <dsp:cNvPr id="0" name=""/>
        <dsp:cNvSpPr/>
      </dsp:nvSpPr>
      <dsp:spPr>
        <a:xfrm>
          <a:off x="154608" y="348126"/>
          <a:ext cx="1300031" cy="1450405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6C6B1C-59EB-4FFA-94CD-0DD1BA4236BB}">
      <dsp:nvSpPr>
        <dsp:cNvPr id="0" name=""/>
        <dsp:cNvSpPr/>
      </dsp:nvSpPr>
      <dsp:spPr>
        <a:xfrm>
          <a:off x="1569333" y="0"/>
          <a:ext cx="1383011" cy="435557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+mj-lt"/>
            </a:rPr>
            <a:t>Holds regular worksite meetings</a:t>
          </a:r>
        </a:p>
      </dsp:txBody>
      <dsp:txXfrm>
        <a:off x="1569333" y="1742228"/>
        <a:ext cx="1383011" cy="1742228"/>
      </dsp:txXfrm>
    </dsp:sp>
    <dsp:sp modelId="{5D57B5D8-570B-49B2-A0B9-D5EDECA588E2}">
      <dsp:nvSpPr>
        <dsp:cNvPr id="0" name=""/>
        <dsp:cNvSpPr/>
      </dsp:nvSpPr>
      <dsp:spPr>
        <a:xfrm>
          <a:off x="1583234" y="226836"/>
          <a:ext cx="1365942" cy="1519400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08B6E4-B8C0-469E-8D8F-AD5419474221}">
      <dsp:nvSpPr>
        <dsp:cNvPr id="0" name=""/>
        <dsp:cNvSpPr/>
      </dsp:nvSpPr>
      <dsp:spPr>
        <a:xfrm>
          <a:off x="2985344" y="0"/>
          <a:ext cx="1624762" cy="435557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+mj-lt"/>
            </a:rPr>
            <a:t>Encourages members to serve on union committees</a:t>
          </a:r>
        </a:p>
      </dsp:txBody>
      <dsp:txXfrm>
        <a:off x="2985344" y="1742228"/>
        <a:ext cx="1624762" cy="1742228"/>
      </dsp:txXfrm>
    </dsp:sp>
    <dsp:sp modelId="{5CE1BBC6-D99F-495B-B0EC-D79067A43B73}">
      <dsp:nvSpPr>
        <dsp:cNvPr id="0" name=""/>
        <dsp:cNvSpPr/>
      </dsp:nvSpPr>
      <dsp:spPr>
        <a:xfrm>
          <a:off x="3161567" y="261334"/>
          <a:ext cx="1300031" cy="1450405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403237-D43E-44C1-854D-FC3673EED22D}">
      <dsp:nvSpPr>
        <dsp:cNvPr id="0" name=""/>
        <dsp:cNvSpPr/>
      </dsp:nvSpPr>
      <dsp:spPr>
        <a:xfrm>
          <a:off x="4665454" y="0"/>
          <a:ext cx="1383011" cy="435557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+mj-lt"/>
            </a:rPr>
            <a:t>Welcomes all new employees</a:t>
          </a:r>
        </a:p>
      </dsp:txBody>
      <dsp:txXfrm>
        <a:off x="4665454" y="1742228"/>
        <a:ext cx="1383011" cy="1742228"/>
      </dsp:txXfrm>
    </dsp:sp>
    <dsp:sp modelId="{39B19AE0-2EFA-4D99-A5D1-5C42863296C3}">
      <dsp:nvSpPr>
        <dsp:cNvPr id="0" name=""/>
        <dsp:cNvSpPr/>
      </dsp:nvSpPr>
      <dsp:spPr>
        <a:xfrm>
          <a:off x="4706944" y="261334"/>
          <a:ext cx="1300031" cy="1450405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AD3646-CFE0-4DA7-B553-BB5F72B52DBA}">
      <dsp:nvSpPr>
        <dsp:cNvPr id="0" name=""/>
        <dsp:cNvSpPr/>
      </dsp:nvSpPr>
      <dsp:spPr>
        <a:xfrm>
          <a:off x="6089956" y="0"/>
          <a:ext cx="1383011" cy="435557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+mj-lt"/>
            </a:rPr>
            <a:t>Discusses important issues</a:t>
          </a:r>
        </a:p>
      </dsp:txBody>
      <dsp:txXfrm>
        <a:off x="6089956" y="1742228"/>
        <a:ext cx="1383011" cy="1742228"/>
      </dsp:txXfrm>
    </dsp:sp>
    <dsp:sp modelId="{BECF5E27-3CFA-4A94-B0CC-C8473E80AFD7}">
      <dsp:nvSpPr>
        <dsp:cNvPr id="0" name=""/>
        <dsp:cNvSpPr/>
      </dsp:nvSpPr>
      <dsp:spPr>
        <a:xfrm>
          <a:off x="6131447" y="261334"/>
          <a:ext cx="1300031" cy="1450405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25ED54-659E-4734-9E95-9A79F27F1735}">
      <dsp:nvSpPr>
        <dsp:cNvPr id="0" name=""/>
        <dsp:cNvSpPr/>
      </dsp:nvSpPr>
      <dsp:spPr>
        <a:xfrm>
          <a:off x="7514459" y="0"/>
          <a:ext cx="1988563" cy="435557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+mj-lt"/>
            </a:rPr>
            <a:t>Represents the work site at Rep Council meetings</a:t>
          </a:r>
        </a:p>
      </dsp:txBody>
      <dsp:txXfrm>
        <a:off x="7514459" y="1742228"/>
        <a:ext cx="1988563" cy="1742228"/>
      </dsp:txXfrm>
    </dsp:sp>
    <dsp:sp modelId="{D6F6C0DD-DA8E-4B5C-98EA-5D1B44CF60EA}">
      <dsp:nvSpPr>
        <dsp:cNvPr id="0" name=""/>
        <dsp:cNvSpPr/>
      </dsp:nvSpPr>
      <dsp:spPr>
        <a:xfrm>
          <a:off x="7858725" y="261334"/>
          <a:ext cx="1300031" cy="1450405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3579C2-1786-42F5-869B-E03A25FCF69E}">
      <dsp:nvSpPr>
        <dsp:cNvPr id="0" name=""/>
        <dsp:cNvSpPr/>
      </dsp:nvSpPr>
      <dsp:spPr>
        <a:xfrm>
          <a:off x="380189" y="3484456"/>
          <a:ext cx="8744347" cy="653335"/>
        </a:xfrm>
        <a:prstGeom prst="leftRightArrow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BC087F-6BA9-472F-B825-3A919DA34ED0}">
      <dsp:nvSpPr>
        <dsp:cNvPr id="0" name=""/>
        <dsp:cNvSpPr/>
      </dsp:nvSpPr>
      <dsp:spPr>
        <a:xfrm>
          <a:off x="2720" y="93791"/>
          <a:ext cx="2158130" cy="129487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+mj-lt"/>
            </a:rPr>
            <a:t>Keep them relevant, purposeful and worthwhile</a:t>
          </a:r>
        </a:p>
      </dsp:txBody>
      <dsp:txXfrm>
        <a:off x="2720" y="93791"/>
        <a:ext cx="2158130" cy="1294878"/>
      </dsp:txXfrm>
    </dsp:sp>
    <dsp:sp modelId="{920EF692-68A9-44AA-8F8C-E11F383E8162}">
      <dsp:nvSpPr>
        <dsp:cNvPr id="0" name=""/>
        <dsp:cNvSpPr/>
      </dsp:nvSpPr>
      <dsp:spPr>
        <a:xfrm>
          <a:off x="2376663" y="93791"/>
          <a:ext cx="2158130" cy="129487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+mj-lt"/>
            </a:rPr>
            <a:t>Make sure they reflect the opinions of the members</a:t>
          </a:r>
        </a:p>
      </dsp:txBody>
      <dsp:txXfrm>
        <a:off x="2376663" y="93791"/>
        <a:ext cx="2158130" cy="1294878"/>
      </dsp:txXfrm>
    </dsp:sp>
    <dsp:sp modelId="{1A5EBF19-ABC6-45AD-9569-58A4BEA0E72E}">
      <dsp:nvSpPr>
        <dsp:cNvPr id="0" name=""/>
        <dsp:cNvSpPr/>
      </dsp:nvSpPr>
      <dsp:spPr>
        <a:xfrm>
          <a:off x="4750607" y="93791"/>
          <a:ext cx="2158130" cy="129487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+mj-lt"/>
            </a:rPr>
            <a:t>Give advanced notice</a:t>
          </a:r>
        </a:p>
      </dsp:txBody>
      <dsp:txXfrm>
        <a:off x="4750607" y="93791"/>
        <a:ext cx="2158130" cy="1294878"/>
      </dsp:txXfrm>
    </dsp:sp>
    <dsp:sp modelId="{88463768-5650-423B-B99F-B71FB5EC0759}">
      <dsp:nvSpPr>
        <dsp:cNvPr id="0" name=""/>
        <dsp:cNvSpPr/>
      </dsp:nvSpPr>
      <dsp:spPr>
        <a:xfrm>
          <a:off x="7124551" y="93791"/>
          <a:ext cx="2158130" cy="129487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+mj-lt"/>
            </a:rPr>
            <a:t>10 minutes before or after your regularly scheduled faculty meetings</a:t>
          </a:r>
        </a:p>
      </dsp:txBody>
      <dsp:txXfrm>
        <a:off x="7124551" y="93791"/>
        <a:ext cx="2158130" cy="1294878"/>
      </dsp:txXfrm>
    </dsp:sp>
    <dsp:sp modelId="{EA339D05-52C8-43F0-93A2-939E2046D29E}">
      <dsp:nvSpPr>
        <dsp:cNvPr id="0" name=""/>
        <dsp:cNvSpPr/>
      </dsp:nvSpPr>
      <dsp:spPr>
        <a:xfrm>
          <a:off x="2720" y="1604483"/>
          <a:ext cx="2158130" cy="129487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+mj-lt"/>
            </a:rPr>
            <a:t>Provide an agenda and key items to be considered</a:t>
          </a:r>
        </a:p>
      </dsp:txBody>
      <dsp:txXfrm>
        <a:off x="2720" y="1604483"/>
        <a:ext cx="2158130" cy="1294878"/>
      </dsp:txXfrm>
    </dsp:sp>
    <dsp:sp modelId="{06A0EC55-CD12-459A-874F-747553F8F1F4}">
      <dsp:nvSpPr>
        <dsp:cNvPr id="0" name=""/>
        <dsp:cNvSpPr/>
      </dsp:nvSpPr>
      <dsp:spPr>
        <a:xfrm>
          <a:off x="2376663" y="1604483"/>
          <a:ext cx="2158130" cy="129487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+mj-lt"/>
            </a:rPr>
            <a:t>Include a social dimension (like coffee or a light snack)</a:t>
          </a:r>
        </a:p>
      </dsp:txBody>
      <dsp:txXfrm>
        <a:off x="2376663" y="1604483"/>
        <a:ext cx="2158130" cy="1294878"/>
      </dsp:txXfrm>
    </dsp:sp>
    <dsp:sp modelId="{0CDF7E45-C538-4498-BE68-AE8CAEABE4C5}">
      <dsp:nvSpPr>
        <dsp:cNvPr id="0" name=""/>
        <dsp:cNvSpPr/>
      </dsp:nvSpPr>
      <dsp:spPr>
        <a:xfrm>
          <a:off x="4750607" y="1604483"/>
          <a:ext cx="2158130" cy="129487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+mj-lt"/>
            </a:rPr>
            <a:t>Allow questions and if you don’t know, say so, and get back to your members with answers</a:t>
          </a:r>
        </a:p>
      </dsp:txBody>
      <dsp:txXfrm>
        <a:off x="4750607" y="1604483"/>
        <a:ext cx="2158130" cy="1294878"/>
      </dsp:txXfrm>
    </dsp:sp>
    <dsp:sp modelId="{8CE71143-2546-4015-A23B-A39786417A74}">
      <dsp:nvSpPr>
        <dsp:cNvPr id="0" name=""/>
        <dsp:cNvSpPr/>
      </dsp:nvSpPr>
      <dsp:spPr>
        <a:xfrm>
          <a:off x="7124551" y="1604483"/>
          <a:ext cx="2158130" cy="129487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+mj-lt"/>
            </a:rPr>
            <a:t>Promote a discussion, adds stimulation and is vital to decision making</a:t>
          </a:r>
        </a:p>
      </dsp:txBody>
      <dsp:txXfrm>
        <a:off x="7124551" y="1604483"/>
        <a:ext cx="2158130" cy="1294878"/>
      </dsp:txXfrm>
    </dsp:sp>
    <dsp:sp modelId="{C1DF39E7-D045-444E-9358-0B12A0661048}">
      <dsp:nvSpPr>
        <dsp:cNvPr id="0" name=""/>
        <dsp:cNvSpPr/>
      </dsp:nvSpPr>
      <dsp:spPr>
        <a:xfrm>
          <a:off x="2720" y="3115174"/>
          <a:ext cx="2158130" cy="129487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+mj-lt"/>
            </a:rPr>
            <a:t>After the meeting follow up with non-union members present and make sure they are asked to join</a:t>
          </a:r>
        </a:p>
      </dsp:txBody>
      <dsp:txXfrm>
        <a:off x="2720" y="3115174"/>
        <a:ext cx="2158130" cy="1294878"/>
      </dsp:txXfrm>
    </dsp:sp>
    <dsp:sp modelId="{281B5227-448B-4664-9D69-143C1248685D}">
      <dsp:nvSpPr>
        <dsp:cNvPr id="0" name=""/>
        <dsp:cNvSpPr/>
      </dsp:nvSpPr>
      <dsp:spPr>
        <a:xfrm>
          <a:off x="2376663" y="3115174"/>
          <a:ext cx="2158130" cy="129487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+mj-lt"/>
            </a:rPr>
            <a:t>Ask for suggestions from new members and others on topics for the next meeting</a:t>
          </a:r>
        </a:p>
      </dsp:txBody>
      <dsp:txXfrm>
        <a:off x="2376663" y="3115174"/>
        <a:ext cx="2158130" cy="1294878"/>
      </dsp:txXfrm>
    </dsp:sp>
    <dsp:sp modelId="{34E3320D-D49C-4C21-9265-A4623A80E31A}">
      <dsp:nvSpPr>
        <dsp:cNvPr id="0" name=""/>
        <dsp:cNvSpPr/>
      </dsp:nvSpPr>
      <dsp:spPr>
        <a:xfrm>
          <a:off x="4745363" y="3111678"/>
          <a:ext cx="2158130" cy="129487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+mj-lt"/>
            </a:rPr>
            <a:t>Help members relax by providing a relaxed and congenial atmosphere</a:t>
          </a:r>
        </a:p>
      </dsp:txBody>
      <dsp:txXfrm>
        <a:off x="4745363" y="3111678"/>
        <a:ext cx="2158130" cy="1294878"/>
      </dsp:txXfrm>
    </dsp:sp>
    <dsp:sp modelId="{B6A49E1F-93D1-40E3-AAF9-63EAA2B46CD1}">
      <dsp:nvSpPr>
        <dsp:cNvPr id="0" name=""/>
        <dsp:cNvSpPr/>
      </dsp:nvSpPr>
      <dsp:spPr>
        <a:xfrm>
          <a:off x="7124551" y="3115174"/>
          <a:ext cx="2158130" cy="129487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+mj-lt"/>
            </a:rPr>
            <a:t>Make the meeting short and make sure it ends on time</a:t>
          </a:r>
        </a:p>
      </dsp:txBody>
      <dsp:txXfrm>
        <a:off x="7124551" y="3115174"/>
        <a:ext cx="2158130" cy="129487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DE15C9-7064-4DB5-9ECC-63862AF576EE}">
      <dsp:nvSpPr>
        <dsp:cNvPr id="0" name=""/>
        <dsp:cNvSpPr/>
      </dsp:nvSpPr>
      <dsp:spPr>
        <a:xfrm>
          <a:off x="0" y="4476838"/>
          <a:ext cx="10424047" cy="37196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0000"/>
                <a:satMod val="105000"/>
                <a:lumMod val="10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65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70000"/>
                <a:satMod val="10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Franklin Gothic Book" pitchFamily="34" charset="0"/>
            </a:rPr>
            <a:t>Never give up! ORGANIZE</a:t>
          </a:r>
        </a:p>
      </dsp:txBody>
      <dsp:txXfrm>
        <a:off x="0" y="4476838"/>
        <a:ext cx="10424047" cy="371964"/>
      </dsp:txXfrm>
    </dsp:sp>
    <dsp:sp modelId="{D89BCCBB-5289-4003-A317-EABE78874191}">
      <dsp:nvSpPr>
        <dsp:cNvPr id="0" name=""/>
        <dsp:cNvSpPr/>
      </dsp:nvSpPr>
      <dsp:spPr>
        <a:xfrm rot="10800000">
          <a:off x="0" y="3910336"/>
          <a:ext cx="10424047" cy="572081"/>
        </a:xfrm>
        <a:prstGeom prst="upArrowCallou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0000"/>
                <a:satMod val="105000"/>
                <a:lumMod val="10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65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70000"/>
                <a:satMod val="10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Franklin Gothic Book" pitchFamily="34" charset="0"/>
            </a:rPr>
            <a:t>Don’t forget to inform staff members of the results of each meeting, celebrate your victories </a:t>
          </a:r>
        </a:p>
      </dsp:txBody>
      <dsp:txXfrm rot="10800000">
        <a:off x="0" y="3910336"/>
        <a:ext cx="10424047" cy="371721"/>
      </dsp:txXfrm>
    </dsp:sp>
    <dsp:sp modelId="{7A073998-BF35-4477-9B5E-032C17433C36}">
      <dsp:nvSpPr>
        <dsp:cNvPr id="0" name=""/>
        <dsp:cNvSpPr/>
      </dsp:nvSpPr>
      <dsp:spPr>
        <a:xfrm rot="10800000">
          <a:off x="0" y="3390041"/>
          <a:ext cx="10424047" cy="572081"/>
        </a:xfrm>
        <a:prstGeom prst="upArrowCallou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60000"/>
                <a:satMod val="105000"/>
                <a:lumMod val="10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65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70000"/>
                <a:satMod val="10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Franklin Gothic Book" pitchFamily="34" charset="0"/>
            </a:rPr>
            <a:t>Over time your Principal will be convinced that your cooperation in solving problems at the site level is an asset</a:t>
          </a:r>
        </a:p>
      </dsp:txBody>
      <dsp:txXfrm rot="10800000">
        <a:off x="0" y="3390041"/>
        <a:ext cx="10424047" cy="371721"/>
      </dsp:txXfrm>
    </dsp:sp>
    <dsp:sp modelId="{5D3FA4E0-716B-40A4-999C-56908CFCD219}">
      <dsp:nvSpPr>
        <dsp:cNvPr id="0" name=""/>
        <dsp:cNvSpPr/>
      </dsp:nvSpPr>
      <dsp:spPr>
        <a:xfrm rot="10800000">
          <a:off x="0" y="2777332"/>
          <a:ext cx="10424047" cy="572081"/>
        </a:xfrm>
        <a:prstGeom prst="upArrowCallou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60000"/>
                <a:satMod val="105000"/>
                <a:lumMod val="10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65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70000"/>
                <a:satMod val="10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Franklin Gothic Book" pitchFamily="34" charset="0"/>
            </a:rPr>
            <a:t>Propose and discuss solutions that are practical</a:t>
          </a:r>
        </a:p>
      </dsp:txBody>
      <dsp:txXfrm rot="10800000">
        <a:off x="0" y="2777332"/>
        <a:ext cx="10424047" cy="371721"/>
      </dsp:txXfrm>
    </dsp:sp>
    <dsp:sp modelId="{C45448AC-C895-4C6D-9577-E0F02AF997C7}">
      <dsp:nvSpPr>
        <dsp:cNvPr id="0" name=""/>
        <dsp:cNvSpPr/>
      </dsp:nvSpPr>
      <dsp:spPr>
        <a:xfrm rot="10800000">
          <a:off x="0" y="2224040"/>
          <a:ext cx="10424047" cy="572081"/>
        </a:xfrm>
        <a:prstGeom prst="upArrowCallou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60000"/>
                <a:satMod val="105000"/>
                <a:lumMod val="10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65000"/>
                <a:satMod val="10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70000"/>
                <a:satMod val="10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Franklin Gothic Book" pitchFamily="34" charset="0"/>
            </a:rPr>
            <a:t>Establish and maintain a good rapport</a:t>
          </a:r>
        </a:p>
      </dsp:txBody>
      <dsp:txXfrm rot="10800000">
        <a:off x="0" y="2224040"/>
        <a:ext cx="10424047" cy="371721"/>
      </dsp:txXfrm>
    </dsp:sp>
    <dsp:sp modelId="{D115A7D2-3021-4D64-8008-66B23AF59D06}">
      <dsp:nvSpPr>
        <dsp:cNvPr id="0" name=""/>
        <dsp:cNvSpPr/>
      </dsp:nvSpPr>
      <dsp:spPr>
        <a:xfrm rot="10800000">
          <a:off x="0" y="1644329"/>
          <a:ext cx="10424047" cy="572081"/>
        </a:xfrm>
        <a:prstGeom prst="upArrowCallou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0000"/>
                <a:satMod val="105000"/>
                <a:lumMod val="10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65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70000"/>
                <a:satMod val="10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Franklin Gothic Book" pitchFamily="34" charset="0"/>
            </a:rPr>
            <a:t>Be prepared with an agenda and a strategy before you meet with your Principal</a:t>
          </a:r>
        </a:p>
      </dsp:txBody>
      <dsp:txXfrm rot="10800000">
        <a:off x="0" y="1644329"/>
        <a:ext cx="10424047" cy="371721"/>
      </dsp:txXfrm>
    </dsp:sp>
    <dsp:sp modelId="{1CECE12E-23B1-412A-A3A1-D3A236AEBFA4}">
      <dsp:nvSpPr>
        <dsp:cNvPr id="0" name=""/>
        <dsp:cNvSpPr/>
      </dsp:nvSpPr>
      <dsp:spPr>
        <a:xfrm rot="10800000">
          <a:off x="0" y="1077827"/>
          <a:ext cx="10424047" cy="572081"/>
        </a:xfrm>
        <a:prstGeom prst="upArrowCallou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0000"/>
                <a:satMod val="105000"/>
                <a:lumMod val="10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65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70000"/>
                <a:satMod val="10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Franklin Gothic Book" pitchFamily="34" charset="0"/>
            </a:rPr>
            <a:t>The Site Rep and the Principal sit down as equals to discuss school issues</a:t>
          </a:r>
        </a:p>
      </dsp:txBody>
      <dsp:txXfrm rot="10800000">
        <a:off x="0" y="1077827"/>
        <a:ext cx="10424047" cy="371721"/>
      </dsp:txXfrm>
    </dsp:sp>
    <dsp:sp modelId="{79EEAD5C-3DF1-429D-900C-D5D423573201}">
      <dsp:nvSpPr>
        <dsp:cNvPr id="0" name=""/>
        <dsp:cNvSpPr/>
      </dsp:nvSpPr>
      <dsp:spPr>
        <a:xfrm rot="10800000">
          <a:off x="0" y="511325"/>
          <a:ext cx="10424047" cy="572081"/>
        </a:xfrm>
        <a:prstGeom prst="upArrowCallou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60000"/>
                <a:satMod val="105000"/>
                <a:lumMod val="10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65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70000"/>
                <a:satMod val="10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Franklin Gothic Book" pitchFamily="34" charset="0"/>
            </a:rPr>
            <a:t>This is a valuable tool in getting members’ voices heard on school matters</a:t>
          </a:r>
        </a:p>
      </dsp:txBody>
      <dsp:txXfrm rot="10800000">
        <a:off x="0" y="511325"/>
        <a:ext cx="10424047" cy="371721"/>
      </dsp:txXfrm>
    </dsp:sp>
    <dsp:sp modelId="{94CD4E91-C4C7-4F59-AC5B-215C4706501E}">
      <dsp:nvSpPr>
        <dsp:cNvPr id="0" name=""/>
        <dsp:cNvSpPr/>
      </dsp:nvSpPr>
      <dsp:spPr>
        <a:xfrm rot="10800000">
          <a:off x="0" y="3319"/>
          <a:ext cx="10424047" cy="513585"/>
        </a:xfrm>
        <a:prstGeom prst="upArrowCallou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60000"/>
                <a:satMod val="105000"/>
                <a:lumMod val="10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65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70000"/>
                <a:satMod val="10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Franklin Gothic Book" pitchFamily="34" charset="0"/>
            </a:rPr>
            <a:t>Regular meetings help formulate school policy and contribute to the prevention of grievances</a:t>
          </a:r>
        </a:p>
      </dsp:txBody>
      <dsp:txXfrm rot="10800000">
        <a:off x="0" y="3319"/>
        <a:ext cx="10424047" cy="33371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604118-48D4-4BE7-9453-6AE5BFD6178A}">
      <dsp:nvSpPr>
        <dsp:cNvPr id="0" name=""/>
        <dsp:cNvSpPr/>
      </dsp:nvSpPr>
      <dsp:spPr>
        <a:xfrm>
          <a:off x="8057" y="0"/>
          <a:ext cx="10050325" cy="24711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600" kern="1200" dirty="0">
              <a:latin typeface="+mj-lt"/>
            </a:rPr>
            <a:t>Introducing Unionism to </a:t>
          </a:r>
        </a:p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600" kern="1200" dirty="0">
              <a:latin typeface="+mj-lt"/>
            </a:rPr>
            <a:t>New Staff Members</a:t>
          </a:r>
        </a:p>
      </dsp:txBody>
      <dsp:txXfrm>
        <a:off x="80435" y="72378"/>
        <a:ext cx="9905569" cy="2326400"/>
      </dsp:txXfrm>
    </dsp:sp>
    <dsp:sp modelId="{F24DEA95-889A-4DA3-99A6-083EDCCD46AF}">
      <dsp:nvSpPr>
        <dsp:cNvPr id="0" name=""/>
        <dsp:cNvSpPr/>
      </dsp:nvSpPr>
      <dsp:spPr>
        <a:xfrm>
          <a:off x="4037" y="2739568"/>
          <a:ext cx="1883494" cy="24711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+mj-lt"/>
            </a:rPr>
            <a:t>Share past successful actions or issues dealt with by your local chapter</a:t>
          </a:r>
        </a:p>
      </dsp:txBody>
      <dsp:txXfrm>
        <a:off x="59203" y="2794734"/>
        <a:ext cx="1773162" cy="2360824"/>
      </dsp:txXfrm>
    </dsp:sp>
    <dsp:sp modelId="{91F1FE65-6AFE-441D-BE1D-535F7D34CF40}">
      <dsp:nvSpPr>
        <dsp:cNvPr id="0" name=""/>
        <dsp:cNvSpPr/>
      </dsp:nvSpPr>
      <dsp:spPr>
        <a:xfrm>
          <a:off x="2045744" y="2739568"/>
          <a:ext cx="1883494" cy="24711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>
              <a:latin typeface="+mj-lt"/>
            </a:rPr>
            <a:t>You may wish to invite a CTA PCS to talk with your total staff or individual non-members</a:t>
          </a:r>
        </a:p>
      </dsp:txBody>
      <dsp:txXfrm>
        <a:off x="2100910" y="2794734"/>
        <a:ext cx="1773162" cy="2360824"/>
      </dsp:txXfrm>
    </dsp:sp>
    <dsp:sp modelId="{A9F23EA2-A3A0-4633-93B5-50944F631862}">
      <dsp:nvSpPr>
        <dsp:cNvPr id="0" name=""/>
        <dsp:cNvSpPr/>
      </dsp:nvSpPr>
      <dsp:spPr>
        <a:xfrm>
          <a:off x="4087452" y="2739568"/>
          <a:ext cx="1883494" cy="24711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+mj-lt"/>
            </a:rPr>
            <a:t>Site Reps should use 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+mj-lt"/>
            </a:rPr>
            <a:t>CTA 360 to enroll new members</a:t>
          </a:r>
        </a:p>
      </dsp:txBody>
      <dsp:txXfrm>
        <a:off x="4142618" y="2794734"/>
        <a:ext cx="1773162" cy="2360824"/>
      </dsp:txXfrm>
    </dsp:sp>
    <dsp:sp modelId="{BB01B969-D216-4FE4-8706-A053CA863305}">
      <dsp:nvSpPr>
        <dsp:cNvPr id="0" name=""/>
        <dsp:cNvSpPr/>
      </dsp:nvSpPr>
      <dsp:spPr>
        <a:xfrm>
          <a:off x="6129160" y="2739568"/>
          <a:ext cx="1883494" cy="24711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+mj-lt"/>
            </a:rPr>
            <a:t>Mobilize: Site Rep asks for the participation of  every person at school site</a:t>
          </a:r>
        </a:p>
      </dsp:txBody>
      <dsp:txXfrm>
        <a:off x="6184326" y="2794734"/>
        <a:ext cx="1773162" cy="2360824"/>
      </dsp:txXfrm>
    </dsp:sp>
    <dsp:sp modelId="{FA8F6616-B41D-4D0A-A60F-173FE3E316F5}">
      <dsp:nvSpPr>
        <dsp:cNvPr id="0" name=""/>
        <dsp:cNvSpPr/>
      </dsp:nvSpPr>
      <dsp:spPr>
        <a:xfrm>
          <a:off x="8170868" y="2739568"/>
          <a:ext cx="1883494" cy="24711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>
              <a:latin typeface="+mj-lt"/>
            </a:rPr>
            <a:t>If you don’t ask, they won’t join!</a:t>
          </a:r>
        </a:p>
      </dsp:txBody>
      <dsp:txXfrm>
        <a:off x="8226034" y="2794734"/>
        <a:ext cx="1773162" cy="236082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4B11F6-9BA8-4785-AA4D-F74092C06426}">
      <dsp:nvSpPr>
        <dsp:cNvPr id="0" name=""/>
        <dsp:cNvSpPr/>
      </dsp:nvSpPr>
      <dsp:spPr>
        <a:xfrm>
          <a:off x="0" y="0"/>
          <a:ext cx="4359106" cy="4359106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628A158-6EFE-40E5-956B-3BDD29808ABF}">
      <dsp:nvSpPr>
        <dsp:cNvPr id="0" name=""/>
        <dsp:cNvSpPr/>
      </dsp:nvSpPr>
      <dsp:spPr>
        <a:xfrm>
          <a:off x="2179553" y="0"/>
          <a:ext cx="6050045" cy="435910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+mj-lt"/>
            </a:rPr>
            <a:t>Handles lower-level informal grievances</a:t>
          </a:r>
        </a:p>
      </dsp:txBody>
      <dsp:txXfrm>
        <a:off x="2179553" y="0"/>
        <a:ext cx="6050045" cy="926310"/>
      </dsp:txXfrm>
    </dsp:sp>
    <dsp:sp modelId="{3ED97C0D-1112-4F9E-A0E5-5DF7CD3BDB7F}">
      <dsp:nvSpPr>
        <dsp:cNvPr id="0" name=""/>
        <dsp:cNvSpPr/>
      </dsp:nvSpPr>
      <dsp:spPr>
        <a:xfrm>
          <a:off x="572132" y="926310"/>
          <a:ext cx="3214840" cy="321484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5">
                <a:hueOff val="785595"/>
                <a:satOff val="-3757"/>
                <a:lumOff val="4118"/>
                <a:alphaOff val="0"/>
                <a:satMod val="100000"/>
                <a:lumMod val="100000"/>
              </a:schemeClr>
            </a:gs>
            <a:gs pos="50000">
              <a:schemeClr val="accent5">
                <a:hueOff val="785595"/>
                <a:satOff val="-3757"/>
                <a:lumOff val="4118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hueOff val="785595"/>
                <a:satOff val="-3757"/>
                <a:lumOff val="4118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8BB31FD-30B3-447D-AC72-05AEBEA1542F}">
      <dsp:nvSpPr>
        <dsp:cNvPr id="0" name=""/>
        <dsp:cNvSpPr/>
      </dsp:nvSpPr>
      <dsp:spPr>
        <a:xfrm>
          <a:off x="2179553" y="926310"/>
          <a:ext cx="6050045" cy="321484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785595"/>
              <a:satOff val="-3757"/>
              <a:lumOff val="411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+mj-lt"/>
            </a:rPr>
            <a:t>Maintains contact with CTA PCS regarding concerns</a:t>
          </a:r>
        </a:p>
      </dsp:txBody>
      <dsp:txXfrm>
        <a:off x="2179553" y="926310"/>
        <a:ext cx="6050045" cy="926310"/>
      </dsp:txXfrm>
    </dsp:sp>
    <dsp:sp modelId="{BD69BC1B-EA67-4CB5-BFFE-33BCE57CB242}">
      <dsp:nvSpPr>
        <dsp:cNvPr id="0" name=""/>
        <dsp:cNvSpPr/>
      </dsp:nvSpPr>
      <dsp:spPr>
        <a:xfrm>
          <a:off x="1144265" y="1852620"/>
          <a:ext cx="2070575" cy="2070575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5">
                <a:hueOff val="1571189"/>
                <a:satOff val="-7513"/>
                <a:lumOff val="8235"/>
                <a:alphaOff val="0"/>
                <a:satMod val="100000"/>
                <a:lumMod val="100000"/>
              </a:schemeClr>
            </a:gs>
            <a:gs pos="50000">
              <a:schemeClr val="accent5">
                <a:hueOff val="1571189"/>
                <a:satOff val="-7513"/>
                <a:lumOff val="8235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hueOff val="1571189"/>
                <a:satOff val="-7513"/>
                <a:lumOff val="8235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3B5D890-688D-4429-9C59-4022E74B5EF2}">
      <dsp:nvSpPr>
        <dsp:cNvPr id="0" name=""/>
        <dsp:cNvSpPr/>
      </dsp:nvSpPr>
      <dsp:spPr>
        <a:xfrm>
          <a:off x="2179553" y="1852620"/>
          <a:ext cx="6050045" cy="20705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1571189"/>
              <a:satOff val="-7513"/>
              <a:lumOff val="823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+mj-lt"/>
            </a:rPr>
            <a:t>Identifies school site problems</a:t>
          </a:r>
        </a:p>
      </dsp:txBody>
      <dsp:txXfrm>
        <a:off x="2179553" y="1852620"/>
        <a:ext cx="6050045" cy="926310"/>
      </dsp:txXfrm>
    </dsp:sp>
    <dsp:sp modelId="{C30D943F-0B11-449F-BDFD-AC18C5F07569}">
      <dsp:nvSpPr>
        <dsp:cNvPr id="0" name=""/>
        <dsp:cNvSpPr/>
      </dsp:nvSpPr>
      <dsp:spPr>
        <a:xfrm>
          <a:off x="1716397" y="2778930"/>
          <a:ext cx="926310" cy="92631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5">
                <a:hueOff val="2356783"/>
                <a:satOff val="-11270"/>
                <a:lumOff val="12353"/>
                <a:alphaOff val="0"/>
                <a:satMod val="100000"/>
                <a:lumMod val="100000"/>
              </a:schemeClr>
            </a:gs>
            <a:gs pos="50000">
              <a:schemeClr val="accent5">
                <a:hueOff val="2356783"/>
                <a:satOff val="-11270"/>
                <a:lumOff val="12353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hueOff val="2356783"/>
                <a:satOff val="-11270"/>
                <a:lumOff val="12353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9D5B7B1-5EC5-4514-A0C0-38B0CC1308E7}">
      <dsp:nvSpPr>
        <dsp:cNvPr id="0" name=""/>
        <dsp:cNvSpPr/>
      </dsp:nvSpPr>
      <dsp:spPr>
        <a:xfrm>
          <a:off x="2179553" y="2778930"/>
          <a:ext cx="6050045" cy="92631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2356783"/>
              <a:satOff val="-11270"/>
              <a:lumOff val="1235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+mj-lt"/>
            </a:rPr>
            <a:t>Involves members in professional issues</a:t>
          </a:r>
        </a:p>
      </dsp:txBody>
      <dsp:txXfrm>
        <a:off x="2179553" y="2778930"/>
        <a:ext cx="6050045" cy="92631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0D7E3E-1D77-44A3-B85B-B6AACF57AD52}">
      <dsp:nvSpPr>
        <dsp:cNvPr id="0" name=""/>
        <dsp:cNvSpPr/>
      </dsp:nvSpPr>
      <dsp:spPr>
        <a:xfrm>
          <a:off x="-202448" y="0"/>
          <a:ext cx="8071205" cy="976852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+mj-lt"/>
            </a:rPr>
            <a:t>Step 1: File Level 1, Investigate &amp; Document</a:t>
          </a:r>
          <a:endParaRPr lang="en-US" sz="2400" kern="1200" dirty="0">
            <a:latin typeface="+mj-lt"/>
          </a:endParaRPr>
        </a:p>
      </dsp:txBody>
      <dsp:txXfrm>
        <a:off x="-173837" y="28611"/>
        <a:ext cx="6814184" cy="919630"/>
      </dsp:txXfrm>
    </dsp:sp>
    <dsp:sp modelId="{104B1522-A3E4-4BB2-B419-4DE21A4EB5AA}">
      <dsp:nvSpPr>
        <dsp:cNvPr id="0" name=""/>
        <dsp:cNvSpPr/>
      </dsp:nvSpPr>
      <dsp:spPr>
        <a:xfrm>
          <a:off x="676182" y="1154461"/>
          <a:ext cx="7530230" cy="976852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264907"/>
            <a:satOff val="-6609"/>
            <a:lumOff val="23126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+mj-lt"/>
            </a:rPr>
            <a:t>Step 2: Formal or Informal Resolution</a:t>
          </a:r>
          <a:endParaRPr lang="en-US" sz="2400" kern="1200" dirty="0">
            <a:latin typeface="+mj-lt"/>
          </a:endParaRPr>
        </a:p>
      </dsp:txBody>
      <dsp:txXfrm>
        <a:off x="704793" y="1183072"/>
        <a:ext cx="6183891" cy="919630"/>
      </dsp:txXfrm>
    </dsp:sp>
    <dsp:sp modelId="{81B32843-B79A-4E1E-80A9-0C13D9D7E97A}">
      <dsp:nvSpPr>
        <dsp:cNvPr id="0" name=""/>
        <dsp:cNvSpPr/>
      </dsp:nvSpPr>
      <dsp:spPr>
        <a:xfrm>
          <a:off x="1409658" y="2308923"/>
          <a:ext cx="7261412" cy="976852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529814"/>
            <a:satOff val="-13218"/>
            <a:lumOff val="46252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+mj-lt"/>
            </a:rPr>
            <a:t>Step 3: Level 2 &amp; 3 Written Appeals</a:t>
          </a:r>
          <a:endParaRPr lang="en-US" sz="2400" kern="1200" dirty="0">
            <a:latin typeface="+mj-lt"/>
          </a:endParaRPr>
        </a:p>
      </dsp:txBody>
      <dsp:txXfrm>
        <a:off x="1438269" y="2337534"/>
        <a:ext cx="5970170" cy="919630"/>
      </dsp:txXfrm>
    </dsp:sp>
    <dsp:sp modelId="{40A63052-EE1E-42BF-9FF8-5047C09F73C7}">
      <dsp:nvSpPr>
        <dsp:cNvPr id="0" name=""/>
        <dsp:cNvSpPr/>
      </dsp:nvSpPr>
      <dsp:spPr>
        <a:xfrm>
          <a:off x="2017801" y="3463385"/>
          <a:ext cx="7261412" cy="976852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264907"/>
            <a:satOff val="-6609"/>
            <a:lumOff val="23126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+mj-lt"/>
            </a:rPr>
            <a:t>Step 4: Arbitration</a:t>
          </a:r>
          <a:endParaRPr lang="en-US" sz="2400" kern="1200" dirty="0">
            <a:latin typeface="+mj-lt"/>
          </a:endParaRPr>
        </a:p>
      </dsp:txBody>
      <dsp:txXfrm>
        <a:off x="2046412" y="3491996"/>
        <a:ext cx="5961093" cy="919630"/>
      </dsp:txXfrm>
    </dsp:sp>
    <dsp:sp modelId="{12A86CBA-6D9D-49E2-8215-5E967B797B4A}">
      <dsp:nvSpPr>
        <dsp:cNvPr id="0" name=""/>
        <dsp:cNvSpPr/>
      </dsp:nvSpPr>
      <dsp:spPr>
        <a:xfrm>
          <a:off x="6828906" y="748180"/>
          <a:ext cx="634954" cy="63495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/>
        </a:p>
      </dsp:txBody>
      <dsp:txXfrm>
        <a:off x="6971771" y="748180"/>
        <a:ext cx="349224" cy="477803"/>
      </dsp:txXfrm>
    </dsp:sp>
    <dsp:sp modelId="{86F6E629-5F2B-4846-9E60-1C5A92EE1125}">
      <dsp:nvSpPr>
        <dsp:cNvPr id="0" name=""/>
        <dsp:cNvSpPr/>
      </dsp:nvSpPr>
      <dsp:spPr>
        <a:xfrm>
          <a:off x="7437050" y="1902641"/>
          <a:ext cx="634954" cy="63495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/>
        </a:p>
      </dsp:txBody>
      <dsp:txXfrm>
        <a:off x="7579915" y="1902641"/>
        <a:ext cx="349224" cy="477803"/>
      </dsp:txXfrm>
    </dsp:sp>
    <dsp:sp modelId="{9CD8EC2B-0DC7-4BC6-B2C5-C73B87F3995D}">
      <dsp:nvSpPr>
        <dsp:cNvPr id="0" name=""/>
        <dsp:cNvSpPr/>
      </dsp:nvSpPr>
      <dsp:spPr>
        <a:xfrm>
          <a:off x="8036116" y="3057103"/>
          <a:ext cx="634954" cy="63495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/>
        </a:p>
      </dsp:txBody>
      <dsp:txXfrm>
        <a:off x="8178981" y="3057103"/>
        <a:ext cx="349224" cy="47780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066D9A-7818-4AF4-83A9-6651D5B950D7}">
      <dsp:nvSpPr>
        <dsp:cNvPr id="0" name=""/>
        <dsp:cNvSpPr/>
      </dsp:nvSpPr>
      <dsp:spPr>
        <a:xfrm>
          <a:off x="0" y="54181"/>
          <a:ext cx="5906181" cy="162873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b="1" kern="1200"/>
            <a:t>Investigate</a:t>
          </a:r>
          <a:endParaRPr lang="en-US" sz="4100" kern="1200"/>
        </a:p>
      </dsp:txBody>
      <dsp:txXfrm>
        <a:off x="79508" y="133689"/>
        <a:ext cx="5747165" cy="1469715"/>
      </dsp:txXfrm>
    </dsp:sp>
    <dsp:sp modelId="{32F9B019-D44F-4853-96F2-CA9EF7E90321}">
      <dsp:nvSpPr>
        <dsp:cNvPr id="0" name=""/>
        <dsp:cNvSpPr/>
      </dsp:nvSpPr>
      <dsp:spPr>
        <a:xfrm>
          <a:off x="0" y="1800993"/>
          <a:ext cx="5906181" cy="1628731"/>
        </a:xfrm>
        <a:prstGeom prst="roundRect">
          <a:avLst/>
        </a:prstGeom>
        <a:solidFill>
          <a:schemeClr val="accent5">
            <a:hueOff val="1178392"/>
            <a:satOff val="-5635"/>
            <a:lumOff val="6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b="1" kern="1200"/>
            <a:t>Speak to all affected employees</a:t>
          </a:r>
          <a:endParaRPr lang="en-US" sz="4100" kern="1200"/>
        </a:p>
      </dsp:txBody>
      <dsp:txXfrm>
        <a:off x="79508" y="1880501"/>
        <a:ext cx="5747165" cy="1469715"/>
      </dsp:txXfrm>
    </dsp:sp>
    <dsp:sp modelId="{23FF7B9D-42F3-44D5-8E18-8FC5704996FF}">
      <dsp:nvSpPr>
        <dsp:cNvPr id="0" name=""/>
        <dsp:cNvSpPr/>
      </dsp:nvSpPr>
      <dsp:spPr>
        <a:xfrm>
          <a:off x="0" y="3547804"/>
          <a:ext cx="5906181" cy="1628731"/>
        </a:xfrm>
        <a:prstGeom prst="roundRect">
          <a:avLst/>
        </a:prstGeom>
        <a:solidFill>
          <a:schemeClr val="accent5">
            <a:hueOff val="2356783"/>
            <a:satOff val="-11270"/>
            <a:lumOff val="1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b="1" kern="1200"/>
            <a:t>Take anecdotal notes</a:t>
          </a:r>
          <a:endParaRPr lang="en-US" sz="4100" kern="1200"/>
        </a:p>
      </dsp:txBody>
      <dsp:txXfrm>
        <a:off x="79508" y="3627312"/>
        <a:ext cx="5747165" cy="146971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C33857-2464-4CCD-AB84-D05EEC2636FF}">
      <dsp:nvSpPr>
        <dsp:cNvPr id="0" name=""/>
        <dsp:cNvSpPr/>
      </dsp:nvSpPr>
      <dsp:spPr>
        <a:xfrm>
          <a:off x="0" y="4714639"/>
          <a:ext cx="1476545" cy="51592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5012" tIns="128016" rIns="105012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Initiate</a:t>
          </a:r>
        </a:p>
      </dsp:txBody>
      <dsp:txXfrm>
        <a:off x="0" y="4714639"/>
        <a:ext cx="1476545" cy="515920"/>
      </dsp:txXfrm>
    </dsp:sp>
    <dsp:sp modelId="{E191EC30-D16B-4ADB-BBFA-A163A0423319}">
      <dsp:nvSpPr>
        <dsp:cNvPr id="0" name=""/>
        <dsp:cNvSpPr/>
      </dsp:nvSpPr>
      <dsp:spPr>
        <a:xfrm>
          <a:off x="1476545" y="4714639"/>
          <a:ext cx="4429635" cy="51592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854" tIns="139700" rIns="89854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Initiate informal grievance</a:t>
          </a:r>
        </a:p>
      </dsp:txBody>
      <dsp:txXfrm>
        <a:off x="1476545" y="4714639"/>
        <a:ext cx="4429635" cy="515920"/>
      </dsp:txXfrm>
    </dsp:sp>
    <dsp:sp modelId="{1E9F6869-8119-4A4C-B1AC-6AA9B139658B}">
      <dsp:nvSpPr>
        <dsp:cNvPr id="0" name=""/>
        <dsp:cNvSpPr/>
      </dsp:nvSpPr>
      <dsp:spPr>
        <a:xfrm rot="10800000">
          <a:off x="0" y="3928892"/>
          <a:ext cx="1476545" cy="793485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2">
            <a:hueOff val="-220562"/>
            <a:satOff val="249"/>
            <a:lumOff val="588"/>
            <a:alphaOff val="0"/>
          </a:schemeClr>
        </a:solidFill>
        <a:ln w="12700" cap="flat" cmpd="sng" algn="ctr">
          <a:solidFill>
            <a:schemeClr val="accent2">
              <a:hueOff val="-220562"/>
              <a:satOff val="249"/>
              <a:lumOff val="58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5012" tIns="128016" rIns="105012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Determine</a:t>
          </a:r>
        </a:p>
      </dsp:txBody>
      <dsp:txXfrm rot="-10800000">
        <a:off x="0" y="3928892"/>
        <a:ext cx="1476545" cy="515765"/>
      </dsp:txXfrm>
    </dsp:sp>
    <dsp:sp modelId="{8800AE44-B5F3-4ECC-8624-15FA0052039C}">
      <dsp:nvSpPr>
        <dsp:cNvPr id="0" name=""/>
        <dsp:cNvSpPr/>
      </dsp:nvSpPr>
      <dsp:spPr>
        <a:xfrm>
          <a:off x="1476545" y="3928892"/>
          <a:ext cx="4429635" cy="515765"/>
        </a:xfrm>
        <a:prstGeom prst="rect">
          <a:avLst/>
        </a:prstGeom>
        <a:solidFill>
          <a:schemeClr val="accent2">
            <a:tint val="40000"/>
            <a:alpha val="90000"/>
            <a:hueOff val="-306978"/>
            <a:satOff val="2045"/>
            <a:lumOff val="187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306978"/>
              <a:satOff val="2045"/>
              <a:lumOff val="18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854" tIns="139700" rIns="89854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Determine which facts are relevant to the matter in dispute.</a:t>
          </a:r>
        </a:p>
      </dsp:txBody>
      <dsp:txXfrm>
        <a:off x="1476545" y="3928892"/>
        <a:ext cx="4429635" cy="515765"/>
      </dsp:txXfrm>
    </dsp:sp>
    <dsp:sp modelId="{B67682B2-6B01-4A91-A91A-1E57EEEF2D99}">
      <dsp:nvSpPr>
        <dsp:cNvPr id="0" name=""/>
        <dsp:cNvSpPr/>
      </dsp:nvSpPr>
      <dsp:spPr>
        <a:xfrm rot="10800000">
          <a:off x="0" y="3143145"/>
          <a:ext cx="1476545" cy="793485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2">
            <a:hueOff val="-441124"/>
            <a:satOff val="497"/>
            <a:lumOff val="1177"/>
            <a:alphaOff val="0"/>
          </a:schemeClr>
        </a:solidFill>
        <a:ln w="12700" cap="flat" cmpd="sng" algn="ctr">
          <a:solidFill>
            <a:schemeClr val="accent2">
              <a:hueOff val="-441124"/>
              <a:satOff val="497"/>
              <a:lumOff val="117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5012" tIns="128016" rIns="105012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Separate</a:t>
          </a:r>
        </a:p>
      </dsp:txBody>
      <dsp:txXfrm rot="-10800000">
        <a:off x="0" y="3143145"/>
        <a:ext cx="1476545" cy="515765"/>
      </dsp:txXfrm>
    </dsp:sp>
    <dsp:sp modelId="{96E3960F-43D7-48E5-94A9-E6105448330C}">
      <dsp:nvSpPr>
        <dsp:cNvPr id="0" name=""/>
        <dsp:cNvSpPr/>
      </dsp:nvSpPr>
      <dsp:spPr>
        <a:xfrm>
          <a:off x="1476545" y="3143145"/>
          <a:ext cx="4429635" cy="515765"/>
        </a:xfrm>
        <a:prstGeom prst="rect">
          <a:avLst/>
        </a:prstGeom>
        <a:solidFill>
          <a:schemeClr val="accent2">
            <a:tint val="40000"/>
            <a:alpha val="90000"/>
            <a:hueOff val="-613955"/>
            <a:satOff val="4090"/>
            <a:lumOff val="374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613955"/>
              <a:satOff val="4090"/>
              <a:lumOff val="3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854" tIns="139700" rIns="89854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Separate the facts from opinions and allegations. </a:t>
          </a:r>
        </a:p>
      </dsp:txBody>
      <dsp:txXfrm>
        <a:off x="1476545" y="3143145"/>
        <a:ext cx="4429635" cy="515765"/>
      </dsp:txXfrm>
    </dsp:sp>
    <dsp:sp modelId="{559974CD-389D-4976-B3D1-B9AC2D8D9A2A}">
      <dsp:nvSpPr>
        <dsp:cNvPr id="0" name=""/>
        <dsp:cNvSpPr/>
      </dsp:nvSpPr>
      <dsp:spPr>
        <a:xfrm rot="10800000">
          <a:off x="0" y="2357398"/>
          <a:ext cx="1476545" cy="793485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2">
            <a:hueOff val="-661686"/>
            <a:satOff val="746"/>
            <a:lumOff val="1765"/>
            <a:alphaOff val="0"/>
          </a:schemeClr>
        </a:solidFill>
        <a:ln w="12700" cap="flat" cmpd="sng" algn="ctr">
          <a:solidFill>
            <a:schemeClr val="accent2">
              <a:hueOff val="-661686"/>
              <a:satOff val="746"/>
              <a:lumOff val="176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5012" tIns="128016" rIns="105012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Examine</a:t>
          </a:r>
        </a:p>
      </dsp:txBody>
      <dsp:txXfrm rot="-10800000">
        <a:off x="0" y="2357398"/>
        <a:ext cx="1476545" cy="515765"/>
      </dsp:txXfrm>
    </dsp:sp>
    <dsp:sp modelId="{A6E12D8E-C6A6-4F5B-8876-1BB84579C479}">
      <dsp:nvSpPr>
        <dsp:cNvPr id="0" name=""/>
        <dsp:cNvSpPr/>
      </dsp:nvSpPr>
      <dsp:spPr>
        <a:xfrm>
          <a:off x="1476545" y="2357398"/>
          <a:ext cx="4429635" cy="515765"/>
        </a:xfrm>
        <a:prstGeom prst="rect">
          <a:avLst/>
        </a:prstGeom>
        <a:solidFill>
          <a:schemeClr val="accent2">
            <a:tint val="40000"/>
            <a:alpha val="90000"/>
            <a:hueOff val="-920933"/>
            <a:satOff val="6135"/>
            <a:lumOff val="561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920933"/>
              <a:satOff val="6135"/>
              <a:lumOff val="56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854" tIns="139700" rIns="89854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Examine all records that have a bearing on the incident.</a:t>
          </a:r>
        </a:p>
      </dsp:txBody>
      <dsp:txXfrm>
        <a:off x="1476545" y="2357398"/>
        <a:ext cx="4429635" cy="515765"/>
      </dsp:txXfrm>
    </dsp:sp>
    <dsp:sp modelId="{523DA9AA-4B2B-43A6-A19F-4754B0B91308}">
      <dsp:nvSpPr>
        <dsp:cNvPr id="0" name=""/>
        <dsp:cNvSpPr/>
      </dsp:nvSpPr>
      <dsp:spPr>
        <a:xfrm rot="10800000">
          <a:off x="0" y="1571651"/>
          <a:ext cx="1476545" cy="793485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2">
            <a:hueOff val="-882249"/>
            <a:satOff val="995"/>
            <a:lumOff val="2353"/>
            <a:alphaOff val="0"/>
          </a:schemeClr>
        </a:solidFill>
        <a:ln w="12700" cap="flat" cmpd="sng" algn="ctr">
          <a:solidFill>
            <a:schemeClr val="accent2">
              <a:hueOff val="-882249"/>
              <a:satOff val="995"/>
              <a:lumOff val="235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5012" tIns="128016" rIns="105012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Interview</a:t>
          </a:r>
        </a:p>
      </dsp:txBody>
      <dsp:txXfrm rot="-10800000">
        <a:off x="0" y="1571651"/>
        <a:ext cx="1476545" cy="515765"/>
      </dsp:txXfrm>
    </dsp:sp>
    <dsp:sp modelId="{9928AE70-A536-458A-9469-49E2F804366B}">
      <dsp:nvSpPr>
        <dsp:cNvPr id="0" name=""/>
        <dsp:cNvSpPr/>
      </dsp:nvSpPr>
      <dsp:spPr>
        <a:xfrm>
          <a:off x="1476545" y="1571651"/>
          <a:ext cx="4429635" cy="515765"/>
        </a:xfrm>
        <a:prstGeom prst="rect">
          <a:avLst/>
        </a:prstGeom>
        <a:solidFill>
          <a:schemeClr val="accent2">
            <a:tint val="40000"/>
            <a:alpha val="90000"/>
            <a:hueOff val="-1227910"/>
            <a:satOff val="8180"/>
            <a:lumOff val="748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1227910"/>
              <a:satOff val="8180"/>
              <a:lumOff val="74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854" tIns="139700" rIns="89854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Interview the involved supervisor and witnesses. Keep a written record.</a:t>
          </a:r>
        </a:p>
      </dsp:txBody>
      <dsp:txXfrm>
        <a:off x="1476545" y="1571651"/>
        <a:ext cx="4429635" cy="515765"/>
      </dsp:txXfrm>
    </dsp:sp>
    <dsp:sp modelId="{1A1676C1-FF8A-42ED-A539-9F98B7BA0DF7}">
      <dsp:nvSpPr>
        <dsp:cNvPr id="0" name=""/>
        <dsp:cNvSpPr/>
      </dsp:nvSpPr>
      <dsp:spPr>
        <a:xfrm rot="10800000">
          <a:off x="0" y="785905"/>
          <a:ext cx="1476545" cy="793485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2">
            <a:hueOff val="-1102811"/>
            <a:satOff val="1243"/>
            <a:lumOff val="2942"/>
            <a:alphaOff val="0"/>
          </a:schemeClr>
        </a:solidFill>
        <a:ln w="12700" cap="flat" cmpd="sng" algn="ctr">
          <a:solidFill>
            <a:schemeClr val="accent2">
              <a:hueOff val="-1102811"/>
              <a:satOff val="1243"/>
              <a:lumOff val="294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5012" tIns="128016" rIns="105012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Ask</a:t>
          </a:r>
        </a:p>
      </dsp:txBody>
      <dsp:txXfrm rot="-10800000">
        <a:off x="0" y="785905"/>
        <a:ext cx="1476545" cy="515765"/>
      </dsp:txXfrm>
    </dsp:sp>
    <dsp:sp modelId="{6868864A-87A1-4951-A764-90A26CA821A9}">
      <dsp:nvSpPr>
        <dsp:cNvPr id="0" name=""/>
        <dsp:cNvSpPr/>
      </dsp:nvSpPr>
      <dsp:spPr>
        <a:xfrm>
          <a:off x="1476545" y="785905"/>
          <a:ext cx="4429635" cy="515765"/>
        </a:xfrm>
        <a:prstGeom prst="rect">
          <a:avLst/>
        </a:prstGeom>
        <a:solidFill>
          <a:schemeClr val="accent2">
            <a:tint val="40000"/>
            <a:alpha val="90000"/>
            <a:hueOff val="-1534888"/>
            <a:satOff val="10225"/>
            <a:lumOff val="93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1534888"/>
              <a:satOff val="10225"/>
              <a:lumOff val="9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854" tIns="139700" rIns="89854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Ask questions for clarification and additional information.</a:t>
          </a:r>
        </a:p>
      </dsp:txBody>
      <dsp:txXfrm>
        <a:off x="1476545" y="785905"/>
        <a:ext cx="4429635" cy="515765"/>
      </dsp:txXfrm>
    </dsp:sp>
    <dsp:sp modelId="{A52CB8F8-8BCA-4D5D-A32A-7AA9671D288A}">
      <dsp:nvSpPr>
        <dsp:cNvPr id="0" name=""/>
        <dsp:cNvSpPr/>
      </dsp:nvSpPr>
      <dsp:spPr>
        <a:xfrm rot="10800000">
          <a:off x="0" y="158"/>
          <a:ext cx="1476545" cy="793485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2">
            <a:hueOff val="-1323373"/>
            <a:satOff val="1492"/>
            <a:lumOff val="3530"/>
            <a:alphaOff val="0"/>
          </a:schemeClr>
        </a:solidFill>
        <a:ln w="12700" cap="flat" cmpd="sng" algn="ctr">
          <a:solidFill>
            <a:schemeClr val="accent2">
              <a:hueOff val="-1323373"/>
              <a:satOff val="1492"/>
              <a:lumOff val="35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5012" tIns="128016" rIns="105012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Interview</a:t>
          </a:r>
        </a:p>
      </dsp:txBody>
      <dsp:txXfrm rot="-10800000">
        <a:off x="0" y="158"/>
        <a:ext cx="1476545" cy="515765"/>
      </dsp:txXfrm>
    </dsp:sp>
    <dsp:sp modelId="{CFD14B5A-CE46-45DA-B636-66DC6A941898}">
      <dsp:nvSpPr>
        <dsp:cNvPr id="0" name=""/>
        <dsp:cNvSpPr/>
      </dsp:nvSpPr>
      <dsp:spPr>
        <a:xfrm>
          <a:off x="1476545" y="158"/>
          <a:ext cx="4429635" cy="515765"/>
        </a:xfrm>
        <a:prstGeom prst="rect">
          <a:avLst/>
        </a:prstGeom>
        <a:solidFill>
          <a:schemeClr val="accent2">
            <a:tint val="40000"/>
            <a:alpha val="90000"/>
            <a:hueOff val="-1841865"/>
            <a:satOff val="12270"/>
            <a:lumOff val="1122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1841865"/>
              <a:satOff val="12270"/>
              <a:lumOff val="112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854" tIns="139700" rIns="89854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Interview the grievant and write down dates, facts, and witnesses.</a:t>
          </a:r>
        </a:p>
      </dsp:txBody>
      <dsp:txXfrm>
        <a:off x="1476545" y="158"/>
        <a:ext cx="4429635" cy="5157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16/7/layout/VerticalDownArrowProcess">
  <dgm:title val="Vertical Down Arrow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36"/>
      <dgm:constr type="primFontSz" for="des" forName="parentTextArrow" refType="primFontSz" refFor="des" refForName="parentTextBox" op="equ"/>
      <dgm:constr type="primFontSz" for="des" forName="descendantArrow" val="24"/>
      <dgm:constr type="primFontSz" for="des" forName="descendantArrow" refType="primFontSz" refFor="des" refForName="parentTextArrow" op="lte"/>
      <dgm:constr type="primFontSz" for="des" forName="descendantBox" refType="primFontSz" refFor="des" refForName="parentTextArrow" op="lte"/>
      <dgm:constr type="primFontSz" for="des" forName="descendantBox" refType="primFontSz" refFor="des" refForName="parentTextBox" op="lte"/>
      <dgm:constr type="primFontSz" for="des" forName="descendantArrow" refType="primFontSz" refFor="des" refForName="parentTextBox" op="lte"/>
      <dgm:constr type="primFontSz" for="des" forName="descendantBox" refType="primFontSz" refFor="des" refForName="descendan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Box" refType="w" fact="0.25"/>
              <dgm:constr type="h" for="ch" forName="parentTextBox" refType="h"/>
              <dgm:constr type="t" for="ch" forName="parentTextBox"/>
              <dgm:constr type="w" for="ch" forName="descendantBox" refType="w" fact="0.75"/>
              <dgm:constr type="l" for="ch" forName="descendantBox" refType="w" fact="0.25"/>
              <dgm:constr type="b" for="ch" forName="descendantBox" refType="h"/>
              <dgm:constr type="h" for="ch" forName="descendantBox" refType="h"/>
            </dgm:constrLst>
            <dgm:ruleLst/>
            <dgm:layoutNode name="parentTextBox" styleLbl="alignNode1">
              <dgm:alg type="tx"/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descendantBox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presOf axis="des" ptType="node"/>
              <dgm:ruleLst>
                <dgm:rule type="primFontSz" val="11" fact="NaN" max="NaN"/>
              </dgm:ruleLst>
            </dgm:layoutNod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Arrow" refType="w" fact="0.25"/>
              <dgm:constr type="t" for="ch" forName="parentTextArrow"/>
              <dgm:constr type="h" for="ch" forName="parentTextArrow" refType="h" fact="0.65"/>
              <dgm:constr type="w" for="ch" forName="arrow" refType="w" fact="0.25"/>
              <dgm:constr type="h" for="ch" forName="arrow" refType="h"/>
              <dgm:constr type="l" for="ch" forName="descendantArrow" refType="w" fact="0.25"/>
              <dgm:constr type="w" for="ch" forName="descendantArrow" refType="w" fact="0.75"/>
              <dgm:constr type="b" for="ch" forName="descendantArrow" refType="h" fact="0.65"/>
              <dgm:constr type="h" for="ch" forName="descendantArrow" refType="h" fact="0.65"/>
            </dgm:constrLst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arrow" styleLbl="alignNode1">
              <dgm:alg type="sp"/>
              <dgm:shape xmlns:r="http://schemas.openxmlformats.org/officeDocument/2006/relationships" rot="180" type="upArrowCallout" r:blip="">
                <dgm:adjLst>
                  <dgm:adj idx="1" val="0.05"/>
                  <dgm:adj idx="2" val="0.1"/>
                  <dgm:adj idx="3" val="0.15"/>
                </dgm:adjLst>
              </dgm:shape>
              <dgm:presOf axis="self"/>
              <dgm:constrLst/>
              <dgm:ruleLst/>
            </dgm:layoutNode>
            <dgm:layoutNode name="descendantArrow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ruleLst>
                <dgm:rule type="primFontSz" val="11" fact="NaN" max="NaN"/>
              </dgm:ruleLst>
            </dgm:layoutNod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F66E04F-C425-45D4-8B59-F54DDC704B41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92130DC-1A27-42C7-A840-0A2BC2BF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1633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E8F59EE-4948-418D-9903-AD052BD1485E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C88E69A-3A2E-4D26-8F87-5518378B3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807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041D8-393D-497B-96FB-CFE68DD36DEC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/>
              <a:t>August 4, 2015</a:t>
            </a:r>
          </a:p>
        </p:txBody>
      </p:sp>
    </p:spTree>
    <p:extLst>
      <p:ext uri="{BB962C8B-B14F-4D97-AF65-F5344CB8AC3E}">
        <p14:creationId xmlns:p14="http://schemas.microsoft.com/office/powerpoint/2010/main" val="23609649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Tab 2 – pg. 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7600F0-ECBA-46DB-B431-2F662F7388F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148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121D2-AF52-4708-B69D-40E1A3F7872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833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121D2-AF52-4708-B69D-40E1A3F7872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2838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121D2-AF52-4708-B69D-40E1A3F7872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0159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Handout</a:t>
            </a:r>
            <a:r>
              <a:rPr lang="en-US" baseline="0" dirty="0"/>
              <a:t> for the 10 minute meeting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/>
              <a:t>August 4, 2015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B2041D8-393D-497B-96FB-CFE68DD36DE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1664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121D2-AF52-4708-B69D-40E1A3F7872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2507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121D2-AF52-4708-B69D-40E1A3F7872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2539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121D2-AF52-4708-B69D-40E1A3F7872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6464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121D2-AF52-4708-B69D-40E1A3F7872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8444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121D2-AF52-4708-B69D-40E1A3F7872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1532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121D2-AF52-4708-B69D-40E1A3F7872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41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121D2-AF52-4708-B69D-40E1A3F7872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5841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BP – board complaint</a:t>
            </a:r>
          </a:p>
          <a:p>
            <a:r>
              <a:rPr lang="en-US" dirty="0"/>
              <a:t>EC</a:t>
            </a:r>
            <a:r>
              <a:rPr lang="en-US" baseline="0" dirty="0"/>
              <a:t> – writ</a:t>
            </a:r>
          </a:p>
          <a:p>
            <a:r>
              <a:rPr lang="en-US" dirty="0"/>
              <a:t>Labor – unfair</a:t>
            </a:r>
          </a:p>
          <a:p>
            <a:r>
              <a:rPr lang="en-US" dirty="0"/>
              <a:t>Curriculum - consulting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00D0BA-19F2-4089-9227-BC2289879578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667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B52D4BC9-489B-4BFF-9FA8-D87EE66319BC}" type="datetime1">
              <a:rPr lang="en-US" smtClean="0"/>
              <a:t>8/31/2022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Site Rep &amp; Grievance Training</a:t>
            </a:r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8122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94EF0-7A5F-49AA-9E07-E7FBBA837F41}" type="datetime1">
              <a:rPr lang="en-US" smtClean="0"/>
              <a:t>8/31/2022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Site Rep &amp; Grievance Training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41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1C236DB4-DA84-4A11-BD92-AC3F1629D03F}" type="datetime1">
              <a:rPr lang="en-US" smtClean="0"/>
              <a:t>8/31/2022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Site Rep &amp; Grievance Training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8122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ED693-D8D9-4D29-99A0-F20AB5FB204C}" type="datetime1">
              <a:rPr lang="en-US" smtClean="0"/>
              <a:t>8/31/2022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Site Rep &amp; Grievance Training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337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A6DA8-B37A-4B27-898E-54584ADD3FD0}" type="datetime1">
              <a:rPr lang="en-US" smtClean="0"/>
              <a:t>8/31/2022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Site Rep &amp; Grievance Training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645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40CD6-9BE0-469A-8D94-3F07D5206907}" type="datetime1">
              <a:rPr lang="en-US" smtClean="0"/>
              <a:t>8/31/2022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Site Rep &amp; Grievance Training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846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4799A-FE5F-4C9F-A5E3-DE268E22B286}" type="datetime1">
              <a:rPr lang="en-US" smtClean="0"/>
              <a:t>8/31/2022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Site Rep &amp; Grievance Training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794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D88F0-E263-4FA9-AE80-8C4FD322F1A9}" type="datetime1">
              <a:rPr lang="en-US" smtClean="0"/>
              <a:t>8/31/2022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Site Rep &amp; Grievance Training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52275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77AFCD00-DA50-45BC-BDFD-C5EAB3EE5551}" type="datetime1">
              <a:rPr lang="en-US" smtClean="0"/>
              <a:t>8/31/2022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13171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0B0D4-7DC3-48A0-BE98-41DB4A9E2835}" type="datetime1">
              <a:rPr lang="en-US" smtClean="0"/>
              <a:t>8/31/2022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Site Rep &amp; Grievance Training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425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CAB61-7B03-4AC6-941C-7133BA0E1944}" type="datetime1">
              <a:rPr lang="en-US" smtClean="0"/>
              <a:t>8/31/2022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Site Rep &amp; Grievance Training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937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E396769-F3F4-45D4-8063-C30F1F474EC0}" type="datetime1">
              <a:rPr lang="en-US" smtClean="0"/>
              <a:t>8/31/2022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Site Rep &amp; Grievance Training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672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0" r:id="rId1"/>
    <p:sldLayoutId id="2147484251" r:id="rId2"/>
    <p:sldLayoutId id="2147484252" r:id="rId3"/>
    <p:sldLayoutId id="2147484253" r:id="rId4"/>
    <p:sldLayoutId id="2147484254" r:id="rId5"/>
    <p:sldLayoutId id="2147484255" r:id="rId6"/>
    <p:sldLayoutId id="2147484256" r:id="rId7"/>
    <p:sldLayoutId id="2147484257" r:id="rId8"/>
    <p:sldLayoutId id="2147484258" r:id="rId9"/>
    <p:sldLayoutId id="2147484259" r:id="rId10"/>
    <p:sldLayoutId id="2147484260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diagramLayout" Target="../diagrams/layout4.xml"/><Relationship Id="rId7" Type="http://schemas.openxmlformats.org/officeDocument/2006/relationships/image" Target="../media/image17.wmf"/><Relationship Id="rId12" Type="http://schemas.openxmlformats.org/officeDocument/2006/relationships/image" Target="../media/image22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openxmlformats.org/officeDocument/2006/relationships/image" Target="../media/image21.wmf"/><Relationship Id="rId5" Type="http://schemas.openxmlformats.org/officeDocument/2006/relationships/diagramColors" Target="../diagrams/colors4.xml"/><Relationship Id="rId10" Type="http://schemas.openxmlformats.org/officeDocument/2006/relationships/image" Target="../media/image20.wmf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19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sv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7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6995F625-BE4F-4433-8290-5DF0E8589F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0102662-1FA4-4C7A-B144-19699DF43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55E224A-5F26-423E-949C-07A720F39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108" y="610955"/>
            <a:ext cx="10927784" cy="563609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6F1DA18-4CA4-40CF-9ACA-105D8373B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052" y="777240"/>
            <a:ext cx="10597896" cy="5303520"/>
          </a:xfrm>
          <a:prstGeom prst="rect">
            <a:avLst/>
          </a:prstGeom>
          <a:solidFill>
            <a:schemeClr val="bg1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205" y="1887795"/>
            <a:ext cx="9673306" cy="2733106"/>
          </a:xfrm>
        </p:spPr>
        <p:txBody>
          <a:bodyPr anchor="ctr">
            <a:normAutofit/>
          </a:bodyPr>
          <a:lstStyle/>
          <a:p>
            <a:r>
              <a:rPr lang="en-US" dirty="0">
                <a:latin typeface="Impact" panose="020B0806030902050204" pitchFamily="34" charset="0"/>
              </a:rPr>
              <a:t>Site Rep &amp; </a:t>
            </a:r>
            <a:br>
              <a:rPr lang="en-US" dirty="0">
                <a:latin typeface="Impact" panose="020B0806030902050204" pitchFamily="34" charset="0"/>
              </a:rPr>
            </a:br>
            <a:r>
              <a:rPr lang="en-US" dirty="0">
                <a:latin typeface="Impact" panose="020B0806030902050204" pitchFamily="34" charset="0"/>
              </a:rPr>
              <a:t>Grievance Training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204" y="4718994"/>
            <a:ext cx="9673306" cy="913322"/>
          </a:xfrm>
        </p:spPr>
        <p:txBody>
          <a:bodyPr>
            <a:normAutofit fontScale="77500" lnSpcReduction="20000"/>
          </a:bodyPr>
          <a:lstStyle/>
          <a:p>
            <a:pPr>
              <a:spcAft>
                <a:spcPts val="600"/>
              </a:spcAft>
            </a:pPr>
            <a:r>
              <a:rPr lang="en-US" sz="2000" b="1" dirty="0"/>
              <a:t>Presented by Adia Hoag, CTA PCS</a:t>
            </a:r>
          </a:p>
          <a:p>
            <a:pPr>
              <a:spcAft>
                <a:spcPts val="600"/>
              </a:spcAft>
            </a:pPr>
            <a:r>
              <a:rPr lang="en-US" sz="2000" b="1" dirty="0"/>
              <a:t>Lisa Vieler, C4OB</a:t>
            </a:r>
          </a:p>
          <a:p>
            <a:pPr>
              <a:spcAft>
                <a:spcPts val="600"/>
              </a:spcAft>
            </a:pPr>
            <a:r>
              <a:rPr lang="en-US" sz="2000" b="1"/>
              <a:t>September 31, </a:t>
            </a:r>
            <a:r>
              <a:rPr lang="en-US" sz="2000" b="1" dirty="0"/>
              <a:t>2021</a:t>
            </a:r>
          </a:p>
          <a:p>
            <a:pPr>
              <a:spcAft>
                <a:spcPts val="600"/>
              </a:spcAft>
            </a:pPr>
            <a:endParaRPr lang="en-US" sz="2000" b="1" dirty="0"/>
          </a:p>
          <a:p>
            <a:pPr>
              <a:spcAft>
                <a:spcPts val="600"/>
              </a:spcAft>
            </a:pPr>
            <a:endParaRPr lang="en-US" sz="2000" b="1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C6D1B74-744B-4231-97DB-86B4C9C5E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610955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BC98C72-9EDD-4426-B45A-84E06A7CD2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611442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4887186-EE44-4AD3-BEFE-3478B4537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611442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8EECC4E-F1C0-4C09-A7FD-4D623DACCC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24438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0369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81200" y="609600"/>
            <a:ext cx="8229600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+mj-lt"/>
              </a:rPr>
              <a:t>The Core Responsibilities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8367583"/>
              </p:ext>
            </p:extLst>
          </p:nvPr>
        </p:nvGraphicFramePr>
        <p:xfrm>
          <a:off x="2285999" y="1412240"/>
          <a:ext cx="7924801" cy="44710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3BE20F5-9761-4E14-9560-01C3BE589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99A45-83BC-45C6-BB3A-3A0004AEBC2F}" type="datetime1">
              <a:rPr lang="en-US" smtClean="0"/>
              <a:t>8/31/2022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Site Rep &amp; Grievance Training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D361E4BD-A0C8-4557-BF37-AC500EF9A9A7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830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F2BC1C9-A937-40BB-B8D8-7A4295FA27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1F2BC1C9-A937-40BB-B8D8-7A4295FA27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40ACF39-F513-47A0-8764-8015C1206F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340ACF39-F513-47A0-8764-8015C1206F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F9F83CF-7CDD-4C31-AB2E-94A8C3BDFF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dgm id="{AF9F83CF-7CDD-4C31-AB2E-94A8C3BDFF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59E6350-E1F8-44DB-854F-2813BCCC75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graphicEl>
                                              <a:dgm id="{A59E6350-E1F8-44DB-854F-2813BCCC75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938F8F3-D207-489A-AA90-3377810CDF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1938F8F3-D207-489A-AA90-3377810CDF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10D13A8-8228-47E3-8159-DF3D937E08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203081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CCEA6CE4-C4F8-44BC-9843-3C0939FD77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33"/>
            <a:ext cx="675365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38E743B-F088-4E4F-8134-10D25DEB61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91973" y="643464"/>
            <a:ext cx="4143830" cy="5566305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B6BF0CD-7130-4065-B7F5-D19DC7CE1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7364" y="806860"/>
            <a:ext cx="3813048" cy="523951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7364" y="1189293"/>
            <a:ext cx="3813048" cy="4487882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Your motivations and hesitations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BE5AD8A-A42B-4AC2-B506-C6ACED6D452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47000" y="5626947"/>
            <a:ext cx="1283543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3C6C34B-1AE5-4F19-9F34-2521F2BD081F}" type="datetime1">
              <a:rPr lang="en-US" smtClean="0"/>
              <a:pPr>
                <a:spcAft>
                  <a:spcPts val="600"/>
                </a:spcAft>
              </a:pPr>
              <a:t>8/31/2022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385869" y="5626947"/>
            <a:ext cx="82296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57F1E4F-1CFF-5643-939E-217C01CDF565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89460" y="6307672"/>
            <a:ext cx="5212080" cy="274320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/>
              <a:t>Site Rep &amp; Grievance Training</a:t>
            </a:r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123EE605-5D86-4679-AB4A-3573A6F623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4158555"/>
              </p:ext>
            </p:extLst>
          </p:nvPr>
        </p:nvGraphicFramePr>
        <p:xfrm>
          <a:off x="793591" y="800946"/>
          <a:ext cx="5166475" cy="52523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84443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009E310-C7C2-4F23-B466-4417C8ED3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1A4F4A1-146B-4D29-852A-F60996679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C31FF5-F97E-4082-BFC5-A880DB9F3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1150" y="457200"/>
            <a:ext cx="8533646" cy="594360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15B4CE-42DE-4E9B-B800-B5B8142E6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2467" y="621793"/>
            <a:ext cx="8198780" cy="5614416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4616" y="881210"/>
            <a:ext cx="7417925" cy="1517035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Union Code of Conduct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4616" y="2225964"/>
            <a:ext cx="7245103" cy="3532653"/>
          </a:xfrm>
        </p:spPr>
        <p:txBody>
          <a:bodyPr>
            <a:normAutofit/>
          </a:bodyPr>
          <a:lstStyle/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 will not criticize any union colleague except to the individual directly.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If any union colleague is being criticized in my presence, I will confront the criticism and ask that it stop.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 will not participate in any conversations with management (administration) that criticize, or negatively speculate about, any union colleague.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 will settle my differences with colleagues within my union.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 will engage in debate, offer others every opportunity for debate and respect minority viewpoints, but I will observe and support the majority mandate of my union.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01053" y="5872366"/>
            <a:ext cx="3657600" cy="274320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>
                <a:solidFill>
                  <a:schemeClr val="tx1"/>
                </a:solidFill>
              </a:rPr>
              <a:t>Site Rep &amp; Grievance Training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597FE9F-88C4-4136-A1E4-434431D6BA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47870" y="5872366"/>
            <a:ext cx="2351864" cy="274320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fld id="{43849883-13BF-47A9-84C6-F5AF37097403}" type="datetime1">
              <a:rPr lang="en-US">
                <a:solidFill>
                  <a:schemeClr val="tx1"/>
                </a:solidFill>
              </a:rPr>
              <a:pPr algn="r">
                <a:spcAft>
                  <a:spcPts val="600"/>
                </a:spcAft>
              </a:pPr>
              <a:t>8/31/2022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388952" y="5872366"/>
            <a:ext cx="54864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57F1E4F-1CFF-5643-939E-217C01CDF565}" type="slidenum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4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845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455F7F3-3A58-4BBB-95C7-CF706F9FFA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AE3D314-6F93-4D91-8C0F-E92657F46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4419599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3409" y="559477"/>
            <a:ext cx="3765200" cy="5709931"/>
          </a:xfrm>
        </p:spPr>
        <p:txBody>
          <a:bodyPr>
            <a:normAutofit/>
          </a:bodyPr>
          <a:lstStyle/>
          <a:p>
            <a:pPr algn="ctr"/>
            <a:r>
              <a:rPr lang="en-US" sz="3700" b="1"/>
              <a:t>The Communicator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7574D71-68B0-429B-BDE4-6CFA81337B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4" y="6307672"/>
            <a:ext cx="274320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2FAA224-0BF6-446C-8742-209DBB3427FA}" type="datetime1">
              <a:rPr lang="en-US" smtClean="0"/>
              <a:pPr>
                <a:spcAft>
                  <a:spcPts val="600"/>
                </a:spcAft>
              </a:pPr>
              <a:t>8/31/2022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5478124" y="6307672"/>
            <a:ext cx="5212080" cy="274320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/>
              <a:t>Site Rep &amp; Grievance Training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972825" y="6307672"/>
            <a:ext cx="82296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361E4BD-A0C8-4557-BF37-AC500EF9A9A7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5822101"/>
              </p:ext>
            </p:extLst>
          </p:nvPr>
        </p:nvGraphicFramePr>
        <p:xfrm>
          <a:off x="5478124" y="800947"/>
          <a:ext cx="5906181" cy="5230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91419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shade val="92000"/>
                <a:satMod val="160000"/>
              </a:schemeClr>
            </a:gs>
            <a:gs pos="77000">
              <a:schemeClr val="bg1">
                <a:tint val="100000"/>
                <a:shade val="73000"/>
                <a:satMod val="155000"/>
              </a:schemeClr>
            </a:gs>
            <a:gs pos="100000">
              <a:schemeClr val="bg1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E340A62-2AB4-4600-96C6-0B60B6E965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BDC681C0-91A4-49F5-8158-CF3ECB854C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34655" cy="6858000"/>
          </a:xfrm>
          <a:prstGeom prst="rect">
            <a:avLst/>
          </a:prstGeom>
          <a:ln w="6350" cap="sq" cmpd="sng" algn="ctr">
            <a:noFill/>
            <a:prstDash val="solid"/>
            <a:miter lim="800000"/>
          </a:ln>
          <a:effectLst/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102F34D-849F-4CF9-98E2-E57EC330D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0"/>
            <a:ext cx="4657345" cy="6858000"/>
          </a:xfrm>
          <a:prstGeom prst="rect">
            <a:avLst/>
          </a:prstGeom>
          <a:blipFill dpi="0" rotWithShape="1">
            <a:blip r:embed="rId3">
              <a:alphaModFix amt="6000"/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19287" y="1168400"/>
            <a:ext cx="3697043" cy="4521200"/>
          </a:xfrm>
        </p:spPr>
        <p:txBody>
          <a:bodyPr>
            <a:normAutofit/>
          </a:bodyPr>
          <a:lstStyle/>
          <a:p>
            <a:r>
              <a:rPr lang="en-US" sz="3700" dirty="0">
                <a:solidFill>
                  <a:srgbClr val="FFFFFF"/>
                </a:solidFill>
              </a:rPr>
              <a:t>How do I help my work site gain parity?</a:t>
            </a:r>
            <a:endParaRPr lang="en-US" sz="3700" b="1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3337" y="1168400"/>
            <a:ext cx="6326423" cy="452120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400" dirty="0"/>
              <a:t>Site Reps act as the conduit between the member and the Association</a:t>
            </a:r>
          </a:p>
          <a:p>
            <a:pPr lvl="1"/>
            <a:r>
              <a:rPr lang="en-US" sz="2000" dirty="0"/>
              <a:t>Share perspective, concerns, victories, injustice, and looming issues</a:t>
            </a:r>
          </a:p>
          <a:p>
            <a:pPr lvl="1"/>
            <a:r>
              <a:rPr lang="en-US" sz="2000" dirty="0"/>
              <a:t>Share the unique culture of your site/cluster</a:t>
            </a:r>
          </a:p>
          <a:p>
            <a:pPr lvl="1"/>
            <a:r>
              <a:rPr lang="en-US" sz="2000" dirty="0"/>
              <a:t>Help the Association understand your administration</a:t>
            </a:r>
          </a:p>
          <a:p>
            <a:pPr lvl="1"/>
            <a:r>
              <a:rPr lang="en-US" sz="2000" dirty="0"/>
              <a:t>Assess what your site or cluster “needs” in order to gain parity</a:t>
            </a:r>
          </a:p>
          <a:p>
            <a:pPr lvl="1"/>
            <a:r>
              <a:rPr lang="en-US" sz="2000" dirty="0"/>
              <a:t>Help create a plan for increasing parity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43337" y="6307672"/>
            <a:ext cx="6909241" cy="274320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/>
              <a:t>Site Rep &amp; Grievance Training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31C5B86-89E1-482B-85E5-5DD9347FA6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19287" y="6307672"/>
            <a:ext cx="228600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1923B70A-4A21-4653-BF5A-EF330BD493A5}" type="datetime1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8/31/2022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994574" y="6307672"/>
            <a:ext cx="64008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6E1A029-988E-4C9A-9E56-CD5B1B293A80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6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108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shade val="92000"/>
                <a:satMod val="160000"/>
              </a:schemeClr>
            </a:gs>
            <a:gs pos="77000">
              <a:schemeClr val="bg1">
                <a:tint val="100000"/>
                <a:shade val="73000"/>
                <a:satMod val="155000"/>
              </a:schemeClr>
            </a:gs>
            <a:gs pos="100000">
              <a:schemeClr val="bg1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E340A62-2AB4-4600-96C6-0B60B6E965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BDC681C0-91A4-49F5-8158-CF3ECB854C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34655" cy="6858000"/>
          </a:xfrm>
          <a:prstGeom prst="rect">
            <a:avLst/>
          </a:prstGeom>
          <a:ln w="6350" cap="sq" cmpd="sng" algn="ctr">
            <a:noFill/>
            <a:prstDash val="solid"/>
            <a:miter lim="800000"/>
          </a:ln>
          <a:effectLst/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102F34D-849F-4CF9-98E2-E57EC330D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0"/>
            <a:ext cx="4657345" cy="6858000"/>
          </a:xfrm>
          <a:prstGeom prst="rect">
            <a:avLst/>
          </a:prstGeom>
          <a:blipFill dpi="0" rotWithShape="1">
            <a:blip r:embed="rId3">
              <a:alphaModFix amt="6000"/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19287" y="1168400"/>
            <a:ext cx="3697043" cy="4521200"/>
          </a:xfrm>
        </p:spPr>
        <p:txBody>
          <a:bodyPr>
            <a:normAutofit/>
          </a:bodyPr>
          <a:lstStyle/>
          <a:p>
            <a:r>
              <a:rPr lang="en-US" sz="3700" dirty="0">
                <a:solidFill>
                  <a:srgbClr val="FFFFFF"/>
                </a:solidFill>
              </a:rPr>
              <a:t>How do I help my work site gain parity?</a:t>
            </a:r>
            <a:endParaRPr lang="en-US" sz="3700" b="1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3337" y="1168400"/>
            <a:ext cx="6326423" cy="452120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400" dirty="0"/>
              <a:t>Site Reps act as the conduit between the Association and the membership</a:t>
            </a:r>
          </a:p>
          <a:p>
            <a:pPr lvl="1"/>
            <a:r>
              <a:rPr lang="en-US" sz="2000" dirty="0"/>
              <a:t>Help your members understand the battle for parity with the District</a:t>
            </a:r>
          </a:p>
          <a:p>
            <a:pPr lvl="1"/>
            <a:r>
              <a:rPr lang="en-US" sz="2000" dirty="0"/>
              <a:t>Engage your members in conversations seeking their input around District and Membership issues</a:t>
            </a:r>
          </a:p>
          <a:p>
            <a:pPr lvl="1"/>
            <a:r>
              <a:rPr lang="en-US" sz="2000" dirty="0"/>
              <a:t>Attend meetings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43337" y="6307672"/>
            <a:ext cx="6909241" cy="274320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/>
              <a:t>Site Rep &amp; Grievance Training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2DF6138-DEC4-4123-ADB3-97A56C31FE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19287" y="6307672"/>
            <a:ext cx="228600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7E220BB6-D134-4A13-92D5-47C156404567}" type="datetime1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8/31/2022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994574" y="6307672"/>
            <a:ext cx="64008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6E1A029-988E-4C9A-9E56-CD5B1B293A80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7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906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shade val="92000"/>
                <a:satMod val="160000"/>
              </a:schemeClr>
            </a:gs>
            <a:gs pos="77000">
              <a:schemeClr val="bg1">
                <a:tint val="100000"/>
                <a:shade val="73000"/>
                <a:satMod val="155000"/>
              </a:schemeClr>
            </a:gs>
            <a:gs pos="100000">
              <a:schemeClr val="bg1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3E340A62-2AB4-4600-96C6-0B60B6E965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BDC681C0-91A4-49F5-8158-CF3ECB854C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34655" cy="6858000"/>
          </a:xfrm>
          <a:prstGeom prst="rect">
            <a:avLst/>
          </a:prstGeom>
          <a:ln w="6350" cap="sq" cmpd="sng" algn="ctr">
            <a:noFill/>
            <a:prstDash val="solid"/>
            <a:miter lim="800000"/>
          </a:ln>
          <a:effectLst/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102F34D-849F-4CF9-98E2-E57EC330D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0"/>
            <a:ext cx="4657345" cy="6858000"/>
          </a:xfrm>
          <a:prstGeom prst="rect">
            <a:avLst/>
          </a:prstGeom>
          <a:blipFill dpi="0" rotWithShape="1">
            <a:blip r:embed="rId3">
              <a:alphaModFix amt="6000"/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19287" y="1168400"/>
            <a:ext cx="3697043" cy="4521200"/>
          </a:xfrm>
        </p:spPr>
        <p:txBody>
          <a:bodyPr>
            <a:normAutofit/>
          </a:bodyPr>
          <a:lstStyle/>
          <a:p>
            <a:r>
              <a:rPr lang="en-US" sz="3700" dirty="0">
                <a:solidFill>
                  <a:srgbClr val="FFFFFF"/>
                </a:solidFill>
              </a:rPr>
              <a:t>How do I help my work site gain parity?</a:t>
            </a:r>
            <a:br>
              <a:rPr lang="en-US" sz="3700" dirty="0">
                <a:solidFill>
                  <a:srgbClr val="FFFFFF"/>
                </a:solidFill>
              </a:rPr>
            </a:br>
            <a:endParaRPr lang="en-US" sz="3700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3337" y="1168400"/>
            <a:ext cx="6326423" cy="4521200"/>
          </a:xfrm>
        </p:spPr>
        <p:txBody>
          <a:bodyPr anchor="ctr">
            <a:normAutofit/>
          </a:bodyPr>
          <a:lstStyle/>
          <a:p>
            <a:pPr marL="457200" lvl="1" indent="0">
              <a:buNone/>
            </a:pPr>
            <a:r>
              <a:rPr lang="en-US" sz="2400" dirty="0"/>
              <a:t>Site Reps act as the conduit between the membership (union) and your administration</a:t>
            </a:r>
          </a:p>
          <a:p>
            <a:pPr lvl="2"/>
            <a:r>
              <a:rPr lang="en-US" sz="2000" dirty="0"/>
              <a:t>Support the member in disciplinary (potentially disciplinary) actions</a:t>
            </a:r>
          </a:p>
          <a:p>
            <a:pPr lvl="2"/>
            <a:r>
              <a:rPr lang="en-US" sz="2000" dirty="0"/>
              <a:t>Act as the voice of the membership in conveying preferences, concerns, ideas</a:t>
            </a:r>
          </a:p>
          <a:p>
            <a:pPr lvl="2"/>
            <a:r>
              <a:rPr lang="en-US" sz="2000" dirty="0"/>
              <a:t>Be available to the administration to hear ideas and concerns</a:t>
            </a:r>
          </a:p>
          <a:p>
            <a:pPr lvl="2"/>
            <a:r>
              <a:rPr lang="en-US" sz="2000" dirty="0"/>
              <a:t>Act as a problem-solver when that is appropriate</a:t>
            </a:r>
          </a:p>
          <a:p>
            <a:pPr lvl="2"/>
            <a:r>
              <a:rPr lang="en-US" sz="2000" dirty="0"/>
              <a:t>Act as a barrier when that is appropriate.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43337" y="6307672"/>
            <a:ext cx="6909241" cy="274320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/>
              <a:t>Site Rep &amp; Grievance Training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3E05F6B-2357-43D5-B712-2DFF4AFE01B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19287" y="6307672"/>
            <a:ext cx="228600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9FCD9987-C00C-4049-BA50-980D346CA528}" type="datetime1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8/31/2022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994574" y="6307672"/>
            <a:ext cx="64008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6E1A029-988E-4C9A-9E56-CD5B1B293A80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8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791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76218" y="609600"/>
            <a:ext cx="8834582" cy="990600"/>
          </a:xfrm>
        </p:spPr>
        <p:txBody>
          <a:bodyPr>
            <a:normAutofit/>
          </a:bodyPr>
          <a:lstStyle/>
          <a:p>
            <a:r>
              <a:rPr lang="en-US" b="1" dirty="0"/>
              <a:t>The Facilitator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971160"/>
              </p:ext>
            </p:extLst>
          </p:nvPr>
        </p:nvGraphicFramePr>
        <p:xfrm>
          <a:off x="1291905" y="1858964"/>
          <a:ext cx="9504726" cy="43555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CFC6BD5-DED2-49E5-A99C-59FD1C21E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D1DF3-7BD3-4DD9-93FE-F9A62FB60A18}" type="datetime1">
              <a:rPr lang="en-US" smtClean="0"/>
              <a:t>8/31/2022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Site Rep &amp; Grievance Training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D361E4BD-A0C8-4557-BF37-AC500EF9A9A7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1026" name="Picture 2" descr="C:\Documents and Settings\Adia\Local Settings\Temporary Internet Files\Content.IE5\0DU68UEX\MC900060169[1]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761071" y="2313378"/>
            <a:ext cx="699696" cy="11300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9" name="Picture 5" descr="C:\Documents and Settings\Adia\Local Settings\Temporary Internet Files\Content.IE5\VN9WYHCA\MC900289939[1].wm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67769" y="2168604"/>
            <a:ext cx="1135825" cy="1371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 descr="C:\Documents and Settings\Adia\Local Settings\Temporary Internet Files\Content.IE5\VN9WYHCA\MC900297575[1].wm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95996" y="2250996"/>
            <a:ext cx="948314" cy="1289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3" name="Picture 9" descr="C:\Documents and Settings\Adia\Local Settings\Temporary Internet Files\Content.IE5\W6PV1G6A\MC900231083[1].wm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614899" y="2209800"/>
            <a:ext cx="1330202" cy="1295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4" name="Picture 10" descr="C:\Documents and Settings\Adia\Local Settings\Temporary Internet Files\Content.IE5\VN9WYHCA\MC900056642[1].wmf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265803" y="2276264"/>
            <a:ext cx="1144082" cy="12042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" descr="California Teachers Association - Wikipedia, the free encyclopedia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284" y="2650027"/>
            <a:ext cx="1051148" cy="58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368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23447" y="609600"/>
            <a:ext cx="9285402" cy="1066800"/>
          </a:xfrm>
        </p:spPr>
        <p:txBody>
          <a:bodyPr>
            <a:noAutofit/>
          </a:bodyPr>
          <a:lstStyle/>
          <a:p>
            <a:r>
              <a:rPr lang="en-US" sz="3800" b="1" dirty="0"/>
              <a:t>The Facilitator: The 10 Minute Meeting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0117663"/>
              </p:ext>
            </p:extLst>
          </p:nvPr>
        </p:nvGraphicFramePr>
        <p:xfrm>
          <a:off x="1423447" y="1891275"/>
          <a:ext cx="9285402" cy="4503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61A4AD3-300D-4310-94F1-D3EB48A5D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DED96-BBDE-498B-B055-D37DB7FDE10C}" type="datetime1">
              <a:rPr lang="en-US" smtClean="0"/>
              <a:t>8/31/2022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Site Rep &amp; Grievance Training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D361E4BD-A0C8-4557-BF37-AC500EF9A9A7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432247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0711" y="609600"/>
            <a:ext cx="9290089" cy="665018"/>
          </a:xfrm>
        </p:spPr>
        <p:txBody>
          <a:bodyPr>
            <a:normAutofit fontScale="90000"/>
          </a:bodyPr>
          <a:lstStyle/>
          <a:p>
            <a:r>
              <a:rPr lang="en-US" sz="4000" b="1" dirty="0"/>
              <a:t>Meeting</a:t>
            </a:r>
            <a:r>
              <a:rPr lang="en-US" b="1" dirty="0"/>
              <a:t> with Administrators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5334566"/>
              </p:ext>
            </p:extLst>
          </p:nvPr>
        </p:nvGraphicFramePr>
        <p:xfrm>
          <a:off x="920711" y="1455550"/>
          <a:ext cx="10424048" cy="48521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4803704-868B-4786-8822-8292D5396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5FEDD-15AD-47CF-89FB-512D36943E5C}" type="datetime1">
              <a:rPr lang="en-US" smtClean="0"/>
              <a:t>8/31/2022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Site Rep &amp; Grievance Training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D361E4BD-A0C8-4557-BF37-AC500EF9A9A7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642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967F423-D21C-4F37-A0B7-750026A17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pic>
        <p:nvPicPr>
          <p:cNvPr id="1026" name="Picture 2" descr="C:\Documents and Settings\Adia\Local Settings\Temporary Internet Files\Content.IE5\VN9WYHCA\MP900430536[1].jp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 cstate="print"/>
          <a:srcRect l="8993" t="2292" r="7401" b="2344"/>
          <a:stretch/>
        </p:blipFill>
        <p:spPr bwMode="auto">
          <a:xfrm>
            <a:off x="7890721" y="384048"/>
            <a:ext cx="3795001" cy="60865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891D1FF4-7F97-4936-9A4C-9FB71D8FB4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7744" y="237744"/>
            <a:ext cx="7652977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68680" y="642593"/>
            <a:ext cx="6281928" cy="128493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1" dirty="0"/>
              <a:t>Bulletin Boards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sz="half" idx="2"/>
          </p:nvPr>
        </p:nvSpPr>
        <p:spPr>
          <a:xfrm>
            <a:off x="868680" y="2107769"/>
            <a:ext cx="6281928" cy="3927271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502920" indent="-342900">
              <a:lnSpc>
                <a:spcPct val="90000"/>
              </a:lnSpc>
              <a:buFont typeface="+mj-lt"/>
              <a:buAutoNum type="arabicPeriod"/>
            </a:pPr>
            <a:r>
              <a:rPr lang="en-US" dirty="0"/>
              <a:t>For current chapter information and important announcements</a:t>
            </a:r>
          </a:p>
          <a:p>
            <a:pPr marL="502920" indent="-342900">
              <a:lnSpc>
                <a:spcPct val="90000"/>
              </a:lnSpc>
              <a:buFont typeface="+mj-lt"/>
              <a:buAutoNum type="arabicPeriod"/>
            </a:pPr>
            <a:endParaRPr lang="en-US" dirty="0"/>
          </a:p>
          <a:p>
            <a:pPr marL="502920" indent="-342900">
              <a:lnSpc>
                <a:spcPct val="90000"/>
              </a:lnSpc>
              <a:buFont typeface="+mj-lt"/>
              <a:buAutoNum type="arabicPeriod"/>
            </a:pPr>
            <a:r>
              <a:rPr lang="en-US" dirty="0"/>
              <a:t>Keep your bulletin board attractive and up-to-date</a:t>
            </a:r>
          </a:p>
          <a:p>
            <a:pPr marL="502920" indent="-342900">
              <a:lnSpc>
                <a:spcPct val="90000"/>
              </a:lnSpc>
              <a:buFont typeface="+mj-lt"/>
              <a:buAutoNum type="arabicPeriod"/>
            </a:pPr>
            <a:endParaRPr lang="en-US" dirty="0"/>
          </a:p>
          <a:p>
            <a:pPr marL="502920" indent="-342900">
              <a:lnSpc>
                <a:spcPct val="90000"/>
              </a:lnSpc>
              <a:buFont typeface="+mj-lt"/>
              <a:buAutoNum type="arabicPeriod"/>
            </a:pPr>
            <a:r>
              <a:rPr lang="en-US" dirty="0"/>
              <a:t>Old poster and messages should be removed promptly</a:t>
            </a:r>
          </a:p>
          <a:p>
            <a:pPr marL="502920" indent="-342900">
              <a:lnSpc>
                <a:spcPct val="90000"/>
              </a:lnSpc>
              <a:buFont typeface="+mj-lt"/>
              <a:buAutoNum type="arabicPeriod"/>
            </a:pPr>
            <a:endParaRPr lang="en-US" dirty="0"/>
          </a:p>
          <a:p>
            <a:pPr marL="502920" indent="-342900">
              <a:lnSpc>
                <a:spcPct val="90000"/>
              </a:lnSpc>
              <a:buFont typeface="+mj-lt"/>
              <a:buAutoNum type="arabicPeriod"/>
            </a:pPr>
            <a:r>
              <a:rPr lang="en-US" dirty="0"/>
              <a:t>All material should be kept fresh</a:t>
            </a:r>
          </a:p>
          <a:p>
            <a:pPr marL="502920" indent="-342900">
              <a:lnSpc>
                <a:spcPct val="90000"/>
              </a:lnSpc>
              <a:buFont typeface="+mj-lt"/>
              <a:buAutoNum type="arabicPeriod"/>
            </a:pPr>
            <a:endParaRPr lang="en-US" dirty="0"/>
          </a:p>
          <a:p>
            <a:pPr marL="502920" indent="-342900">
              <a:lnSpc>
                <a:spcPct val="90000"/>
              </a:lnSpc>
              <a:buFont typeface="+mj-lt"/>
              <a:buAutoNum type="arabicPeriod"/>
            </a:pPr>
            <a:r>
              <a:rPr lang="en-US" dirty="0"/>
              <a:t>A quick glance by a colleague will show them that CTA is fighting for them!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9E6DAA-B047-4C66-BABD-0E7B2FC241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9464" y="6214535"/>
            <a:ext cx="2377440" cy="256032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spcAft>
                <a:spcPts val="600"/>
              </a:spcAft>
            </a:pPr>
            <a:fld id="{26C49B8A-DAE4-417F-9535-AF89D90295D2}" type="datetime1">
              <a:rPr lang="en-US" smtClean="0"/>
              <a:pPr defTabSz="914400">
                <a:spcAft>
                  <a:spcPts val="600"/>
                </a:spcAft>
              </a:pPr>
              <a:t>8/31/2022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896577" y="6215283"/>
            <a:ext cx="4754880" cy="25528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 defTabSz="914400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Site Rep &amp; Grievance Training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48535" y="6217920"/>
            <a:ext cx="1463040" cy="256032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spcAft>
                <a:spcPts val="600"/>
              </a:spcAft>
            </a:pPr>
            <a:fld id="{D361E4BD-A0C8-4557-BF37-AC500EF9A9A7}" type="slidenum">
              <a:rPr lang="en-US">
                <a:solidFill>
                  <a:srgbClr val="FFFFFF"/>
                </a:solidFill>
              </a:rPr>
              <a:pPr defTabSz="914400">
                <a:spcAft>
                  <a:spcPts val="600"/>
                </a:spcAft>
              </a:pPr>
              <a:t>12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0019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50C352C-1487-4137-8A39-9D39095C47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74320" y="6307672"/>
            <a:ext cx="274320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959E099-155B-4B21-A34A-CF3E3CACA874}" type="datetime1">
              <a:rPr lang="en-US" smtClean="0"/>
              <a:pPr>
                <a:spcAft>
                  <a:spcPts val="600"/>
                </a:spcAft>
              </a:pPr>
              <a:t>8/31/2022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489960" y="6307672"/>
            <a:ext cx="521208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Site Rep &amp; Grievance Training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6307672"/>
            <a:ext cx="146304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361E4BD-A0C8-4557-BF37-AC500EF9A9A7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605509913"/>
              </p:ext>
            </p:extLst>
          </p:nvPr>
        </p:nvGraphicFramePr>
        <p:xfrm>
          <a:off x="1066800" y="822960"/>
          <a:ext cx="10058400" cy="52120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109962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Unionism: Strength in Numbers</a:t>
            </a:r>
          </a:p>
        </p:txBody>
      </p:sp>
      <p:pic>
        <p:nvPicPr>
          <p:cNvPr id="5" name="The Power of Union is Strength - Crabs VS Ants VS Penguins A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31756" y="1681577"/>
            <a:ext cx="7741403" cy="4354099"/>
          </a:xfr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4DDAC40-45BC-462A-8634-41B8681E2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39DEA-94BA-456D-8ACA-5F80C6223536}" type="datetime1">
              <a:rPr lang="en-US" smtClean="0"/>
              <a:t>8/31/2022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Site Rep &amp; Grievance Training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546706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192707B-B929-41A7-9B41-E959A1C689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boy.books.jpg"/>
          <p:cNvPicPr>
            <a:picLocks noChangeAspect="1"/>
          </p:cNvPicPr>
          <p:nvPr/>
        </p:nvPicPr>
        <p:blipFill rotWithShape="1">
          <a:blip r:embed="rId2" cstate="print">
            <a:alphaModFix amt="35000"/>
          </a:blip>
          <a:srcRect t="18182" b="6061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solidFill>
            <a:srgbClr val="FFFFFF">
              <a:shade val="85000"/>
            </a:srgbClr>
          </a:solidFill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Lay the Groundwork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Collect </a:t>
            </a:r>
            <a:r>
              <a:rPr lang="en-US" b="1" dirty="0">
                <a:solidFill>
                  <a:schemeClr val="bg1"/>
                </a:solidFill>
              </a:rPr>
              <a:t>non-work</a:t>
            </a:r>
            <a:r>
              <a:rPr lang="en-US" dirty="0">
                <a:solidFill>
                  <a:schemeClr val="bg1"/>
                </a:solidFill>
              </a:rPr>
              <a:t> emails of all union members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CTA 360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Have regular union school site meetings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Involve all members in union actions and organizing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Attend all monthly Site Rep Council meetings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Encourage attendance at every union school meetings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Encourage local chapter engagement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5D02A6-B132-4330-90C1-DD6A239E1C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74320" y="6307672"/>
            <a:ext cx="274320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38F9717-020C-4962-97D1-BB2326B5B4F9}" type="datetime1">
              <a:rPr lang="en-US" smtClean="0"/>
              <a:pPr>
                <a:spcAft>
                  <a:spcPts val="600"/>
                </a:spcAft>
              </a:pPr>
              <a:t>8/31/2022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489960" y="6307672"/>
            <a:ext cx="521208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Site Rep &amp; Grievance Training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6307672"/>
            <a:ext cx="146304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361E4BD-A0C8-4557-BF37-AC500EF9A9A7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B4235C-4505-46C7-AD8F-8769A1972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</p:spTree>
    <p:extLst>
      <p:ext uri="{BB962C8B-B14F-4D97-AF65-F5344CB8AC3E}">
        <p14:creationId xmlns:p14="http://schemas.microsoft.com/office/powerpoint/2010/main" val="1683794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584" y="642594"/>
            <a:ext cx="10444616" cy="1371600"/>
          </a:xfrm>
        </p:spPr>
        <p:txBody>
          <a:bodyPr>
            <a:normAutofit/>
          </a:bodyPr>
          <a:lstStyle/>
          <a:p>
            <a:r>
              <a:rPr lang="en-US" sz="4000" b="1" dirty="0"/>
              <a:t>Social Media Tips for Educators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80584" y="2081929"/>
            <a:ext cx="3637149" cy="36169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470400" y="2081929"/>
            <a:ext cx="6979920" cy="3616959"/>
          </a:xfrm>
        </p:spPr>
        <p:txBody>
          <a:bodyPr>
            <a:normAutofit/>
          </a:bodyPr>
          <a:lstStyle/>
          <a:p>
            <a:r>
              <a:rPr lang="en-US" dirty="0"/>
              <a:t>Your social media and technology use is governed by school board policy, state law, technology use agreements, and your contract</a:t>
            </a:r>
          </a:p>
          <a:p>
            <a:r>
              <a:rPr lang="en-US" b="1" u="sng" dirty="0"/>
              <a:t>Never</a:t>
            </a:r>
            <a:r>
              <a:rPr lang="en-US" dirty="0"/>
              <a:t> “friend” students</a:t>
            </a:r>
          </a:p>
          <a:p>
            <a:r>
              <a:rPr lang="en-US" dirty="0"/>
              <a:t>Overshare the professional, under share the personal and </a:t>
            </a:r>
            <a:r>
              <a:rPr lang="en-US" b="1" u="sng" dirty="0"/>
              <a:t>never</a:t>
            </a:r>
            <a:r>
              <a:rPr lang="en-US" dirty="0"/>
              <a:t> share the private</a:t>
            </a:r>
          </a:p>
          <a:p>
            <a:r>
              <a:rPr lang="en-US" dirty="0"/>
              <a:t>Do share the awesome </a:t>
            </a:r>
            <a:r>
              <a:rPr lang="en-US" b="1" dirty="0"/>
              <a:t>(no kids faces in photos please)</a:t>
            </a:r>
          </a:p>
          <a:p>
            <a:r>
              <a:rPr lang="en-US" dirty="0"/>
              <a:t>You are what you like and re-tweet</a:t>
            </a:r>
          </a:p>
          <a:p>
            <a:r>
              <a:rPr lang="en-US" dirty="0"/>
              <a:t>If you are on the district server they can see, what you see</a:t>
            </a:r>
          </a:p>
          <a:p>
            <a:r>
              <a:rPr lang="en-US" dirty="0"/>
              <a:t>If you wouldn’t want your boss to see it, don’t post it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C64521-29FF-4C51-8611-6AAE557CB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8714A-4BE6-4734-B6C2-1CCD2BD93E82}" type="datetime1">
              <a:rPr lang="en-US" smtClean="0"/>
              <a:t>8/31/2022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Site Rep &amp; Grievance Training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650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91892" y="838200"/>
            <a:ext cx="9218908" cy="914400"/>
          </a:xfrm>
        </p:spPr>
        <p:txBody>
          <a:bodyPr>
            <a:normAutofit/>
          </a:bodyPr>
          <a:lstStyle/>
          <a:p>
            <a:r>
              <a:rPr lang="en-US" sz="4000" b="1" dirty="0"/>
              <a:t>The Advocate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7339857"/>
              </p:ext>
            </p:extLst>
          </p:nvPr>
        </p:nvGraphicFramePr>
        <p:xfrm>
          <a:off x="1981200" y="1885595"/>
          <a:ext cx="8229599" cy="4359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EAB346C-2B23-468E-A27F-24ECF40F1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08408-BD44-44AD-9846-3E1CD824A6C3}" type="datetime1">
              <a:rPr lang="en-US" smtClean="0"/>
              <a:t>8/31/2022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Site Rep &amp; Grievance Training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D361E4BD-A0C8-4557-BF37-AC500EF9A9A7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0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E4B11F6-9BA8-4785-AA4D-F74092C064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graphicEl>
                                              <a:dgm id="{EE4B11F6-9BA8-4785-AA4D-F74092C064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628A158-6EFE-40E5-956B-3BDD29808A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>
                                            <p:graphicEl>
                                              <a:dgm id="{4628A158-6EFE-40E5-956B-3BDD29808A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ED97C0D-1112-4F9E-A0E5-5DF7CD3BDB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graphicEl>
                                              <a:dgm id="{3ED97C0D-1112-4F9E-A0E5-5DF7CD3BDB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8BB31FD-30B3-447D-AC72-05AEBEA154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>
                                            <p:graphicEl>
                                              <a:dgm id="{D8BB31FD-30B3-447D-AC72-05AEBEA154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D69BC1B-EA67-4CB5-BFFE-33BCE57CB2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>
                                            <p:graphicEl>
                                              <a:dgm id="{BD69BC1B-EA67-4CB5-BFFE-33BCE57CB24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3B5D890-688D-4429-9C59-4022E74B5E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">
                                            <p:graphicEl>
                                              <a:dgm id="{B3B5D890-688D-4429-9C59-4022E74B5E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30D943F-0B11-449F-BDFD-AC18C5F075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>
                                            <p:graphicEl>
                                              <a:dgm id="{C30D943F-0B11-449F-BDFD-AC18C5F075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9D5B7B1-5EC5-4514-A0C0-38B0CC1308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4">
                                            <p:graphicEl>
                                              <a:dgm id="{19D5B7B1-5EC5-4514-A0C0-38B0CC1308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009E310-C7C2-4F23-B466-4417C8ED3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1A4F4A1-146B-4D29-852A-F60996679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C31FF5-F97E-4082-BFC5-A880DB9F3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1150" y="457200"/>
            <a:ext cx="8533646" cy="594360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15B4CE-42DE-4E9B-B800-B5B8142E6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2467" y="621793"/>
            <a:ext cx="8198780" cy="5614416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4616" y="881210"/>
            <a:ext cx="7417925" cy="1517035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Role Model: Traits of the Advocate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4616" y="2398245"/>
            <a:ext cx="7245103" cy="336037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Remember the Union Code of Conduct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Member to member issues are mediated by CTA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Trustworthy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Thoughtful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Organized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Able to keep a secret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Someone looked up to by his/her peers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Someone who can see beyond his/her own experience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1053" y="5872366"/>
            <a:ext cx="3657600" cy="274320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>
                <a:solidFill>
                  <a:schemeClr val="tx1"/>
                </a:solidFill>
              </a:rPr>
              <a:t>Site Rep &amp; Grievance Training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8F57C2F-57F0-4C75-BE3C-0734B74CD5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47870" y="5872366"/>
            <a:ext cx="2351864" cy="274320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fld id="{5C0D4176-116A-40BA-A416-C5519D0FA97E}" type="datetime1">
              <a:rPr lang="en-US">
                <a:solidFill>
                  <a:schemeClr val="tx1"/>
                </a:solidFill>
              </a:rPr>
              <a:pPr algn="r">
                <a:spcAft>
                  <a:spcPts val="600"/>
                </a:spcAft>
              </a:pPr>
              <a:t>8/31/2022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388952" y="5872366"/>
            <a:ext cx="54864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6E1A029-988E-4C9A-9E56-CD5B1B293A80}" type="slidenum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18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8440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009E310-C7C2-4F23-B466-4417C8ED3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1A4F4A1-146B-4D29-852A-F60996679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C31FF5-F97E-4082-BFC5-A880DB9F3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1150" y="457200"/>
            <a:ext cx="8533646" cy="594360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15B4CE-42DE-4E9B-B800-B5B8142E6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2467" y="621793"/>
            <a:ext cx="8198780" cy="5614416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4616" y="881210"/>
            <a:ext cx="7417925" cy="1517035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Advocate: The “right” to representation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4616" y="2626840"/>
            <a:ext cx="7245103" cy="313177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EERA (where we get our collective bargaining rights in California) states: A unit member has the right to representation at any meeting with an administrator that is disciplinary or could result in disciplinary action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I say: Any meeting with an administrator at which you feel uncomfortable because of what you believe to be “unfair” judgments or behavior from the administration in the past.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Let the administration say “no” first to representation, then contact staff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1053" y="5872366"/>
            <a:ext cx="3657600" cy="274320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>
                <a:solidFill>
                  <a:schemeClr val="tx1"/>
                </a:solidFill>
              </a:rPr>
              <a:t>Site Rep &amp; Grievance Training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10E6951-DFB5-44D3-A764-8C7E2258BC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47870" y="5872366"/>
            <a:ext cx="2351864" cy="274320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fld id="{E70B381A-DF71-40BA-AF27-4BC9409E1DF0}" type="datetime1">
              <a:rPr lang="en-US">
                <a:solidFill>
                  <a:schemeClr val="tx1"/>
                </a:solidFill>
              </a:rPr>
              <a:pPr algn="r">
                <a:spcAft>
                  <a:spcPts val="600"/>
                </a:spcAft>
              </a:pPr>
              <a:t>8/31/2022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388952" y="5872366"/>
            <a:ext cx="54864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6E1A029-988E-4C9A-9E56-CD5B1B293A80}" type="slidenum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19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695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7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E25BDA2-3F4D-4B38-90E7-989465ECD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5EEA05-AD42-442F-B6C6-CB9FC2894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96869A-A70D-42F7-876F-605CB1718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108" y="610955"/>
            <a:ext cx="10927784" cy="563609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CD407CC-EF5C-486F-9A14-7F681F986D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052" y="777240"/>
            <a:ext cx="10597896" cy="5303520"/>
          </a:xfrm>
          <a:prstGeom prst="rect">
            <a:avLst/>
          </a:prstGeom>
          <a:solidFill>
            <a:schemeClr val="bg1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32835" y="1420706"/>
            <a:ext cx="3466540" cy="4016587"/>
          </a:xfrm>
        </p:spPr>
        <p:txBody>
          <a:bodyPr>
            <a:normAutofit/>
          </a:bodyPr>
          <a:lstStyle/>
          <a:p>
            <a:r>
              <a:rPr lang="en-US" sz="3600"/>
              <a:t>What does “represent a member in a disciplinary meeting” look like?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519" y="1420706"/>
            <a:ext cx="5514758" cy="401658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First: put your PARITY hat on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Find out what the agenda is (before the meeting, in case you need to ask your member questions)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Investigative—administration will have lots of questions: What happened? Who was there? What was said? Did anyone touch anyone else? What is the history?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BEFORE answering the questions, the administration needs to state the reason for the questions, e.g., “there was an allegation made that…”, “a student reported to a parent that…”, “I saw or heard this and need to know…”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DD76B5F-5BAA-48C6-9065-9AEF15D30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05731" y="2057401"/>
            <a:ext cx="0" cy="274320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40519" y="5714047"/>
            <a:ext cx="5120640" cy="274320"/>
          </a:xfrm>
        </p:spPr>
        <p:txBody>
          <a:bodyPr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>
                <a:solidFill>
                  <a:schemeClr val="tx1"/>
                </a:solidFill>
              </a:rPr>
              <a:t>Site Rep &amp; Grievance Training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B54D749-785D-4237-9404-916B060D7C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32835" y="5714047"/>
            <a:ext cx="210312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7B56EF8-9052-40E0-8ECF-1ED0EE8DF7EA}" type="datetime1">
              <a:rPr lang="en-US" smtClean="0"/>
              <a:pPr>
                <a:spcAft>
                  <a:spcPts val="600"/>
                </a:spcAft>
              </a:pPr>
              <a:t>8/31/2022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22113" y="5714047"/>
            <a:ext cx="54864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6E1A029-988E-4C9A-9E56-CD5B1B293A80}" type="slidenum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20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178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7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E25BDA2-3F4D-4B38-90E7-989465ECD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5EEA05-AD42-442F-B6C6-CB9FC2894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96869A-A70D-42F7-876F-605CB1718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108" y="610955"/>
            <a:ext cx="10927784" cy="563609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CD407CC-EF5C-486F-9A14-7F681F986D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052" y="777240"/>
            <a:ext cx="10597896" cy="5303520"/>
          </a:xfrm>
          <a:prstGeom prst="rect">
            <a:avLst/>
          </a:prstGeom>
          <a:solidFill>
            <a:schemeClr val="bg1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32835" y="1420706"/>
            <a:ext cx="3466540" cy="4016587"/>
          </a:xfrm>
        </p:spPr>
        <p:txBody>
          <a:bodyPr>
            <a:normAutofit/>
          </a:bodyPr>
          <a:lstStyle/>
          <a:p>
            <a:r>
              <a:rPr lang="en-US" sz="3300"/>
              <a:t>Representation continued…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519" y="1420706"/>
            <a:ext cx="5514758" cy="401658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Second: meet with your member</a:t>
            </a:r>
          </a:p>
          <a:p>
            <a:pPr marL="742950" lvl="3" indent="-342900">
              <a:buFont typeface="Wingdings" panose="05000000000000000000" pitchFamily="2" charset="2"/>
              <a:buChar char="q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Once you know the reason for the questions, consider whether you need to talk with the member BEFORE he/she answers the administration</a:t>
            </a:r>
          </a:p>
          <a:p>
            <a:pPr marL="742950" lvl="3" indent="-342900">
              <a:buFont typeface="Wingdings" panose="05000000000000000000" pitchFamily="2" charset="2"/>
              <a:buChar char="q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NO— you don’t need to talk if the member has already told you of the incident, and, it is either untrue, or your member is just a witness and not the object of the investigation</a:t>
            </a:r>
          </a:p>
          <a:p>
            <a:pPr marL="742950" lvl="3" indent="-342900">
              <a:buFont typeface="Wingdings" panose="05000000000000000000" pitchFamily="2" charset="2"/>
              <a:buChar char="q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YES— you do need to talk if you don’t know what happened and can’t determine if the member will be in trouble</a:t>
            </a:r>
          </a:p>
          <a:p>
            <a:pPr marL="0" indent="0">
              <a:buNone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DD76B5F-5BAA-48C6-9065-9AEF15D30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05731" y="2057401"/>
            <a:ext cx="0" cy="274320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40519" y="5714047"/>
            <a:ext cx="5120640" cy="274320"/>
          </a:xfrm>
        </p:spPr>
        <p:txBody>
          <a:bodyPr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>
                <a:solidFill>
                  <a:schemeClr val="tx1"/>
                </a:solidFill>
              </a:rPr>
              <a:t>Site Rep &amp; Grievance Training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E82A5ED-06C0-4EFA-B35A-A0667FF5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32835" y="5714047"/>
            <a:ext cx="210312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E6701D3-417E-4910-85DE-71E91EA11B64}" type="datetime1">
              <a:rPr lang="en-US" smtClean="0"/>
              <a:pPr>
                <a:spcAft>
                  <a:spcPts val="600"/>
                </a:spcAft>
              </a:pPr>
              <a:t>8/31/2022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22113" y="5714047"/>
            <a:ext cx="54864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6E1A029-988E-4C9A-9E56-CD5B1B293A80}" type="slidenum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21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887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7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E25BDA2-3F4D-4B38-90E7-989465ECD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5EEA05-AD42-442F-B6C6-CB9FC2894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96869A-A70D-42F7-876F-605CB1718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108" y="610955"/>
            <a:ext cx="10927784" cy="563609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CD407CC-EF5C-486F-9A14-7F681F986D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052" y="777240"/>
            <a:ext cx="10597896" cy="5303520"/>
          </a:xfrm>
          <a:prstGeom prst="rect">
            <a:avLst/>
          </a:prstGeom>
          <a:solidFill>
            <a:schemeClr val="bg1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32835" y="1420706"/>
            <a:ext cx="3466540" cy="4016587"/>
          </a:xfrm>
        </p:spPr>
        <p:txBody>
          <a:bodyPr>
            <a:normAutofit/>
          </a:bodyPr>
          <a:lstStyle/>
          <a:p>
            <a:r>
              <a:rPr lang="en-US" sz="3600"/>
              <a:t>Knowing when you aren’t the “right” person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519" y="1420706"/>
            <a:ext cx="5514758" cy="401658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Third: meeting with administration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You have the right to end the meeting (even if the administration throws a fit) if you believe that the member may be guilty of a serious allegation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Criminal? You are not the right representative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Could it result in serious discipline (suspension)? You probably aren’t the right person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Will it result in a verbal warning, written warning? Yes, you </a:t>
            </a:r>
            <a:r>
              <a:rPr lang="en-US" u="sng">
                <a:solidFill>
                  <a:schemeClr val="tx1">
                    <a:lumMod val="75000"/>
                    <a:lumOff val="25000"/>
                  </a:schemeClr>
                </a:solidFill>
              </a:rPr>
              <a:t>MAY</a:t>
            </a: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 be the rep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Understanding parity is also understanding your position/role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If you aren’t the right person, call the appropriate party immediately (ACE President and/or CTA PCS)</a:t>
            </a:r>
          </a:p>
          <a:p>
            <a:pPr lvl="1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DD76B5F-5BAA-48C6-9065-9AEF15D30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05731" y="2057401"/>
            <a:ext cx="0" cy="274320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40519" y="5714047"/>
            <a:ext cx="5120640" cy="274320"/>
          </a:xfrm>
        </p:spPr>
        <p:txBody>
          <a:bodyPr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>
                <a:solidFill>
                  <a:schemeClr val="tx1"/>
                </a:solidFill>
              </a:rPr>
              <a:t>Site Rep &amp; Grievance Training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00595D2-94F6-4DD5-B5D9-06AE764FEA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32835" y="5714047"/>
            <a:ext cx="210312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74ADCC4B-3650-4E22-9A8D-4FC99C76C44A}" type="datetime1">
              <a:rPr lang="en-US" smtClean="0"/>
              <a:pPr>
                <a:spcAft>
                  <a:spcPts val="600"/>
                </a:spcAft>
              </a:pPr>
              <a:t>8/31/2022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22113" y="5714047"/>
            <a:ext cx="54864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6E1A029-988E-4C9A-9E56-CD5B1B293A80}" type="slidenum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22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565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7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E25BDA2-3F4D-4B38-90E7-989465ECD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5EEA05-AD42-442F-B6C6-CB9FC2894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96869A-A70D-42F7-876F-605CB1718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108" y="610955"/>
            <a:ext cx="10927784" cy="563609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CD407CC-EF5C-486F-9A14-7F681F986D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052" y="777240"/>
            <a:ext cx="10597896" cy="5303520"/>
          </a:xfrm>
          <a:prstGeom prst="rect">
            <a:avLst/>
          </a:prstGeom>
          <a:solidFill>
            <a:schemeClr val="bg1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32835" y="1420706"/>
            <a:ext cx="3466540" cy="4016587"/>
          </a:xfrm>
        </p:spPr>
        <p:txBody>
          <a:bodyPr>
            <a:normAutofit/>
          </a:bodyPr>
          <a:lstStyle/>
          <a:p>
            <a:r>
              <a:rPr lang="en-US" sz="3300"/>
              <a:t>Representation continued…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519" y="1420706"/>
            <a:ext cx="5514758" cy="401658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Fourth: When you are the right person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Keep the administration on task by asking clarifying questions to ascertain the scope of the allegation and/or issue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Take notes as applicable (not verbatim unless a statement is startling or concerning)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Keep the member on task. If your member starts to ramble, give information that isn’t helpful, or begins tattling on others, get his/her attention and give the “stop” sign (see Union Code of Conduct)</a:t>
            </a:r>
          </a:p>
          <a:p>
            <a:pPr marL="457200" lvl="1" indent="0">
              <a:buNone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DD76B5F-5BAA-48C6-9065-9AEF15D30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05731" y="2057401"/>
            <a:ext cx="0" cy="274320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40519" y="5714047"/>
            <a:ext cx="5120640" cy="274320"/>
          </a:xfrm>
        </p:spPr>
        <p:txBody>
          <a:bodyPr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>
                <a:solidFill>
                  <a:schemeClr val="tx1"/>
                </a:solidFill>
              </a:rPr>
              <a:t>Site Rep &amp; Grievance Training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004D56C-E1E2-44C2-B7A3-3C739AA4B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32835" y="5714047"/>
            <a:ext cx="210312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687D9D1-14F7-4B21-914C-66FE3CDC9E42}" type="datetime1">
              <a:rPr lang="en-US" smtClean="0"/>
              <a:pPr>
                <a:spcAft>
                  <a:spcPts val="600"/>
                </a:spcAft>
              </a:pPr>
              <a:t>8/31/2022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22113" y="5714047"/>
            <a:ext cx="54864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6E1A029-988E-4C9A-9E56-CD5B1B293A80}" type="slidenum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23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14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7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E25BDA2-3F4D-4B38-90E7-989465ECD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5EEA05-AD42-442F-B6C6-CB9FC2894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96869A-A70D-42F7-876F-605CB1718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108" y="610955"/>
            <a:ext cx="10927784" cy="563609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CD407CC-EF5C-486F-9A14-7F681F986D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052" y="777240"/>
            <a:ext cx="10597896" cy="5303520"/>
          </a:xfrm>
          <a:prstGeom prst="rect">
            <a:avLst/>
          </a:prstGeom>
          <a:solidFill>
            <a:schemeClr val="bg1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32835" y="1420706"/>
            <a:ext cx="3466540" cy="4016587"/>
          </a:xfrm>
        </p:spPr>
        <p:txBody>
          <a:bodyPr>
            <a:normAutofit/>
          </a:bodyPr>
          <a:lstStyle/>
          <a:p>
            <a:r>
              <a:rPr lang="en-US" sz="3300" dirty="0"/>
              <a:t>Representation continued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519" y="1420706"/>
            <a:ext cx="5514758" cy="401658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Fifth: the close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Ask what the follow-up will be (another meeting, additional investigation, a written summary, a written reprimand, nothing)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Thank the administration and leave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Let the appropriate person (ACE President or CTA PCS) know of the outcome to establish whether there is follow-up needed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IMPORTANT: Maintain confidentiality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DD76B5F-5BAA-48C6-9065-9AEF15D30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05731" y="2057401"/>
            <a:ext cx="0" cy="274320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40519" y="5714047"/>
            <a:ext cx="5120640" cy="274320"/>
          </a:xfrm>
        </p:spPr>
        <p:txBody>
          <a:bodyPr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>
                <a:solidFill>
                  <a:schemeClr val="tx1"/>
                </a:solidFill>
              </a:rPr>
              <a:t>Site Rep &amp; Grievance Training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586D8CB-AB25-4AE1-955E-E089805B03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32835" y="5714047"/>
            <a:ext cx="210312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FE70119D-8A49-412D-8128-B88BC4201251}" type="datetime1">
              <a:rPr lang="en-US" smtClean="0"/>
              <a:pPr>
                <a:spcAft>
                  <a:spcPts val="600"/>
                </a:spcAft>
              </a:pPr>
              <a:t>8/31/2022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22113" y="5714047"/>
            <a:ext cx="54864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6E1A029-988E-4C9A-9E56-CD5B1B293A80}" type="slidenum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24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539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7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3A8C6BC2-E9E2-4780-8A41-064073CD43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70450CF-22E9-4B1D-B146-30FEE770C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0238079-1F65-476A-BC6C-F2D3BD2683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740C935-D2D3-4F63-A4DA-CD768BB3F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BE8D8045-0F80-4964-B591-0D599AB42D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28372" y="1267730"/>
            <a:ext cx="1567331" cy="645295"/>
            <a:chOff x="5318306" y="1386268"/>
            <a:chExt cx="1567331" cy="645295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AF8A5889-0EE6-4E19-98FE-29F79E987B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1B0FE4C3-64BE-4A2B-818D-4D8447934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4670D04-30D8-487E-A3F4-0655E48016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EEC1F2EE-9F2C-45AA-84E8-A1DE5C4073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CDE08CC-3B26-4FC8-A07D-B58CBE4900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3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B354D381-0BAB-445E-9E77-90AB789E9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7" y="643464"/>
            <a:ext cx="6269159" cy="5571072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FC1718E8-55AA-4B97-B0F7-AE5CF7989F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16" y="809244"/>
            <a:ext cx="5943600" cy="523951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620F81E-1B12-43E6-B028-853FDD4E0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632" y="1559768"/>
            <a:ext cx="5068568" cy="31353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6000" cap="all" spc="-100" dirty="0"/>
              <a:t>5 MINUTE </a:t>
            </a:r>
            <a:br>
              <a:rPr lang="en-US" sz="6000" cap="all" spc="-100" dirty="0"/>
            </a:br>
            <a:r>
              <a:rPr lang="en-US" sz="6000" cap="all" spc="-100" dirty="0"/>
              <a:t>Bio Break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2DEB938-4D34-4A47-B268-0E3467680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17796" y="640856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48417BB0-87D9-4E1F-B85C-D130A5626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932096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110860-7C0C-4B65-AD73-3C4D8F90C8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00676" y="687140"/>
            <a:ext cx="1554480" cy="52721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spcAft>
                <a:spcPts val="600"/>
              </a:spcAft>
            </a:pPr>
            <a:fld id="{A494799A-FE5F-4C9F-A5E3-DE268E22B286}" type="datetime1">
              <a:rPr lang="en-US" sz="1300">
                <a:solidFill>
                  <a:schemeClr val="tx1"/>
                </a:solidFill>
              </a:rPr>
              <a:pPr algn="ctr" defTabSz="914400">
                <a:spcAft>
                  <a:spcPts val="600"/>
                </a:spcAft>
              </a:pPr>
              <a:t>8/31/2022</a:t>
            </a:fld>
            <a:endParaRPr lang="en-US" sz="1300">
              <a:solidFill>
                <a:schemeClr val="tx1"/>
              </a:solidFill>
            </a:endParaRP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100F15C6-AE3E-4CCF-A16E-3C70A74F44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23736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956D3942-7761-4954-8B42-9CB25A7F4C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932096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94D46B-84DD-4545-8538-24819424B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3632" y="5631390"/>
            <a:ext cx="5068569" cy="3108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Site Rep &amp; Grievance Training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74E5A167-47F8-4EB6-BE4B-3AA08ED5B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055" y="0"/>
            <a:ext cx="463600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 descr="Coffee">
            <a:extLst>
              <a:ext uri="{FF2B5EF4-FFF2-40B4-BE49-F238E27FC236}">
                <a16:creationId xmlns:a16="http://schemas.microsoft.com/office/drawing/2014/main" id="{CB13F768-870B-4881-AF03-17DD89B23A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99519" y="1755316"/>
            <a:ext cx="3357629" cy="335762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DC07A8-B118-4CD4-87E1-2032C4EE1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3794" y="6392314"/>
            <a:ext cx="2111881" cy="228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fld id="{D57F1E4F-1CFF-5643-939E-217C01CDF565}" type="slidenum"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  <a:pPr defTabSz="914400">
                <a:lnSpc>
                  <a:spcPct val="90000"/>
                </a:lnSpc>
                <a:spcAft>
                  <a:spcPts val="600"/>
                </a:spcAft>
              </a:pPr>
              <a:t>25</a:t>
            </a:fld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956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11423" y="2244362"/>
            <a:ext cx="8769153" cy="1285240"/>
          </a:xfrm>
        </p:spPr>
        <p:txBody>
          <a:bodyPr>
            <a:normAutofit fontScale="90000"/>
          </a:bodyPr>
          <a:lstStyle/>
          <a:p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2:</a:t>
            </a:r>
            <a:b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Complaint or Grievance?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1650" y="3755868"/>
            <a:ext cx="92771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chemeClr val="bg1"/>
                </a:solidFill>
                <a:latin typeface="Cambria" panose="02040503050406030204" pitchFamily="18" charset="0"/>
              </a:rPr>
              <a:t>“Our labor unions are not narrow, self-seeking groups. They have raised wages, shortened hours, and provided supplemental benefits. Through collective bargaining and grievance procedures, they have brought justice and democracy to the shop floor.” 														~John F. Kennedy</a:t>
            </a:r>
          </a:p>
        </p:txBody>
      </p:sp>
    </p:spTree>
    <p:extLst>
      <p:ext uri="{BB962C8B-B14F-4D97-AF65-F5344CB8AC3E}">
        <p14:creationId xmlns:p14="http://schemas.microsoft.com/office/powerpoint/2010/main" val="10977159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009E310-C7C2-4F23-B466-4417C8ED3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1A4F4A1-146B-4D29-852A-F60996679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C31FF5-F97E-4082-BFC5-A880DB9F3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1150" y="457200"/>
            <a:ext cx="8533646" cy="594360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15B4CE-42DE-4E9B-B800-B5B8142E6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2467" y="621793"/>
            <a:ext cx="8198780" cy="5614416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44616" y="881210"/>
            <a:ext cx="7417925" cy="1517035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What is a Grievance?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44616" y="2626840"/>
            <a:ext cx="7245103" cy="313177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	A grievance is a violation, misapplication or misinterpretation of any provision of your collective bargaining agreement or of a policy of the Board of School Commissioners which affects the terms and conditions of your employment.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2CA6E8-EF00-4B15-82CA-5962CF99C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01053" y="5872366"/>
            <a:ext cx="3657600" cy="274320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>
                <a:solidFill>
                  <a:schemeClr val="tx1"/>
                </a:solidFill>
              </a:rPr>
              <a:t>Site Rep &amp; Grievance Training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0A57A4-C485-4179-A464-2EF64F9A5B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47870" y="5872366"/>
            <a:ext cx="2351864" cy="274320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fld id="{1E417029-1542-4B80-BE57-3ADC3F9FCC0C}" type="datetime1">
              <a:rPr lang="en-US">
                <a:solidFill>
                  <a:schemeClr val="tx1"/>
                </a:solidFill>
              </a:rPr>
              <a:pPr algn="r">
                <a:spcAft>
                  <a:spcPts val="600"/>
                </a:spcAft>
              </a:pPr>
              <a:t>8/31/2022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388952" y="5872366"/>
            <a:ext cx="54864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361E4BD-A0C8-4557-BF37-AC500EF9A9A7}" type="slidenum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27</a:t>
            </a:fld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009E310-C7C2-4F23-B466-4417C8ED3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1A4F4A1-146B-4D29-852A-F60996679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4C31FF5-F97E-4082-BFC5-A880DB9F3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1150" y="457200"/>
            <a:ext cx="8533646" cy="594360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015B4CE-42DE-4E9B-B800-B5B8142E6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2467" y="621793"/>
            <a:ext cx="8198780" cy="5614416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4616" y="881210"/>
            <a:ext cx="7417925" cy="151703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What is a complaint?</a:t>
            </a:r>
          </a:p>
        </p:txBody>
      </p:sp>
      <p:sp>
        <p:nvSpPr>
          <p:cNvPr id="8" name="Rectangle 7"/>
          <p:cNvSpPr/>
          <p:nvPr/>
        </p:nvSpPr>
        <p:spPr>
          <a:xfrm>
            <a:off x="3844616" y="2626840"/>
            <a:ext cx="7245103" cy="31317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182880" defTabSz="914400"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Everything else or other concerns that are not addressed by your Collective Bargaining Agreement (CBA) or contract.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01053" y="5872366"/>
            <a:ext cx="3657600" cy="27432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spcAft>
                <a:spcPts val="600"/>
              </a:spcAft>
            </a:pPr>
            <a:r>
              <a:rPr kumimoji="0" lang="en-US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Site Rep &amp; Grievance Training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B0E5C-4CFA-40B9-8138-95FB45158C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47870" y="5872366"/>
            <a:ext cx="2351864" cy="27432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spcAft>
                <a:spcPts val="600"/>
              </a:spcAft>
            </a:pPr>
            <a:fld id="{58EAAB00-8DEF-48AA-BA19-456567118E77}" type="datetime1">
              <a:rPr lang="en-US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algn="r">
                <a:spcAft>
                  <a:spcPts val="600"/>
                </a:spcAft>
              </a:pPr>
              <a:t>8/31/2022</a:t>
            </a:fld>
            <a:endParaRPr lang="en-US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388952" y="5872366"/>
            <a:ext cx="548640" cy="27432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spcAft>
                <a:spcPts val="600"/>
              </a:spcAft>
            </a:pPr>
            <a:fld id="{2BBB5E19-F10A-4C2F-BF6F-11C513378A2E}" type="slidenum">
              <a:rPr kumimoji="0" lang="en-US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>
                <a:spcAft>
                  <a:spcPts val="600"/>
                </a:spcAft>
              </a:pPr>
              <a:t>28</a:t>
            </a:fld>
            <a:endParaRPr kumimoji="0" lang="en-US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323756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7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E25BDA2-3F4D-4B38-90E7-989465ECD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5EEA05-AD42-442F-B6C6-CB9FC2894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96869A-A70D-42F7-876F-605CB1718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108" y="610955"/>
            <a:ext cx="10927784" cy="563609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CD407CC-EF5C-486F-9A14-7F681F986D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052" y="777240"/>
            <a:ext cx="10597896" cy="5303520"/>
          </a:xfrm>
          <a:prstGeom prst="rect">
            <a:avLst/>
          </a:prstGeom>
          <a:solidFill>
            <a:schemeClr val="bg1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70676" y="1420706"/>
            <a:ext cx="3888450" cy="4016587"/>
          </a:xfrm>
        </p:spPr>
        <p:txBody>
          <a:bodyPr>
            <a:normAutofit/>
          </a:bodyPr>
          <a:lstStyle/>
          <a:p>
            <a:r>
              <a:rPr lang="en-US" sz="3600" dirty="0"/>
              <a:t>Brainstorm </a:t>
            </a:r>
            <a:br>
              <a:rPr lang="en-US" sz="3600" dirty="0"/>
            </a:br>
            <a:r>
              <a:rPr lang="en-US" sz="3600" dirty="0"/>
              <a:t>Think, Pair, Share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519" y="1420706"/>
            <a:ext cx="5514758" cy="401658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Take some time to think about your experiences from the past school year with grievances and complaints</a:t>
            </a:r>
          </a:p>
          <a:p>
            <a:pPr algn="ctr">
              <a:buNone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(3 min )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DD76B5F-5BAA-48C6-9065-9AEF15D30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05731" y="2057401"/>
            <a:ext cx="0" cy="274320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0519" y="5714047"/>
            <a:ext cx="5120640" cy="274320"/>
          </a:xfrm>
        </p:spPr>
        <p:txBody>
          <a:bodyPr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kumimoji="0" lang="en-US">
                <a:solidFill>
                  <a:schemeClr val="tx1"/>
                </a:solidFill>
              </a:rPr>
              <a:t>Site Rep &amp; Grievance Training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126616-A16B-45F1-8898-8AB1D39691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32835" y="5714047"/>
            <a:ext cx="210312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EBD4B5B7-368A-453A-992A-34ACAA97E28A}" type="datetime1">
              <a:rPr lang="en-US" smtClean="0"/>
              <a:pPr>
                <a:spcAft>
                  <a:spcPts val="600"/>
                </a:spcAft>
              </a:pPr>
              <a:t>8/31/2022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422113" y="5714047"/>
            <a:ext cx="548640" cy="274320"/>
          </a:xfrm>
        </p:spPr>
        <p:txBody>
          <a:bodyPr>
            <a:normAutofit/>
          </a:bodyPr>
          <a:lstStyle/>
          <a:p>
            <a:pPr eaLnBrk="1" latinLnBrk="0" hangingPunct="1">
              <a:spcAft>
                <a:spcPts val="600"/>
              </a:spcAft>
            </a:pPr>
            <a:fld id="{2BBB5E19-F10A-4C2F-BF6F-11C513378A2E}" type="slidenum">
              <a:rPr kumimoji="0" lang="en-US">
                <a:solidFill>
                  <a:schemeClr val="tx1"/>
                </a:solidFill>
              </a:rPr>
              <a:pPr eaLnBrk="1" latinLnBrk="0" hangingPunct="1">
                <a:spcAft>
                  <a:spcPts val="600"/>
                </a:spcAft>
              </a:pPr>
              <a:t>29</a:t>
            </a:fld>
            <a:endParaRPr kumimoji="0"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505263"/>
      </p:ext>
    </p:extLst>
  </p:cSld>
  <p:clrMapOvr>
    <a:masterClrMapping/>
  </p:clrMapOvr>
  <p:transition spd="slow" advClick="0" advTm="300000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7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11">
            <a:extLst>
              <a:ext uri="{FF2B5EF4-FFF2-40B4-BE49-F238E27FC236}">
                <a16:creationId xmlns:a16="http://schemas.microsoft.com/office/drawing/2014/main" id="{B32F73EB-B46F-4F77-B3DC-7C374906F3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DB10B3-CF45-4294-8994-0E8AD1FC6E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145417F-1D1B-48A7-B4DA-BAD73B02C8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3CF9D9F-1672-4D0C-934E-CD9EE1BE5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558C702-CA14-4264-B8FC-A5120F75D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28372" y="1267730"/>
            <a:ext cx="1567331" cy="645295"/>
            <a:chOff x="5318306" y="1386268"/>
            <a:chExt cx="1567331" cy="645295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621A72C-7343-4A22-8700-696C5860A2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B44A4DC-7861-4DCC-9931-5A075855D6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16C316F-BFB5-424F-A951-E962A3B745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Rectangle 24">
            <a:extLst>
              <a:ext uri="{FF2B5EF4-FFF2-40B4-BE49-F238E27FC236}">
                <a16:creationId xmlns:a16="http://schemas.microsoft.com/office/drawing/2014/main" id="{AA927C3B-99B6-4CC8-9B17-E037F84995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C1D606D-4DA3-4806-8F40-02982F4AD0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42" y="643464"/>
            <a:ext cx="10905291" cy="55710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</a:ln>
          <a:effectLst>
            <a:softEdge rad="0"/>
          </a:effectLst>
        </p:spPr>
      </p: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CD7A4F52-D451-483C-8243-5B0F83B91D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680" y="809244"/>
            <a:ext cx="10579608" cy="5239512"/>
          </a:xfrm>
          <a:prstGeom prst="rect">
            <a:avLst/>
          </a:prstGeom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883" y="1260389"/>
            <a:ext cx="6704658" cy="4335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3000"/>
              </a:lnSpc>
            </a:pPr>
            <a:r>
              <a:rPr lang="en-US" sz="5400" cap="all" spc="-100">
                <a:solidFill>
                  <a:schemeClr val="tx1"/>
                </a:solidFill>
              </a:rPr>
              <a:t>Report Out</a:t>
            </a:r>
          </a:p>
        </p:txBody>
      </p:sp>
      <p:cxnSp>
        <p:nvCxnSpPr>
          <p:cNvPr id="63" name="Straight Connector 30">
            <a:extLst>
              <a:ext uri="{FF2B5EF4-FFF2-40B4-BE49-F238E27FC236}">
                <a16:creationId xmlns:a16="http://schemas.microsoft.com/office/drawing/2014/main" id="{23413C9D-32A8-4475-92E1-327E029906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2" y="2057401"/>
            <a:ext cx="0" cy="274320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209039" y="6372481"/>
            <a:ext cx="5905500" cy="27432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spcAft>
                <a:spcPts val="600"/>
              </a:spcAft>
            </a:pPr>
            <a:r>
              <a:rPr kumimoji="0" lang="en-US" kern="120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Site Rep &amp; Grievance Training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293F30-565F-4E9B-A372-F42CF5ADED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04233" y="6372481"/>
            <a:ext cx="1645920" cy="27432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spcAft>
                <a:spcPts val="600"/>
              </a:spcAft>
            </a:pPr>
            <a:fld id="{97163EB1-32B7-4326-9358-93C263AC3F0E}" type="datetime1">
              <a:rPr lang="en-US" kern="1200" spc="0" baseline="0">
                <a:solidFill>
                  <a:schemeClr val="bg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pPr>
                <a:spcAft>
                  <a:spcPts val="600"/>
                </a:spcAft>
              </a:pPr>
              <a:t>8/31/2022</a:t>
            </a:fld>
            <a:endParaRPr lang="en-US" kern="1200" spc="0" baseline="0">
              <a:solidFill>
                <a:schemeClr val="bg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29506" y="6372481"/>
            <a:ext cx="640080" cy="27432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spcAft>
                <a:spcPts val="600"/>
              </a:spcAft>
            </a:pPr>
            <a:fld id="{2BBB5E19-F10A-4C2F-BF6F-11C513378A2E}" type="slidenum">
              <a:rPr kumimoji="0" lang="en-US" kern="1200">
                <a:solidFill>
                  <a:schemeClr val="bg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pPr>
                <a:spcAft>
                  <a:spcPts val="600"/>
                </a:spcAft>
              </a:pPr>
              <a:t>30</a:t>
            </a:fld>
            <a:endParaRPr kumimoji="0" lang="en-US" kern="1200">
              <a:solidFill>
                <a:schemeClr val="bg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73228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 advTm="105000">
        <p14:prism/>
      </p:transition>
    </mc:Choice>
    <mc:Fallback xmlns="">
      <p:transition spd="slow" advTm="10500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7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0">
            <a:extLst>
              <a:ext uri="{FF2B5EF4-FFF2-40B4-BE49-F238E27FC236}">
                <a16:creationId xmlns:a16="http://schemas.microsoft.com/office/drawing/2014/main" id="{3E25BDA2-3F4D-4B38-90E7-989465ECD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1" name="Rectangle 12">
            <a:extLst>
              <a:ext uri="{FF2B5EF4-FFF2-40B4-BE49-F238E27FC236}">
                <a16:creationId xmlns:a16="http://schemas.microsoft.com/office/drawing/2014/main" id="{F65EEA05-AD42-442F-B6C6-CB9FC2894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Rectangle 14">
            <a:extLst>
              <a:ext uri="{FF2B5EF4-FFF2-40B4-BE49-F238E27FC236}">
                <a16:creationId xmlns:a16="http://schemas.microsoft.com/office/drawing/2014/main" id="{BC96869A-A70D-42F7-876F-605CB1718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108" y="610955"/>
            <a:ext cx="10927784" cy="563609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3" name="Rectangle 16">
            <a:extLst>
              <a:ext uri="{FF2B5EF4-FFF2-40B4-BE49-F238E27FC236}">
                <a16:creationId xmlns:a16="http://schemas.microsoft.com/office/drawing/2014/main" id="{6CD407CC-EF5C-486F-9A14-7F681F986D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052" y="777240"/>
            <a:ext cx="10597896" cy="5303520"/>
          </a:xfrm>
          <a:prstGeom prst="rect">
            <a:avLst/>
          </a:prstGeom>
          <a:solidFill>
            <a:schemeClr val="bg1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32835" y="1420706"/>
            <a:ext cx="3466540" cy="4016587"/>
          </a:xfrm>
        </p:spPr>
        <p:txBody>
          <a:bodyPr>
            <a:normAutofit/>
          </a:bodyPr>
          <a:lstStyle/>
          <a:p>
            <a:r>
              <a:rPr lang="en-US" sz="3600">
                <a:latin typeface="Arial Narrow" pitchFamily="34" charset="0"/>
              </a:rPr>
              <a:t>Is it a complaint or a grievance?  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9818" y="869633"/>
            <a:ext cx="6235911" cy="4844413"/>
          </a:xfrm>
        </p:spPr>
        <p:txBody>
          <a:bodyPr anchor="ctr">
            <a:normAutofit fontScale="92500" lnSpcReduction="20000"/>
          </a:bodyPr>
          <a:lstStyle/>
          <a:p>
            <a:pPr>
              <a:lnSpc>
                <a:spcPct val="90000"/>
              </a:lnSpc>
              <a:buNone/>
            </a:pP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</a:endParaRPr>
          </a:p>
          <a:p>
            <a:pPr>
              <a:lnSpc>
                <a:spcPct val="90000"/>
              </a:lnSpc>
              <a:buNone/>
            </a:pP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</a:endParaRPr>
          </a:p>
          <a:p>
            <a:pPr algn="ctr">
              <a:lnSpc>
                <a:spcPct val="90000"/>
              </a:lnSpc>
              <a:buNone/>
            </a:pP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ova" panose="020B0504020202020204" pitchFamily="34" charset="0"/>
              </a:rPr>
              <a:t>“I am not getting my 10 sick days.”</a:t>
            </a:r>
          </a:p>
          <a:p>
            <a:pPr algn="ctr">
              <a:lnSpc>
                <a:spcPct val="90000"/>
              </a:lnSpc>
              <a:buNone/>
            </a:pP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ova" panose="020B0504020202020204" pitchFamily="34" charset="0"/>
              </a:rPr>
              <a:t>Grievance</a:t>
            </a:r>
          </a:p>
          <a:p>
            <a:pPr algn="ctr">
              <a:lnSpc>
                <a:spcPct val="90000"/>
              </a:lnSpc>
              <a:buNone/>
            </a:pP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ova" panose="020B0504020202020204" pitchFamily="34" charset="0"/>
              </a:rPr>
              <a:t>“My principal is bullying me and being a jerk.”</a:t>
            </a:r>
          </a:p>
          <a:p>
            <a:pPr algn="ctr">
              <a:lnSpc>
                <a:spcPct val="90000"/>
              </a:lnSpc>
              <a:buNone/>
            </a:pP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ova" panose="020B0504020202020204" pitchFamily="34" charset="0"/>
              </a:rPr>
              <a:t>Complaint or possible DFEH violation</a:t>
            </a:r>
          </a:p>
          <a:p>
            <a:pPr algn="ctr">
              <a:lnSpc>
                <a:spcPct val="90000"/>
              </a:lnSpc>
              <a:buNone/>
            </a:pP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ova" panose="020B0504020202020204" pitchFamily="34" charset="0"/>
              </a:rPr>
              <a:t>“The timeline was not followed on my evaluation.”</a:t>
            </a:r>
          </a:p>
          <a:p>
            <a:pPr algn="ctr">
              <a:lnSpc>
                <a:spcPct val="90000"/>
              </a:lnSpc>
              <a:buNone/>
            </a:pP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ova" panose="020B0504020202020204" pitchFamily="34" charset="0"/>
              </a:rPr>
              <a:t>Grievance</a:t>
            </a:r>
          </a:p>
          <a:p>
            <a:pPr algn="ctr">
              <a:lnSpc>
                <a:spcPct val="90000"/>
              </a:lnSpc>
              <a:buNone/>
            </a:pP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ova" panose="020B0504020202020204" pitchFamily="34" charset="0"/>
              </a:rPr>
              <a:t>“My classes are too large”</a:t>
            </a:r>
          </a:p>
          <a:p>
            <a:pPr algn="ctr">
              <a:lnSpc>
                <a:spcPct val="90000"/>
              </a:lnSpc>
              <a:buNone/>
            </a:pP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ova" panose="020B0504020202020204" pitchFamily="34" charset="0"/>
              </a:rPr>
              <a:t>Grievance</a:t>
            </a:r>
          </a:p>
          <a:p>
            <a:pPr algn="ctr">
              <a:lnSpc>
                <a:spcPct val="90000"/>
              </a:lnSpc>
              <a:buNone/>
            </a:pP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ova" panose="020B0504020202020204" pitchFamily="34" charset="0"/>
              </a:rPr>
              <a:t>“I was only observed once.”</a:t>
            </a:r>
          </a:p>
          <a:p>
            <a:pPr algn="ctr">
              <a:lnSpc>
                <a:spcPct val="90000"/>
              </a:lnSpc>
              <a:buNone/>
            </a:pP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ova" panose="020B0504020202020204" pitchFamily="34" charset="0"/>
              </a:rPr>
              <a:t>Grievance</a:t>
            </a:r>
          </a:p>
          <a:p>
            <a:pPr algn="ctr">
              <a:lnSpc>
                <a:spcPct val="90000"/>
              </a:lnSpc>
              <a:buNone/>
            </a:pP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ova" panose="020B0504020202020204" pitchFamily="34" charset="0"/>
              </a:rPr>
              <a:t>“I don’t want a particular student in my class.”</a:t>
            </a:r>
          </a:p>
          <a:p>
            <a:pPr algn="ctr">
              <a:lnSpc>
                <a:spcPct val="90000"/>
              </a:lnSpc>
              <a:buNone/>
            </a:pP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ova" panose="020B0504020202020204" pitchFamily="34" charset="0"/>
              </a:rPr>
              <a:t>Complaint</a:t>
            </a:r>
          </a:p>
          <a:p>
            <a:pPr algn="ctr">
              <a:lnSpc>
                <a:spcPct val="90000"/>
              </a:lnSpc>
              <a:buNone/>
            </a:pP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ova" panose="020B0504020202020204" pitchFamily="34" charset="0"/>
              </a:rPr>
              <a:t>“A fellow colleague is bad mouthing me around campus”</a:t>
            </a:r>
          </a:p>
          <a:p>
            <a:pPr algn="ctr">
              <a:lnSpc>
                <a:spcPct val="90000"/>
              </a:lnSpc>
              <a:buNone/>
            </a:pP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ova" panose="020B0504020202020204" pitchFamily="34" charset="0"/>
              </a:rPr>
              <a:t>Complaint and CTA mediation recommended</a:t>
            </a:r>
          </a:p>
          <a:p>
            <a:pPr>
              <a:lnSpc>
                <a:spcPct val="90000"/>
              </a:lnSpc>
              <a:buNone/>
            </a:pP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rial Narrow" pitchFamily="34" charset="0"/>
            </a:endParaRPr>
          </a:p>
          <a:p>
            <a:pPr>
              <a:lnSpc>
                <a:spcPct val="90000"/>
              </a:lnSpc>
              <a:buNone/>
            </a:pP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DD76B5F-5BAA-48C6-9065-9AEF15D30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05731" y="2057401"/>
            <a:ext cx="0" cy="274320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440519" y="5714047"/>
            <a:ext cx="5120640" cy="274320"/>
          </a:xfrm>
        </p:spPr>
        <p:txBody>
          <a:bodyPr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Site Rep &amp; Grievance Training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2AFC0D5-8DC6-4C00-AA2E-5573A8E07E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32835" y="5714047"/>
            <a:ext cx="210312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2572D86-4740-4DC0-B44C-6E1DEE0A6B57}" type="datetime1">
              <a:rPr lang="en-US" smtClean="0"/>
              <a:pPr>
                <a:spcAft>
                  <a:spcPts val="600"/>
                </a:spcAft>
              </a:pPr>
              <a:t>8/31/2022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422113" y="5714047"/>
            <a:ext cx="548640" cy="274320"/>
          </a:xfrm>
        </p:spPr>
        <p:txBody>
          <a:bodyPr>
            <a:normAutofit/>
          </a:bodyPr>
          <a:lstStyle/>
          <a:p>
            <a:pPr eaLnBrk="1" latinLnBrk="0" hangingPunct="1">
              <a:spcAft>
                <a:spcPts val="600"/>
              </a:spcAft>
            </a:pPr>
            <a:fld id="{2BBB5E19-F10A-4C2F-BF6F-11C513378A2E}" type="slidenum">
              <a:rPr kumimoji="0" lang="en-US">
                <a:solidFill>
                  <a:schemeClr val="tx1"/>
                </a:solidFill>
              </a:rPr>
              <a:pPr eaLnBrk="1" latinLnBrk="0" hangingPunct="1">
                <a:spcAft>
                  <a:spcPts val="600"/>
                </a:spcAft>
              </a:pPr>
              <a:t>31</a:t>
            </a:fld>
            <a:endParaRPr kumimoji="0" lang="en-US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84738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5000"/>
    </mc:Choice>
    <mc:Fallback xmlns="">
      <p:transition advTm="10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81200" y="609600"/>
            <a:ext cx="8229600" cy="1066800"/>
          </a:xfrm>
        </p:spPr>
        <p:txBody>
          <a:bodyPr>
            <a:normAutofit/>
          </a:bodyPr>
          <a:lstStyle/>
          <a:p>
            <a:r>
              <a:rPr lang="en-US" sz="4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Grievance Process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4506735"/>
              </p:ext>
            </p:extLst>
          </p:nvPr>
        </p:nvGraphicFramePr>
        <p:xfrm>
          <a:off x="1826292" y="1676400"/>
          <a:ext cx="9076766" cy="4440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888159-6B54-467A-90E5-1622D03EA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E8FA7-18A6-43E2-B447-9E1F326643DC}" type="datetime1">
              <a:rPr lang="en-US" smtClean="0"/>
              <a:t>8/31/2022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Site Rep &amp; Grievance Training</a:t>
            </a:r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D361E4BD-A0C8-4557-BF37-AC500EF9A9A7}" type="slidenum">
              <a:rPr lang="en-US" smtClean="0"/>
              <a:pPr/>
              <a:t>32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4051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5000"/>
    </mc:Choice>
    <mc:Fallback xmlns="">
      <p:transition advTm="10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90D7E3E-1D77-44A3-B85B-B6AACF57AD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graphicEl>
                                              <a:dgm id="{990D7E3E-1D77-44A3-B85B-B6AACF57AD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graphicEl>
                                              <a:dgm id="{990D7E3E-1D77-44A3-B85B-B6AACF57AD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2A86CBA-6D9D-49E2-8215-5E967B797B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graphicEl>
                                              <a:dgm id="{12A86CBA-6D9D-49E2-8215-5E967B797B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graphicEl>
                                              <a:dgm id="{12A86CBA-6D9D-49E2-8215-5E967B797B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04B1522-A3E4-4BB2-B419-4DE21A4EB5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graphicEl>
                                              <a:dgm id="{104B1522-A3E4-4BB2-B419-4DE21A4EB5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graphicEl>
                                              <a:dgm id="{104B1522-A3E4-4BB2-B419-4DE21A4EB5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6F6E629-5F2B-4846-9E60-1C5A92EE11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graphicEl>
                                              <a:dgm id="{86F6E629-5F2B-4846-9E60-1C5A92EE11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graphicEl>
                                              <a:dgm id="{86F6E629-5F2B-4846-9E60-1C5A92EE11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1B32843-B79A-4E1E-80A9-0C13D9D7E9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graphicEl>
                                              <a:dgm id="{81B32843-B79A-4E1E-80A9-0C13D9D7E9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graphicEl>
                                              <a:dgm id="{81B32843-B79A-4E1E-80A9-0C13D9D7E9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CD8EC2B-0DC7-4BC6-B2C5-C73B87F399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graphicEl>
                                              <a:dgm id="{9CD8EC2B-0DC7-4BC6-B2C5-C73B87F399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graphicEl>
                                              <a:dgm id="{9CD8EC2B-0DC7-4BC6-B2C5-C73B87F399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0A63052-EE1E-42BF-9FF8-5047C09F73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graphicEl>
                                              <a:dgm id="{40A63052-EE1E-42BF-9FF8-5047C09F73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graphicEl>
                                              <a:dgm id="{40A63052-EE1E-42BF-9FF8-5047C09F73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Dgm bld="one"/>
        </p:bldSub>
      </p:bldGraphic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455F7F3-3A58-4BBB-95C7-CF706F9FFA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AE3D314-6F93-4D91-8C0F-E92657F46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4419599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218" y="559477"/>
            <a:ext cx="4202545" cy="5709931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You have a grievance. What should you do?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887BF8-E085-4B27-B0E3-F6E952FF44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4" y="6307672"/>
            <a:ext cx="274320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D83B8E5-9EF5-4D39-93C8-53EDF437C919}" type="datetime1">
              <a:rPr lang="en-US" smtClean="0"/>
              <a:pPr>
                <a:spcAft>
                  <a:spcPts val="600"/>
                </a:spcAft>
              </a:pPr>
              <a:t>8/31/2022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78124" y="6307672"/>
            <a:ext cx="5212080" cy="274320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kumimoji="0" lang="en-US"/>
              <a:t>Site Rep &amp; Grievance Training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972825" y="6307672"/>
            <a:ext cx="822960" cy="274320"/>
          </a:xfrm>
        </p:spPr>
        <p:txBody>
          <a:bodyPr>
            <a:normAutofit/>
          </a:bodyPr>
          <a:lstStyle/>
          <a:p>
            <a:pPr eaLnBrk="1" latinLnBrk="0" hangingPunct="1">
              <a:spcAft>
                <a:spcPts val="600"/>
              </a:spcAft>
            </a:pPr>
            <a:fld id="{2BBB5E19-F10A-4C2F-BF6F-11C513378A2E}" type="slidenum">
              <a:rPr kumimoji="0" lang="en-US" smtClean="0"/>
              <a:pPr eaLnBrk="1" latinLnBrk="0" hangingPunct="1">
                <a:spcAft>
                  <a:spcPts val="600"/>
                </a:spcAft>
              </a:pPr>
              <a:t>33</a:t>
            </a:fld>
            <a:endParaRPr kumimoji="0" lang="en-US"/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9A006359-9035-48A6-99EA-A0A64676BA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6580137"/>
              </p:ext>
            </p:extLst>
          </p:nvPr>
        </p:nvGraphicFramePr>
        <p:xfrm>
          <a:off x="5478124" y="800947"/>
          <a:ext cx="5906181" cy="5230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922846498"/>
      </p:ext>
    </p:extLst>
  </p:cSld>
  <p:clrMapOvr>
    <a:masterClrMapping/>
  </p:clrMapOvr>
  <p:transition spd="slow" advTm="105000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455F7F3-3A58-4BBB-95C7-CF706F9FFA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AE3D314-6F93-4D91-8C0F-E92657F46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4419599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409" y="559477"/>
            <a:ext cx="3765200" cy="5709931"/>
          </a:xfrm>
        </p:spPr>
        <p:txBody>
          <a:bodyPr>
            <a:normAutofit/>
          </a:bodyPr>
          <a:lstStyle/>
          <a:p>
            <a:pPr algn="ctr"/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to Investigate a Grievance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C98063-41A8-46F4-A486-0AF8802C76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4" y="6307672"/>
            <a:ext cx="274320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95556DF8-9533-412D-A905-56259F7268DB}" type="datetime1">
              <a:rPr lang="en-US" smtClean="0"/>
              <a:pPr>
                <a:spcAft>
                  <a:spcPts val="600"/>
                </a:spcAft>
              </a:pPr>
              <a:t>8/31/2022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478124" y="6307672"/>
            <a:ext cx="5212080" cy="274320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kumimoji="0" lang="en-US"/>
              <a:t>Site Rep &amp; Grievance Training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72825" y="6307672"/>
            <a:ext cx="82296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BBB5E19-F10A-4C2F-BF6F-11C513378A2E}" type="slidenum">
              <a:rPr kumimoji="0" lang="en-US" smtClean="0"/>
              <a:pPr>
                <a:spcAft>
                  <a:spcPts val="600"/>
                </a:spcAft>
              </a:pPr>
              <a:t>34</a:t>
            </a:fld>
            <a:endParaRPr kumimoji="0" lang="en-US"/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91459199-472B-49EA-AE0E-9ABC9B0FF5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8595046"/>
              </p:ext>
            </p:extLst>
          </p:nvPr>
        </p:nvGraphicFramePr>
        <p:xfrm>
          <a:off x="5478124" y="800947"/>
          <a:ext cx="5906181" cy="5230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74879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5000"/>
    </mc:Choice>
    <mc:Fallback xmlns="">
      <p:transition advTm="10500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7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E25BDA2-3F4D-4B38-90E7-989465ECD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5EEA05-AD42-442F-B6C6-CB9FC2894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96869A-A70D-42F7-876F-605CB1718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108" y="610955"/>
            <a:ext cx="10927784" cy="563609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CD407CC-EF5C-486F-9A14-7F681F986D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052" y="777240"/>
            <a:ext cx="10597896" cy="5303520"/>
          </a:xfrm>
          <a:prstGeom prst="rect">
            <a:avLst/>
          </a:prstGeom>
          <a:solidFill>
            <a:schemeClr val="bg1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32835" y="1420706"/>
            <a:ext cx="3466540" cy="4016587"/>
          </a:xfrm>
        </p:spPr>
        <p:txBody>
          <a:bodyPr>
            <a:normAutofit/>
          </a:bodyPr>
          <a:lstStyle/>
          <a:p>
            <a:r>
              <a:rPr lang="en-US"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Presenting a Grievance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519" y="1420706"/>
            <a:ext cx="5514758" cy="4016587"/>
          </a:xfrm>
        </p:spPr>
        <p:txBody>
          <a:bodyPr anchor="ctr">
            <a:normAutofit/>
          </a:bodyPr>
          <a:lstStyle/>
          <a:p>
            <a:pPr marL="651510" indent="-514350">
              <a:buFont typeface="+mj-lt"/>
              <a:buAutoNum type="arabicPeriod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Work towards resolution, not persecution</a:t>
            </a:r>
          </a:p>
          <a:p>
            <a:pPr marL="651510" indent="-514350">
              <a:buFont typeface="+mj-lt"/>
              <a:buAutoNum type="arabicPeriod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 Narrow" pitchFamily="34" charset="0"/>
            </a:endParaRPr>
          </a:p>
          <a:p>
            <a:pPr marL="651510" indent="-514350">
              <a:buFont typeface="+mj-lt"/>
              <a:buAutoNum type="arabicPeriod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Focus on facts – what happened, what rule was broken</a:t>
            </a:r>
          </a:p>
          <a:p>
            <a:pPr marL="651510" indent="-514350">
              <a:buFont typeface="+mj-lt"/>
              <a:buAutoNum type="arabicPeriod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 Narrow" pitchFamily="34" charset="0"/>
            </a:endParaRPr>
          </a:p>
          <a:p>
            <a:pPr marL="651510" indent="-514350">
              <a:buFont typeface="+mj-lt"/>
              <a:buAutoNum type="arabicPeriod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Stay united in front of management</a:t>
            </a:r>
          </a:p>
          <a:p>
            <a:pPr marL="651510" indent="-514350">
              <a:buFont typeface="+mj-lt"/>
              <a:buAutoNum type="arabicPeriod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 Narrow" pitchFamily="34" charset="0"/>
            </a:endParaRPr>
          </a:p>
          <a:p>
            <a:pPr marL="651510" indent="-514350">
              <a:buFont typeface="+mj-lt"/>
              <a:buAutoNum type="arabicPeriod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Keep the grievant (and your grievance chair/chapter president) informed throughout the process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Arial Narrow" pitchFamily="34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DD76B5F-5BAA-48C6-9065-9AEF15D30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05731" y="2057401"/>
            <a:ext cx="0" cy="274320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0519" y="5714047"/>
            <a:ext cx="5120640" cy="274320"/>
          </a:xfrm>
        </p:spPr>
        <p:txBody>
          <a:bodyPr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kumimoji="0" lang="en-US">
                <a:solidFill>
                  <a:schemeClr val="tx1"/>
                </a:solidFill>
              </a:rPr>
              <a:t>Site Rep &amp; Grievance Training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7B6FF8-8E20-44D2-925D-6C5D1B3AC5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32835" y="5714047"/>
            <a:ext cx="210312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962A9628-3419-4F18-9583-C7EE1E669AF4}" type="datetime1">
              <a:rPr lang="en-US" smtClean="0"/>
              <a:pPr>
                <a:spcAft>
                  <a:spcPts val="600"/>
                </a:spcAft>
              </a:pPr>
              <a:t>8/31/2022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422113" y="5714047"/>
            <a:ext cx="548640" cy="274320"/>
          </a:xfrm>
        </p:spPr>
        <p:txBody>
          <a:bodyPr>
            <a:normAutofit/>
          </a:bodyPr>
          <a:lstStyle/>
          <a:p>
            <a:pPr eaLnBrk="1" latinLnBrk="0" hangingPunct="1">
              <a:spcAft>
                <a:spcPts val="600"/>
              </a:spcAft>
            </a:pPr>
            <a:fld id="{2BBB5E19-F10A-4C2F-BF6F-11C513378A2E}" type="slidenum">
              <a:rPr kumimoji="0" lang="en-US">
                <a:solidFill>
                  <a:schemeClr val="tx1"/>
                </a:solidFill>
              </a:rPr>
              <a:pPr eaLnBrk="1" latinLnBrk="0" hangingPunct="1">
                <a:spcAft>
                  <a:spcPts val="600"/>
                </a:spcAft>
              </a:pPr>
              <a:t>35</a:t>
            </a:fld>
            <a:endParaRPr kumimoji="0"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37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5000"/>
    </mc:Choice>
    <mc:Fallback xmlns="">
      <p:transition advTm="10500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009E310-C7C2-4F23-B466-4417C8ED3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1A4F4A1-146B-4D29-852A-F60996679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C31FF5-F97E-4082-BFC5-A880DB9F3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1150" y="457200"/>
            <a:ext cx="8533646" cy="594360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15B4CE-42DE-4E9B-B800-B5B8142E6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2467" y="621793"/>
            <a:ext cx="8198780" cy="5614416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4616" y="881210"/>
            <a:ext cx="7417925" cy="1517035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About Complaints?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4616" y="2626840"/>
            <a:ext cx="7245103" cy="3131777"/>
          </a:xfrm>
        </p:spPr>
        <p:txBody>
          <a:bodyPr>
            <a:normAutofit/>
          </a:bodyPr>
          <a:lstStyle/>
          <a:p>
            <a:pPr marL="651510" indent="-514350">
              <a:buFont typeface="+mj-lt"/>
              <a:buAutoNum type="arabicPeriod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Board Policy enforced by board complaints and/or uniform complaints</a:t>
            </a:r>
          </a:p>
          <a:p>
            <a:pPr marL="651510" indent="-514350">
              <a:buFont typeface="+mj-lt"/>
              <a:buAutoNum type="arabicPeriod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Unsafe/unsanitary conditions for students by board complaint or Williams Act Complaint </a:t>
            </a:r>
          </a:p>
          <a:p>
            <a:pPr marL="651510" indent="-514350">
              <a:buFont typeface="+mj-lt"/>
              <a:buAutoNum type="arabicPeriod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Education Code enforced by writ to superior court</a:t>
            </a:r>
          </a:p>
          <a:p>
            <a:pPr marL="651510" indent="-514350">
              <a:buFont typeface="+mj-lt"/>
              <a:buAutoNum type="arabicPeriod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Labor law enforced by unfair practice charge</a:t>
            </a:r>
          </a:p>
          <a:p>
            <a:pPr marL="651510" indent="-514350">
              <a:buFont typeface="+mj-lt"/>
              <a:buAutoNum type="arabicPeriod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Curriculum addressed by consulting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01053" y="5872366"/>
            <a:ext cx="3657600" cy="274320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kumimoji="0" lang="en-US">
                <a:solidFill>
                  <a:schemeClr val="tx1"/>
                </a:solidFill>
              </a:rPr>
              <a:t>Site Rep &amp; Grievance Training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1C620D-F370-48F2-ADB5-A74DD58E63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47870" y="5872366"/>
            <a:ext cx="2351864" cy="274320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fld id="{4DB8D0F9-CFD0-4785-A9B1-32253E7C5995}" type="datetime1">
              <a:rPr lang="en-US">
                <a:solidFill>
                  <a:schemeClr val="tx1"/>
                </a:solidFill>
              </a:rPr>
              <a:pPr algn="r">
                <a:spcAft>
                  <a:spcPts val="600"/>
                </a:spcAft>
              </a:pPr>
              <a:t>8/31/2022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388952" y="5872366"/>
            <a:ext cx="548640" cy="274320"/>
          </a:xfrm>
        </p:spPr>
        <p:txBody>
          <a:bodyPr>
            <a:normAutofit/>
          </a:bodyPr>
          <a:lstStyle/>
          <a:p>
            <a:pPr eaLnBrk="1" latinLnBrk="0" hangingPunct="1">
              <a:spcAft>
                <a:spcPts val="600"/>
              </a:spcAft>
            </a:pPr>
            <a:fld id="{2BBB5E19-F10A-4C2F-BF6F-11C513378A2E}" type="slidenum">
              <a:rPr kumimoji="0" lang="en-US">
                <a:solidFill>
                  <a:schemeClr val="tx1"/>
                </a:solidFill>
              </a:rPr>
              <a:pPr eaLnBrk="1" latinLnBrk="0" hangingPunct="1">
                <a:spcAft>
                  <a:spcPts val="600"/>
                </a:spcAft>
              </a:pPr>
              <a:t>36</a:t>
            </a:fld>
            <a:endParaRPr kumimoji="0"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74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5000"/>
    </mc:Choice>
    <mc:Fallback xmlns="">
      <p:transition advTm="10500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009E310-C7C2-4F23-B466-4417C8ED3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1A4F4A1-146B-4D29-852A-F60996679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C31FF5-F97E-4082-BFC5-A880DB9F3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1150" y="457200"/>
            <a:ext cx="8533646" cy="594360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15B4CE-42DE-4E9B-B800-B5B8142E6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2467" y="621793"/>
            <a:ext cx="8198780" cy="5614416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4616" y="881210"/>
            <a:ext cx="7417925" cy="151703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Who deals with a complaint?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3844616" y="2626840"/>
            <a:ext cx="7245103" cy="3131777"/>
          </a:xfrm>
        </p:spPr>
        <p:txBody>
          <a:bodyPr>
            <a:normAutofit/>
          </a:bodyPr>
          <a:lstStyle/>
          <a:p>
            <a:pPr marL="530352" indent="-457200"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Employee or Staff Member</a:t>
            </a:r>
          </a:p>
          <a:p>
            <a:pPr marL="530352" indent="-457200"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Site Representative</a:t>
            </a:r>
          </a:p>
          <a:p>
            <a:pPr marL="530352" indent="-457200"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Rep Council/Exec. Board</a:t>
            </a:r>
          </a:p>
          <a:p>
            <a:pPr marL="530352" indent="-457200"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CTA Primary Contact Staff</a:t>
            </a: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01053" y="5872366"/>
            <a:ext cx="3657600" cy="274320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kumimoji="0" lang="en-US">
                <a:solidFill>
                  <a:schemeClr val="tx1"/>
                </a:solidFill>
              </a:rPr>
              <a:t>Site Rep &amp; Grievance Training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6FD10D-CE9C-4EA7-B1C4-7B43732D6A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47870" y="5872366"/>
            <a:ext cx="2351864" cy="274320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fld id="{AA3F3440-88E3-48B8-8559-6E56FAAD7437}" type="datetime1">
              <a:rPr lang="en-US">
                <a:solidFill>
                  <a:schemeClr val="tx1"/>
                </a:solidFill>
              </a:rPr>
              <a:pPr algn="r">
                <a:spcAft>
                  <a:spcPts val="600"/>
                </a:spcAft>
              </a:pPr>
              <a:t>8/31/2022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388952" y="5872366"/>
            <a:ext cx="548640" cy="274320"/>
          </a:xfrm>
        </p:spPr>
        <p:txBody>
          <a:bodyPr>
            <a:normAutofit/>
          </a:bodyPr>
          <a:lstStyle/>
          <a:p>
            <a:pPr eaLnBrk="1" latinLnBrk="0" hangingPunct="1">
              <a:spcAft>
                <a:spcPts val="600"/>
              </a:spcAft>
            </a:pPr>
            <a:fld id="{2BBB5E19-F10A-4C2F-BF6F-11C513378A2E}" type="slidenum">
              <a:rPr kumimoji="0" lang="en-US">
                <a:solidFill>
                  <a:schemeClr val="tx1"/>
                </a:solidFill>
              </a:rPr>
              <a:pPr eaLnBrk="1" latinLnBrk="0" hangingPunct="1">
                <a:spcAft>
                  <a:spcPts val="600"/>
                </a:spcAft>
              </a:pPr>
              <a:t>37</a:t>
            </a:fld>
            <a:endParaRPr kumimoji="0" lang="en-US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95391645"/>
      </p:ext>
    </p:extLst>
  </p:cSld>
  <p:clrMapOvr>
    <a:masterClrMapping/>
  </p:clrMapOvr>
  <p:transition spd="slow" advTm="105000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009E310-C7C2-4F23-B466-4417C8ED3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1A4F4A1-146B-4D29-852A-F60996679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C31FF5-F97E-4082-BFC5-A880DB9F3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1150" y="457200"/>
            <a:ext cx="8533646" cy="594360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15B4CE-42DE-4E9B-B800-B5B8142E6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2467" y="621793"/>
            <a:ext cx="8198780" cy="5614416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4616" y="881210"/>
            <a:ext cx="7417925" cy="1517035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4616" y="2626840"/>
            <a:ext cx="7245103" cy="3131777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32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Policy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 refers to those written procedures established by management in areas of the work relationship </a:t>
            </a:r>
            <a:r>
              <a:rPr lang="en-US" sz="32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not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 covered by the CBA (e.g., School Board Policy, Administrative Regulations, Principal’s Memo, District Memo). 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Arial Narrow" pitchFamily="34" charset="0"/>
            </a:endParaRPr>
          </a:p>
          <a:p>
            <a:pPr>
              <a:buNone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Arial Narrow" pitchFamily="34" charset="0"/>
            </a:endParaRPr>
          </a:p>
          <a:p>
            <a:pPr>
              <a:buNone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	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01053" y="5872366"/>
            <a:ext cx="3657600" cy="274320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kumimoji="0" lang="en-US">
                <a:solidFill>
                  <a:schemeClr val="tx1"/>
                </a:solidFill>
              </a:rPr>
              <a:t>Site Rep &amp; Grievance Training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996D8F-76B7-4ED4-9141-BBA49F959E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47870" y="5872366"/>
            <a:ext cx="2351864" cy="274320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fld id="{4D0A4F90-08AA-4684-BE43-65AB54F97B42}" type="datetime1">
              <a:rPr lang="en-US">
                <a:solidFill>
                  <a:schemeClr val="tx1"/>
                </a:solidFill>
              </a:rPr>
              <a:pPr algn="r">
                <a:spcAft>
                  <a:spcPts val="600"/>
                </a:spcAft>
              </a:pPr>
              <a:t>8/31/2022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388952" y="5872366"/>
            <a:ext cx="548640" cy="274320"/>
          </a:xfrm>
        </p:spPr>
        <p:txBody>
          <a:bodyPr>
            <a:normAutofit/>
          </a:bodyPr>
          <a:lstStyle/>
          <a:p>
            <a:pPr eaLnBrk="1" latinLnBrk="0" hangingPunct="1">
              <a:spcAft>
                <a:spcPts val="600"/>
              </a:spcAft>
            </a:pPr>
            <a:fld id="{2BBB5E19-F10A-4C2F-BF6F-11C513378A2E}" type="slidenum">
              <a:rPr kumimoji="0" lang="en-US">
                <a:solidFill>
                  <a:schemeClr val="tx1"/>
                </a:solidFill>
              </a:rPr>
              <a:pPr eaLnBrk="1" latinLnBrk="0" hangingPunct="1">
                <a:spcAft>
                  <a:spcPts val="600"/>
                </a:spcAft>
              </a:pPr>
              <a:t>38</a:t>
            </a:fld>
            <a:endParaRPr kumimoji="0"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343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5000"/>
    </mc:Choice>
    <mc:Fallback xmlns="">
      <p:transition advTm="10500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009E310-C7C2-4F23-B466-4417C8ED3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1A4F4A1-146B-4D29-852A-F60996679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C31FF5-F97E-4082-BFC5-A880DB9F3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1150" y="457200"/>
            <a:ext cx="8533646" cy="594360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15B4CE-42DE-4E9B-B800-B5B8142E6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2467" y="621793"/>
            <a:ext cx="8198780" cy="5614416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4616" y="881210"/>
            <a:ext cx="7417925" cy="1517035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 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4616" y="2626840"/>
            <a:ext cx="7245103" cy="313177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Any longstanding, frequent practice that is accepted and known by both union and management. Bona fide past practices are considered part of the contract.</a:t>
            </a:r>
          </a:p>
          <a:p>
            <a:pPr>
              <a:buNone/>
            </a:pP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	Example: The District Office charges your sick leave on a pro-rata basis, although the contract is silent about leaves that are less than a full day.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01053" y="5872366"/>
            <a:ext cx="3657600" cy="274320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kumimoji="0" lang="en-US">
                <a:solidFill>
                  <a:schemeClr val="tx1"/>
                </a:solidFill>
              </a:rPr>
              <a:t>Site Rep &amp; Grievance Training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5836B2-0646-4CB2-A581-A13D29614A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47870" y="5872366"/>
            <a:ext cx="2351864" cy="274320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fld id="{E04DA070-3987-4485-984F-882CAE24EEFA}" type="datetime1">
              <a:rPr lang="en-US">
                <a:solidFill>
                  <a:schemeClr val="tx1"/>
                </a:solidFill>
              </a:rPr>
              <a:pPr algn="r">
                <a:spcAft>
                  <a:spcPts val="600"/>
                </a:spcAft>
              </a:pPr>
              <a:t>8/31/2022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388952" y="5872366"/>
            <a:ext cx="548640" cy="274320"/>
          </a:xfrm>
        </p:spPr>
        <p:txBody>
          <a:bodyPr>
            <a:normAutofit/>
          </a:bodyPr>
          <a:lstStyle/>
          <a:p>
            <a:pPr eaLnBrk="1" latinLnBrk="0" hangingPunct="1">
              <a:spcAft>
                <a:spcPts val="600"/>
              </a:spcAft>
            </a:pPr>
            <a:fld id="{2BBB5E19-F10A-4C2F-BF6F-11C513378A2E}" type="slidenum">
              <a:rPr kumimoji="0" lang="en-US">
                <a:solidFill>
                  <a:schemeClr val="tx1"/>
                </a:solidFill>
              </a:rPr>
              <a:pPr eaLnBrk="1" latinLnBrk="0" hangingPunct="1">
                <a:spcAft>
                  <a:spcPts val="600"/>
                </a:spcAft>
              </a:pPr>
              <a:t>39</a:t>
            </a:fld>
            <a:endParaRPr kumimoji="0"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94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5000"/>
    </mc:Choice>
    <mc:Fallback xmlns="">
      <p:transition advTm="10500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0D70C8A-A50E-4B41-86A2-E2F855812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009E310-C7C2-4F23-B466-4417C8ED3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1A4F4A1-146B-4D29-852A-F60996679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4C31FF5-F97E-4082-BFC5-A880DB9F3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1150" y="457200"/>
            <a:ext cx="8533646" cy="594360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015B4CE-42DE-4E9B-B800-B5B8142E6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2467" y="621793"/>
            <a:ext cx="8198780" cy="5614416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4" name="TextBox 3"/>
          <p:cNvSpPr txBox="1"/>
          <p:nvPr/>
        </p:nvSpPr>
        <p:spPr>
          <a:xfrm>
            <a:off x="3844616" y="868218"/>
            <a:ext cx="7245103" cy="4890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 defTabSz="914400"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</a:pPr>
            <a:endParaRPr lang="en-US" sz="4000" b="1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 defTabSz="914400"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</a:pPr>
            <a:r>
              <a:rPr lang="en-US" sz="40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Remember, even though the you have one of the toughest contracts in the country, no contract is worth the paper it’s printed on unless it’s enforced.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B84A49-706D-4A0C-A214-00CCE283B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01053" y="5872366"/>
            <a:ext cx="3657600" cy="27432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Site Rep &amp; Grievance Training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AFDAF7-31ED-4445-8689-ECBAB83029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47870" y="5872366"/>
            <a:ext cx="2351864" cy="27432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spcAft>
                <a:spcPts val="600"/>
              </a:spcAft>
            </a:pPr>
            <a:fld id="{A912D1B7-3624-4926-A815-C92D2E1F23D1}" type="datetime1">
              <a:rPr lang="en-US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algn="r">
                <a:spcAft>
                  <a:spcPts val="600"/>
                </a:spcAft>
              </a:pPr>
              <a:t>8/31/2022</a:t>
            </a:fld>
            <a:endParaRPr lang="en-US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0388952" y="5872366"/>
            <a:ext cx="548640" cy="27432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spcAft>
                <a:spcPts val="600"/>
              </a:spcAft>
            </a:pPr>
            <a:fld id="{D361E4BD-A0C8-4557-BF37-AC500EF9A9A7}" type="slidenum">
              <a:rPr lang="en-US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>
                <a:spcAft>
                  <a:spcPts val="600"/>
                </a:spcAft>
              </a:pPr>
              <a:t>40</a:t>
            </a:fld>
            <a:endParaRPr lang="en-US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7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A8C6BC2-E9E2-4780-8A41-064073CD43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70450CF-22E9-4B1D-B146-30FEE770C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0238079-1F65-476A-BC6C-F2D3BD2683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40C935-D2D3-4F63-A4DA-CD768BB3F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E8D8045-0F80-4964-B591-0D599AB42D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28372" y="1267730"/>
            <a:ext cx="1567331" cy="645295"/>
            <a:chOff x="5318306" y="1386268"/>
            <a:chExt cx="1567331" cy="645295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F8A5889-0EE6-4E19-98FE-29F79E987B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1B0FE4C3-64BE-4A2B-818D-4D8447934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4670D04-30D8-487E-A3F4-0655E48016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5472113B-41FA-450E-B533-F51733045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190" y="457200"/>
            <a:ext cx="11281609" cy="594360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pic>
        <p:nvPicPr>
          <p:cNvPr id="9" name="Graphic 8" descr="Question mark">
            <a:extLst>
              <a:ext uri="{FF2B5EF4-FFF2-40B4-BE49-F238E27FC236}">
                <a16:creationId xmlns:a16="http://schemas.microsoft.com/office/drawing/2014/main" id="{79C02C1C-3411-41B8-B8C7-C270D3CB39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28703" y="1562546"/>
            <a:ext cx="3750954" cy="3750954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3CB5E9E0-7C44-46B5-B3E8-E62887B311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738" y="621793"/>
            <a:ext cx="10954512" cy="5614416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6848" y="1348844"/>
            <a:ext cx="6226773" cy="403477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6000" i="1" cap="all" spc="-100" dirty="0"/>
              <a:t>Questions</a:t>
            </a:r>
            <a:br>
              <a:rPr lang="en-US" sz="6000" i="1" cap="all" spc="-100" dirty="0"/>
            </a:br>
            <a:r>
              <a:rPr lang="en-US" sz="6000" i="1" cap="all" spc="-100" dirty="0"/>
              <a:t>&amp;</a:t>
            </a:r>
            <a:br>
              <a:rPr lang="en-US" sz="6000" i="1" cap="all" spc="-100" dirty="0"/>
            </a:br>
            <a:r>
              <a:rPr lang="en-US" sz="6000" i="1" cap="all" spc="-100" dirty="0"/>
              <a:t>Answers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EF88855-34D7-45DF-9DB8-682E4A3586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4898" y="446824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C6981A1-6AD0-44A6-84F4-420410F3B2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149198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4FC5C3-3522-4DEE-B40F-515CD91D4B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17778" y="493108"/>
            <a:ext cx="1554480" cy="52721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spcAft>
                <a:spcPts val="600"/>
              </a:spcAft>
            </a:pPr>
            <a:fld id="{7AAAFF2D-EA1E-454C-91D3-9864C58B1D77}" type="datetime1">
              <a:rPr lang="en-US" sz="1300">
                <a:solidFill>
                  <a:schemeClr val="tx1"/>
                </a:solidFill>
              </a:rPr>
              <a:pPr algn="ctr" defTabSz="914400">
                <a:spcAft>
                  <a:spcPts val="600"/>
                </a:spcAft>
              </a:pPr>
              <a:t>8/31/2022</a:t>
            </a:fld>
            <a:endParaRPr lang="en-US" sz="1300">
              <a:solidFill>
                <a:schemeClr val="tx1"/>
              </a:solidFill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D9FF0FB-30CE-40B4-B3F2-A565E71CE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40838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C7216A06-7EF2-4C72-8D1E-8959D3EBC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149198" y="1092118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60772" y="5834313"/>
            <a:ext cx="5905500" cy="228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>
              <a:lnSpc>
                <a:spcPct val="90000"/>
              </a:lnSpc>
              <a:spcAft>
                <a:spcPts val="600"/>
              </a:spcAft>
            </a:pPr>
            <a:r>
              <a:rPr kumimoji="0" lang="en-US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Site Rep &amp; Grievance Training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3834" y="5858088"/>
            <a:ext cx="2111881" cy="228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fld id="{2BBB5E19-F10A-4C2F-BF6F-11C513378A2E}" type="slidenum">
              <a:rPr kumimoji="0" lang="en-US" smtClean="0"/>
              <a:pPr defTabSz="914400">
                <a:lnSpc>
                  <a:spcPct val="90000"/>
                </a:lnSpc>
                <a:spcAft>
                  <a:spcPts val="600"/>
                </a:spcAft>
              </a:pPr>
              <a:t>41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658167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5000">
        <p14:prism/>
      </p:transition>
    </mc:Choice>
    <mc:Fallback xmlns="">
      <p:transition spd="slow" advTm="105000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9|4.8|2.3|5|5.3|1.5|7.1|4.6|4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0.9|1.4|3.8|3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|2.4|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3.1|3.2|5.2|5.2|7.2|4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|2.3|1.7|1.6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fe38b274f234111a294edeb7f0b07493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c2c4aa400ea998a730c421a6ef03a9f1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Section xmlns="05627597-0322-42fc-bc19-1d0dde15c694" xsi:nil="true"/>
    <TaxCatchAll xmlns="5ed5bd0d-9aa5-480d-8c58-25f9f57090c9" xsi:nil="true"/>
  </documentManagement>
</p:properties>
</file>

<file path=customXml/itemProps1.xml><?xml version="1.0" encoding="utf-8"?>
<ds:datastoreItem xmlns:ds="http://schemas.openxmlformats.org/officeDocument/2006/customXml" ds:itemID="{F34E260C-9A3D-4F2E-9E5E-52991EF5BB50}"/>
</file>

<file path=customXml/itemProps2.xml><?xml version="1.0" encoding="utf-8"?>
<ds:datastoreItem xmlns:ds="http://schemas.openxmlformats.org/officeDocument/2006/customXml" ds:itemID="{2449F63B-EEE0-4849-A5AA-40366667C619}"/>
</file>

<file path=customXml/itemProps3.xml><?xml version="1.0" encoding="utf-8"?>
<ds:datastoreItem xmlns:ds="http://schemas.openxmlformats.org/officeDocument/2006/customXml" ds:itemID="{6D289C39-E1A5-4B68-934D-00A4046D36C1}"/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4882</TotalTime>
  <Words>2551</Words>
  <Application>Microsoft Office PowerPoint</Application>
  <PresentationFormat>Widescreen</PresentationFormat>
  <Paragraphs>381</Paragraphs>
  <Slides>41</Slides>
  <Notes>14</Notes>
  <HiddenSlides>0</HiddenSlides>
  <MMClips>1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3" baseType="lpstr">
      <vt:lpstr>Arial Black</vt:lpstr>
      <vt:lpstr>Arial Narrow</vt:lpstr>
      <vt:lpstr>Arial Nova</vt:lpstr>
      <vt:lpstr>Calibri</vt:lpstr>
      <vt:lpstr>Cambria</vt:lpstr>
      <vt:lpstr>Century Gothic</vt:lpstr>
      <vt:lpstr>Franklin Gothic Book</vt:lpstr>
      <vt:lpstr>Garamond</vt:lpstr>
      <vt:lpstr>Impact</vt:lpstr>
      <vt:lpstr>MS Reference Sans Serif</vt:lpstr>
      <vt:lpstr>Wingdings</vt:lpstr>
      <vt:lpstr>Savon</vt:lpstr>
      <vt:lpstr>Site Rep &amp;  Grievance Training</vt:lpstr>
      <vt:lpstr>The Core Responsibilities</vt:lpstr>
      <vt:lpstr>Your motivations and hesitations</vt:lpstr>
      <vt:lpstr>Union Code of Conduct</vt:lpstr>
      <vt:lpstr>The Communicator</vt:lpstr>
      <vt:lpstr>How do I help my work site gain parity?</vt:lpstr>
      <vt:lpstr>How do I help my work site gain parity?</vt:lpstr>
      <vt:lpstr>How do I help my work site gain parity? </vt:lpstr>
      <vt:lpstr>The Facilitator</vt:lpstr>
      <vt:lpstr>The Facilitator: The 10 Minute Meeting</vt:lpstr>
      <vt:lpstr>Meeting with Administrators</vt:lpstr>
      <vt:lpstr>Bulletin Boards</vt:lpstr>
      <vt:lpstr>PowerPoint Presentation</vt:lpstr>
      <vt:lpstr>Unionism: Strength in Numbers</vt:lpstr>
      <vt:lpstr>Lay the Groundwork</vt:lpstr>
      <vt:lpstr>Social Media Tips for Educators</vt:lpstr>
      <vt:lpstr>The Advocate</vt:lpstr>
      <vt:lpstr>Role Model: Traits of the Advocate</vt:lpstr>
      <vt:lpstr>Advocate: The “right” to representation</vt:lpstr>
      <vt:lpstr>What does “represent a member in a disciplinary meeting” look like?</vt:lpstr>
      <vt:lpstr>Representation continued…</vt:lpstr>
      <vt:lpstr>Knowing when you aren’t the “right” person</vt:lpstr>
      <vt:lpstr>Representation continued…</vt:lpstr>
      <vt:lpstr>Representation continued</vt:lpstr>
      <vt:lpstr>5 MINUTE  Bio Break</vt:lpstr>
      <vt:lpstr>PART 2: Complaint or Grievance?</vt:lpstr>
      <vt:lpstr>What is a Grievance?</vt:lpstr>
      <vt:lpstr>What is a complaint?</vt:lpstr>
      <vt:lpstr>Brainstorm  Think, Pair, Share</vt:lpstr>
      <vt:lpstr>Report Out</vt:lpstr>
      <vt:lpstr>Is it a complaint or a grievance?    </vt:lpstr>
      <vt:lpstr>The Grievance Process</vt:lpstr>
      <vt:lpstr>You have a grievance. What should you do?</vt:lpstr>
      <vt:lpstr>How to Investigate a Grievance</vt:lpstr>
      <vt:lpstr>Presenting a Grievance</vt:lpstr>
      <vt:lpstr>What About Complaints?</vt:lpstr>
      <vt:lpstr>Who deals with a complaint?</vt:lpstr>
      <vt:lpstr>Policy</vt:lpstr>
      <vt:lpstr>Past Practice</vt:lpstr>
      <vt:lpstr>PowerPoint Presentation</vt:lpstr>
      <vt:lpstr>Questions &amp; Answers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Site Rep Training (or “doing your part for Parity)</dc:title>
  <dc:creator>Vieler, Lisa</dc:creator>
  <cp:lastModifiedBy>Hoag, Adia</cp:lastModifiedBy>
  <cp:revision>55</cp:revision>
  <cp:lastPrinted>2017-01-26T21:48:56Z</cp:lastPrinted>
  <dcterms:created xsi:type="dcterms:W3CDTF">2016-10-04T19:04:45Z</dcterms:created>
  <dcterms:modified xsi:type="dcterms:W3CDTF">2022-08-31T17:23:09Z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</Properties>
</file>