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diagrams/data7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colors3.xml" ContentType="application/vnd.openxmlformats-officedocument.drawingml.diagramColors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3.xml" ContentType="application/vnd.ms-office.drawingml.diagramDrawing+xml"/>
  <Override PartName="/ppt/handoutMasters/handoutMaster1.xml" ContentType="application/vnd.openxmlformats-officedocument.presentationml.handoutMaster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Masters/notesMaster1.xml" ContentType="application/vnd.openxmlformats-officedocument.presentationml.notesMaster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3.xml" ContentType="application/vnd.openxmlformats-officedocument.drawingml.diagramLayout+xml"/>
  <Override PartName="/ppt/diagrams/layout5.xml" ContentType="application/vnd.openxmlformats-officedocument.drawingml.diagramLayout+xml"/>
  <Override PartName="/ppt/diagrams/layout2.xml" ContentType="application/vnd.openxmlformats-officedocument.drawingml.diagramLayout+xml"/>
  <Override PartName="/ppt/diagrams/layout7.xml" ContentType="application/vnd.openxmlformats-officedocument.drawingml.diagramLayout+xml"/>
  <Override PartName="/ppt/diagrams/colors7.xml" ContentType="application/vnd.openxmlformats-officedocument.drawingml.diagramColors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quickStyle7.xml" ContentType="application/vnd.openxmlformats-officedocument.drawingml.diagramStyle+xml"/>
  <Override PartName="/ppt/diagrams/drawing7.xml" ContentType="application/vnd.ms-office.drawingml.diagramDrawing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3" r:id="rId1"/>
    <p:sldMasterId id="2147483948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58" r:id="rId5"/>
    <p:sldId id="259" r:id="rId6"/>
    <p:sldId id="260" r:id="rId7"/>
    <p:sldId id="262" r:id="rId8"/>
    <p:sldId id="270" r:id="rId9"/>
    <p:sldId id="271" r:id="rId10"/>
    <p:sldId id="272" r:id="rId11"/>
    <p:sldId id="279" r:id="rId12"/>
    <p:sldId id="273" r:id="rId13"/>
    <p:sldId id="274" r:id="rId1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53" autoAdjust="0"/>
  </p:normalViewPr>
  <p:slideViewPr>
    <p:cSldViewPr>
      <p:cViewPr varScale="1">
        <p:scale>
          <a:sx n="76" d="100"/>
          <a:sy n="76" d="100"/>
        </p:scale>
        <p:origin x="84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6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846" y="108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EC7E26-F142-4077-9E5A-DFBE23D4A2E0}" type="doc">
      <dgm:prSet loTypeId="urn:microsoft.com/office/officeart/2005/8/layout/matrix3" loCatId="matrix" qsTypeId="urn:microsoft.com/office/officeart/2005/8/quickstyle/3d3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210514E-F3B8-4CB0-B133-33B15915CC3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Work Site Leader</a:t>
          </a:r>
        </a:p>
      </dgm:t>
    </dgm:pt>
    <dgm:pt modelId="{6E075563-F70C-45F5-8A76-09334A839925}" type="parTrans" cxnId="{B31A21F1-F88B-47E2-AB4D-E8B411ECCE9A}">
      <dgm:prSet/>
      <dgm:spPr/>
      <dgm:t>
        <a:bodyPr/>
        <a:lstStyle/>
        <a:p>
          <a:endParaRPr lang="en-US"/>
        </a:p>
      </dgm:t>
    </dgm:pt>
    <dgm:pt modelId="{6B6CA7CE-7239-4503-BDC2-E24EAB63E15F}" type="sibTrans" cxnId="{B31A21F1-F88B-47E2-AB4D-E8B411ECCE9A}">
      <dgm:prSet/>
      <dgm:spPr/>
      <dgm:t>
        <a:bodyPr/>
        <a:lstStyle/>
        <a:p>
          <a:endParaRPr lang="en-US"/>
        </a:p>
      </dgm:t>
    </dgm:pt>
    <dgm:pt modelId="{4757CC11-DA0E-454E-BD6C-D7BC8E475F2A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Communicator</a:t>
          </a:r>
        </a:p>
      </dgm:t>
    </dgm:pt>
    <dgm:pt modelId="{F9BA01EE-00C0-4A39-B310-547214D61C91}" type="parTrans" cxnId="{9DB095DE-5952-4750-ABB7-4A2CBFD88C90}">
      <dgm:prSet/>
      <dgm:spPr/>
      <dgm:t>
        <a:bodyPr/>
        <a:lstStyle/>
        <a:p>
          <a:endParaRPr lang="en-US"/>
        </a:p>
      </dgm:t>
    </dgm:pt>
    <dgm:pt modelId="{9173EA28-E4B1-4102-AB49-043F8700BB8A}" type="sibTrans" cxnId="{9DB095DE-5952-4750-ABB7-4A2CBFD88C90}">
      <dgm:prSet/>
      <dgm:spPr/>
      <dgm:t>
        <a:bodyPr/>
        <a:lstStyle/>
        <a:p>
          <a:endParaRPr lang="en-US"/>
        </a:p>
      </dgm:t>
    </dgm:pt>
    <dgm:pt modelId="{B156CA0D-B0C5-49F0-9E9E-A440E32AAFF3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Problem Solver</a:t>
          </a:r>
        </a:p>
      </dgm:t>
    </dgm:pt>
    <dgm:pt modelId="{6B50701A-BDA5-4F58-9F47-9F3EDC8ADDBD}" type="parTrans" cxnId="{A7541B52-30E0-4861-B652-4B83869896C2}">
      <dgm:prSet/>
      <dgm:spPr/>
      <dgm:t>
        <a:bodyPr/>
        <a:lstStyle/>
        <a:p>
          <a:endParaRPr lang="en-US"/>
        </a:p>
      </dgm:t>
    </dgm:pt>
    <dgm:pt modelId="{E2620A8C-A039-4C19-A919-77481894C5C2}" type="sibTrans" cxnId="{A7541B52-30E0-4861-B652-4B83869896C2}">
      <dgm:prSet/>
      <dgm:spPr/>
      <dgm:t>
        <a:bodyPr/>
        <a:lstStyle/>
        <a:p>
          <a:endParaRPr lang="en-US"/>
        </a:p>
      </dgm:t>
    </dgm:pt>
    <dgm:pt modelId="{32891823-1930-4B4E-BC7F-10A7C052EF1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Union Builder</a:t>
          </a:r>
        </a:p>
      </dgm:t>
    </dgm:pt>
    <dgm:pt modelId="{3BBB7CD7-1A94-44C0-BEB9-3F653572AAEB}" type="parTrans" cxnId="{BE48C1CF-73E9-4B1A-97BB-30B1BD136665}">
      <dgm:prSet/>
      <dgm:spPr/>
      <dgm:t>
        <a:bodyPr/>
        <a:lstStyle/>
        <a:p>
          <a:endParaRPr lang="en-US"/>
        </a:p>
      </dgm:t>
    </dgm:pt>
    <dgm:pt modelId="{9B058B85-87DB-4EB6-9F45-6D1ED2DDC64C}" type="sibTrans" cxnId="{BE48C1CF-73E9-4B1A-97BB-30B1BD136665}">
      <dgm:prSet/>
      <dgm:spPr/>
      <dgm:t>
        <a:bodyPr/>
        <a:lstStyle/>
        <a:p>
          <a:endParaRPr lang="en-US"/>
        </a:p>
      </dgm:t>
    </dgm:pt>
    <dgm:pt modelId="{3D44AD69-D941-430F-9817-02F217F49DE2}" type="pres">
      <dgm:prSet presAssocID="{01EC7E26-F142-4077-9E5A-DFBE23D4A2E0}" presName="matrix" presStyleCnt="0">
        <dgm:presLayoutVars>
          <dgm:chMax val="1"/>
          <dgm:dir/>
          <dgm:resizeHandles val="exact"/>
        </dgm:presLayoutVars>
      </dgm:prSet>
      <dgm:spPr/>
    </dgm:pt>
    <dgm:pt modelId="{1F2BC1C9-A937-40BB-B8D8-7A4295FA2753}" type="pres">
      <dgm:prSet presAssocID="{01EC7E26-F142-4077-9E5A-DFBE23D4A2E0}" presName="diamond" presStyleLbl="bgShp" presStyleIdx="0" presStyleCnt="1" custLinFactNeighborX="2564" custLinFactNeighborY="-28205"/>
      <dgm:spPr/>
    </dgm:pt>
    <dgm:pt modelId="{340ACF39-F513-47A0-8764-8015C1206F15}" type="pres">
      <dgm:prSet presAssocID="{01EC7E26-F142-4077-9E5A-DFBE23D4A2E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F9F83CF-7CDD-4C31-AB2E-94A8C3BDFFAF}" type="pres">
      <dgm:prSet presAssocID="{01EC7E26-F142-4077-9E5A-DFBE23D4A2E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59E6350-E1F8-44DB-854F-2813BCCC75DF}" type="pres">
      <dgm:prSet presAssocID="{01EC7E26-F142-4077-9E5A-DFBE23D4A2E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938F8F3-D207-489A-AA90-3377810CDF6F}" type="pres">
      <dgm:prSet presAssocID="{01EC7E26-F142-4077-9E5A-DFBE23D4A2E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50CBF1D-D6BD-4FCE-A75F-A1E42A121D9F}" type="presOf" srcId="{3210514E-F3B8-4CB0-B133-33B15915CC30}" destId="{340ACF39-F513-47A0-8764-8015C1206F15}" srcOrd="0" destOrd="0" presId="urn:microsoft.com/office/officeart/2005/8/layout/matrix3"/>
    <dgm:cxn modelId="{0744BDB3-0CCC-474B-B4F3-9FA32294F3F5}" type="presOf" srcId="{4757CC11-DA0E-454E-BD6C-D7BC8E475F2A}" destId="{AF9F83CF-7CDD-4C31-AB2E-94A8C3BDFFAF}" srcOrd="0" destOrd="0" presId="urn:microsoft.com/office/officeart/2005/8/layout/matrix3"/>
    <dgm:cxn modelId="{799341F0-9ADA-462E-8092-FC84D5F49A9F}" type="presOf" srcId="{B156CA0D-B0C5-49F0-9E9E-A440E32AAFF3}" destId="{A59E6350-E1F8-44DB-854F-2813BCCC75DF}" srcOrd="0" destOrd="0" presId="urn:microsoft.com/office/officeart/2005/8/layout/matrix3"/>
    <dgm:cxn modelId="{316AF7E4-2D99-46D4-A04D-4D0BA6D9B194}" type="presOf" srcId="{32891823-1930-4B4E-BC7F-10A7C052EF10}" destId="{1938F8F3-D207-489A-AA90-3377810CDF6F}" srcOrd="0" destOrd="0" presId="urn:microsoft.com/office/officeart/2005/8/layout/matrix3"/>
    <dgm:cxn modelId="{B31A21F1-F88B-47E2-AB4D-E8B411ECCE9A}" srcId="{01EC7E26-F142-4077-9E5A-DFBE23D4A2E0}" destId="{3210514E-F3B8-4CB0-B133-33B15915CC30}" srcOrd="0" destOrd="0" parTransId="{6E075563-F70C-45F5-8A76-09334A839925}" sibTransId="{6B6CA7CE-7239-4503-BDC2-E24EAB63E15F}"/>
    <dgm:cxn modelId="{FE262439-A75E-4CA4-A98C-7EF24CB0CAA5}" type="presOf" srcId="{01EC7E26-F142-4077-9E5A-DFBE23D4A2E0}" destId="{3D44AD69-D941-430F-9817-02F217F49DE2}" srcOrd="0" destOrd="0" presId="urn:microsoft.com/office/officeart/2005/8/layout/matrix3"/>
    <dgm:cxn modelId="{A7541B52-30E0-4861-B652-4B83869896C2}" srcId="{01EC7E26-F142-4077-9E5A-DFBE23D4A2E0}" destId="{B156CA0D-B0C5-49F0-9E9E-A440E32AAFF3}" srcOrd="2" destOrd="0" parTransId="{6B50701A-BDA5-4F58-9F47-9F3EDC8ADDBD}" sibTransId="{E2620A8C-A039-4C19-A919-77481894C5C2}"/>
    <dgm:cxn modelId="{BE48C1CF-73E9-4B1A-97BB-30B1BD136665}" srcId="{01EC7E26-F142-4077-9E5A-DFBE23D4A2E0}" destId="{32891823-1930-4B4E-BC7F-10A7C052EF10}" srcOrd="3" destOrd="0" parTransId="{3BBB7CD7-1A94-44C0-BEB9-3F653572AAEB}" sibTransId="{9B058B85-87DB-4EB6-9F45-6D1ED2DDC64C}"/>
    <dgm:cxn modelId="{9DB095DE-5952-4750-ABB7-4A2CBFD88C90}" srcId="{01EC7E26-F142-4077-9E5A-DFBE23D4A2E0}" destId="{4757CC11-DA0E-454E-BD6C-D7BC8E475F2A}" srcOrd="1" destOrd="0" parTransId="{F9BA01EE-00C0-4A39-B310-547214D61C91}" sibTransId="{9173EA28-E4B1-4102-AB49-043F8700BB8A}"/>
    <dgm:cxn modelId="{F0B2AAE7-6F0F-47CA-9CC5-6569446B8B9B}" type="presParOf" srcId="{3D44AD69-D941-430F-9817-02F217F49DE2}" destId="{1F2BC1C9-A937-40BB-B8D8-7A4295FA2753}" srcOrd="0" destOrd="0" presId="urn:microsoft.com/office/officeart/2005/8/layout/matrix3"/>
    <dgm:cxn modelId="{6174A077-A11B-4CE7-81DE-74FDDECBFD4E}" type="presParOf" srcId="{3D44AD69-D941-430F-9817-02F217F49DE2}" destId="{340ACF39-F513-47A0-8764-8015C1206F15}" srcOrd="1" destOrd="0" presId="urn:microsoft.com/office/officeart/2005/8/layout/matrix3"/>
    <dgm:cxn modelId="{8A6E59DA-FC37-4FF8-83D8-040ECFF0FBB4}" type="presParOf" srcId="{3D44AD69-D941-430F-9817-02F217F49DE2}" destId="{AF9F83CF-7CDD-4C31-AB2E-94A8C3BDFFAF}" srcOrd="2" destOrd="0" presId="urn:microsoft.com/office/officeart/2005/8/layout/matrix3"/>
    <dgm:cxn modelId="{FAABF820-5C60-4234-880A-95187D89611C}" type="presParOf" srcId="{3D44AD69-D941-430F-9817-02F217F49DE2}" destId="{A59E6350-E1F8-44DB-854F-2813BCCC75DF}" srcOrd="3" destOrd="0" presId="urn:microsoft.com/office/officeart/2005/8/layout/matrix3"/>
    <dgm:cxn modelId="{D93C42DF-4E92-47D6-A557-014A6ADE70F7}" type="presParOf" srcId="{3D44AD69-D941-430F-9817-02F217F49DE2}" destId="{1938F8F3-D207-489A-AA90-3377810CDF6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D8CFB6-06FA-4D57-AAA5-AA72F2FE6717}" type="doc">
      <dgm:prSet loTypeId="urn:microsoft.com/office/officeart/2005/8/layout/hList7#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956045B-67DB-4387-A8CE-F00EF029EA0F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Is a visible representative of the union</a:t>
          </a:r>
        </a:p>
      </dgm:t>
    </dgm:pt>
    <dgm:pt modelId="{E973582B-781B-49DC-B968-4858BBC2B24D}" type="parTrans" cxnId="{75547A2A-A814-470B-8C62-4DDDCFD9EEE7}">
      <dgm:prSet/>
      <dgm:spPr/>
      <dgm:t>
        <a:bodyPr/>
        <a:lstStyle/>
        <a:p>
          <a:endParaRPr lang="en-US"/>
        </a:p>
      </dgm:t>
    </dgm:pt>
    <dgm:pt modelId="{EC085FD5-519E-44D8-9509-56BC2F5E4DEB}" type="sibTrans" cxnId="{75547A2A-A814-470B-8C62-4DDDCFD9EEE7}">
      <dgm:prSet/>
      <dgm:spPr/>
      <dgm:t>
        <a:bodyPr/>
        <a:lstStyle/>
        <a:p>
          <a:endParaRPr lang="en-US"/>
        </a:p>
      </dgm:t>
    </dgm:pt>
    <dgm:pt modelId="{7A085E23-2905-4338-ABA4-5B4E622A0DCE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Holds worksite meetings</a:t>
          </a:r>
        </a:p>
      </dgm:t>
    </dgm:pt>
    <dgm:pt modelId="{E6ED306A-EE7B-4FE3-B328-6BAC0772764E}" type="parTrans" cxnId="{09842F25-E9CB-4EF6-A93A-68389874FAD1}">
      <dgm:prSet/>
      <dgm:spPr/>
      <dgm:t>
        <a:bodyPr/>
        <a:lstStyle/>
        <a:p>
          <a:endParaRPr lang="en-US"/>
        </a:p>
      </dgm:t>
    </dgm:pt>
    <dgm:pt modelId="{A6E7A773-3C53-4485-B28A-59385564A794}" type="sibTrans" cxnId="{09842F25-E9CB-4EF6-A93A-68389874FAD1}">
      <dgm:prSet/>
      <dgm:spPr/>
      <dgm:t>
        <a:bodyPr/>
        <a:lstStyle/>
        <a:p>
          <a:endParaRPr lang="en-US"/>
        </a:p>
      </dgm:t>
    </dgm:pt>
    <dgm:pt modelId="{C623BCCB-D51B-4EC0-8A21-F29319E60B3E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Gets union members to serve on committees</a:t>
          </a:r>
        </a:p>
      </dgm:t>
    </dgm:pt>
    <dgm:pt modelId="{C123C531-CB61-4254-B9A9-8C2E457FAAC3}" type="parTrans" cxnId="{C77AC980-BF23-4D7C-9CBD-A614BF4976E9}">
      <dgm:prSet/>
      <dgm:spPr/>
      <dgm:t>
        <a:bodyPr/>
        <a:lstStyle/>
        <a:p>
          <a:endParaRPr lang="en-US"/>
        </a:p>
      </dgm:t>
    </dgm:pt>
    <dgm:pt modelId="{048887A0-51EF-4EDD-921A-70AC77C476E4}" type="sibTrans" cxnId="{C77AC980-BF23-4D7C-9CBD-A614BF4976E9}">
      <dgm:prSet/>
      <dgm:spPr/>
      <dgm:t>
        <a:bodyPr/>
        <a:lstStyle/>
        <a:p>
          <a:endParaRPr lang="en-US"/>
        </a:p>
      </dgm:t>
    </dgm:pt>
    <dgm:pt modelId="{430BAF14-FC2A-48E1-BFC5-29FD380ED8D5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Welcomes new employees</a:t>
          </a:r>
        </a:p>
      </dgm:t>
    </dgm:pt>
    <dgm:pt modelId="{3AFF7971-D2A7-4BF5-A9C8-CD67CB6A3F1F}" type="parTrans" cxnId="{4CD556DA-77D4-4CEB-B4B1-12555C5B9A15}">
      <dgm:prSet/>
      <dgm:spPr/>
      <dgm:t>
        <a:bodyPr/>
        <a:lstStyle/>
        <a:p>
          <a:endParaRPr lang="en-US"/>
        </a:p>
      </dgm:t>
    </dgm:pt>
    <dgm:pt modelId="{E79B71AA-BBC5-4991-8C84-E54804C4E755}" type="sibTrans" cxnId="{4CD556DA-77D4-4CEB-B4B1-12555C5B9A15}">
      <dgm:prSet/>
      <dgm:spPr/>
      <dgm:t>
        <a:bodyPr/>
        <a:lstStyle/>
        <a:p>
          <a:endParaRPr lang="en-US"/>
        </a:p>
      </dgm:t>
    </dgm:pt>
    <dgm:pt modelId="{748DB51D-A09B-451C-BEE2-AB97CB544505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Discusses important issues</a:t>
          </a:r>
        </a:p>
      </dgm:t>
    </dgm:pt>
    <dgm:pt modelId="{00A08F95-A056-445C-9EC7-1444E0A4B9AC}" type="parTrans" cxnId="{4C5D0CB7-DBEA-4E02-AB2A-7C9B90FD76F2}">
      <dgm:prSet/>
      <dgm:spPr/>
      <dgm:t>
        <a:bodyPr/>
        <a:lstStyle/>
        <a:p>
          <a:endParaRPr lang="en-US"/>
        </a:p>
      </dgm:t>
    </dgm:pt>
    <dgm:pt modelId="{2215D986-F8D4-4BF4-A6DD-B9AC7A64D3EE}" type="sibTrans" cxnId="{4C5D0CB7-DBEA-4E02-AB2A-7C9B90FD76F2}">
      <dgm:prSet/>
      <dgm:spPr/>
      <dgm:t>
        <a:bodyPr/>
        <a:lstStyle/>
        <a:p>
          <a:endParaRPr lang="en-US"/>
        </a:p>
      </dgm:t>
    </dgm:pt>
    <dgm:pt modelId="{F54782D5-EA8B-4B8E-B4CB-7A540EF712C4}">
      <dgm:prSet custT="1"/>
      <dgm:spPr/>
      <dgm:t>
        <a:bodyPr/>
        <a:lstStyle/>
        <a:p>
          <a:pPr rtl="0"/>
          <a:r>
            <a:rPr lang="en-US" sz="1600" dirty="0">
              <a:latin typeface="+mj-lt"/>
            </a:rPr>
            <a:t>Represents the school at site representative council meetings</a:t>
          </a:r>
        </a:p>
      </dgm:t>
    </dgm:pt>
    <dgm:pt modelId="{78E4AB76-0648-478F-A204-3C9D87607E73}" type="parTrans" cxnId="{E101F6F3-4379-44A5-85AC-5A512E87AC23}">
      <dgm:prSet/>
      <dgm:spPr/>
      <dgm:t>
        <a:bodyPr/>
        <a:lstStyle/>
        <a:p>
          <a:endParaRPr lang="en-US"/>
        </a:p>
      </dgm:t>
    </dgm:pt>
    <dgm:pt modelId="{A43766E1-40CF-40FD-816C-C093CC01415C}" type="sibTrans" cxnId="{E101F6F3-4379-44A5-85AC-5A512E87AC23}">
      <dgm:prSet/>
      <dgm:spPr/>
      <dgm:t>
        <a:bodyPr/>
        <a:lstStyle/>
        <a:p>
          <a:endParaRPr lang="en-US"/>
        </a:p>
      </dgm:t>
    </dgm:pt>
    <dgm:pt modelId="{0979182D-0A2C-476B-9FAC-9575BD2C18EA}" type="pres">
      <dgm:prSet presAssocID="{98D8CFB6-06FA-4D57-AAA5-AA72F2FE6717}" presName="Name0" presStyleCnt="0">
        <dgm:presLayoutVars>
          <dgm:dir/>
          <dgm:resizeHandles val="exact"/>
        </dgm:presLayoutVars>
      </dgm:prSet>
      <dgm:spPr/>
    </dgm:pt>
    <dgm:pt modelId="{A83579C2-1786-42F5-869B-E03A25FCF69E}" type="pres">
      <dgm:prSet presAssocID="{98D8CFB6-06FA-4D57-AAA5-AA72F2FE6717}" presName="fgShape" presStyleLbl="fgShp" presStyleIdx="0" presStyleCnt="1"/>
      <dgm:spPr/>
    </dgm:pt>
    <dgm:pt modelId="{1F9CB831-0546-49EF-9F0C-A49B1FBDE255}" type="pres">
      <dgm:prSet presAssocID="{98D8CFB6-06FA-4D57-AAA5-AA72F2FE6717}" presName="linComp" presStyleCnt="0"/>
      <dgm:spPr/>
    </dgm:pt>
    <dgm:pt modelId="{82A36D6F-E94C-409F-BD3E-79A84DB66284}" type="pres">
      <dgm:prSet presAssocID="{8956045B-67DB-4387-A8CE-F00EF029EA0F}" presName="compNode" presStyleCnt="0"/>
      <dgm:spPr/>
    </dgm:pt>
    <dgm:pt modelId="{397EF5B4-794B-4595-B698-4F705D2255EA}" type="pres">
      <dgm:prSet presAssocID="{8956045B-67DB-4387-A8CE-F00EF029EA0F}" presName="bkgdShape" presStyleLbl="node1" presStyleIdx="0" presStyleCnt="6" custScaleX="128184"/>
      <dgm:spPr/>
    </dgm:pt>
    <dgm:pt modelId="{724CC2C6-8D5F-4806-B28B-69517BDD7F15}" type="pres">
      <dgm:prSet presAssocID="{8956045B-67DB-4387-A8CE-F00EF029EA0F}" presName="nodeTx" presStyleLbl="node1" presStyleIdx="0" presStyleCnt="6">
        <dgm:presLayoutVars>
          <dgm:bulletEnabled val="1"/>
        </dgm:presLayoutVars>
      </dgm:prSet>
      <dgm:spPr/>
    </dgm:pt>
    <dgm:pt modelId="{8CA711E5-D845-4677-B887-369301EE0D0D}" type="pres">
      <dgm:prSet presAssocID="{8956045B-67DB-4387-A8CE-F00EF029EA0F}" presName="invisiNode" presStyleLbl="node1" presStyleIdx="0" presStyleCnt="6"/>
      <dgm:spPr/>
    </dgm:pt>
    <dgm:pt modelId="{C854401B-BB01-49B6-9031-EEC01732D71B}" type="pres">
      <dgm:prSet presAssocID="{8956045B-67DB-4387-A8CE-F00EF029EA0F}" presName="imagNode" presStyleLbl="fgImgPlace1" presStyleIdx="0" presStyleCnt="6" custLinFactNeighborX="2859" custLinFactNeighborY="5984"/>
      <dgm:spPr/>
    </dgm:pt>
    <dgm:pt modelId="{B32C9CB9-188C-4449-A00D-F7CFF0E270A7}" type="pres">
      <dgm:prSet presAssocID="{EC085FD5-519E-44D8-9509-56BC2F5E4DEB}" presName="sibTrans" presStyleLbl="sibTrans2D1" presStyleIdx="0" presStyleCnt="0"/>
      <dgm:spPr/>
    </dgm:pt>
    <dgm:pt modelId="{EFA9D4B9-4AE2-45AD-B5A8-F9AC53E4FC52}" type="pres">
      <dgm:prSet presAssocID="{7A085E23-2905-4338-ABA4-5B4E622A0DCE}" presName="compNode" presStyleCnt="0"/>
      <dgm:spPr/>
    </dgm:pt>
    <dgm:pt modelId="{946C6B1C-59EB-4FFA-94CD-0DD1BA4236BB}" type="pres">
      <dgm:prSet presAssocID="{7A085E23-2905-4338-ABA4-5B4E622A0DCE}" presName="bkgdShape" presStyleLbl="node1" presStyleIdx="1" presStyleCnt="6"/>
      <dgm:spPr/>
    </dgm:pt>
    <dgm:pt modelId="{B7A7256B-81D7-4149-B0A9-5E983203892A}" type="pres">
      <dgm:prSet presAssocID="{7A085E23-2905-4338-ABA4-5B4E622A0DCE}" presName="nodeTx" presStyleLbl="node1" presStyleIdx="1" presStyleCnt="6">
        <dgm:presLayoutVars>
          <dgm:bulletEnabled val="1"/>
        </dgm:presLayoutVars>
      </dgm:prSet>
      <dgm:spPr/>
    </dgm:pt>
    <dgm:pt modelId="{FDFBF919-E719-4344-8998-5B702E0C50D3}" type="pres">
      <dgm:prSet presAssocID="{7A085E23-2905-4338-ABA4-5B4E622A0DCE}" presName="invisiNode" presStyleLbl="node1" presStyleIdx="1" presStyleCnt="6"/>
      <dgm:spPr/>
    </dgm:pt>
    <dgm:pt modelId="{5D57B5D8-570B-49B2-A0B9-D5EDECA588E2}" type="pres">
      <dgm:prSet presAssocID="{7A085E23-2905-4338-ABA4-5B4E622A0DCE}" presName="imagNode" presStyleLbl="fgImgPlace1" presStyleIdx="1" presStyleCnt="6" custScaleX="105070" custScaleY="104757"/>
      <dgm:spPr/>
    </dgm:pt>
    <dgm:pt modelId="{FF7E7018-CCE1-482B-AEDD-CF9A7F86C534}" type="pres">
      <dgm:prSet presAssocID="{A6E7A773-3C53-4485-B28A-59385564A794}" presName="sibTrans" presStyleLbl="sibTrans2D1" presStyleIdx="0" presStyleCnt="0"/>
      <dgm:spPr/>
    </dgm:pt>
    <dgm:pt modelId="{98DD3D93-9981-4924-9B88-EE9CD8B9EAD9}" type="pres">
      <dgm:prSet presAssocID="{C623BCCB-D51B-4EC0-8A21-F29319E60B3E}" presName="compNode" presStyleCnt="0"/>
      <dgm:spPr/>
    </dgm:pt>
    <dgm:pt modelId="{0B08B6E4-B8C0-469E-8D8F-AD5419474221}" type="pres">
      <dgm:prSet presAssocID="{C623BCCB-D51B-4EC0-8A21-F29319E60B3E}" presName="bkgdShape" presStyleLbl="node1" presStyleIdx="2" presStyleCnt="6" custScaleX="117480" custLinFactNeighborX="-1002"/>
      <dgm:spPr/>
    </dgm:pt>
    <dgm:pt modelId="{5CAF6DF2-390E-49F6-9153-CF3801CBB0DC}" type="pres">
      <dgm:prSet presAssocID="{C623BCCB-D51B-4EC0-8A21-F29319E60B3E}" presName="nodeTx" presStyleLbl="node1" presStyleIdx="2" presStyleCnt="6">
        <dgm:presLayoutVars>
          <dgm:bulletEnabled val="1"/>
        </dgm:presLayoutVars>
      </dgm:prSet>
      <dgm:spPr/>
    </dgm:pt>
    <dgm:pt modelId="{B3209826-FBE3-437A-81E2-A362FE6A3F93}" type="pres">
      <dgm:prSet presAssocID="{C623BCCB-D51B-4EC0-8A21-F29319E60B3E}" presName="invisiNode" presStyleLbl="node1" presStyleIdx="2" presStyleCnt="6"/>
      <dgm:spPr/>
    </dgm:pt>
    <dgm:pt modelId="{5CE1BBC6-D99F-495B-B0EC-D79067A43B73}" type="pres">
      <dgm:prSet presAssocID="{C623BCCB-D51B-4EC0-8A21-F29319E60B3E}" presName="imagNode" presStyleLbl="fgImgPlace1" presStyleIdx="2" presStyleCnt="6"/>
      <dgm:spPr/>
    </dgm:pt>
    <dgm:pt modelId="{21731FE4-841F-40B5-A7FF-7900A846CDA2}" type="pres">
      <dgm:prSet presAssocID="{048887A0-51EF-4EDD-921A-70AC77C476E4}" presName="sibTrans" presStyleLbl="sibTrans2D1" presStyleIdx="0" presStyleCnt="0"/>
      <dgm:spPr/>
    </dgm:pt>
    <dgm:pt modelId="{66DCFC43-FA36-4A13-995B-C96769188C0C}" type="pres">
      <dgm:prSet presAssocID="{430BAF14-FC2A-48E1-BFC5-29FD380ED8D5}" presName="compNode" presStyleCnt="0"/>
      <dgm:spPr/>
    </dgm:pt>
    <dgm:pt modelId="{A7403237-D43E-44C1-854D-FC3673EED22D}" type="pres">
      <dgm:prSet presAssocID="{430BAF14-FC2A-48E1-BFC5-29FD380ED8D5}" presName="bkgdShape" presStyleLbl="node1" presStyleIdx="3" presStyleCnt="6"/>
      <dgm:spPr/>
    </dgm:pt>
    <dgm:pt modelId="{609FB185-D4DC-4EB6-AC4B-78BEAB35C481}" type="pres">
      <dgm:prSet presAssocID="{430BAF14-FC2A-48E1-BFC5-29FD380ED8D5}" presName="nodeTx" presStyleLbl="node1" presStyleIdx="3" presStyleCnt="6">
        <dgm:presLayoutVars>
          <dgm:bulletEnabled val="1"/>
        </dgm:presLayoutVars>
      </dgm:prSet>
      <dgm:spPr/>
    </dgm:pt>
    <dgm:pt modelId="{97040E99-8B89-4AC7-A249-575A7209E8B0}" type="pres">
      <dgm:prSet presAssocID="{430BAF14-FC2A-48E1-BFC5-29FD380ED8D5}" presName="invisiNode" presStyleLbl="node1" presStyleIdx="3" presStyleCnt="6"/>
      <dgm:spPr/>
    </dgm:pt>
    <dgm:pt modelId="{39B19AE0-2EFA-4D99-A5D1-5C42863296C3}" type="pres">
      <dgm:prSet presAssocID="{430BAF14-FC2A-48E1-BFC5-29FD380ED8D5}" presName="imagNode" presStyleLbl="fgImgPlace1" presStyleIdx="3" presStyleCnt="6"/>
      <dgm:spPr/>
    </dgm:pt>
    <dgm:pt modelId="{8D2050CA-93B5-47D8-A6F3-6E5363ACE770}" type="pres">
      <dgm:prSet presAssocID="{E79B71AA-BBC5-4991-8C84-E54804C4E755}" presName="sibTrans" presStyleLbl="sibTrans2D1" presStyleIdx="0" presStyleCnt="0"/>
      <dgm:spPr/>
    </dgm:pt>
    <dgm:pt modelId="{FD153128-30D8-4F6E-A71E-EDF3C5C024D3}" type="pres">
      <dgm:prSet presAssocID="{748DB51D-A09B-451C-BEE2-AB97CB544505}" presName="compNode" presStyleCnt="0"/>
      <dgm:spPr/>
    </dgm:pt>
    <dgm:pt modelId="{2FAD3646-CFE0-4DA7-B553-BB5F72B52DBA}" type="pres">
      <dgm:prSet presAssocID="{748DB51D-A09B-451C-BEE2-AB97CB544505}" presName="bkgdShape" presStyleLbl="node1" presStyleIdx="4" presStyleCnt="6"/>
      <dgm:spPr/>
    </dgm:pt>
    <dgm:pt modelId="{DD9B3759-C7D3-4C85-867B-FCD870258039}" type="pres">
      <dgm:prSet presAssocID="{748DB51D-A09B-451C-BEE2-AB97CB544505}" presName="nodeTx" presStyleLbl="node1" presStyleIdx="4" presStyleCnt="6">
        <dgm:presLayoutVars>
          <dgm:bulletEnabled val="1"/>
        </dgm:presLayoutVars>
      </dgm:prSet>
      <dgm:spPr/>
    </dgm:pt>
    <dgm:pt modelId="{78BBDA2A-E8DD-4197-AB6B-0862D85B355A}" type="pres">
      <dgm:prSet presAssocID="{748DB51D-A09B-451C-BEE2-AB97CB544505}" presName="invisiNode" presStyleLbl="node1" presStyleIdx="4" presStyleCnt="6"/>
      <dgm:spPr/>
    </dgm:pt>
    <dgm:pt modelId="{BECF5E27-3CFA-4A94-B0CC-C8473E80AFD7}" type="pres">
      <dgm:prSet presAssocID="{748DB51D-A09B-451C-BEE2-AB97CB544505}" presName="imagNode" presStyleLbl="fgImgPlace1" presStyleIdx="4" presStyleCnt="6"/>
      <dgm:spPr/>
    </dgm:pt>
    <dgm:pt modelId="{20757C90-D252-43EA-B3A9-30F6479F20E2}" type="pres">
      <dgm:prSet presAssocID="{2215D986-F8D4-4BF4-A6DD-B9AC7A64D3EE}" presName="sibTrans" presStyleLbl="sibTrans2D1" presStyleIdx="0" presStyleCnt="0"/>
      <dgm:spPr/>
    </dgm:pt>
    <dgm:pt modelId="{A4B56E2A-E842-448C-9803-139AB46B83E1}" type="pres">
      <dgm:prSet presAssocID="{F54782D5-EA8B-4B8E-B4CB-7A540EF712C4}" presName="compNode" presStyleCnt="0"/>
      <dgm:spPr/>
    </dgm:pt>
    <dgm:pt modelId="{3825ED54-659E-4734-9E95-9A79F27F1735}" type="pres">
      <dgm:prSet presAssocID="{F54782D5-EA8B-4B8E-B4CB-7A540EF712C4}" presName="bkgdShape" presStyleLbl="node1" presStyleIdx="5" presStyleCnt="6" custScaleX="143785"/>
      <dgm:spPr/>
    </dgm:pt>
    <dgm:pt modelId="{76D0C294-D1FB-4BB3-A033-4EE3C3CDBA3D}" type="pres">
      <dgm:prSet presAssocID="{F54782D5-EA8B-4B8E-B4CB-7A540EF712C4}" presName="nodeTx" presStyleLbl="node1" presStyleIdx="5" presStyleCnt="6">
        <dgm:presLayoutVars>
          <dgm:bulletEnabled val="1"/>
        </dgm:presLayoutVars>
      </dgm:prSet>
      <dgm:spPr/>
    </dgm:pt>
    <dgm:pt modelId="{C3F98069-2D8A-433C-ADA9-6CC986473619}" type="pres">
      <dgm:prSet presAssocID="{F54782D5-EA8B-4B8E-B4CB-7A540EF712C4}" presName="invisiNode" presStyleLbl="node1" presStyleIdx="5" presStyleCnt="6"/>
      <dgm:spPr/>
    </dgm:pt>
    <dgm:pt modelId="{D6F6C0DD-DA8E-4B5C-98EA-5D1B44CF60EA}" type="pres">
      <dgm:prSet presAssocID="{F54782D5-EA8B-4B8E-B4CB-7A540EF712C4}" presName="imagNode" presStyleLbl="fgImgPlace1" presStyleIdx="5" presStyleCnt="6"/>
      <dgm:spPr/>
    </dgm:pt>
  </dgm:ptLst>
  <dgm:cxnLst>
    <dgm:cxn modelId="{7A68BA5C-E122-47C5-86E5-136FFA83A7C3}" type="presOf" srcId="{430BAF14-FC2A-48E1-BFC5-29FD380ED8D5}" destId="{A7403237-D43E-44C1-854D-FC3673EED22D}" srcOrd="0" destOrd="0" presId="urn:microsoft.com/office/officeart/2005/8/layout/hList7#1"/>
    <dgm:cxn modelId="{AC809A84-9170-4530-8A91-A14862DA8D5D}" type="presOf" srcId="{C623BCCB-D51B-4EC0-8A21-F29319E60B3E}" destId="{0B08B6E4-B8C0-469E-8D8F-AD5419474221}" srcOrd="0" destOrd="0" presId="urn:microsoft.com/office/officeart/2005/8/layout/hList7#1"/>
    <dgm:cxn modelId="{45EA2C53-3072-41D9-AA07-A90A63CF04D2}" type="presOf" srcId="{7A085E23-2905-4338-ABA4-5B4E622A0DCE}" destId="{946C6B1C-59EB-4FFA-94CD-0DD1BA4236BB}" srcOrd="0" destOrd="0" presId="urn:microsoft.com/office/officeart/2005/8/layout/hList7#1"/>
    <dgm:cxn modelId="{12C9B5EC-3662-4852-B2D7-BF8EEF541657}" type="presOf" srcId="{748DB51D-A09B-451C-BEE2-AB97CB544505}" destId="{DD9B3759-C7D3-4C85-867B-FCD870258039}" srcOrd="1" destOrd="0" presId="urn:microsoft.com/office/officeart/2005/8/layout/hList7#1"/>
    <dgm:cxn modelId="{78004E3E-6C74-4C80-B273-94869388FB2B}" type="presOf" srcId="{98D8CFB6-06FA-4D57-AAA5-AA72F2FE6717}" destId="{0979182D-0A2C-476B-9FAC-9575BD2C18EA}" srcOrd="0" destOrd="0" presId="urn:microsoft.com/office/officeart/2005/8/layout/hList7#1"/>
    <dgm:cxn modelId="{9EB085DE-9160-4FA1-8CE5-2DBC84A18CBF}" type="presOf" srcId="{EC085FD5-519E-44D8-9509-56BC2F5E4DEB}" destId="{B32C9CB9-188C-4449-A00D-F7CFF0E270A7}" srcOrd="0" destOrd="0" presId="urn:microsoft.com/office/officeart/2005/8/layout/hList7#1"/>
    <dgm:cxn modelId="{4CD556DA-77D4-4CEB-B4B1-12555C5B9A15}" srcId="{98D8CFB6-06FA-4D57-AAA5-AA72F2FE6717}" destId="{430BAF14-FC2A-48E1-BFC5-29FD380ED8D5}" srcOrd="3" destOrd="0" parTransId="{3AFF7971-D2A7-4BF5-A9C8-CD67CB6A3F1F}" sibTransId="{E79B71AA-BBC5-4991-8C84-E54804C4E755}"/>
    <dgm:cxn modelId="{E101F6F3-4379-44A5-85AC-5A512E87AC23}" srcId="{98D8CFB6-06FA-4D57-AAA5-AA72F2FE6717}" destId="{F54782D5-EA8B-4B8E-B4CB-7A540EF712C4}" srcOrd="5" destOrd="0" parTransId="{78E4AB76-0648-478F-A204-3C9D87607E73}" sibTransId="{A43766E1-40CF-40FD-816C-C093CC01415C}"/>
    <dgm:cxn modelId="{C77AC980-BF23-4D7C-9CBD-A614BF4976E9}" srcId="{98D8CFB6-06FA-4D57-AAA5-AA72F2FE6717}" destId="{C623BCCB-D51B-4EC0-8A21-F29319E60B3E}" srcOrd="2" destOrd="0" parTransId="{C123C531-CB61-4254-B9A9-8C2E457FAAC3}" sibTransId="{048887A0-51EF-4EDD-921A-70AC77C476E4}"/>
    <dgm:cxn modelId="{6EC6AE78-72F4-4403-B7B9-5B57614399E7}" type="presOf" srcId="{8956045B-67DB-4387-A8CE-F00EF029EA0F}" destId="{397EF5B4-794B-4595-B698-4F705D2255EA}" srcOrd="0" destOrd="0" presId="urn:microsoft.com/office/officeart/2005/8/layout/hList7#1"/>
    <dgm:cxn modelId="{0B2BA0C2-7B64-4063-8939-1166069CFA5E}" type="presOf" srcId="{C623BCCB-D51B-4EC0-8A21-F29319E60B3E}" destId="{5CAF6DF2-390E-49F6-9153-CF3801CBB0DC}" srcOrd="1" destOrd="0" presId="urn:microsoft.com/office/officeart/2005/8/layout/hList7#1"/>
    <dgm:cxn modelId="{1F8A98E7-946E-4C8B-9BE6-5ABB2DAA7B3A}" type="presOf" srcId="{F54782D5-EA8B-4B8E-B4CB-7A540EF712C4}" destId="{76D0C294-D1FB-4BB3-A033-4EE3C3CDBA3D}" srcOrd="1" destOrd="0" presId="urn:microsoft.com/office/officeart/2005/8/layout/hList7#1"/>
    <dgm:cxn modelId="{75547A2A-A814-470B-8C62-4DDDCFD9EEE7}" srcId="{98D8CFB6-06FA-4D57-AAA5-AA72F2FE6717}" destId="{8956045B-67DB-4387-A8CE-F00EF029EA0F}" srcOrd="0" destOrd="0" parTransId="{E973582B-781B-49DC-B968-4858BBC2B24D}" sibTransId="{EC085FD5-519E-44D8-9509-56BC2F5E4DEB}"/>
    <dgm:cxn modelId="{06C825CB-8E55-414E-90B6-A42CCD18D26B}" type="presOf" srcId="{A6E7A773-3C53-4485-B28A-59385564A794}" destId="{FF7E7018-CCE1-482B-AEDD-CF9A7F86C534}" srcOrd="0" destOrd="0" presId="urn:microsoft.com/office/officeart/2005/8/layout/hList7#1"/>
    <dgm:cxn modelId="{63C5CDA6-7948-4801-9345-7CB9EA270FA3}" type="presOf" srcId="{048887A0-51EF-4EDD-921A-70AC77C476E4}" destId="{21731FE4-841F-40B5-A7FF-7900A846CDA2}" srcOrd="0" destOrd="0" presId="urn:microsoft.com/office/officeart/2005/8/layout/hList7#1"/>
    <dgm:cxn modelId="{94488DEF-AF31-445E-A34F-BC272552334F}" type="presOf" srcId="{8956045B-67DB-4387-A8CE-F00EF029EA0F}" destId="{724CC2C6-8D5F-4806-B28B-69517BDD7F15}" srcOrd="1" destOrd="0" presId="urn:microsoft.com/office/officeart/2005/8/layout/hList7#1"/>
    <dgm:cxn modelId="{D4379A90-871E-45DC-8363-BFBE4A37D9D0}" type="presOf" srcId="{748DB51D-A09B-451C-BEE2-AB97CB544505}" destId="{2FAD3646-CFE0-4DA7-B553-BB5F72B52DBA}" srcOrd="0" destOrd="0" presId="urn:microsoft.com/office/officeart/2005/8/layout/hList7#1"/>
    <dgm:cxn modelId="{C97CAF1B-3FB5-432F-8272-B647426CB5A7}" type="presOf" srcId="{2215D986-F8D4-4BF4-A6DD-B9AC7A64D3EE}" destId="{20757C90-D252-43EA-B3A9-30F6479F20E2}" srcOrd="0" destOrd="0" presId="urn:microsoft.com/office/officeart/2005/8/layout/hList7#1"/>
    <dgm:cxn modelId="{7ED7A9AF-86C6-4F01-8F66-69CD21AB8864}" type="presOf" srcId="{7A085E23-2905-4338-ABA4-5B4E622A0DCE}" destId="{B7A7256B-81D7-4149-B0A9-5E983203892A}" srcOrd="1" destOrd="0" presId="urn:microsoft.com/office/officeart/2005/8/layout/hList7#1"/>
    <dgm:cxn modelId="{4C5D0CB7-DBEA-4E02-AB2A-7C9B90FD76F2}" srcId="{98D8CFB6-06FA-4D57-AAA5-AA72F2FE6717}" destId="{748DB51D-A09B-451C-BEE2-AB97CB544505}" srcOrd="4" destOrd="0" parTransId="{00A08F95-A056-445C-9EC7-1444E0A4B9AC}" sibTransId="{2215D986-F8D4-4BF4-A6DD-B9AC7A64D3EE}"/>
    <dgm:cxn modelId="{EB5303FF-6788-42B0-9C71-D6508A494411}" type="presOf" srcId="{430BAF14-FC2A-48E1-BFC5-29FD380ED8D5}" destId="{609FB185-D4DC-4EB6-AC4B-78BEAB35C481}" srcOrd="1" destOrd="0" presId="urn:microsoft.com/office/officeart/2005/8/layout/hList7#1"/>
    <dgm:cxn modelId="{EAB6F7F6-9D6A-4ACC-9FC4-8D884067D43C}" type="presOf" srcId="{F54782D5-EA8B-4B8E-B4CB-7A540EF712C4}" destId="{3825ED54-659E-4734-9E95-9A79F27F1735}" srcOrd="0" destOrd="0" presId="urn:microsoft.com/office/officeart/2005/8/layout/hList7#1"/>
    <dgm:cxn modelId="{09842F25-E9CB-4EF6-A93A-68389874FAD1}" srcId="{98D8CFB6-06FA-4D57-AAA5-AA72F2FE6717}" destId="{7A085E23-2905-4338-ABA4-5B4E622A0DCE}" srcOrd="1" destOrd="0" parTransId="{E6ED306A-EE7B-4FE3-B328-6BAC0772764E}" sibTransId="{A6E7A773-3C53-4485-B28A-59385564A794}"/>
    <dgm:cxn modelId="{DA91C13E-BFE9-4EC8-B9AC-3DC0095B7A77}" type="presOf" srcId="{E79B71AA-BBC5-4991-8C84-E54804C4E755}" destId="{8D2050CA-93B5-47D8-A6F3-6E5363ACE770}" srcOrd="0" destOrd="0" presId="urn:microsoft.com/office/officeart/2005/8/layout/hList7#1"/>
    <dgm:cxn modelId="{E34A5F32-C698-497C-93D4-2D34FB8B2041}" type="presParOf" srcId="{0979182D-0A2C-476B-9FAC-9575BD2C18EA}" destId="{A83579C2-1786-42F5-869B-E03A25FCF69E}" srcOrd="0" destOrd="0" presId="urn:microsoft.com/office/officeart/2005/8/layout/hList7#1"/>
    <dgm:cxn modelId="{1817D279-773A-4670-A683-AE638B8ABF7B}" type="presParOf" srcId="{0979182D-0A2C-476B-9FAC-9575BD2C18EA}" destId="{1F9CB831-0546-49EF-9F0C-A49B1FBDE255}" srcOrd="1" destOrd="0" presId="urn:microsoft.com/office/officeart/2005/8/layout/hList7#1"/>
    <dgm:cxn modelId="{60CCEB6E-2957-4CD8-A97A-63407D39A101}" type="presParOf" srcId="{1F9CB831-0546-49EF-9F0C-A49B1FBDE255}" destId="{82A36D6F-E94C-409F-BD3E-79A84DB66284}" srcOrd="0" destOrd="0" presId="urn:microsoft.com/office/officeart/2005/8/layout/hList7#1"/>
    <dgm:cxn modelId="{B4417105-29D9-4C23-9C32-C40A0624D70E}" type="presParOf" srcId="{82A36D6F-E94C-409F-BD3E-79A84DB66284}" destId="{397EF5B4-794B-4595-B698-4F705D2255EA}" srcOrd="0" destOrd="0" presId="urn:microsoft.com/office/officeart/2005/8/layout/hList7#1"/>
    <dgm:cxn modelId="{FBE826F7-7BFD-4034-AB55-4D3C8E42C36A}" type="presParOf" srcId="{82A36D6F-E94C-409F-BD3E-79A84DB66284}" destId="{724CC2C6-8D5F-4806-B28B-69517BDD7F15}" srcOrd="1" destOrd="0" presId="urn:microsoft.com/office/officeart/2005/8/layout/hList7#1"/>
    <dgm:cxn modelId="{9069B6DE-50B6-4032-938E-B3BD317A9A61}" type="presParOf" srcId="{82A36D6F-E94C-409F-BD3E-79A84DB66284}" destId="{8CA711E5-D845-4677-B887-369301EE0D0D}" srcOrd="2" destOrd="0" presId="urn:microsoft.com/office/officeart/2005/8/layout/hList7#1"/>
    <dgm:cxn modelId="{0B28D6D5-3545-4C49-A393-666AB99AE643}" type="presParOf" srcId="{82A36D6F-E94C-409F-BD3E-79A84DB66284}" destId="{C854401B-BB01-49B6-9031-EEC01732D71B}" srcOrd="3" destOrd="0" presId="urn:microsoft.com/office/officeart/2005/8/layout/hList7#1"/>
    <dgm:cxn modelId="{BD25159C-9DB6-40EA-A6CA-DF6CB2B2A76D}" type="presParOf" srcId="{1F9CB831-0546-49EF-9F0C-A49B1FBDE255}" destId="{B32C9CB9-188C-4449-A00D-F7CFF0E270A7}" srcOrd="1" destOrd="0" presId="urn:microsoft.com/office/officeart/2005/8/layout/hList7#1"/>
    <dgm:cxn modelId="{87CD4F4E-D69B-4892-9956-55491DC7B115}" type="presParOf" srcId="{1F9CB831-0546-49EF-9F0C-A49B1FBDE255}" destId="{EFA9D4B9-4AE2-45AD-B5A8-F9AC53E4FC52}" srcOrd="2" destOrd="0" presId="urn:microsoft.com/office/officeart/2005/8/layout/hList7#1"/>
    <dgm:cxn modelId="{94D0CF73-72E2-4333-AA59-4C7A1ECFF329}" type="presParOf" srcId="{EFA9D4B9-4AE2-45AD-B5A8-F9AC53E4FC52}" destId="{946C6B1C-59EB-4FFA-94CD-0DD1BA4236BB}" srcOrd="0" destOrd="0" presId="urn:microsoft.com/office/officeart/2005/8/layout/hList7#1"/>
    <dgm:cxn modelId="{B206ECFB-B107-4FF0-A545-36B0F7CE352B}" type="presParOf" srcId="{EFA9D4B9-4AE2-45AD-B5A8-F9AC53E4FC52}" destId="{B7A7256B-81D7-4149-B0A9-5E983203892A}" srcOrd="1" destOrd="0" presId="urn:microsoft.com/office/officeart/2005/8/layout/hList7#1"/>
    <dgm:cxn modelId="{BF6B12F7-9449-4F50-8E8A-431B1402EDF2}" type="presParOf" srcId="{EFA9D4B9-4AE2-45AD-B5A8-F9AC53E4FC52}" destId="{FDFBF919-E719-4344-8998-5B702E0C50D3}" srcOrd="2" destOrd="0" presId="urn:microsoft.com/office/officeart/2005/8/layout/hList7#1"/>
    <dgm:cxn modelId="{7F9F3858-E09A-4536-A902-6074CBA5BA84}" type="presParOf" srcId="{EFA9D4B9-4AE2-45AD-B5A8-F9AC53E4FC52}" destId="{5D57B5D8-570B-49B2-A0B9-D5EDECA588E2}" srcOrd="3" destOrd="0" presId="urn:microsoft.com/office/officeart/2005/8/layout/hList7#1"/>
    <dgm:cxn modelId="{A342EA62-5074-43B7-8E9D-16DBE2EDA81C}" type="presParOf" srcId="{1F9CB831-0546-49EF-9F0C-A49B1FBDE255}" destId="{FF7E7018-CCE1-482B-AEDD-CF9A7F86C534}" srcOrd="3" destOrd="0" presId="urn:microsoft.com/office/officeart/2005/8/layout/hList7#1"/>
    <dgm:cxn modelId="{072B7129-1662-4698-8132-4B1A98CB4FD9}" type="presParOf" srcId="{1F9CB831-0546-49EF-9F0C-A49B1FBDE255}" destId="{98DD3D93-9981-4924-9B88-EE9CD8B9EAD9}" srcOrd="4" destOrd="0" presId="urn:microsoft.com/office/officeart/2005/8/layout/hList7#1"/>
    <dgm:cxn modelId="{791CCA7D-74CE-4EF3-8230-0E2AEF4728C5}" type="presParOf" srcId="{98DD3D93-9981-4924-9B88-EE9CD8B9EAD9}" destId="{0B08B6E4-B8C0-469E-8D8F-AD5419474221}" srcOrd="0" destOrd="0" presId="urn:microsoft.com/office/officeart/2005/8/layout/hList7#1"/>
    <dgm:cxn modelId="{0C6F5E24-44A9-46B0-8EA4-072367C2D019}" type="presParOf" srcId="{98DD3D93-9981-4924-9B88-EE9CD8B9EAD9}" destId="{5CAF6DF2-390E-49F6-9153-CF3801CBB0DC}" srcOrd="1" destOrd="0" presId="urn:microsoft.com/office/officeart/2005/8/layout/hList7#1"/>
    <dgm:cxn modelId="{BE19F144-FA41-49FB-A2EA-7B9BD34E5FFB}" type="presParOf" srcId="{98DD3D93-9981-4924-9B88-EE9CD8B9EAD9}" destId="{B3209826-FBE3-437A-81E2-A362FE6A3F93}" srcOrd="2" destOrd="0" presId="urn:microsoft.com/office/officeart/2005/8/layout/hList7#1"/>
    <dgm:cxn modelId="{B6D71927-AD6B-4778-A65C-B91859873BFC}" type="presParOf" srcId="{98DD3D93-9981-4924-9B88-EE9CD8B9EAD9}" destId="{5CE1BBC6-D99F-495B-B0EC-D79067A43B73}" srcOrd="3" destOrd="0" presId="urn:microsoft.com/office/officeart/2005/8/layout/hList7#1"/>
    <dgm:cxn modelId="{160F9C8F-F69D-4629-A876-E076D1CBA4C3}" type="presParOf" srcId="{1F9CB831-0546-49EF-9F0C-A49B1FBDE255}" destId="{21731FE4-841F-40B5-A7FF-7900A846CDA2}" srcOrd="5" destOrd="0" presId="urn:microsoft.com/office/officeart/2005/8/layout/hList7#1"/>
    <dgm:cxn modelId="{EDE47A74-9A16-425F-8E0C-FCDF92C99C8E}" type="presParOf" srcId="{1F9CB831-0546-49EF-9F0C-A49B1FBDE255}" destId="{66DCFC43-FA36-4A13-995B-C96769188C0C}" srcOrd="6" destOrd="0" presId="urn:microsoft.com/office/officeart/2005/8/layout/hList7#1"/>
    <dgm:cxn modelId="{1F76C9E6-93B1-4A81-9E4D-5D03A2DCCC6C}" type="presParOf" srcId="{66DCFC43-FA36-4A13-995B-C96769188C0C}" destId="{A7403237-D43E-44C1-854D-FC3673EED22D}" srcOrd="0" destOrd="0" presId="urn:microsoft.com/office/officeart/2005/8/layout/hList7#1"/>
    <dgm:cxn modelId="{D843D8B1-9852-4934-8E2A-153FAB49BC82}" type="presParOf" srcId="{66DCFC43-FA36-4A13-995B-C96769188C0C}" destId="{609FB185-D4DC-4EB6-AC4B-78BEAB35C481}" srcOrd="1" destOrd="0" presId="urn:microsoft.com/office/officeart/2005/8/layout/hList7#1"/>
    <dgm:cxn modelId="{7B2EE1A6-A007-437C-9E91-8DC3A24C1FF6}" type="presParOf" srcId="{66DCFC43-FA36-4A13-995B-C96769188C0C}" destId="{97040E99-8B89-4AC7-A249-575A7209E8B0}" srcOrd="2" destOrd="0" presId="urn:microsoft.com/office/officeart/2005/8/layout/hList7#1"/>
    <dgm:cxn modelId="{07D1F77C-9C7D-47D1-985D-5252E394D61F}" type="presParOf" srcId="{66DCFC43-FA36-4A13-995B-C96769188C0C}" destId="{39B19AE0-2EFA-4D99-A5D1-5C42863296C3}" srcOrd="3" destOrd="0" presId="urn:microsoft.com/office/officeart/2005/8/layout/hList7#1"/>
    <dgm:cxn modelId="{EB5B9444-97E8-4258-BFA8-5B237D7D9C96}" type="presParOf" srcId="{1F9CB831-0546-49EF-9F0C-A49B1FBDE255}" destId="{8D2050CA-93B5-47D8-A6F3-6E5363ACE770}" srcOrd="7" destOrd="0" presId="urn:microsoft.com/office/officeart/2005/8/layout/hList7#1"/>
    <dgm:cxn modelId="{F60923B3-F6C9-4EE5-B0F5-02B43329781F}" type="presParOf" srcId="{1F9CB831-0546-49EF-9F0C-A49B1FBDE255}" destId="{FD153128-30D8-4F6E-A71E-EDF3C5C024D3}" srcOrd="8" destOrd="0" presId="urn:microsoft.com/office/officeart/2005/8/layout/hList7#1"/>
    <dgm:cxn modelId="{4871A303-37C6-4296-A814-101B161069C7}" type="presParOf" srcId="{FD153128-30D8-4F6E-A71E-EDF3C5C024D3}" destId="{2FAD3646-CFE0-4DA7-B553-BB5F72B52DBA}" srcOrd="0" destOrd="0" presId="urn:microsoft.com/office/officeart/2005/8/layout/hList7#1"/>
    <dgm:cxn modelId="{C3AD08AA-1F2B-43EE-AD48-436E19E08A2B}" type="presParOf" srcId="{FD153128-30D8-4F6E-A71E-EDF3C5C024D3}" destId="{DD9B3759-C7D3-4C85-867B-FCD870258039}" srcOrd="1" destOrd="0" presId="urn:microsoft.com/office/officeart/2005/8/layout/hList7#1"/>
    <dgm:cxn modelId="{F66D2704-8C58-43FE-B4C6-BDFBEBF85008}" type="presParOf" srcId="{FD153128-30D8-4F6E-A71E-EDF3C5C024D3}" destId="{78BBDA2A-E8DD-4197-AB6B-0862D85B355A}" srcOrd="2" destOrd="0" presId="urn:microsoft.com/office/officeart/2005/8/layout/hList7#1"/>
    <dgm:cxn modelId="{DC87A96D-FBB2-4D7F-8766-24105F8DBBEB}" type="presParOf" srcId="{FD153128-30D8-4F6E-A71E-EDF3C5C024D3}" destId="{BECF5E27-3CFA-4A94-B0CC-C8473E80AFD7}" srcOrd="3" destOrd="0" presId="urn:microsoft.com/office/officeart/2005/8/layout/hList7#1"/>
    <dgm:cxn modelId="{62FA3C84-D264-4700-B04F-ED26FE307D41}" type="presParOf" srcId="{1F9CB831-0546-49EF-9F0C-A49B1FBDE255}" destId="{20757C90-D252-43EA-B3A9-30F6479F20E2}" srcOrd="9" destOrd="0" presId="urn:microsoft.com/office/officeart/2005/8/layout/hList7#1"/>
    <dgm:cxn modelId="{122643B2-1153-48A8-B786-F53830D82D95}" type="presParOf" srcId="{1F9CB831-0546-49EF-9F0C-A49B1FBDE255}" destId="{A4B56E2A-E842-448C-9803-139AB46B83E1}" srcOrd="10" destOrd="0" presId="urn:microsoft.com/office/officeart/2005/8/layout/hList7#1"/>
    <dgm:cxn modelId="{85C3F880-80C3-41FE-932E-3CA04BB2EBBE}" type="presParOf" srcId="{A4B56E2A-E842-448C-9803-139AB46B83E1}" destId="{3825ED54-659E-4734-9E95-9A79F27F1735}" srcOrd="0" destOrd="0" presId="urn:microsoft.com/office/officeart/2005/8/layout/hList7#1"/>
    <dgm:cxn modelId="{FF0E9617-1CFF-41BC-800B-65968A6FC6E3}" type="presParOf" srcId="{A4B56E2A-E842-448C-9803-139AB46B83E1}" destId="{76D0C294-D1FB-4BB3-A033-4EE3C3CDBA3D}" srcOrd="1" destOrd="0" presId="urn:microsoft.com/office/officeart/2005/8/layout/hList7#1"/>
    <dgm:cxn modelId="{4A974DD6-2CB1-4E17-8C12-4C412CC479B9}" type="presParOf" srcId="{A4B56E2A-E842-448C-9803-139AB46B83E1}" destId="{C3F98069-2D8A-433C-ADA9-6CC986473619}" srcOrd="2" destOrd="0" presId="urn:microsoft.com/office/officeart/2005/8/layout/hList7#1"/>
    <dgm:cxn modelId="{38724D19-B03B-4166-B5C6-BDD3E48EB463}" type="presParOf" srcId="{A4B56E2A-E842-448C-9803-139AB46B83E1}" destId="{D6F6C0DD-DA8E-4B5C-98EA-5D1B44CF60EA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F4899E-42D8-4817-AC65-A65CCC7B5DF6}" type="doc">
      <dgm:prSet loTypeId="urn:microsoft.com/office/officeart/2005/8/layout/cycle2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C3B725F-F200-4263-A5BB-31DF84E277C6}">
      <dgm:prSet custT="1"/>
      <dgm:spPr/>
      <dgm:t>
        <a:bodyPr/>
        <a:lstStyle/>
        <a:p>
          <a:pPr rtl="0"/>
          <a:r>
            <a:rPr lang="en-US" sz="1050" dirty="0">
              <a:latin typeface="MS Reference Sans Serif" pitchFamily="34" charset="0"/>
            </a:rPr>
            <a:t>Distributes newsletters and flyers</a:t>
          </a:r>
        </a:p>
      </dgm:t>
    </dgm:pt>
    <dgm:pt modelId="{AFC962CC-B09D-4BD6-ABEF-53A9064A4204}" type="parTrans" cxnId="{B9C024F0-9ECD-4E7C-94BA-2EEB2ADD4C1C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3F11A6EF-6FF4-4C03-B4CD-2D102DB6A57E}" type="sibTrans" cxnId="{B9C024F0-9ECD-4E7C-94BA-2EEB2ADD4C1C}">
      <dgm:prSet custT="1"/>
      <dgm:spPr/>
      <dgm:t>
        <a:bodyPr/>
        <a:lstStyle/>
        <a:p>
          <a:endParaRPr lang="en-US" sz="1050" dirty="0">
            <a:latin typeface="MS Reference Sans Serif" pitchFamily="34" charset="0"/>
          </a:endParaRPr>
        </a:p>
      </dgm:t>
    </dgm:pt>
    <dgm:pt modelId="{C31A5196-71EB-4506-9EE1-2FB6C3B54B70}">
      <dgm:prSet custT="1"/>
      <dgm:spPr/>
      <dgm:t>
        <a:bodyPr/>
        <a:lstStyle/>
        <a:p>
          <a:pPr rtl="0"/>
          <a:r>
            <a:rPr lang="en-US" sz="1050" dirty="0">
              <a:latin typeface="MS Reference Sans Serif" pitchFamily="34" charset="0"/>
            </a:rPr>
            <a:t>Maintains a bulletin board</a:t>
          </a:r>
        </a:p>
      </dgm:t>
    </dgm:pt>
    <dgm:pt modelId="{3952E078-0EE8-427F-80E7-4350CA4CC009}" type="parTrans" cxnId="{BB9F2687-BDBB-4782-B23E-42CBCEA872C9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ED80D4FB-CE14-42A4-B4B8-0AE6CEB613F7}" type="sibTrans" cxnId="{BB9F2687-BDBB-4782-B23E-42CBCEA872C9}">
      <dgm:prSet custT="1"/>
      <dgm:spPr/>
      <dgm:t>
        <a:bodyPr/>
        <a:lstStyle/>
        <a:p>
          <a:endParaRPr lang="en-US" sz="1050" dirty="0">
            <a:latin typeface="MS Reference Sans Serif" pitchFamily="34" charset="0"/>
          </a:endParaRPr>
        </a:p>
      </dgm:t>
    </dgm:pt>
    <dgm:pt modelId="{FC08DA39-89C3-4C98-8AF8-6BAF21CD8BB8}">
      <dgm:prSet custT="1"/>
      <dgm:spPr/>
      <dgm:t>
        <a:bodyPr/>
        <a:lstStyle/>
        <a:p>
          <a:pPr rtl="0"/>
          <a:r>
            <a:rPr lang="en-US" sz="1050" dirty="0">
              <a:latin typeface="MS Reference Sans Serif" pitchFamily="34" charset="0"/>
            </a:rPr>
            <a:t>Collects literature &amp; bulletins from opposition</a:t>
          </a:r>
        </a:p>
      </dgm:t>
    </dgm:pt>
    <dgm:pt modelId="{547ABECC-BAB7-43B0-900A-F7A8815DE125}" type="parTrans" cxnId="{298046F5-E291-43FF-A60A-C2630A92E8B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402EA776-05F5-4D19-B7B5-1B0DC7C263CB}" type="sibTrans" cxnId="{298046F5-E291-43FF-A60A-C2630A92E8B8}">
      <dgm:prSet custT="1"/>
      <dgm:spPr/>
      <dgm:t>
        <a:bodyPr/>
        <a:lstStyle/>
        <a:p>
          <a:endParaRPr lang="en-US" sz="1050" dirty="0">
            <a:latin typeface="MS Reference Sans Serif" pitchFamily="34" charset="0"/>
          </a:endParaRPr>
        </a:p>
      </dgm:t>
    </dgm:pt>
    <dgm:pt modelId="{10B7C0B5-6475-44DC-9E01-428CD5AA0C3F}">
      <dgm:prSet custT="1"/>
      <dgm:spPr/>
      <dgm:t>
        <a:bodyPr/>
        <a:lstStyle/>
        <a:p>
          <a:pPr rtl="0"/>
          <a:r>
            <a:rPr lang="en-US" sz="1050" dirty="0">
              <a:latin typeface="MS Reference Sans Serif" pitchFamily="34" charset="0"/>
            </a:rPr>
            <a:t>Activates a building telephone tree or email list</a:t>
          </a:r>
        </a:p>
      </dgm:t>
    </dgm:pt>
    <dgm:pt modelId="{7CB4D63F-6D58-4C05-9423-6E4126703350}" type="parTrans" cxnId="{6770ADF5-9598-4C6F-B6BA-D10C71FE601C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81700ED2-3DF8-4F30-87F3-CEBCE1C0C659}" type="sibTrans" cxnId="{6770ADF5-9598-4C6F-B6BA-D10C71FE601C}">
      <dgm:prSet custT="1"/>
      <dgm:spPr/>
      <dgm:t>
        <a:bodyPr/>
        <a:lstStyle/>
        <a:p>
          <a:endParaRPr lang="en-US" sz="1050" dirty="0">
            <a:latin typeface="MS Reference Sans Serif" pitchFamily="34" charset="0"/>
          </a:endParaRPr>
        </a:p>
      </dgm:t>
    </dgm:pt>
    <dgm:pt modelId="{8D24677E-0F09-4620-ADC5-06918FAE7DEF}">
      <dgm:prSet custT="1"/>
      <dgm:spPr/>
      <dgm:t>
        <a:bodyPr/>
        <a:lstStyle/>
        <a:p>
          <a:pPr rtl="0"/>
          <a:r>
            <a:rPr lang="en-US" sz="1050" dirty="0">
              <a:latin typeface="MS Reference Sans Serif" pitchFamily="34" charset="0"/>
            </a:rPr>
            <a:t>Conducts surveys</a:t>
          </a:r>
        </a:p>
      </dgm:t>
    </dgm:pt>
    <dgm:pt modelId="{E5BC9A3C-C821-4CDE-A1D7-402E1DCB9880}" type="parTrans" cxnId="{A46E61DF-7E47-414C-B2AB-CDD63F740029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694517BC-26DF-4380-B0E6-AB9DF041493B}" type="sibTrans" cxnId="{A46E61DF-7E47-414C-B2AB-CDD63F740029}">
      <dgm:prSet custT="1"/>
      <dgm:spPr/>
      <dgm:t>
        <a:bodyPr/>
        <a:lstStyle/>
        <a:p>
          <a:endParaRPr lang="en-US" sz="1050" dirty="0">
            <a:latin typeface="MS Reference Sans Serif" pitchFamily="34" charset="0"/>
          </a:endParaRPr>
        </a:p>
      </dgm:t>
    </dgm:pt>
    <dgm:pt modelId="{037F1778-3975-4B09-86DE-C18873B45595}">
      <dgm:prSet custT="1"/>
      <dgm:spPr/>
      <dgm:t>
        <a:bodyPr/>
        <a:lstStyle/>
        <a:p>
          <a:pPr rtl="0"/>
          <a:r>
            <a:rPr lang="en-US" sz="1050" dirty="0">
              <a:latin typeface="MS Reference Sans Serif" pitchFamily="34" charset="0"/>
            </a:rPr>
            <a:t>Informs faculty of policy decisions</a:t>
          </a:r>
        </a:p>
      </dgm:t>
    </dgm:pt>
    <dgm:pt modelId="{C0B84113-DD11-45F5-B1C1-187978459BF0}" type="parTrans" cxnId="{D47EF96E-2162-4FDD-ACE0-AFCBA7C0A1B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26A3B37D-DD98-4BDD-8710-B54ED12ECB5E}" type="sibTrans" cxnId="{D47EF96E-2162-4FDD-ACE0-AFCBA7C0A1B8}">
      <dgm:prSet custT="1"/>
      <dgm:spPr/>
      <dgm:t>
        <a:bodyPr/>
        <a:lstStyle/>
        <a:p>
          <a:endParaRPr lang="en-US" sz="1050" dirty="0">
            <a:latin typeface="MS Reference Sans Serif" pitchFamily="34" charset="0"/>
          </a:endParaRPr>
        </a:p>
      </dgm:t>
    </dgm:pt>
    <dgm:pt modelId="{DCCAD8A5-E11E-45AC-9C06-4D18D4B17E04}">
      <dgm:prSet custT="1"/>
      <dgm:spPr/>
      <dgm:t>
        <a:bodyPr/>
        <a:lstStyle/>
        <a:p>
          <a:pPr rtl="0"/>
          <a:r>
            <a:rPr lang="en-US" sz="1050" dirty="0">
              <a:latin typeface="MS Reference Sans Serif" pitchFamily="34" charset="0"/>
            </a:rPr>
            <a:t>Reports back information to members</a:t>
          </a:r>
        </a:p>
      </dgm:t>
    </dgm:pt>
    <dgm:pt modelId="{ACDC2335-B95C-40D9-A8F0-5AAD3C1E3A7E}" type="parTrans" cxnId="{FBC54084-FEB7-4F17-8233-96E35E26DF88}">
      <dgm:prSet/>
      <dgm:spPr/>
      <dgm:t>
        <a:bodyPr/>
        <a:lstStyle/>
        <a:p>
          <a:endParaRPr lang="en-US" sz="1050">
            <a:latin typeface="MS Reference Sans Serif" pitchFamily="34" charset="0"/>
          </a:endParaRPr>
        </a:p>
      </dgm:t>
    </dgm:pt>
    <dgm:pt modelId="{54493FC2-BA88-472C-A558-46A208F09EB8}" type="sibTrans" cxnId="{FBC54084-FEB7-4F17-8233-96E35E26DF88}">
      <dgm:prSet custT="1"/>
      <dgm:spPr/>
      <dgm:t>
        <a:bodyPr/>
        <a:lstStyle/>
        <a:p>
          <a:endParaRPr lang="en-US" sz="1050" dirty="0">
            <a:latin typeface="MS Reference Sans Serif" pitchFamily="34" charset="0"/>
          </a:endParaRPr>
        </a:p>
      </dgm:t>
    </dgm:pt>
    <dgm:pt modelId="{1C66D03F-78F6-4A1F-AC80-422D87B43F1C}" type="pres">
      <dgm:prSet presAssocID="{34F4899E-42D8-4817-AC65-A65CCC7B5DF6}" presName="cycle" presStyleCnt="0">
        <dgm:presLayoutVars>
          <dgm:dir/>
          <dgm:resizeHandles val="exact"/>
        </dgm:presLayoutVars>
      </dgm:prSet>
      <dgm:spPr/>
    </dgm:pt>
    <dgm:pt modelId="{20C4D568-50BB-40C3-A184-1FB4B2A973F6}" type="pres">
      <dgm:prSet presAssocID="{1C3B725F-F200-4263-A5BB-31DF84E277C6}" presName="node" presStyleLbl="node1" presStyleIdx="0" presStyleCnt="7">
        <dgm:presLayoutVars>
          <dgm:bulletEnabled val="1"/>
        </dgm:presLayoutVars>
      </dgm:prSet>
      <dgm:spPr/>
    </dgm:pt>
    <dgm:pt modelId="{F6C0E391-EA36-41E8-AEB0-98EFDF381EC8}" type="pres">
      <dgm:prSet presAssocID="{3F11A6EF-6FF4-4C03-B4CD-2D102DB6A57E}" presName="sibTrans" presStyleLbl="sibTrans2D1" presStyleIdx="0" presStyleCnt="7"/>
      <dgm:spPr/>
    </dgm:pt>
    <dgm:pt modelId="{DCEA32EB-A26D-459F-9A41-6BC42097C622}" type="pres">
      <dgm:prSet presAssocID="{3F11A6EF-6FF4-4C03-B4CD-2D102DB6A57E}" presName="connectorText" presStyleLbl="sibTrans2D1" presStyleIdx="0" presStyleCnt="7"/>
      <dgm:spPr/>
    </dgm:pt>
    <dgm:pt modelId="{24C58555-38DD-4BF8-8447-5F654D5EC5E0}" type="pres">
      <dgm:prSet presAssocID="{C31A5196-71EB-4506-9EE1-2FB6C3B54B70}" presName="node" presStyleLbl="node1" presStyleIdx="1" presStyleCnt="7">
        <dgm:presLayoutVars>
          <dgm:bulletEnabled val="1"/>
        </dgm:presLayoutVars>
      </dgm:prSet>
      <dgm:spPr/>
    </dgm:pt>
    <dgm:pt modelId="{58FB4A1C-50C9-47C8-BEDF-779DBE8A2A72}" type="pres">
      <dgm:prSet presAssocID="{ED80D4FB-CE14-42A4-B4B8-0AE6CEB613F7}" presName="sibTrans" presStyleLbl="sibTrans2D1" presStyleIdx="1" presStyleCnt="7"/>
      <dgm:spPr/>
    </dgm:pt>
    <dgm:pt modelId="{5211CC06-B6D3-437A-9F82-5382BA608B10}" type="pres">
      <dgm:prSet presAssocID="{ED80D4FB-CE14-42A4-B4B8-0AE6CEB613F7}" presName="connectorText" presStyleLbl="sibTrans2D1" presStyleIdx="1" presStyleCnt="7"/>
      <dgm:spPr/>
    </dgm:pt>
    <dgm:pt modelId="{31357A94-DB8A-4072-A9EC-F550C9441E17}" type="pres">
      <dgm:prSet presAssocID="{FC08DA39-89C3-4C98-8AF8-6BAF21CD8BB8}" presName="node" presStyleLbl="node1" presStyleIdx="2" presStyleCnt="7">
        <dgm:presLayoutVars>
          <dgm:bulletEnabled val="1"/>
        </dgm:presLayoutVars>
      </dgm:prSet>
      <dgm:spPr/>
    </dgm:pt>
    <dgm:pt modelId="{ED5F764F-96C1-497C-91A5-018D07CDA74D}" type="pres">
      <dgm:prSet presAssocID="{402EA776-05F5-4D19-B7B5-1B0DC7C263CB}" presName="sibTrans" presStyleLbl="sibTrans2D1" presStyleIdx="2" presStyleCnt="7"/>
      <dgm:spPr/>
    </dgm:pt>
    <dgm:pt modelId="{196EEA1E-C92D-406E-BA97-C86928ABE855}" type="pres">
      <dgm:prSet presAssocID="{402EA776-05F5-4D19-B7B5-1B0DC7C263CB}" presName="connectorText" presStyleLbl="sibTrans2D1" presStyleIdx="2" presStyleCnt="7"/>
      <dgm:spPr/>
    </dgm:pt>
    <dgm:pt modelId="{0018BA3B-EB36-487C-AFD9-55B336EAB814}" type="pres">
      <dgm:prSet presAssocID="{10B7C0B5-6475-44DC-9E01-428CD5AA0C3F}" presName="node" presStyleLbl="node1" presStyleIdx="3" presStyleCnt="7">
        <dgm:presLayoutVars>
          <dgm:bulletEnabled val="1"/>
        </dgm:presLayoutVars>
      </dgm:prSet>
      <dgm:spPr/>
    </dgm:pt>
    <dgm:pt modelId="{43E34960-986D-4CCD-89E6-5FFFB77A4171}" type="pres">
      <dgm:prSet presAssocID="{81700ED2-3DF8-4F30-87F3-CEBCE1C0C659}" presName="sibTrans" presStyleLbl="sibTrans2D1" presStyleIdx="3" presStyleCnt="7"/>
      <dgm:spPr/>
    </dgm:pt>
    <dgm:pt modelId="{FA7B5707-0A5F-42CD-BE62-08D9B453218F}" type="pres">
      <dgm:prSet presAssocID="{81700ED2-3DF8-4F30-87F3-CEBCE1C0C659}" presName="connectorText" presStyleLbl="sibTrans2D1" presStyleIdx="3" presStyleCnt="7"/>
      <dgm:spPr/>
    </dgm:pt>
    <dgm:pt modelId="{1767C8E7-E928-474D-9599-87D79C10B667}" type="pres">
      <dgm:prSet presAssocID="{8D24677E-0F09-4620-ADC5-06918FAE7DEF}" presName="node" presStyleLbl="node1" presStyleIdx="4" presStyleCnt="7">
        <dgm:presLayoutVars>
          <dgm:bulletEnabled val="1"/>
        </dgm:presLayoutVars>
      </dgm:prSet>
      <dgm:spPr/>
    </dgm:pt>
    <dgm:pt modelId="{6A7643A7-E2E1-4E78-BB96-6822E849477F}" type="pres">
      <dgm:prSet presAssocID="{694517BC-26DF-4380-B0E6-AB9DF041493B}" presName="sibTrans" presStyleLbl="sibTrans2D1" presStyleIdx="4" presStyleCnt="7"/>
      <dgm:spPr/>
    </dgm:pt>
    <dgm:pt modelId="{BF9AC954-8179-4345-95D3-092A7DB71A26}" type="pres">
      <dgm:prSet presAssocID="{694517BC-26DF-4380-B0E6-AB9DF041493B}" presName="connectorText" presStyleLbl="sibTrans2D1" presStyleIdx="4" presStyleCnt="7"/>
      <dgm:spPr/>
    </dgm:pt>
    <dgm:pt modelId="{EBAFD6C8-30BA-40F6-B0A5-7EC27A19CC62}" type="pres">
      <dgm:prSet presAssocID="{037F1778-3975-4B09-86DE-C18873B45595}" presName="node" presStyleLbl="node1" presStyleIdx="5" presStyleCnt="7">
        <dgm:presLayoutVars>
          <dgm:bulletEnabled val="1"/>
        </dgm:presLayoutVars>
      </dgm:prSet>
      <dgm:spPr/>
    </dgm:pt>
    <dgm:pt modelId="{B9DAA4D7-419F-4F06-AD4A-78756268A863}" type="pres">
      <dgm:prSet presAssocID="{26A3B37D-DD98-4BDD-8710-B54ED12ECB5E}" presName="sibTrans" presStyleLbl="sibTrans2D1" presStyleIdx="5" presStyleCnt="7"/>
      <dgm:spPr/>
    </dgm:pt>
    <dgm:pt modelId="{2907A520-1DE9-4F40-BCB2-D6D6D612A29F}" type="pres">
      <dgm:prSet presAssocID="{26A3B37D-DD98-4BDD-8710-B54ED12ECB5E}" presName="connectorText" presStyleLbl="sibTrans2D1" presStyleIdx="5" presStyleCnt="7"/>
      <dgm:spPr/>
    </dgm:pt>
    <dgm:pt modelId="{28EE5D80-CB54-46E7-9449-D18562C3E146}" type="pres">
      <dgm:prSet presAssocID="{DCCAD8A5-E11E-45AC-9C06-4D18D4B17E04}" presName="node" presStyleLbl="node1" presStyleIdx="6" presStyleCnt="7">
        <dgm:presLayoutVars>
          <dgm:bulletEnabled val="1"/>
        </dgm:presLayoutVars>
      </dgm:prSet>
      <dgm:spPr/>
    </dgm:pt>
    <dgm:pt modelId="{17846335-6573-4BA7-82E6-A0960AF9128C}" type="pres">
      <dgm:prSet presAssocID="{54493FC2-BA88-472C-A558-46A208F09EB8}" presName="sibTrans" presStyleLbl="sibTrans2D1" presStyleIdx="6" presStyleCnt="7"/>
      <dgm:spPr/>
    </dgm:pt>
    <dgm:pt modelId="{42D370B1-DE14-4BB3-91EC-9AE10837948D}" type="pres">
      <dgm:prSet presAssocID="{54493FC2-BA88-472C-A558-46A208F09EB8}" presName="connectorText" presStyleLbl="sibTrans2D1" presStyleIdx="6" presStyleCnt="7"/>
      <dgm:spPr/>
    </dgm:pt>
  </dgm:ptLst>
  <dgm:cxnLst>
    <dgm:cxn modelId="{A0A1DA5E-AAD4-4BEF-89D9-BEAAA0C05742}" type="presOf" srcId="{81700ED2-3DF8-4F30-87F3-CEBCE1C0C659}" destId="{43E34960-986D-4CCD-89E6-5FFFB77A4171}" srcOrd="0" destOrd="0" presId="urn:microsoft.com/office/officeart/2005/8/layout/cycle2"/>
    <dgm:cxn modelId="{A46E61DF-7E47-414C-B2AB-CDD63F740029}" srcId="{34F4899E-42D8-4817-AC65-A65CCC7B5DF6}" destId="{8D24677E-0F09-4620-ADC5-06918FAE7DEF}" srcOrd="4" destOrd="0" parTransId="{E5BC9A3C-C821-4CDE-A1D7-402E1DCB9880}" sibTransId="{694517BC-26DF-4380-B0E6-AB9DF041493B}"/>
    <dgm:cxn modelId="{5A54C53F-6F00-45AB-9881-7B33F2FA84A5}" type="presOf" srcId="{ED80D4FB-CE14-42A4-B4B8-0AE6CEB613F7}" destId="{5211CC06-B6D3-437A-9F82-5382BA608B10}" srcOrd="1" destOrd="0" presId="urn:microsoft.com/office/officeart/2005/8/layout/cycle2"/>
    <dgm:cxn modelId="{B9C024F0-9ECD-4E7C-94BA-2EEB2ADD4C1C}" srcId="{34F4899E-42D8-4817-AC65-A65CCC7B5DF6}" destId="{1C3B725F-F200-4263-A5BB-31DF84E277C6}" srcOrd="0" destOrd="0" parTransId="{AFC962CC-B09D-4BD6-ABEF-53A9064A4204}" sibTransId="{3F11A6EF-6FF4-4C03-B4CD-2D102DB6A57E}"/>
    <dgm:cxn modelId="{AD8DF31E-1B34-4334-B8F9-4AEFAC82F4AC}" type="presOf" srcId="{10B7C0B5-6475-44DC-9E01-428CD5AA0C3F}" destId="{0018BA3B-EB36-487C-AFD9-55B336EAB814}" srcOrd="0" destOrd="0" presId="urn:microsoft.com/office/officeart/2005/8/layout/cycle2"/>
    <dgm:cxn modelId="{FBC54084-FEB7-4F17-8233-96E35E26DF88}" srcId="{34F4899E-42D8-4817-AC65-A65CCC7B5DF6}" destId="{DCCAD8A5-E11E-45AC-9C06-4D18D4B17E04}" srcOrd="6" destOrd="0" parTransId="{ACDC2335-B95C-40D9-A8F0-5AAD3C1E3A7E}" sibTransId="{54493FC2-BA88-472C-A558-46A208F09EB8}"/>
    <dgm:cxn modelId="{26D92AB8-6937-4CFA-81BD-54B0AF147223}" type="presOf" srcId="{54493FC2-BA88-472C-A558-46A208F09EB8}" destId="{17846335-6573-4BA7-82E6-A0960AF9128C}" srcOrd="0" destOrd="0" presId="urn:microsoft.com/office/officeart/2005/8/layout/cycle2"/>
    <dgm:cxn modelId="{BD7A6483-1F3E-4673-AD42-EC892686795E}" type="presOf" srcId="{694517BC-26DF-4380-B0E6-AB9DF041493B}" destId="{BF9AC954-8179-4345-95D3-092A7DB71A26}" srcOrd="1" destOrd="0" presId="urn:microsoft.com/office/officeart/2005/8/layout/cycle2"/>
    <dgm:cxn modelId="{D47EF96E-2162-4FDD-ACE0-AFCBA7C0A1B8}" srcId="{34F4899E-42D8-4817-AC65-A65CCC7B5DF6}" destId="{037F1778-3975-4B09-86DE-C18873B45595}" srcOrd="5" destOrd="0" parTransId="{C0B84113-DD11-45F5-B1C1-187978459BF0}" sibTransId="{26A3B37D-DD98-4BDD-8710-B54ED12ECB5E}"/>
    <dgm:cxn modelId="{F1AACE82-967C-47D8-9EA3-6742959FF416}" type="presOf" srcId="{694517BC-26DF-4380-B0E6-AB9DF041493B}" destId="{6A7643A7-E2E1-4E78-BB96-6822E849477F}" srcOrd="0" destOrd="0" presId="urn:microsoft.com/office/officeart/2005/8/layout/cycle2"/>
    <dgm:cxn modelId="{1574211E-3EA0-447A-8C4F-7E784F1F2118}" type="presOf" srcId="{402EA776-05F5-4D19-B7B5-1B0DC7C263CB}" destId="{196EEA1E-C92D-406E-BA97-C86928ABE855}" srcOrd="1" destOrd="0" presId="urn:microsoft.com/office/officeart/2005/8/layout/cycle2"/>
    <dgm:cxn modelId="{298046F5-E291-43FF-A60A-C2630A92E8B8}" srcId="{34F4899E-42D8-4817-AC65-A65CCC7B5DF6}" destId="{FC08DA39-89C3-4C98-8AF8-6BAF21CD8BB8}" srcOrd="2" destOrd="0" parTransId="{547ABECC-BAB7-43B0-900A-F7A8815DE125}" sibTransId="{402EA776-05F5-4D19-B7B5-1B0DC7C263CB}"/>
    <dgm:cxn modelId="{D3900907-9B2E-4B60-A365-0DD6BF8DD902}" type="presOf" srcId="{3F11A6EF-6FF4-4C03-B4CD-2D102DB6A57E}" destId="{DCEA32EB-A26D-459F-9A41-6BC42097C622}" srcOrd="1" destOrd="0" presId="urn:microsoft.com/office/officeart/2005/8/layout/cycle2"/>
    <dgm:cxn modelId="{CF284A06-3DF3-4512-8629-813EF90E5900}" type="presOf" srcId="{34F4899E-42D8-4817-AC65-A65CCC7B5DF6}" destId="{1C66D03F-78F6-4A1F-AC80-422D87B43F1C}" srcOrd="0" destOrd="0" presId="urn:microsoft.com/office/officeart/2005/8/layout/cycle2"/>
    <dgm:cxn modelId="{2B5BA1E3-6624-4A73-975D-D757E7F22038}" type="presOf" srcId="{26A3B37D-DD98-4BDD-8710-B54ED12ECB5E}" destId="{B9DAA4D7-419F-4F06-AD4A-78756268A863}" srcOrd="0" destOrd="0" presId="urn:microsoft.com/office/officeart/2005/8/layout/cycle2"/>
    <dgm:cxn modelId="{74482B16-668B-456C-8C13-A9334E48B210}" type="presOf" srcId="{FC08DA39-89C3-4C98-8AF8-6BAF21CD8BB8}" destId="{31357A94-DB8A-4072-A9EC-F550C9441E17}" srcOrd="0" destOrd="0" presId="urn:microsoft.com/office/officeart/2005/8/layout/cycle2"/>
    <dgm:cxn modelId="{B1B2DCBB-EF88-4432-B30D-82929F2FDE7F}" type="presOf" srcId="{DCCAD8A5-E11E-45AC-9C06-4D18D4B17E04}" destId="{28EE5D80-CB54-46E7-9449-D18562C3E146}" srcOrd="0" destOrd="0" presId="urn:microsoft.com/office/officeart/2005/8/layout/cycle2"/>
    <dgm:cxn modelId="{0344D361-7984-42F6-87CF-1BE605804FEE}" type="presOf" srcId="{C31A5196-71EB-4506-9EE1-2FB6C3B54B70}" destId="{24C58555-38DD-4BF8-8447-5F654D5EC5E0}" srcOrd="0" destOrd="0" presId="urn:microsoft.com/office/officeart/2005/8/layout/cycle2"/>
    <dgm:cxn modelId="{6770ADF5-9598-4C6F-B6BA-D10C71FE601C}" srcId="{34F4899E-42D8-4817-AC65-A65CCC7B5DF6}" destId="{10B7C0B5-6475-44DC-9E01-428CD5AA0C3F}" srcOrd="3" destOrd="0" parTransId="{7CB4D63F-6D58-4C05-9423-6E4126703350}" sibTransId="{81700ED2-3DF8-4F30-87F3-CEBCE1C0C659}"/>
    <dgm:cxn modelId="{388EFCFB-E280-461D-B020-F2EDDC3895BE}" type="presOf" srcId="{3F11A6EF-6FF4-4C03-B4CD-2D102DB6A57E}" destId="{F6C0E391-EA36-41E8-AEB0-98EFDF381EC8}" srcOrd="0" destOrd="0" presId="urn:microsoft.com/office/officeart/2005/8/layout/cycle2"/>
    <dgm:cxn modelId="{27C91C26-E853-4E1E-A799-A2B2C60BF770}" type="presOf" srcId="{037F1778-3975-4B09-86DE-C18873B45595}" destId="{EBAFD6C8-30BA-40F6-B0A5-7EC27A19CC62}" srcOrd="0" destOrd="0" presId="urn:microsoft.com/office/officeart/2005/8/layout/cycle2"/>
    <dgm:cxn modelId="{C0770871-09F7-4EF9-B45B-3E96B8340787}" type="presOf" srcId="{81700ED2-3DF8-4F30-87F3-CEBCE1C0C659}" destId="{FA7B5707-0A5F-42CD-BE62-08D9B453218F}" srcOrd="1" destOrd="0" presId="urn:microsoft.com/office/officeart/2005/8/layout/cycle2"/>
    <dgm:cxn modelId="{9C603C9D-0C78-4DFE-A599-746CAF3567A4}" type="presOf" srcId="{8D24677E-0F09-4620-ADC5-06918FAE7DEF}" destId="{1767C8E7-E928-474D-9599-87D79C10B667}" srcOrd="0" destOrd="0" presId="urn:microsoft.com/office/officeart/2005/8/layout/cycle2"/>
    <dgm:cxn modelId="{B29B8563-6B02-440C-B030-C91BB977B9B7}" type="presOf" srcId="{ED80D4FB-CE14-42A4-B4B8-0AE6CEB613F7}" destId="{58FB4A1C-50C9-47C8-BEDF-779DBE8A2A72}" srcOrd="0" destOrd="0" presId="urn:microsoft.com/office/officeart/2005/8/layout/cycle2"/>
    <dgm:cxn modelId="{59D07DE8-EEAB-41B9-9F2A-7E61A5541E9B}" type="presOf" srcId="{54493FC2-BA88-472C-A558-46A208F09EB8}" destId="{42D370B1-DE14-4BB3-91EC-9AE10837948D}" srcOrd="1" destOrd="0" presId="urn:microsoft.com/office/officeart/2005/8/layout/cycle2"/>
    <dgm:cxn modelId="{440967D2-FEDA-4335-AEB4-995DC390FBD8}" type="presOf" srcId="{1C3B725F-F200-4263-A5BB-31DF84E277C6}" destId="{20C4D568-50BB-40C3-A184-1FB4B2A973F6}" srcOrd="0" destOrd="0" presId="urn:microsoft.com/office/officeart/2005/8/layout/cycle2"/>
    <dgm:cxn modelId="{46A7FD1A-8301-4B77-87F0-E0D04A395F0C}" type="presOf" srcId="{26A3B37D-DD98-4BDD-8710-B54ED12ECB5E}" destId="{2907A520-1DE9-4F40-BCB2-D6D6D612A29F}" srcOrd="1" destOrd="0" presId="urn:microsoft.com/office/officeart/2005/8/layout/cycle2"/>
    <dgm:cxn modelId="{BB9F2687-BDBB-4782-B23E-42CBCEA872C9}" srcId="{34F4899E-42D8-4817-AC65-A65CCC7B5DF6}" destId="{C31A5196-71EB-4506-9EE1-2FB6C3B54B70}" srcOrd="1" destOrd="0" parTransId="{3952E078-0EE8-427F-80E7-4350CA4CC009}" sibTransId="{ED80D4FB-CE14-42A4-B4B8-0AE6CEB613F7}"/>
    <dgm:cxn modelId="{C755CD39-51A9-4EAA-AC58-A2457C6EAF85}" type="presOf" srcId="{402EA776-05F5-4D19-B7B5-1B0DC7C263CB}" destId="{ED5F764F-96C1-497C-91A5-018D07CDA74D}" srcOrd="0" destOrd="0" presId="urn:microsoft.com/office/officeart/2005/8/layout/cycle2"/>
    <dgm:cxn modelId="{C1EA7ED2-4A51-4922-80D2-9284832404D3}" type="presParOf" srcId="{1C66D03F-78F6-4A1F-AC80-422D87B43F1C}" destId="{20C4D568-50BB-40C3-A184-1FB4B2A973F6}" srcOrd="0" destOrd="0" presId="urn:microsoft.com/office/officeart/2005/8/layout/cycle2"/>
    <dgm:cxn modelId="{CEF0394D-8F81-4A75-97B4-5D26017A5840}" type="presParOf" srcId="{1C66D03F-78F6-4A1F-AC80-422D87B43F1C}" destId="{F6C0E391-EA36-41E8-AEB0-98EFDF381EC8}" srcOrd="1" destOrd="0" presId="urn:microsoft.com/office/officeart/2005/8/layout/cycle2"/>
    <dgm:cxn modelId="{D872DF66-599B-4663-A25D-AAEB426C2524}" type="presParOf" srcId="{F6C0E391-EA36-41E8-AEB0-98EFDF381EC8}" destId="{DCEA32EB-A26D-459F-9A41-6BC42097C622}" srcOrd="0" destOrd="0" presId="urn:microsoft.com/office/officeart/2005/8/layout/cycle2"/>
    <dgm:cxn modelId="{4CCD1E7A-D0E8-41D6-B7C3-E11170E3E83B}" type="presParOf" srcId="{1C66D03F-78F6-4A1F-AC80-422D87B43F1C}" destId="{24C58555-38DD-4BF8-8447-5F654D5EC5E0}" srcOrd="2" destOrd="0" presId="urn:microsoft.com/office/officeart/2005/8/layout/cycle2"/>
    <dgm:cxn modelId="{30416BB1-7237-46D0-A948-6FF2EC846532}" type="presParOf" srcId="{1C66D03F-78F6-4A1F-AC80-422D87B43F1C}" destId="{58FB4A1C-50C9-47C8-BEDF-779DBE8A2A72}" srcOrd="3" destOrd="0" presId="urn:microsoft.com/office/officeart/2005/8/layout/cycle2"/>
    <dgm:cxn modelId="{FE6C1E0F-A4D8-4AB3-B08B-E8D3669E6302}" type="presParOf" srcId="{58FB4A1C-50C9-47C8-BEDF-779DBE8A2A72}" destId="{5211CC06-B6D3-437A-9F82-5382BA608B10}" srcOrd="0" destOrd="0" presId="urn:microsoft.com/office/officeart/2005/8/layout/cycle2"/>
    <dgm:cxn modelId="{D1BB00E4-61AB-48C1-AEF4-147E9A9AFD14}" type="presParOf" srcId="{1C66D03F-78F6-4A1F-AC80-422D87B43F1C}" destId="{31357A94-DB8A-4072-A9EC-F550C9441E17}" srcOrd="4" destOrd="0" presId="urn:microsoft.com/office/officeart/2005/8/layout/cycle2"/>
    <dgm:cxn modelId="{13621B17-1E62-4514-8D26-B3EDB3A79124}" type="presParOf" srcId="{1C66D03F-78F6-4A1F-AC80-422D87B43F1C}" destId="{ED5F764F-96C1-497C-91A5-018D07CDA74D}" srcOrd="5" destOrd="0" presId="urn:microsoft.com/office/officeart/2005/8/layout/cycle2"/>
    <dgm:cxn modelId="{6468B4B5-CCDF-453E-8E2F-5B595EECBC06}" type="presParOf" srcId="{ED5F764F-96C1-497C-91A5-018D07CDA74D}" destId="{196EEA1E-C92D-406E-BA97-C86928ABE855}" srcOrd="0" destOrd="0" presId="urn:microsoft.com/office/officeart/2005/8/layout/cycle2"/>
    <dgm:cxn modelId="{B66FD214-0A2A-4D70-A461-5670CC22481D}" type="presParOf" srcId="{1C66D03F-78F6-4A1F-AC80-422D87B43F1C}" destId="{0018BA3B-EB36-487C-AFD9-55B336EAB814}" srcOrd="6" destOrd="0" presId="urn:microsoft.com/office/officeart/2005/8/layout/cycle2"/>
    <dgm:cxn modelId="{3ECDFC3E-51C4-4F1B-96F5-21E40AF38B1E}" type="presParOf" srcId="{1C66D03F-78F6-4A1F-AC80-422D87B43F1C}" destId="{43E34960-986D-4CCD-89E6-5FFFB77A4171}" srcOrd="7" destOrd="0" presId="urn:microsoft.com/office/officeart/2005/8/layout/cycle2"/>
    <dgm:cxn modelId="{FDB24700-9456-4129-91C3-EDA795E46016}" type="presParOf" srcId="{43E34960-986D-4CCD-89E6-5FFFB77A4171}" destId="{FA7B5707-0A5F-42CD-BE62-08D9B453218F}" srcOrd="0" destOrd="0" presId="urn:microsoft.com/office/officeart/2005/8/layout/cycle2"/>
    <dgm:cxn modelId="{E54F4681-D302-4130-8770-F80FAB363860}" type="presParOf" srcId="{1C66D03F-78F6-4A1F-AC80-422D87B43F1C}" destId="{1767C8E7-E928-474D-9599-87D79C10B667}" srcOrd="8" destOrd="0" presId="urn:microsoft.com/office/officeart/2005/8/layout/cycle2"/>
    <dgm:cxn modelId="{AA537C13-A993-4A6C-BA74-91F673186EF9}" type="presParOf" srcId="{1C66D03F-78F6-4A1F-AC80-422D87B43F1C}" destId="{6A7643A7-E2E1-4E78-BB96-6822E849477F}" srcOrd="9" destOrd="0" presId="urn:microsoft.com/office/officeart/2005/8/layout/cycle2"/>
    <dgm:cxn modelId="{31AB3DC8-87E8-445D-99FC-E1EC2E99C4E7}" type="presParOf" srcId="{6A7643A7-E2E1-4E78-BB96-6822E849477F}" destId="{BF9AC954-8179-4345-95D3-092A7DB71A26}" srcOrd="0" destOrd="0" presId="urn:microsoft.com/office/officeart/2005/8/layout/cycle2"/>
    <dgm:cxn modelId="{349F626B-5E85-4B84-9F04-37BD5057F990}" type="presParOf" srcId="{1C66D03F-78F6-4A1F-AC80-422D87B43F1C}" destId="{EBAFD6C8-30BA-40F6-B0A5-7EC27A19CC62}" srcOrd="10" destOrd="0" presId="urn:microsoft.com/office/officeart/2005/8/layout/cycle2"/>
    <dgm:cxn modelId="{E1D6148D-D383-43FD-8605-95DACB7EEC15}" type="presParOf" srcId="{1C66D03F-78F6-4A1F-AC80-422D87B43F1C}" destId="{B9DAA4D7-419F-4F06-AD4A-78756268A863}" srcOrd="11" destOrd="0" presId="urn:microsoft.com/office/officeart/2005/8/layout/cycle2"/>
    <dgm:cxn modelId="{E8E78B0A-6F01-41DF-9F2C-88E9B9E4115A}" type="presParOf" srcId="{B9DAA4D7-419F-4F06-AD4A-78756268A863}" destId="{2907A520-1DE9-4F40-BCB2-D6D6D612A29F}" srcOrd="0" destOrd="0" presId="urn:microsoft.com/office/officeart/2005/8/layout/cycle2"/>
    <dgm:cxn modelId="{709625F9-C86B-4261-B2E4-18DE94934D22}" type="presParOf" srcId="{1C66D03F-78F6-4A1F-AC80-422D87B43F1C}" destId="{28EE5D80-CB54-46E7-9449-D18562C3E146}" srcOrd="12" destOrd="0" presId="urn:microsoft.com/office/officeart/2005/8/layout/cycle2"/>
    <dgm:cxn modelId="{EB4142EE-289C-456F-9D71-7BC195129ED2}" type="presParOf" srcId="{1C66D03F-78F6-4A1F-AC80-422D87B43F1C}" destId="{17846335-6573-4BA7-82E6-A0960AF9128C}" srcOrd="13" destOrd="0" presId="urn:microsoft.com/office/officeart/2005/8/layout/cycle2"/>
    <dgm:cxn modelId="{E2A2F7E7-3783-474A-8B70-0A5795AC803A}" type="presParOf" srcId="{17846335-6573-4BA7-82E6-A0960AF9128C}" destId="{42D370B1-DE14-4BB3-91EC-9AE10837948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FB481B-C6C5-4918-A3BB-B57C154049AF}" type="doc">
      <dgm:prSet loTypeId="urn:microsoft.com/office/officeart/2005/8/layout/target3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DB302EA-BEC4-4433-B599-968683263CB3}">
      <dgm:prSet/>
      <dgm:spPr/>
      <dgm:t>
        <a:bodyPr/>
        <a:lstStyle/>
        <a:p>
          <a:pPr rtl="0"/>
          <a:r>
            <a:rPr lang="en-US" dirty="0">
              <a:latin typeface="+mj-lt"/>
            </a:rPr>
            <a:t>Handles lower level informal grievances</a:t>
          </a:r>
        </a:p>
      </dgm:t>
    </dgm:pt>
    <dgm:pt modelId="{96782390-D6AF-4402-B9E0-5E2F9C22730A}" type="parTrans" cxnId="{DF78C50D-2A83-4D66-9211-4FFD4FC2E798}">
      <dgm:prSet/>
      <dgm:spPr/>
      <dgm:t>
        <a:bodyPr/>
        <a:lstStyle/>
        <a:p>
          <a:endParaRPr lang="en-US"/>
        </a:p>
      </dgm:t>
    </dgm:pt>
    <dgm:pt modelId="{DE112384-FCE9-407C-B3FD-A843CBE18026}" type="sibTrans" cxnId="{DF78C50D-2A83-4D66-9211-4FFD4FC2E798}">
      <dgm:prSet/>
      <dgm:spPr/>
      <dgm:t>
        <a:bodyPr/>
        <a:lstStyle/>
        <a:p>
          <a:endParaRPr lang="en-US"/>
        </a:p>
      </dgm:t>
    </dgm:pt>
    <dgm:pt modelId="{76712BE8-B3FA-4FAF-BB21-157B087EA312}">
      <dgm:prSet/>
      <dgm:spPr/>
      <dgm:t>
        <a:bodyPr/>
        <a:lstStyle/>
        <a:p>
          <a:pPr rtl="0"/>
          <a:r>
            <a:rPr lang="en-US" dirty="0">
              <a:latin typeface="+mj-lt"/>
            </a:rPr>
            <a:t>Maintains contact with CTA PCS regarding concerns</a:t>
          </a:r>
        </a:p>
      </dgm:t>
    </dgm:pt>
    <dgm:pt modelId="{F69F60F3-6ABA-4B55-9871-6203C5E0EC45}" type="parTrans" cxnId="{1392BDC6-F0C6-4501-A4C4-C585967C7506}">
      <dgm:prSet/>
      <dgm:spPr/>
      <dgm:t>
        <a:bodyPr/>
        <a:lstStyle/>
        <a:p>
          <a:endParaRPr lang="en-US"/>
        </a:p>
      </dgm:t>
    </dgm:pt>
    <dgm:pt modelId="{992040AB-E297-4935-8D3F-EF524842BEDB}" type="sibTrans" cxnId="{1392BDC6-F0C6-4501-A4C4-C585967C7506}">
      <dgm:prSet/>
      <dgm:spPr/>
      <dgm:t>
        <a:bodyPr/>
        <a:lstStyle/>
        <a:p>
          <a:endParaRPr lang="en-US"/>
        </a:p>
      </dgm:t>
    </dgm:pt>
    <dgm:pt modelId="{9520C4E3-05A0-4C86-9972-AC605ED578AE}">
      <dgm:prSet/>
      <dgm:spPr/>
      <dgm:t>
        <a:bodyPr/>
        <a:lstStyle/>
        <a:p>
          <a:pPr rtl="0"/>
          <a:r>
            <a:rPr lang="en-US" dirty="0">
              <a:latin typeface="+mj-lt"/>
            </a:rPr>
            <a:t>Indentifies worksite problems</a:t>
          </a:r>
        </a:p>
      </dgm:t>
    </dgm:pt>
    <dgm:pt modelId="{FE340362-28A6-4F66-979C-045FFB1F13C5}" type="parTrans" cxnId="{317A5C10-2A01-4FEB-8CA6-DD279427F811}">
      <dgm:prSet/>
      <dgm:spPr/>
      <dgm:t>
        <a:bodyPr/>
        <a:lstStyle/>
        <a:p>
          <a:endParaRPr lang="en-US"/>
        </a:p>
      </dgm:t>
    </dgm:pt>
    <dgm:pt modelId="{3E0A9A20-1E50-4E20-8E85-1CE06E9EE1E5}" type="sibTrans" cxnId="{317A5C10-2A01-4FEB-8CA6-DD279427F811}">
      <dgm:prSet/>
      <dgm:spPr/>
      <dgm:t>
        <a:bodyPr/>
        <a:lstStyle/>
        <a:p>
          <a:endParaRPr lang="en-US"/>
        </a:p>
      </dgm:t>
    </dgm:pt>
    <dgm:pt modelId="{B62B4039-A3E1-4701-94C3-EBCA96B8532F}">
      <dgm:prSet/>
      <dgm:spPr/>
      <dgm:t>
        <a:bodyPr/>
        <a:lstStyle/>
        <a:p>
          <a:pPr rtl="0"/>
          <a:r>
            <a:rPr lang="en-US" dirty="0">
              <a:latin typeface="+mj-lt"/>
            </a:rPr>
            <a:t>Involves members in professional issues</a:t>
          </a:r>
        </a:p>
      </dgm:t>
    </dgm:pt>
    <dgm:pt modelId="{C7FD3359-DDD4-4590-86AC-555A89F6ED53}" type="parTrans" cxnId="{4163E25C-5E23-4D45-90E4-7B0B2E04CFB7}">
      <dgm:prSet/>
      <dgm:spPr/>
      <dgm:t>
        <a:bodyPr/>
        <a:lstStyle/>
        <a:p>
          <a:endParaRPr lang="en-US"/>
        </a:p>
      </dgm:t>
    </dgm:pt>
    <dgm:pt modelId="{7A9A9588-AEDC-4E64-A7B9-B97404168AC4}" type="sibTrans" cxnId="{4163E25C-5E23-4D45-90E4-7B0B2E04CFB7}">
      <dgm:prSet/>
      <dgm:spPr/>
      <dgm:t>
        <a:bodyPr/>
        <a:lstStyle/>
        <a:p>
          <a:endParaRPr lang="en-US"/>
        </a:p>
      </dgm:t>
    </dgm:pt>
    <dgm:pt modelId="{0ECFE6FB-E6E1-42B7-9F3B-09E2A189E717}" type="pres">
      <dgm:prSet presAssocID="{74FB481B-C6C5-4918-A3BB-B57C154049A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E4B11F6-9BA8-4785-AA4D-F74092C06426}" type="pres">
      <dgm:prSet presAssocID="{BDB302EA-BEC4-4433-B599-968683263CB3}" presName="circle1" presStyleLbl="node1" presStyleIdx="0" presStyleCnt="4"/>
      <dgm:spPr/>
    </dgm:pt>
    <dgm:pt modelId="{B3A9DE93-22F1-4AAF-9224-8067B4E2D2CB}" type="pres">
      <dgm:prSet presAssocID="{BDB302EA-BEC4-4433-B599-968683263CB3}" presName="space" presStyleCnt="0"/>
      <dgm:spPr/>
    </dgm:pt>
    <dgm:pt modelId="{4628A158-6EFE-40E5-956B-3BDD29808ABF}" type="pres">
      <dgm:prSet presAssocID="{BDB302EA-BEC4-4433-B599-968683263CB3}" presName="rect1" presStyleLbl="alignAcc1" presStyleIdx="0" presStyleCnt="4" custScaleY="103093"/>
      <dgm:spPr/>
    </dgm:pt>
    <dgm:pt modelId="{26BA2C98-DC8E-4E66-A325-B72E5B7CF329}" type="pres">
      <dgm:prSet presAssocID="{76712BE8-B3FA-4FAF-BB21-157B087EA312}" presName="vertSpace2" presStyleLbl="node1" presStyleIdx="0" presStyleCnt="4"/>
      <dgm:spPr/>
    </dgm:pt>
    <dgm:pt modelId="{3ED97C0D-1112-4F9E-A0E5-5DF7CD3BDB7F}" type="pres">
      <dgm:prSet presAssocID="{76712BE8-B3FA-4FAF-BB21-157B087EA312}" presName="circle2" presStyleLbl="node1" presStyleIdx="1" presStyleCnt="4"/>
      <dgm:spPr/>
    </dgm:pt>
    <dgm:pt modelId="{D8BB31FD-30B3-447D-AC72-05AEBEA1542F}" type="pres">
      <dgm:prSet presAssocID="{76712BE8-B3FA-4FAF-BB21-157B087EA312}" presName="rect2" presStyleLbl="alignAcc1" presStyleIdx="1" presStyleCnt="4"/>
      <dgm:spPr/>
    </dgm:pt>
    <dgm:pt modelId="{C31203E4-52D6-4B87-8C4F-949BCF92D2F2}" type="pres">
      <dgm:prSet presAssocID="{9520C4E3-05A0-4C86-9972-AC605ED578AE}" presName="vertSpace3" presStyleLbl="node1" presStyleIdx="1" presStyleCnt="4"/>
      <dgm:spPr/>
    </dgm:pt>
    <dgm:pt modelId="{BD69BC1B-EA67-4CB5-BFFE-33BCE57CB242}" type="pres">
      <dgm:prSet presAssocID="{9520C4E3-05A0-4C86-9972-AC605ED578AE}" presName="circle3" presStyleLbl="node1" presStyleIdx="2" presStyleCnt="4"/>
      <dgm:spPr/>
    </dgm:pt>
    <dgm:pt modelId="{B3B5D890-688D-4429-9C59-4022E74B5EF2}" type="pres">
      <dgm:prSet presAssocID="{9520C4E3-05A0-4C86-9972-AC605ED578AE}" presName="rect3" presStyleLbl="alignAcc1" presStyleIdx="2" presStyleCnt="4"/>
      <dgm:spPr/>
    </dgm:pt>
    <dgm:pt modelId="{5E47EE6B-3825-4AD4-9D23-32C251A87126}" type="pres">
      <dgm:prSet presAssocID="{B62B4039-A3E1-4701-94C3-EBCA96B8532F}" presName="vertSpace4" presStyleLbl="node1" presStyleIdx="2" presStyleCnt="4"/>
      <dgm:spPr/>
    </dgm:pt>
    <dgm:pt modelId="{C30D943F-0B11-449F-BDFD-AC18C5F07569}" type="pres">
      <dgm:prSet presAssocID="{B62B4039-A3E1-4701-94C3-EBCA96B8532F}" presName="circle4" presStyleLbl="node1" presStyleIdx="3" presStyleCnt="4"/>
      <dgm:spPr/>
    </dgm:pt>
    <dgm:pt modelId="{19D5B7B1-5EC5-4514-A0C0-38B0CC1308E7}" type="pres">
      <dgm:prSet presAssocID="{B62B4039-A3E1-4701-94C3-EBCA96B8532F}" presName="rect4" presStyleLbl="alignAcc1" presStyleIdx="3" presStyleCnt="4"/>
      <dgm:spPr/>
    </dgm:pt>
    <dgm:pt modelId="{0B64EA32-FE49-4F13-8C4B-16713D3A37BA}" type="pres">
      <dgm:prSet presAssocID="{BDB302EA-BEC4-4433-B599-968683263CB3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82DB0DA3-CB05-4172-A482-0C1A82B55DBD}" type="pres">
      <dgm:prSet presAssocID="{76712BE8-B3FA-4FAF-BB21-157B087EA312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4C0B094B-55F0-4165-BD0B-7E9A8B089CF3}" type="pres">
      <dgm:prSet presAssocID="{9520C4E3-05A0-4C86-9972-AC605ED578A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93B79248-19DC-4B7B-8D9D-73127D8871E6}" type="pres">
      <dgm:prSet presAssocID="{B62B4039-A3E1-4701-94C3-EBCA96B8532F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7466E8AA-4738-49BC-AF8B-6B1F8A16B6DE}" type="presOf" srcId="{BDB302EA-BEC4-4433-B599-968683263CB3}" destId="{0B64EA32-FE49-4F13-8C4B-16713D3A37BA}" srcOrd="1" destOrd="0" presId="urn:microsoft.com/office/officeart/2005/8/layout/target3"/>
    <dgm:cxn modelId="{317A5C10-2A01-4FEB-8CA6-DD279427F811}" srcId="{74FB481B-C6C5-4918-A3BB-B57C154049AF}" destId="{9520C4E3-05A0-4C86-9972-AC605ED578AE}" srcOrd="2" destOrd="0" parTransId="{FE340362-28A6-4F66-979C-045FFB1F13C5}" sibTransId="{3E0A9A20-1E50-4E20-8E85-1CE06E9EE1E5}"/>
    <dgm:cxn modelId="{3CF285B4-FC9C-4336-9976-13FEA7D00752}" type="presOf" srcId="{76712BE8-B3FA-4FAF-BB21-157B087EA312}" destId="{D8BB31FD-30B3-447D-AC72-05AEBEA1542F}" srcOrd="0" destOrd="0" presId="urn:microsoft.com/office/officeart/2005/8/layout/target3"/>
    <dgm:cxn modelId="{E5CB5ABA-B1DD-4513-9E31-7CC9E6F5AFC3}" type="presOf" srcId="{B62B4039-A3E1-4701-94C3-EBCA96B8532F}" destId="{19D5B7B1-5EC5-4514-A0C0-38B0CC1308E7}" srcOrd="0" destOrd="0" presId="urn:microsoft.com/office/officeart/2005/8/layout/target3"/>
    <dgm:cxn modelId="{637D4492-1BC1-40DA-AEA5-9E6EE859ADE4}" type="presOf" srcId="{74FB481B-C6C5-4918-A3BB-B57C154049AF}" destId="{0ECFE6FB-E6E1-42B7-9F3B-09E2A189E717}" srcOrd="0" destOrd="0" presId="urn:microsoft.com/office/officeart/2005/8/layout/target3"/>
    <dgm:cxn modelId="{54609660-F2DF-4F00-A98A-15F5549918F1}" type="presOf" srcId="{76712BE8-B3FA-4FAF-BB21-157B087EA312}" destId="{82DB0DA3-CB05-4172-A482-0C1A82B55DBD}" srcOrd="1" destOrd="0" presId="urn:microsoft.com/office/officeart/2005/8/layout/target3"/>
    <dgm:cxn modelId="{C88B0707-51BE-4155-B625-1F48362E48EC}" type="presOf" srcId="{9520C4E3-05A0-4C86-9972-AC605ED578AE}" destId="{4C0B094B-55F0-4165-BD0B-7E9A8B089CF3}" srcOrd="1" destOrd="0" presId="urn:microsoft.com/office/officeart/2005/8/layout/target3"/>
    <dgm:cxn modelId="{48F56550-5F16-47BF-89F4-D3B176FC4838}" type="presOf" srcId="{9520C4E3-05A0-4C86-9972-AC605ED578AE}" destId="{B3B5D890-688D-4429-9C59-4022E74B5EF2}" srcOrd="0" destOrd="0" presId="urn:microsoft.com/office/officeart/2005/8/layout/target3"/>
    <dgm:cxn modelId="{727FFEFD-76D6-4B6A-8B01-46FCEE02C6E2}" type="presOf" srcId="{B62B4039-A3E1-4701-94C3-EBCA96B8532F}" destId="{93B79248-19DC-4B7B-8D9D-73127D8871E6}" srcOrd="1" destOrd="0" presId="urn:microsoft.com/office/officeart/2005/8/layout/target3"/>
    <dgm:cxn modelId="{4163E25C-5E23-4D45-90E4-7B0B2E04CFB7}" srcId="{74FB481B-C6C5-4918-A3BB-B57C154049AF}" destId="{B62B4039-A3E1-4701-94C3-EBCA96B8532F}" srcOrd="3" destOrd="0" parTransId="{C7FD3359-DDD4-4590-86AC-555A89F6ED53}" sibTransId="{7A9A9588-AEDC-4E64-A7B9-B97404168AC4}"/>
    <dgm:cxn modelId="{DF78C50D-2A83-4D66-9211-4FFD4FC2E798}" srcId="{74FB481B-C6C5-4918-A3BB-B57C154049AF}" destId="{BDB302EA-BEC4-4433-B599-968683263CB3}" srcOrd="0" destOrd="0" parTransId="{96782390-D6AF-4402-B9E0-5E2F9C22730A}" sibTransId="{DE112384-FCE9-407C-B3FD-A843CBE18026}"/>
    <dgm:cxn modelId="{1392BDC6-F0C6-4501-A4C4-C585967C7506}" srcId="{74FB481B-C6C5-4918-A3BB-B57C154049AF}" destId="{76712BE8-B3FA-4FAF-BB21-157B087EA312}" srcOrd="1" destOrd="0" parTransId="{F69F60F3-6ABA-4B55-9871-6203C5E0EC45}" sibTransId="{992040AB-E297-4935-8D3F-EF524842BEDB}"/>
    <dgm:cxn modelId="{41E7FB5D-6D53-455B-8F9D-38C0A4ACD24A}" type="presOf" srcId="{BDB302EA-BEC4-4433-B599-968683263CB3}" destId="{4628A158-6EFE-40E5-956B-3BDD29808ABF}" srcOrd="0" destOrd="0" presId="urn:microsoft.com/office/officeart/2005/8/layout/target3"/>
    <dgm:cxn modelId="{7EF21BD8-BF5E-4A80-9CA7-BABE8955544A}" type="presParOf" srcId="{0ECFE6FB-E6E1-42B7-9F3B-09E2A189E717}" destId="{EE4B11F6-9BA8-4785-AA4D-F74092C06426}" srcOrd="0" destOrd="0" presId="urn:microsoft.com/office/officeart/2005/8/layout/target3"/>
    <dgm:cxn modelId="{35A0F9D9-4C88-4879-9FA2-2B64B19982A1}" type="presParOf" srcId="{0ECFE6FB-E6E1-42B7-9F3B-09E2A189E717}" destId="{B3A9DE93-22F1-4AAF-9224-8067B4E2D2CB}" srcOrd="1" destOrd="0" presId="urn:microsoft.com/office/officeart/2005/8/layout/target3"/>
    <dgm:cxn modelId="{80266098-6E97-4384-8215-C5FF0AB0B2CF}" type="presParOf" srcId="{0ECFE6FB-E6E1-42B7-9F3B-09E2A189E717}" destId="{4628A158-6EFE-40E5-956B-3BDD29808ABF}" srcOrd="2" destOrd="0" presId="urn:microsoft.com/office/officeart/2005/8/layout/target3"/>
    <dgm:cxn modelId="{B252D204-3C67-4107-BEF0-F69E20E4A061}" type="presParOf" srcId="{0ECFE6FB-E6E1-42B7-9F3B-09E2A189E717}" destId="{26BA2C98-DC8E-4E66-A325-B72E5B7CF329}" srcOrd="3" destOrd="0" presId="urn:microsoft.com/office/officeart/2005/8/layout/target3"/>
    <dgm:cxn modelId="{134018BB-B6F4-499B-B9B0-0543CB60D768}" type="presParOf" srcId="{0ECFE6FB-E6E1-42B7-9F3B-09E2A189E717}" destId="{3ED97C0D-1112-4F9E-A0E5-5DF7CD3BDB7F}" srcOrd="4" destOrd="0" presId="urn:microsoft.com/office/officeart/2005/8/layout/target3"/>
    <dgm:cxn modelId="{341667FC-D1D7-4874-9F2D-840DFBB1A7CB}" type="presParOf" srcId="{0ECFE6FB-E6E1-42B7-9F3B-09E2A189E717}" destId="{D8BB31FD-30B3-447D-AC72-05AEBEA1542F}" srcOrd="5" destOrd="0" presId="urn:microsoft.com/office/officeart/2005/8/layout/target3"/>
    <dgm:cxn modelId="{959392CF-B212-4AA1-ACA3-D02711199A3D}" type="presParOf" srcId="{0ECFE6FB-E6E1-42B7-9F3B-09E2A189E717}" destId="{C31203E4-52D6-4B87-8C4F-949BCF92D2F2}" srcOrd="6" destOrd="0" presId="urn:microsoft.com/office/officeart/2005/8/layout/target3"/>
    <dgm:cxn modelId="{3D18B194-D92F-4538-8266-851E5FA3BAF9}" type="presParOf" srcId="{0ECFE6FB-E6E1-42B7-9F3B-09E2A189E717}" destId="{BD69BC1B-EA67-4CB5-BFFE-33BCE57CB242}" srcOrd="7" destOrd="0" presId="urn:microsoft.com/office/officeart/2005/8/layout/target3"/>
    <dgm:cxn modelId="{62A20603-8041-4634-8A09-3471F1A53FB5}" type="presParOf" srcId="{0ECFE6FB-E6E1-42B7-9F3B-09E2A189E717}" destId="{B3B5D890-688D-4429-9C59-4022E74B5EF2}" srcOrd="8" destOrd="0" presId="urn:microsoft.com/office/officeart/2005/8/layout/target3"/>
    <dgm:cxn modelId="{A064739B-EE4C-4C5C-8521-23BC9ACA777C}" type="presParOf" srcId="{0ECFE6FB-E6E1-42B7-9F3B-09E2A189E717}" destId="{5E47EE6B-3825-4AD4-9D23-32C251A87126}" srcOrd="9" destOrd="0" presId="urn:microsoft.com/office/officeart/2005/8/layout/target3"/>
    <dgm:cxn modelId="{A3794B2C-BBDF-40D5-8886-4D0F204C54DC}" type="presParOf" srcId="{0ECFE6FB-E6E1-42B7-9F3B-09E2A189E717}" destId="{C30D943F-0B11-449F-BDFD-AC18C5F07569}" srcOrd="10" destOrd="0" presId="urn:microsoft.com/office/officeart/2005/8/layout/target3"/>
    <dgm:cxn modelId="{080C0A0B-3C57-45A6-B0B8-BEDE3DB2E674}" type="presParOf" srcId="{0ECFE6FB-E6E1-42B7-9F3B-09E2A189E717}" destId="{19D5B7B1-5EC5-4514-A0C0-38B0CC1308E7}" srcOrd="11" destOrd="0" presId="urn:microsoft.com/office/officeart/2005/8/layout/target3"/>
    <dgm:cxn modelId="{BA4DFE00-4044-4CE8-B3F3-C85AB23ECE96}" type="presParOf" srcId="{0ECFE6FB-E6E1-42B7-9F3B-09E2A189E717}" destId="{0B64EA32-FE49-4F13-8C4B-16713D3A37BA}" srcOrd="12" destOrd="0" presId="urn:microsoft.com/office/officeart/2005/8/layout/target3"/>
    <dgm:cxn modelId="{5E8722BD-058A-428C-8176-36F51C960828}" type="presParOf" srcId="{0ECFE6FB-E6E1-42B7-9F3B-09E2A189E717}" destId="{82DB0DA3-CB05-4172-A482-0C1A82B55DBD}" srcOrd="13" destOrd="0" presId="urn:microsoft.com/office/officeart/2005/8/layout/target3"/>
    <dgm:cxn modelId="{FDD7EF41-1F1D-407F-ABBF-E12005E844FC}" type="presParOf" srcId="{0ECFE6FB-E6E1-42B7-9F3B-09E2A189E717}" destId="{4C0B094B-55F0-4165-BD0B-7E9A8B089CF3}" srcOrd="14" destOrd="0" presId="urn:microsoft.com/office/officeart/2005/8/layout/target3"/>
    <dgm:cxn modelId="{694F6E2B-786C-45A7-AE3C-71317496A8EC}" type="presParOf" srcId="{0ECFE6FB-E6E1-42B7-9F3B-09E2A189E717}" destId="{93B79248-19DC-4B7B-8D9D-73127D8871E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050EC0-9BB3-459E-859D-914CC660B07E}" type="doc">
      <dgm:prSet loTypeId="urn:microsoft.com/office/officeart/2005/8/layout/default#1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6947234-670E-4008-B206-D2AB04FA6AE1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Keep them relevant, purposeful and worthwhile</a:t>
          </a:r>
        </a:p>
      </dgm:t>
    </dgm:pt>
    <dgm:pt modelId="{A410AE8A-D978-4216-A00B-FABBB7D1094F}" type="parTrans" cxnId="{245CE082-0346-4A3F-A92E-CCE1E79C87D2}">
      <dgm:prSet/>
      <dgm:spPr/>
      <dgm:t>
        <a:bodyPr/>
        <a:lstStyle/>
        <a:p>
          <a:endParaRPr lang="en-US"/>
        </a:p>
      </dgm:t>
    </dgm:pt>
    <dgm:pt modelId="{529CA93C-DA2F-4CDC-A635-0778B9C14D28}" type="sibTrans" cxnId="{245CE082-0346-4A3F-A92E-CCE1E79C87D2}">
      <dgm:prSet/>
      <dgm:spPr/>
      <dgm:t>
        <a:bodyPr/>
        <a:lstStyle/>
        <a:p>
          <a:endParaRPr lang="en-US"/>
        </a:p>
      </dgm:t>
    </dgm:pt>
    <dgm:pt modelId="{E731FB5F-08DC-4EFD-BBA8-A82031FDFC6A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Make sure they reflect the opinions of the members</a:t>
          </a:r>
        </a:p>
      </dgm:t>
    </dgm:pt>
    <dgm:pt modelId="{1A83D808-0B37-41CA-943E-7D71488C9B9C}" type="parTrans" cxnId="{7C4F3907-7B5D-4AA8-9780-E29F0617CF47}">
      <dgm:prSet/>
      <dgm:spPr/>
      <dgm:t>
        <a:bodyPr/>
        <a:lstStyle/>
        <a:p>
          <a:endParaRPr lang="en-US"/>
        </a:p>
      </dgm:t>
    </dgm:pt>
    <dgm:pt modelId="{7817739A-065B-4CB1-9506-C9CD154630DD}" type="sibTrans" cxnId="{7C4F3907-7B5D-4AA8-9780-E29F0617CF47}">
      <dgm:prSet/>
      <dgm:spPr/>
      <dgm:t>
        <a:bodyPr/>
        <a:lstStyle/>
        <a:p>
          <a:endParaRPr lang="en-US"/>
        </a:p>
      </dgm:t>
    </dgm:pt>
    <dgm:pt modelId="{6A3778A6-2AC2-47BB-AC5C-4E720E1D84C5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Give advanced notice</a:t>
          </a:r>
        </a:p>
      </dgm:t>
    </dgm:pt>
    <dgm:pt modelId="{A839EE2D-0915-4B75-B1EB-2902D3B65F37}" type="parTrans" cxnId="{6F656729-4717-48F7-9411-654D1FD10B91}">
      <dgm:prSet/>
      <dgm:spPr/>
      <dgm:t>
        <a:bodyPr/>
        <a:lstStyle/>
        <a:p>
          <a:endParaRPr lang="en-US"/>
        </a:p>
      </dgm:t>
    </dgm:pt>
    <dgm:pt modelId="{F3CD84FF-E43E-45A1-8DCB-0C5CD122B666}" type="sibTrans" cxnId="{6F656729-4717-48F7-9411-654D1FD10B91}">
      <dgm:prSet/>
      <dgm:spPr/>
      <dgm:t>
        <a:bodyPr/>
        <a:lstStyle/>
        <a:p>
          <a:endParaRPr lang="en-US"/>
        </a:p>
      </dgm:t>
    </dgm:pt>
    <dgm:pt modelId="{64BE756F-A0F3-44B8-9D38-580C82DB3E12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10 minutes before or after your regularly scheduled faculty meetings (CBA 2.3)</a:t>
          </a:r>
        </a:p>
      </dgm:t>
    </dgm:pt>
    <dgm:pt modelId="{E812245C-7A87-4498-9F0A-CA21F40A9FDD}" type="parTrans" cxnId="{530966EA-1D77-49DA-AE63-E5D212789B6A}">
      <dgm:prSet/>
      <dgm:spPr/>
      <dgm:t>
        <a:bodyPr/>
        <a:lstStyle/>
        <a:p>
          <a:endParaRPr lang="en-US"/>
        </a:p>
      </dgm:t>
    </dgm:pt>
    <dgm:pt modelId="{3993FFCD-85A8-421C-ACD4-6F5F2959CBFB}" type="sibTrans" cxnId="{530966EA-1D77-49DA-AE63-E5D212789B6A}">
      <dgm:prSet/>
      <dgm:spPr/>
      <dgm:t>
        <a:bodyPr/>
        <a:lstStyle/>
        <a:p>
          <a:endParaRPr lang="en-US"/>
        </a:p>
      </dgm:t>
    </dgm:pt>
    <dgm:pt modelId="{4AF0C38C-299E-4639-8D95-3A046DB5651E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Provide an agenda and key items to be considered</a:t>
          </a:r>
        </a:p>
      </dgm:t>
    </dgm:pt>
    <dgm:pt modelId="{918AC278-8BCA-4E37-BB7D-7970929300A8}" type="parTrans" cxnId="{8ABC7B8E-8404-4988-823A-BB0DA06D0CEF}">
      <dgm:prSet/>
      <dgm:spPr/>
      <dgm:t>
        <a:bodyPr/>
        <a:lstStyle/>
        <a:p>
          <a:endParaRPr lang="en-US"/>
        </a:p>
      </dgm:t>
    </dgm:pt>
    <dgm:pt modelId="{A4D24C3C-CFDF-43BE-9216-8D62AF83FF61}" type="sibTrans" cxnId="{8ABC7B8E-8404-4988-823A-BB0DA06D0CEF}">
      <dgm:prSet/>
      <dgm:spPr/>
      <dgm:t>
        <a:bodyPr/>
        <a:lstStyle/>
        <a:p>
          <a:endParaRPr lang="en-US"/>
        </a:p>
      </dgm:t>
    </dgm:pt>
    <dgm:pt modelId="{C3370FC8-BB43-4EAE-AB4A-9520BF8D74F6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Include a social dimension (like coffee or a light snack)</a:t>
          </a:r>
        </a:p>
      </dgm:t>
    </dgm:pt>
    <dgm:pt modelId="{6D320C8D-8511-4C86-A251-698486A2D9AC}" type="parTrans" cxnId="{F84487F9-8EA1-4810-BD10-029BB78C8065}">
      <dgm:prSet/>
      <dgm:spPr/>
      <dgm:t>
        <a:bodyPr/>
        <a:lstStyle/>
        <a:p>
          <a:endParaRPr lang="en-US"/>
        </a:p>
      </dgm:t>
    </dgm:pt>
    <dgm:pt modelId="{0F3F180B-BD7E-4AAF-BE80-78518887BA45}" type="sibTrans" cxnId="{F84487F9-8EA1-4810-BD10-029BB78C8065}">
      <dgm:prSet/>
      <dgm:spPr/>
      <dgm:t>
        <a:bodyPr/>
        <a:lstStyle/>
        <a:p>
          <a:endParaRPr lang="en-US"/>
        </a:p>
      </dgm:t>
    </dgm:pt>
    <dgm:pt modelId="{4B9D04B9-D39E-46E1-8F9C-EE0665BF9871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Allow questions and if you don’t know, say so, and get back to your members with answers</a:t>
          </a:r>
        </a:p>
      </dgm:t>
    </dgm:pt>
    <dgm:pt modelId="{1F3C9FBC-A498-4247-90B4-8F813107AD87}" type="parTrans" cxnId="{EDCBBCE2-1DCD-41BA-92ED-39C88543C517}">
      <dgm:prSet/>
      <dgm:spPr/>
      <dgm:t>
        <a:bodyPr/>
        <a:lstStyle/>
        <a:p>
          <a:endParaRPr lang="en-US"/>
        </a:p>
      </dgm:t>
    </dgm:pt>
    <dgm:pt modelId="{E19654C1-B230-4D53-ABF4-950976EF8100}" type="sibTrans" cxnId="{EDCBBCE2-1DCD-41BA-92ED-39C88543C517}">
      <dgm:prSet/>
      <dgm:spPr/>
      <dgm:t>
        <a:bodyPr/>
        <a:lstStyle/>
        <a:p>
          <a:endParaRPr lang="en-US"/>
        </a:p>
      </dgm:t>
    </dgm:pt>
    <dgm:pt modelId="{AA1E7173-6C6C-440C-B115-A367F9E08EF8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Promote a discussion, adds stimulation and is vital to decision making</a:t>
          </a:r>
        </a:p>
      </dgm:t>
    </dgm:pt>
    <dgm:pt modelId="{9E30F7B6-2C11-44F3-AD04-47FB96D86759}" type="parTrans" cxnId="{3DBE7ED8-C322-41B9-9768-9011AC921200}">
      <dgm:prSet/>
      <dgm:spPr/>
      <dgm:t>
        <a:bodyPr/>
        <a:lstStyle/>
        <a:p>
          <a:endParaRPr lang="en-US"/>
        </a:p>
      </dgm:t>
    </dgm:pt>
    <dgm:pt modelId="{FE911E43-0F0B-46C4-A898-4E0321AFF36F}" type="sibTrans" cxnId="{3DBE7ED8-C322-41B9-9768-9011AC921200}">
      <dgm:prSet/>
      <dgm:spPr/>
      <dgm:t>
        <a:bodyPr/>
        <a:lstStyle/>
        <a:p>
          <a:endParaRPr lang="en-US"/>
        </a:p>
      </dgm:t>
    </dgm:pt>
    <dgm:pt modelId="{2A1CAD9B-E868-4ADF-9FEA-7CDEAA35D6DB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After the meeting follow up with non-union members present and make sure they are asked to join</a:t>
          </a:r>
        </a:p>
      </dgm:t>
    </dgm:pt>
    <dgm:pt modelId="{A1904D13-1613-483D-B76D-17B6F82212FF}" type="parTrans" cxnId="{BB554536-C42D-42F2-BD02-5B48939BC819}">
      <dgm:prSet/>
      <dgm:spPr/>
      <dgm:t>
        <a:bodyPr/>
        <a:lstStyle/>
        <a:p>
          <a:endParaRPr lang="en-US"/>
        </a:p>
      </dgm:t>
    </dgm:pt>
    <dgm:pt modelId="{DA164DDA-27F4-48D8-9B5D-228636CFF4C5}" type="sibTrans" cxnId="{BB554536-C42D-42F2-BD02-5B48939BC819}">
      <dgm:prSet/>
      <dgm:spPr/>
      <dgm:t>
        <a:bodyPr/>
        <a:lstStyle/>
        <a:p>
          <a:endParaRPr lang="en-US"/>
        </a:p>
      </dgm:t>
    </dgm:pt>
    <dgm:pt modelId="{C79C84C2-63ED-4327-A0AC-06BE52BCD663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Ask for suggestions from new members and others on topics for the next meeting</a:t>
          </a:r>
        </a:p>
      </dgm:t>
    </dgm:pt>
    <dgm:pt modelId="{6DEDB574-90B3-4132-82FC-782F44FFB033}" type="parTrans" cxnId="{72E6D6BB-7DF8-4827-81E0-4ABC2ACD4D34}">
      <dgm:prSet/>
      <dgm:spPr/>
      <dgm:t>
        <a:bodyPr/>
        <a:lstStyle/>
        <a:p>
          <a:endParaRPr lang="en-US"/>
        </a:p>
      </dgm:t>
    </dgm:pt>
    <dgm:pt modelId="{3F233970-DF14-4252-939A-34B748F5EACC}" type="sibTrans" cxnId="{72E6D6BB-7DF8-4827-81E0-4ABC2ACD4D34}">
      <dgm:prSet/>
      <dgm:spPr/>
      <dgm:t>
        <a:bodyPr/>
        <a:lstStyle/>
        <a:p>
          <a:endParaRPr lang="en-US"/>
        </a:p>
      </dgm:t>
    </dgm:pt>
    <dgm:pt modelId="{E898C4F6-9F18-4C28-8A55-9B4C395F75A0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Help members relax by providing a relaxed and congenial atmosphere</a:t>
          </a:r>
        </a:p>
      </dgm:t>
    </dgm:pt>
    <dgm:pt modelId="{E2BF573F-0E2D-4D45-BE6D-80C013FD2E29}" type="parTrans" cxnId="{C3DC8410-F30C-4DD8-9B31-1CBD1E310676}">
      <dgm:prSet/>
      <dgm:spPr/>
      <dgm:t>
        <a:bodyPr/>
        <a:lstStyle/>
        <a:p>
          <a:endParaRPr lang="en-US"/>
        </a:p>
      </dgm:t>
    </dgm:pt>
    <dgm:pt modelId="{EEBC2695-C742-4E4C-9C70-A449684A6EBA}" type="sibTrans" cxnId="{C3DC8410-F30C-4DD8-9B31-1CBD1E310676}">
      <dgm:prSet/>
      <dgm:spPr/>
      <dgm:t>
        <a:bodyPr/>
        <a:lstStyle/>
        <a:p>
          <a:endParaRPr lang="en-US"/>
        </a:p>
      </dgm:t>
    </dgm:pt>
    <dgm:pt modelId="{EB714634-E66E-4081-A0F9-CDF7E359124F}">
      <dgm:prSet/>
      <dgm:spPr/>
      <dgm:t>
        <a:bodyPr/>
        <a:lstStyle/>
        <a:p>
          <a:pPr rtl="0"/>
          <a:r>
            <a:rPr lang="en-US" b="1" dirty="0">
              <a:latin typeface="+mj-lt"/>
            </a:rPr>
            <a:t>Make the meeting short and make sure it ends on time</a:t>
          </a:r>
        </a:p>
      </dgm:t>
    </dgm:pt>
    <dgm:pt modelId="{59627176-417B-459E-A6EA-55F2B6A1D0D7}" type="parTrans" cxnId="{98EFA145-70D5-4CD5-AF8F-2C6675405A64}">
      <dgm:prSet/>
      <dgm:spPr/>
      <dgm:t>
        <a:bodyPr/>
        <a:lstStyle/>
        <a:p>
          <a:endParaRPr lang="en-US"/>
        </a:p>
      </dgm:t>
    </dgm:pt>
    <dgm:pt modelId="{BF520BE2-7A9F-4E18-A13C-8013B43EB5F6}" type="sibTrans" cxnId="{98EFA145-70D5-4CD5-AF8F-2C6675405A64}">
      <dgm:prSet/>
      <dgm:spPr/>
      <dgm:t>
        <a:bodyPr/>
        <a:lstStyle/>
        <a:p>
          <a:endParaRPr lang="en-US"/>
        </a:p>
      </dgm:t>
    </dgm:pt>
    <dgm:pt modelId="{99CC15D9-07DE-4F4E-9754-57C079751FDB}" type="pres">
      <dgm:prSet presAssocID="{57050EC0-9BB3-459E-859D-914CC660B07E}" presName="diagram" presStyleCnt="0">
        <dgm:presLayoutVars>
          <dgm:dir/>
          <dgm:resizeHandles val="exact"/>
        </dgm:presLayoutVars>
      </dgm:prSet>
      <dgm:spPr/>
    </dgm:pt>
    <dgm:pt modelId="{67BC087F-6BA9-472F-B825-3A919DA34ED0}" type="pres">
      <dgm:prSet presAssocID="{46947234-670E-4008-B206-D2AB04FA6AE1}" presName="node" presStyleLbl="node1" presStyleIdx="0" presStyleCnt="12">
        <dgm:presLayoutVars>
          <dgm:bulletEnabled val="1"/>
        </dgm:presLayoutVars>
      </dgm:prSet>
      <dgm:spPr/>
    </dgm:pt>
    <dgm:pt modelId="{3C1F2745-5EAA-4625-BC41-057FA0F5D576}" type="pres">
      <dgm:prSet presAssocID="{529CA93C-DA2F-4CDC-A635-0778B9C14D28}" presName="sibTrans" presStyleCnt="0"/>
      <dgm:spPr/>
    </dgm:pt>
    <dgm:pt modelId="{920EF692-68A9-44AA-8F8C-E11F383E8162}" type="pres">
      <dgm:prSet presAssocID="{E731FB5F-08DC-4EFD-BBA8-A82031FDFC6A}" presName="node" presStyleLbl="node1" presStyleIdx="1" presStyleCnt="12">
        <dgm:presLayoutVars>
          <dgm:bulletEnabled val="1"/>
        </dgm:presLayoutVars>
      </dgm:prSet>
      <dgm:spPr/>
    </dgm:pt>
    <dgm:pt modelId="{84CC2105-161A-421E-BFF9-D46324ECD60F}" type="pres">
      <dgm:prSet presAssocID="{7817739A-065B-4CB1-9506-C9CD154630DD}" presName="sibTrans" presStyleCnt="0"/>
      <dgm:spPr/>
    </dgm:pt>
    <dgm:pt modelId="{1A5EBF19-ABC6-45AD-9569-58A4BEA0E72E}" type="pres">
      <dgm:prSet presAssocID="{6A3778A6-2AC2-47BB-AC5C-4E720E1D84C5}" presName="node" presStyleLbl="node1" presStyleIdx="2" presStyleCnt="12">
        <dgm:presLayoutVars>
          <dgm:bulletEnabled val="1"/>
        </dgm:presLayoutVars>
      </dgm:prSet>
      <dgm:spPr/>
    </dgm:pt>
    <dgm:pt modelId="{4F698CCA-0AAE-4096-BB4B-8E274032C8D4}" type="pres">
      <dgm:prSet presAssocID="{F3CD84FF-E43E-45A1-8DCB-0C5CD122B666}" presName="sibTrans" presStyleCnt="0"/>
      <dgm:spPr/>
    </dgm:pt>
    <dgm:pt modelId="{88463768-5650-423B-B99F-B71FB5EC0759}" type="pres">
      <dgm:prSet presAssocID="{64BE756F-A0F3-44B8-9D38-580C82DB3E12}" presName="node" presStyleLbl="node1" presStyleIdx="3" presStyleCnt="12">
        <dgm:presLayoutVars>
          <dgm:bulletEnabled val="1"/>
        </dgm:presLayoutVars>
      </dgm:prSet>
      <dgm:spPr/>
    </dgm:pt>
    <dgm:pt modelId="{26D1555C-492E-4169-8E56-537DB42844F2}" type="pres">
      <dgm:prSet presAssocID="{3993FFCD-85A8-421C-ACD4-6F5F2959CBFB}" presName="sibTrans" presStyleCnt="0"/>
      <dgm:spPr/>
    </dgm:pt>
    <dgm:pt modelId="{EA339D05-52C8-43F0-93A2-939E2046D29E}" type="pres">
      <dgm:prSet presAssocID="{4AF0C38C-299E-4639-8D95-3A046DB5651E}" presName="node" presStyleLbl="node1" presStyleIdx="4" presStyleCnt="12">
        <dgm:presLayoutVars>
          <dgm:bulletEnabled val="1"/>
        </dgm:presLayoutVars>
      </dgm:prSet>
      <dgm:spPr/>
    </dgm:pt>
    <dgm:pt modelId="{0907C4A9-DD52-47C5-B957-3F09D3849BCC}" type="pres">
      <dgm:prSet presAssocID="{A4D24C3C-CFDF-43BE-9216-8D62AF83FF61}" presName="sibTrans" presStyleCnt="0"/>
      <dgm:spPr/>
    </dgm:pt>
    <dgm:pt modelId="{06A0EC55-CD12-459A-874F-747553F8F1F4}" type="pres">
      <dgm:prSet presAssocID="{C3370FC8-BB43-4EAE-AB4A-9520BF8D74F6}" presName="node" presStyleLbl="node1" presStyleIdx="5" presStyleCnt="12">
        <dgm:presLayoutVars>
          <dgm:bulletEnabled val="1"/>
        </dgm:presLayoutVars>
      </dgm:prSet>
      <dgm:spPr/>
    </dgm:pt>
    <dgm:pt modelId="{EFD009EC-E719-4993-947A-AA30D17847D0}" type="pres">
      <dgm:prSet presAssocID="{0F3F180B-BD7E-4AAF-BE80-78518887BA45}" presName="sibTrans" presStyleCnt="0"/>
      <dgm:spPr/>
    </dgm:pt>
    <dgm:pt modelId="{0CDF7E45-C538-4498-BE68-AE8CAEABE4C5}" type="pres">
      <dgm:prSet presAssocID="{4B9D04B9-D39E-46E1-8F9C-EE0665BF9871}" presName="node" presStyleLbl="node1" presStyleIdx="6" presStyleCnt="12">
        <dgm:presLayoutVars>
          <dgm:bulletEnabled val="1"/>
        </dgm:presLayoutVars>
      </dgm:prSet>
      <dgm:spPr/>
    </dgm:pt>
    <dgm:pt modelId="{C9A3F88A-4F92-4D8B-ACDA-37214EE804AE}" type="pres">
      <dgm:prSet presAssocID="{E19654C1-B230-4D53-ABF4-950976EF8100}" presName="sibTrans" presStyleCnt="0"/>
      <dgm:spPr/>
    </dgm:pt>
    <dgm:pt modelId="{8CE71143-2546-4015-A23B-A39786417A74}" type="pres">
      <dgm:prSet presAssocID="{AA1E7173-6C6C-440C-B115-A367F9E08EF8}" presName="node" presStyleLbl="node1" presStyleIdx="7" presStyleCnt="12">
        <dgm:presLayoutVars>
          <dgm:bulletEnabled val="1"/>
        </dgm:presLayoutVars>
      </dgm:prSet>
      <dgm:spPr/>
    </dgm:pt>
    <dgm:pt modelId="{DC2C2B1B-DB74-424C-9D4F-A1DC817C182F}" type="pres">
      <dgm:prSet presAssocID="{FE911E43-0F0B-46C4-A898-4E0321AFF36F}" presName="sibTrans" presStyleCnt="0"/>
      <dgm:spPr/>
    </dgm:pt>
    <dgm:pt modelId="{C1DF39E7-D045-444E-9358-0B12A0661048}" type="pres">
      <dgm:prSet presAssocID="{2A1CAD9B-E868-4ADF-9FEA-7CDEAA35D6DB}" presName="node" presStyleLbl="node1" presStyleIdx="8" presStyleCnt="12">
        <dgm:presLayoutVars>
          <dgm:bulletEnabled val="1"/>
        </dgm:presLayoutVars>
      </dgm:prSet>
      <dgm:spPr/>
    </dgm:pt>
    <dgm:pt modelId="{0B8D9A90-FFD5-4937-9931-8EE6AF9F6301}" type="pres">
      <dgm:prSet presAssocID="{DA164DDA-27F4-48D8-9B5D-228636CFF4C5}" presName="sibTrans" presStyleCnt="0"/>
      <dgm:spPr/>
    </dgm:pt>
    <dgm:pt modelId="{281B5227-448B-4664-9D69-143C1248685D}" type="pres">
      <dgm:prSet presAssocID="{C79C84C2-63ED-4327-A0AC-06BE52BCD663}" presName="node" presStyleLbl="node1" presStyleIdx="9" presStyleCnt="12">
        <dgm:presLayoutVars>
          <dgm:bulletEnabled val="1"/>
        </dgm:presLayoutVars>
      </dgm:prSet>
      <dgm:spPr/>
    </dgm:pt>
    <dgm:pt modelId="{1CB9E5EE-81F5-4A86-A56E-C9AC18061B6F}" type="pres">
      <dgm:prSet presAssocID="{3F233970-DF14-4252-939A-34B748F5EACC}" presName="sibTrans" presStyleCnt="0"/>
      <dgm:spPr/>
    </dgm:pt>
    <dgm:pt modelId="{34E3320D-D49C-4C21-9265-A4623A80E31A}" type="pres">
      <dgm:prSet presAssocID="{E898C4F6-9F18-4C28-8A55-9B4C395F75A0}" presName="node" presStyleLbl="node1" presStyleIdx="10" presStyleCnt="12" custLinFactNeighborX="-243" custLinFactNeighborY="-270">
        <dgm:presLayoutVars>
          <dgm:bulletEnabled val="1"/>
        </dgm:presLayoutVars>
      </dgm:prSet>
      <dgm:spPr/>
    </dgm:pt>
    <dgm:pt modelId="{3A15BD0C-6FCE-45CF-9579-EE531AC6E2E1}" type="pres">
      <dgm:prSet presAssocID="{EEBC2695-C742-4E4C-9C70-A449684A6EBA}" presName="sibTrans" presStyleCnt="0"/>
      <dgm:spPr/>
    </dgm:pt>
    <dgm:pt modelId="{B6A49E1F-93D1-40E3-AAF9-63EAA2B46CD1}" type="pres">
      <dgm:prSet presAssocID="{EB714634-E66E-4081-A0F9-CDF7E359124F}" presName="node" presStyleLbl="node1" presStyleIdx="11" presStyleCnt="12">
        <dgm:presLayoutVars>
          <dgm:bulletEnabled val="1"/>
        </dgm:presLayoutVars>
      </dgm:prSet>
      <dgm:spPr/>
    </dgm:pt>
  </dgm:ptLst>
  <dgm:cxnLst>
    <dgm:cxn modelId="{FF8A46A7-B82B-49BF-A468-11A2CA3A6774}" type="presOf" srcId="{EB714634-E66E-4081-A0F9-CDF7E359124F}" destId="{B6A49E1F-93D1-40E3-AAF9-63EAA2B46CD1}" srcOrd="0" destOrd="0" presId="urn:microsoft.com/office/officeart/2005/8/layout/default#1"/>
    <dgm:cxn modelId="{98EFA145-70D5-4CD5-AF8F-2C6675405A64}" srcId="{57050EC0-9BB3-459E-859D-914CC660B07E}" destId="{EB714634-E66E-4081-A0F9-CDF7E359124F}" srcOrd="11" destOrd="0" parTransId="{59627176-417B-459E-A6EA-55F2B6A1D0D7}" sibTransId="{BF520BE2-7A9F-4E18-A13C-8013B43EB5F6}"/>
    <dgm:cxn modelId="{530966EA-1D77-49DA-AE63-E5D212789B6A}" srcId="{57050EC0-9BB3-459E-859D-914CC660B07E}" destId="{64BE756F-A0F3-44B8-9D38-580C82DB3E12}" srcOrd="3" destOrd="0" parTransId="{E812245C-7A87-4498-9F0A-CA21F40A9FDD}" sibTransId="{3993FFCD-85A8-421C-ACD4-6F5F2959CBFB}"/>
    <dgm:cxn modelId="{F951396E-86F6-4B73-96A3-AAC878A9F3BC}" type="presOf" srcId="{C79C84C2-63ED-4327-A0AC-06BE52BCD663}" destId="{281B5227-448B-4664-9D69-143C1248685D}" srcOrd="0" destOrd="0" presId="urn:microsoft.com/office/officeart/2005/8/layout/default#1"/>
    <dgm:cxn modelId="{E57434E7-B0A6-427C-9C3B-658BF9F7556A}" type="presOf" srcId="{2A1CAD9B-E868-4ADF-9FEA-7CDEAA35D6DB}" destId="{C1DF39E7-D045-444E-9358-0B12A0661048}" srcOrd="0" destOrd="0" presId="urn:microsoft.com/office/officeart/2005/8/layout/default#1"/>
    <dgm:cxn modelId="{BB554536-C42D-42F2-BD02-5B48939BC819}" srcId="{57050EC0-9BB3-459E-859D-914CC660B07E}" destId="{2A1CAD9B-E868-4ADF-9FEA-7CDEAA35D6DB}" srcOrd="8" destOrd="0" parTransId="{A1904D13-1613-483D-B76D-17B6F82212FF}" sibTransId="{DA164DDA-27F4-48D8-9B5D-228636CFF4C5}"/>
    <dgm:cxn modelId="{9D6B9795-7CA1-4275-9ABB-0B814B98191B}" type="presOf" srcId="{4AF0C38C-299E-4639-8D95-3A046DB5651E}" destId="{EA339D05-52C8-43F0-93A2-939E2046D29E}" srcOrd="0" destOrd="0" presId="urn:microsoft.com/office/officeart/2005/8/layout/default#1"/>
    <dgm:cxn modelId="{85B67263-09FC-4AD1-B068-B6BDD289863F}" type="presOf" srcId="{E731FB5F-08DC-4EFD-BBA8-A82031FDFC6A}" destId="{920EF692-68A9-44AA-8F8C-E11F383E8162}" srcOrd="0" destOrd="0" presId="urn:microsoft.com/office/officeart/2005/8/layout/default#1"/>
    <dgm:cxn modelId="{536D497E-E540-40F0-A1B7-A29701079F7E}" type="presOf" srcId="{AA1E7173-6C6C-440C-B115-A367F9E08EF8}" destId="{8CE71143-2546-4015-A23B-A39786417A74}" srcOrd="0" destOrd="0" presId="urn:microsoft.com/office/officeart/2005/8/layout/default#1"/>
    <dgm:cxn modelId="{EDCBBCE2-1DCD-41BA-92ED-39C88543C517}" srcId="{57050EC0-9BB3-459E-859D-914CC660B07E}" destId="{4B9D04B9-D39E-46E1-8F9C-EE0665BF9871}" srcOrd="6" destOrd="0" parTransId="{1F3C9FBC-A498-4247-90B4-8F813107AD87}" sibTransId="{E19654C1-B230-4D53-ABF4-950976EF8100}"/>
    <dgm:cxn modelId="{16514D97-73D7-4C9D-B3DC-B3ABA7EE760C}" type="presOf" srcId="{C3370FC8-BB43-4EAE-AB4A-9520BF8D74F6}" destId="{06A0EC55-CD12-459A-874F-747553F8F1F4}" srcOrd="0" destOrd="0" presId="urn:microsoft.com/office/officeart/2005/8/layout/default#1"/>
    <dgm:cxn modelId="{2AD83065-9A5A-40D7-8EF0-8DD8599B1AA3}" type="presOf" srcId="{6A3778A6-2AC2-47BB-AC5C-4E720E1D84C5}" destId="{1A5EBF19-ABC6-45AD-9569-58A4BEA0E72E}" srcOrd="0" destOrd="0" presId="urn:microsoft.com/office/officeart/2005/8/layout/default#1"/>
    <dgm:cxn modelId="{8ABC7B8E-8404-4988-823A-BB0DA06D0CEF}" srcId="{57050EC0-9BB3-459E-859D-914CC660B07E}" destId="{4AF0C38C-299E-4639-8D95-3A046DB5651E}" srcOrd="4" destOrd="0" parTransId="{918AC278-8BCA-4E37-BB7D-7970929300A8}" sibTransId="{A4D24C3C-CFDF-43BE-9216-8D62AF83FF61}"/>
    <dgm:cxn modelId="{C3DC8410-F30C-4DD8-9B31-1CBD1E310676}" srcId="{57050EC0-9BB3-459E-859D-914CC660B07E}" destId="{E898C4F6-9F18-4C28-8A55-9B4C395F75A0}" srcOrd="10" destOrd="0" parTransId="{E2BF573F-0E2D-4D45-BE6D-80C013FD2E29}" sibTransId="{EEBC2695-C742-4E4C-9C70-A449684A6EBA}"/>
    <dgm:cxn modelId="{6F2C6F31-C495-44B9-A701-DD33D4F9EC0C}" type="presOf" srcId="{E898C4F6-9F18-4C28-8A55-9B4C395F75A0}" destId="{34E3320D-D49C-4C21-9265-A4623A80E31A}" srcOrd="0" destOrd="0" presId="urn:microsoft.com/office/officeart/2005/8/layout/default#1"/>
    <dgm:cxn modelId="{245CE082-0346-4A3F-A92E-CCE1E79C87D2}" srcId="{57050EC0-9BB3-459E-859D-914CC660B07E}" destId="{46947234-670E-4008-B206-D2AB04FA6AE1}" srcOrd="0" destOrd="0" parTransId="{A410AE8A-D978-4216-A00B-FABBB7D1094F}" sibTransId="{529CA93C-DA2F-4CDC-A635-0778B9C14D28}"/>
    <dgm:cxn modelId="{3DBE7ED8-C322-41B9-9768-9011AC921200}" srcId="{57050EC0-9BB3-459E-859D-914CC660B07E}" destId="{AA1E7173-6C6C-440C-B115-A367F9E08EF8}" srcOrd="7" destOrd="0" parTransId="{9E30F7B6-2C11-44F3-AD04-47FB96D86759}" sibTransId="{FE911E43-0F0B-46C4-A898-4E0321AFF36F}"/>
    <dgm:cxn modelId="{E0A5ABCF-7521-4D4D-91E8-EB5CA9C7C40C}" type="presOf" srcId="{4B9D04B9-D39E-46E1-8F9C-EE0665BF9871}" destId="{0CDF7E45-C538-4498-BE68-AE8CAEABE4C5}" srcOrd="0" destOrd="0" presId="urn:microsoft.com/office/officeart/2005/8/layout/default#1"/>
    <dgm:cxn modelId="{72E6D6BB-7DF8-4827-81E0-4ABC2ACD4D34}" srcId="{57050EC0-9BB3-459E-859D-914CC660B07E}" destId="{C79C84C2-63ED-4327-A0AC-06BE52BCD663}" srcOrd="9" destOrd="0" parTransId="{6DEDB574-90B3-4132-82FC-782F44FFB033}" sibTransId="{3F233970-DF14-4252-939A-34B748F5EACC}"/>
    <dgm:cxn modelId="{F84487F9-8EA1-4810-BD10-029BB78C8065}" srcId="{57050EC0-9BB3-459E-859D-914CC660B07E}" destId="{C3370FC8-BB43-4EAE-AB4A-9520BF8D74F6}" srcOrd="5" destOrd="0" parTransId="{6D320C8D-8511-4C86-A251-698486A2D9AC}" sibTransId="{0F3F180B-BD7E-4AAF-BE80-78518887BA45}"/>
    <dgm:cxn modelId="{7C4F3907-7B5D-4AA8-9780-E29F0617CF47}" srcId="{57050EC0-9BB3-459E-859D-914CC660B07E}" destId="{E731FB5F-08DC-4EFD-BBA8-A82031FDFC6A}" srcOrd="1" destOrd="0" parTransId="{1A83D808-0B37-41CA-943E-7D71488C9B9C}" sibTransId="{7817739A-065B-4CB1-9506-C9CD154630DD}"/>
    <dgm:cxn modelId="{1078C579-03C3-4221-B7B4-EEFFEACEABD7}" type="presOf" srcId="{46947234-670E-4008-B206-D2AB04FA6AE1}" destId="{67BC087F-6BA9-472F-B825-3A919DA34ED0}" srcOrd="0" destOrd="0" presId="urn:microsoft.com/office/officeart/2005/8/layout/default#1"/>
    <dgm:cxn modelId="{D95CB4AE-8BCD-462B-AAAF-2501222DB2EA}" type="presOf" srcId="{57050EC0-9BB3-459E-859D-914CC660B07E}" destId="{99CC15D9-07DE-4F4E-9754-57C079751FDB}" srcOrd="0" destOrd="0" presId="urn:microsoft.com/office/officeart/2005/8/layout/default#1"/>
    <dgm:cxn modelId="{6F656729-4717-48F7-9411-654D1FD10B91}" srcId="{57050EC0-9BB3-459E-859D-914CC660B07E}" destId="{6A3778A6-2AC2-47BB-AC5C-4E720E1D84C5}" srcOrd="2" destOrd="0" parTransId="{A839EE2D-0915-4B75-B1EB-2902D3B65F37}" sibTransId="{F3CD84FF-E43E-45A1-8DCB-0C5CD122B666}"/>
    <dgm:cxn modelId="{A2A3CD15-3B10-4AD2-B5D6-6F3A26E52163}" type="presOf" srcId="{64BE756F-A0F3-44B8-9D38-580C82DB3E12}" destId="{88463768-5650-423B-B99F-B71FB5EC0759}" srcOrd="0" destOrd="0" presId="urn:microsoft.com/office/officeart/2005/8/layout/default#1"/>
    <dgm:cxn modelId="{24FD27A6-9AE2-42DA-AF2B-14D4A9636E44}" type="presParOf" srcId="{99CC15D9-07DE-4F4E-9754-57C079751FDB}" destId="{67BC087F-6BA9-472F-B825-3A919DA34ED0}" srcOrd="0" destOrd="0" presId="urn:microsoft.com/office/officeart/2005/8/layout/default#1"/>
    <dgm:cxn modelId="{A88C576B-6993-4D4B-AA3E-6B9359516848}" type="presParOf" srcId="{99CC15D9-07DE-4F4E-9754-57C079751FDB}" destId="{3C1F2745-5EAA-4625-BC41-057FA0F5D576}" srcOrd="1" destOrd="0" presId="urn:microsoft.com/office/officeart/2005/8/layout/default#1"/>
    <dgm:cxn modelId="{1F734D4C-E97B-4939-981C-A00689C1FCBF}" type="presParOf" srcId="{99CC15D9-07DE-4F4E-9754-57C079751FDB}" destId="{920EF692-68A9-44AA-8F8C-E11F383E8162}" srcOrd="2" destOrd="0" presId="urn:microsoft.com/office/officeart/2005/8/layout/default#1"/>
    <dgm:cxn modelId="{CF169A4E-4331-4748-BEBF-4C43EB4C5C11}" type="presParOf" srcId="{99CC15D9-07DE-4F4E-9754-57C079751FDB}" destId="{84CC2105-161A-421E-BFF9-D46324ECD60F}" srcOrd="3" destOrd="0" presId="urn:microsoft.com/office/officeart/2005/8/layout/default#1"/>
    <dgm:cxn modelId="{218108CD-B580-4CF1-AFF3-34A35D0E2A4F}" type="presParOf" srcId="{99CC15D9-07DE-4F4E-9754-57C079751FDB}" destId="{1A5EBF19-ABC6-45AD-9569-58A4BEA0E72E}" srcOrd="4" destOrd="0" presId="urn:microsoft.com/office/officeart/2005/8/layout/default#1"/>
    <dgm:cxn modelId="{72B119B7-35C9-4AC0-BE94-3CFEA06D5C72}" type="presParOf" srcId="{99CC15D9-07DE-4F4E-9754-57C079751FDB}" destId="{4F698CCA-0AAE-4096-BB4B-8E274032C8D4}" srcOrd="5" destOrd="0" presId="urn:microsoft.com/office/officeart/2005/8/layout/default#1"/>
    <dgm:cxn modelId="{738138DB-C6EE-4D7B-97C8-A1C5A0400141}" type="presParOf" srcId="{99CC15D9-07DE-4F4E-9754-57C079751FDB}" destId="{88463768-5650-423B-B99F-B71FB5EC0759}" srcOrd="6" destOrd="0" presId="urn:microsoft.com/office/officeart/2005/8/layout/default#1"/>
    <dgm:cxn modelId="{9BC16C9E-D935-4F98-A673-7905F5DDE5EE}" type="presParOf" srcId="{99CC15D9-07DE-4F4E-9754-57C079751FDB}" destId="{26D1555C-492E-4169-8E56-537DB42844F2}" srcOrd="7" destOrd="0" presId="urn:microsoft.com/office/officeart/2005/8/layout/default#1"/>
    <dgm:cxn modelId="{7065FA66-4A27-4308-AF57-338A3C59D230}" type="presParOf" srcId="{99CC15D9-07DE-4F4E-9754-57C079751FDB}" destId="{EA339D05-52C8-43F0-93A2-939E2046D29E}" srcOrd="8" destOrd="0" presId="urn:microsoft.com/office/officeart/2005/8/layout/default#1"/>
    <dgm:cxn modelId="{AD867A5B-2398-438F-BCBB-CDD4F2B54D8C}" type="presParOf" srcId="{99CC15D9-07DE-4F4E-9754-57C079751FDB}" destId="{0907C4A9-DD52-47C5-B957-3F09D3849BCC}" srcOrd="9" destOrd="0" presId="urn:microsoft.com/office/officeart/2005/8/layout/default#1"/>
    <dgm:cxn modelId="{85B2DC5A-DFA5-4F5A-9BF7-4DCFB78DAFD7}" type="presParOf" srcId="{99CC15D9-07DE-4F4E-9754-57C079751FDB}" destId="{06A0EC55-CD12-459A-874F-747553F8F1F4}" srcOrd="10" destOrd="0" presId="urn:microsoft.com/office/officeart/2005/8/layout/default#1"/>
    <dgm:cxn modelId="{2617DC34-FAC8-4490-9354-DD1235C56E0A}" type="presParOf" srcId="{99CC15D9-07DE-4F4E-9754-57C079751FDB}" destId="{EFD009EC-E719-4993-947A-AA30D17847D0}" srcOrd="11" destOrd="0" presId="urn:microsoft.com/office/officeart/2005/8/layout/default#1"/>
    <dgm:cxn modelId="{628B5DFF-CB80-4B3A-84F3-AD15E9FFF5B7}" type="presParOf" srcId="{99CC15D9-07DE-4F4E-9754-57C079751FDB}" destId="{0CDF7E45-C538-4498-BE68-AE8CAEABE4C5}" srcOrd="12" destOrd="0" presId="urn:microsoft.com/office/officeart/2005/8/layout/default#1"/>
    <dgm:cxn modelId="{06E9874A-809D-441A-95C1-5DFACAE7ADE5}" type="presParOf" srcId="{99CC15D9-07DE-4F4E-9754-57C079751FDB}" destId="{C9A3F88A-4F92-4D8B-ACDA-37214EE804AE}" srcOrd="13" destOrd="0" presId="urn:microsoft.com/office/officeart/2005/8/layout/default#1"/>
    <dgm:cxn modelId="{2E7B0223-8B5E-4F35-AFFA-B763A7A00607}" type="presParOf" srcId="{99CC15D9-07DE-4F4E-9754-57C079751FDB}" destId="{8CE71143-2546-4015-A23B-A39786417A74}" srcOrd="14" destOrd="0" presId="urn:microsoft.com/office/officeart/2005/8/layout/default#1"/>
    <dgm:cxn modelId="{DB9CDC98-D9A7-42E9-A3DF-867405CF1986}" type="presParOf" srcId="{99CC15D9-07DE-4F4E-9754-57C079751FDB}" destId="{DC2C2B1B-DB74-424C-9D4F-A1DC817C182F}" srcOrd="15" destOrd="0" presId="urn:microsoft.com/office/officeart/2005/8/layout/default#1"/>
    <dgm:cxn modelId="{86F23A19-3D87-4289-B9F6-824C55FEA144}" type="presParOf" srcId="{99CC15D9-07DE-4F4E-9754-57C079751FDB}" destId="{C1DF39E7-D045-444E-9358-0B12A0661048}" srcOrd="16" destOrd="0" presId="urn:microsoft.com/office/officeart/2005/8/layout/default#1"/>
    <dgm:cxn modelId="{910565FE-96AA-4712-BFD8-2A9A59EE8E97}" type="presParOf" srcId="{99CC15D9-07DE-4F4E-9754-57C079751FDB}" destId="{0B8D9A90-FFD5-4937-9931-8EE6AF9F6301}" srcOrd="17" destOrd="0" presId="urn:microsoft.com/office/officeart/2005/8/layout/default#1"/>
    <dgm:cxn modelId="{2F9A5259-D55B-4A64-B1ED-B0678F1D3C98}" type="presParOf" srcId="{99CC15D9-07DE-4F4E-9754-57C079751FDB}" destId="{281B5227-448B-4664-9D69-143C1248685D}" srcOrd="18" destOrd="0" presId="urn:microsoft.com/office/officeart/2005/8/layout/default#1"/>
    <dgm:cxn modelId="{E8D428C5-EB77-44E9-853F-45843A55EDC6}" type="presParOf" srcId="{99CC15D9-07DE-4F4E-9754-57C079751FDB}" destId="{1CB9E5EE-81F5-4A86-A56E-C9AC18061B6F}" srcOrd="19" destOrd="0" presId="urn:microsoft.com/office/officeart/2005/8/layout/default#1"/>
    <dgm:cxn modelId="{3875E7C0-EE62-42A1-A0B4-F87DBA3634B3}" type="presParOf" srcId="{99CC15D9-07DE-4F4E-9754-57C079751FDB}" destId="{34E3320D-D49C-4C21-9265-A4623A80E31A}" srcOrd="20" destOrd="0" presId="urn:microsoft.com/office/officeart/2005/8/layout/default#1"/>
    <dgm:cxn modelId="{1B8D8099-2F27-452B-85EB-9740065332A4}" type="presParOf" srcId="{99CC15D9-07DE-4F4E-9754-57C079751FDB}" destId="{3A15BD0C-6FCE-45CF-9579-EE531AC6E2E1}" srcOrd="21" destOrd="0" presId="urn:microsoft.com/office/officeart/2005/8/layout/default#1"/>
    <dgm:cxn modelId="{D5C91954-3F98-4DC0-902F-46B5B140D5B0}" type="presParOf" srcId="{99CC15D9-07DE-4F4E-9754-57C079751FDB}" destId="{B6A49E1F-93D1-40E3-AAF9-63EAA2B46CD1}" srcOrd="2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21F029-E429-49F1-BD34-E235221A6799}" type="doc">
      <dgm:prSet loTypeId="urn:microsoft.com/office/officeart/2005/8/layout/process4" loCatId="list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49A3C427-D4E1-4EDD-8457-8F2F4F3E2E41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Regular meetings help formulate school policy and contribute to the prevention of grievances</a:t>
          </a:r>
        </a:p>
      </dgm:t>
    </dgm:pt>
    <dgm:pt modelId="{88D0FF77-1BC4-410E-B5BD-71CA57CB336E}" type="parTrans" cxnId="{F28CFD7D-96BC-46E7-BC99-7EF681FC1699}">
      <dgm:prSet/>
      <dgm:spPr/>
      <dgm:t>
        <a:bodyPr/>
        <a:lstStyle/>
        <a:p>
          <a:endParaRPr lang="en-US"/>
        </a:p>
      </dgm:t>
    </dgm:pt>
    <dgm:pt modelId="{C7338124-9301-4FB8-8483-BBE174806852}" type="sibTrans" cxnId="{F28CFD7D-96BC-46E7-BC99-7EF681FC1699}">
      <dgm:prSet/>
      <dgm:spPr/>
      <dgm:t>
        <a:bodyPr/>
        <a:lstStyle/>
        <a:p>
          <a:endParaRPr lang="en-US"/>
        </a:p>
      </dgm:t>
    </dgm:pt>
    <dgm:pt modelId="{71C656C3-BF15-40AD-9DD0-D6166822D52C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This is a valuable tool in getting members’ voices heard on school matters</a:t>
          </a:r>
        </a:p>
      </dgm:t>
    </dgm:pt>
    <dgm:pt modelId="{04998F7F-C202-41DC-8FC3-D582DB0F7408}" type="parTrans" cxnId="{908A9735-D58D-4D7E-B476-BF85FA69647A}">
      <dgm:prSet/>
      <dgm:spPr/>
      <dgm:t>
        <a:bodyPr/>
        <a:lstStyle/>
        <a:p>
          <a:endParaRPr lang="en-US"/>
        </a:p>
      </dgm:t>
    </dgm:pt>
    <dgm:pt modelId="{D1B8FDC5-3969-4CD7-A3D4-DF3182253A52}" type="sibTrans" cxnId="{908A9735-D58D-4D7E-B476-BF85FA69647A}">
      <dgm:prSet/>
      <dgm:spPr/>
      <dgm:t>
        <a:bodyPr/>
        <a:lstStyle/>
        <a:p>
          <a:endParaRPr lang="en-US"/>
        </a:p>
      </dgm:t>
    </dgm:pt>
    <dgm:pt modelId="{BA526D2F-EB94-4615-9B79-23143BDCF2C6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The Site Rep and the principal sit down as equals to discuss school issues</a:t>
          </a:r>
        </a:p>
      </dgm:t>
    </dgm:pt>
    <dgm:pt modelId="{2C2B86A2-C8A7-4037-8E60-B32CDE072499}" type="parTrans" cxnId="{08E8125A-701C-4A93-A7D9-237506A90A1D}">
      <dgm:prSet/>
      <dgm:spPr/>
      <dgm:t>
        <a:bodyPr/>
        <a:lstStyle/>
        <a:p>
          <a:endParaRPr lang="en-US"/>
        </a:p>
      </dgm:t>
    </dgm:pt>
    <dgm:pt modelId="{9A47A80A-C9BB-478C-94BD-97721EFE92DB}" type="sibTrans" cxnId="{08E8125A-701C-4A93-A7D9-237506A90A1D}">
      <dgm:prSet/>
      <dgm:spPr/>
      <dgm:t>
        <a:bodyPr/>
        <a:lstStyle/>
        <a:p>
          <a:endParaRPr lang="en-US"/>
        </a:p>
      </dgm:t>
    </dgm:pt>
    <dgm:pt modelId="{1040E424-91C6-463A-9A93-2A0006E03324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Be prepared with an agenda and a strategy before you meet with your principal</a:t>
          </a:r>
        </a:p>
      </dgm:t>
    </dgm:pt>
    <dgm:pt modelId="{DFD320E5-3341-4E25-8EF7-1909F6F4B342}" type="parTrans" cxnId="{C539549D-E401-4F10-A3E0-E250FC279572}">
      <dgm:prSet/>
      <dgm:spPr/>
      <dgm:t>
        <a:bodyPr/>
        <a:lstStyle/>
        <a:p>
          <a:endParaRPr lang="en-US"/>
        </a:p>
      </dgm:t>
    </dgm:pt>
    <dgm:pt modelId="{1CD0E276-145A-4593-9880-325634A7BD4F}" type="sibTrans" cxnId="{C539549D-E401-4F10-A3E0-E250FC279572}">
      <dgm:prSet/>
      <dgm:spPr/>
      <dgm:t>
        <a:bodyPr/>
        <a:lstStyle/>
        <a:p>
          <a:endParaRPr lang="en-US"/>
        </a:p>
      </dgm:t>
    </dgm:pt>
    <dgm:pt modelId="{3061CDAD-EAF9-45C8-8A8E-CC9F656D7F26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Establish and maintain a good rapport</a:t>
          </a:r>
        </a:p>
      </dgm:t>
    </dgm:pt>
    <dgm:pt modelId="{259DF637-F75A-4B24-809E-0875E0CD968C}" type="parTrans" cxnId="{AD8341BA-3EEF-4B8F-9AC8-353D2A9862A7}">
      <dgm:prSet/>
      <dgm:spPr/>
      <dgm:t>
        <a:bodyPr/>
        <a:lstStyle/>
        <a:p>
          <a:endParaRPr lang="en-US"/>
        </a:p>
      </dgm:t>
    </dgm:pt>
    <dgm:pt modelId="{73CA4B4B-311A-4E57-A31E-2C0C4494DA2C}" type="sibTrans" cxnId="{AD8341BA-3EEF-4B8F-9AC8-353D2A9862A7}">
      <dgm:prSet/>
      <dgm:spPr/>
      <dgm:t>
        <a:bodyPr/>
        <a:lstStyle/>
        <a:p>
          <a:endParaRPr lang="en-US"/>
        </a:p>
      </dgm:t>
    </dgm:pt>
    <dgm:pt modelId="{354C02A8-CD2D-479A-A0BC-D39A3D850E27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Propose and discuss solutions that are practical</a:t>
          </a:r>
        </a:p>
      </dgm:t>
    </dgm:pt>
    <dgm:pt modelId="{036C9FE6-3F54-41A1-A8EF-9EB6E11D395E}" type="parTrans" cxnId="{F89E584E-C696-4D73-AE4B-23BD5C1B32ED}">
      <dgm:prSet/>
      <dgm:spPr/>
      <dgm:t>
        <a:bodyPr/>
        <a:lstStyle/>
        <a:p>
          <a:endParaRPr lang="en-US"/>
        </a:p>
      </dgm:t>
    </dgm:pt>
    <dgm:pt modelId="{F563D618-A3BE-4AA0-AF61-63F6DE3A2320}" type="sibTrans" cxnId="{F89E584E-C696-4D73-AE4B-23BD5C1B32ED}">
      <dgm:prSet/>
      <dgm:spPr/>
      <dgm:t>
        <a:bodyPr/>
        <a:lstStyle/>
        <a:p>
          <a:endParaRPr lang="en-US"/>
        </a:p>
      </dgm:t>
    </dgm:pt>
    <dgm:pt modelId="{832523D7-D2A5-4B3B-BBE9-3E71DAF3E54A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Over time your principal should be convinced that your cooperation in solving problems at the school level will be an asset</a:t>
          </a:r>
        </a:p>
      </dgm:t>
    </dgm:pt>
    <dgm:pt modelId="{13418680-7F1C-4AD7-8913-58FB8FD1432A}" type="parTrans" cxnId="{D0F672F9-B66B-428E-AD53-EBAD1C78A7FE}">
      <dgm:prSet/>
      <dgm:spPr/>
      <dgm:t>
        <a:bodyPr/>
        <a:lstStyle/>
        <a:p>
          <a:endParaRPr lang="en-US"/>
        </a:p>
      </dgm:t>
    </dgm:pt>
    <dgm:pt modelId="{25E9A10C-8E5F-405E-AAE9-51A2D1A9851C}" type="sibTrans" cxnId="{D0F672F9-B66B-428E-AD53-EBAD1C78A7FE}">
      <dgm:prSet/>
      <dgm:spPr/>
      <dgm:t>
        <a:bodyPr/>
        <a:lstStyle/>
        <a:p>
          <a:endParaRPr lang="en-US"/>
        </a:p>
      </dgm:t>
    </dgm:pt>
    <dgm:pt modelId="{1BE81602-7BC5-425D-A910-99D635F51874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IMPORTANT! Inform staff members of the results of each meeting </a:t>
          </a:r>
        </a:p>
      </dgm:t>
    </dgm:pt>
    <dgm:pt modelId="{C54566EF-4805-4099-8243-38AD94612726}" type="parTrans" cxnId="{DB11DA66-63A0-4976-A206-6B7226E9053E}">
      <dgm:prSet/>
      <dgm:spPr/>
      <dgm:t>
        <a:bodyPr/>
        <a:lstStyle/>
        <a:p>
          <a:endParaRPr lang="en-US"/>
        </a:p>
      </dgm:t>
    </dgm:pt>
    <dgm:pt modelId="{2857C48F-018F-44A3-B00C-905060E78240}" type="sibTrans" cxnId="{DB11DA66-63A0-4976-A206-6B7226E9053E}">
      <dgm:prSet/>
      <dgm:spPr/>
      <dgm:t>
        <a:bodyPr/>
        <a:lstStyle/>
        <a:p>
          <a:endParaRPr lang="en-US"/>
        </a:p>
      </dgm:t>
    </dgm:pt>
    <dgm:pt modelId="{B2073725-4F64-4953-B806-6B0BD071481E}">
      <dgm:prSet custT="1"/>
      <dgm:spPr/>
      <dgm:t>
        <a:bodyPr/>
        <a:lstStyle/>
        <a:p>
          <a:pPr rtl="0"/>
          <a:r>
            <a:rPr lang="en-US" sz="1600" dirty="0">
              <a:latin typeface="Franklin Gothic Book" pitchFamily="34" charset="0"/>
            </a:rPr>
            <a:t>Do not give up!</a:t>
          </a:r>
        </a:p>
      </dgm:t>
    </dgm:pt>
    <dgm:pt modelId="{99E9EF91-FA68-40F2-82C2-C21745C154B4}" type="parTrans" cxnId="{9841C94C-AF29-4B5E-A188-E9275044BB20}">
      <dgm:prSet/>
      <dgm:spPr/>
      <dgm:t>
        <a:bodyPr/>
        <a:lstStyle/>
        <a:p>
          <a:endParaRPr lang="en-US"/>
        </a:p>
      </dgm:t>
    </dgm:pt>
    <dgm:pt modelId="{B3B57DC5-9CE4-4ED4-A284-B971C95E7B8A}" type="sibTrans" cxnId="{9841C94C-AF29-4B5E-A188-E9275044BB20}">
      <dgm:prSet/>
      <dgm:spPr/>
      <dgm:t>
        <a:bodyPr/>
        <a:lstStyle/>
        <a:p>
          <a:endParaRPr lang="en-US"/>
        </a:p>
      </dgm:t>
    </dgm:pt>
    <dgm:pt modelId="{C2F8BA7D-03AF-4FE1-B719-BD2A9EB6F82B}" type="pres">
      <dgm:prSet presAssocID="{D721F029-E429-49F1-BD34-E235221A6799}" presName="Name0" presStyleCnt="0">
        <dgm:presLayoutVars>
          <dgm:dir/>
          <dgm:animLvl val="lvl"/>
          <dgm:resizeHandles val="exact"/>
        </dgm:presLayoutVars>
      </dgm:prSet>
      <dgm:spPr/>
    </dgm:pt>
    <dgm:pt modelId="{F205F8FA-48CE-42F0-92EE-9E8C53FF5C23}" type="pres">
      <dgm:prSet presAssocID="{B2073725-4F64-4953-B806-6B0BD071481E}" presName="boxAndChildren" presStyleCnt="0"/>
      <dgm:spPr/>
    </dgm:pt>
    <dgm:pt modelId="{26DE15C9-7064-4DB5-9ECC-63862AF576EE}" type="pres">
      <dgm:prSet presAssocID="{B2073725-4F64-4953-B806-6B0BD071481E}" presName="parentTextBox" presStyleLbl="node1" presStyleIdx="0" presStyleCnt="9"/>
      <dgm:spPr/>
    </dgm:pt>
    <dgm:pt modelId="{FB205391-8A52-4D51-8DEF-F6CC599BDFA3}" type="pres">
      <dgm:prSet presAssocID="{2857C48F-018F-44A3-B00C-905060E78240}" presName="sp" presStyleCnt="0"/>
      <dgm:spPr/>
    </dgm:pt>
    <dgm:pt modelId="{3827AE92-C5D8-4F5D-9446-7E662945C0A1}" type="pres">
      <dgm:prSet presAssocID="{1BE81602-7BC5-425D-A910-99D635F51874}" presName="arrowAndChildren" presStyleCnt="0"/>
      <dgm:spPr/>
    </dgm:pt>
    <dgm:pt modelId="{D89BCCBB-5289-4003-A317-EABE78874191}" type="pres">
      <dgm:prSet presAssocID="{1BE81602-7BC5-425D-A910-99D635F51874}" presName="parentTextArrow" presStyleLbl="node1" presStyleIdx="1" presStyleCnt="9"/>
      <dgm:spPr/>
    </dgm:pt>
    <dgm:pt modelId="{FD22FDFA-CC69-4F00-B0F9-3781324338A0}" type="pres">
      <dgm:prSet presAssocID="{25E9A10C-8E5F-405E-AAE9-51A2D1A9851C}" presName="sp" presStyleCnt="0"/>
      <dgm:spPr/>
    </dgm:pt>
    <dgm:pt modelId="{ECC66F10-F86E-4DDA-93C8-A2F71D854704}" type="pres">
      <dgm:prSet presAssocID="{832523D7-D2A5-4B3B-BBE9-3E71DAF3E54A}" presName="arrowAndChildren" presStyleCnt="0"/>
      <dgm:spPr/>
    </dgm:pt>
    <dgm:pt modelId="{7A073998-BF35-4477-9B5E-032C17433C36}" type="pres">
      <dgm:prSet presAssocID="{832523D7-D2A5-4B3B-BBE9-3E71DAF3E54A}" presName="parentTextArrow" presStyleLbl="node1" presStyleIdx="2" presStyleCnt="9" custLinFactNeighborX="14815" custLinFactNeighborY="8077"/>
      <dgm:spPr/>
    </dgm:pt>
    <dgm:pt modelId="{E1A9BE50-FB9F-4824-97BC-D7A1E61D53DA}" type="pres">
      <dgm:prSet presAssocID="{F563D618-A3BE-4AA0-AF61-63F6DE3A2320}" presName="sp" presStyleCnt="0"/>
      <dgm:spPr/>
    </dgm:pt>
    <dgm:pt modelId="{96E6CCB6-09D0-44A2-8B13-D404D8BFC4A5}" type="pres">
      <dgm:prSet presAssocID="{354C02A8-CD2D-479A-A0BC-D39A3D850E27}" presName="arrowAndChildren" presStyleCnt="0"/>
      <dgm:spPr/>
    </dgm:pt>
    <dgm:pt modelId="{5D3FA4E0-716B-40A4-999C-56908CFCD219}" type="pres">
      <dgm:prSet presAssocID="{354C02A8-CD2D-479A-A0BC-D39A3D850E27}" presName="parentTextArrow" presStyleLbl="node1" presStyleIdx="3" presStyleCnt="9"/>
      <dgm:spPr/>
    </dgm:pt>
    <dgm:pt modelId="{F8FB6B7D-5A50-4180-9D61-113E8A9E00E1}" type="pres">
      <dgm:prSet presAssocID="{73CA4B4B-311A-4E57-A31E-2C0C4494DA2C}" presName="sp" presStyleCnt="0"/>
      <dgm:spPr/>
    </dgm:pt>
    <dgm:pt modelId="{03B98EF6-78DA-43C5-A6B8-8579D8F61D98}" type="pres">
      <dgm:prSet presAssocID="{3061CDAD-EAF9-45C8-8A8E-CC9F656D7F26}" presName="arrowAndChildren" presStyleCnt="0"/>
      <dgm:spPr/>
    </dgm:pt>
    <dgm:pt modelId="{C45448AC-C895-4C6D-9577-E0F02AF997C7}" type="pres">
      <dgm:prSet presAssocID="{3061CDAD-EAF9-45C8-8A8E-CC9F656D7F26}" presName="parentTextArrow" presStyleLbl="node1" presStyleIdx="4" presStyleCnt="9" custLinFactNeighborY="2309"/>
      <dgm:spPr/>
    </dgm:pt>
    <dgm:pt modelId="{6288C5F5-BD7F-4D20-9C42-01EC0CD1B2B4}" type="pres">
      <dgm:prSet presAssocID="{1CD0E276-145A-4593-9880-325634A7BD4F}" presName="sp" presStyleCnt="0"/>
      <dgm:spPr/>
    </dgm:pt>
    <dgm:pt modelId="{E2550F2B-F596-4C08-8BEE-049E437874E7}" type="pres">
      <dgm:prSet presAssocID="{1040E424-91C6-463A-9A93-2A0006E03324}" presName="arrowAndChildren" presStyleCnt="0"/>
      <dgm:spPr/>
    </dgm:pt>
    <dgm:pt modelId="{D115A7D2-3021-4D64-8008-66B23AF59D06}" type="pres">
      <dgm:prSet presAssocID="{1040E424-91C6-463A-9A93-2A0006E03324}" presName="parentTextArrow" presStyleLbl="node1" presStyleIdx="5" presStyleCnt="9"/>
      <dgm:spPr/>
    </dgm:pt>
    <dgm:pt modelId="{93E0997B-F185-4924-937F-200B1DAC62C8}" type="pres">
      <dgm:prSet presAssocID="{9A47A80A-C9BB-478C-94BD-97721EFE92DB}" presName="sp" presStyleCnt="0"/>
      <dgm:spPr/>
    </dgm:pt>
    <dgm:pt modelId="{5988F02D-6B85-44FE-9D5F-C5B213ED8050}" type="pres">
      <dgm:prSet presAssocID="{BA526D2F-EB94-4615-9B79-23143BDCF2C6}" presName="arrowAndChildren" presStyleCnt="0"/>
      <dgm:spPr/>
    </dgm:pt>
    <dgm:pt modelId="{1CECE12E-23B1-412A-A3A1-D3A236AEBFA4}" type="pres">
      <dgm:prSet presAssocID="{BA526D2F-EB94-4615-9B79-23143BDCF2C6}" presName="parentTextArrow" presStyleLbl="node1" presStyleIdx="6" presStyleCnt="9"/>
      <dgm:spPr/>
    </dgm:pt>
    <dgm:pt modelId="{89DA19D2-0CF6-4DAC-ABD1-4B4256E3CDA4}" type="pres">
      <dgm:prSet presAssocID="{D1B8FDC5-3969-4CD7-A3D4-DF3182253A52}" presName="sp" presStyleCnt="0"/>
      <dgm:spPr/>
    </dgm:pt>
    <dgm:pt modelId="{52E3CCEF-C639-433E-ABF6-D4E6BBCC5FCC}" type="pres">
      <dgm:prSet presAssocID="{71C656C3-BF15-40AD-9DD0-D6166822D52C}" presName="arrowAndChildren" presStyleCnt="0"/>
      <dgm:spPr/>
    </dgm:pt>
    <dgm:pt modelId="{79EEAD5C-3DF1-429D-900C-D5D423573201}" type="pres">
      <dgm:prSet presAssocID="{71C656C3-BF15-40AD-9DD0-D6166822D52C}" presName="parentTextArrow" presStyleLbl="node1" presStyleIdx="7" presStyleCnt="9"/>
      <dgm:spPr/>
    </dgm:pt>
    <dgm:pt modelId="{40B21353-F140-4E21-A28C-82D5011EB3C1}" type="pres">
      <dgm:prSet presAssocID="{C7338124-9301-4FB8-8483-BBE174806852}" presName="sp" presStyleCnt="0"/>
      <dgm:spPr/>
    </dgm:pt>
    <dgm:pt modelId="{D748A2F8-362F-4255-914D-7E7B69EF9E49}" type="pres">
      <dgm:prSet presAssocID="{49A3C427-D4E1-4EDD-8457-8F2F4F3E2E41}" presName="arrowAndChildren" presStyleCnt="0"/>
      <dgm:spPr/>
    </dgm:pt>
    <dgm:pt modelId="{94CD4E91-C4C7-4F59-AC5B-215C4706501E}" type="pres">
      <dgm:prSet presAssocID="{49A3C427-D4E1-4EDD-8457-8F2F4F3E2E41}" presName="parentTextArrow" presStyleLbl="node1" presStyleIdx="8" presStyleCnt="9"/>
      <dgm:spPr/>
    </dgm:pt>
  </dgm:ptLst>
  <dgm:cxnLst>
    <dgm:cxn modelId="{DB11DA66-63A0-4976-A206-6B7226E9053E}" srcId="{D721F029-E429-49F1-BD34-E235221A6799}" destId="{1BE81602-7BC5-425D-A910-99D635F51874}" srcOrd="7" destOrd="0" parTransId="{C54566EF-4805-4099-8243-38AD94612726}" sibTransId="{2857C48F-018F-44A3-B00C-905060E78240}"/>
    <dgm:cxn modelId="{7FC82D33-2BA9-430F-A647-274D377FA5BD}" type="presOf" srcId="{1040E424-91C6-463A-9A93-2A0006E03324}" destId="{D115A7D2-3021-4D64-8008-66B23AF59D06}" srcOrd="0" destOrd="0" presId="urn:microsoft.com/office/officeart/2005/8/layout/process4"/>
    <dgm:cxn modelId="{5D4C335C-84EA-41CF-A8B4-AD1EA5308897}" type="presOf" srcId="{3061CDAD-EAF9-45C8-8A8E-CC9F656D7F26}" destId="{C45448AC-C895-4C6D-9577-E0F02AF997C7}" srcOrd="0" destOrd="0" presId="urn:microsoft.com/office/officeart/2005/8/layout/process4"/>
    <dgm:cxn modelId="{C539549D-E401-4F10-A3E0-E250FC279572}" srcId="{D721F029-E429-49F1-BD34-E235221A6799}" destId="{1040E424-91C6-463A-9A93-2A0006E03324}" srcOrd="3" destOrd="0" parTransId="{DFD320E5-3341-4E25-8EF7-1909F6F4B342}" sibTransId="{1CD0E276-145A-4593-9880-325634A7BD4F}"/>
    <dgm:cxn modelId="{0E5FE869-CE54-4C42-89EC-8755443CC141}" type="presOf" srcId="{832523D7-D2A5-4B3B-BBE9-3E71DAF3E54A}" destId="{7A073998-BF35-4477-9B5E-032C17433C36}" srcOrd="0" destOrd="0" presId="urn:microsoft.com/office/officeart/2005/8/layout/process4"/>
    <dgm:cxn modelId="{08E8125A-701C-4A93-A7D9-237506A90A1D}" srcId="{D721F029-E429-49F1-BD34-E235221A6799}" destId="{BA526D2F-EB94-4615-9B79-23143BDCF2C6}" srcOrd="2" destOrd="0" parTransId="{2C2B86A2-C8A7-4037-8E60-B32CDE072499}" sibTransId="{9A47A80A-C9BB-478C-94BD-97721EFE92DB}"/>
    <dgm:cxn modelId="{F28CFD7D-96BC-46E7-BC99-7EF681FC1699}" srcId="{D721F029-E429-49F1-BD34-E235221A6799}" destId="{49A3C427-D4E1-4EDD-8457-8F2F4F3E2E41}" srcOrd="0" destOrd="0" parTransId="{88D0FF77-1BC4-410E-B5BD-71CA57CB336E}" sibTransId="{C7338124-9301-4FB8-8483-BBE174806852}"/>
    <dgm:cxn modelId="{49527602-AF9F-463F-93EA-561A894D5D8B}" type="presOf" srcId="{354C02A8-CD2D-479A-A0BC-D39A3D850E27}" destId="{5D3FA4E0-716B-40A4-999C-56908CFCD219}" srcOrd="0" destOrd="0" presId="urn:microsoft.com/office/officeart/2005/8/layout/process4"/>
    <dgm:cxn modelId="{CBE7EB7B-2B18-4453-AF53-0D13E7B32796}" type="presOf" srcId="{1BE81602-7BC5-425D-A910-99D635F51874}" destId="{D89BCCBB-5289-4003-A317-EABE78874191}" srcOrd="0" destOrd="0" presId="urn:microsoft.com/office/officeart/2005/8/layout/process4"/>
    <dgm:cxn modelId="{908A9735-D58D-4D7E-B476-BF85FA69647A}" srcId="{D721F029-E429-49F1-BD34-E235221A6799}" destId="{71C656C3-BF15-40AD-9DD0-D6166822D52C}" srcOrd="1" destOrd="0" parTransId="{04998F7F-C202-41DC-8FC3-D582DB0F7408}" sibTransId="{D1B8FDC5-3969-4CD7-A3D4-DF3182253A52}"/>
    <dgm:cxn modelId="{F89E584E-C696-4D73-AE4B-23BD5C1B32ED}" srcId="{D721F029-E429-49F1-BD34-E235221A6799}" destId="{354C02A8-CD2D-479A-A0BC-D39A3D850E27}" srcOrd="5" destOrd="0" parTransId="{036C9FE6-3F54-41A1-A8EF-9EB6E11D395E}" sibTransId="{F563D618-A3BE-4AA0-AF61-63F6DE3A2320}"/>
    <dgm:cxn modelId="{9841C94C-AF29-4B5E-A188-E9275044BB20}" srcId="{D721F029-E429-49F1-BD34-E235221A6799}" destId="{B2073725-4F64-4953-B806-6B0BD071481E}" srcOrd="8" destOrd="0" parTransId="{99E9EF91-FA68-40F2-82C2-C21745C154B4}" sibTransId="{B3B57DC5-9CE4-4ED4-A284-B971C95E7B8A}"/>
    <dgm:cxn modelId="{CBCC4E03-8ABF-4B2E-979F-086E7AB1D8F4}" type="presOf" srcId="{D721F029-E429-49F1-BD34-E235221A6799}" destId="{C2F8BA7D-03AF-4FE1-B719-BD2A9EB6F82B}" srcOrd="0" destOrd="0" presId="urn:microsoft.com/office/officeart/2005/8/layout/process4"/>
    <dgm:cxn modelId="{CE44D221-76CB-4EB4-A38B-5DEEFFDB0A14}" type="presOf" srcId="{BA526D2F-EB94-4615-9B79-23143BDCF2C6}" destId="{1CECE12E-23B1-412A-A3A1-D3A236AEBFA4}" srcOrd="0" destOrd="0" presId="urn:microsoft.com/office/officeart/2005/8/layout/process4"/>
    <dgm:cxn modelId="{AD8341BA-3EEF-4B8F-9AC8-353D2A9862A7}" srcId="{D721F029-E429-49F1-BD34-E235221A6799}" destId="{3061CDAD-EAF9-45C8-8A8E-CC9F656D7F26}" srcOrd="4" destOrd="0" parTransId="{259DF637-F75A-4B24-809E-0875E0CD968C}" sibTransId="{73CA4B4B-311A-4E57-A31E-2C0C4494DA2C}"/>
    <dgm:cxn modelId="{C2BBFC83-9ED8-40E9-B102-0C326E42E3F1}" type="presOf" srcId="{71C656C3-BF15-40AD-9DD0-D6166822D52C}" destId="{79EEAD5C-3DF1-429D-900C-D5D423573201}" srcOrd="0" destOrd="0" presId="urn:microsoft.com/office/officeart/2005/8/layout/process4"/>
    <dgm:cxn modelId="{D0F672F9-B66B-428E-AD53-EBAD1C78A7FE}" srcId="{D721F029-E429-49F1-BD34-E235221A6799}" destId="{832523D7-D2A5-4B3B-BBE9-3E71DAF3E54A}" srcOrd="6" destOrd="0" parTransId="{13418680-7F1C-4AD7-8913-58FB8FD1432A}" sibTransId="{25E9A10C-8E5F-405E-AAE9-51A2D1A9851C}"/>
    <dgm:cxn modelId="{E7EB8CB1-BAAA-4C49-9073-16FA9DC98551}" type="presOf" srcId="{B2073725-4F64-4953-B806-6B0BD071481E}" destId="{26DE15C9-7064-4DB5-9ECC-63862AF576EE}" srcOrd="0" destOrd="0" presId="urn:microsoft.com/office/officeart/2005/8/layout/process4"/>
    <dgm:cxn modelId="{274A8C0B-61A4-4EFF-B31B-0F4C39D7CAD3}" type="presOf" srcId="{49A3C427-D4E1-4EDD-8457-8F2F4F3E2E41}" destId="{94CD4E91-C4C7-4F59-AC5B-215C4706501E}" srcOrd="0" destOrd="0" presId="urn:microsoft.com/office/officeart/2005/8/layout/process4"/>
    <dgm:cxn modelId="{99B9F0E5-31EC-4A33-B9E2-5A2B28904DE1}" type="presParOf" srcId="{C2F8BA7D-03AF-4FE1-B719-BD2A9EB6F82B}" destId="{F205F8FA-48CE-42F0-92EE-9E8C53FF5C23}" srcOrd="0" destOrd="0" presId="urn:microsoft.com/office/officeart/2005/8/layout/process4"/>
    <dgm:cxn modelId="{EBB72D7B-8F91-476D-BC76-D1457612623F}" type="presParOf" srcId="{F205F8FA-48CE-42F0-92EE-9E8C53FF5C23}" destId="{26DE15C9-7064-4DB5-9ECC-63862AF576EE}" srcOrd="0" destOrd="0" presId="urn:microsoft.com/office/officeart/2005/8/layout/process4"/>
    <dgm:cxn modelId="{3DD51DE3-3F7B-4980-9D59-8B86D09670B7}" type="presParOf" srcId="{C2F8BA7D-03AF-4FE1-B719-BD2A9EB6F82B}" destId="{FB205391-8A52-4D51-8DEF-F6CC599BDFA3}" srcOrd="1" destOrd="0" presId="urn:microsoft.com/office/officeart/2005/8/layout/process4"/>
    <dgm:cxn modelId="{A96BB326-0967-47EA-A4AE-C7513FD14E6F}" type="presParOf" srcId="{C2F8BA7D-03AF-4FE1-B719-BD2A9EB6F82B}" destId="{3827AE92-C5D8-4F5D-9446-7E662945C0A1}" srcOrd="2" destOrd="0" presId="urn:microsoft.com/office/officeart/2005/8/layout/process4"/>
    <dgm:cxn modelId="{4A64181F-B85A-4659-9801-DD0848113CDF}" type="presParOf" srcId="{3827AE92-C5D8-4F5D-9446-7E662945C0A1}" destId="{D89BCCBB-5289-4003-A317-EABE78874191}" srcOrd="0" destOrd="0" presId="urn:microsoft.com/office/officeart/2005/8/layout/process4"/>
    <dgm:cxn modelId="{B7837FC0-D8DF-4AC5-92A2-6465972F6A77}" type="presParOf" srcId="{C2F8BA7D-03AF-4FE1-B719-BD2A9EB6F82B}" destId="{FD22FDFA-CC69-4F00-B0F9-3781324338A0}" srcOrd="3" destOrd="0" presId="urn:microsoft.com/office/officeart/2005/8/layout/process4"/>
    <dgm:cxn modelId="{A3CC2D1E-0733-4141-80E2-8C7A14139CA2}" type="presParOf" srcId="{C2F8BA7D-03AF-4FE1-B719-BD2A9EB6F82B}" destId="{ECC66F10-F86E-4DDA-93C8-A2F71D854704}" srcOrd="4" destOrd="0" presId="urn:microsoft.com/office/officeart/2005/8/layout/process4"/>
    <dgm:cxn modelId="{4A3325FF-256C-4204-A1EF-C076EE2C22CF}" type="presParOf" srcId="{ECC66F10-F86E-4DDA-93C8-A2F71D854704}" destId="{7A073998-BF35-4477-9B5E-032C17433C36}" srcOrd="0" destOrd="0" presId="urn:microsoft.com/office/officeart/2005/8/layout/process4"/>
    <dgm:cxn modelId="{C383EE4E-CFA4-46CA-808F-7DD64D03671B}" type="presParOf" srcId="{C2F8BA7D-03AF-4FE1-B719-BD2A9EB6F82B}" destId="{E1A9BE50-FB9F-4824-97BC-D7A1E61D53DA}" srcOrd="5" destOrd="0" presId="urn:microsoft.com/office/officeart/2005/8/layout/process4"/>
    <dgm:cxn modelId="{D088FF80-75A8-4174-9B0B-DBC07E091120}" type="presParOf" srcId="{C2F8BA7D-03AF-4FE1-B719-BD2A9EB6F82B}" destId="{96E6CCB6-09D0-44A2-8B13-D404D8BFC4A5}" srcOrd="6" destOrd="0" presId="urn:microsoft.com/office/officeart/2005/8/layout/process4"/>
    <dgm:cxn modelId="{EC49BB1D-3234-463E-BC9D-37BCE350E01E}" type="presParOf" srcId="{96E6CCB6-09D0-44A2-8B13-D404D8BFC4A5}" destId="{5D3FA4E0-716B-40A4-999C-56908CFCD219}" srcOrd="0" destOrd="0" presId="urn:microsoft.com/office/officeart/2005/8/layout/process4"/>
    <dgm:cxn modelId="{A13E84DE-CD04-4DD5-9364-C7217069DC78}" type="presParOf" srcId="{C2F8BA7D-03AF-4FE1-B719-BD2A9EB6F82B}" destId="{F8FB6B7D-5A50-4180-9D61-113E8A9E00E1}" srcOrd="7" destOrd="0" presId="urn:microsoft.com/office/officeart/2005/8/layout/process4"/>
    <dgm:cxn modelId="{7353A889-968B-4AD1-990D-663B42FB4852}" type="presParOf" srcId="{C2F8BA7D-03AF-4FE1-B719-BD2A9EB6F82B}" destId="{03B98EF6-78DA-43C5-A6B8-8579D8F61D98}" srcOrd="8" destOrd="0" presId="urn:microsoft.com/office/officeart/2005/8/layout/process4"/>
    <dgm:cxn modelId="{881EF1EC-E247-4C13-BAE4-7244570D748F}" type="presParOf" srcId="{03B98EF6-78DA-43C5-A6B8-8579D8F61D98}" destId="{C45448AC-C895-4C6D-9577-E0F02AF997C7}" srcOrd="0" destOrd="0" presId="urn:microsoft.com/office/officeart/2005/8/layout/process4"/>
    <dgm:cxn modelId="{5E2D6617-5D39-4283-BA23-55833DACB42C}" type="presParOf" srcId="{C2F8BA7D-03AF-4FE1-B719-BD2A9EB6F82B}" destId="{6288C5F5-BD7F-4D20-9C42-01EC0CD1B2B4}" srcOrd="9" destOrd="0" presId="urn:microsoft.com/office/officeart/2005/8/layout/process4"/>
    <dgm:cxn modelId="{7314E9AB-DB77-4E88-B627-92E1BE5B0322}" type="presParOf" srcId="{C2F8BA7D-03AF-4FE1-B719-BD2A9EB6F82B}" destId="{E2550F2B-F596-4C08-8BEE-049E437874E7}" srcOrd="10" destOrd="0" presId="urn:microsoft.com/office/officeart/2005/8/layout/process4"/>
    <dgm:cxn modelId="{5CBB1398-EFC4-4915-BAF3-83A1A824296C}" type="presParOf" srcId="{E2550F2B-F596-4C08-8BEE-049E437874E7}" destId="{D115A7D2-3021-4D64-8008-66B23AF59D06}" srcOrd="0" destOrd="0" presId="urn:microsoft.com/office/officeart/2005/8/layout/process4"/>
    <dgm:cxn modelId="{0FA3BCF8-705F-465E-88B0-AFD0F5B60902}" type="presParOf" srcId="{C2F8BA7D-03AF-4FE1-B719-BD2A9EB6F82B}" destId="{93E0997B-F185-4924-937F-200B1DAC62C8}" srcOrd="11" destOrd="0" presId="urn:microsoft.com/office/officeart/2005/8/layout/process4"/>
    <dgm:cxn modelId="{75E0BDC6-F7F4-41B3-9542-E8810BA93206}" type="presParOf" srcId="{C2F8BA7D-03AF-4FE1-B719-BD2A9EB6F82B}" destId="{5988F02D-6B85-44FE-9D5F-C5B213ED8050}" srcOrd="12" destOrd="0" presId="urn:microsoft.com/office/officeart/2005/8/layout/process4"/>
    <dgm:cxn modelId="{D0324201-6187-46AC-8C93-A1156DBA06B4}" type="presParOf" srcId="{5988F02D-6B85-44FE-9D5F-C5B213ED8050}" destId="{1CECE12E-23B1-412A-A3A1-D3A236AEBFA4}" srcOrd="0" destOrd="0" presId="urn:microsoft.com/office/officeart/2005/8/layout/process4"/>
    <dgm:cxn modelId="{7C7095EF-264B-42A5-B284-6B60D2FA8F24}" type="presParOf" srcId="{C2F8BA7D-03AF-4FE1-B719-BD2A9EB6F82B}" destId="{89DA19D2-0CF6-4DAC-ABD1-4B4256E3CDA4}" srcOrd="13" destOrd="0" presId="urn:microsoft.com/office/officeart/2005/8/layout/process4"/>
    <dgm:cxn modelId="{9224C6D5-E356-4CAC-8B59-6FF43B39CBFA}" type="presParOf" srcId="{C2F8BA7D-03AF-4FE1-B719-BD2A9EB6F82B}" destId="{52E3CCEF-C639-433E-ABF6-D4E6BBCC5FCC}" srcOrd="14" destOrd="0" presId="urn:microsoft.com/office/officeart/2005/8/layout/process4"/>
    <dgm:cxn modelId="{3230A943-CD10-4AE2-B95A-BD6FEB3EF03E}" type="presParOf" srcId="{52E3CCEF-C639-433E-ABF6-D4E6BBCC5FCC}" destId="{79EEAD5C-3DF1-429D-900C-D5D423573201}" srcOrd="0" destOrd="0" presId="urn:microsoft.com/office/officeart/2005/8/layout/process4"/>
    <dgm:cxn modelId="{EC9B498B-06B2-48CF-A4D8-0F612FDDFF5D}" type="presParOf" srcId="{C2F8BA7D-03AF-4FE1-B719-BD2A9EB6F82B}" destId="{40B21353-F140-4E21-A28C-82D5011EB3C1}" srcOrd="15" destOrd="0" presId="urn:microsoft.com/office/officeart/2005/8/layout/process4"/>
    <dgm:cxn modelId="{58B1023C-8DA2-4D9A-9D31-BFA877026F26}" type="presParOf" srcId="{C2F8BA7D-03AF-4FE1-B719-BD2A9EB6F82B}" destId="{D748A2F8-362F-4255-914D-7E7B69EF9E49}" srcOrd="16" destOrd="0" presId="urn:microsoft.com/office/officeart/2005/8/layout/process4"/>
    <dgm:cxn modelId="{EE42B7C6-59CD-4B5A-B0BF-BD768E0D8027}" type="presParOf" srcId="{D748A2F8-362F-4255-914D-7E7B69EF9E49}" destId="{94CD4E91-C4C7-4F59-AC5B-215C4706501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DE4E9F-8339-48EE-829F-12E0276D7006}" type="doc">
      <dgm:prSet loTypeId="urn:microsoft.com/office/officeart/2005/8/layout/hierarchy4" loCatId="list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C89B061-622C-43EF-97E7-F72F36291671}">
      <dgm:prSet phldrT="[Text]"/>
      <dgm:spPr/>
      <dgm:t>
        <a:bodyPr/>
        <a:lstStyle/>
        <a:p>
          <a:r>
            <a:rPr lang="en-US" dirty="0">
              <a:latin typeface="+mj-lt"/>
            </a:rPr>
            <a:t>Introducing CTA to New Faculty Members</a:t>
          </a:r>
        </a:p>
      </dgm:t>
    </dgm:pt>
    <dgm:pt modelId="{0B2361A2-E8CC-47B6-B519-CBBBDF8E7A2C}" type="parTrans" cxnId="{CF3D2AF3-953B-4E23-800B-782B72626F50}">
      <dgm:prSet/>
      <dgm:spPr/>
      <dgm:t>
        <a:bodyPr/>
        <a:lstStyle/>
        <a:p>
          <a:endParaRPr lang="en-US"/>
        </a:p>
      </dgm:t>
    </dgm:pt>
    <dgm:pt modelId="{292FB10D-057F-40E4-8AA2-14E50030EC10}" type="sibTrans" cxnId="{CF3D2AF3-953B-4E23-800B-782B72626F50}">
      <dgm:prSet/>
      <dgm:spPr/>
      <dgm:t>
        <a:bodyPr/>
        <a:lstStyle/>
        <a:p>
          <a:endParaRPr lang="en-US"/>
        </a:p>
      </dgm:t>
    </dgm:pt>
    <dgm:pt modelId="{08948072-AEAD-44D7-A351-D54DABA73507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Cite past successful actions or issues dealt with by your local chapter</a:t>
          </a:r>
        </a:p>
      </dgm:t>
    </dgm:pt>
    <dgm:pt modelId="{E8895246-D1A7-4400-A892-D842D0749366}" type="parTrans" cxnId="{5D126F36-2B3E-427E-85A2-8D027F8DCC1A}">
      <dgm:prSet/>
      <dgm:spPr/>
      <dgm:t>
        <a:bodyPr/>
        <a:lstStyle/>
        <a:p>
          <a:endParaRPr lang="en-US"/>
        </a:p>
      </dgm:t>
    </dgm:pt>
    <dgm:pt modelId="{919CE931-9454-4EE2-82CD-43913E5155F7}" type="sibTrans" cxnId="{5D126F36-2B3E-427E-85A2-8D027F8DCC1A}">
      <dgm:prSet/>
      <dgm:spPr/>
      <dgm:t>
        <a:bodyPr/>
        <a:lstStyle/>
        <a:p>
          <a:endParaRPr lang="en-US"/>
        </a:p>
      </dgm:t>
    </dgm:pt>
    <dgm:pt modelId="{2E59B210-E82C-4CF6-9AB7-0EAA151CFC9C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Site Reps should keep a supply of Membership Cards on hand or use CTA 360</a:t>
          </a:r>
        </a:p>
      </dgm:t>
    </dgm:pt>
    <dgm:pt modelId="{79611E81-35AA-47B2-90D0-A7FE48A1F352}" type="parTrans" cxnId="{2CB69173-7E80-4002-88F6-C1578E1B3EC0}">
      <dgm:prSet/>
      <dgm:spPr/>
      <dgm:t>
        <a:bodyPr/>
        <a:lstStyle/>
        <a:p>
          <a:endParaRPr lang="en-US"/>
        </a:p>
      </dgm:t>
    </dgm:pt>
    <dgm:pt modelId="{34F58689-8031-49AB-B463-2D086F468417}" type="sibTrans" cxnId="{2CB69173-7E80-4002-88F6-C1578E1B3EC0}">
      <dgm:prSet/>
      <dgm:spPr/>
      <dgm:t>
        <a:bodyPr/>
        <a:lstStyle/>
        <a:p>
          <a:endParaRPr lang="en-US"/>
        </a:p>
      </dgm:t>
    </dgm:pt>
    <dgm:pt modelId="{67675BBA-F896-4A27-B414-8E51108B7886}">
      <dgm:prSet custT="1"/>
      <dgm:spPr/>
      <dgm:t>
        <a:bodyPr/>
        <a:lstStyle/>
        <a:p>
          <a:r>
            <a:rPr lang="en-US" sz="1400" dirty="0">
              <a:latin typeface="+mj-lt"/>
            </a:rPr>
            <a:t>If you don’t ask, they won’t join!</a:t>
          </a:r>
        </a:p>
      </dgm:t>
    </dgm:pt>
    <dgm:pt modelId="{4FE6EC25-3E20-4F2C-A45A-B57FC3E49EED}" type="parTrans" cxnId="{4D72F36C-2013-472C-9735-531A597F0281}">
      <dgm:prSet/>
      <dgm:spPr/>
      <dgm:t>
        <a:bodyPr/>
        <a:lstStyle/>
        <a:p>
          <a:endParaRPr lang="en-US"/>
        </a:p>
      </dgm:t>
    </dgm:pt>
    <dgm:pt modelId="{F068AFA6-33C2-45D1-ADC1-01A0A5DE35D6}" type="sibTrans" cxnId="{4D72F36C-2013-472C-9735-531A597F0281}">
      <dgm:prSet/>
      <dgm:spPr/>
      <dgm:t>
        <a:bodyPr/>
        <a:lstStyle/>
        <a:p>
          <a:endParaRPr lang="en-US"/>
        </a:p>
      </dgm:t>
    </dgm:pt>
    <dgm:pt modelId="{542BFCCA-660D-4D12-B841-5B161BA327D1}">
      <dgm:prSet custT="1"/>
      <dgm:spPr/>
      <dgm:t>
        <a:bodyPr/>
        <a:lstStyle/>
        <a:p>
          <a:r>
            <a:rPr lang="en-US" sz="1400" dirty="0">
              <a:latin typeface="+mj-lt"/>
            </a:rPr>
            <a:t>You may wish to invite a CTA PCS to talk with your total staff or individual non-members</a:t>
          </a:r>
        </a:p>
      </dgm:t>
    </dgm:pt>
    <dgm:pt modelId="{2D53C3BC-0F0E-4784-B93E-CEAFB2C74E33}" type="parTrans" cxnId="{D4A7C1FC-3896-443A-A721-B5782073E333}">
      <dgm:prSet/>
      <dgm:spPr/>
      <dgm:t>
        <a:bodyPr/>
        <a:lstStyle/>
        <a:p>
          <a:endParaRPr lang="en-US"/>
        </a:p>
      </dgm:t>
    </dgm:pt>
    <dgm:pt modelId="{2DA0BC07-3614-4017-BD4C-3EC6D3332AC5}" type="sibTrans" cxnId="{D4A7C1FC-3896-443A-A721-B5782073E333}">
      <dgm:prSet/>
      <dgm:spPr/>
      <dgm:t>
        <a:bodyPr/>
        <a:lstStyle/>
        <a:p>
          <a:endParaRPr lang="en-US"/>
        </a:p>
      </dgm:t>
    </dgm:pt>
    <dgm:pt modelId="{354C17E8-0474-4822-A14E-7381A06865B3}">
      <dgm:prSet custT="1"/>
      <dgm:spPr/>
      <dgm:t>
        <a:bodyPr/>
        <a:lstStyle/>
        <a:p>
          <a:r>
            <a:rPr lang="en-US" sz="1400" dirty="0">
              <a:latin typeface="+mj-lt"/>
            </a:rPr>
            <a:t>Mass Action Approach: Site Rep must actively seek the participation of  every person at school</a:t>
          </a:r>
        </a:p>
      </dgm:t>
    </dgm:pt>
    <dgm:pt modelId="{4208E08C-AF21-432C-A5BB-2AE4A53E8150}" type="parTrans" cxnId="{F1CFBB36-C0C3-4475-924E-CACF78C28B4B}">
      <dgm:prSet/>
      <dgm:spPr/>
      <dgm:t>
        <a:bodyPr/>
        <a:lstStyle/>
        <a:p>
          <a:endParaRPr lang="en-US"/>
        </a:p>
      </dgm:t>
    </dgm:pt>
    <dgm:pt modelId="{6BD3E065-F927-4AEE-841F-2130C8527FC2}" type="sibTrans" cxnId="{F1CFBB36-C0C3-4475-924E-CACF78C28B4B}">
      <dgm:prSet/>
      <dgm:spPr/>
      <dgm:t>
        <a:bodyPr/>
        <a:lstStyle/>
        <a:p>
          <a:endParaRPr lang="en-US"/>
        </a:p>
      </dgm:t>
    </dgm:pt>
    <dgm:pt modelId="{B69E9E5A-02E5-44EF-9DB3-0252E1E07BF7}" type="pres">
      <dgm:prSet presAssocID="{92DE4E9F-8339-48EE-829F-12E0276D700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DFAAB67-EC5A-402D-8087-4A77103F846F}" type="pres">
      <dgm:prSet presAssocID="{FC89B061-622C-43EF-97E7-F72F36291671}" presName="vertOne" presStyleCnt="0"/>
      <dgm:spPr/>
    </dgm:pt>
    <dgm:pt modelId="{B26E0B73-B441-4197-85F5-513D63DDF4DF}" type="pres">
      <dgm:prSet presAssocID="{FC89B061-622C-43EF-97E7-F72F36291671}" presName="txOne" presStyleLbl="node0" presStyleIdx="0" presStyleCnt="1" custScaleY="46103" custLinFactNeighborX="1764" custLinFactNeighborY="-838">
        <dgm:presLayoutVars>
          <dgm:chPref val="3"/>
        </dgm:presLayoutVars>
      </dgm:prSet>
      <dgm:spPr/>
    </dgm:pt>
    <dgm:pt modelId="{1A4C62CD-56FA-45B3-95A8-357880FAAE7A}" type="pres">
      <dgm:prSet presAssocID="{FC89B061-622C-43EF-97E7-F72F36291671}" presName="parTransOne" presStyleCnt="0"/>
      <dgm:spPr/>
    </dgm:pt>
    <dgm:pt modelId="{517278D5-5505-4AD7-AC47-617C55741993}" type="pres">
      <dgm:prSet presAssocID="{FC89B061-622C-43EF-97E7-F72F36291671}" presName="horzOne" presStyleCnt="0"/>
      <dgm:spPr/>
    </dgm:pt>
    <dgm:pt modelId="{6C550337-419C-4EAC-ADA8-CE4235753DF8}" type="pres">
      <dgm:prSet presAssocID="{08948072-AEAD-44D7-A351-D54DABA73507}" presName="vertTwo" presStyleCnt="0"/>
      <dgm:spPr/>
    </dgm:pt>
    <dgm:pt modelId="{1A533D16-7B0C-418A-A0D9-CB5D117054CF}" type="pres">
      <dgm:prSet presAssocID="{08948072-AEAD-44D7-A351-D54DABA73507}" presName="txTwo" presStyleLbl="node2" presStyleIdx="0" presStyleCnt="5" custScaleX="139749" custLinFactX="100000" custLinFactNeighborX="172094" custLinFactNeighborY="892">
        <dgm:presLayoutVars>
          <dgm:chPref val="3"/>
        </dgm:presLayoutVars>
      </dgm:prSet>
      <dgm:spPr/>
    </dgm:pt>
    <dgm:pt modelId="{F5B5250F-67B0-4B07-A02D-86DF91E2B8E7}" type="pres">
      <dgm:prSet presAssocID="{08948072-AEAD-44D7-A351-D54DABA73507}" presName="horzTwo" presStyleCnt="0"/>
      <dgm:spPr/>
    </dgm:pt>
    <dgm:pt modelId="{E243E728-88DA-406D-8FD2-5C0999588ED8}" type="pres">
      <dgm:prSet presAssocID="{919CE931-9454-4EE2-82CD-43913E5155F7}" presName="sibSpaceTwo" presStyleCnt="0"/>
      <dgm:spPr/>
    </dgm:pt>
    <dgm:pt modelId="{0299D029-91C7-4435-9346-89B9F8280EEA}" type="pres">
      <dgm:prSet presAssocID="{542BFCCA-660D-4D12-B841-5B161BA327D1}" presName="vertTwo" presStyleCnt="0"/>
      <dgm:spPr/>
    </dgm:pt>
    <dgm:pt modelId="{8FEEB27F-2A40-47B1-BE92-3CB16382D311}" type="pres">
      <dgm:prSet presAssocID="{542BFCCA-660D-4D12-B841-5B161BA327D1}" presName="txTwo" presStyleLbl="node2" presStyleIdx="1" presStyleCnt="5" custScaleX="122919" custLinFactX="100000" custLinFactNeighborX="172036" custLinFactNeighborY="892">
        <dgm:presLayoutVars>
          <dgm:chPref val="3"/>
        </dgm:presLayoutVars>
      </dgm:prSet>
      <dgm:spPr/>
    </dgm:pt>
    <dgm:pt modelId="{A27B68F7-FA3F-4159-B2E0-640C27B5A460}" type="pres">
      <dgm:prSet presAssocID="{542BFCCA-660D-4D12-B841-5B161BA327D1}" presName="horzTwo" presStyleCnt="0"/>
      <dgm:spPr/>
    </dgm:pt>
    <dgm:pt modelId="{ED72F32E-C482-4891-933B-07EC4E765948}" type="pres">
      <dgm:prSet presAssocID="{2DA0BC07-3614-4017-BD4C-3EC6D3332AC5}" presName="sibSpaceTwo" presStyleCnt="0"/>
      <dgm:spPr/>
    </dgm:pt>
    <dgm:pt modelId="{C7B0D2FC-36C7-4191-95D0-95AB5EDDCEDB}" type="pres">
      <dgm:prSet presAssocID="{2E59B210-E82C-4CF6-9AB7-0EAA151CFC9C}" presName="vertTwo" presStyleCnt="0"/>
      <dgm:spPr/>
    </dgm:pt>
    <dgm:pt modelId="{B75321D0-56C4-4455-8F96-5A218A4D7FD0}" type="pres">
      <dgm:prSet presAssocID="{2E59B210-E82C-4CF6-9AB7-0EAA151CFC9C}" presName="txTwo" presStyleLbl="node2" presStyleIdx="2" presStyleCnt="5" custScaleX="150647" custLinFactX="-100000" custLinFactNeighborX="-173936" custLinFactNeighborY="892">
        <dgm:presLayoutVars>
          <dgm:chPref val="3"/>
        </dgm:presLayoutVars>
      </dgm:prSet>
      <dgm:spPr/>
    </dgm:pt>
    <dgm:pt modelId="{0FB2F75E-0C4E-4317-BC77-C790F4C186B4}" type="pres">
      <dgm:prSet presAssocID="{2E59B210-E82C-4CF6-9AB7-0EAA151CFC9C}" presName="horzTwo" presStyleCnt="0"/>
      <dgm:spPr/>
    </dgm:pt>
    <dgm:pt modelId="{EBBC8949-534E-4839-9B59-38E18E4F82B6}" type="pres">
      <dgm:prSet presAssocID="{34F58689-8031-49AB-B463-2D086F468417}" presName="sibSpaceTwo" presStyleCnt="0"/>
      <dgm:spPr/>
    </dgm:pt>
    <dgm:pt modelId="{1FFD4419-9CE3-4543-80C2-C2D91286520D}" type="pres">
      <dgm:prSet presAssocID="{354C17E8-0474-4822-A14E-7381A06865B3}" presName="vertTwo" presStyleCnt="0"/>
      <dgm:spPr/>
    </dgm:pt>
    <dgm:pt modelId="{94D76B1A-9FD7-4770-A90D-F47419C2B293}" type="pres">
      <dgm:prSet presAssocID="{354C17E8-0474-4822-A14E-7381A06865B3}" presName="txTwo" presStyleLbl="node2" presStyleIdx="3" presStyleCnt="5" custScaleX="145364" custLinFactX="11989" custLinFactNeighborX="100000" custLinFactNeighborY="892">
        <dgm:presLayoutVars>
          <dgm:chPref val="3"/>
        </dgm:presLayoutVars>
      </dgm:prSet>
      <dgm:spPr/>
    </dgm:pt>
    <dgm:pt modelId="{AB673DBF-F096-4D24-998B-1888A428277E}" type="pres">
      <dgm:prSet presAssocID="{354C17E8-0474-4822-A14E-7381A06865B3}" presName="horzTwo" presStyleCnt="0"/>
      <dgm:spPr/>
    </dgm:pt>
    <dgm:pt modelId="{D0C062DD-A31D-4F66-A0BE-A46BA6D55994}" type="pres">
      <dgm:prSet presAssocID="{6BD3E065-F927-4AEE-841F-2130C8527FC2}" presName="sibSpaceTwo" presStyleCnt="0"/>
      <dgm:spPr/>
    </dgm:pt>
    <dgm:pt modelId="{146A0478-81BD-457A-80AE-70FE977E0CD0}" type="pres">
      <dgm:prSet presAssocID="{67675BBA-F896-4A27-B414-8E51108B7886}" presName="vertTwo" presStyleCnt="0"/>
      <dgm:spPr/>
    </dgm:pt>
    <dgm:pt modelId="{A4DC19F1-2EA4-4D64-AF5B-A77229ECFFA5}" type="pres">
      <dgm:prSet presAssocID="{67675BBA-F896-4A27-B414-8E51108B7886}" presName="txTwo" presStyleLbl="node2" presStyleIdx="4" presStyleCnt="5" custLinFactX="-200000" custLinFactNeighborX="-226810" custLinFactNeighborY="892">
        <dgm:presLayoutVars>
          <dgm:chPref val="3"/>
        </dgm:presLayoutVars>
      </dgm:prSet>
      <dgm:spPr/>
    </dgm:pt>
    <dgm:pt modelId="{F7F94267-453F-49F5-B577-D56CF51DB40A}" type="pres">
      <dgm:prSet presAssocID="{67675BBA-F896-4A27-B414-8E51108B7886}" presName="horzTwo" presStyleCnt="0"/>
      <dgm:spPr/>
    </dgm:pt>
  </dgm:ptLst>
  <dgm:cxnLst>
    <dgm:cxn modelId="{5D126F36-2B3E-427E-85A2-8D027F8DCC1A}" srcId="{FC89B061-622C-43EF-97E7-F72F36291671}" destId="{08948072-AEAD-44D7-A351-D54DABA73507}" srcOrd="0" destOrd="0" parTransId="{E8895246-D1A7-4400-A892-D842D0749366}" sibTransId="{919CE931-9454-4EE2-82CD-43913E5155F7}"/>
    <dgm:cxn modelId="{D447E2FB-F59C-47C7-9060-AB4B3E8EF268}" type="presOf" srcId="{92DE4E9F-8339-48EE-829F-12E0276D7006}" destId="{B69E9E5A-02E5-44EF-9DB3-0252E1E07BF7}" srcOrd="0" destOrd="0" presId="urn:microsoft.com/office/officeart/2005/8/layout/hierarchy4"/>
    <dgm:cxn modelId="{4D72F36C-2013-472C-9735-531A597F0281}" srcId="{FC89B061-622C-43EF-97E7-F72F36291671}" destId="{67675BBA-F896-4A27-B414-8E51108B7886}" srcOrd="4" destOrd="0" parTransId="{4FE6EC25-3E20-4F2C-A45A-B57FC3E49EED}" sibTransId="{F068AFA6-33C2-45D1-ADC1-01A0A5DE35D6}"/>
    <dgm:cxn modelId="{2A9C4CBB-7469-406A-A1FB-30AE339D3D10}" type="presOf" srcId="{542BFCCA-660D-4D12-B841-5B161BA327D1}" destId="{8FEEB27F-2A40-47B1-BE92-3CB16382D311}" srcOrd="0" destOrd="0" presId="urn:microsoft.com/office/officeart/2005/8/layout/hierarchy4"/>
    <dgm:cxn modelId="{DF211D38-C2ED-4D7B-BE3F-EB20F2230466}" type="presOf" srcId="{2E59B210-E82C-4CF6-9AB7-0EAA151CFC9C}" destId="{B75321D0-56C4-4455-8F96-5A218A4D7FD0}" srcOrd="0" destOrd="0" presId="urn:microsoft.com/office/officeart/2005/8/layout/hierarchy4"/>
    <dgm:cxn modelId="{662AF7DE-433B-480A-B83C-7AD86C94D75B}" type="presOf" srcId="{67675BBA-F896-4A27-B414-8E51108B7886}" destId="{A4DC19F1-2EA4-4D64-AF5B-A77229ECFFA5}" srcOrd="0" destOrd="0" presId="urn:microsoft.com/office/officeart/2005/8/layout/hierarchy4"/>
    <dgm:cxn modelId="{2CB69173-7E80-4002-88F6-C1578E1B3EC0}" srcId="{FC89B061-622C-43EF-97E7-F72F36291671}" destId="{2E59B210-E82C-4CF6-9AB7-0EAA151CFC9C}" srcOrd="2" destOrd="0" parTransId="{79611E81-35AA-47B2-90D0-A7FE48A1F352}" sibTransId="{34F58689-8031-49AB-B463-2D086F468417}"/>
    <dgm:cxn modelId="{7D593128-2AB9-4245-A2B1-BB17406D927E}" type="presOf" srcId="{FC89B061-622C-43EF-97E7-F72F36291671}" destId="{B26E0B73-B441-4197-85F5-513D63DDF4DF}" srcOrd="0" destOrd="0" presId="urn:microsoft.com/office/officeart/2005/8/layout/hierarchy4"/>
    <dgm:cxn modelId="{B1697361-2559-4F0E-8D9F-8267004AE0DA}" type="presOf" srcId="{08948072-AEAD-44D7-A351-D54DABA73507}" destId="{1A533D16-7B0C-418A-A0D9-CB5D117054CF}" srcOrd="0" destOrd="0" presId="urn:microsoft.com/office/officeart/2005/8/layout/hierarchy4"/>
    <dgm:cxn modelId="{AEF407F9-23E5-4B1C-8F8B-2DDF5C7A1F72}" type="presOf" srcId="{354C17E8-0474-4822-A14E-7381A06865B3}" destId="{94D76B1A-9FD7-4770-A90D-F47419C2B293}" srcOrd="0" destOrd="0" presId="urn:microsoft.com/office/officeart/2005/8/layout/hierarchy4"/>
    <dgm:cxn modelId="{CF3D2AF3-953B-4E23-800B-782B72626F50}" srcId="{92DE4E9F-8339-48EE-829F-12E0276D7006}" destId="{FC89B061-622C-43EF-97E7-F72F36291671}" srcOrd="0" destOrd="0" parTransId="{0B2361A2-E8CC-47B6-B519-CBBBDF8E7A2C}" sibTransId="{292FB10D-057F-40E4-8AA2-14E50030EC10}"/>
    <dgm:cxn modelId="{F1CFBB36-C0C3-4475-924E-CACF78C28B4B}" srcId="{FC89B061-622C-43EF-97E7-F72F36291671}" destId="{354C17E8-0474-4822-A14E-7381A06865B3}" srcOrd="3" destOrd="0" parTransId="{4208E08C-AF21-432C-A5BB-2AE4A53E8150}" sibTransId="{6BD3E065-F927-4AEE-841F-2130C8527FC2}"/>
    <dgm:cxn modelId="{D4A7C1FC-3896-443A-A721-B5782073E333}" srcId="{FC89B061-622C-43EF-97E7-F72F36291671}" destId="{542BFCCA-660D-4D12-B841-5B161BA327D1}" srcOrd="1" destOrd="0" parTransId="{2D53C3BC-0F0E-4784-B93E-CEAFB2C74E33}" sibTransId="{2DA0BC07-3614-4017-BD4C-3EC6D3332AC5}"/>
    <dgm:cxn modelId="{049BCCE9-9969-449C-9FEA-2B398A54511A}" type="presParOf" srcId="{B69E9E5A-02E5-44EF-9DB3-0252E1E07BF7}" destId="{6DFAAB67-EC5A-402D-8087-4A77103F846F}" srcOrd="0" destOrd="0" presId="urn:microsoft.com/office/officeart/2005/8/layout/hierarchy4"/>
    <dgm:cxn modelId="{589AB88E-288D-478A-8DDC-F579588FCF78}" type="presParOf" srcId="{6DFAAB67-EC5A-402D-8087-4A77103F846F}" destId="{B26E0B73-B441-4197-85F5-513D63DDF4DF}" srcOrd="0" destOrd="0" presId="urn:microsoft.com/office/officeart/2005/8/layout/hierarchy4"/>
    <dgm:cxn modelId="{8AD0DE5D-D31E-4C01-BF41-1E755E7F202E}" type="presParOf" srcId="{6DFAAB67-EC5A-402D-8087-4A77103F846F}" destId="{1A4C62CD-56FA-45B3-95A8-357880FAAE7A}" srcOrd="1" destOrd="0" presId="urn:microsoft.com/office/officeart/2005/8/layout/hierarchy4"/>
    <dgm:cxn modelId="{E111AA4E-ACF2-439B-8636-B93B459C9D22}" type="presParOf" srcId="{6DFAAB67-EC5A-402D-8087-4A77103F846F}" destId="{517278D5-5505-4AD7-AC47-617C55741993}" srcOrd="2" destOrd="0" presId="urn:microsoft.com/office/officeart/2005/8/layout/hierarchy4"/>
    <dgm:cxn modelId="{BFE49AA9-55A4-44EC-92C8-1E64D89B14E0}" type="presParOf" srcId="{517278D5-5505-4AD7-AC47-617C55741993}" destId="{6C550337-419C-4EAC-ADA8-CE4235753DF8}" srcOrd="0" destOrd="0" presId="urn:microsoft.com/office/officeart/2005/8/layout/hierarchy4"/>
    <dgm:cxn modelId="{3F7D38F3-B9BC-485B-A3AF-C3D44EEA92FB}" type="presParOf" srcId="{6C550337-419C-4EAC-ADA8-CE4235753DF8}" destId="{1A533D16-7B0C-418A-A0D9-CB5D117054CF}" srcOrd="0" destOrd="0" presId="urn:microsoft.com/office/officeart/2005/8/layout/hierarchy4"/>
    <dgm:cxn modelId="{FFCE6D13-CE84-48B8-B838-86EB8F9F5E8D}" type="presParOf" srcId="{6C550337-419C-4EAC-ADA8-CE4235753DF8}" destId="{F5B5250F-67B0-4B07-A02D-86DF91E2B8E7}" srcOrd="1" destOrd="0" presId="urn:microsoft.com/office/officeart/2005/8/layout/hierarchy4"/>
    <dgm:cxn modelId="{CDEFCC9A-8745-4EC5-BE5B-D2AFB8DB71F0}" type="presParOf" srcId="{517278D5-5505-4AD7-AC47-617C55741993}" destId="{E243E728-88DA-406D-8FD2-5C0999588ED8}" srcOrd="1" destOrd="0" presId="urn:microsoft.com/office/officeart/2005/8/layout/hierarchy4"/>
    <dgm:cxn modelId="{FB88ECCD-9BB2-4930-9EA7-5E6C96F14EB4}" type="presParOf" srcId="{517278D5-5505-4AD7-AC47-617C55741993}" destId="{0299D029-91C7-4435-9346-89B9F8280EEA}" srcOrd="2" destOrd="0" presId="urn:microsoft.com/office/officeart/2005/8/layout/hierarchy4"/>
    <dgm:cxn modelId="{528902CE-F711-45B7-A83E-4E7BDA3F45F2}" type="presParOf" srcId="{0299D029-91C7-4435-9346-89B9F8280EEA}" destId="{8FEEB27F-2A40-47B1-BE92-3CB16382D311}" srcOrd="0" destOrd="0" presId="urn:microsoft.com/office/officeart/2005/8/layout/hierarchy4"/>
    <dgm:cxn modelId="{FC189DC6-A9A4-4897-9EA5-FC0A9EDFEF8A}" type="presParOf" srcId="{0299D029-91C7-4435-9346-89B9F8280EEA}" destId="{A27B68F7-FA3F-4159-B2E0-640C27B5A460}" srcOrd="1" destOrd="0" presId="urn:microsoft.com/office/officeart/2005/8/layout/hierarchy4"/>
    <dgm:cxn modelId="{26169D9A-6DFC-4DD7-A1C9-5D90E4C03C7F}" type="presParOf" srcId="{517278D5-5505-4AD7-AC47-617C55741993}" destId="{ED72F32E-C482-4891-933B-07EC4E765948}" srcOrd="3" destOrd="0" presId="urn:microsoft.com/office/officeart/2005/8/layout/hierarchy4"/>
    <dgm:cxn modelId="{93C8580F-3B12-4DCA-BEBC-E718661AA81B}" type="presParOf" srcId="{517278D5-5505-4AD7-AC47-617C55741993}" destId="{C7B0D2FC-36C7-4191-95D0-95AB5EDDCEDB}" srcOrd="4" destOrd="0" presId="urn:microsoft.com/office/officeart/2005/8/layout/hierarchy4"/>
    <dgm:cxn modelId="{5C584CA4-418A-47E6-BDD8-745F1087BF68}" type="presParOf" srcId="{C7B0D2FC-36C7-4191-95D0-95AB5EDDCEDB}" destId="{B75321D0-56C4-4455-8F96-5A218A4D7FD0}" srcOrd="0" destOrd="0" presId="urn:microsoft.com/office/officeart/2005/8/layout/hierarchy4"/>
    <dgm:cxn modelId="{112EF023-A4BA-487F-B768-08AD67D84C27}" type="presParOf" srcId="{C7B0D2FC-36C7-4191-95D0-95AB5EDDCEDB}" destId="{0FB2F75E-0C4E-4317-BC77-C790F4C186B4}" srcOrd="1" destOrd="0" presId="urn:microsoft.com/office/officeart/2005/8/layout/hierarchy4"/>
    <dgm:cxn modelId="{92728E12-DFD9-44FD-9385-1A541F1B4783}" type="presParOf" srcId="{517278D5-5505-4AD7-AC47-617C55741993}" destId="{EBBC8949-534E-4839-9B59-38E18E4F82B6}" srcOrd="5" destOrd="0" presId="urn:microsoft.com/office/officeart/2005/8/layout/hierarchy4"/>
    <dgm:cxn modelId="{BDB10566-479F-4C59-9E41-E35AC4034F7C}" type="presParOf" srcId="{517278D5-5505-4AD7-AC47-617C55741993}" destId="{1FFD4419-9CE3-4543-80C2-C2D91286520D}" srcOrd="6" destOrd="0" presId="urn:microsoft.com/office/officeart/2005/8/layout/hierarchy4"/>
    <dgm:cxn modelId="{701F981F-595D-4FE5-9201-D52D7C385B2C}" type="presParOf" srcId="{1FFD4419-9CE3-4543-80C2-C2D91286520D}" destId="{94D76B1A-9FD7-4770-A90D-F47419C2B293}" srcOrd="0" destOrd="0" presId="urn:microsoft.com/office/officeart/2005/8/layout/hierarchy4"/>
    <dgm:cxn modelId="{9035CF26-ABC9-4242-85F7-E29D9B1801F4}" type="presParOf" srcId="{1FFD4419-9CE3-4543-80C2-C2D91286520D}" destId="{AB673DBF-F096-4D24-998B-1888A428277E}" srcOrd="1" destOrd="0" presId="urn:microsoft.com/office/officeart/2005/8/layout/hierarchy4"/>
    <dgm:cxn modelId="{D715AB9A-230C-4E3A-9292-9C55A13E5ED0}" type="presParOf" srcId="{517278D5-5505-4AD7-AC47-617C55741993}" destId="{D0C062DD-A31D-4F66-A0BE-A46BA6D55994}" srcOrd="7" destOrd="0" presId="urn:microsoft.com/office/officeart/2005/8/layout/hierarchy4"/>
    <dgm:cxn modelId="{445652B2-D34C-4970-A414-4C7F76C93CB7}" type="presParOf" srcId="{517278D5-5505-4AD7-AC47-617C55741993}" destId="{146A0478-81BD-457A-80AE-70FE977E0CD0}" srcOrd="8" destOrd="0" presId="urn:microsoft.com/office/officeart/2005/8/layout/hierarchy4"/>
    <dgm:cxn modelId="{B3ACE55F-42D0-4783-B70B-9F1527167D6F}" type="presParOf" srcId="{146A0478-81BD-457A-80AE-70FE977E0CD0}" destId="{A4DC19F1-2EA4-4D64-AF5B-A77229ECFFA5}" srcOrd="0" destOrd="0" presId="urn:microsoft.com/office/officeart/2005/8/layout/hierarchy4"/>
    <dgm:cxn modelId="{70173257-5E21-4F28-A457-E69DC6A4586F}" type="presParOf" srcId="{146A0478-81BD-457A-80AE-70FE977E0CD0}" destId="{F7F94267-453F-49F5-B577-D56CF51DB40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BC1C9-A937-40BB-B8D8-7A4295FA2753}">
      <dsp:nvSpPr>
        <dsp:cNvPr id="0" name=""/>
        <dsp:cNvSpPr/>
      </dsp:nvSpPr>
      <dsp:spPr>
        <a:xfrm>
          <a:off x="1981196" y="0"/>
          <a:ext cx="2971800" cy="2971800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ACF39-F513-47A0-8764-8015C1206F15}">
      <dsp:nvSpPr>
        <dsp:cNvPr id="0" name=""/>
        <dsp:cNvSpPr/>
      </dsp:nvSpPr>
      <dsp:spPr>
        <a:xfrm>
          <a:off x="2187321" y="282321"/>
          <a:ext cx="1159002" cy="115900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+mj-lt"/>
            </a:rPr>
            <a:t>The Work Site Leader</a:t>
          </a:r>
        </a:p>
      </dsp:txBody>
      <dsp:txXfrm>
        <a:off x="2243899" y="338899"/>
        <a:ext cx="1045846" cy="1045846"/>
      </dsp:txXfrm>
    </dsp:sp>
    <dsp:sp modelId="{AF9F83CF-7CDD-4C31-AB2E-94A8C3BDFFAF}">
      <dsp:nvSpPr>
        <dsp:cNvPr id="0" name=""/>
        <dsp:cNvSpPr/>
      </dsp:nvSpPr>
      <dsp:spPr>
        <a:xfrm>
          <a:off x="3435477" y="282321"/>
          <a:ext cx="1159002" cy="1159002"/>
        </a:xfrm>
        <a:prstGeom prst="roundRect">
          <a:avLst/>
        </a:prstGeom>
        <a:solidFill>
          <a:schemeClr val="accent5">
            <a:hueOff val="-871962"/>
            <a:satOff val="5188"/>
            <a:lumOff val="2091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+mj-lt"/>
            </a:rPr>
            <a:t>The Communicator</a:t>
          </a:r>
        </a:p>
      </dsp:txBody>
      <dsp:txXfrm>
        <a:off x="3492055" y="338899"/>
        <a:ext cx="1045846" cy="1045846"/>
      </dsp:txXfrm>
    </dsp:sp>
    <dsp:sp modelId="{A59E6350-E1F8-44DB-854F-2813BCCC75DF}">
      <dsp:nvSpPr>
        <dsp:cNvPr id="0" name=""/>
        <dsp:cNvSpPr/>
      </dsp:nvSpPr>
      <dsp:spPr>
        <a:xfrm>
          <a:off x="2187321" y="1530477"/>
          <a:ext cx="1159002" cy="1159002"/>
        </a:xfrm>
        <a:prstGeom prst="roundRect">
          <a:avLst/>
        </a:prstGeom>
        <a:solidFill>
          <a:schemeClr val="accent5">
            <a:hueOff val="-1743925"/>
            <a:satOff val="10375"/>
            <a:lumOff val="4183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+mj-lt"/>
            </a:rPr>
            <a:t>The Problem Solver</a:t>
          </a:r>
        </a:p>
      </dsp:txBody>
      <dsp:txXfrm>
        <a:off x="2243899" y="1587055"/>
        <a:ext cx="1045846" cy="1045846"/>
      </dsp:txXfrm>
    </dsp:sp>
    <dsp:sp modelId="{1938F8F3-D207-489A-AA90-3377810CDF6F}">
      <dsp:nvSpPr>
        <dsp:cNvPr id="0" name=""/>
        <dsp:cNvSpPr/>
      </dsp:nvSpPr>
      <dsp:spPr>
        <a:xfrm>
          <a:off x="3435477" y="1530477"/>
          <a:ext cx="1159002" cy="1159002"/>
        </a:xfrm>
        <a:prstGeom prst="roundRect">
          <a:avLst/>
        </a:prstGeom>
        <a:solidFill>
          <a:schemeClr val="accent5">
            <a:hueOff val="-2615887"/>
            <a:satOff val="15563"/>
            <a:lumOff val="6274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+mj-lt"/>
            </a:rPr>
            <a:t>The Union Builder</a:t>
          </a:r>
        </a:p>
      </dsp:txBody>
      <dsp:txXfrm>
        <a:off x="3492055" y="1587055"/>
        <a:ext cx="1045846" cy="1045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EF5B4-794B-4595-B698-4F705D2255EA}">
      <dsp:nvSpPr>
        <dsp:cNvPr id="0" name=""/>
        <dsp:cNvSpPr/>
      </dsp:nvSpPr>
      <dsp:spPr>
        <a:xfrm>
          <a:off x="3312" y="0"/>
          <a:ext cx="1565609" cy="4389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Is a visible representative of the union</a:t>
          </a:r>
        </a:p>
      </dsp:txBody>
      <dsp:txXfrm>
        <a:off x="3312" y="1755774"/>
        <a:ext cx="1565609" cy="1755774"/>
      </dsp:txXfrm>
    </dsp:sp>
    <dsp:sp modelId="{C854401B-BB01-49B6-9031-EEC01732D71B}">
      <dsp:nvSpPr>
        <dsp:cNvPr id="0" name=""/>
        <dsp:cNvSpPr/>
      </dsp:nvSpPr>
      <dsp:spPr>
        <a:xfrm>
          <a:off x="244894" y="350833"/>
          <a:ext cx="1148094" cy="146168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C6B1C-59EB-4FFA-94CD-0DD1BA4236BB}">
      <dsp:nvSpPr>
        <dsp:cNvPr id="0" name=""/>
        <dsp:cNvSpPr/>
      </dsp:nvSpPr>
      <dsp:spPr>
        <a:xfrm>
          <a:off x="1605563" y="0"/>
          <a:ext cx="1221376" cy="4389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Holds worksite meetings</a:t>
          </a:r>
        </a:p>
      </dsp:txBody>
      <dsp:txXfrm>
        <a:off x="1605563" y="1755774"/>
        <a:ext cx="1221376" cy="1755774"/>
      </dsp:txXfrm>
    </dsp:sp>
    <dsp:sp modelId="{5D57B5D8-570B-49B2-A0B9-D5EDECA588E2}">
      <dsp:nvSpPr>
        <dsp:cNvPr id="0" name=""/>
        <dsp:cNvSpPr/>
      </dsp:nvSpPr>
      <dsp:spPr>
        <a:xfrm>
          <a:off x="1613100" y="228600"/>
          <a:ext cx="1206302" cy="1531214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08B6E4-B8C0-469E-8D8F-AD5419474221}">
      <dsp:nvSpPr>
        <dsp:cNvPr id="0" name=""/>
        <dsp:cNvSpPr/>
      </dsp:nvSpPr>
      <dsp:spPr>
        <a:xfrm>
          <a:off x="2851342" y="0"/>
          <a:ext cx="1434873" cy="4389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Gets union members to serve on committees</a:t>
          </a:r>
        </a:p>
      </dsp:txBody>
      <dsp:txXfrm>
        <a:off x="2851342" y="1755774"/>
        <a:ext cx="1434873" cy="1755774"/>
      </dsp:txXfrm>
    </dsp:sp>
    <dsp:sp modelId="{5CE1BBC6-D99F-495B-B0EC-D79067A43B73}">
      <dsp:nvSpPr>
        <dsp:cNvPr id="0" name=""/>
        <dsp:cNvSpPr/>
      </dsp:nvSpPr>
      <dsp:spPr>
        <a:xfrm>
          <a:off x="3006970" y="263366"/>
          <a:ext cx="1148094" cy="146168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03237-D43E-44C1-854D-FC3673EED22D}">
      <dsp:nvSpPr>
        <dsp:cNvPr id="0" name=""/>
        <dsp:cNvSpPr/>
      </dsp:nvSpPr>
      <dsp:spPr>
        <a:xfrm>
          <a:off x="4335095" y="0"/>
          <a:ext cx="1221376" cy="4389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Welcomes new employees</a:t>
          </a:r>
        </a:p>
      </dsp:txBody>
      <dsp:txXfrm>
        <a:off x="4335095" y="1755774"/>
        <a:ext cx="1221376" cy="1755774"/>
      </dsp:txXfrm>
    </dsp:sp>
    <dsp:sp modelId="{39B19AE0-2EFA-4D99-A5D1-5C42863296C3}">
      <dsp:nvSpPr>
        <dsp:cNvPr id="0" name=""/>
        <dsp:cNvSpPr/>
      </dsp:nvSpPr>
      <dsp:spPr>
        <a:xfrm>
          <a:off x="4371736" y="263366"/>
          <a:ext cx="1148094" cy="146168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D3646-CFE0-4DA7-B553-BB5F72B52DBA}">
      <dsp:nvSpPr>
        <dsp:cNvPr id="0" name=""/>
        <dsp:cNvSpPr/>
      </dsp:nvSpPr>
      <dsp:spPr>
        <a:xfrm>
          <a:off x="5593113" y="0"/>
          <a:ext cx="1221376" cy="4389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Discusses important issues</a:t>
          </a:r>
        </a:p>
      </dsp:txBody>
      <dsp:txXfrm>
        <a:off x="5593113" y="1755774"/>
        <a:ext cx="1221376" cy="1755774"/>
      </dsp:txXfrm>
    </dsp:sp>
    <dsp:sp modelId="{BECF5E27-3CFA-4A94-B0CC-C8473E80AFD7}">
      <dsp:nvSpPr>
        <dsp:cNvPr id="0" name=""/>
        <dsp:cNvSpPr/>
      </dsp:nvSpPr>
      <dsp:spPr>
        <a:xfrm>
          <a:off x="5629754" y="263366"/>
          <a:ext cx="1148094" cy="146168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5ED54-659E-4734-9E95-9A79F27F1735}">
      <dsp:nvSpPr>
        <dsp:cNvPr id="0" name=""/>
        <dsp:cNvSpPr/>
      </dsp:nvSpPr>
      <dsp:spPr>
        <a:xfrm>
          <a:off x="6851131" y="0"/>
          <a:ext cx="1756156" cy="438943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Represents the school at site representative council meetings</a:t>
          </a:r>
        </a:p>
      </dsp:txBody>
      <dsp:txXfrm>
        <a:off x="6851131" y="1755774"/>
        <a:ext cx="1756156" cy="1755774"/>
      </dsp:txXfrm>
    </dsp:sp>
    <dsp:sp modelId="{D6F6C0DD-DA8E-4B5C-98EA-5D1B44CF60EA}">
      <dsp:nvSpPr>
        <dsp:cNvPr id="0" name=""/>
        <dsp:cNvSpPr/>
      </dsp:nvSpPr>
      <dsp:spPr>
        <a:xfrm>
          <a:off x="7155162" y="263366"/>
          <a:ext cx="1148094" cy="1461682"/>
        </a:xfrm>
        <a:prstGeom prst="ellipse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579C2-1786-42F5-869B-E03A25FCF69E}">
      <dsp:nvSpPr>
        <dsp:cNvPr id="0" name=""/>
        <dsp:cNvSpPr/>
      </dsp:nvSpPr>
      <dsp:spPr>
        <a:xfrm>
          <a:off x="344423" y="3511549"/>
          <a:ext cx="7921752" cy="658415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4D568-50BB-40C3-A184-1FB4B2A973F6}">
      <dsp:nvSpPr>
        <dsp:cNvPr id="0" name=""/>
        <dsp:cNvSpPr/>
      </dsp:nvSpPr>
      <dsp:spPr>
        <a:xfrm>
          <a:off x="3550220" y="1228"/>
          <a:ext cx="1129158" cy="112915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MS Reference Sans Serif" pitchFamily="34" charset="0"/>
            </a:rPr>
            <a:t>Distributes newsletters and flyers</a:t>
          </a:r>
        </a:p>
      </dsp:txBody>
      <dsp:txXfrm>
        <a:off x="3715581" y="166589"/>
        <a:ext cx="798436" cy="798436"/>
      </dsp:txXfrm>
    </dsp:sp>
    <dsp:sp modelId="{F6C0E391-EA36-41E8-AEB0-98EFDF381EC8}">
      <dsp:nvSpPr>
        <dsp:cNvPr id="0" name=""/>
        <dsp:cNvSpPr/>
      </dsp:nvSpPr>
      <dsp:spPr>
        <a:xfrm rot="1542857">
          <a:off x="4720898" y="739446"/>
          <a:ext cx="30027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MS Reference Sans Serif" pitchFamily="34" charset="0"/>
          </a:endParaRPr>
        </a:p>
      </dsp:txBody>
      <dsp:txXfrm>
        <a:off x="4725358" y="796121"/>
        <a:ext cx="210192" cy="228655"/>
      </dsp:txXfrm>
    </dsp:sp>
    <dsp:sp modelId="{24C58555-38DD-4BF8-8447-5F654D5EC5E0}">
      <dsp:nvSpPr>
        <dsp:cNvPr id="0" name=""/>
        <dsp:cNvSpPr/>
      </dsp:nvSpPr>
      <dsp:spPr>
        <a:xfrm>
          <a:off x="5078006" y="736971"/>
          <a:ext cx="1129158" cy="1129158"/>
        </a:xfrm>
        <a:prstGeom prst="ellipse">
          <a:avLst/>
        </a:prstGeom>
        <a:solidFill>
          <a:schemeClr val="accent3">
            <a:hueOff val="-46806"/>
            <a:satOff val="-1265"/>
            <a:lumOff val="-261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MS Reference Sans Serif" pitchFamily="34" charset="0"/>
            </a:rPr>
            <a:t>Maintains a bulletin board</a:t>
          </a:r>
        </a:p>
      </dsp:txBody>
      <dsp:txXfrm>
        <a:off x="5243367" y="902332"/>
        <a:ext cx="798436" cy="798436"/>
      </dsp:txXfrm>
    </dsp:sp>
    <dsp:sp modelId="{58FB4A1C-50C9-47C8-BEDF-779DBE8A2A72}">
      <dsp:nvSpPr>
        <dsp:cNvPr id="0" name=""/>
        <dsp:cNvSpPr/>
      </dsp:nvSpPr>
      <dsp:spPr>
        <a:xfrm rot="4628571">
          <a:off x="5679223" y="1929319"/>
          <a:ext cx="30027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46806"/>
            <a:satOff val="-1265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MS Reference Sans Serif" pitchFamily="34" charset="0"/>
          </a:endParaRPr>
        </a:p>
      </dsp:txBody>
      <dsp:txXfrm>
        <a:off x="5714241" y="1961625"/>
        <a:ext cx="210192" cy="228655"/>
      </dsp:txXfrm>
    </dsp:sp>
    <dsp:sp modelId="{31357A94-DB8A-4072-A9EC-F550C9441E17}">
      <dsp:nvSpPr>
        <dsp:cNvPr id="0" name=""/>
        <dsp:cNvSpPr/>
      </dsp:nvSpPr>
      <dsp:spPr>
        <a:xfrm>
          <a:off x="5455338" y="2390170"/>
          <a:ext cx="1129158" cy="1129158"/>
        </a:xfrm>
        <a:prstGeom prst="ellipse">
          <a:avLst/>
        </a:prstGeom>
        <a:solidFill>
          <a:schemeClr val="accent3">
            <a:hueOff val="-93612"/>
            <a:satOff val="-2531"/>
            <a:lumOff val="-522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MS Reference Sans Serif" pitchFamily="34" charset="0"/>
            </a:rPr>
            <a:t>Collects literature &amp; bulletins from opposition</a:t>
          </a:r>
        </a:p>
      </dsp:txBody>
      <dsp:txXfrm>
        <a:off x="5620699" y="2555531"/>
        <a:ext cx="798436" cy="798436"/>
      </dsp:txXfrm>
    </dsp:sp>
    <dsp:sp modelId="{ED5F764F-96C1-497C-91A5-018D07CDA74D}">
      <dsp:nvSpPr>
        <dsp:cNvPr id="0" name=""/>
        <dsp:cNvSpPr/>
      </dsp:nvSpPr>
      <dsp:spPr>
        <a:xfrm rot="7714286">
          <a:off x="5346448" y="3420441"/>
          <a:ext cx="30027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93612"/>
            <a:satOff val="-2531"/>
            <a:lumOff val="-52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MS Reference Sans Serif" pitchFamily="34" charset="0"/>
          </a:endParaRPr>
        </a:p>
      </dsp:txBody>
      <dsp:txXfrm rot="10800000">
        <a:off x="5419572" y="3461445"/>
        <a:ext cx="210192" cy="228655"/>
      </dsp:txXfrm>
    </dsp:sp>
    <dsp:sp modelId="{0018BA3B-EB36-487C-AFD9-55B336EAB814}">
      <dsp:nvSpPr>
        <dsp:cNvPr id="0" name=""/>
        <dsp:cNvSpPr/>
      </dsp:nvSpPr>
      <dsp:spPr>
        <a:xfrm>
          <a:off x="4398077" y="3715932"/>
          <a:ext cx="1129158" cy="1129158"/>
        </a:xfrm>
        <a:prstGeom prst="ellipse">
          <a:avLst/>
        </a:prstGeom>
        <a:solidFill>
          <a:schemeClr val="accent3">
            <a:hueOff val="-140419"/>
            <a:satOff val="-3796"/>
            <a:lumOff val="-78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MS Reference Sans Serif" pitchFamily="34" charset="0"/>
            </a:rPr>
            <a:t>Activates a building telephone tree or email list</a:t>
          </a:r>
        </a:p>
      </dsp:txBody>
      <dsp:txXfrm>
        <a:off x="4563438" y="3881293"/>
        <a:ext cx="798436" cy="798436"/>
      </dsp:txXfrm>
    </dsp:sp>
    <dsp:sp modelId="{43E34960-986D-4CCD-89E6-5FFFB77A4171}">
      <dsp:nvSpPr>
        <dsp:cNvPr id="0" name=""/>
        <dsp:cNvSpPr/>
      </dsp:nvSpPr>
      <dsp:spPr>
        <a:xfrm rot="10800000">
          <a:off x="3973161" y="4089966"/>
          <a:ext cx="30027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40419"/>
            <a:satOff val="-3796"/>
            <a:lumOff val="-78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MS Reference Sans Serif" pitchFamily="34" charset="0"/>
          </a:endParaRPr>
        </a:p>
      </dsp:txBody>
      <dsp:txXfrm rot="10800000">
        <a:off x="4063243" y="4166184"/>
        <a:ext cx="210192" cy="228655"/>
      </dsp:txXfrm>
    </dsp:sp>
    <dsp:sp modelId="{1767C8E7-E928-474D-9599-87D79C10B667}">
      <dsp:nvSpPr>
        <dsp:cNvPr id="0" name=""/>
        <dsp:cNvSpPr/>
      </dsp:nvSpPr>
      <dsp:spPr>
        <a:xfrm>
          <a:off x="2702363" y="3715932"/>
          <a:ext cx="1129158" cy="1129158"/>
        </a:xfrm>
        <a:prstGeom prst="ellipse">
          <a:avLst/>
        </a:prstGeom>
        <a:solidFill>
          <a:schemeClr val="accent3">
            <a:hueOff val="-187225"/>
            <a:satOff val="-5061"/>
            <a:lumOff val="-104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MS Reference Sans Serif" pitchFamily="34" charset="0"/>
            </a:rPr>
            <a:t>Conducts surveys</a:t>
          </a:r>
        </a:p>
      </dsp:txBody>
      <dsp:txXfrm>
        <a:off x="2867724" y="3881293"/>
        <a:ext cx="798436" cy="798436"/>
      </dsp:txXfrm>
    </dsp:sp>
    <dsp:sp modelId="{6A7643A7-E2E1-4E78-BB96-6822E849477F}">
      <dsp:nvSpPr>
        <dsp:cNvPr id="0" name=""/>
        <dsp:cNvSpPr/>
      </dsp:nvSpPr>
      <dsp:spPr>
        <a:xfrm rot="13885714">
          <a:off x="2593474" y="3433729"/>
          <a:ext cx="30027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87225"/>
            <a:satOff val="-5061"/>
            <a:lumOff val="-10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MS Reference Sans Serif" pitchFamily="34" charset="0"/>
          </a:endParaRPr>
        </a:p>
      </dsp:txBody>
      <dsp:txXfrm rot="10800000">
        <a:off x="2666598" y="3545161"/>
        <a:ext cx="210192" cy="228655"/>
      </dsp:txXfrm>
    </dsp:sp>
    <dsp:sp modelId="{EBAFD6C8-30BA-40F6-B0A5-7EC27A19CC62}">
      <dsp:nvSpPr>
        <dsp:cNvPr id="0" name=""/>
        <dsp:cNvSpPr/>
      </dsp:nvSpPr>
      <dsp:spPr>
        <a:xfrm>
          <a:off x="1645103" y="2390170"/>
          <a:ext cx="1129158" cy="1129158"/>
        </a:xfrm>
        <a:prstGeom prst="ellipse">
          <a:avLst/>
        </a:prstGeom>
        <a:solidFill>
          <a:schemeClr val="accent3">
            <a:hueOff val="-234031"/>
            <a:satOff val="-6327"/>
            <a:lumOff val="-130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MS Reference Sans Serif" pitchFamily="34" charset="0"/>
            </a:rPr>
            <a:t>Informs faculty of policy decisions</a:t>
          </a:r>
        </a:p>
      </dsp:txBody>
      <dsp:txXfrm>
        <a:off x="1810464" y="2555531"/>
        <a:ext cx="798436" cy="798436"/>
      </dsp:txXfrm>
    </dsp:sp>
    <dsp:sp modelId="{B9DAA4D7-419F-4F06-AD4A-78756268A863}">
      <dsp:nvSpPr>
        <dsp:cNvPr id="0" name=""/>
        <dsp:cNvSpPr/>
      </dsp:nvSpPr>
      <dsp:spPr>
        <a:xfrm rot="16971429">
          <a:off x="2246320" y="1945889"/>
          <a:ext cx="30027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234031"/>
            <a:satOff val="-6327"/>
            <a:lumOff val="-130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MS Reference Sans Serif" pitchFamily="34" charset="0"/>
          </a:endParaRPr>
        </a:p>
      </dsp:txBody>
      <dsp:txXfrm>
        <a:off x="2281338" y="2066019"/>
        <a:ext cx="210192" cy="228655"/>
      </dsp:txXfrm>
    </dsp:sp>
    <dsp:sp modelId="{28EE5D80-CB54-46E7-9449-D18562C3E146}">
      <dsp:nvSpPr>
        <dsp:cNvPr id="0" name=""/>
        <dsp:cNvSpPr/>
      </dsp:nvSpPr>
      <dsp:spPr>
        <a:xfrm>
          <a:off x="2022434" y="736971"/>
          <a:ext cx="1129158" cy="1129158"/>
        </a:xfrm>
        <a:prstGeom prst="ellipse">
          <a:avLst/>
        </a:prstGeom>
        <a:solidFill>
          <a:schemeClr val="accent3">
            <a:hueOff val="-280837"/>
            <a:satOff val="-7592"/>
            <a:lumOff val="-1568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kern="1200" dirty="0">
              <a:latin typeface="MS Reference Sans Serif" pitchFamily="34" charset="0"/>
            </a:rPr>
            <a:t>Reports back information to members</a:t>
          </a:r>
        </a:p>
      </dsp:txBody>
      <dsp:txXfrm>
        <a:off x="2187795" y="902332"/>
        <a:ext cx="798436" cy="798436"/>
      </dsp:txXfrm>
    </dsp:sp>
    <dsp:sp modelId="{17846335-6573-4BA7-82E6-A0960AF9128C}">
      <dsp:nvSpPr>
        <dsp:cNvPr id="0" name=""/>
        <dsp:cNvSpPr/>
      </dsp:nvSpPr>
      <dsp:spPr>
        <a:xfrm rot="20057143">
          <a:off x="3193113" y="746820"/>
          <a:ext cx="300274" cy="3810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280837"/>
            <a:satOff val="-7592"/>
            <a:lumOff val="-156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kern="1200" dirty="0">
            <a:latin typeface="MS Reference Sans Serif" pitchFamily="34" charset="0"/>
          </a:endParaRPr>
        </a:p>
      </dsp:txBody>
      <dsp:txXfrm>
        <a:off x="3197573" y="842581"/>
        <a:ext cx="210192" cy="2286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B11F6-9BA8-4785-AA4D-F74092C06426}">
      <dsp:nvSpPr>
        <dsp:cNvPr id="0" name=""/>
        <dsp:cNvSpPr/>
      </dsp:nvSpPr>
      <dsp:spPr>
        <a:xfrm>
          <a:off x="0" y="68579"/>
          <a:ext cx="4434840" cy="443484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28A158-6EFE-40E5-956B-3BDD29808ABF}">
      <dsp:nvSpPr>
        <dsp:cNvPr id="0" name=""/>
        <dsp:cNvSpPr/>
      </dsp:nvSpPr>
      <dsp:spPr>
        <a:xfrm>
          <a:off x="2217420" y="-4"/>
          <a:ext cx="5173980" cy="45720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+mj-lt"/>
            </a:rPr>
            <a:t>Handles lower level informal grievances</a:t>
          </a:r>
        </a:p>
      </dsp:txBody>
      <dsp:txXfrm>
        <a:off x="2217420" y="-4"/>
        <a:ext cx="5173980" cy="971552"/>
      </dsp:txXfrm>
    </dsp:sp>
    <dsp:sp modelId="{3ED97C0D-1112-4F9E-A0E5-5DF7CD3BDB7F}">
      <dsp:nvSpPr>
        <dsp:cNvPr id="0" name=""/>
        <dsp:cNvSpPr/>
      </dsp:nvSpPr>
      <dsp:spPr>
        <a:xfrm>
          <a:off x="582072" y="1010983"/>
          <a:ext cx="3270694" cy="327069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-871962"/>
                <a:satOff val="5188"/>
                <a:lumOff val="2091"/>
                <a:alphaOff val="0"/>
                <a:tint val="96000"/>
                <a:lumMod val="100000"/>
              </a:schemeClr>
            </a:gs>
            <a:gs pos="78000">
              <a:schemeClr val="accent5">
                <a:hueOff val="-871962"/>
                <a:satOff val="5188"/>
                <a:lumOff val="209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BB31FD-30B3-447D-AC72-05AEBEA1542F}">
      <dsp:nvSpPr>
        <dsp:cNvPr id="0" name=""/>
        <dsp:cNvSpPr/>
      </dsp:nvSpPr>
      <dsp:spPr>
        <a:xfrm>
          <a:off x="2217420" y="1010983"/>
          <a:ext cx="5173980" cy="32706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-871962"/>
              <a:satOff val="5188"/>
              <a:lumOff val="20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+mj-lt"/>
            </a:rPr>
            <a:t>Maintains contact with CTA PCS regarding concerns</a:t>
          </a:r>
        </a:p>
      </dsp:txBody>
      <dsp:txXfrm>
        <a:off x="2217420" y="1010983"/>
        <a:ext cx="5173980" cy="942403"/>
      </dsp:txXfrm>
    </dsp:sp>
    <dsp:sp modelId="{BD69BC1B-EA67-4CB5-BFFE-33BCE57CB242}">
      <dsp:nvSpPr>
        <dsp:cNvPr id="0" name=""/>
        <dsp:cNvSpPr/>
      </dsp:nvSpPr>
      <dsp:spPr>
        <a:xfrm>
          <a:off x="1164145" y="1953386"/>
          <a:ext cx="2106549" cy="210654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-1743925"/>
                <a:satOff val="10375"/>
                <a:lumOff val="4183"/>
                <a:alphaOff val="0"/>
                <a:tint val="96000"/>
                <a:lumMod val="100000"/>
              </a:schemeClr>
            </a:gs>
            <a:gs pos="78000">
              <a:schemeClr val="accent5">
                <a:hueOff val="-1743925"/>
                <a:satOff val="10375"/>
                <a:lumOff val="4183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B5D890-688D-4429-9C59-4022E74B5EF2}">
      <dsp:nvSpPr>
        <dsp:cNvPr id="0" name=""/>
        <dsp:cNvSpPr/>
      </dsp:nvSpPr>
      <dsp:spPr>
        <a:xfrm>
          <a:off x="2217420" y="1953386"/>
          <a:ext cx="5173980" cy="21065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-1743925"/>
              <a:satOff val="10375"/>
              <a:lumOff val="41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+mj-lt"/>
            </a:rPr>
            <a:t>Indentifies worksite problems</a:t>
          </a:r>
        </a:p>
      </dsp:txBody>
      <dsp:txXfrm>
        <a:off x="2217420" y="1953386"/>
        <a:ext cx="5173980" cy="942403"/>
      </dsp:txXfrm>
    </dsp:sp>
    <dsp:sp modelId="{C30D943F-0B11-449F-BDFD-AC18C5F07569}">
      <dsp:nvSpPr>
        <dsp:cNvPr id="0" name=""/>
        <dsp:cNvSpPr/>
      </dsp:nvSpPr>
      <dsp:spPr>
        <a:xfrm>
          <a:off x="1746218" y="2895790"/>
          <a:ext cx="942403" cy="94240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-2615887"/>
                <a:satOff val="15563"/>
                <a:lumOff val="6274"/>
                <a:alphaOff val="0"/>
                <a:tint val="96000"/>
                <a:lumMod val="100000"/>
              </a:schemeClr>
            </a:gs>
            <a:gs pos="78000">
              <a:schemeClr val="accent5">
                <a:hueOff val="-2615887"/>
                <a:satOff val="15563"/>
                <a:lumOff val="627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D5B7B1-5EC5-4514-A0C0-38B0CC1308E7}">
      <dsp:nvSpPr>
        <dsp:cNvPr id="0" name=""/>
        <dsp:cNvSpPr/>
      </dsp:nvSpPr>
      <dsp:spPr>
        <a:xfrm>
          <a:off x="2217420" y="2895790"/>
          <a:ext cx="5173980" cy="94240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hueOff val="-2615887"/>
              <a:satOff val="15563"/>
              <a:lumOff val="627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+mj-lt"/>
            </a:rPr>
            <a:t>Involves members in professional issues</a:t>
          </a:r>
        </a:p>
      </dsp:txBody>
      <dsp:txXfrm>
        <a:off x="2217420" y="2895790"/>
        <a:ext cx="5173980" cy="9424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BC087F-6BA9-472F-B825-3A919DA34ED0}">
      <dsp:nvSpPr>
        <dsp:cNvPr id="0" name=""/>
        <dsp:cNvSpPr/>
      </dsp:nvSpPr>
      <dsp:spPr>
        <a:xfrm>
          <a:off x="2411" y="266898"/>
          <a:ext cx="1912739" cy="1147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Keep them relevant, purposeful and worthwhile</a:t>
          </a:r>
        </a:p>
      </dsp:txBody>
      <dsp:txXfrm>
        <a:off x="2411" y="266898"/>
        <a:ext cx="1912739" cy="1147643"/>
      </dsp:txXfrm>
    </dsp:sp>
    <dsp:sp modelId="{920EF692-68A9-44AA-8F8C-E11F383E8162}">
      <dsp:nvSpPr>
        <dsp:cNvPr id="0" name=""/>
        <dsp:cNvSpPr/>
      </dsp:nvSpPr>
      <dsp:spPr>
        <a:xfrm>
          <a:off x="2106423" y="266898"/>
          <a:ext cx="1912739" cy="11476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Make sure they reflect the opinions of the members</a:t>
          </a:r>
        </a:p>
      </dsp:txBody>
      <dsp:txXfrm>
        <a:off x="2106423" y="266898"/>
        <a:ext cx="1912739" cy="1147643"/>
      </dsp:txXfrm>
    </dsp:sp>
    <dsp:sp modelId="{1A5EBF19-ABC6-45AD-9569-58A4BEA0E72E}">
      <dsp:nvSpPr>
        <dsp:cNvPr id="0" name=""/>
        <dsp:cNvSpPr/>
      </dsp:nvSpPr>
      <dsp:spPr>
        <a:xfrm>
          <a:off x="4210436" y="266898"/>
          <a:ext cx="1912739" cy="11476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Give advanced notice</a:t>
          </a:r>
        </a:p>
      </dsp:txBody>
      <dsp:txXfrm>
        <a:off x="4210436" y="266898"/>
        <a:ext cx="1912739" cy="1147643"/>
      </dsp:txXfrm>
    </dsp:sp>
    <dsp:sp modelId="{88463768-5650-423B-B99F-B71FB5EC0759}">
      <dsp:nvSpPr>
        <dsp:cNvPr id="0" name=""/>
        <dsp:cNvSpPr/>
      </dsp:nvSpPr>
      <dsp:spPr>
        <a:xfrm>
          <a:off x="6314449" y="266898"/>
          <a:ext cx="1912739" cy="11476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10 minutes before or after your regularly scheduled faculty meetings (CBA 2.3)</a:t>
          </a:r>
        </a:p>
      </dsp:txBody>
      <dsp:txXfrm>
        <a:off x="6314449" y="266898"/>
        <a:ext cx="1912739" cy="1147643"/>
      </dsp:txXfrm>
    </dsp:sp>
    <dsp:sp modelId="{EA339D05-52C8-43F0-93A2-939E2046D29E}">
      <dsp:nvSpPr>
        <dsp:cNvPr id="0" name=""/>
        <dsp:cNvSpPr/>
      </dsp:nvSpPr>
      <dsp:spPr>
        <a:xfrm>
          <a:off x="2411" y="1605815"/>
          <a:ext cx="1912739" cy="11476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Provide an agenda and key items to be considered</a:t>
          </a:r>
        </a:p>
      </dsp:txBody>
      <dsp:txXfrm>
        <a:off x="2411" y="1605815"/>
        <a:ext cx="1912739" cy="1147643"/>
      </dsp:txXfrm>
    </dsp:sp>
    <dsp:sp modelId="{06A0EC55-CD12-459A-874F-747553F8F1F4}">
      <dsp:nvSpPr>
        <dsp:cNvPr id="0" name=""/>
        <dsp:cNvSpPr/>
      </dsp:nvSpPr>
      <dsp:spPr>
        <a:xfrm>
          <a:off x="2106423" y="1605815"/>
          <a:ext cx="1912739" cy="1147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Include a social dimension (like coffee or a light snack)</a:t>
          </a:r>
        </a:p>
      </dsp:txBody>
      <dsp:txXfrm>
        <a:off x="2106423" y="1605815"/>
        <a:ext cx="1912739" cy="1147643"/>
      </dsp:txXfrm>
    </dsp:sp>
    <dsp:sp modelId="{0CDF7E45-C538-4498-BE68-AE8CAEABE4C5}">
      <dsp:nvSpPr>
        <dsp:cNvPr id="0" name=""/>
        <dsp:cNvSpPr/>
      </dsp:nvSpPr>
      <dsp:spPr>
        <a:xfrm>
          <a:off x="4210436" y="1605815"/>
          <a:ext cx="1912739" cy="11476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Allow questions and if you don’t know, say so, and get back to your members with answers</a:t>
          </a:r>
        </a:p>
      </dsp:txBody>
      <dsp:txXfrm>
        <a:off x="4210436" y="1605815"/>
        <a:ext cx="1912739" cy="1147643"/>
      </dsp:txXfrm>
    </dsp:sp>
    <dsp:sp modelId="{8CE71143-2546-4015-A23B-A39786417A74}">
      <dsp:nvSpPr>
        <dsp:cNvPr id="0" name=""/>
        <dsp:cNvSpPr/>
      </dsp:nvSpPr>
      <dsp:spPr>
        <a:xfrm>
          <a:off x="6314449" y="1605815"/>
          <a:ext cx="1912739" cy="11476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Promote a discussion, adds stimulation and is vital to decision making</a:t>
          </a:r>
        </a:p>
      </dsp:txBody>
      <dsp:txXfrm>
        <a:off x="6314449" y="1605815"/>
        <a:ext cx="1912739" cy="1147643"/>
      </dsp:txXfrm>
    </dsp:sp>
    <dsp:sp modelId="{C1DF39E7-D045-444E-9358-0B12A0661048}">
      <dsp:nvSpPr>
        <dsp:cNvPr id="0" name=""/>
        <dsp:cNvSpPr/>
      </dsp:nvSpPr>
      <dsp:spPr>
        <a:xfrm>
          <a:off x="2411" y="2944733"/>
          <a:ext cx="1912739" cy="11476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After the meeting follow up with non-union members present and make sure they are asked to join</a:t>
          </a:r>
        </a:p>
      </dsp:txBody>
      <dsp:txXfrm>
        <a:off x="2411" y="2944733"/>
        <a:ext cx="1912739" cy="1147643"/>
      </dsp:txXfrm>
    </dsp:sp>
    <dsp:sp modelId="{281B5227-448B-4664-9D69-143C1248685D}">
      <dsp:nvSpPr>
        <dsp:cNvPr id="0" name=""/>
        <dsp:cNvSpPr/>
      </dsp:nvSpPr>
      <dsp:spPr>
        <a:xfrm>
          <a:off x="2106423" y="2944733"/>
          <a:ext cx="1912739" cy="11476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Ask for suggestions from new members and others on topics for the next meeting</a:t>
          </a:r>
        </a:p>
      </dsp:txBody>
      <dsp:txXfrm>
        <a:off x="2106423" y="2944733"/>
        <a:ext cx="1912739" cy="1147643"/>
      </dsp:txXfrm>
    </dsp:sp>
    <dsp:sp modelId="{34E3320D-D49C-4C21-9265-A4623A80E31A}">
      <dsp:nvSpPr>
        <dsp:cNvPr id="0" name=""/>
        <dsp:cNvSpPr/>
      </dsp:nvSpPr>
      <dsp:spPr>
        <a:xfrm>
          <a:off x="4205788" y="2941634"/>
          <a:ext cx="1912739" cy="1147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Help members relax by providing a relaxed and congenial atmosphere</a:t>
          </a:r>
        </a:p>
      </dsp:txBody>
      <dsp:txXfrm>
        <a:off x="4205788" y="2941634"/>
        <a:ext cx="1912739" cy="1147643"/>
      </dsp:txXfrm>
    </dsp:sp>
    <dsp:sp modelId="{B6A49E1F-93D1-40E3-AAF9-63EAA2B46CD1}">
      <dsp:nvSpPr>
        <dsp:cNvPr id="0" name=""/>
        <dsp:cNvSpPr/>
      </dsp:nvSpPr>
      <dsp:spPr>
        <a:xfrm>
          <a:off x="6314449" y="2944733"/>
          <a:ext cx="1912739" cy="11476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Make the meeting short and make sure it ends on time</a:t>
          </a:r>
        </a:p>
      </dsp:txBody>
      <dsp:txXfrm>
        <a:off x="6314449" y="2944733"/>
        <a:ext cx="1912739" cy="11476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E15C9-7064-4DB5-9ECC-63862AF576EE}">
      <dsp:nvSpPr>
        <dsp:cNvPr id="0" name=""/>
        <dsp:cNvSpPr/>
      </dsp:nvSpPr>
      <dsp:spPr>
        <a:xfrm>
          <a:off x="0" y="4097958"/>
          <a:ext cx="8686800" cy="3362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Do not give up!</a:t>
          </a:r>
        </a:p>
      </dsp:txBody>
      <dsp:txXfrm>
        <a:off x="0" y="4097958"/>
        <a:ext cx="8686800" cy="336234"/>
      </dsp:txXfrm>
    </dsp:sp>
    <dsp:sp modelId="{D89BCCBB-5289-4003-A317-EABE78874191}">
      <dsp:nvSpPr>
        <dsp:cNvPr id="0" name=""/>
        <dsp:cNvSpPr/>
      </dsp:nvSpPr>
      <dsp:spPr>
        <a:xfrm rot="10800000">
          <a:off x="0" y="3585874"/>
          <a:ext cx="8686800" cy="51712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IMPORTANT! Inform staff members of the results of each meeting </a:t>
          </a:r>
        </a:p>
      </dsp:txBody>
      <dsp:txXfrm rot="10800000">
        <a:off x="0" y="3585874"/>
        <a:ext cx="8686800" cy="336014"/>
      </dsp:txXfrm>
    </dsp:sp>
    <dsp:sp modelId="{7A073998-BF35-4477-9B5E-032C17433C36}">
      <dsp:nvSpPr>
        <dsp:cNvPr id="0" name=""/>
        <dsp:cNvSpPr/>
      </dsp:nvSpPr>
      <dsp:spPr>
        <a:xfrm rot="10800000">
          <a:off x="0" y="3115558"/>
          <a:ext cx="8686800" cy="517128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Over time your principal should be convinced that your cooperation in solving problems at the school level will be an asset</a:t>
          </a:r>
        </a:p>
      </dsp:txBody>
      <dsp:txXfrm rot="10800000">
        <a:off x="0" y="3115558"/>
        <a:ext cx="8686800" cy="336014"/>
      </dsp:txXfrm>
    </dsp:sp>
    <dsp:sp modelId="{5D3FA4E0-716B-40A4-999C-56908CFCD219}">
      <dsp:nvSpPr>
        <dsp:cNvPr id="0" name=""/>
        <dsp:cNvSpPr/>
      </dsp:nvSpPr>
      <dsp:spPr>
        <a:xfrm rot="10800000">
          <a:off x="0" y="2561705"/>
          <a:ext cx="8686800" cy="517128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Propose and discuss solutions that are practical</a:t>
          </a:r>
        </a:p>
      </dsp:txBody>
      <dsp:txXfrm rot="10800000">
        <a:off x="0" y="2561705"/>
        <a:ext cx="8686800" cy="336014"/>
      </dsp:txXfrm>
    </dsp:sp>
    <dsp:sp modelId="{C45448AC-C895-4C6D-9577-E0F02AF997C7}">
      <dsp:nvSpPr>
        <dsp:cNvPr id="0" name=""/>
        <dsp:cNvSpPr/>
      </dsp:nvSpPr>
      <dsp:spPr>
        <a:xfrm rot="10800000">
          <a:off x="0" y="2061560"/>
          <a:ext cx="8686800" cy="517128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Establish and maintain a good rapport</a:t>
          </a:r>
        </a:p>
      </dsp:txBody>
      <dsp:txXfrm rot="10800000">
        <a:off x="0" y="2061560"/>
        <a:ext cx="8686800" cy="336014"/>
      </dsp:txXfrm>
    </dsp:sp>
    <dsp:sp modelId="{D115A7D2-3021-4D64-8008-66B23AF59D06}">
      <dsp:nvSpPr>
        <dsp:cNvPr id="0" name=""/>
        <dsp:cNvSpPr/>
      </dsp:nvSpPr>
      <dsp:spPr>
        <a:xfrm rot="10800000">
          <a:off x="0" y="1537535"/>
          <a:ext cx="8686800" cy="517128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Be prepared with an agenda and a strategy before you meet with your principal</a:t>
          </a:r>
        </a:p>
      </dsp:txBody>
      <dsp:txXfrm rot="10800000">
        <a:off x="0" y="1537535"/>
        <a:ext cx="8686800" cy="336014"/>
      </dsp:txXfrm>
    </dsp:sp>
    <dsp:sp modelId="{1CECE12E-23B1-412A-A3A1-D3A236AEBFA4}">
      <dsp:nvSpPr>
        <dsp:cNvPr id="0" name=""/>
        <dsp:cNvSpPr/>
      </dsp:nvSpPr>
      <dsp:spPr>
        <a:xfrm rot="10800000">
          <a:off x="0" y="1025451"/>
          <a:ext cx="8686800" cy="51712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The Site Rep and the principal sit down as equals to discuss school issues</a:t>
          </a:r>
        </a:p>
      </dsp:txBody>
      <dsp:txXfrm rot="10800000">
        <a:off x="0" y="1025451"/>
        <a:ext cx="8686800" cy="336014"/>
      </dsp:txXfrm>
    </dsp:sp>
    <dsp:sp modelId="{79EEAD5C-3DF1-429D-900C-D5D423573201}">
      <dsp:nvSpPr>
        <dsp:cNvPr id="0" name=""/>
        <dsp:cNvSpPr/>
      </dsp:nvSpPr>
      <dsp:spPr>
        <a:xfrm rot="10800000">
          <a:off x="0" y="513366"/>
          <a:ext cx="8686800" cy="517128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This is a valuable tool in getting members’ voices heard on school matters</a:t>
          </a:r>
        </a:p>
      </dsp:txBody>
      <dsp:txXfrm rot="10800000">
        <a:off x="0" y="513366"/>
        <a:ext cx="8686800" cy="336014"/>
      </dsp:txXfrm>
    </dsp:sp>
    <dsp:sp modelId="{94CD4E91-C4C7-4F59-AC5B-215C4706501E}">
      <dsp:nvSpPr>
        <dsp:cNvPr id="0" name=""/>
        <dsp:cNvSpPr/>
      </dsp:nvSpPr>
      <dsp:spPr>
        <a:xfrm rot="10800000">
          <a:off x="0" y="1282"/>
          <a:ext cx="8686800" cy="517128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Franklin Gothic Book" pitchFamily="34" charset="0"/>
            </a:rPr>
            <a:t>Regular meetings help formulate school policy and contribute to the prevention of grievances</a:t>
          </a:r>
        </a:p>
      </dsp:txBody>
      <dsp:txXfrm rot="10800000">
        <a:off x="0" y="1282"/>
        <a:ext cx="8686800" cy="3360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E0B73-B441-4197-85F5-513D63DDF4DF}">
      <dsp:nvSpPr>
        <dsp:cNvPr id="0" name=""/>
        <dsp:cNvSpPr/>
      </dsp:nvSpPr>
      <dsp:spPr>
        <a:xfrm>
          <a:off x="8184" y="0"/>
          <a:ext cx="7230815" cy="1503475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latin typeface="+mj-lt"/>
            </a:rPr>
            <a:t>Introducing CTA to New Faculty Members</a:t>
          </a:r>
        </a:p>
      </dsp:txBody>
      <dsp:txXfrm>
        <a:off x="52219" y="44035"/>
        <a:ext cx="7142745" cy="1415405"/>
      </dsp:txXfrm>
    </dsp:sp>
    <dsp:sp modelId="{1A533D16-7B0C-418A-A0D9-CB5D117054CF}">
      <dsp:nvSpPr>
        <dsp:cNvPr id="0" name=""/>
        <dsp:cNvSpPr/>
      </dsp:nvSpPr>
      <dsp:spPr>
        <a:xfrm>
          <a:off x="2846098" y="1768078"/>
          <a:ext cx="1459670" cy="3261121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Cite past successful actions or issues dealt with by your local chapter</a:t>
          </a:r>
        </a:p>
      </dsp:txBody>
      <dsp:txXfrm>
        <a:off x="2888850" y="1810830"/>
        <a:ext cx="1374166" cy="3175617"/>
      </dsp:txXfrm>
    </dsp:sp>
    <dsp:sp modelId="{8FEEB27F-2A40-47B1-BE92-3CB16382D311}">
      <dsp:nvSpPr>
        <dsp:cNvPr id="0" name=""/>
        <dsp:cNvSpPr/>
      </dsp:nvSpPr>
      <dsp:spPr>
        <a:xfrm>
          <a:off x="4392901" y="1768078"/>
          <a:ext cx="1283882" cy="3261121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You may wish to invite a CTA PCS to talk with your total staff or individual non-members</a:t>
          </a:r>
        </a:p>
      </dsp:txBody>
      <dsp:txXfrm>
        <a:off x="4430505" y="1805682"/>
        <a:ext cx="1208674" cy="3185913"/>
      </dsp:txXfrm>
    </dsp:sp>
    <dsp:sp modelId="{B75321D0-56C4-4455-8F96-5A218A4D7FD0}">
      <dsp:nvSpPr>
        <dsp:cNvPr id="0" name=""/>
        <dsp:cNvSpPr/>
      </dsp:nvSpPr>
      <dsp:spPr>
        <a:xfrm>
          <a:off x="61873" y="1768078"/>
          <a:ext cx="1573499" cy="3261121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Site Reps should keep a supply of Membership Cards on hand or use CTA 360</a:t>
          </a:r>
        </a:p>
      </dsp:txBody>
      <dsp:txXfrm>
        <a:off x="107959" y="1814164"/>
        <a:ext cx="1481327" cy="3168949"/>
      </dsp:txXfrm>
    </dsp:sp>
    <dsp:sp modelId="{94D76B1A-9FD7-4770-A90D-F47419C2B293}">
      <dsp:nvSpPr>
        <dsp:cNvPr id="0" name=""/>
        <dsp:cNvSpPr/>
      </dsp:nvSpPr>
      <dsp:spPr>
        <a:xfrm>
          <a:off x="5720681" y="1768078"/>
          <a:ext cx="1518318" cy="3261121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Mass Action Approach: Site Rep must actively seek the participation of  every person at school</a:t>
          </a:r>
        </a:p>
      </dsp:txBody>
      <dsp:txXfrm>
        <a:off x="5765151" y="1812548"/>
        <a:ext cx="1429378" cy="3172181"/>
      </dsp:txXfrm>
    </dsp:sp>
    <dsp:sp modelId="{A4DC19F1-2EA4-4D64-AF5B-A77229ECFFA5}">
      <dsp:nvSpPr>
        <dsp:cNvPr id="0" name=""/>
        <dsp:cNvSpPr/>
      </dsp:nvSpPr>
      <dsp:spPr>
        <a:xfrm>
          <a:off x="1732406" y="1768078"/>
          <a:ext cx="1044494" cy="3261121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If you don’t ask, they won’t join!</a:t>
          </a:r>
        </a:p>
      </dsp:txBody>
      <dsp:txXfrm>
        <a:off x="1762998" y="1798670"/>
        <a:ext cx="983310" cy="3199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3" y="884203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414010-7DB7-4410-8F26-8EBFCDE415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 dirty="0"/>
              <a:t>BR 101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r>
              <a:rPr lang="en-US"/>
              <a:t>August 4,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74896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r>
              <a:rPr lang="en-US"/>
              <a:t>August 4, 2015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4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6B2041D8-393D-497B-96FB-CFE68DD36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4493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4275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</p:spTree>
    <p:extLst>
      <p:ext uri="{BB962C8B-B14F-4D97-AF65-F5344CB8AC3E}">
        <p14:creationId xmlns:p14="http://schemas.microsoft.com/office/powerpoint/2010/main" val="134443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</p:spTree>
    <p:extLst>
      <p:ext uri="{BB962C8B-B14F-4D97-AF65-F5344CB8AC3E}">
        <p14:creationId xmlns:p14="http://schemas.microsoft.com/office/powerpoint/2010/main" val="1577715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Handout</a:t>
            </a:r>
            <a:r>
              <a:rPr lang="en-US" baseline="0" dirty="0"/>
              <a:t> for the 10 minute meeting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55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B9E3-D9E4-4FEE-B4DC-412D61B1A7D6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E11DB-661D-43F1-AD3C-191F8EA92995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0139-F8E7-4792-8B82-7484BE2D74DD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FA8B8-9E2F-4AE8-A1E5-A2FDDE4468DF}" type="datetime4">
              <a:rPr lang="en-US" smtClean="0"/>
              <a:t>October 5,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E20DE-7B85-4DA3-BCF8-F23316198E1F}" type="datetime4">
              <a:rPr lang="en-US" smtClean="0"/>
              <a:t>October 5,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3F9A-F64C-4143-88F0-05F271BA60AC}" type="datetime4">
              <a:rPr lang="en-US" smtClean="0"/>
              <a:t>October 5,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5D121-F9A2-4A98-9745-DE2CDBC61E11}" type="datetime4">
              <a:rPr lang="en-US" smtClean="0"/>
              <a:t>October 5,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CCBD0-49A3-47DC-8DB7-AFCA09E062DE}" type="datetime4">
              <a:rPr lang="en-US" smtClean="0"/>
              <a:t>October 5,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D5D5-5E94-42CC-AE18-E1231EDC8EC1}" type="datetime4">
              <a:rPr lang="en-US" smtClean="0"/>
              <a:t>October 5,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F036-DAFE-4247-9B2D-3ED982C53946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C9E47-0A05-49AC-8EDA-7CFCECC488CD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9223-57C4-48A2-B062-451C63CF12B9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02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75F4-AA58-4A61-9762-EEE50FD021F0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28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AC7B-2855-4FEA-BA2F-7A06434CFE24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664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95634-2D3C-46B3-9B95-72FD5AF7E21B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839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79CF-8D51-4959-8C27-28FC7B7ADBF9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96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F65C5-150F-4C3F-972D-B0C1A800866A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972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206CD-7C89-45B9-9AD2-D23D20438567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001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76D8F-D5DA-4DB6-9F72-A1372474D650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975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BDFE0-3517-4BFB-995E-121F20460B01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70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2A70-5CD5-4232-A2C8-03005385FC2A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4709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2A70-5CD5-4232-A2C8-03005385FC2A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101535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2A70-5CD5-4232-A2C8-03005385FC2A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8311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2A70-5CD5-4232-A2C8-03005385FC2A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428780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52A70-5CD5-4232-A2C8-03005385FC2A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58660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E491-70DD-445F-B038-FAE70155EA60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671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F18B-6FA8-4F40-98C5-5E1860B75877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443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6232-8E9B-4BE2-B0B7-AB8C88A8269F}" type="datetime4">
              <a:rPr lang="en-US" smtClean="0"/>
              <a:t>October 5, 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52A70-5CD5-4232-A2C8-03005385FC2A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52A70-5CD5-4232-A2C8-03005385FC2A}" type="datetime4">
              <a:rPr lang="en-US" smtClean="0"/>
              <a:t>October 5,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9C541FA-DDFD-4E4A-9CEC-827F5CFA4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0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3792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diagramLayout" Target="../diagrams/layout2.xml"/><Relationship Id="rId7" Type="http://schemas.openxmlformats.org/officeDocument/2006/relationships/image" Target="../media/image1.wmf"/><Relationship Id="rId12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11" Type="http://schemas.openxmlformats.org/officeDocument/2006/relationships/image" Target="../media/image5.wmf"/><Relationship Id="rId5" Type="http://schemas.openxmlformats.org/officeDocument/2006/relationships/diagramColors" Target="../diagrams/colors2.xml"/><Relationship Id="rId10" Type="http://schemas.openxmlformats.org/officeDocument/2006/relationships/image" Target="../media/image4.wmf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Site Representative 101:</a:t>
            </a:r>
            <a:br>
              <a:rPr lang="en-US" dirty="0"/>
            </a:br>
            <a:r>
              <a:rPr lang="en-US" dirty="0"/>
              <a:t>Roles and Responsibilities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8305800" cy="1447800"/>
          </a:xfrm>
        </p:spPr>
        <p:txBody>
          <a:bodyPr>
            <a:normAutofit/>
          </a:bodyPr>
          <a:lstStyle/>
          <a:p>
            <a:pPr algn="ctr"/>
            <a:r>
              <a:rPr lang="en-US" sz="2400"/>
              <a:t>CTA PCS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The Core Responsibilities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297374"/>
              </p:ext>
            </p:extLst>
          </p:nvPr>
        </p:nvGraphicFramePr>
        <p:xfrm>
          <a:off x="762000" y="1752600"/>
          <a:ext cx="67818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/>
          <a:lstStyle/>
          <a:p>
            <a:r>
              <a:rPr lang="en-US" dirty="0"/>
              <a:t>The Worksite Leader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501475"/>
              </p:ext>
            </p:extLst>
          </p:nvPr>
        </p:nvGraphicFramePr>
        <p:xfrm>
          <a:off x="381000" y="1905000"/>
          <a:ext cx="8610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 descr="C:\Documents and Settings\Adia\Local Settings\Temporary Internet Files\Content.IE5\0DU68UEX\MC90006016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2286000"/>
            <a:ext cx="754912" cy="1219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Documents and Settings\Adia\Local Settings\Temporary Internet Files\Content.IE5\VN9WYHCA\MC900289939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24400" y="2209800"/>
            <a:ext cx="1135825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Adia\Local Settings\Temporary Internet Files\Content.IE5\VN9WYHCA\MC900297575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09800" y="2286000"/>
            <a:ext cx="896818" cy="1219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3" name="Picture 9" descr="C:\Documents and Settings\Adia\Local Settings\Temporary Internet Files\Content.IE5\W6PV1G6A\MC900231083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6600" y="2209800"/>
            <a:ext cx="1330202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C:\Documents and Settings\Adia\Local Settings\Temporary Internet Files\Content.IE5\VN9WYHCA\MC900056642[1].wm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42718" y="2300948"/>
            <a:ext cx="1144082" cy="12042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 descr="California Teachers Association - Wikipedia, the free encyclopedia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58" y="2667000"/>
            <a:ext cx="1051148" cy="580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3579C2-1786-42F5-869B-E03A25FCF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A83579C2-1786-42F5-869B-E03A25FCF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A83579C2-1786-42F5-869B-E03A25FCF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54401B-BB01-49B6-9031-EEC01732D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C854401B-BB01-49B6-9031-EEC01732D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C854401B-BB01-49B6-9031-EEC01732D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7EF5B4-794B-4595-B698-4F705D2255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397EF5B4-794B-4595-B698-4F705D2255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397EF5B4-794B-4595-B698-4F705D2255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57B5D8-570B-49B2-A0B9-D5EDECA58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5D57B5D8-570B-49B2-A0B9-D5EDECA58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5D57B5D8-570B-49B2-A0B9-D5EDECA58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6C6B1C-59EB-4FFA-94CD-0DD1BA4236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946C6B1C-59EB-4FFA-94CD-0DD1BA4236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946C6B1C-59EB-4FFA-94CD-0DD1BA4236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E1BBC6-D99F-495B-B0EC-D79067A43B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5CE1BBC6-D99F-495B-B0EC-D79067A43B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5CE1BBC6-D99F-495B-B0EC-D79067A43B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08B6E4-B8C0-469E-8D8F-AD5419474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0B08B6E4-B8C0-469E-8D8F-AD5419474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0B08B6E4-B8C0-469E-8D8F-AD5419474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B19AE0-2EFA-4D99-A5D1-5C4286329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39B19AE0-2EFA-4D99-A5D1-5C4286329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39B19AE0-2EFA-4D99-A5D1-5C4286329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403237-D43E-44C1-854D-FC3673EED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A7403237-D43E-44C1-854D-FC3673EED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A7403237-D43E-44C1-854D-FC3673EED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CF5E27-3CFA-4A94-B0CC-C8473E80AF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BECF5E27-3CFA-4A94-B0CC-C8473E80AF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BECF5E27-3CFA-4A94-B0CC-C8473E80AF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AD3646-CFE0-4DA7-B553-BB5F72B52D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2FAD3646-CFE0-4DA7-B553-BB5F72B52D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2FAD3646-CFE0-4DA7-B553-BB5F72B52D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F6C0DD-DA8E-4B5C-98EA-5D1B44CF6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D6F6C0DD-DA8E-4B5C-98EA-5D1B44CF6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D6F6C0DD-DA8E-4B5C-98EA-5D1B44CF60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25ED54-659E-4734-9E95-9A79F27F1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3825ED54-659E-4734-9E95-9A79F27F1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3825ED54-659E-4734-9E95-9A79F27F1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The Communicator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041653"/>
              </p:ext>
            </p:extLst>
          </p:nvPr>
        </p:nvGraphicFramePr>
        <p:xfrm>
          <a:off x="457200" y="1524000"/>
          <a:ext cx="8229600" cy="484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C4D568-50BB-40C3-A184-1FB4B2A97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0C4D568-50BB-40C3-A184-1FB4B2A97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0C4D568-50BB-40C3-A184-1FB4B2A973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C0E391-EA36-41E8-AEB0-98EFDF381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6C0E391-EA36-41E8-AEB0-98EFDF381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F6C0E391-EA36-41E8-AEB0-98EFDF381E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C58555-38DD-4BF8-8447-5F654D5EC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24C58555-38DD-4BF8-8447-5F654D5EC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24C58555-38DD-4BF8-8447-5F654D5EC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FB4A1C-50C9-47C8-BEDF-779DBE8A2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58FB4A1C-50C9-47C8-BEDF-779DBE8A2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58FB4A1C-50C9-47C8-BEDF-779DBE8A2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357A94-DB8A-4072-A9EC-F550C9441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31357A94-DB8A-4072-A9EC-F550C9441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31357A94-DB8A-4072-A9EC-F550C9441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5F764F-96C1-497C-91A5-018D07CDA7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ED5F764F-96C1-497C-91A5-018D07CDA7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D5F764F-96C1-497C-91A5-018D07CDA7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18BA3B-EB36-487C-AFD9-55B336EAB8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0018BA3B-EB36-487C-AFD9-55B336EAB8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0018BA3B-EB36-487C-AFD9-55B336EAB8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E34960-986D-4CCD-89E6-5FFFB77A41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43E34960-986D-4CCD-89E6-5FFFB77A41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43E34960-986D-4CCD-89E6-5FFFB77A41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67C8E7-E928-474D-9599-87D79C10B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1767C8E7-E928-474D-9599-87D79C10B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1767C8E7-E928-474D-9599-87D79C10B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7643A7-E2E1-4E78-BB96-6822E84947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6A7643A7-E2E1-4E78-BB96-6822E84947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6A7643A7-E2E1-4E78-BB96-6822E84947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AFD6C8-30BA-40F6-B0A5-7EC27A19C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EBAFD6C8-30BA-40F6-B0A5-7EC27A19C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EBAFD6C8-30BA-40F6-B0A5-7EC27A19C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DAA4D7-419F-4F06-AD4A-78756268A8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B9DAA4D7-419F-4F06-AD4A-78756268A8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B9DAA4D7-419F-4F06-AD4A-78756268A8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EE5D80-CB54-46E7-9449-D18562C3E1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28EE5D80-CB54-46E7-9449-D18562C3E1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28EE5D80-CB54-46E7-9449-D18562C3E1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846335-6573-4BA7-82E6-A0960AF912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17846335-6573-4BA7-82E6-A0960AF912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graphicEl>
                                              <a:dgm id="{17846335-6573-4BA7-82E6-A0960AF912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914400"/>
          </a:xfrm>
        </p:spPr>
        <p:txBody>
          <a:bodyPr/>
          <a:lstStyle/>
          <a:p>
            <a:r>
              <a:rPr lang="en-US" dirty="0"/>
              <a:t>The Problem Solver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519878"/>
              </p:ext>
            </p:extLst>
          </p:nvPr>
        </p:nvGraphicFramePr>
        <p:xfrm>
          <a:off x="604999" y="1672701"/>
          <a:ext cx="7391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/>
              <a:t>What is a Grievance?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752600"/>
            <a:ext cx="7467600" cy="3810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>
                <a:latin typeface="+mj-lt"/>
              </a:rPr>
              <a:t>	A grievance is a violation, misapplication or misinterpretation of any provision of this agreement or of a policy of the Board of School Commissioners which affects the terms and conditions of employment.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/>
              <a:t>School Site Meetings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724175"/>
              </p:ext>
            </p:extLst>
          </p:nvPr>
        </p:nvGraphicFramePr>
        <p:xfrm>
          <a:off x="457200" y="1524000"/>
          <a:ext cx="8229600" cy="4359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BC087F-6BA9-472F-B825-3A919DA34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67BC087F-6BA9-472F-B825-3A919DA34E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0EF692-68A9-44AA-8F8C-E11F383E8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920EF692-68A9-44AA-8F8C-E11F383E8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5EBF19-ABC6-45AD-9569-58A4BEA0E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1A5EBF19-ABC6-45AD-9569-58A4BEA0E7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463768-5650-423B-B99F-B71FB5EC07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88463768-5650-423B-B99F-B71FB5EC07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339D05-52C8-43F0-93A2-939E2046D2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EA339D05-52C8-43F0-93A2-939E2046D2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A0EC55-CD12-459A-874F-747553F8F1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dgm id="{06A0EC55-CD12-459A-874F-747553F8F1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DF7E45-C538-4498-BE68-AE8CAEABE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graphicEl>
                                              <a:dgm id="{0CDF7E45-C538-4498-BE68-AE8CAEABE4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E71143-2546-4015-A23B-A39786417A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graphicEl>
                                              <a:dgm id="{8CE71143-2546-4015-A23B-A39786417A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DF39E7-D045-444E-9358-0B12A0661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graphicEl>
                                              <a:dgm id="{C1DF39E7-D045-444E-9358-0B12A0661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1B5227-448B-4664-9D69-143C124868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graphicEl>
                                              <a:dgm id="{281B5227-448B-4664-9D69-143C124868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E3320D-D49C-4C21-9265-A4623A80E3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graphicEl>
                                              <a:dgm id="{34E3320D-D49C-4C21-9265-A4623A80E3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A49E1F-93D1-40E3-AAF9-63EAA2B46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graphicEl>
                                              <a:dgm id="{B6A49E1F-93D1-40E3-AAF9-63EAA2B46C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/>
              <a:t>Meeting with Administrators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3514510"/>
              </p:ext>
            </p:extLst>
          </p:nvPr>
        </p:nvGraphicFramePr>
        <p:xfrm>
          <a:off x="228600" y="1447800"/>
          <a:ext cx="8686800" cy="443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CD4E91-C4C7-4F59-AC5B-215C47065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4CD4E91-C4C7-4F59-AC5B-215C470650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EEAD5C-3DF1-429D-900C-D5D423573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79EEAD5C-3DF1-429D-900C-D5D4235732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ECE12E-23B1-412A-A3A1-D3A236AEB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1CECE12E-23B1-412A-A3A1-D3A236AEBF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15A7D2-3021-4D64-8008-66B23AF59D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D115A7D2-3021-4D64-8008-66B23AF59D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5448AC-C895-4C6D-9577-E0F02AF997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C45448AC-C895-4C6D-9577-E0F02AF997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3FA4E0-716B-40A4-999C-56908CFCD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5D3FA4E0-716B-40A4-999C-56908CFCD2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073998-BF35-4477-9B5E-032C17433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7A073998-BF35-4477-9B5E-032C17433C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9BCCBB-5289-4003-A317-EABE78874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D89BCCBB-5289-4003-A317-EABE788741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DE15C9-7064-4DB5-9ECC-63862AF57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26DE15C9-7064-4DB5-9ECC-63862AF576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838200"/>
          </a:xfrm>
        </p:spPr>
        <p:txBody>
          <a:bodyPr>
            <a:normAutofit/>
          </a:bodyPr>
          <a:lstStyle/>
          <a:p>
            <a:r>
              <a:rPr lang="en-US" sz="4400" dirty="0"/>
              <a:t>Bulletin Boards</a:t>
            </a:r>
          </a:p>
        </p:txBody>
      </p:sp>
      <p:pic>
        <p:nvPicPr>
          <p:cNvPr id="1026" name="Picture 2" descr="C:\Documents and Settings\Adia\Local Settings\Temporary Internet Files\Content.IE5\VN9WYHCA\MP900430536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58288" y="1524001"/>
            <a:ext cx="3144410" cy="4419599"/>
          </a:xfrm>
          <a:prstGeom prst="rect">
            <a:avLst/>
          </a:prstGeom>
          <a:noFill/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02698" y="1371600"/>
            <a:ext cx="4663350" cy="45720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sz="1930" dirty="0">
                <a:latin typeface="+mj-lt"/>
              </a:rPr>
              <a:t>For current chapter information and important announcements</a:t>
            </a:r>
          </a:p>
          <a:p>
            <a:pPr>
              <a:buFont typeface="Wingdings" pitchFamily="2" charset="2"/>
              <a:buChar char="ü"/>
            </a:pPr>
            <a:endParaRPr lang="en-US" sz="1930" dirty="0">
              <a:latin typeface="+mj-lt"/>
            </a:endParaRPr>
          </a:p>
          <a:p>
            <a:pPr>
              <a:buFont typeface="Wingdings" pitchFamily="2" charset="2"/>
              <a:buChar char="ü"/>
            </a:pPr>
            <a:r>
              <a:rPr lang="en-US" sz="1930" dirty="0">
                <a:latin typeface="+mj-lt"/>
              </a:rPr>
              <a:t>Keep your bulletin board attractive and up-to-date</a:t>
            </a:r>
          </a:p>
          <a:p>
            <a:pPr>
              <a:buFont typeface="Wingdings" pitchFamily="2" charset="2"/>
              <a:buChar char="ü"/>
            </a:pPr>
            <a:endParaRPr lang="en-US" sz="1930" dirty="0">
              <a:latin typeface="+mj-lt"/>
            </a:endParaRPr>
          </a:p>
          <a:p>
            <a:pPr>
              <a:buFont typeface="Wingdings" pitchFamily="2" charset="2"/>
              <a:buChar char="ü"/>
            </a:pPr>
            <a:r>
              <a:rPr lang="en-US" sz="1930" dirty="0">
                <a:latin typeface="+mj-lt"/>
              </a:rPr>
              <a:t>Old poster and messages should be removed promptly</a:t>
            </a:r>
          </a:p>
          <a:p>
            <a:pPr>
              <a:buFont typeface="Wingdings" pitchFamily="2" charset="2"/>
              <a:buChar char="ü"/>
            </a:pPr>
            <a:endParaRPr lang="en-US" sz="1930" dirty="0">
              <a:latin typeface="+mj-lt"/>
            </a:endParaRPr>
          </a:p>
          <a:p>
            <a:pPr>
              <a:buFont typeface="Wingdings" pitchFamily="2" charset="2"/>
              <a:buChar char="ü"/>
            </a:pPr>
            <a:r>
              <a:rPr lang="en-US" sz="1930" dirty="0">
                <a:latin typeface="+mj-lt"/>
              </a:rPr>
              <a:t>All material should be kept fresh</a:t>
            </a:r>
          </a:p>
          <a:p>
            <a:pPr>
              <a:buFont typeface="Wingdings" pitchFamily="2" charset="2"/>
              <a:buChar char="ü"/>
            </a:pPr>
            <a:endParaRPr lang="en-US" sz="1930" dirty="0">
              <a:latin typeface="+mj-lt"/>
            </a:endParaRPr>
          </a:p>
          <a:p>
            <a:pPr>
              <a:buFont typeface="Wingdings" pitchFamily="2" charset="2"/>
              <a:buChar char="ü"/>
            </a:pPr>
            <a:r>
              <a:rPr lang="en-US" sz="1930" dirty="0">
                <a:latin typeface="+mj-lt"/>
              </a:rPr>
              <a:t>A quick glance by a colleague will show them that BTU is fighting for them!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10265096"/>
              </p:ext>
            </p:extLst>
          </p:nvPr>
        </p:nvGraphicFramePr>
        <p:xfrm>
          <a:off x="990600" y="914400"/>
          <a:ext cx="72390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6E0B73-B441-4197-85F5-513D63DDF4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B26E0B73-B441-4197-85F5-513D63DDF4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B26E0B73-B441-4197-85F5-513D63DDF4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533D16-7B0C-418A-A0D9-CB5D117054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1A533D16-7B0C-418A-A0D9-CB5D117054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1A533D16-7B0C-418A-A0D9-CB5D117054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FEEB27F-2A40-47B1-BE92-3CB16382D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8FEEB27F-2A40-47B1-BE92-3CB16382D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8FEEB27F-2A40-47B1-BE92-3CB16382D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75321D0-56C4-4455-8F96-5A218A4D7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B75321D0-56C4-4455-8F96-5A218A4D7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B75321D0-56C4-4455-8F96-5A218A4D7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D76B1A-9FD7-4770-A90D-F47419C2B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94D76B1A-9FD7-4770-A90D-F47419C2B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94D76B1A-9FD7-4770-A90D-F47419C2B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DC19F1-2EA4-4D64-AF5B-A77229ECF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A4DC19F1-2EA4-4D64-AF5B-A77229ECF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A4DC19F1-2EA4-4D64-AF5B-A77229ECF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y.boo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371600"/>
            <a:ext cx="2971800" cy="4114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96112"/>
          </a:xfrm>
        </p:spPr>
        <p:txBody>
          <a:bodyPr/>
          <a:lstStyle/>
          <a:p>
            <a:r>
              <a:rPr lang="en-US" dirty="0"/>
              <a:t>Lay the Groundwork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371601"/>
            <a:ext cx="6629400" cy="411479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Collect non-work emails of all union members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Phone tree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Have regular union school meetings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Involve all members in union actions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Attend all monthly Site Rep Council meetings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Encourage attendance at every union school meetings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Encourage local chapter engagement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685801"/>
            <a:ext cx="81222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Britannic Bold" pitchFamily="34" charset="0"/>
              </a:rPr>
              <a:t>Remember, even though the you have one of the toughest contracts in the country, no contract is worth the paper it’s printed on unless it’s </a:t>
            </a:r>
            <a:r>
              <a:rPr lang="en-US" sz="5400" i="1" dirty="0">
                <a:latin typeface="Britannic Bold" pitchFamily="34" charset="0"/>
              </a:rPr>
              <a:t>enforced.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E4BD-A0C8-4557-BF37-AC500EF9A9A7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107639FE-D024-42F3-8246-25F7F17E9280}"/>
</file>

<file path=customXml/itemProps2.xml><?xml version="1.0" encoding="utf-8"?>
<ds:datastoreItem xmlns:ds="http://schemas.openxmlformats.org/officeDocument/2006/customXml" ds:itemID="{8CE8FAB8-ECEE-4B63-9E15-3DC4C9EB7AF5}"/>
</file>

<file path=customXml/itemProps3.xml><?xml version="1.0" encoding="utf-8"?>
<ds:datastoreItem xmlns:ds="http://schemas.openxmlformats.org/officeDocument/2006/customXml" ds:itemID="{F05DF7E9-B6F4-4D77-B064-069EDCBE7213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6952</TotalTime>
  <Words>590</Words>
  <Application>Microsoft Office PowerPoint</Application>
  <PresentationFormat>On-screen Show (4:3)</PresentationFormat>
  <Paragraphs>95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Britannic Bold</vt:lpstr>
      <vt:lpstr>Calibri</vt:lpstr>
      <vt:lpstr>Franklin Gothic Book</vt:lpstr>
      <vt:lpstr>MS Reference Sans Serif</vt:lpstr>
      <vt:lpstr>Trebuchet MS</vt:lpstr>
      <vt:lpstr>Wingdings</vt:lpstr>
      <vt:lpstr>Wingdings 3</vt:lpstr>
      <vt:lpstr>Custom Design</vt:lpstr>
      <vt:lpstr>Facet</vt:lpstr>
      <vt:lpstr>Site Representative 101: Roles and Responsibilities</vt:lpstr>
      <vt:lpstr>The Core Responsibilities</vt:lpstr>
      <vt:lpstr>The Worksite Leader</vt:lpstr>
      <vt:lpstr>The Communicator</vt:lpstr>
      <vt:lpstr>The Problem Solver</vt:lpstr>
      <vt:lpstr>What is a Grievance?</vt:lpstr>
      <vt:lpstr>School Site Meetings</vt:lpstr>
      <vt:lpstr>Meeting with Administrators</vt:lpstr>
      <vt:lpstr>Bulletin Boards</vt:lpstr>
      <vt:lpstr>PowerPoint Presentation</vt:lpstr>
      <vt:lpstr>Lay the Groundwork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Art of Being an Effective Building Representative</dc:title>
  <dc:creator>Adia Hoag</dc:creator>
  <cp:lastModifiedBy>Adia Hoag</cp:lastModifiedBy>
  <cp:revision>428</cp:revision>
  <cp:lastPrinted>2015-07-21T15:48:08Z</cp:lastPrinted>
  <dcterms:created xsi:type="dcterms:W3CDTF">2010-07-28T16:43:30Z</dcterms:created>
  <dcterms:modified xsi:type="dcterms:W3CDTF">2016-10-06T00:21:58Z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