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29E_152978FE.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18"/>
  </p:notesMasterIdLst>
  <p:handoutMasterIdLst>
    <p:handoutMasterId r:id="rId119"/>
  </p:handoutMasterIdLst>
  <p:sldIdLst>
    <p:sldId id="256" r:id="rId5"/>
    <p:sldId id="268" r:id="rId6"/>
    <p:sldId id="276" r:id="rId7"/>
    <p:sldId id="272" r:id="rId8"/>
    <p:sldId id="670" r:id="rId9"/>
    <p:sldId id="897" r:id="rId10"/>
    <p:sldId id="896" r:id="rId11"/>
    <p:sldId id="627" r:id="rId12"/>
    <p:sldId id="626" r:id="rId13"/>
    <p:sldId id="740" r:id="rId14"/>
    <p:sldId id="1031" r:id="rId15"/>
    <p:sldId id="1032" r:id="rId16"/>
    <p:sldId id="1079" r:id="rId17"/>
    <p:sldId id="1034" r:id="rId18"/>
    <p:sldId id="1035" r:id="rId19"/>
    <p:sldId id="1037" r:id="rId20"/>
    <p:sldId id="1081" r:id="rId21"/>
    <p:sldId id="1085" r:id="rId22"/>
    <p:sldId id="1038" r:id="rId23"/>
    <p:sldId id="747" r:id="rId24"/>
    <p:sldId id="622" r:id="rId25"/>
    <p:sldId id="808" r:id="rId26"/>
    <p:sldId id="812" r:id="rId27"/>
    <p:sldId id="810" r:id="rId28"/>
    <p:sldId id="868" r:id="rId29"/>
    <p:sldId id="811" r:id="rId30"/>
    <p:sldId id="1041" r:id="rId31"/>
    <p:sldId id="1042" r:id="rId32"/>
    <p:sldId id="813" r:id="rId33"/>
    <p:sldId id="814" r:id="rId34"/>
    <p:sldId id="619" r:id="rId35"/>
    <p:sldId id="1039" r:id="rId36"/>
    <p:sldId id="784" r:id="rId37"/>
    <p:sldId id="785" r:id="rId38"/>
    <p:sldId id="1040" r:id="rId39"/>
    <p:sldId id="786" r:id="rId40"/>
    <p:sldId id="787" r:id="rId41"/>
    <p:sldId id="789" r:id="rId42"/>
    <p:sldId id="790" r:id="rId43"/>
    <p:sldId id="1043" r:id="rId44"/>
    <p:sldId id="800" r:id="rId45"/>
    <p:sldId id="801" r:id="rId46"/>
    <p:sldId id="802" r:id="rId47"/>
    <p:sldId id="803" r:id="rId48"/>
    <p:sldId id="805" r:id="rId49"/>
    <p:sldId id="806" r:id="rId50"/>
    <p:sldId id="1044" r:id="rId51"/>
    <p:sldId id="1082" r:id="rId52"/>
    <p:sldId id="1087" r:id="rId53"/>
    <p:sldId id="901" r:id="rId54"/>
    <p:sldId id="902" r:id="rId55"/>
    <p:sldId id="903" r:id="rId56"/>
    <p:sldId id="904" r:id="rId57"/>
    <p:sldId id="905" r:id="rId58"/>
    <p:sldId id="907" r:id="rId59"/>
    <p:sldId id="906" r:id="rId60"/>
    <p:sldId id="908" r:id="rId61"/>
    <p:sldId id="909" r:id="rId62"/>
    <p:sldId id="1046" r:id="rId63"/>
    <p:sldId id="1086" r:id="rId64"/>
    <p:sldId id="913" r:id="rId65"/>
    <p:sldId id="1047" r:id="rId66"/>
    <p:sldId id="970" r:id="rId67"/>
    <p:sldId id="971" r:id="rId68"/>
    <p:sldId id="972" r:id="rId69"/>
    <p:sldId id="915" r:id="rId70"/>
    <p:sldId id="916" r:id="rId71"/>
    <p:sldId id="917" r:id="rId72"/>
    <p:sldId id="1048" r:id="rId73"/>
    <p:sldId id="919" r:id="rId74"/>
    <p:sldId id="1052" r:id="rId75"/>
    <p:sldId id="1053" r:id="rId76"/>
    <p:sldId id="1054" r:id="rId77"/>
    <p:sldId id="1055" r:id="rId78"/>
    <p:sldId id="1056" r:id="rId79"/>
    <p:sldId id="1057" r:id="rId80"/>
    <p:sldId id="1058" r:id="rId81"/>
    <p:sldId id="1059" r:id="rId82"/>
    <p:sldId id="920" r:id="rId83"/>
    <p:sldId id="923" r:id="rId84"/>
    <p:sldId id="1061" r:id="rId85"/>
    <p:sldId id="1062" r:id="rId86"/>
    <p:sldId id="1063" r:id="rId87"/>
    <p:sldId id="1064" r:id="rId88"/>
    <p:sldId id="1060" r:id="rId89"/>
    <p:sldId id="925" r:id="rId90"/>
    <p:sldId id="927" r:id="rId91"/>
    <p:sldId id="928" r:id="rId92"/>
    <p:sldId id="930" r:id="rId93"/>
    <p:sldId id="929" r:id="rId94"/>
    <p:sldId id="1065" r:id="rId95"/>
    <p:sldId id="931" r:id="rId96"/>
    <p:sldId id="1083" r:id="rId97"/>
    <p:sldId id="1026" r:id="rId98"/>
    <p:sldId id="1066" r:id="rId99"/>
    <p:sldId id="1025" r:id="rId100"/>
    <p:sldId id="1024" r:id="rId101"/>
    <p:sldId id="1023" r:id="rId102"/>
    <p:sldId id="1022" r:id="rId103"/>
    <p:sldId id="1020" r:id="rId104"/>
    <p:sldId id="1068" r:id="rId105"/>
    <p:sldId id="1070" r:id="rId106"/>
    <p:sldId id="1069" r:id="rId107"/>
    <p:sldId id="1073" r:id="rId108"/>
    <p:sldId id="1071" r:id="rId109"/>
    <p:sldId id="1074" r:id="rId110"/>
    <p:sldId id="1072" r:id="rId111"/>
    <p:sldId id="1012" r:id="rId112"/>
    <p:sldId id="1011" r:id="rId113"/>
    <p:sldId id="1077" r:id="rId114"/>
    <p:sldId id="1009" r:id="rId115"/>
    <p:sldId id="1084" r:id="rId116"/>
    <p:sldId id="1078" r:id="rId11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618E3-9D0B-D8B3-A92E-DDD76845FD71}" v="102" dt="2025-05-06T19:25:27.603"/>
    <p1510:client id="{723C70E2-A3A8-314D-F824-3B0051EC6DDB}" v="165" dt="2025-05-06T20:49:29.65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notesMaster" Target="notesMasters/notesMaster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handoutMaster" Target="handoutMasters/handoutMaster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presProps" Target="presProps.xml"/><Relationship Id="rId125"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743F045C-8789-7E03-F591-21CEF248346E}"/>
    <pc:docChg chg="modSld">
      <pc:chgData name="Holmes, Ellen [NEA]" userId="S::eholmes@nea.org::8df78491-616d-4641-a13e-176bb27a1b7f" providerId="AD" clId="Web-{743F045C-8789-7E03-F591-21CEF248346E}" dt="2023-10-16T17:12:01.431" v="14" actId="20577"/>
      <pc:docMkLst>
        <pc:docMk/>
      </pc:docMkLst>
      <pc:sldChg chg="modSp">
        <pc:chgData name="Holmes, Ellen [NEA]" userId="S::eholmes@nea.org::8df78491-616d-4641-a13e-176bb27a1b7f" providerId="AD" clId="Web-{743F045C-8789-7E03-F591-21CEF248346E}" dt="2023-10-16T16:58:25.385" v="12" actId="14100"/>
        <pc:sldMkLst>
          <pc:docMk/>
          <pc:sldMk cId="3448932853" sldId="759"/>
        </pc:sldMkLst>
        <pc:spChg chg="mod">
          <ac:chgData name="Holmes, Ellen [NEA]" userId="S::eholmes@nea.org::8df78491-616d-4641-a13e-176bb27a1b7f" providerId="AD" clId="Web-{743F045C-8789-7E03-F591-21CEF248346E}" dt="2023-10-16T16:58:25.385" v="12" actId="14100"/>
          <ac:spMkLst>
            <pc:docMk/>
            <pc:sldMk cId="3448932853" sldId="759"/>
            <ac:spMk id="3" creationId="{D14F66DD-84DA-11DD-05BC-13BF77804E1E}"/>
          </ac:spMkLst>
        </pc:spChg>
      </pc:sldChg>
      <pc:sldChg chg="modSp">
        <pc:chgData name="Holmes, Ellen [NEA]" userId="S::eholmes@nea.org::8df78491-616d-4641-a13e-176bb27a1b7f" providerId="AD" clId="Web-{743F045C-8789-7E03-F591-21CEF248346E}" dt="2023-10-16T17:12:01.431" v="14" actId="20577"/>
        <pc:sldMkLst>
          <pc:docMk/>
          <pc:sldMk cId="500123541" sldId="780"/>
        </pc:sldMkLst>
        <pc:spChg chg="mod">
          <ac:chgData name="Holmes, Ellen [NEA]" userId="S::eholmes@nea.org::8df78491-616d-4641-a13e-176bb27a1b7f" providerId="AD" clId="Web-{743F045C-8789-7E03-F591-21CEF248346E}" dt="2023-10-16T17:12:01.431" v="14" actId="20577"/>
          <ac:spMkLst>
            <pc:docMk/>
            <pc:sldMk cId="500123541" sldId="780"/>
            <ac:spMk id="2" creationId="{00000000-0000-0000-0000-000000000000}"/>
          </ac:spMkLst>
        </pc:spChg>
      </pc:sldChg>
    </pc:docChg>
  </pc:docChgLst>
  <pc:docChgLst>
    <pc:chgData name="Holmes, Ellen [NEA]" userId="S::eholmes@nea.org::8df78491-616d-4641-a13e-176bb27a1b7f" providerId="AD" clId="Web-{0AE53549-C453-673A-F732-E5806D422F79}"/>
    <pc:docChg chg="addSld delSld modSld">
      <pc:chgData name="Holmes, Ellen [NEA]" userId="S::eholmes@nea.org::8df78491-616d-4641-a13e-176bb27a1b7f" providerId="AD" clId="Web-{0AE53549-C453-673A-F732-E5806D422F79}" dt="2025-03-09T14:52:04.856" v="52" actId="14100"/>
      <pc:docMkLst>
        <pc:docMk/>
      </pc:docMkLst>
      <pc:sldChg chg="modSp">
        <pc:chgData name="Holmes, Ellen [NEA]" userId="S::eholmes@nea.org::8df78491-616d-4641-a13e-176bb27a1b7f" providerId="AD" clId="Web-{0AE53549-C453-673A-F732-E5806D422F79}" dt="2025-03-09T13:57:54.780" v="0" actId="20577"/>
        <pc:sldMkLst>
          <pc:docMk/>
          <pc:sldMk cId="3478880744" sldId="272"/>
        </pc:sldMkLst>
        <pc:spChg chg="mod">
          <ac:chgData name="Holmes, Ellen [NEA]" userId="S::eholmes@nea.org::8df78491-616d-4641-a13e-176bb27a1b7f" providerId="AD" clId="Web-{0AE53549-C453-673A-F732-E5806D422F79}" dt="2025-03-09T13:57:54.780" v="0" actId="20577"/>
          <ac:spMkLst>
            <pc:docMk/>
            <pc:sldMk cId="3478880744" sldId="272"/>
            <ac:spMk id="3" creationId="{D5A9E3C9-07AA-41F6-A08B-5C66AAB1A24E}"/>
          </ac:spMkLst>
        </pc:spChg>
      </pc:sldChg>
      <pc:sldChg chg="modSp">
        <pc:chgData name="Holmes, Ellen [NEA]" userId="S::eholmes@nea.org::8df78491-616d-4641-a13e-176bb27a1b7f" providerId="AD" clId="Web-{0AE53549-C453-673A-F732-E5806D422F79}" dt="2025-03-09T14:14:02.376" v="39" actId="20577"/>
        <pc:sldMkLst>
          <pc:docMk/>
          <pc:sldMk cId="2471963295" sldId="622"/>
        </pc:sldMkLst>
        <pc:spChg chg="mod">
          <ac:chgData name="Holmes, Ellen [NEA]" userId="S::eholmes@nea.org::8df78491-616d-4641-a13e-176bb27a1b7f" providerId="AD" clId="Web-{0AE53549-C453-673A-F732-E5806D422F79}" dt="2025-03-09T14:14:02.376" v="39" actId="20577"/>
          <ac:spMkLst>
            <pc:docMk/>
            <pc:sldMk cId="2471963295" sldId="622"/>
            <ac:spMk id="2" creationId="{00000000-0000-0000-0000-000000000000}"/>
          </ac:spMkLst>
        </pc:spChg>
      </pc:sldChg>
      <pc:sldChg chg="modSp">
        <pc:chgData name="Holmes, Ellen [NEA]" userId="S::eholmes@nea.org::8df78491-616d-4641-a13e-176bb27a1b7f" providerId="AD" clId="Web-{0AE53549-C453-673A-F732-E5806D422F79}" dt="2025-03-09T14:19:05.270" v="45" actId="20577"/>
        <pc:sldMkLst>
          <pc:docMk/>
          <pc:sldMk cId="3987123830" sldId="868"/>
        </pc:sldMkLst>
        <pc:spChg chg="mod">
          <ac:chgData name="Holmes, Ellen [NEA]" userId="S::eholmes@nea.org::8df78491-616d-4641-a13e-176bb27a1b7f" providerId="AD" clId="Web-{0AE53549-C453-673A-F732-E5806D422F79}" dt="2025-03-09T14:19:05.270" v="45" actId="20577"/>
          <ac:spMkLst>
            <pc:docMk/>
            <pc:sldMk cId="3987123830" sldId="868"/>
            <ac:spMk id="2" creationId="{00000000-0000-0000-0000-000000000000}"/>
          </ac:spMkLst>
        </pc:spChg>
      </pc:sldChg>
      <pc:sldChg chg="modSp">
        <pc:chgData name="Holmes, Ellen [NEA]" userId="S::eholmes@nea.org::8df78491-616d-4641-a13e-176bb27a1b7f" providerId="AD" clId="Web-{0AE53549-C453-673A-F732-E5806D422F79}" dt="2025-03-09T14:03:25.484" v="2" actId="20577"/>
        <pc:sldMkLst>
          <pc:docMk/>
          <pc:sldMk cId="3395786879" sldId="1031"/>
        </pc:sldMkLst>
        <pc:spChg chg="mod">
          <ac:chgData name="Holmes, Ellen [NEA]" userId="S::eholmes@nea.org::8df78491-616d-4641-a13e-176bb27a1b7f" providerId="AD" clId="Web-{0AE53549-C453-673A-F732-E5806D422F79}" dt="2025-03-09T14:03:25.484" v="2" actId="20577"/>
          <ac:spMkLst>
            <pc:docMk/>
            <pc:sldMk cId="3395786879" sldId="1031"/>
            <ac:spMk id="3" creationId="{E90F637A-28BF-4A83-9C2E-79664D85C545}"/>
          </ac:spMkLst>
        </pc:spChg>
      </pc:sldChg>
      <pc:sldChg chg="modSp">
        <pc:chgData name="Holmes, Ellen [NEA]" userId="S::eholmes@nea.org::8df78491-616d-4641-a13e-176bb27a1b7f" providerId="AD" clId="Web-{0AE53549-C453-673A-F732-E5806D422F79}" dt="2025-03-09T14:05:53.984" v="30" actId="20577"/>
        <pc:sldMkLst>
          <pc:docMk/>
          <pc:sldMk cId="3944053345" sldId="1032"/>
        </pc:sldMkLst>
        <pc:spChg chg="mod">
          <ac:chgData name="Holmes, Ellen [NEA]" userId="S::eholmes@nea.org::8df78491-616d-4641-a13e-176bb27a1b7f" providerId="AD" clId="Web-{0AE53549-C453-673A-F732-E5806D422F79}" dt="2025-03-09T14:05:53.984" v="30" actId="20577"/>
          <ac:spMkLst>
            <pc:docMk/>
            <pc:sldMk cId="3944053345" sldId="1032"/>
            <ac:spMk id="3" creationId="{00000000-0000-0000-0000-000000000000}"/>
          </ac:spMkLst>
        </pc:spChg>
      </pc:sldChg>
      <pc:sldChg chg="del">
        <pc:chgData name="Holmes, Ellen [NEA]" userId="S::eholmes@nea.org::8df78491-616d-4641-a13e-176bb27a1b7f" providerId="AD" clId="Web-{0AE53549-C453-673A-F732-E5806D422F79}" dt="2025-03-09T14:06:15.719" v="31"/>
        <pc:sldMkLst>
          <pc:docMk/>
          <pc:sldMk cId="3216930840" sldId="1033"/>
        </pc:sldMkLst>
      </pc:sldChg>
      <pc:sldChg chg="add replId">
        <pc:chgData name="Holmes, Ellen [NEA]" userId="S::eholmes@nea.org::8df78491-616d-4641-a13e-176bb27a1b7f" providerId="AD" clId="Web-{0AE53549-C453-673A-F732-E5806D422F79}" dt="2025-03-09T14:04:17.578" v="7"/>
        <pc:sldMkLst>
          <pc:docMk/>
          <pc:sldMk cId="3090715581" sldId="1079"/>
        </pc:sldMkLst>
      </pc:sldChg>
      <pc:sldChg chg="modSp add">
        <pc:chgData name="Holmes, Ellen [NEA]" userId="S::eholmes@nea.org::8df78491-616d-4641-a13e-176bb27a1b7f" providerId="AD" clId="Web-{0AE53549-C453-673A-F732-E5806D422F79}" dt="2025-03-09T14:52:04.856" v="52" actId="14100"/>
        <pc:sldMkLst>
          <pc:docMk/>
          <pc:sldMk cId="102454853" sldId="1082"/>
        </pc:sldMkLst>
        <pc:picChg chg="mod">
          <ac:chgData name="Holmes, Ellen [NEA]" userId="S::eholmes@nea.org::8df78491-616d-4641-a13e-176bb27a1b7f" providerId="AD" clId="Web-{0AE53549-C453-673A-F732-E5806D422F79}" dt="2025-03-09T14:52:04.856" v="52" actId="14100"/>
          <ac:picMkLst>
            <pc:docMk/>
            <pc:sldMk cId="102454853" sldId="1082"/>
            <ac:picMk id="98" creationId="{00000000-0000-0000-0000-000000000000}"/>
          </ac:picMkLst>
        </pc:picChg>
      </pc:sldChg>
    </pc:docChg>
  </pc:docChgLst>
  <pc:docChgLst>
    <pc:chgData name="Pulkrabek, Vanessa [MN]" userId="S::vanessa.pulkrabek_edmn.org#ext#@neahq.onmicrosoft.com::a81224d0-e988-4d62-a387-eaa8d26915eb" providerId="AD" clId="Web-{D1E4FE2F-5CA5-BC1C-C3D2-2BC8CD8512D1}"/>
    <pc:docChg chg="addSld delSld modSld sldOrd addMainMaster delMainMaster">
      <pc:chgData name="Pulkrabek, Vanessa [MN]" userId="S::vanessa.pulkrabek_edmn.org#ext#@neahq.onmicrosoft.com::a81224d0-e988-4d62-a387-eaa8d26915eb" providerId="AD" clId="Web-{D1E4FE2F-5CA5-BC1C-C3D2-2BC8CD8512D1}" dt="2023-10-26T19:09:27.952" v="185" actId="20577"/>
      <pc:docMkLst>
        <pc:docMk/>
      </pc:docMkLst>
      <pc:sldChg chg="addSp delSp modSp">
        <pc:chgData name="Pulkrabek, Vanessa [MN]" userId="S::vanessa.pulkrabek_edmn.org#ext#@neahq.onmicrosoft.com::a81224d0-e988-4d62-a387-eaa8d26915eb" providerId="AD" clId="Web-{D1E4FE2F-5CA5-BC1C-C3D2-2BC8CD8512D1}" dt="2023-10-26T17:50:35.105" v="34"/>
        <pc:sldMkLst>
          <pc:docMk/>
          <pc:sldMk cId="1979859177" sldId="739"/>
        </pc:sldMkLst>
        <pc:spChg chg="add del mod">
          <ac:chgData name="Pulkrabek, Vanessa [MN]" userId="S::vanessa.pulkrabek_edmn.org#ext#@neahq.onmicrosoft.com::a81224d0-e988-4d62-a387-eaa8d26915eb" providerId="AD" clId="Web-{D1E4FE2F-5CA5-BC1C-C3D2-2BC8CD8512D1}" dt="2023-10-26T17:50:35.105" v="34"/>
          <ac:spMkLst>
            <pc:docMk/>
            <pc:sldMk cId="1979859177" sldId="739"/>
            <ac:spMk id="4" creationId="{F65C2406-F52B-5043-5B47-4A742B4D8CA8}"/>
          </ac:spMkLst>
        </pc:spChg>
      </pc:sldChg>
      <pc:sldChg chg="addSp delSp modSp">
        <pc:chgData name="Pulkrabek, Vanessa [MN]" userId="S::vanessa.pulkrabek_edmn.org#ext#@neahq.onmicrosoft.com::a81224d0-e988-4d62-a387-eaa8d26915eb" providerId="AD" clId="Web-{D1E4FE2F-5CA5-BC1C-C3D2-2BC8CD8512D1}" dt="2023-10-26T17:50:42.605" v="38"/>
        <pc:sldMkLst>
          <pc:docMk/>
          <pc:sldMk cId="4136322465" sldId="740"/>
        </pc:sldMkLst>
        <pc:spChg chg="add del mod">
          <ac:chgData name="Pulkrabek, Vanessa [MN]" userId="S::vanessa.pulkrabek_edmn.org#ext#@neahq.onmicrosoft.com::a81224d0-e988-4d62-a387-eaa8d26915eb" providerId="AD" clId="Web-{D1E4FE2F-5CA5-BC1C-C3D2-2BC8CD8512D1}" dt="2023-10-26T17:50:42.605" v="38"/>
          <ac:spMkLst>
            <pc:docMk/>
            <pc:sldMk cId="4136322465" sldId="740"/>
            <ac:spMk id="4" creationId="{52C60676-ABBC-680B-F894-9CA21F59D4D1}"/>
          </ac:spMkLst>
        </pc:spChg>
      </pc:sldChg>
      <pc:sldChg chg="modSp">
        <pc:chgData name="Pulkrabek, Vanessa [MN]" userId="S::vanessa.pulkrabek_edmn.org#ext#@neahq.onmicrosoft.com::a81224d0-e988-4d62-a387-eaa8d26915eb" providerId="AD" clId="Web-{D1E4FE2F-5CA5-BC1C-C3D2-2BC8CD8512D1}" dt="2023-10-26T17:51:59.546" v="49" actId="20577"/>
        <pc:sldMkLst>
          <pc:docMk/>
          <pc:sldMk cId="4053320781" sldId="757"/>
        </pc:sldMkLst>
        <pc:spChg chg="mod">
          <ac:chgData name="Pulkrabek, Vanessa [MN]" userId="S::vanessa.pulkrabek_edmn.org#ext#@neahq.onmicrosoft.com::a81224d0-e988-4d62-a387-eaa8d26915eb" providerId="AD" clId="Web-{D1E4FE2F-5CA5-BC1C-C3D2-2BC8CD8512D1}" dt="2023-10-26T17:51:59.546" v="49" actId="20577"/>
          <ac:spMkLst>
            <pc:docMk/>
            <pc:sldMk cId="4053320781" sldId="757"/>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50:18.464" v="30" actId="20577"/>
        <pc:sldMkLst>
          <pc:docMk/>
          <pc:sldMk cId="4220724717" sldId="783"/>
        </pc:sldMkLst>
        <pc:spChg chg="mod">
          <ac:chgData name="Pulkrabek, Vanessa [MN]" userId="S::vanessa.pulkrabek_edmn.org#ext#@neahq.onmicrosoft.com::a81224d0-e988-4d62-a387-eaa8d26915eb" providerId="AD" clId="Web-{D1E4FE2F-5CA5-BC1C-C3D2-2BC8CD8512D1}" dt="2023-10-26T17:50:18.464" v="30" actId="20577"/>
          <ac:spMkLst>
            <pc:docMk/>
            <pc:sldMk cId="4220724717" sldId="783"/>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25:37.039" v="28" actId="20577"/>
        <pc:sldMkLst>
          <pc:docMk/>
          <pc:sldMk cId="722859563" sldId="789"/>
        </pc:sldMkLst>
        <pc:spChg chg="mod">
          <ac:chgData name="Pulkrabek, Vanessa [MN]" userId="S::vanessa.pulkrabek_edmn.org#ext#@neahq.onmicrosoft.com::a81224d0-e988-4d62-a387-eaa8d26915eb" providerId="AD" clId="Web-{D1E4FE2F-5CA5-BC1C-C3D2-2BC8CD8512D1}" dt="2023-10-26T17:25:37.039" v="28" actId="20577"/>
          <ac:spMkLst>
            <pc:docMk/>
            <pc:sldMk cId="722859563" sldId="789"/>
            <ac:spMk id="196" creationId="{00000000-0000-0000-0000-000000000000}"/>
          </ac:spMkLst>
        </pc:spChg>
      </pc:sldChg>
      <pc:sldChg chg="modSp">
        <pc:chgData name="Pulkrabek, Vanessa [MN]" userId="S::vanessa.pulkrabek_edmn.org#ext#@neahq.onmicrosoft.com::a81224d0-e988-4d62-a387-eaa8d26915eb" providerId="AD" clId="Web-{D1E4FE2F-5CA5-BC1C-C3D2-2BC8CD8512D1}" dt="2023-10-26T19:07:05.557" v="93" actId="20577"/>
        <pc:sldMkLst>
          <pc:docMk/>
          <pc:sldMk cId="3478115224" sldId="895"/>
        </pc:sldMkLst>
        <pc:spChg chg="mod">
          <ac:chgData name="Pulkrabek, Vanessa [MN]" userId="S::vanessa.pulkrabek_edmn.org#ext#@neahq.onmicrosoft.com::a81224d0-e988-4d62-a387-eaa8d26915eb" providerId="AD" clId="Web-{D1E4FE2F-5CA5-BC1C-C3D2-2BC8CD8512D1}" dt="2023-10-26T19:07:05.557" v="93"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8:23:25.343" v="51" actId="20577"/>
        <pc:sldMkLst>
          <pc:docMk/>
          <pc:sldMk cId="2657878040" sldId="911"/>
        </pc:sldMkLst>
        <pc:spChg chg="mod">
          <ac:chgData name="Pulkrabek, Vanessa [MN]" userId="S::vanessa.pulkrabek_edmn.org#ext#@neahq.onmicrosoft.com::a81224d0-e988-4d62-a387-eaa8d26915eb" providerId="AD" clId="Web-{D1E4FE2F-5CA5-BC1C-C3D2-2BC8CD8512D1}" dt="2023-10-26T18:23:25.343" v="51" actId="20577"/>
          <ac:spMkLst>
            <pc:docMk/>
            <pc:sldMk cId="2657878040" sldId="911"/>
            <ac:spMk id="976" creationId="{00000000-0000-0000-0000-000000000000}"/>
          </ac:spMkLst>
        </pc:spChg>
      </pc:sldChg>
      <pc:sldChg chg="addSp delSp modSp">
        <pc:chgData name="Pulkrabek, Vanessa [MN]" userId="S::vanessa.pulkrabek_edmn.org#ext#@neahq.onmicrosoft.com::a81224d0-e988-4d62-a387-eaa8d26915eb" providerId="AD" clId="Web-{D1E4FE2F-5CA5-BC1C-C3D2-2BC8CD8512D1}" dt="2023-10-26T18:33:16.535" v="53"/>
        <pc:sldMkLst>
          <pc:docMk/>
          <pc:sldMk cId="2635288494" sldId="913"/>
        </pc:sldMkLst>
        <pc:picChg chg="add del mod">
          <ac:chgData name="Pulkrabek, Vanessa [MN]" userId="S::vanessa.pulkrabek_edmn.org#ext#@neahq.onmicrosoft.com::a81224d0-e988-4d62-a387-eaa8d26915eb" providerId="AD" clId="Web-{D1E4FE2F-5CA5-BC1C-C3D2-2BC8CD8512D1}" dt="2023-10-26T18:33:16.535" v="53"/>
          <ac:picMkLst>
            <pc:docMk/>
            <pc:sldMk cId="2635288494" sldId="913"/>
            <ac:picMk id="2" creationId="{20E9938C-DD98-F731-7E21-42FAB2FE6343}"/>
          </ac:picMkLst>
        </pc:picChg>
      </pc:sldChg>
      <pc:sldChg chg="addSp modSp">
        <pc:chgData name="Pulkrabek, Vanessa [MN]" userId="S::vanessa.pulkrabek_edmn.org#ext#@neahq.onmicrosoft.com::a81224d0-e988-4d62-a387-eaa8d26915eb" providerId="AD" clId="Web-{D1E4FE2F-5CA5-BC1C-C3D2-2BC8CD8512D1}" dt="2023-10-26T19:09:27.952" v="185" actId="20577"/>
        <pc:sldMkLst>
          <pc:docMk/>
          <pc:sldMk cId="2164241109" sldId="919"/>
        </pc:sldMkLst>
        <pc:spChg chg="add mod">
          <ac:chgData name="Pulkrabek, Vanessa [MN]" userId="S::vanessa.pulkrabek_edmn.org#ext#@neahq.onmicrosoft.com::a81224d0-e988-4d62-a387-eaa8d26915eb" providerId="AD" clId="Web-{D1E4FE2F-5CA5-BC1C-C3D2-2BC8CD8512D1}" dt="2023-10-26T19:09:27.952" v="185" actId="20577"/>
          <ac:spMkLst>
            <pc:docMk/>
            <pc:sldMk cId="2164241109" sldId="919"/>
            <ac:spMk id="2" creationId="{1A8EBE5F-6179-B215-54CC-4AA440813BB0}"/>
          </ac:spMkLst>
        </pc:spChg>
      </pc:sldChg>
      <pc:sldChg chg="new del">
        <pc:chgData name="Pulkrabek, Vanessa [MN]" userId="S::vanessa.pulkrabek_edmn.org#ext#@neahq.onmicrosoft.com::a81224d0-e988-4d62-a387-eaa8d26915eb" providerId="AD" clId="Web-{D1E4FE2F-5CA5-BC1C-C3D2-2BC8CD8512D1}" dt="2023-10-26T17:51:03.153" v="40"/>
        <pc:sldMkLst>
          <pc:docMk/>
          <pc:sldMk cId="119085451" sldId="967"/>
        </pc:sldMkLst>
      </pc:sldChg>
      <pc:sldChg chg="new del">
        <pc:chgData name="Pulkrabek, Vanessa [MN]" userId="S::vanessa.pulkrabek_edmn.org#ext#@neahq.onmicrosoft.com::a81224d0-e988-4d62-a387-eaa8d26915eb" providerId="AD" clId="Web-{D1E4FE2F-5CA5-BC1C-C3D2-2BC8CD8512D1}" dt="2023-10-26T17:51:36.529" v="45"/>
        <pc:sldMkLst>
          <pc:docMk/>
          <pc:sldMk cId="1476207054" sldId="967"/>
        </pc:sldMkLst>
      </pc:sldChg>
      <pc:sldChg chg="modSp add ord replId">
        <pc:chgData name="Pulkrabek, Vanessa [MN]" userId="S::vanessa.pulkrabek_edmn.org#ext#@neahq.onmicrosoft.com::a81224d0-e988-4d62-a387-eaa8d26915eb" providerId="AD" clId="Web-{D1E4FE2F-5CA5-BC1C-C3D2-2BC8CD8512D1}" dt="2023-10-26T17:51:55.483" v="48" actId="20577"/>
        <pc:sldMkLst>
          <pc:docMk/>
          <pc:sldMk cId="1035989161" sldId="968"/>
        </pc:sldMkLst>
        <pc:spChg chg="mod">
          <ac:chgData name="Pulkrabek, Vanessa [MN]" userId="S::vanessa.pulkrabek_edmn.org#ext#@neahq.onmicrosoft.com::a81224d0-e988-4d62-a387-eaa8d26915eb" providerId="AD" clId="Web-{D1E4FE2F-5CA5-BC1C-C3D2-2BC8CD8512D1}" dt="2023-10-26T17:51:55.483" v="48" actId="20577"/>
          <ac:spMkLst>
            <pc:docMk/>
            <pc:sldMk cId="1035989161" sldId="968"/>
            <ac:spMk id="3" creationId="{00000000-0000-0000-0000-000000000000}"/>
          </ac:spMkLst>
        </pc:spChg>
      </pc:sldChg>
      <pc:sldChg chg="add del replId">
        <pc:chgData name="Pulkrabek, Vanessa [MN]" userId="S::vanessa.pulkrabek_edmn.org#ext#@neahq.onmicrosoft.com::a81224d0-e988-4d62-a387-eaa8d26915eb" providerId="AD" clId="Web-{D1E4FE2F-5CA5-BC1C-C3D2-2BC8CD8512D1}" dt="2023-10-26T17:51:24.951" v="43"/>
        <pc:sldMkLst>
          <pc:docMk/>
          <pc:sldMk cId="4031879556" sldId="968"/>
        </pc:sldMkLst>
      </pc:sldChg>
      <pc:sldChg chg="new del">
        <pc:chgData name="Pulkrabek, Vanessa [MN]" userId="S::vanessa.pulkrabek_edmn.org#ext#@neahq.onmicrosoft.com::a81224d0-e988-4d62-a387-eaa8d26915eb" providerId="AD" clId="Web-{D1E4FE2F-5CA5-BC1C-C3D2-2BC8CD8512D1}" dt="2023-10-26T18:35:34.368" v="63"/>
        <pc:sldMkLst>
          <pc:docMk/>
          <pc:sldMk cId="1006113262" sldId="969"/>
        </pc:sldMkLst>
      </pc:sldChg>
      <pc:sldChg chg="addSp delSp modSp new del">
        <pc:chgData name="Pulkrabek, Vanessa [MN]" userId="S::vanessa.pulkrabek_edmn.org#ext#@neahq.onmicrosoft.com::a81224d0-e988-4d62-a387-eaa8d26915eb" providerId="AD" clId="Web-{D1E4FE2F-5CA5-BC1C-C3D2-2BC8CD8512D1}" dt="2023-10-26T18:33:33.130" v="57"/>
        <pc:sldMkLst>
          <pc:docMk/>
          <pc:sldMk cId="1818141167" sldId="969"/>
        </pc:sldMkLst>
        <pc:spChg chg="del">
          <ac:chgData name="Pulkrabek, Vanessa [MN]" userId="S::vanessa.pulkrabek_edmn.org#ext#@neahq.onmicrosoft.com::a81224d0-e988-4d62-a387-eaa8d26915eb" providerId="AD" clId="Web-{D1E4FE2F-5CA5-BC1C-C3D2-2BC8CD8512D1}" dt="2023-10-26T18:33:23.911" v="55"/>
          <ac:spMkLst>
            <pc:docMk/>
            <pc:sldMk cId="1818141167" sldId="969"/>
            <ac:spMk id="3" creationId="{5A057E91-6E75-7208-9CE9-D19F20B4D58D}"/>
          </ac:spMkLst>
        </pc:spChg>
        <pc:picChg chg="add mod ord">
          <ac:chgData name="Pulkrabek, Vanessa [MN]" userId="S::vanessa.pulkrabek_edmn.org#ext#@neahq.onmicrosoft.com::a81224d0-e988-4d62-a387-eaa8d26915eb" providerId="AD" clId="Web-{D1E4FE2F-5CA5-BC1C-C3D2-2BC8CD8512D1}" dt="2023-10-26T18:33:31.301" v="56" actId="14100"/>
          <ac:picMkLst>
            <pc:docMk/>
            <pc:sldMk cId="1818141167" sldId="969"/>
            <ac:picMk id="5" creationId="{5C74BD1B-51C1-0673-5273-644C5DC27D7B}"/>
          </ac:picMkLst>
        </pc:picChg>
      </pc:sldChg>
      <pc:sldChg chg="add">
        <pc:chgData name="Pulkrabek, Vanessa [MN]" userId="S::vanessa.pulkrabek_edmn.org#ext#@neahq.onmicrosoft.com::a81224d0-e988-4d62-a387-eaa8d26915eb" providerId="AD" clId="Web-{D1E4FE2F-5CA5-BC1C-C3D2-2BC8CD8512D1}" dt="2023-10-26T18:35:07.898" v="61"/>
        <pc:sldMkLst>
          <pc:docMk/>
          <pc:sldMk cId="821853484" sldId="970"/>
        </pc:sldMkLst>
      </pc:sldChg>
      <pc:sldChg chg="add del">
        <pc:chgData name="Pulkrabek, Vanessa [MN]" userId="S::vanessa.pulkrabek_edmn.org#ext#@neahq.onmicrosoft.com::a81224d0-e988-4d62-a387-eaa8d26915eb" providerId="AD" clId="Web-{D1E4FE2F-5CA5-BC1C-C3D2-2BC8CD8512D1}" dt="2023-10-26T18:34:58.695" v="60"/>
        <pc:sldMkLst>
          <pc:docMk/>
          <pc:sldMk cId="1193665492" sldId="970"/>
        </pc:sldMkLst>
      </pc:sldChg>
      <pc:sldChg chg="modSp add">
        <pc:chgData name="Pulkrabek, Vanessa [MN]" userId="S::vanessa.pulkrabek_edmn.org#ext#@neahq.onmicrosoft.com::a81224d0-e988-4d62-a387-eaa8d26915eb" providerId="AD" clId="Web-{D1E4FE2F-5CA5-BC1C-C3D2-2BC8CD8512D1}" dt="2023-10-26T18:35:39.649" v="64" actId="20577"/>
        <pc:sldMkLst>
          <pc:docMk/>
          <pc:sldMk cId="219241805" sldId="971"/>
        </pc:sldMkLst>
        <pc:spChg chg="mod">
          <ac:chgData name="Pulkrabek, Vanessa [MN]" userId="S::vanessa.pulkrabek_edmn.org#ext#@neahq.onmicrosoft.com::a81224d0-e988-4d62-a387-eaa8d26915eb" providerId="AD" clId="Web-{D1E4FE2F-5CA5-BC1C-C3D2-2BC8CD8512D1}" dt="2023-10-26T18:35:39.649" v="64" actId="20577"/>
          <ac:spMkLst>
            <pc:docMk/>
            <pc:sldMk cId="219241805" sldId="971"/>
            <ac:spMk id="242" creationId="{00000000-0000-0000-0000-000000000000}"/>
          </ac:spMkLst>
        </pc:spChg>
      </pc:sldChg>
      <pc:sldChg chg="modSp add">
        <pc:chgData name="Pulkrabek, Vanessa [MN]" userId="S::vanessa.pulkrabek_edmn.org#ext#@neahq.onmicrosoft.com::a81224d0-e988-4d62-a387-eaa8d26915eb" providerId="AD" clId="Web-{D1E4FE2F-5CA5-BC1C-C3D2-2BC8CD8512D1}" dt="2023-10-26T18:37:41.013" v="90" actId="20577"/>
        <pc:sldMkLst>
          <pc:docMk/>
          <pc:sldMk cId="2674096095" sldId="972"/>
        </pc:sldMkLst>
        <pc:spChg chg="mod">
          <ac:chgData name="Pulkrabek, Vanessa [MN]" userId="S::vanessa.pulkrabek_edmn.org#ext#@neahq.onmicrosoft.com::a81224d0-e988-4d62-a387-eaa8d26915eb" providerId="AD" clId="Web-{D1E4FE2F-5CA5-BC1C-C3D2-2BC8CD8512D1}" dt="2023-10-26T18:37:41.013" v="90" actId="20577"/>
          <ac:spMkLst>
            <pc:docMk/>
            <pc:sldMk cId="2674096095" sldId="972"/>
            <ac:spMk id="249" creationId="{00000000-0000-0000-0000-000000000000}"/>
          </ac:spMkLst>
        </pc:spChg>
      </pc:sldChg>
      <pc:sldMasterChg chg="add del addSldLayout delSldLayout">
        <pc:chgData name="Pulkrabek, Vanessa [MN]" userId="S::vanessa.pulkrabek_edmn.org#ext#@neahq.onmicrosoft.com::a81224d0-e988-4d62-a387-eaa8d26915eb" providerId="AD" clId="Web-{D1E4FE2F-5CA5-BC1C-C3D2-2BC8CD8512D1}" dt="2023-10-26T18:34:58.695" v="60"/>
        <pc:sldMasterMkLst>
          <pc:docMk/>
          <pc:sldMasterMk cId="0" sldId="2147483648"/>
        </pc:sldMasterMkLst>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4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4"/>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5"/>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6"/>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7"/>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8"/>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4"/>
          </pc:sldLayoutMkLst>
        </pc:sldLayoutChg>
      </pc:sldMasterChg>
    </pc:docChg>
  </pc:docChgLst>
  <pc:docChgLst>
    <pc:chgData name="Minguez, Jessica [AK]" userId="S::jessica.minguez_neaalaska.org#ext#@neahq.onmicrosoft.com::e29b5cdf-7030-4a48-b3c4-af0d3e541d63" providerId="AD" clId="Web-{9F0DDD0D-6779-269F-9832-7A2AAB492F57}"/>
    <pc:docChg chg="modSld">
      <pc:chgData name="Minguez, Jessica [AK]" userId="S::jessica.minguez_neaalaska.org#ext#@neahq.onmicrosoft.com::e29b5cdf-7030-4a48-b3c4-af0d3e541d63" providerId="AD" clId="Web-{9F0DDD0D-6779-269F-9832-7A2AAB492F57}" dt="2025-03-07T20:28:49.570" v="0" actId="14100"/>
      <pc:docMkLst>
        <pc:docMk/>
      </pc:docMkLst>
      <pc:sldChg chg="modSp">
        <pc:chgData name="Minguez, Jessica [AK]" userId="S::jessica.minguez_neaalaska.org#ext#@neahq.onmicrosoft.com::e29b5cdf-7030-4a48-b3c4-af0d3e541d63" providerId="AD" clId="Web-{9F0DDD0D-6779-269F-9832-7A2AAB492F57}" dt="2025-03-07T20:28:49.570" v="0" actId="14100"/>
        <pc:sldMkLst>
          <pc:docMk/>
          <pc:sldMk cId="3478880744" sldId="272"/>
        </pc:sldMkLst>
        <pc:spChg chg="mod">
          <ac:chgData name="Minguez, Jessica [AK]" userId="S::jessica.minguez_neaalaska.org#ext#@neahq.onmicrosoft.com::e29b5cdf-7030-4a48-b3c4-af0d3e541d63" providerId="AD" clId="Web-{9F0DDD0D-6779-269F-9832-7A2AAB492F57}" dt="2025-03-07T20:28:49.570" v="0" actId="14100"/>
          <ac:spMkLst>
            <pc:docMk/>
            <pc:sldMk cId="3478880744" sldId="272"/>
            <ac:spMk id="3" creationId="{D5A9E3C9-07AA-41F6-A08B-5C66AAB1A24E}"/>
          </ac:spMkLst>
        </pc:spChg>
      </pc:sldChg>
    </pc:docChg>
  </pc:docChgLst>
  <pc:docChgLst>
    <pc:chgData name="Chun, Helenna [CO]" userId="S::hchun_coloradoea.org#ext#@neahq.onmicrosoft.com::d89df420-c46a-4a3e-b7de-9c8f17ba880a" providerId="AD" clId="Web-{8DFA0EA5-3CE5-3EBF-E9EE-35AA7ECB39CB}"/>
    <pc:docChg chg="addSld delSld">
      <pc:chgData name="Chun, Helenna [CO]" userId="S::hchun_coloradoea.org#ext#@neahq.onmicrosoft.com::d89df420-c46a-4a3e-b7de-9c8f17ba880a" providerId="AD" clId="Web-{8DFA0EA5-3CE5-3EBF-E9EE-35AA7ECB39CB}" dt="2023-06-08T16:55:39.955" v="1"/>
      <pc:docMkLst>
        <pc:docMk/>
      </pc:docMkLst>
      <pc:sldChg chg="del">
        <pc:chgData name="Chun, Helenna [CO]" userId="S::hchun_coloradoea.org#ext#@neahq.onmicrosoft.com::d89df420-c46a-4a3e-b7de-9c8f17ba880a" providerId="AD" clId="Web-{8DFA0EA5-3CE5-3EBF-E9EE-35AA7ECB39CB}" dt="2023-06-08T16:50:56.045" v="0"/>
        <pc:sldMkLst>
          <pc:docMk/>
          <pc:sldMk cId="3022741123" sldId="499"/>
        </pc:sldMkLst>
      </pc:sldChg>
      <pc:sldChg chg="add">
        <pc:chgData name="Chun, Helenna [CO]" userId="S::hchun_coloradoea.org#ext#@neahq.onmicrosoft.com::d89df420-c46a-4a3e-b7de-9c8f17ba880a" providerId="AD" clId="Web-{8DFA0EA5-3CE5-3EBF-E9EE-35AA7ECB39CB}" dt="2023-06-08T16:55:39.955" v="1"/>
        <pc:sldMkLst>
          <pc:docMk/>
          <pc:sldMk cId="1146038139" sldId="660"/>
        </pc:sldMkLst>
      </pc:sldChg>
    </pc:docChg>
  </pc:docChgLst>
  <pc:docChgLst>
    <pc:chgData name="Mina Itabashi" userId="S::mitabashi_jwj.org#ext#@neahq.onmicrosoft.com::0cfb370e-7598-411a-a32d-e32122f472df" providerId="AD" clId="Web-{E0C3BC05-EBA8-8148-F71B-41C2642F638E}"/>
    <pc:docChg chg="addSld delSld modSld">
      <pc:chgData name="Mina Itabashi" userId="S::mitabashi_jwj.org#ext#@neahq.onmicrosoft.com::0cfb370e-7598-411a-a32d-e32122f472df" providerId="AD" clId="Web-{E0C3BC05-EBA8-8148-F71B-41C2642F638E}" dt="2023-06-02T22:20:28.571" v="373" actId="1076"/>
      <pc:docMkLst>
        <pc:docMk/>
      </pc:docMkLst>
      <pc:sldChg chg="modSp">
        <pc:chgData name="Mina Itabashi" userId="S::mitabashi_jwj.org#ext#@neahq.onmicrosoft.com::0cfb370e-7598-411a-a32d-e32122f472df" providerId="AD" clId="Web-{E0C3BC05-EBA8-8148-F71B-41C2642F638E}" dt="2023-06-02T22:06:21.249" v="219" actId="20577"/>
        <pc:sldMkLst>
          <pc:docMk/>
          <pc:sldMk cId="3862409425" sldId="273"/>
        </pc:sldMkLst>
        <pc:spChg chg="mod">
          <ac:chgData name="Mina Itabashi" userId="S::mitabashi_jwj.org#ext#@neahq.onmicrosoft.com::0cfb370e-7598-411a-a32d-e32122f472df" providerId="AD" clId="Web-{E0C3BC05-EBA8-8148-F71B-41C2642F638E}" dt="2023-06-02T22:06:21.249" v="219" actId="20577"/>
          <ac:spMkLst>
            <pc:docMk/>
            <pc:sldMk cId="3862409425" sldId="273"/>
            <ac:spMk id="3" creationId="{D5A9E3C9-07AA-41F6-A08B-5C66AAB1A24E}"/>
          </ac:spMkLst>
        </pc:spChg>
      </pc:sldChg>
      <pc:sldChg chg="del">
        <pc:chgData name="Mina Itabashi" userId="S::mitabashi_jwj.org#ext#@neahq.onmicrosoft.com::0cfb370e-7598-411a-a32d-e32122f472df" providerId="AD" clId="Web-{E0C3BC05-EBA8-8148-F71B-41C2642F638E}" dt="2023-06-02T22:05:14.995" v="177"/>
        <pc:sldMkLst>
          <pc:docMk/>
          <pc:sldMk cId="8457112" sldId="274"/>
        </pc:sldMkLst>
      </pc:sldChg>
      <pc:sldChg chg="del">
        <pc:chgData name="Mina Itabashi" userId="S::mitabashi_jwj.org#ext#@neahq.onmicrosoft.com::0cfb370e-7598-411a-a32d-e32122f472df" providerId="AD" clId="Web-{E0C3BC05-EBA8-8148-F71B-41C2642F638E}" dt="2023-06-02T22:05:14.995" v="174"/>
        <pc:sldMkLst>
          <pc:docMk/>
          <pc:sldMk cId="4257103914" sldId="284"/>
        </pc:sldMkLst>
      </pc:sldChg>
      <pc:sldChg chg="del">
        <pc:chgData name="Mina Itabashi" userId="S::mitabashi_jwj.org#ext#@neahq.onmicrosoft.com::0cfb370e-7598-411a-a32d-e32122f472df" providerId="AD" clId="Web-{E0C3BC05-EBA8-8148-F71B-41C2642F638E}" dt="2023-06-02T22:05:14.995" v="175"/>
        <pc:sldMkLst>
          <pc:docMk/>
          <pc:sldMk cId="1804827812" sldId="285"/>
        </pc:sldMkLst>
      </pc:sldChg>
      <pc:sldChg chg="del">
        <pc:chgData name="Mina Itabashi" userId="S::mitabashi_jwj.org#ext#@neahq.onmicrosoft.com::0cfb370e-7598-411a-a32d-e32122f472df" providerId="AD" clId="Web-{E0C3BC05-EBA8-8148-F71B-41C2642F638E}" dt="2023-06-02T22:05:14.995" v="178"/>
        <pc:sldMkLst>
          <pc:docMk/>
          <pc:sldMk cId="3526927104" sldId="302"/>
        </pc:sldMkLst>
      </pc:sldChg>
      <pc:sldChg chg="del">
        <pc:chgData name="Mina Itabashi" userId="S::mitabashi_jwj.org#ext#@neahq.onmicrosoft.com::0cfb370e-7598-411a-a32d-e32122f472df" providerId="AD" clId="Web-{E0C3BC05-EBA8-8148-F71B-41C2642F638E}" dt="2023-06-02T22:05:14.995" v="176"/>
        <pc:sldMkLst>
          <pc:docMk/>
          <pc:sldMk cId="813057882" sldId="303"/>
        </pc:sldMkLst>
      </pc:sldChg>
      <pc:sldChg chg="del">
        <pc:chgData name="Mina Itabashi" userId="S::mitabashi_jwj.org#ext#@neahq.onmicrosoft.com::0cfb370e-7598-411a-a32d-e32122f472df" providerId="AD" clId="Web-{E0C3BC05-EBA8-8148-F71B-41C2642F638E}" dt="2023-06-02T22:07:07.284" v="220"/>
        <pc:sldMkLst>
          <pc:docMk/>
          <pc:sldMk cId="4159855985" sldId="524"/>
        </pc:sldMkLst>
      </pc:sldChg>
      <pc:sldChg chg="add del">
        <pc:chgData name="Mina Itabashi" userId="S::mitabashi_jwj.org#ext#@neahq.onmicrosoft.com::0cfb370e-7598-411a-a32d-e32122f472df" providerId="AD" clId="Web-{E0C3BC05-EBA8-8148-F71B-41C2642F638E}" dt="2023-06-02T22:07:46.927" v="226"/>
        <pc:sldMkLst>
          <pc:docMk/>
          <pc:sldMk cId="2623559457" sldId="570"/>
        </pc:sldMkLst>
      </pc:sldChg>
      <pc:sldChg chg="add del">
        <pc:chgData name="Mina Itabashi" userId="S::mitabashi_jwj.org#ext#@neahq.onmicrosoft.com::0cfb370e-7598-411a-a32d-e32122f472df" providerId="AD" clId="Web-{E0C3BC05-EBA8-8148-F71B-41C2642F638E}" dt="2023-06-02T22:07:46.896" v="225"/>
        <pc:sldMkLst>
          <pc:docMk/>
          <pc:sldMk cId="3154447" sldId="571"/>
        </pc:sldMkLst>
      </pc:sldChg>
      <pc:sldChg chg="add del">
        <pc:chgData name="Mina Itabashi" userId="S::mitabashi_jwj.org#ext#@neahq.onmicrosoft.com::0cfb370e-7598-411a-a32d-e32122f472df" providerId="AD" clId="Web-{E0C3BC05-EBA8-8148-F71B-41C2642F638E}" dt="2023-06-02T22:07:46.864" v="224"/>
        <pc:sldMkLst>
          <pc:docMk/>
          <pc:sldMk cId="3489111598" sldId="572"/>
        </pc:sldMkLst>
      </pc:sldChg>
      <pc:sldChg chg="add del">
        <pc:chgData name="Mina Itabashi" userId="S::mitabashi_jwj.org#ext#@neahq.onmicrosoft.com::0cfb370e-7598-411a-a32d-e32122f472df" providerId="AD" clId="Web-{E0C3BC05-EBA8-8148-F71B-41C2642F638E}" dt="2023-06-02T21:49:28.058" v="75"/>
        <pc:sldMkLst>
          <pc:docMk/>
          <pc:sldMk cId="754909273" sldId="574"/>
        </pc:sldMkLst>
      </pc:sldChg>
      <pc:sldChg chg="add del">
        <pc:chgData name="Mina Itabashi" userId="S::mitabashi_jwj.org#ext#@neahq.onmicrosoft.com::0cfb370e-7598-411a-a32d-e32122f472df" providerId="AD" clId="Web-{E0C3BC05-EBA8-8148-F71B-41C2642F638E}" dt="2023-06-02T21:49:28.073" v="76"/>
        <pc:sldMkLst>
          <pc:docMk/>
          <pc:sldMk cId="2879344724" sldId="575"/>
        </pc:sldMkLst>
      </pc:sldChg>
      <pc:sldChg chg="add del">
        <pc:chgData name="Mina Itabashi" userId="S::mitabashi_jwj.org#ext#@neahq.onmicrosoft.com::0cfb370e-7598-411a-a32d-e32122f472df" providerId="AD" clId="Web-{E0C3BC05-EBA8-8148-F71B-41C2642F638E}" dt="2023-06-02T21:49:28.073" v="77"/>
        <pc:sldMkLst>
          <pc:docMk/>
          <pc:sldMk cId="3267310842" sldId="576"/>
        </pc:sldMkLst>
      </pc:sldChg>
      <pc:sldChg chg="modSp add del">
        <pc:chgData name="Mina Itabashi" userId="S::mitabashi_jwj.org#ext#@neahq.onmicrosoft.com::0cfb370e-7598-411a-a32d-e32122f472df" providerId="AD" clId="Web-{E0C3BC05-EBA8-8148-F71B-41C2642F638E}" dt="2023-06-02T21:49:28.073" v="78"/>
        <pc:sldMkLst>
          <pc:docMk/>
          <pc:sldMk cId="3390450223" sldId="577"/>
        </pc:sldMkLst>
        <pc:spChg chg="mod">
          <ac:chgData name="Mina Itabashi" userId="S::mitabashi_jwj.org#ext#@neahq.onmicrosoft.com::0cfb370e-7598-411a-a32d-e32122f472df" providerId="AD" clId="Web-{E0C3BC05-EBA8-8148-F71B-41C2642F638E}" dt="2023-06-02T21:48:58.149" v="66" actId="20577"/>
          <ac:spMkLst>
            <pc:docMk/>
            <pc:sldMk cId="3390450223" sldId="577"/>
            <ac:spMk id="2" creationId="{00000000-0000-0000-0000-000000000000}"/>
          </ac:spMkLst>
        </pc:spChg>
      </pc:sldChg>
      <pc:sldChg chg="add">
        <pc:chgData name="Mina Itabashi" userId="S::mitabashi_jwj.org#ext#@neahq.onmicrosoft.com::0cfb370e-7598-411a-a32d-e32122f472df" providerId="AD" clId="Web-{E0C3BC05-EBA8-8148-F71B-41C2642F638E}" dt="2023-06-02T21:16:49.284" v="0"/>
        <pc:sldMkLst>
          <pc:docMk/>
          <pc:sldMk cId="47963485" sldId="579"/>
        </pc:sldMkLst>
      </pc:sldChg>
      <pc:sldChg chg="add">
        <pc:chgData name="Mina Itabashi" userId="S::mitabashi_jwj.org#ext#@neahq.onmicrosoft.com::0cfb370e-7598-411a-a32d-e32122f472df" providerId="AD" clId="Web-{E0C3BC05-EBA8-8148-F71B-41C2642F638E}" dt="2023-06-02T21:17:11.722" v="3"/>
        <pc:sldMkLst>
          <pc:docMk/>
          <pc:sldMk cId="2599387064" sldId="580"/>
        </pc:sldMkLst>
      </pc:sldChg>
      <pc:sldChg chg="add del">
        <pc:chgData name="Mina Itabashi" userId="S::mitabashi_jwj.org#ext#@neahq.onmicrosoft.com::0cfb370e-7598-411a-a32d-e32122f472df" providerId="AD" clId="Web-{E0C3BC05-EBA8-8148-F71B-41C2642F638E}" dt="2023-06-02T21:17:02.221" v="2"/>
        <pc:sldMkLst>
          <pc:docMk/>
          <pc:sldMk cId="3174458709" sldId="580"/>
        </pc:sldMkLst>
      </pc:sldChg>
      <pc:sldChg chg="add">
        <pc:chgData name="Mina Itabashi" userId="S::mitabashi_jwj.org#ext#@neahq.onmicrosoft.com::0cfb370e-7598-411a-a32d-e32122f472df" providerId="AD" clId="Web-{E0C3BC05-EBA8-8148-F71B-41C2642F638E}" dt="2023-06-02T21:17:27.972" v="4"/>
        <pc:sldMkLst>
          <pc:docMk/>
          <pc:sldMk cId="3078829939" sldId="581"/>
        </pc:sldMkLst>
      </pc:sldChg>
      <pc:sldChg chg="add">
        <pc:chgData name="Mina Itabashi" userId="S::mitabashi_jwj.org#ext#@neahq.onmicrosoft.com::0cfb370e-7598-411a-a32d-e32122f472df" providerId="AD" clId="Web-{E0C3BC05-EBA8-8148-F71B-41C2642F638E}" dt="2023-06-02T21:17:28.035" v="5"/>
        <pc:sldMkLst>
          <pc:docMk/>
          <pc:sldMk cId="268172257" sldId="582"/>
        </pc:sldMkLst>
      </pc:sldChg>
      <pc:sldChg chg="add">
        <pc:chgData name="Mina Itabashi" userId="S::mitabashi_jwj.org#ext#@neahq.onmicrosoft.com::0cfb370e-7598-411a-a32d-e32122f472df" providerId="AD" clId="Web-{E0C3BC05-EBA8-8148-F71B-41C2642F638E}" dt="2023-06-02T21:17:28.129" v="6"/>
        <pc:sldMkLst>
          <pc:docMk/>
          <pc:sldMk cId="4259390874" sldId="583"/>
        </pc:sldMkLst>
      </pc:sldChg>
      <pc:sldChg chg="add">
        <pc:chgData name="Mina Itabashi" userId="S::mitabashi_jwj.org#ext#@neahq.onmicrosoft.com::0cfb370e-7598-411a-a32d-e32122f472df" providerId="AD" clId="Web-{E0C3BC05-EBA8-8148-F71B-41C2642F638E}" dt="2023-06-02T21:17:28.191" v="7"/>
        <pc:sldMkLst>
          <pc:docMk/>
          <pc:sldMk cId="3909149515" sldId="584"/>
        </pc:sldMkLst>
      </pc:sldChg>
      <pc:sldChg chg="add">
        <pc:chgData name="Mina Itabashi" userId="S::mitabashi_jwj.org#ext#@neahq.onmicrosoft.com::0cfb370e-7598-411a-a32d-e32122f472df" providerId="AD" clId="Web-{E0C3BC05-EBA8-8148-F71B-41C2642F638E}" dt="2023-06-02T21:17:28.269" v="8"/>
        <pc:sldMkLst>
          <pc:docMk/>
          <pc:sldMk cId="958609728" sldId="585"/>
        </pc:sldMkLst>
      </pc:sldChg>
      <pc:sldChg chg="add">
        <pc:chgData name="Mina Itabashi" userId="S::mitabashi_jwj.org#ext#@neahq.onmicrosoft.com::0cfb370e-7598-411a-a32d-e32122f472df" providerId="AD" clId="Web-{E0C3BC05-EBA8-8148-F71B-41C2642F638E}" dt="2023-06-02T21:17:55.051" v="9"/>
        <pc:sldMkLst>
          <pc:docMk/>
          <pc:sldMk cId="3249670049" sldId="586"/>
        </pc:sldMkLst>
      </pc:sldChg>
      <pc:sldChg chg="add">
        <pc:chgData name="Mina Itabashi" userId="S::mitabashi_jwj.org#ext#@neahq.onmicrosoft.com::0cfb370e-7598-411a-a32d-e32122f472df" providerId="AD" clId="Web-{E0C3BC05-EBA8-8148-F71B-41C2642F638E}" dt="2023-06-02T21:17:55.145" v="10"/>
        <pc:sldMkLst>
          <pc:docMk/>
          <pc:sldMk cId="567224110" sldId="587"/>
        </pc:sldMkLst>
      </pc:sldChg>
      <pc:sldChg chg="add">
        <pc:chgData name="Mina Itabashi" userId="S::mitabashi_jwj.org#ext#@neahq.onmicrosoft.com::0cfb370e-7598-411a-a32d-e32122f472df" providerId="AD" clId="Web-{E0C3BC05-EBA8-8148-F71B-41C2642F638E}" dt="2023-06-02T21:17:55.192" v="11"/>
        <pc:sldMkLst>
          <pc:docMk/>
          <pc:sldMk cId="1549872753" sldId="588"/>
        </pc:sldMkLst>
      </pc:sldChg>
      <pc:sldChg chg="add">
        <pc:chgData name="Mina Itabashi" userId="S::mitabashi_jwj.org#ext#@neahq.onmicrosoft.com::0cfb370e-7598-411a-a32d-e32122f472df" providerId="AD" clId="Web-{E0C3BC05-EBA8-8148-F71B-41C2642F638E}" dt="2023-06-02T21:17:55.270" v="12"/>
        <pc:sldMkLst>
          <pc:docMk/>
          <pc:sldMk cId="2610034128" sldId="589"/>
        </pc:sldMkLst>
      </pc:sldChg>
      <pc:sldChg chg="add">
        <pc:chgData name="Mina Itabashi" userId="S::mitabashi_jwj.org#ext#@neahq.onmicrosoft.com::0cfb370e-7598-411a-a32d-e32122f472df" providerId="AD" clId="Web-{E0C3BC05-EBA8-8148-F71B-41C2642F638E}" dt="2023-06-02T21:17:55.333" v="13"/>
        <pc:sldMkLst>
          <pc:docMk/>
          <pc:sldMk cId="2578842534" sldId="590"/>
        </pc:sldMkLst>
      </pc:sldChg>
      <pc:sldChg chg="add">
        <pc:chgData name="Mina Itabashi" userId="S::mitabashi_jwj.org#ext#@neahq.onmicrosoft.com::0cfb370e-7598-411a-a32d-e32122f472df" providerId="AD" clId="Web-{E0C3BC05-EBA8-8148-F71B-41C2642F638E}" dt="2023-06-02T21:17:55.426" v="14"/>
        <pc:sldMkLst>
          <pc:docMk/>
          <pc:sldMk cId="570315151" sldId="591"/>
        </pc:sldMkLst>
      </pc:sldChg>
      <pc:sldChg chg="add">
        <pc:chgData name="Mina Itabashi" userId="S::mitabashi_jwj.org#ext#@neahq.onmicrosoft.com::0cfb370e-7598-411a-a32d-e32122f472df" providerId="AD" clId="Web-{E0C3BC05-EBA8-8148-F71B-41C2642F638E}" dt="2023-06-02T21:18:22.505" v="15"/>
        <pc:sldMkLst>
          <pc:docMk/>
          <pc:sldMk cId="1814620583" sldId="592"/>
        </pc:sldMkLst>
      </pc:sldChg>
      <pc:sldChg chg="add">
        <pc:chgData name="Mina Itabashi" userId="S::mitabashi_jwj.org#ext#@neahq.onmicrosoft.com::0cfb370e-7598-411a-a32d-e32122f472df" providerId="AD" clId="Web-{E0C3BC05-EBA8-8148-F71B-41C2642F638E}" dt="2023-06-02T21:18:22.615" v="16"/>
        <pc:sldMkLst>
          <pc:docMk/>
          <pc:sldMk cId="3625433529" sldId="593"/>
        </pc:sldMkLst>
      </pc:sldChg>
      <pc:sldChg chg="add">
        <pc:chgData name="Mina Itabashi" userId="S::mitabashi_jwj.org#ext#@neahq.onmicrosoft.com::0cfb370e-7598-411a-a32d-e32122f472df" providerId="AD" clId="Web-{E0C3BC05-EBA8-8148-F71B-41C2642F638E}" dt="2023-06-02T21:18:22.708" v="17"/>
        <pc:sldMkLst>
          <pc:docMk/>
          <pc:sldMk cId="2528106533" sldId="594"/>
        </pc:sldMkLst>
      </pc:sldChg>
      <pc:sldChg chg="add">
        <pc:chgData name="Mina Itabashi" userId="S::mitabashi_jwj.org#ext#@neahq.onmicrosoft.com::0cfb370e-7598-411a-a32d-e32122f472df" providerId="AD" clId="Web-{E0C3BC05-EBA8-8148-F71B-41C2642F638E}" dt="2023-06-02T21:18:22.802" v="18"/>
        <pc:sldMkLst>
          <pc:docMk/>
          <pc:sldMk cId="435556586" sldId="595"/>
        </pc:sldMkLst>
      </pc:sldChg>
      <pc:sldChg chg="add">
        <pc:chgData name="Mina Itabashi" userId="S::mitabashi_jwj.org#ext#@neahq.onmicrosoft.com::0cfb370e-7598-411a-a32d-e32122f472df" providerId="AD" clId="Web-{E0C3BC05-EBA8-8148-F71B-41C2642F638E}" dt="2023-06-02T21:18:22.911" v="19"/>
        <pc:sldMkLst>
          <pc:docMk/>
          <pc:sldMk cId="3911610496" sldId="596"/>
        </pc:sldMkLst>
      </pc:sldChg>
      <pc:sldChg chg="add">
        <pc:chgData name="Mina Itabashi" userId="S::mitabashi_jwj.org#ext#@neahq.onmicrosoft.com::0cfb370e-7598-411a-a32d-e32122f472df" providerId="AD" clId="Web-{E0C3BC05-EBA8-8148-F71B-41C2642F638E}" dt="2023-06-02T21:18:23.021" v="20"/>
        <pc:sldMkLst>
          <pc:docMk/>
          <pc:sldMk cId="2905735884" sldId="597"/>
        </pc:sldMkLst>
      </pc:sldChg>
      <pc:sldChg chg="add">
        <pc:chgData name="Mina Itabashi" userId="S::mitabashi_jwj.org#ext#@neahq.onmicrosoft.com::0cfb370e-7598-411a-a32d-e32122f472df" providerId="AD" clId="Web-{E0C3BC05-EBA8-8148-F71B-41C2642F638E}" dt="2023-06-02T21:18:23.099" v="21"/>
        <pc:sldMkLst>
          <pc:docMk/>
          <pc:sldMk cId="1601049989" sldId="598"/>
        </pc:sldMkLst>
      </pc:sldChg>
      <pc:sldChg chg="add">
        <pc:chgData name="Mina Itabashi" userId="S::mitabashi_jwj.org#ext#@neahq.onmicrosoft.com::0cfb370e-7598-411a-a32d-e32122f472df" providerId="AD" clId="Web-{E0C3BC05-EBA8-8148-F71B-41C2642F638E}" dt="2023-06-02T21:18:39.490" v="22"/>
        <pc:sldMkLst>
          <pc:docMk/>
          <pc:sldMk cId="1227077497" sldId="599"/>
        </pc:sldMkLst>
      </pc:sldChg>
      <pc:sldChg chg="add">
        <pc:chgData name="Mina Itabashi" userId="S::mitabashi_jwj.org#ext#@neahq.onmicrosoft.com::0cfb370e-7598-411a-a32d-e32122f472df" providerId="AD" clId="Web-{E0C3BC05-EBA8-8148-F71B-41C2642F638E}" dt="2023-06-02T21:18:39.615" v="23"/>
        <pc:sldMkLst>
          <pc:docMk/>
          <pc:sldMk cId="2392374028" sldId="600"/>
        </pc:sldMkLst>
      </pc:sldChg>
      <pc:sldChg chg="add">
        <pc:chgData name="Mina Itabashi" userId="S::mitabashi_jwj.org#ext#@neahq.onmicrosoft.com::0cfb370e-7598-411a-a32d-e32122f472df" providerId="AD" clId="Web-{E0C3BC05-EBA8-8148-F71B-41C2642F638E}" dt="2023-06-02T21:18:39.678" v="24"/>
        <pc:sldMkLst>
          <pc:docMk/>
          <pc:sldMk cId="571609588" sldId="601"/>
        </pc:sldMkLst>
      </pc:sldChg>
      <pc:sldChg chg="add">
        <pc:chgData name="Mina Itabashi" userId="S::mitabashi_jwj.org#ext#@neahq.onmicrosoft.com::0cfb370e-7598-411a-a32d-e32122f472df" providerId="AD" clId="Web-{E0C3BC05-EBA8-8148-F71B-41C2642F638E}" dt="2023-06-02T21:18:39.740" v="25"/>
        <pc:sldMkLst>
          <pc:docMk/>
          <pc:sldMk cId="4058444775" sldId="602"/>
        </pc:sldMkLst>
      </pc:sldChg>
      <pc:sldChg chg="add">
        <pc:chgData name="Mina Itabashi" userId="S::mitabashi_jwj.org#ext#@neahq.onmicrosoft.com::0cfb370e-7598-411a-a32d-e32122f472df" providerId="AD" clId="Web-{E0C3BC05-EBA8-8148-F71B-41C2642F638E}" dt="2023-06-02T21:18:39.928" v="26"/>
        <pc:sldMkLst>
          <pc:docMk/>
          <pc:sldMk cId="502766751" sldId="603"/>
        </pc:sldMkLst>
      </pc:sldChg>
      <pc:sldChg chg="add">
        <pc:chgData name="Mina Itabashi" userId="S::mitabashi_jwj.org#ext#@neahq.onmicrosoft.com::0cfb370e-7598-411a-a32d-e32122f472df" providerId="AD" clId="Web-{E0C3BC05-EBA8-8148-F71B-41C2642F638E}" dt="2023-06-02T21:18:39.990" v="27"/>
        <pc:sldMkLst>
          <pc:docMk/>
          <pc:sldMk cId="2910894818" sldId="604"/>
        </pc:sldMkLst>
      </pc:sldChg>
      <pc:sldChg chg="add">
        <pc:chgData name="Mina Itabashi" userId="S::mitabashi_jwj.org#ext#@neahq.onmicrosoft.com::0cfb370e-7598-411a-a32d-e32122f472df" providerId="AD" clId="Web-{E0C3BC05-EBA8-8148-F71B-41C2642F638E}" dt="2023-06-02T21:18:40.068" v="28"/>
        <pc:sldMkLst>
          <pc:docMk/>
          <pc:sldMk cId="422774094" sldId="605"/>
        </pc:sldMkLst>
      </pc:sldChg>
      <pc:sldChg chg="add">
        <pc:chgData name="Mina Itabashi" userId="S::mitabashi_jwj.org#ext#@neahq.onmicrosoft.com::0cfb370e-7598-411a-a32d-e32122f472df" providerId="AD" clId="Web-{E0C3BC05-EBA8-8148-F71B-41C2642F638E}" dt="2023-06-02T21:18:57.428" v="29"/>
        <pc:sldMkLst>
          <pc:docMk/>
          <pc:sldMk cId="3038553865" sldId="606"/>
        </pc:sldMkLst>
      </pc:sldChg>
      <pc:sldChg chg="add">
        <pc:chgData name="Mina Itabashi" userId="S::mitabashi_jwj.org#ext#@neahq.onmicrosoft.com::0cfb370e-7598-411a-a32d-e32122f472df" providerId="AD" clId="Web-{E0C3BC05-EBA8-8148-F71B-41C2642F638E}" dt="2023-06-02T21:18:57.600" v="30"/>
        <pc:sldMkLst>
          <pc:docMk/>
          <pc:sldMk cId="1392913373" sldId="607"/>
        </pc:sldMkLst>
      </pc:sldChg>
      <pc:sldChg chg="add">
        <pc:chgData name="Mina Itabashi" userId="S::mitabashi_jwj.org#ext#@neahq.onmicrosoft.com::0cfb370e-7598-411a-a32d-e32122f472df" providerId="AD" clId="Web-{E0C3BC05-EBA8-8148-F71B-41C2642F638E}" dt="2023-06-02T21:18:57.647" v="31"/>
        <pc:sldMkLst>
          <pc:docMk/>
          <pc:sldMk cId="513942702" sldId="608"/>
        </pc:sldMkLst>
      </pc:sldChg>
      <pc:sldChg chg="add">
        <pc:chgData name="Mina Itabashi" userId="S::mitabashi_jwj.org#ext#@neahq.onmicrosoft.com::0cfb370e-7598-411a-a32d-e32122f472df" providerId="AD" clId="Web-{E0C3BC05-EBA8-8148-F71B-41C2642F638E}" dt="2023-06-02T21:18:57.741" v="32"/>
        <pc:sldMkLst>
          <pc:docMk/>
          <pc:sldMk cId="596030781" sldId="609"/>
        </pc:sldMkLst>
      </pc:sldChg>
      <pc:sldChg chg="add">
        <pc:chgData name="Mina Itabashi" userId="S::mitabashi_jwj.org#ext#@neahq.onmicrosoft.com::0cfb370e-7598-411a-a32d-e32122f472df" providerId="AD" clId="Web-{E0C3BC05-EBA8-8148-F71B-41C2642F638E}" dt="2023-06-02T21:18:57.834" v="33"/>
        <pc:sldMkLst>
          <pc:docMk/>
          <pc:sldMk cId="1928766831" sldId="610"/>
        </pc:sldMkLst>
      </pc:sldChg>
      <pc:sldChg chg="add">
        <pc:chgData name="Mina Itabashi" userId="S::mitabashi_jwj.org#ext#@neahq.onmicrosoft.com::0cfb370e-7598-411a-a32d-e32122f472df" providerId="AD" clId="Web-{E0C3BC05-EBA8-8148-F71B-41C2642F638E}" dt="2023-06-02T21:18:57.897" v="34"/>
        <pc:sldMkLst>
          <pc:docMk/>
          <pc:sldMk cId="3663785403" sldId="611"/>
        </pc:sldMkLst>
      </pc:sldChg>
      <pc:sldChg chg="add">
        <pc:chgData name="Mina Itabashi" userId="S::mitabashi_jwj.org#ext#@neahq.onmicrosoft.com::0cfb370e-7598-411a-a32d-e32122f472df" providerId="AD" clId="Web-{E0C3BC05-EBA8-8148-F71B-41C2642F638E}" dt="2023-06-02T21:18:58.038" v="35"/>
        <pc:sldMkLst>
          <pc:docMk/>
          <pc:sldMk cId="309883223" sldId="612"/>
        </pc:sldMkLst>
      </pc:sldChg>
      <pc:sldChg chg="add">
        <pc:chgData name="Mina Itabashi" userId="S::mitabashi_jwj.org#ext#@neahq.onmicrosoft.com::0cfb370e-7598-411a-a32d-e32122f472df" providerId="AD" clId="Web-{E0C3BC05-EBA8-8148-F71B-41C2642F638E}" dt="2023-06-02T21:19:22.960" v="36"/>
        <pc:sldMkLst>
          <pc:docMk/>
          <pc:sldMk cId="3193775158" sldId="613"/>
        </pc:sldMkLst>
      </pc:sldChg>
      <pc:sldChg chg="add">
        <pc:chgData name="Mina Itabashi" userId="S::mitabashi_jwj.org#ext#@neahq.onmicrosoft.com::0cfb370e-7598-411a-a32d-e32122f472df" providerId="AD" clId="Web-{E0C3BC05-EBA8-8148-F71B-41C2642F638E}" dt="2023-06-02T21:19:48.586" v="37"/>
        <pc:sldMkLst>
          <pc:docMk/>
          <pc:sldMk cId="4000537700" sldId="614"/>
        </pc:sldMkLst>
      </pc:sldChg>
      <pc:sldChg chg="add">
        <pc:chgData name="Mina Itabashi" userId="S::mitabashi_jwj.org#ext#@neahq.onmicrosoft.com::0cfb370e-7598-411a-a32d-e32122f472df" providerId="AD" clId="Web-{E0C3BC05-EBA8-8148-F71B-41C2642F638E}" dt="2023-06-02T21:19:48.695" v="38"/>
        <pc:sldMkLst>
          <pc:docMk/>
          <pc:sldMk cId="3721452483" sldId="615"/>
        </pc:sldMkLst>
      </pc:sldChg>
      <pc:sldChg chg="add">
        <pc:chgData name="Mina Itabashi" userId="S::mitabashi_jwj.org#ext#@neahq.onmicrosoft.com::0cfb370e-7598-411a-a32d-e32122f472df" providerId="AD" clId="Web-{E0C3BC05-EBA8-8148-F71B-41C2642F638E}" dt="2023-06-02T21:19:48.758" v="39"/>
        <pc:sldMkLst>
          <pc:docMk/>
          <pc:sldMk cId="2661093786" sldId="616"/>
        </pc:sldMkLst>
      </pc:sldChg>
      <pc:sldChg chg="add">
        <pc:chgData name="Mina Itabashi" userId="S::mitabashi_jwj.org#ext#@neahq.onmicrosoft.com::0cfb370e-7598-411a-a32d-e32122f472df" providerId="AD" clId="Web-{E0C3BC05-EBA8-8148-F71B-41C2642F638E}" dt="2023-06-02T21:19:48.867" v="40"/>
        <pc:sldMkLst>
          <pc:docMk/>
          <pc:sldMk cId="2530643959" sldId="617"/>
        </pc:sldMkLst>
      </pc:sldChg>
      <pc:sldChg chg="delSp modSp new">
        <pc:chgData name="Mina Itabashi" userId="S::mitabashi_jwj.org#ext#@neahq.onmicrosoft.com::0cfb370e-7598-411a-a32d-e32122f472df" providerId="AD" clId="Web-{E0C3BC05-EBA8-8148-F71B-41C2642F638E}" dt="2023-06-02T21:21:50.090" v="55" actId="14100"/>
        <pc:sldMkLst>
          <pc:docMk/>
          <pc:sldMk cId="3710810197" sldId="618"/>
        </pc:sldMkLst>
        <pc:spChg chg="mod">
          <ac:chgData name="Mina Itabashi" userId="S::mitabashi_jwj.org#ext#@neahq.onmicrosoft.com::0cfb370e-7598-411a-a32d-e32122f472df" providerId="AD" clId="Web-{E0C3BC05-EBA8-8148-F71B-41C2642F638E}" dt="2023-06-02T21:21:50.090" v="55" actId="14100"/>
          <ac:spMkLst>
            <pc:docMk/>
            <pc:sldMk cId="3710810197" sldId="618"/>
            <ac:spMk id="2" creationId="{19713533-7B88-CEE2-7616-3DC737186708}"/>
          </ac:spMkLst>
        </pc:spChg>
        <pc:spChg chg="del">
          <ac:chgData name="Mina Itabashi" userId="S::mitabashi_jwj.org#ext#@neahq.onmicrosoft.com::0cfb370e-7598-411a-a32d-e32122f472df" providerId="AD" clId="Web-{E0C3BC05-EBA8-8148-F71B-41C2642F638E}" dt="2023-06-02T21:20:24.322" v="49"/>
          <ac:spMkLst>
            <pc:docMk/>
            <pc:sldMk cId="3710810197" sldId="618"/>
            <ac:spMk id="3" creationId="{1E829A85-DCA0-2D94-68A2-4F6C09E5F64B}"/>
          </ac:spMkLst>
        </pc:spChg>
      </pc:sldChg>
      <pc:sldChg chg="modSp add">
        <pc:chgData name="Mina Itabashi" userId="S::mitabashi_jwj.org#ext#@neahq.onmicrosoft.com::0cfb370e-7598-411a-a32d-e32122f472df" providerId="AD" clId="Web-{E0C3BC05-EBA8-8148-F71B-41C2642F638E}" dt="2023-06-02T22:04:52.212" v="173" actId="20577"/>
        <pc:sldMkLst>
          <pc:docMk/>
          <pc:sldMk cId="2768027045" sldId="619"/>
        </pc:sldMkLst>
        <pc:spChg chg="mod">
          <ac:chgData name="Mina Itabashi" userId="S::mitabashi_jwj.org#ext#@neahq.onmicrosoft.com::0cfb370e-7598-411a-a32d-e32122f472df" providerId="AD" clId="Web-{E0C3BC05-EBA8-8148-F71B-41C2642F638E}" dt="2023-06-02T22:04:52.212" v="173" actId="20577"/>
          <ac:spMkLst>
            <pc:docMk/>
            <pc:sldMk cId="2768027045" sldId="619"/>
            <ac:spMk id="12" creationId="{00000000-0000-0000-0000-000000000000}"/>
          </ac:spMkLst>
        </pc:spChg>
      </pc:sldChg>
      <pc:sldChg chg="add">
        <pc:chgData name="Mina Itabashi" userId="S::mitabashi_jwj.org#ext#@neahq.onmicrosoft.com::0cfb370e-7598-411a-a32d-e32122f472df" providerId="AD" clId="Web-{E0C3BC05-EBA8-8148-F71B-41C2642F638E}" dt="2023-06-02T21:49:41.230" v="80"/>
        <pc:sldMkLst>
          <pc:docMk/>
          <pc:sldMk cId="1527898960" sldId="620"/>
        </pc:sldMkLst>
      </pc:sldChg>
      <pc:sldChg chg="modSp add">
        <pc:chgData name="Mina Itabashi" userId="S::mitabashi_jwj.org#ext#@neahq.onmicrosoft.com::0cfb370e-7598-411a-a32d-e32122f472df" providerId="AD" clId="Web-{E0C3BC05-EBA8-8148-F71B-41C2642F638E}" dt="2023-06-02T21:50:25.827" v="134" actId="20577"/>
        <pc:sldMkLst>
          <pc:docMk/>
          <pc:sldMk cId="908501807" sldId="621"/>
        </pc:sldMkLst>
        <pc:spChg chg="mod">
          <ac:chgData name="Mina Itabashi" userId="S::mitabashi_jwj.org#ext#@neahq.onmicrosoft.com::0cfb370e-7598-411a-a32d-e32122f472df" providerId="AD" clId="Web-{E0C3BC05-EBA8-8148-F71B-41C2642F638E}" dt="2023-06-02T21:50:25.827" v="134" actId="20577"/>
          <ac:spMkLst>
            <pc:docMk/>
            <pc:sldMk cId="908501807" sldId="621"/>
            <ac:spMk id="3" creationId="{9B1D9728-DEF6-4E62-AADF-1DCD181AD169}"/>
          </ac:spMkLst>
        </pc:spChg>
      </pc:sldChg>
      <pc:sldChg chg="add">
        <pc:chgData name="Mina Itabashi" userId="S::mitabashi_jwj.org#ext#@neahq.onmicrosoft.com::0cfb370e-7598-411a-a32d-e32122f472df" providerId="AD" clId="Web-{E0C3BC05-EBA8-8148-F71B-41C2642F638E}" dt="2023-06-02T21:49:41.355" v="82"/>
        <pc:sldMkLst>
          <pc:docMk/>
          <pc:sldMk cId="2471963295" sldId="622"/>
        </pc:sldMkLst>
      </pc:sldChg>
      <pc:sldChg chg="add">
        <pc:chgData name="Mina Itabashi" userId="S::mitabashi_jwj.org#ext#@neahq.onmicrosoft.com::0cfb370e-7598-411a-a32d-e32122f472df" providerId="AD" clId="Web-{E0C3BC05-EBA8-8148-F71B-41C2642F638E}" dt="2023-06-02T22:05:36.090" v="179"/>
        <pc:sldMkLst>
          <pc:docMk/>
          <pc:sldMk cId="545080792" sldId="623"/>
        </pc:sldMkLst>
      </pc:sldChg>
      <pc:sldChg chg="add">
        <pc:chgData name="Mina Itabashi" userId="S::mitabashi_jwj.org#ext#@neahq.onmicrosoft.com::0cfb370e-7598-411a-a32d-e32122f472df" providerId="AD" clId="Web-{E0C3BC05-EBA8-8148-F71B-41C2642F638E}" dt="2023-06-02T22:05:36.153" v="180"/>
        <pc:sldMkLst>
          <pc:docMk/>
          <pc:sldMk cId="1541319011" sldId="624"/>
        </pc:sldMkLst>
      </pc:sldChg>
      <pc:sldChg chg="add">
        <pc:chgData name="Mina Itabashi" userId="S::mitabashi_jwj.org#ext#@neahq.onmicrosoft.com::0cfb370e-7598-411a-a32d-e32122f472df" providerId="AD" clId="Web-{E0C3BC05-EBA8-8148-F71B-41C2642F638E}" dt="2023-06-02T22:05:36.231" v="181"/>
        <pc:sldMkLst>
          <pc:docMk/>
          <pc:sldMk cId="711545062" sldId="625"/>
        </pc:sldMkLst>
      </pc:sldChg>
      <pc:sldChg chg="add">
        <pc:chgData name="Mina Itabashi" userId="S::mitabashi_jwj.org#ext#@neahq.onmicrosoft.com::0cfb370e-7598-411a-a32d-e32122f472df" providerId="AD" clId="Web-{E0C3BC05-EBA8-8148-F71B-41C2642F638E}" dt="2023-06-02T22:05:36.372" v="182"/>
        <pc:sldMkLst>
          <pc:docMk/>
          <pc:sldMk cId="329827803" sldId="626"/>
        </pc:sldMkLst>
      </pc:sldChg>
      <pc:sldChg chg="add">
        <pc:chgData name="Mina Itabashi" userId="S::mitabashi_jwj.org#ext#@neahq.onmicrosoft.com::0cfb370e-7598-411a-a32d-e32122f472df" providerId="AD" clId="Web-{E0C3BC05-EBA8-8148-F71B-41C2642F638E}" dt="2023-06-02T22:05:36.465" v="183"/>
        <pc:sldMkLst>
          <pc:docMk/>
          <pc:sldMk cId="3957540991" sldId="627"/>
        </pc:sldMkLst>
      </pc:sldChg>
      <pc:sldChg chg="add del replId">
        <pc:chgData name="Mina Itabashi" userId="S::mitabashi_jwj.org#ext#@neahq.onmicrosoft.com::0cfb370e-7598-411a-a32d-e32122f472df" providerId="AD" clId="Web-{E0C3BC05-EBA8-8148-F71B-41C2642F638E}" dt="2023-06-02T22:11:31.270" v="366"/>
        <pc:sldMkLst>
          <pc:docMk/>
          <pc:sldMk cId="372650930" sldId="628"/>
        </pc:sldMkLst>
      </pc:sldChg>
      <pc:sldChg chg="add del replId">
        <pc:chgData name="Mina Itabashi" userId="S::mitabashi_jwj.org#ext#@neahq.onmicrosoft.com::0cfb370e-7598-411a-a32d-e32122f472df" providerId="AD" clId="Web-{E0C3BC05-EBA8-8148-F71B-41C2642F638E}" dt="2023-06-02T22:10:01.186" v="281"/>
        <pc:sldMkLst>
          <pc:docMk/>
          <pc:sldMk cId="3793336507" sldId="629"/>
        </pc:sldMkLst>
      </pc:sldChg>
      <pc:sldChg chg="add del replId">
        <pc:chgData name="Mina Itabashi" userId="S::mitabashi_jwj.org#ext#@neahq.onmicrosoft.com::0cfb370e-7598-411a-a32d-e32122f472df" providerId="AD" clId="Web-{E0C3BC05-EBA8-8148-F71B-41C2642F638E}" dt="2023-06-02T22:08:10.413" v="230"/>
        <pc:sldMkLst>
          <pc:docMk/>
          <pc:sldMk cId="206691153" sldId="630"/>
        </pc:sldMkLst>
      </pc:sldChg>
      <pc:sldChg chg="add del replId">
        <pc:chgData name="Mina Itabashi" userId="S::mitabashi_jwj.org#ext#@neahq.onmicrosoft.com::0cfb370e-7598-411a-a32d-e32122f472df" providerId="AD" clId="Web-{E0C3BC05-EBA8-8148-F71B-41C2642F638E}" dt="2023-06-02T22:10:04.014" v="282"/>
        <pc:sldMkLst>
          <pc:docMk/>
          <pc:sldMk cId="1695342260" sldId="630"/>
        </pc:sldMkLst>
      </pc:sldChg>
      <pc:sldChg chg="modSp add replId">
        <pc:chgData name="Mina Itabashi" userId="S::mitabashi_jwj.org#ext#@neahq.onmicrosoft.com::0cfb370e-7598-411a-a32d-e32122f472df" providerId="AD" clId="Web-{E0C3BC05-EBA8-8148-F71B-41C2642F638E}" dt="2023-06-02T22:09:58.811" v="280" actId="20577"/>
        <pc:sldMkLst>
          <pc:docMk/>
          <pc:sldMk cId="1523823394" sldId="631"/>
        </pc:sldMkLst>
        <pc:spChg chg="mod">
          <ac:chgData name="Mina Itabashi" userId="S::mitabashi_jwj.org#ext#@neahq.onmicrosoft.com::0cfb370e-7598-411a-a32d-e32122f472df" providerId="AD" clId="Web-{E0C3BC05-EBA8-8148-F71B-41C2642F638E}" dt="2023-06-02T22:09:22.074" v="236" actId="20577"/>
          <ac:spMkLst>
            <pc:docMk/>
            <pc:sldMk cId="1523823394" sldId="631"/>
            <ac:spMk id="195" creationId="{00000000-0000-0000-0000-000000000000}"/>
          </ac:spMkLst>
        </pc:spChg>
        <pc:spChg chg="mod">
          <ac:chgData name="Mina Itabashi" userId="S::mitabashi_jwj.org#ext#@neahq.onmicrosoft.com::0cfb370e-7598-411a-a32d-e32122f472df" providerId="AD" clId="Web-{E0C3BC05-EBA8-8148-F71B-41C2642F638E}" dt="2023-06-02T22:09:58.811" v="280" actId="20577"/>
          <ac:spMkLst>
            <pc:docMk/>
            <pc:sldMk cId="1523823394" sldId="631"/>
            <ac:spMk id="196" creationId="{00000000-0000-0000-0000-000000000000}"/>
          </ac:spMkLst>
        </pc:spChg>
      </pc:sldChg>
      <pc:sldChg chg="addSp delSp modSp add replId">
        <pc:chgData name="Mina Itabashi" userId="S::mitabashi_jwj.org#ext#@neahq.onmicrosoft.com::0cfb370e-7598-411a-a32d-e32122f472df" providerId="AD" clId="Web-{E0C3BC05-EBA8-8148-F71B-41C2642F638E}" dt="2023-06-02T22:20:28.571" v="373" actId="1076"/>
        <pc:sldMkLst>
          <pc:docMk/>
          <pc:sldMk cId="3696955243" sldId="632"/>
        </pc:sldMkLst>
        <pc:spChg chg="mod">
          <ac:chgData name="Mina Itabashi" userId="S::mitabashi_jwj.org#ext#@neahq.onmicrosoft.com::0cfb370e-7598-411a-a32d-e32122f472df" providerId="AD" clId="Web-{E0C3BC05-EBA8-8148-F71B-41C2642F638E}" dt="2023-06-02T22:11:21.972" v="363" actId="20577"/>
          <ac:spMkLst>
            <pc:docMk/>
            <pc:sldMk cId="3696955243" sldId="632"/>
            <ac:spMk id="196" creationId="{00000000-0000-0000-0000-000000000000}"/>
          </ac:spMkLst>
        </pc:spChg>
        <pc:picChg chg="add mod">
          <ac:chgData name="Mina Itabashi" userId="S::mitabashi_jwj.org#ext#@neahq.onmicrosoft.com::0cfb370e-7598-411a-a32d-e32122f472df" providerId="AD" clId="Web-{E0C3BC05-EBA8-8148-F71B-41C2642F638E}" dt="2023-06-02T22:20:28.571" v="373" actId="1076"/>
          <ac:picMkLst>
            <pc:docMk/>
            <pc:sldMk cId="3696955243" sldId="632"/>
            <ac:picMk id="3" creationId="{5E3B8FD0-2701-8DB4-C999-D53458FBEC3B}"/>
          </ac:picMkLst>
        </pc:picChg>
        <pc:picChg chg="add del mod">
          <ac:chgData name="Mina Itabashi" userId="S::mitabashi_jwj.org#ext#@neahq.onmicrosoft.com::0cfb370e-7598-411a-a32d-e32122f472df" providerId="AD" clId="Web-{E0C3BC05-EBA8-8148-F71B-41C2642F638E}" dt="2023-06-02T22:16:24.039" v="368"/>
          <ac:picMkLst>
            <pc:docMk/>
            <pc:sldMk cId="3696955243" sldId="632"/>
            <ac:picMk id="4" creationId="{40D083C4-2FF7-56BF-6592-E145F6465118}"/>
          </ac:picMkLst>
        </pc:picChg>
        <pc:picChg chg="add mod">
          <ac:chgData name="Mina Itabashi" userId="S::mitabashi_jwj.org#ext#@neahq.onmicrosoft.com::0cfb370e-7598-411a-a32d-e32122f472df" providerId="AD" clId="Web-{E0C3BC05-EBA8-8148-F71B-41C2642F638E}" dt="2023-06-02T22:20:25.727" v="372" actId="1076"/>
          <ac:picMkLst>
            <pc:docMk/>
            <pc:sldMk cId="3696955243" sldId="632"/>
            <ac:picMk id="5" creationId="{E0C0567B-E9AA-6882-B58F-5A0D0C91814E}"/>
          </ac:picMkLst>
        </pc:picChg>
      </pc:sldChg>
    </pc:docChg>
  </pc:docChgLst>
  <pc:docChgLst>
    <pc:chgData name="Holmes, Ellen [NEA]" userId="S::eholmes@nea.org::8df78491-616d-4641-a13e-176bb27a1b7f" providerId="AD" clId="Web-{C8CFB142-1FF1-379E-7860-4F118D421C58}"/>
    <pc:docChg chg="modSld">
      <pc:chgData name="Holmes, Ellen [NEA]" userId="S::eholmes@nea.org::8df78491-616d-4641-a13e-176bb27a1b7f" providerId="AD" clId="Web-{C8CFB142-1FF1-379E-7860-4F118D421C58}" dt="2023-11-01T02:30:32.502" v="41" actId="20577"/>
      <pc:docMkLst>
        <pc:docMk/>
      </pc:docMkLst>
      <pc:sldChg chg="modSp">
        <pc:chgData name="Holmes, Ellen [NEA]" userId="S::eholmes@nea.org::8df78491-616d-4641-a13e-176bb27a1b7f" providerId="AD" clId="Web-{C8CFB142-1FF1-379E-7860-4F118D421C58}" dt="2023-11-01T02:05:45.246" v="29" actId="20577"/>
        <pc:sldMkLst>
          <pc:docMk/>
          <pc:sldMk cId="265710980" sldId="961"/>
        </pc:sldMkLst>
        <pc:spChg chg="mod">
          <ac:chgData name="Holmes, Ellen [NEA]" userId="S::eholmes@nea.org::8df78491-616d-4641-a13e-176bb27a1b7f" providerId="AD" clId="Web-{C8CFB142-1FF1-379E-7860-4F118D421C58}" dt="2023-11-01T02:05:45.246" v="29" actId="20577"/>
          <ac:spMkLst>
            <pc:docMk/>
            <pc:sldMk cId="265710980" sldId="961"/>
            <ac:spMk id="3" creationId="{00000000-0000-0000-0000-000000000000}"/>
          </ac:spMkLst>
        </pc:spChg>
      </pc:sldChg>
      <pc:sldChg chg="modSp">
        <pc:chgData name="Holmes, Ellen [NEA]" userId="S::eholmes@nea.org::8df78491-616d-4641-a13e-176bb27a1b7f" providerId="AD" clId="Web-{C8CFB142-1FF1-379E-7860-4F118D421C58}" dt="2023-11-01T02:30:32.502" v="41" actId="20577"/>
        <pc:sldMkLst>
          <pc:docMk/>
          <pc:sldMk cId="3707641995" sldId="1004"/>
        </pc:sldMkLst>
        <pc:spChg chg="mod">
          <ac:chgData name="Holmes, Ellen [NEA]" userId="S::eholmes@nea.org::8df78491-616d-4641-a13e-176bb27a1b7f" providerId="AD" clId="Web-{C8CFB142-1FF1-379E-7860-4F118D421C58}" dt="2023-11-01T02:30:32.502" v="41" actId="20577"/>
          <ac:spMkLst>
            <pc:docMk/>
            <pc:sldMk cId="3707641995" sldId="1004"/>
            <ac:spMk id="3" creationId="{00000000-0000-0000-0000-000000000000}"/>
          </ac:spMkLst>
        </pc:spChg>
      </pc:sldChg>
      <pc:sldChg chg="modSp">
        <pc:chgData name="Holmes, Ellen [NEA]" userId="S::eholmes@nea.org::8df78491-616d-4641-a13e-176bb27a1b7f" providerId="AD" clId="Web-{C8CFB142-1FF1-379E-7860-4F118D421C58}" dt="2023-11-01T02:24:24.337" v="35" actId="20577"/>
        <pc:sldMkLst>
          <pc:docMk/>
          <pc:sldMk cId="42461349" sldId="1030"/>
        </pc:sldMkLst>
        <pc:spChg chg="mod">
          <ac:chgData name="Holmes, Ellen [NEA]" userId="S::eholmes@nea.org::8df78491-616d-4641-a13e-176bb27a1b7f" providerId="AD" clId="Web-{C8CFB142-1FF1-379E-7860-4F118D421C58}" dt="2023-11-01T02:24:24.337" v="35" actId="20577"/>
          <ac:spMkLst>
            <pc:docMk/>
            <pc:sldMk cId="42461349" sldId="1030"/>
            <ac:spMk id="3" creationId="{00000000-0000-0000-0000-000000000000}"/>
          </ac:spMkLst>
        </pc:spChg>
      </pc:sldChg>
    </pc:docChg>
  </pc:docChgLst>
  <pc:docChgLst>
    <pc:chgData name="Holmes, Ellen [NEA]" userId="S::eholmes@nea.org::8df78491-616d-4641-a13e-176bb27a1b7f" providerId="AD" clId="Web-{3827B6C3-E9AE-268E-535C-3439134F4C17}"/>
    <pc:docChg chg="addSld modSld">
      <pc:chgData name="Holmes, Ellen [NEA]" userId="S::eholmes@nea.org::8df78491-616d-4641-a13e-176bb27a1b7f" providerId="AD" clId="Web-{3827B6C3-E9AE-268E-535C-3439134F4C17}" dt="2025-03-09T16:23:07.799" v="13" actId="14100"/>
      <pc:docMkLst>
        <pc:docMk/>
      </pc:docMkLst>
      <pc:sldChg chg="modSp">
        <pc:chgData name="Holmes, Ellen [NEA]" userId="S::eholmes@nea.org::8df78491-616d-4641-a13e-176bb27a1b7f" providerId="AD" clId="Web-{3827B6C3-E9AE-268E-535C-3439134F4C17}" dt="2025-03-09T16:16:00.439" v="11" actId="20577"/>
        <pc:sldMkLst>
          <pc:docMk/>
          <pc:sldMk cId="868777685" sldId="1077"/>
        </pc:sldMkLst>
        <pc:spChg chg="mod">
          <ac:chgData name="Holmes, Ellen [NEA]" userId="S::eholmes@nea.org::8df78491-616d-4641-a13e-176bb27a1b7f" providerId="AD" clId="Web-{3827B6C3-E9AE-268E-535C-3439134F4C17}" dt="2025-03-09T16:16:00.439" v="11" actId="20577"/>
          <ac:spMkLst>
            <pc:docMk/>
            <pc:sldMk cId="868777685" sldId="1077"/>
            <ac:spMk id="3" creationId="{00000000-0000-0000-0000-000000000000}"/>
          </ac:spMkLst>
        </pc:spChg>
      </pc:sldChg>
      <pc:sldChg chg="modSp add replId">
        <pc:chgData name="Holmes, Ellen [NEA]" userId="S::eholmes@nea.org::8df78491-616d-4641-a13e-176bb27a1b7f" providerId="AD" clId="Web-{3827B6C3-E9AE-268E-535C-3439134F4C17}" dt="2025-03-09T16:23:07.799" v="13" actId="14100"/>
        <pc:sldMkLst>
          <pc:docMk/>
          <pc:sldMk cId="4012914994" sldId="1084"/>
        </pc:sldMkLst>
        <pc:picChg chg="mod">
          <ac:chgData name="Holmes, Ellen [NEA]" userId="S::eholmes@nea.org::8df78491-616d-4641-a13e-176bb27a1b7f" providerId="AD" clId="Web-{3827B6C3-E9AE-268E-535C-3439134F4C17}" dt="2025-03-09T16:23:07.799" v="13" actId="14100"/>
          <ac:picMkLst>
            <pc:docMk/>
            <pc:sldMk cId="4012914994" sldId="1084"/>
            <ac:picMk id="98" creationId="{0C23BBEB-24B9-E35A-7B63-B4C39F5DFF15}"/>
          </ac:picMkLst>
        </pc:picChg>
      </pc:sldChg>
    </pc:docChg>
  </pc:docChgLst>
  <pc:docChgLst>
    <pc:chgData name="Chun, Helenna [CO]" userId="S::hchun_coloradoea.org#ext#@neahq.onmicrosoft.com::d89df420-c46a-4a3e-b7de-9c8f17ba880a" providerId="AD" clId="Web-{4FD11AE6-143D-25D4-DB1D-2C3E268FA66D}"/>
    <pc:docChg chg="modSld">
      <pc:chgData name="Chun, Helenna [CO]" userId="S::hchun_coloradoea.org#ext#@neahq.onmicrosoft.com::d89df420-c46a-4a3e-b7de-9c8f17ba880a" providerId="AD" clId="Web-{4FD11AE6-143D-25D4-DB1D-2C3E268FA66D}" dt="2023-06-04T20:01:58.866" v="7" actId="1076"/>
      <pc:docMkLst>
        <pc:docMk/>
      </pc:docMkLst>
      <pc:sldChg chg="addSp modSp">
        <pc:chgData name="Chun, Helenna [CO]" userId="S::hchun_coloradoea.org#ext#@neahq.onmicrosoft.com::d89df420-c46a-4a3e-b7de-9c8f17ba880a" providerId="AD" clId="Web-{4FD11AE6-143D-25D4-DB1D-2C3E268FA66D}" dt="2023-06-04T20:01:58.866" v="7" actId="1076"/>
        <pc:sldMkLst>
          <pc:docMk/>
          <pc:sldMk cId="2800898953" sldId="541"/>
        </pc:sldMkLst>
        <pc:spChg chg="mod">
          <ac:chgData name="Chun, Helenna [CO]" userId="S::hchun_coloradoea.org#ext#@neahq.onmicrosoft.com::d89df420-c46a-4a3e-b7de-9c8f17ba880a" providerId="AD" clId="Web-{4FD11AE6-143D-25D4-DB1D-2C3E268FA66D}" dt="2023-06-04T20:01:38.772" v="2" actId="14100"/>
          <ac:spMkLst>
            <pc:docMk/>
            <pc:sldMk cId="2800898953" sldId="541"/>
            <ac:spMk id="3" creationId="{38595DA4-C1CD-CCE6-9A43-C5107A860489}"/>
          </ac:spMkLst>
        </pc:spChg>
        <pc:picChg chg="add mod">
          <ac:chgData name="Chun, Helenna [CO]" userId="S::hchun_coloradoea.org#ext#@neahq.onmicrosoft.com::d89df420-c46a-4a3e-b7de-9c8f17ba880a" providerId="AD" clId="Web-{4FD11AE6-143D-25D4-DB1D-2C3E268FA66D}" dt="2023-06-04T20:01:58.866" v="7" actId="1076"/>
          <ac:picMkLst>
            <pc:docMk/>
            <pc:sldMk cId="2800898953" sldId="541"/>
            <ac:picMk id="4" creationId="{E7474BAE-0559-EBA8-F7F3-5AA064054849}"/>
          </ac:picMkLst>
        </pc:picChg>
      </pc:sldChg>
    </pc:docChg>
  </pc:docChgLst>
  <pc:docChgLst>
    <pc:chgData name="Eischeid, Hedy [AK]" userId="S::hedy.eischeid_neaalaska.org#ext#@neahq.onmicrosoft.com::549e5082-63c7-47ff-9cd6-fbb49a1f189e" providerId="AD" clId="Web-{2726BFE0-8EF0-50F3-1D9F-59AD13A75A94}"/>
    <pc:docChg chg="addSld delSld modSld">
      <pc:chgData name="Eischeid, Hedy [AK]" userId="S::hedy.eischeid_neaalaska.org#ext#@neahq.onmicrosoft.com::549e5082-63c7-47ff-9cd6-fbb49a1f189e" providerId="AD" clId="Web-{2726BFE0-8EF0-50F3-1D9F-59AD13A75A94}" dt="2023-11-01T02:11:11.279" v="22"/>
      <pc:docMkLst>
        <pc:docMk/>
      </pc:docMkLst>
      <pc:sldChg chg="del">
        <pc:chgData name="Eischeid, Hedy [AK]" userId="S::hedy.eischeid_neaalaska.org#ext#@neahq.onmicrosoft.com::549e5082-63c7-47ff-9cd6-fbb49a1f189e" providerId="AD" clId="Web-{2726BFE0-8EF0-50F3-1D9F-59AD13A75A94}" dt="2023-11-01T02:11:08.013" v="19"/>
        <pc:sldMkLst>
          <pc:docMk/>
          <pc:sldMk cId="2258802110" sldId="957"/>
        </pc:sldMkLst>
      </pc:sldChg>
      <pc:sldChg chg="del">
        <pc:chgData name="Eischeid, Hedy [AK]" userId="S::hedy.eischeid_neaalaska.org#ext#@neahq.onmicrosoft.com::549e5082-63c7-47ff-9cd6-fbb49a1f189e" providerId="AD" clId="Web-{2726BFE0-8EF0-50F3-1D9F-59AD13A75A94}" dt="2023-11-01T02:11:09.216" v="20"/>
        <pc:sldMkLst>
          <pc:docMk/>
          <pc:sldMk cId="1044681419" sldId="958"/>
        </pc:sldMkLst>
      </pc:sldChg>
      <pc:sldChg chg="del">
        <pc:chgData name="Eischeid, Hedy [AK]" userId="S::hedy.eischeid_neaalaska.org#ext#@neahq.onmicrosoft.com::549e5082-63c7-47ff-9cd6-fbb49a1f189e" providerId="AD" clId="Web-{2726BFE0-8EF0-50F3-1D9F-59AD13A75A94}" dt="2023-11-01T02:11:10.216" v="21"/>
        <pc:sldMkLst>
          <pc:docMk/>
          <pc:sldMk cId="4021911872" sldId="959"/>
        </pc:sldMkLst>
      </pc:sldChg>
      <pc:sldChg chg="del">
        <pc:chgData name="Eischeid, Hedy [AK]" userId="S::hedy.eischeid_neaalaska.org#ext#@neahq.onmicrosoft.com::549e5082-63c7-47ff-9cd6-fbb49a1f189e" providerId="AD" clId="Web-{2726BFE0-8EF0-50F3-1D9F-59AD13A75A94}" dt="2023-11-01T02:11:11.279" v="22"/>
        <pc:sldMkLst>
          <pc:docMk/>
          <pc:sldMk cId="3949335501" sldId="960"/>
        </pc:sldMkLst>
      </pc:sldChg>
      <pc:sldChg chg="modSp">
        <pc:chgData name="Eischeid, Hedy [AK]" userId="S::hedy.eischeid_neaalaska.org#ext#@neahq.onmicrosoft.com::549e5082-63c7-47ff-9cd6-fbb49a1f189e" providerId="AD" clId="Web-{2726BFE0-8EF0-50F3-1D9F-59AD13A75A94}" dt="2023-11-01T02:07:34.303" v="10" actId="20577"/>
        <pc:sldMkLst>
          <pc:docMk/>
          <pc:sldMk cId="265710980" sldId="961"/>
        </pc:sldMkLst>
        <pc:spChg chg="mod">
          <ac:chgData name="Eischeid, Hedy [AK]" userId="S::hedy.eischeid_neaalaska.org#ext#@neahq.onmicrosoft.com::549e5082-63c7-47ff-9cd6-fbb49a1f189e" providerId="AD" clId="Web-{2726BFE0-8EF0-50F3-1D9F-59AD13A75A94}" dt="2023-11-01T02:07:34.303" v="10" actId="20577"/>
          <ac:spMkLst>
            <pc:docMk/>
            <pc:sldMk cId="265710980" sldId="961"/>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7:48.741" v="14" actId="1076"/>
        <pc:sldMkLst>
          <pc:docMk/>
          <pc:sldMk cId="141574644" sldId="1000"/>
        </pc:sldMkLst>
        <pc:spChg chg="mod">
          <ac:chgData name="Eischeid, Hedy [AK]" userId="S::hedy.eischeid_neaalaska.org#ext#@neahq.onmicrosoft.com::549e5082-63c7-47ff-9cd6-fbb49a1f189e" providerId="AD" clId="Web-{2726BFE0-8EF0-50F3-1D9F-59AD13A75A94}" dt="2023-11-01T02:07:48.741" v="14" actId="1076"/>
          <ac:spMkLst>
            <pc:docMk/>
            <pc:sldMk cId="141574644" sldId="1000"/>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8:29.196" v="18" actId="20577"/>
        <pc:sldMkLst>
          <pc:docMk/>
          <pc:sldMk cId="3226020062" sldId="1001"/>
        </pc:sldMkLst>
        <pc:spChg chg="mod">
          <ac:chgData name="Eischeid, Hedy [AK]" userId="S::hedy.eischeid_neaalaska.org#ext#@neahq.onmicrosoft.com::549e5082-63c7-47ff-9cd6-fbb49a1f189e" providerId="AD" clId="Web-{2726BFE0-8EF0-50F3-1D9F-59AD13A75A94}" dt="2023-11-01T02:08:29.196" v="18" actId="20577"/>
          <ac:spMkLst>
            <pc:docMk/>
            <pc:sldMk cId="3226020062" sldId="1001"/>
            <ac:spMk id="3" creationId="{00000000-0000-0000-0000-000000000000}"/>
          </ac:spMkLst>
        </pc:spChg>
      </pc:sldChg>
    </pc:docChg>
  </pc:docChgLst>
  <pc:docChgLst>
    <pc:chgData name="Pulkrabek, Vanessa [MN]" userId="S::vanessa.pulkrabek_edmn.org#ext#@neahq.onmicrosoft.com::a81224d0-e988-4d62-a387-eaa8d26915eb" providerId="AD" clId="Web-{8672FA59-666B-4F8C-A3C9-F17516842A5B}"/>
    <pc:docChg chg="modSld">
      <pc:chgData name="Pulkrabek, Vanessa [MN]" userId="S::vanessa.pulkrabek_edmn.org#ext#@neahq.onmicrosoft.com::a81224d0-e988-4d62-a387-eaa8d26915eb" providerId="AD" clId="Web-{8672FA59-666B-4F8C-A3C9-F17516842A5B}" dt="2023-11-01T15:13:56.272" v="1" actId="20577"/>
      <pc:docMkLst>
        <pc:docMk/>
      </pc:docMkLst>
      <pc:sldChg chg="modSp">
        <pc:chgData name="Pulkrabek, Vanessa [MN]" userId="S::vanessa.pulkrabek_edmn.org#ext#@neahq.onmicrosoft.com::a81224d0-e988-4d62-a387-eaa8d26915eb" providerId="AD" clId="Web-{8672FA59-666B-4F8C-A3C9-F17516842A5B}" dt="2023-11-01T15:13:56.272" v="1" actId="20577"/>
        <pc:sldMkLst>
          <pc:docMk/>
          <pc:sldMk cId="1613629610" sldId="910"/>
        </pc:sldMkLst>
        <pc:spChg chg="mod">
          <ac:chgData name="Pulkrabek, Vanessa [MN]" userId="S::vanessa.pulkrabek_edmn.org#ext#@neahq.onmicrosoft.com::a81224d0-e988-4d62-a387-eaa8d26915eb" providerId="AD" clId="Web-{8672FA59-666B-4F8C-A3C9-F17516842A5B}" dt="2023-11-01T15:13:56.272" v="1" actId="20577"/>
          <ac:spMkLst>
            <pc:docMk/>
            <pc:sldMk cId="1613629610" sldId="910"/>
            <ac:spMk id="3" creationId="{00000000-0000-0000-0000-000000000000}"/>
          </ac:spMkLst>
        </pc:spChg>
      </pc:sldChg>
    </pc:docChg>
  </pc:docChgLst>
  <pc:docChgLst>
    <pc:chgData name="Mina Itabashi" userId="S::mitabashi_jwj.org#ext#@neahq.onmicrosoft.com::0cfb370e-7598-411a-a32d-e32122f472df" providerId="AD" clId="Web-{68F415E2-9A68-2A69-BA3B-C6241EF6704D}"/>
    <pc:docChg chg="modSld">
      <pc:chgData name="Mina Itabashi" userId="S::mitabashi_jwj.org#ext#@neahq.onmicrosoft.com::0cfb370e-7598-411a-a32d-e32122f472df" providerId="AD" clId="Web-{68F415E2-9A68-2A69-BA3B-C6241EF6704D}" dt="2023-06-05T14:53:37.532" v="0" actId="20577"/>
      <pc:docMkLst>
        <pc:docMk/>
      </pc:docMkLst>
      <pc:sldChg chg="modSp">
        <pc:chgData name="Mina Itabashi" userId="S::mitabashi_jwj.org#ext#@neahq.onmicrosoft.com::0cfb370e-7598-411a-a32d-e32122f472df" providerId="AD" clId="Web-{68F415E2-9A68-2A69-BA3B-C6241EF6704D}" dt="2023-06-05T14:53:37.532" v="0" actId="20577"/>
        <pc:sldMkLst>
          <pc:docMk/>
          <pc:sldMk cId="1858935731" sldId="535"/>
        </pc:sldMkLst>
        <pc:spChg chg="mod">
          <ac:chgData name="Mina Itabashi" userId="S::mitabashi_jwj.org#ext#@neahq.onmicrosoft.com::0cfb370e-7598-411a-a32d-e32122f472df" providerId="AD" clId="Web-{68F415E2-9A68-2A69-BA3B-C6241EF6704D}" dt="2023-06-05T14:53:37.532" v="0" actId="20577"/>
          <ac:spMkLst>
            <pc:docMk/>
            <pc:sldMk cId="1858935731" sldId="535"/>
            <ac:spMk id="2" creationId="{FC43DA12-5949-9F27-500F-636E090F4BC6}"/>
          </ac:spMkLst>
        </pc:spChg>
      </pc:sldChg>
    </pc:docChg>
  </pc:docChgLst>
  <pc:docChgLst>
    <pc:chgData name="Eischeid, Hedy [AK]" userId="S::hedy.eischeid_neaalaska.org#ext#@neahq.onmicrosoft.com::549e5082-63c7-47ff-9cd6-fbb49a1f189e" providerId="AD" clId="Web-{6E118C30-901C-E889-572F-54AEC4E3C813}"/>
    <pc:docChg chg="sldOrd">
      <pc:chgData name="Eischeid, Hedy [AK]" userId="S::hedy.eischeid_neaalaska.org#ext#@neahq.onmicrosoft.com::549e5082-63c7-47ff-9cd6-fbb49a1f189e" providerId="AD" clId="Web-{6E118C30-901C-E889-572F-54AEC4E3C813}" dt="2023-10-31T20:04:31.951" v="3"/>
      <pc:docMkLst>
        <pc:docMk/>
      </pc:docMkLst>
      <pc:sldChg chg="ord">
        <pc:chgData name="Eischeid, Hedy [AK]" userId="S::hedy.eischeid_neaalaska.org#ext#@neahq.onmicrosoft.com::549e5082-63c7-47ff-9cd6-fbb49a1f189e" providerId="AD" clId="Web-{6E118C30-901C-E889-572F-54AEC4E3C813}" dt="2023-10-31T15:33:11.063" v="0"/>
        <pc:sldMkLst>
          <pc:docMk/>
          <pc:sldMk cId="3957540991" sldId="627"/>
        </pc:sldMkLst>
      </pc:sldChg>
      <pc:sldChg chg="ord">
        <pc:chgData name="Eischeid, Hedy [AK]" userId="S::hedy.eischeid_neaalaska.org#ext#@neahq.onmicrosoft.com::549e5082-63c7-47ff-9cd6-fbb49a1f189e" providerId="AD" clId="Web-{6E118C30-901C-E889-572F-54AEC4E3C813}" dt="2023-10-31T20:01:37.760" v="1"/>
        <pc:sldMkLst>
          <pc:docMk/>
          <pc:sldMk cId="910526731" sldId="784"/>
        </pc:sldMkLst>
      </pc:sldChg>
      <pc:sldChg chg="ord">
        <pc:chgData name="Eischeid, Hedy [AK]" userId="S::hedy.eischeid_neaalaska.org#ext#@neahq.onmicrosoft.com::549e5082-63c7-47ff-9cd6-fbb49a1f189e" providerId="AD" clId="Web-{6E118C30-901C-E889-572F-54AEC4E3C813}" dt="2023-10-31T20:04:31.951" v="3"/>
        <pc:sldMkLst>
          <pc:docMk/>
          <pc:sldMk cId="175897038" sldId="977"/>
        </pc:sldMkLst>
      </pc:sldChg>
    </pc:docChg>
  </pc:docChgLst>
  <pc:docChgLst>
    <pc:chgData name="Eischeid, Hedy [AK]" userId="S::hedy.eischeid_neaalaska.org#ext#@neahq.onmicrosoft.com::549e5082-63c7-47ff-9cd6-fbb49a1f189e" providerId="AD" clId="Web-{734EDDF0-1072-D8A2-DE7D-31D104515C9C}"/>
    <pc:docChg chg="addSld delSld modSld sldOrd">
      <pc:chgData name="Eischeid, Hedy [AK]" userId="S::hedy.eischeid_neaalaska.org#ext#@neahq.onmicrosoft.com::549e5082-63c7-47ff-9cd6-fbb49a1f189e" providerId="AD" clId="Web-{734EDDF0-1072-D8A2-DE7D-31D104515C9C}" dt="2023-10-31T00:28:56.582" v="35"/>
      <pc:docMkLst>
        <pc:docMk/>
      </pc:docMkLst>
      <pc:sldChg chg="modSp">
        <pc:chgData name="Eischeid, Hedy [AK]" userId="S::hedy.eischeid_neaalaska.org#ext#@neahq.onmicrosoft.com::549e5082-63c7-47ff-9cd6-fbb49a1f189e" providerId="AD" clId="Web-{734EDDF0-1072-D8A2-DE7D-31D104515C9C}" dt="2023-10-30T23:20:16.796" v="4" actId="20577"/>
        <pc:sldMkLst>
          <pc:docMk/>
          <pc:sldMk cId="443818811" sldId="747"/>
        </pc:sldMkLst>
        <pc:spChg chg="mod">
          <ac:chgData name="Eischeid, Hedy [AK]" userId="S::hedy.eischeid_neaalaska.org#ext#@neahq.onmicrosoft.com::549e5082-63c7-47ff-9cd6-fbb49a1f189e" providerId="AD" clId="Web-{734EDDF0-1072-D8A2-DE7D-31D104515C9C}" dt="2023-10-30T23:20:16.796" v="4" actId="20577"/>
          <ac:spMkLst>
            <pc:docMk/>
            <pc:sldMk cId="443818811" sldId="747"/>
            <ac:spMk id="2" creationId="{00000000-0000-0000-0000-000000000000}"/>
          </ac:spMkLst>
        </pc:spChg>
      </pc:sldChg>
      <pc:sldChg chg="ord">
        <pc:chgData name="Eischeid, Hedy [AK]" userId="S::hedy.eischeid_neaalaska.org#ext#@neahq.onmicrosoft.com::549e5082-63c7-47ff-9cd6-fbb49a1f189e" providerId="AD" clId="Web-{734EDDF0-1072-D8A2-DE7D-31D104515C9C}" dt="2023-10-30T23:27:18.838" v="5"/>
        <pc:sldMkLst>
          <pc:docMk/>
          <pc:sldMk cId="1167054450" sldId="770"/>
        </pc:sldMkLst>
      </pc:sldChg>
      <pc:sldChg chg="ord">
        <pc:chgData name="Eischeid, Hedy [AK]" userId="S::hedy.eischeid_neaalaska.org#ext#@neahq.onmicrosoft.com::549e5082-63c7-47ff-9cd6-fbb49a1f189e" providerId="AD" clId="Web-{734EDDF0-1072-D8A2-DE7D-31D104515C9C}" dt="2023-10-31T00:01:38.059" v="23"/>
        <pc:sldMkLst>
          <pc:docMk/>
          <pc:sldMk cId="3175828244" sldId="781"/>
        </pc:sldMkLst>
      </pc:sldChg>
      <pc:sldChg chg="del ord">
        <pc:chgData name="Eischeid, Hedy [AK]" userId="S::hedy.eischeid_neaalaska.org#ext#@neahq.onmicrosoft.com::549e5082-63c7-47ff-9cd6-fbb49a1f189e" providerId="AD" clId="Web-{734EDDF0-1072-D8A2-DE7D-31D104515C9C}" dt="2023-10-30T23:54:01.001" v="21"/>
        <pc:sldMkLst>
          <pc:docMk/>
          <pc:sldMk cId="3207274851" sldId="798"/>
        </pc:sldMkLst>
      </pc:sldChg>
      <pc:sldChg chg="modSp">
        <pc:chgData name="Eischeid, Hedy [AK]" userId="S::hedy.eischeid_neaalaska.org#ext#@neahq.onmicrosoft.com::549e5082-63c7-47ff-9cd6-fbb49a1f189e" providerId="AD" clId="Web-{734EDDF0-1072-D8A2-DE7D-31D104515C9C}" dt="2023-10-31T00:09:42.602" v="30" actId="20577"/>
        <pc:sldMkLst>
          <pc:docMk/>
          <pc:sldMk cId="1735824207" sldId="827"/>
        </pc:sldMkLst>
        <pc:spChg chg="mod">
          <ac:chgData name="Eischeid, Hedy [AK]" userId="S::hedy.eischeid_neaalaska.org#ext#@neahq.onmicrosoft.com::549e5082-63c7-47ff-9cd6-fbb49a1f189e" providerId="AD" clId="Web-{734EDDF0-1072-D8A2-DE7D-31D104515C9C}" dt="2023-10-31T00:09:42.602" v="30" actId="20577"/>
          <ac:spMkLst>
            <pc:docMk/>
            <pc:sldMk cId="1735824207" sldId="827"/>
            <ac:spMk id="3" creationId="{3273C7F2-7401-4B6A-B695-7319D13102D9}"/>
          </ac:spMkLst>
        </pc:spChg>
      </pc:sldChg>
      <pc:sldChg chg="ord">
        <pc:chgData name="Eischeid, Hedy [AK]" userId="S::hedy.eischeid_neaalaska.org#ext#@neahq.onmicrosoft.com::549e5082-63c7-47ff-9cd6-fbb49a1f189e" providerId="AD" clId="Web-{734EDDF0-1072-D8A2-DE7D-31D104515C9C}" dt="2023-10-30T23:17:16.526" v="0"/>
        <pc:sldMkLst>
          <pc:docMk/>
          <pc:sldMk cId="3987123830" sldId="868"/>
        </pc:sldMkLst>
      </pc:sldChg>
      <pc:sldChg chg="ord">
        <pc:chgData name="Eischeid, Hedy [AK]" userId="S::hedy.eischeid_neaalaska.org#ext#@neahq.onmicrosoft.com::549e5082-63c7-47ff-9cd6-fbb49a1f189e" providerId="AD" clId="Web-{734EDDF0-1072-D8A2-DE7D-31D104515C9C}" dt="2023-10-30T23:27:37.588" v="6"/>
        <pc:sldMkLst>
          <pc:docMk/>
          <pc:sldMk cId="1995163548" sldId="869"/>
        </pc:sldMkLst>
      </pc:sldChg>
      <pc:sldChg chg="ord">
        <pc:chgData name="Eischeid, Hedy [AK]" userId="S::hedy.eischeid_neaalaska.org#ext#@neahq.onmicrosoft.com::549e5082-63c7-47ff-9cd6-fbb49a1f189e" providerId="AD" clId="Web-{734EDDF0-1072-D8A2-DE7D-31D104515C9C}" dt="2023-10-30T23:59:36.306" v="22"/>
        <pc:sldMkLst>
          <pc:docMk/>
          <pc:sldMk cId="511521336" sldId="870"/>
        </pc:sldMkLst>
      </pc:sldChg>
      <pc:sldChg chg="ord">
        <pc:chgData name="Eischeid, Hedy [AK]" userId="S::hedy.eischeid_neaalaska.org#ext#@neahq.onmicrosoft.com::549e5082-63c7-47ff-9cd6-fbb49a1f189e" providerId="AD" clId="Web-{734EDDF0-1072-D8A2-DE7D-31D104515C9C}" dt="2023-10-31T00:01:57.872" v="24"/>
        <pc:sldMkLst>
          <pc:docMk/>
          <pc:sldMk cId="914933267" sldId="871"/>
        </pc:sldMkLst>
      </pc:sldChg>
      <pc:sldChg chg="delSp modSp">
        <pc:chgData name="Eischeid, Hedy [AK]" userId="S::hedy.eischeid_neaalaska.org#ext#@neahq.onmicrosoft.com::549e5082-63c7-47ff-9cd6-fbb49a1f189e" providerId="AD" clId="Web-{734EDDF0-1072-D8A2-DE7D-31D104515C9C}" dt="2023-10-31T00:21:07.633" v="33" actId="1076"/>
        <pc:sldMkLst>
          <pc:docMk/>
          <pc:sldMk cId="1292285423" sldId="903"/>
        </pc:sldMkLst>
        <pc:spChg chg="del mod">
          <ac:chgData name="Eischeid, Hedy [AK]" userId="S::hedy.eischeid_neaalaska.org#ext#@neahq.onmicrosoft.com::549e5082-63c7-47ff-9cd6-fbb49a1f189e" providerId="AD" clId="Web-{734EDDF0-1072-D8A2-DE7D-31D104515C9C}" dt="2023-10-31T00:21:03.227" v="32"/>
          <ac:spMkLst>
            <pc:docMk/>
            <pc:sldMk cId="1292285423" sldId="903"/>
            <ac:spMk id="2" creationId="{00000000-0000-0000-0000-000000000000}"/>
          </ac:spMkLst>
        </pc:spChg>
        <pc:picChg chg="mod">
          <ac:chgData name="Eischeid, Hedy [AK]" userId="S::hedy.eischeid_neaalaska.org#ext#@neahq.onmicrosoft.com::549e5082-63c7-47ff-9cd6-fbb49a1f189e" providerId="AD" clId="Web-{734EDDF0-1072-D8A2-DE7D-31D104515C9C}" dt="2023-10-31T00:21:07.633" v="33" actId="1076"/>
          <ac:picMkLst>
            <pc:docMk/>
            <pc:sldMk cId="1292285423" sldId="903"/>
            <ac:picMk id="5" creationId="{00000000-0000-0000-0000-000000000000}"/>
          </ac:picMkLst>
        </pc:picChg>
      </pc:sldChg>
      <pc:sldChg chg="del">
        <pc:chgData name="Eischeid, Hedy [AK]" userId="S::hedy.eischeid_neaalaska.org#ext#@neahq.onmicrosoft.com::549e5082-63c7-47ff-9cd6-fbb49a1f189e" providerId="AD" clId="Web-{734EDDF0-1072-D8A2-DE7D-31D104515C9C}" dt="2023-10-31T00:26:28.297" v="34"/>
        <pc:sldMkLst>
          <pc:docMk/>
          <pc:sldMk cId="2160540604" sldId="918"/>
        </pc:sldMkLst>
      </pc:sldChg>
      <pc:sldChg chg="ord">
        <pc:chgData name="Eischeid, Hedy [AK]" userId="S::hedy.eischeid_neaalaska.org#ext#@neahq.onmicrosoft.com::549e5082-63c7-47ff-9cd6-fbb49a1f189e" providerId="AD" clId="Web-{734EDDF0-1072-D8A2-DE7D-31D104515C9C}" dt="2023-10-31T00:28:56.582" v="35"/>
        <pc:sldMkLst>
          <pc:docMk/>
          <pc:sldMk cId="4034317275" sldId="929"/>
        </pc:sldMkLst>
      </pc:sldChg>
      <pc:sldChg chg="delSp modSp del">
        <pc:chgData name="Eischeid, Hedy [AK]" userId="S::hedy.eischeid_neaalaska.org#ext#@neahq.onmicrosoft.com::549e5082-63c7-47ff-9cd6-fbb49a1f189e" providerId="AD" clId="Web-{734EDDF0-1072-D8A2-DE7D-31D104515C9C}" dt="2023-10-30T23:53:44.954" v="17"/>
        <pc:sldMkLst>
          <pc:docMk/>
          <pc:sldMk cId="628924745" sldId="973"/>
        </pc:sldMkLst>
        <pc:spChg chg="del">
          <ac:chgData name="Eischeid, Hedy [AK]" userId="S::hedy.eischeid_neaalaska.org#ext#@neahq.onmicrosoft.com::549e5082-63c7-47ff-9cd6-fbb49a1f189e" providerId="AD" clId="Web-{734EDDF0-1072-D8A2-DE7D-31D104515C9C}" dt="2023-10-30T23:52:34.296" v="10"/>
          <ac:spMkLst>
            <pc:docMk/>
            <pc:sldMk cId="628924745" sldId="973"/>
            <ac:spMk id="2" creationId="{306F67C3-C751-EC67-48D6-5A9D76E19E80}"/>
          </ac:spMkLst>
        </pc:spChg>
        <pc:spChg chg="mod">
          <ac:chgData name="Eischeid, Hedy [AK]" userId="S::hedy.eischeid_neaalaska.org#ext#@neahq.onmicrosoft.com::549e5082-63c7-47ff-9cd6-fbb49a1f189e" providerId="AD" clId="Web-{734EDDF0-1072-D8A2-DE7D-31D104515C9C}" dt="2023-10-30T23:52:27.905" v="9" actId="1076"/>
          <ac:spMkLst>
            <pc:docMk/>
            <pc:sldMk cId="628924745" sldId="973"/>
            <ac:spMk id="3" creationId="{157131FE-DEE0-D2BA-86FD-6D2B8E2485E5}"/>
          </ac:spMkLst>
        </pc:spChg>
      </pc:sldChg>
      <pc:sldChg chg="add del replId">
        <pc:chgData name="Eischeid, Hedy [AK]" userId="S::hedy.eischeid_neaalaska.org#ext#@neahq.onmicrosoft.com::549e5082-63c7-47ff-9cd6-fbb49a1f189e" providerId="AD" clId="Web-{734EDDF0-1072-D8A2-DE7D-31D104515C9C}" dt="2023-10-30T23:53:48.673" v="18"/>
        <pc:sldMkLst>
          <pc:docMk/>
          <pc:sldMk cId="1694773167" sldId="974"/>
        </pc:sldMkLst>
      </pc:sldChg>
      <pc:sldChg chg="add del replId">
        <pc:chgData name="Eischeid, Hedy [AK]" userId="S::hedy.eischeid_neaalaska.org#ext#@neahq.onmicrosoft.com::549e5082-63c7-47ff-9cd6-fbb49a1f189e" providerId="AD" clId="Web-{734EDDF0-1072-D8A2-DE7D-31D104515C9C}" dt="2023-10-30T23:53:50.204" v="19"/>
        <pc:sldMkLst>
          <pc:docMk/>
          <pc:sldMk cId="784697167" sldId="975"/>
        </pc:sldMkLst>
      </pc:sldChg>
      <pc:sldChg chg="modSp add">
        <pc:chgData name="Eischeid, Hedy [AK]" userId="S::hedy.eischeid_neaalaska.org#ext#@neahq.onmicrosoft.com::549e5082-63c7-47ff-9cd6-fbb49a1f189e" providerId="AD" clId="Web-{734EDDF0-1072-D8A2-DE7D-31D104515C9C}" dt="2023-10-31T00:05:59.284" v="25" actId="20577"/>
        <pc:sldMkLst>
          <pc:docMk/>
          <pc:sldMk cId="1643319475" sldId="976"/>
        </pc:sldMkLst>
        <pc:spChg chg="mod">
          <ac:chgData name="Eischeid, Hedy [AK]" userId="S::hedy.eischeid_neaalaska.org#ext#@neahq.onmicrosoft.com::549e5082-63c7-47ff-9cd6-fbb49a1f189e" providerId="AD" clId="Web-{734EDDF0-1072-D8A2-DE7D-31D104515C9C}" dt="2023-10-31T00:05:59.284" v="25" actId="20577"/>
          <ac:spMkLst>
            <pc:docMk/>
            <pc:sldMk cId="1643319475" sldId="976"/>
            <ac:spMk id="4" creationId="{00000000-0000-0000-0000-000000000000}"/>
          </ac:spMkLst>
        </pc:spChg>
      </pc:sldChg>
    </pc:docChg>
  </pc:docChgLst>
  <pc:docChgLst>
    <pc:chgData name="Pulkrabek, Vanessa [MN]" userId="S::vanessa.pulkrabek_edmn.org#ext#@neahq.onmicrosoft.com::a81224d0-e988-4d62-a387-eaa8d26915eb" providerId="AD" clId="Web-{07FCAA4E-FEC1-7C86-DEC6-D61A7D01C989}"/>
    <pc:docChg chg="delSld modSld">
      <pc:chgData name="Pulkrabek, Vanessa [MN]" userId="S::vanessa.pulkrabek_edmn.org#ext#@neahq.onmicrosoft.com::a81224d0-e988-4d62-a387-eaa8d26915eb" providerId="AD" clId="Web-{07FCAA4E-FEC1-7C86-DEC6-D61A7D01C989}" dt="2023-10-30T23:07:52.122" v="21"/>
      <pc:docMkLst>
        <pc:docMk/>
      </pc:docMkLst>
      <pc:sldChg chg="modSp">
        <pc:chgData name="Pulkrabek, Vanessa [MN]" userId="S::vanessa.pulkrabek_edmn.org#ext#@neahq.onmicrosoft.com::a81224d0-e988-4d62-a387-eaa8d26915eb" providerId="AD" clId="Web-{07FCAA4E-FEC1-7C86-DEC6-D61A7D01C989}" dt="2023-10-30T22:50:35.050" v="19" actId="20577"/>
        <pc:sldMkLst>
          <pc:docMk/>
          <pc:sldMk cId="3478880744" sldId="272"/>
        </pc:sldMkLst>
        <pc:spChg chg="mod">
          <ac:chgData name="Pulkrabek, Vanessa [MN]" userId="S::vanessa.pulkrabek_edmn.org#ext#@neahq.onmicrosoft.com::a81224d0-e988-4d62-a387-eaa8d26915eb" providerId="AD" clId="Web-{07FCAA4E-FEC1-7C86-DEC6-D61A7D01C989}" dt="2023-10-30T22:50:35.050" v="19" actId="20577"/>
          <ac:spMkLst>
            <pc:docMk/>
            <pc:sldMk cId="3478880744" sldId="272"/>
            <ac:spMk id="3" creationId="{D5A9E3C9-07AA-41F6-A08B-5C66AAB1A24E}"/>
          </ac:spMkLst>
        </pc:spChg>
      </pc:sldChg>
      <pc:sldChg chg="del">
        <pc:chgData name="Pulkrabek, Vanessa [MN]" userId="S::vanessa.pulkrabek_edmn.org#ext#@neahq.onmicrosoft.com::a81224d0-e988-4d62-a387-eaa8d26915eb" providerId="AD" clId="Web-{07FCAA4E-FEC1-7C86-DEC6-D61A7D01C989}" dt="2023-10-30T23:07:52.122" v="21"/>
        <pc:sldMkLst>
          <pc:docMk/>
          <pc:sldMk cId="1541319011" sldId="624"/>
        </pc:sldMkLst>
      </pc:sldChg>
      <pc:sldChg chg="del">
        <pc:chgData name="Pulkrabek, Vanessa [MN]" userId="S::vanessa.pulkrabek_edmn.org#ext#@neahq.onmicrosoft.com::a81224d0-e988-4d62-a387-eaa8d26915eb" providerId="AD" clId="Web-{07FCAA4E-FEC1-7C86-DEC6-D61A7D01C989}" dt="2023-10-30T23:07:35.387" v="20"/>
        <pc:sldMkLst>
          <pc:docMk/>
          <pc:sldMk cId="1035989161" sldId="968"/>
        </pc:sldMkLst>
      </pc:sldChg>
    </pc:docChg>
  </pc:docChgLst>
  <pc:docChgLst>
    <pc:chgData name="Chun, Helenna [CO]" userId="S::hchun_coloradoea.org#ext#@neahq.onmicrosoft.com::d89df420-c46a-4a3e-b7de-9c8f17ba880a" providerId="AD" clId="Web-{4E38BF6D-0ED6-6721-4937-29049984F1DD}"/>
    <pc:docChg chg="addSld modSld">
      <pc:chgData name="Chun, Helenna [CO]" userId="S::hchun_coloradoea.org#ext#@neahq.onmicrosoft.com::d89df420-c46a-4a3e-b7de-9c8f17ba880a" providerId="AD" clId="Web-{4E38BF6D-0ED6-6721-4937-29049984F1DD}" dt="2023-06-07T22:40:58.316" v="272"/>
      <pc:docMkLst>
        <pc:docMk/>
      </pc:docMkLst>
      <pc:sldChg chg="modSp addCm">
        <pc:chgData name="Chun, Helenna [CO]" userId="S::hchun_coloradoea.org#ext#@neahq.onmicrosoft.com::d89df420-c46a-4a3e-b7de-9c8f17ba880a" providerId="AD" clId="Web-{4E38BF6D-0ED6-6721-4937-29049984F1DD}" dt="2023-06-07T20:28:07.776" v="271"/>
        <pc:sldMkLst>
          <pc:docMk/>
          <pc:sldMk cId="1672448561" sldId="578"/>
        </pc:sldMkLst>
        <pc:spChg chg="mod">
          <ac:chgData name="Chun, Helenna [CO]" userId="S::hchun_coloradoea.org#ext#@neahq.onmicrosoft.com::d89df420-c46a-4a3e-b7de-9c8f17ba880a" providerId="AD" clId="Web-{4E38BF6D-0ED6-6721-4937-29049984F1DD}" dt="2023-06-07T20:27:37.447" v="270" actId="20577"/>
          <ac:spMkLst>
            <pc:docMk/>
            <pc:sldMk cId="1672448561" sldId="578"/>
            <ac:spMk id="3" creationId="{CDC167B7-E972-3A81-93EC-EC730AEC593A}"/>
          </ac:spMkLst>
        </pc:spChg>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4E38BF6D-0ED6-6721-4937-29049984F1DD}" dt="2023-06-07T20:28:07.776" v="271"/>
              <pc2:cmMkLst xmlns:pc2="http://schemas.microsoft.com/office/powerpoint/2019/9/main/command">
                <pc:docMk/>
                <pc:sldMk cId="1672448561" sldId="578"/>
                <pc2:cmMk id="{01C22F49-F1F1-400D-8E62-0203114097A5}"/>
              </pc2:cmMkLst>
            </pc226:cmChg>
          </p:ext>
        </pc:extLst>
      </pc:sldChg>
      <pc:sldChg chg="add replId">
        <pc:chgData name="Chun, Helenna [CO]" userId="S::hchun_coloradoea.org#ext#@neahq.onmicrosoft.com::d89df420-c46a-4a3e-b7de-9c8f17ba880a" providerId="AD" clId="Web-{4E38BF6D-0ED6-6721-4937-29049984F1DD}" dt="2023-06-07T22:40:58.316" v="272"/>
        <pc:sldMkLst>
          <pc:docMk/>
          <pc:sldMk cId="2272561712" sldId="655"/>
        </pc:sldMkLst>
      </pc:sldChg>
    </pc:docChg>
  </pc:docChgLst>
  <pc:docChgLst>
    <pc:chgData name="Smotherman, Chesca [CO]" userId="S::csmotherman_coloradoea.org#ext#@neahq.onmicrosoft.com::c13ea419-5521-4df9-b795-7b8424522260" providerId="AD" clId="Web-{CB7C6F46-8AB2-11D9-6ABA-D1A142C1C8DD}"/>
    <pc:docChg chg="mod modSld">
      <pc:chgData name="Smotherman, Chesca [CO]" userId="S::csmotherman_coloradoea.org#ext#@neahq.onmicrosoft.com::c13ea419-5521-4df9-b795-7b8424522260" providerId="AD" clId="Web-{CB7C6F46-8AB2-11D9-6ABA-D1A142C1C8DD}" dt="2023-05-23T16:23:04.100" v="103" actId="1076"/>
      <pc:docMkLst>
        <pc:docMk/>
      </pc:docMkLst>
      <pc:sldChg chg="modSp">
        <pc:chgData name="Smotherman, Chesca [CO]" userId="S::csmotherman_coloradoea.org#ext#@neahq.onmicrosoft.com::c13ea419-5521-4df9-b795-7b8424522260" providerId="AD" clId="Web-{CB7C6F46-8AB2-11D9-6ABA-D1A142C1C8DD}" dt="2023-05-23T16:11:13.115" v="0" actId="20577"/>
        <pc:sldMkLst>
          <pc:docMk/>
          <pc:sldMk cId="1706959969" sldId="276"/>
        </pc:sldMkLst>
        <pc:spChg chg="mod">
          <ac:chgData name="Smotherman, Chesca [CO]" userId="S::csmotherman_coloradoea.org#ext#@neahq.onmicrosoft.com::c13ea419-5521-4df9-b795-7b8424522260" providerId="AD" clId="Web-{CB7C6F46-8AB2-11D9-6ABA-D1A142C1C8DD}" dt="2023-05-23T16:11:13.115" v="0" actId="20577"/>
          <ac:spMkLst>
            <pc:docMk/>
            <pc:sldMk cId="1706959969" sldId="276"/>
            <ac:spMk id="2" creationId="{005CF54C-CCE2-47F9-A974-2EF25127E06E}"/>
          </ac:spMkLst>
        </pc:spChg>
      </pc:sldChg>
      <pc:sldChg chg="modSp">
        <pc:chgData name="Smotherman, Chesca [CO]" userId="S::csmotherman_coloradoea.org#ext#@neahq.onmicrosoft.com::c13ea419-5521-4df9-b795-7b8424522260" providerId="AD" clId="Web-{CB7C6F46-8AB2-11D9-6ABA-D1A142C1C8DD}" dt="2023-05-23T16:12:03.413" v="7" actId="20577"/>
        <pc:sldMkLst>
          <pc:docMk/>
          <pc:sldMk cId="1941224096" sldId="283"/>
        </pc:sldMkLst>
        <pc:spChg chg="mod">
          <ac:chgData name="Smotherman, Chesca [CO]" userId="S::csmotherman_coloradoea.org#ext#@neahq.onmicrosoft.com::c13ea419-5521-4df9-b795-7b8424522260" providerId="AD" clId="Web-{CB7C6F46-8AB2-11D9-6ABA-D1A142C1C8DD}" dt="2023-05-23T16:12:03.413" v="7" actId="20577"/>
          <ac:spMkLst>
            <pc:docMk/>
            <pc:sldMk cId="1941224096" sldId="28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1:48.178" v="4" actId="20577"/>
        <pc:sldMkLst>
          <pc:docMk/>
          <pc:sldMk cId="1804827812" sldId="285"/>
        </pc:sldMkLst>
        <pc:spChg chg="mod">
          <ac:chgData name="Smotherman, Chesca [CO]" userId="S::csmotherman_coloradoea.org#ext#@neahq.onmicrosoft.com::c13ea419-5521-4df9-b795-7b8424522260" providerId="AD" clId="Web-{CB7C6F46-8AB2-11D9-6ABA-D1A142C1C8DD}" dt="2023-05-23T16:11:48.178" v="4" actId="20577"/>
          <ac:spMkLst>
            <pc:docMk/>
            <pc:sldMk cId="1804827812" sldId="285"/>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40.824" v="29" actId="20577"/>
        <pc:sldMkLst>
          <pc:docMk/>
          <pc:sldMk cId="1740035856" sldId="294"/>
        </pc:sldMkLst>
        <pc:spChg chg="mod">
          <ac:chgData name="Smotherman, Chesca [CO]" userId="S::csmotherman_coloradoea.org#ext#@neahq.onmicrosoft.com::c13ea419-5521-4df9-b795-7b8424522260" providerId="AD" clId="Web-{CB7C6F46-8AB2-11D9-6ABA-D1A142C1C8DD}" dt="2023-05-23T16:13:40.824" v="29" actId="20577"/>
          <ac:spMkLst>
            <pc:docMk/>
            <pc:sldMk cId="1740035856" sldId="29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2:33.854" v="15" actId="20577"/>
        <pc:sldMkLst>
          <pc:docMk/>
          <pc:sldMk cId="274559528" sldId="423"/>
        </pc:sldMkLst>
        <pc:spChg chg="mod">
          <ac:chgData name="Smotherman, Chesca [CO]" userId="S::csmotherman_coloradoea.org#ext#@neahq.onmicrosoft.com::c13ea419-5521-4df9-b795-7b8424522260" providerId="AD" clId="Web-{CB7C6F46-8AB2-11D9-6ABA-D1A142C1C8DD}" dt="2023-05-23T16:12:33.854" v="15" actId="20577"/>
          <ac:spMkLst>
            <pc:docMk/>
            <pc:sldMk cId="274559528" sldId="423"/>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3:28.090" v="22"/>
        <pc:sldMkLst>
          <pc:docMk/>
          <pc:sldMk cId="1944424022" sldId="428"/>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3:28.090" v="22"/>
              <pc2:cmMkLst xmlns:pc2="http://schemas.microsoft.com/office/powerpoint/2019/9/main/command">
                <pc:docMk/>
                <pc:sldMk cId="1944424022" sldId="428"/>
                <pc2:cmMk id="{F79BFF20-378E-4577-981D-F1EBBA1EC3C4}"/>
              </pc2:cmMkLst>
            </pc226:cmChg>
          </p:ext>
        </pc:extLst>
      </pc:sldChg>
      <pc:sldChg chg="modSp">
        <pc:chgData name="Smotherman, Chesca [CO]" userId="S::csmotherman_coloradoea.org#ext#@neahq.onmicrosoft.com::c13ea419-5521-4df9-b795-7b8424522260" providerId="AD" clId="Web-{CB7C6F46-8AB2-11D9-6ABA-D1A142C1C8DD}" dt="2023-05-23T16:12:57.714" v="20" actId="20577"/>
        <pc:sldMkLst>
          <pc:docMk/>
          <pc:sldMk cId="2243984803" sldId="429"/>
        </pc:sldMkLst>
        <pc:spChg chg="mod">
          <ac:chgData name="Smotherman, Chesca [CO]" userId="S::csmotherman_coloradoea.org#ext#@neahq.onmicrosoft.com::c13ea419-5521-4df9-b795-7b8424522260" providerId="AD" clId="Web-{CB7C6F46-8AB2-11D9-6ABA-D1A142C1C8DD}" dt="2023-05-23T16:12:57.714" v="20" actId="20577"/>
          <ac:spMkLst>
            <pc:docMk/>
            <pc:sldMk cId="2243984803" sldId="429"/>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4:11.090" v="37" actId="20577"/>
        <pc:sldMkLst>
          <pc:docMk/>
          <pc:sldMk cId="1341356742" sldId="458"/>
        </pc:sldMkLst>
        <pc:spChg chg="mod">
          <ac:chgData name="Smotherman, Chesca [CO]" userId="S::csmotherman_coloradoea.org#ext#@neahq.onmicrosoft.com::c13ea419-5521-4df9-b795-7b8424522260" providerId="AD" clId="Web-{CB7C6F46-8AB2-11D9-6ABA-D1A142C1C8DD}" dt="2023-05-23T16:14:11.090" v="37" actId="20577"/>
          <ac:spMkLst>
            <pc:docMk/>
            <pc:sldMk cId="1341356742" sldId="458"/>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5:17.826" v="47"/>
        <pc:sldMkLst>
          <pc:docMk/>
          <pc:sldMk cId="1731791194" sldId="45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5:17.826" v="47"/>
              <pc2:cmMkLst xmlns:pc2="http://schemas.microsoft.com/office/powerpoint/2019/9/main/command">
                <pc:docMk/>
                <pc:sldMk cId="1731791194" sldId="459"/>
                <pc2:cmMk id="{4AE47649-E6E0-4ABF-B2BE-A12F4F026732}"/>
              </pc2:cmMkLst>
            </pc226:cmChg>
          </p:ext>
        </pc:extLst>
      </pc:sldChg>
      <pc:sldChg chg="modSp">
        <pc:chgData name="Smotherman, Chesca [CO]" userId="S::csmotherman_coloradoea.org#ext#@neahq.onmicrosoft.com::c13ea419-5521-4df9-b795-7b8424522260" providerId="AD" clId="Web-{CB7C6F46-8AB2-11D9-6ABA-D1A142C1C8DD}" dt="2023-05-23T16:14:28.794" v="46" actId="20577"/>
        <pc:sldMkLst>
          <pc:docMk/>
          <pc:sldMk cId="3279804731" sldId="472"/>
        </pc:sldMkLst>
        <pc:spChg chg="mod">
          <ac:chgData name="Smotherman, Chesca [CO]" userId="S::csmotherman_coloradoea.org#ext#@neahq.onmicrosoft.com::c13ea419-5521-4df9-b795-7b8424522260" providerId="AD" clId="Web-{CB7C6F46-8AB2-11D9-6ABA-D1A142C1C8DD}" dt="2023-05-23T16:14:28.794" v="46" actId="20577"/>
          <ac:spMkLst>
            <pc:docMk/>
            <pc:sldMk cId="3279804731" sldId="472"/>
            <ac:spMk id="3" creationId="{00000000-0000-0000-0000-000000000000}"/>
          </ac:spMkLst>
        </pc:spChg>
      </pc:sldChg>
      <pc:sldChg chg="delSp">
        <pc:chgData name="Smotherman, Chesca [CO]" userId="S::csmotherman_coloradoea.org#ext#@neahq.onmicrosoft.com::c13ea419-5521-4df9-b795-7b8424522260" providerId="AD" clId="Web-{CB7C6F46-8AB2-11D9-6ABA-D1A142C1C8DD}" dt="2023-05-23T16:18:00.938" v="79"/>
        <pc:sldMkLst>
          <pc:docMk/>
          <pc:sldMk cId="3722464754" sldId="480"/>
        </pc:sldMkLst>
        <pc:spChg chg="del">
          <ac:chgData name="Smotherman, Chesca [CO]" userId="S::csmotherman_coloradoea.org#ext#@neahq.onmicrosoft.com::c13ea419-5521-4df9-b795-7b8424522260" providerId="AD" clId="Web-{CB7C6F46-8AB2-11D9-6ABA-D1A142C1C8DD}" dt="2023-05-23T16:18:00.938" v="79"/>
          <ac:spMkLst>
            <pc:docMk/>
            <pc:sldMk cId="3722464754" sldId="480"/>
            <ac:spMk id="4" creationId="{00000000-0000-0000-0000-000000000000}"/>
          </ac:spMkLst>
        </pc:spChg>
      </pc:sldChg>
      <pc:sldChg chg="delSp">
        <pc:chgData name="Smotherman, Chesca [CO]" userId="S::csmotherman_coloradoea.org#ext#@neahq.onmicrosoft.com::c13ea419-5521-4df9-b795-7b8424522260" providerId="AD" clId="Web-{CB7C6F46-8AB2-11D9-6ABA-D1A142C1C8DD}" dt="2023-05-23T16:17:54.735" v="78"/>
        <pc:sldMkLst>
          <pc:docMk/>
          <pc:sldMk cId="1058143558" sldId="481"/>
        </pc:sldMkLst>
        <pc:spChg chg="del">
          <ac:chgData name="Smotherman, Chesca [CO]" userId="S::csmotherman_coloradoea.org#ext#@neahq.onmicrosoft.com::c13ea419-5521-4df9-b795-7b8424522260" providerId="AD" clId="Web-{CB7C6F46-8AB2-11D9-6ABA-D1A142C1C8DD}" dt="2023-05-23T16:17:54.735" v="78"/>
          <ac:spMkLst>
            <pc:docMk/>
            <pc:sldMk cId="1058143558" sldId="481"/>
            <ac:spMk id="5" creationId="{00000000-0000-0000-0000-000000000000}"/>
          </ac:spMkLst>
        </pc:spChg>
      </pc:sldChg>
      <pc:sldChg chg="delSp">
        <pc:chgData name="Smotherman, Chesca [CO]" userId="S::csmotherman_coloradoea.org#ext#@neahq.onmicrosoft.com::c13ea419-5521-4df9-b795-7b8424522260" providerId="AD" clId="Web-{CB7C6F46-8AB2-11D9-6ABA-D1A142C1C8DD}" dt="2023-05-23T16:17:44.391" v="77"/>
        <pc:sldMkLst>
          <pc:docMk/>
          <pc:sldMk cId="2919564285" sldId="482"/>
        </pc:sldMkLst>
        <pc:spChg chg="del">
          <ac:chgData name="Smotherman, Chesca [CO]" userId="S::csmotherman_coloradoea.org#ext#@neahq.onmicrosoft.com::c13ea419-5521-4df9-b795-7b8424522260" providerId="AD" clId="Web-{CB7C6F46-8AB2-11D9-6ABA-D1A142C1C8DD}" dt="2023-05-23T16:17:44.391" v="77"/>
          <ac:spMkLst>
            <pc:docMk/>
            <pc:sldMk cId="2919564285" sldId="482"/>
            <ac:spMk id="5" creationId="{00000000-0000-0000-0000-000000000000}"/>
          </ac:spMkLst>
        </pc:spChg>
      </pc:sldChg>
      <pc:sldChg chg="modSp addCm">
        <pc:chgData name="Smotherman, Chesca [CO]" userId="S::csmotherman_coloradoea.org#ext#@neahq.onmicrosoft.com::c13ea419-5521-4df9-b795-7b8424522260" providerId="AD" clId="Web-{CB7C6F46-8AB2-11D9-6ABA-D1A142C1C8DD}" dt="2023-05-23T16:17:04.078" v="76" actId="20577"/>
        <pc:sldMkLst>
          <pc:docMk/>
          <pc:sldMk cId="824832454" sldId="485"/>
        </pc:sldMkLst>
        <pc:spChg chg="mod">
          <ac:chgData name="Smotherman, Chesca [CO]" userId="S::csmotherman_coloradoea.org#ext#@neahq.onmicrosoft.com::c13ea419-5521-4df9-b795-7b8424522260" providerId="AD" clId="Web-{CB7C6F46-8AB2-11D9-6ABA-D1A142C1C8DD}" dt="2023-05-23T16:17:04.078" v="76" actId="20577"/>
          <ac:spMkLst>
            <pc:docMk/>
            <pc:sldMk cId="824832454" sldId="485"/>
            <ac:spMk id="3" creationId="{00000000-0000-0000-0000-000000000000}"/>
          </ac:spMkLst>
        </pc:sp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6:33.718" v="70"/>
              <pc2:cmMkLst xmlns:pc2="http://schemas.microsoft.com/office/powerpoint/2019/9/main/command">
                <pc:docMk/>
                <pc:sldMk cId="824832454" sldId="485"/>
                <pc2:cmMk id="{B55071A3-AA86-43AD-85BA-41880C361CD2}"/>
              </pc2:cmMkLst>
            </pc226:cmChg>
          </p:ext>
        </pc:extLst>
      </pc:sldChg>
      <pc:sldChg chg="modSp">
        <pc:chgData name="Smotherman, Chesca [CO]" userId="S::csmotherman_coloradoea.org#ext#@neahq.onmicrosoft.com::c13ea419-5521-4df9-b795-7b8424522260" providerId="AD" clId="Web-{CB7C6F46-8AB2-11D9-6ABA-D1A142C1C8DD}" dt="2023-05-23T16:16:00.983" v="69" actId="1076"/>
        <pc:sldMkLst>
          <pc:docMk/>
          <pc:sldMk cId="1373706510" sldId="487"/>
        </pc:sldMkLst>
        <pc:picChg chg="mod">
          <ac:chgData name="Smotherman, Chesca [CO]" userId="S::csmotherman_coloradoea.org#ext#@neahq.onmicrosoft.com::c13ea419-5521-4df9-b795-7b8424522260" providerId="AD" clId="Web-{CB7C6F46-8AB2-11D9-6ABA-D1A142C1C8DD}" dt="2023-05-23T16:16:00.983" v="69" actId="1076"/>
          <ac:picMkLst>
            <pc:docMk/>
            <pc:sldMk cId="1373706510" sldId="487"/>
            <ac:picMk id="4" creationId="{00000000-0000-0000-0000-000000000000}"/>
          </ac:picMkLst>
        </pc:picChg>
      </pc:sldChg>
      <pc:sldChg chg="addCm">
        <pc:chgData name="Smotherman, Chesca [CO]" userId="S::csmotherman_coloradoea.org#ext#@neahq.onmicrosoft.com::c13ea419-5521-4df9-b795-7b8424522260" providerId="AD" clId="Web-{CB7C6F46-8AB2-11D9-6ABA-D1A142C1C8DD}" dt="2023-05-23T16:19:27.174" v="91"/>
        <pc:sldMkLst>
          <pc:docMk/>
          <pc:sldMk cId="1347037310" sldId="495"/>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27.174" v="91"/>
              <pc2:cmMkLst xmlns:pc2="http://schemas.microsoft.com/office/powerpoint/2019/9/main/command">
                <pc:docMk/>
                <pc:sldMk cId="1347037310" sldId="495"/>
                <pc2:cmMk id="{ECDB195B-24F8-4A2F-8E5D-34CBE6B0DF06}"/>
              </pc2:cmMkLst>
            </pc226:cmChg>
          </p:ext>
        </pc:extLst>
      </pc:sldChg>
      <pc:sldChg chg="delSp">
        <pc:chgData name="Smotherman, Chesca [CO]" userId="S::csmotherman_coloradoea.org#ext#@neahq.onmicrosoft.com::c13ea419-5521-4df9-b795-7b8424522260" providerId="AD" clId="Web-{CB7C6F46-8AB2-11D9-6ABA-D1A142C1C8DD}" dt="2023-05-23T16:19:03.627" v="90"/>
        <pc:sldMkLst>
          <pc:docMk/>
          <pc:sldMk cId="1942234729" sldId="496"/>
        </pc:sldMkLst>
        <pc:spChg chg="del">
          <ac:chgData name="Smotherman, Chesca [CO]" userId="S::csmotherman_coloradoea.org#ext#@neahq.onmicrosoft.com::c13ea419-5521-4df9-b795-7b8424522260" providerId="AD" clId="Web-{CB7C6F46-8AB2-11D9-6ABA-D1A142C1C8DD}" dt="2023-05-23T16:19:03.627" v="90"/>
          <ac:spMkLst>
            <pc:docMk/>
            <pc:sldMk cId="1942234729" sldId="496"/>
            <ac:spMk id="2" creationId="{00000000-0000-0000-0000-000000000000}"/>
          </ac:spMkLst>
        </pc:spChg>
      </pc:sldChg>
      <pc:sldChg chg="modSp">
        <pc:chgData name="Smotherman, Chesca [CO]" userId="S::csmotherman_coloradoea.org#ext#@neahq.onmicrosoft.com::c13ea419-5521-4df9-b795-7b8424522260" providerId="AD" clId="Web-{CB7C6F46-8AB2-11D9-6ABA-D1A142C1C8DD}" dt="2023-05-23T16:18:55.846" v="89" actId="20577"/>
        <pc:sldMkLst>
          <pc:docMk/>
          <pc:sldMk cId="3520593083" sldId="497"/>
        </pc:sldMkLst>
        <pc:spChg chg="mod">
          <ac:chgData name="Smotherman, Chesca [CO]" userId="S::csmotherman_coloradoea.org#ext#@neahq.onmicrosoft.com::c13ea419-5521-4df9-b795-7b8424522260" providerId="AD" clId="Web-{CB7C6F46-8AB2-11D9-6ABA-D1A142C1C8DD}" dt="2023-05-23T16:18:55.846" v="89" actId="20577"/>
          <ac:spMkLst>
            <pc:docMk/>
            <pc:sldMk cId="3520593083" sldId="497"/>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9:52.394" v="92"/>
        <pc:sldMkLst>
          <pc:docMk/>
          <pc:sldMk cId="3022741123" sldId="49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52.394" v="92"/>
              <pc2:cmMkLst xmlns:pc2="http://schemas.microsoft.com/office/powerpoint/2019/9/main/command">
                <pc:docMk/>
                <pc:sldMk cId="3022741123" sldId="499"/>
                <pc2:cmMk id="{5D3A69DD-CAD0-4978-B077-D4060D29E434}"/>
              </pc2:cmMkLst>
            </pc226:cmChg>
          </p:ext>
        </pc:extLst>
      </pc:sldChg>
      <pc:sldChg chg="modSp addCm">
        <pc:chgData name="Smotherman, Chesca [CO]" userId="S::csmotherman_coloradoea.org#ext#@neahq.onmicrosoft.com::c13ea419-5521-4df9-b795-7b8424522260" providerId="AD" clId="Web-{CB7C6F46-8AB2-11D9-6ABA-D1A142C1C8DD}" dt="2023-05-23T16:21:35.786" v="100"/>
        <pc:sldMkLst>
          <pc:docMk/>
          <pc:sldMk cId="3521690946" sldId="507"/>
        </pc:sldMkLst>
        <pc:spChg chg="mod">
          <ac:chgData name="Smotherman, Chesca [CO]" userId="S::csmotherman_coloradoea.org#ext#@neahq.onmicrosoft.com::c13ea419-5521-4df9-b795-7b8424522260" providerId="AD" clId="Web-{CB7C6F46-8AB2-11D9-6ABA-D1A142C1C8DD}" dt="2023-05-23T16:20:32.160" v="99" actId="1076"/>
          <ac:spMkLst>
            <pc:docMk/>
            <pc:sldMk cId="3521690946" sldId="507"/>
            <ac:spMk id="2" creationId="{00000000-0000-0000-0000-000000000000}"/>
          </ac:spMkLst>
        </pc:spChg>
        <pc:spChg chg="mod">
          <ac:chgData name="Smotherman, Chesca [CO]" userId="S::csmotherman_coloradoea.org#ext#@neahq.onmicrosoft.com::c13ea419-5521-4df9-b795-7b8424522260" providerId="AD" clId="Web-{CB7C6F46-8AB2-11D9-6ABA-D1A142C1C8DD}" dt="2023-05-23T16:20:25.019" v="97" actId="14100"/>
          <ac:spMkLst>
            <pc:docMk/>
            <pc:sldMk cId="3521690946" sldId="507"/>
            <ac:spMk id="3" creationId="{00000000-0000-0000-0000-000000000000}"/>
          </ac:spMkLst>
        </pc:spChg>
        <pc:picChg chg="mod">
          <ac:chgData name="Smotherman, Chesca [CO]" userId="S::csmotherman_coloradoea.org#ext#@neahq.onmicrosoft.com::c13ea419-5521-4df9-b795-7b8424522260" providerId="AD" clId="Web-{CB7C6F46-8AB2-11D9-6ABA-D1A142C1C8DD}" dt="2023-05-23T16:20:18.660" v="95"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21:35.786" v="100"/>
              <pc2:cmMkLst xmlns:pc2="http://schemas.microsoft.com/office/powerpoint/2019/9/main/command">
                <pc:docMk/>
                <pc:sldMk cId="3521690946" sldId="507"/>
                <pc2:cmMk id="{3019F67A-A6C4-427A-847D-B3F759594E6E}"/>
              </pc2:cmMkLst>
            </pc226:cmChg>
          </p:ext>
        </pc:extLst>
      </pc:sldChg>
      <pc:sldChg chg="modSp">
        <pc:chgData name="Smotherman, Chesca [CO]" userId="S::csmotherman_coloradoea.org#ext#@neahq.onmicrosoft.com::c13ea419-5521-4df9-b795-7b8424522260" providerId="AD" clId="Web-{CB7C6F46-8AB2-11D9-6ABA-D1A142C1C8DD}" dt="2023-05-23T16:15:45.639" v="68" actId="20577"/>
        <pc:sldMkLst>
          <pc:docMk/>
          <pc:sldMk cId="4285613235" sldId="513"/>
        </pc:sldMkLst>
        <pc:spChg chg="mod">
          <ac:chgData name="Smotherman, Chesca [CO]" userId="S::csmotherman_coloradoea.org#ext#@neahq.onmicrosoft.com::c13ea419-5521-4df9-b795-7b8424522260" providerId="AD" clId="Web-{CB7C6F46-8AB2-11D9-6ABA-D1A142C1C8DD}" dt="2023-05-23T16:15:45.639" v="68" actId="20577"/>
          <ac:spMkLst>
            <pc:docMk/>
            <pc:sldMk cId="4285613235" sldId="51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55.324" v="32" actId="20577"/>
        <pc:sldMkLst>
          <pc:docMk/>
          <pc:sldMk cId="639926494" sldId="514"/>
        </pc:sldMkLst>
        <pc:spChg chg="mod">
          <ac:chgData name="Smotherman, Chesca [CO]" userId="S::csmotherman_coloradoea.org#ext#@neahq.onmicrosoft.com::c13ea419-5521-4df9-b795-7b8424522260" providerId="AD" clId="Web-{CB7C6F46-8AB2-11D9-6ABA-D1A142C1C8DD}" dt="2023-05-23T16:13:55.324" v="32" actId="20577"/>
          <ac:spMkLst>
            <pc:docMk/>
            <pc:sldMk cId="639926494" sldId="51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5:27.732" v="59" actId="20577"/>
        <pc:sldMkLst>
          <pc:docMk/>
          <pc:sldMk cId="4137659991" sldId="518"/>
        </pc:sldMkLst>
        <pc:spChg chg="mod">
          <ac:chgData name="Smotherman, Chesca [CO]" userId="S::csmotherman_coloradoea.org#ext#@neahq.onmicrosoft.com::c13ea419-5521-4df9-b795-7b8424522260" providerId="AD" clId="Web-{CB7C6F46-8AB2-11D9-6ABA-D1A142C1C8DD}" dt="2023-05-23T16:15:27.732" v="59" actId="20577"/>
          <ac:spMkLst>
            <pc:docMk/>
            <pc:sldMk cId="4137659991" sldId="518"/>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23:04.100" v="103" actId="1076"/>
        <pc:sldMkLst>
          <pc:docMk/>
          <pc:sldMk cId="3567028186" sldId="522"/>
        </pc:sldMkLst>
        <pc:spChg chg="mod">
          <ac:chgData name="Smotherman, Chesca [CO]" userId="S::csmotherman_coloradoea.org#ext#@neahq.onmicrosoft.com::c13ea419-5521-4df9-b795-7b8424522260" providerId="AD" clId="Web-{CB7C6F46-8AB2-11D9-6ABA-D1A142C1C8DD}" dt="2023-05-23T16:23:04.100" v="103" actId="1076"/>
          <ac:spMkLst>
            <pc:docMk/>
            <pc:sldMk cId="3567028186" sldId="522"/>
            <ac:spMk id="2" creationId="{67640E13-3E74-FD33-8280-F7F8C5A0ED97}"/>
          </ac:spMkLst>
        </pc:spChg>
      </pc:sldChg>
    </pc:docChg>
  </pc:docChgLst>
  <pc:docChgLst>
    <pc:chgData name="Pulkrabek, Vanessa [MN]" userId="S::vanessa.pulkrabek_edmn.org#ext#@neahq.onmicrosoft.com::a81224d0-e988-4d62-a387-eaa8d26915eb" providerId="AD" clId="Web-{8EEDDCE0-96BB-D314-0F18-E283A68657B8}"/>
    <pc:docChg chg="addSld delSld modSld">
      <pc:chgData name="Pulkrabek, Vanessa [MN]" userId="S::vanessa.pulkrabek_edmn.org#ext#@neahq.onmicrosoft.com::a81224d0-e988-4d62-a387-eaa8d26915eb" providerId="AD" clId="Web-{8EEDDCE0-96BB-D314-0F18-E283A68657B8}" dt="2023-11-01T02:32:35.346" v="478" actId="20577"/>
      <pc:docMkLst>
        <pc:docMk/>
      </pc:docMkLst>
      <pc:sldChg chg="del">
        <pc:chgData name="Pulkrabek, Vanessa [MN]" userId="S::vanessa.pulkrabek_edmn.org#ext#@neahq.onmicrosoft.com::a81224d0-e988-4d62-a387-eaa8d26915eb" providerId="AD" clId="Web-{8EEDDCE0-96BB-D314-0F18-E283A68657B8}" dt="2023-11-01T02:18:04.675" v="79"/>
        <pc:sldMkLst>
          <pc:docMk/>
          <pc:sldMk cId="1137222872" sldId="536"/>
        </pc:sldMkLst>
      </pc:sldChg>
      <pc:sldChg chg="del">
        <pc:chgData name="Pulkrabek, Vanessa [MN]" userId="S::vanessa.pulkrabek_edmn.org#ext#@neahq.onmicrosoft.com::a81224d0-e988-4d62-a387-eaa8d26915eb" providerId="AD" clId="Web-{8EEDDCE0-96BB-D314-0F18-E283A68657B8}" dt="2023-11-01T02:18:04.675" v="80"/>
        <pc:sldMkLst>
          <pc:docMk/>
          <pc:sldMk cId="2767870204" sldId="537"/>
        </pc:sldMkLst>
      </pc:sldChg>
      <pc:sldChg chg="del">
        <pc:chgData name="Pulkrabek, Vanessa [MN]" userId="S::vanessa.pulkrabek_edmn.org#ext#@neahq.onmicrosoft.com::a81224d0-e988-4d62-a387-eaa8d26915eb" providerId="AD" clId="Web-{8EEDDCE0-96BB-D314-0F18-E283A68657B8}" dt="2023-11-01T02:18:04.675" v="81"/>
        <pc:sldMkLst>
          <pc:docMk/>
          <pc:sldMk cId="581079979" sldId="538"/>
        </pc:sldMkLst>
      </pc:sldChg>
      <pc:sldChg chg="del">
        <pc:chgData name="Pulkrabek, Vanessa [MN]" userId="S::vanessa.pulkrabek_edmn.org#ext#@neahq.onmicrosoft.com::a81224d0-e988-4d62-a387-eaa8d26915eb" providerId="AD" clId="Web-{8EEDDCE0-96BB-D314-0F18-E283A68657B8}" dt="2023-11-01T02:16:19.064" v="71"/>
        <pc:sldMkLst>
          <pc:docMk/>
          <pc:sldMk cId="1239720502" sldId="539"/>
        </pc:sldMkLst>
      </pc:sldChg>
      <pc:sldChg chg="del">
        <pc:chgData name="Pulkrabek, Vanessa [MN]" userId="S::vanessa.pulkrabek_edmn.org#ext#@neahq.onmicrosoft.com::a81224d0-e988-4d62-a387-eaa8d26915eb" providerId="AD" clId="Web-{8EEDDCE0-96BB-D314-0F18-E283A68657B8}" dt="2023-11-01T02:18:04.691" v="87"/>
        <pc:sldMkLst>
          <pc:docMk/>
          <pc:sldMk cId="2800898953" sldId="541"/>
        </pc:sldMkLst>
      </pc:sldChg>
      <pc:sldChg chg="del">
        <pc:chgData name="Pulkrabek, Vanessa [MN]" userId="S::vanessa.pulkrabek_edmn.org#ext#@neahq.onmicrosoft.com::a81224d0-e988-4d62-a387-eaa8d26915eb" providerId="AD" clId="Web-{8EEDDCE0-96BB-D314-0F18-E283A68657B8}" dt="2023-11-01T02:18:04.691" v="89"/>
        <pc:sldMkLst>
          <pc:docMk/>
          <pc:sldMk cId="1987401964" sldId="542"/>
        </pc:sldMkLst>
      </pc:sldChg>
      <pc:sldChg chg="del">
        <pc:chgData name="Pulkrabek, Vanessa [MN]" userId="S::vanessa.pulkrabek_edmn.org#ext#@neahq.onmicrosoft.com::a81224d0-e988-4d62-a387-eaa8d26915eb" providerId="AD" clId="Web-{8EEDDCE0-96BB-D314-0F18-E283A68657B8}" dt="2023-11-01T02:18:04.691" v="90"/>
        <pc:sldMkLst>
          <pc:docMk/>
          <pc:sldMk cId="583527144" sldId="543"/>
        </pc:sldMkLst>
      </pc:sldChg>
      <pc:sldChg chg="del">
        <pc:chgData name="Pulkrabek, Vanessa [MN]" userId="S::vanessa.pulkrabek_edmn.org#ext#@neahq.onmicrosoft.com::a81224d0-e988-4d62-a387-eaa8d26915eb" providerId="AD" clId="Web-{8EEDDCE0-96BB-D314-0F18-E283A68657B8}" dt="2023-11-01T02:18:04.691" v="91"/>
        <pc:sldMkLst>
          <pc:docMk/>
          <pc:sldMk cId="1659159831" sldId="544"/>
        </pc:sldMkLst>
      </pc:sldChg>
      <pc:sldChg chg="del">
        <pc:chgData name="Pulkrabek, Vanessa [MN]" userId="S::vanessa.pulkrabek_edmn.org#ext#@neahq.onmicrosoft.com::a81224d0-e988-4d62-a387-eaa8d26915eb" providerId="AD" clId="Web-{8EEDDCE0-96BB-D314-0F18-E283A68657B8}" dt="2023-11-01T02:18:04.691" v="92"/>
        <pc:sldMkLst>
          <pc:docMk/>
          <pc:sldMk cId="2640280141" sldId="546"/>
        </pc:sldMkLst>
      </pc:sldChg>
      <pc:sldChg chg="del">
        <pc:chgData name="Pulkrabek, Vanessa [MN]" userId="S::vanessa.pulkrabek_edmn.org#ext#@neahq.onmicrosoft.com::a81224d0-e988-4d62-a387-eaa8d26915eb" providerId="AD" clId="Web-{8EEDDCE0-96BB-D314-0F18-E283A68657B8}" dt="2023-11-01T02:18:04.691" v="93"/>
        <pc:sldMkLst>
          <pc:docMk/>
          <pc:sldMk cId="881567599" sldId="547"/>
        </pc:sldMkLst>
      </pc:sldChg>
      <pc:sldChg chg="del">
        <pc:chgData name="Pulkrabek, Vanessa [MN]" userId="S::vanessa.pulkrabek_edmn.org#ext#@neahq.onmicrosoft.com::a81224d0-e988-4d62-a387-eaa8d26915eb" providerId="AD" clId="Web-{8EEDDCE0-96BB-D314-0F18-E283A68657B8}" dt="2023-11-01T02:18:04.691" v="94"/>
        <pc:sldMkLst>
          <pc:docMk/>
          <pc:sldMk cId="2930424202" sldId="548"/>
        </pc:sldMkLst>
      </pc:sldChg>
      <pc:sldChg chg="del">
        <pc:chgData name="Pulkrabek, Vanessa [MN]" userId="S::vanessa.pulkrabek_edmn.org#ext#@neahq.onmicrosoft.com::a81224d0-e988-4d62-a387-eaa8d26915eb" providerId="AD" clId="Web-{8EEDDCE0-96BB-D314-0F18-E283A68657B8}" dt="2023-11-01T02:18:04.675" v="78"/>
        <pc:sldMkLst>
          <pc:docMk/>
          <pc:sldMk cId="914555165" sldId="662"/>
        </pc:sldMkLst>
      </pc:sldChg>
      <pc:sldChg chg="del">
        <pc:chgData name="Pulkrabek, Vanessa [MN]" userId="S::vanessa.pulkrabek_edmn.org#ext#@neahq.onmicrosoft.com::a81224d0-e988-4d62-a387-eaa8d26915eb" providerId="AD" clId="Web-{8EEDDCE0-96BB-D314-0F18-E283A68657B8}" dt="2023-11-01T02:18:04.691" v="86"/>
        <pc:sldMkLst>
          <pc:docMk/>
          <pc:sldMk cId="38109289" sldId="669"/>
        </pc:sldMkLst>
      </pc:sldChg>
      <pc:sldChg chg="modSp">
        <pc:chgData name="Pulkrabek, Vanessa [MN]" userId="S::vanessa.pulkrabek_edmn.org#ext#@neahq.onmicrosoft.com::a81224d0-e988-4d62-a387-eaa8d26915eb" providerId="AD" clId="Web-{8EEDDCE0-96BB-D314-0F18-E283A68657B8}" dt="2023-11-01T02:04:16.037" v="47" actId="20577"/>
        <pc:sldMkLst>
          <pc:docMk/>
          <pc:sldMk cId="3570266645" sldId="702"/>
        </pc:sldMkLst>
        <pc:spChg chg="mod">
          <ac:chgData name="Pulkrabek, Vanessa [MN]" userId="S::vanessa.pulkrabek_edmn.org#ext#@neahq.onmicrosoft.com::a81224d0-e988-4d62-a387-eaa8d26915eb" providerId="AD" clId="Web-{8EEDDCE0-96BB-D314-0F18-E283A68657B8}" dt="2023-11-01T02:04:16.037" v="47" actId="20577"/>
          <ac:spMkLst>
            <pc:docMk/>
            <pc:sldMk cId="3570266645" sldId="702"/>
            <ac:spMk id="3" creationId="{00000000-0000-0000-0000-000000000000}"/>
          </ac:spMkLst>
        </pc:spChg>
      </pc:sldChg>
      <pc:sldChg chg="del">
        <pc:chgData name="Pulkrabek, Vanessa [MN]" userId="S::vanessa.pulkrabek_edmn.org#ext#@neahq.onmicrosoft.com::a81224d0-e988-4d62-a387-eaa8d26915eb" providerId="AD" clId="Web-{8EEDDCE0-96BB-D314-0F18-E283A68657B8}" dt="2023-11-01T02:23:56.462" v="133"/>
        <pc:sldMkLst>
          <pc:docMk/>
          <pc:sldMk cId="3941685062" sldId="725"/>
        </pc:sldMkLst>
      </pc:sldChg>
      <pc:sldChg chg="del">
        <pc:chgData name="Pulkrabek, Vanessa [MN]" userId="S::vanessa.pulkrabek_edmn.org#ext#@neahq.onmicrosoft.com::a81224d0-e988-4d62-a387-eaa8d26915eb" providerId="AD" clId="Web-{8EEDDCE0-96BB-D314-0F18-E283A68657B8}" dt="2023-11-01T02:18:04.691" v="88"/>
        <pc:sldMkLst>
          <pc:docMk/>
          <pc:sldMk cId="1200342279" sldId="726"/>
        </pc:sldMkLst>
      </pc:sldChg>
      <pc:sldChg chg="del">
        <pc:chgData name="Pulkrabek, Vanessa [MN]" userId="S::vanessa.pulkrabek_edmn.org#ext#@neahq.onmicrosoft.com::a81224d0-e988-4d62-a387-eaa8d26915eb" providerId="AD" clId="Web-{8EEDDCE0-96BB-D314-0F18-E283A68657B8}" dt="2023-11-01T02:18:04.691" v="85"/>
        <pc:sldMkLst>
          <pc:docMk/>
          <pc:sldMk cId="379243876" sldId="727"/>
        </pc:sldMkLst>
      </pc:sldChg>
      <pc:sldChg chg="del">
        <pc:chgData name="Pulkrabek, Vanessa [MN]" userId="S::vanessa.pulkrabek_edmn.org#ext#@neahq.onmicrosoft.com::a81224d0-e988-4d62-a387-eaa8d26915eb" providerId="AD" clId="Web-{8EEDDCE0-96BB-D314-0F18-E283A68657B8}" dt="2023-11-01T02:18:04.675" v="84"/>
        <pc:sldMkLst>
          <pc:docMk/>
          <pc:sldMk cId="3143335228" sldId="728"/>
        </pc:sldMkLst>
      </pc:sldChg>
      <pc:sldChg chg="del">
        <pc:chgData name="Pulkrabek, Vanessa [MN]" userId="S::vanessa.pulkrabek_edmn.org#ext#@neahq.onmicrosoft.com::a81224d0-e988-4d62-a387-eaa8d26915eb" providerId="AD" clId="Web-{8EEDDCE0-96BB-D314-0F18-E283A68657B8}" dt="2023-11-01T02:18:04.675" v="83"/>
        <pc:sldMkLst>
          <pc:docMk/>
          <pc:sldMk cId="2130163523" sldId="729"/>
        </pc:sldMkLst>
      </pc:sldChg>
      <pc:sldChg chg="del">
        <pc:chgData name="Pulkrabek, Vanessa [MN]" userId="S::vanessa.pulkrabek_edmn.org#ext#@neahq.onmicrosoft.com::a81224d0-e988-4d62-a387-eaa8d26915eb" providerId="AD" clId="Web-{8EEDDCE0-96BB-D314-0F18-E283A68657B8}" dt="2023-11-01T02:18:04.675" v="82"/>
        <pc:sldMkLst>
          <pc:docMk/>
          <pc:sldMk cId="1371064961" sldId="730"/>
        </pc:sldMkLst>
      </pc:sldChg>
      <pc:sldChg chg="del">
        <pc:chgData name="Pulkrabek, Vanessa [MN]" userId="S::vanessa.pulkrabek_edmn.org#ext#@neahq.onmicrosoft.com::a81224d0-e988-4d62-a387-eaa8d26915eb" providerId="AD" clId="Web-{8EEDDCE0-96BB-D314-0F18-E283A68657B8}" dt="2023-11-01T02:18:04.675" v="77"/>
        <pc:sldMkLst>
          <pc:docMk/>
          <pc:sldMk cId="3624480948" sldId="731"/>
        </pc:sldMkLst>
      </pc:sldChg>
      <pc:sldChg chg="del">
        <pc:chgData name="Pulkrabek, Vanessa [MN]" userId="S::vanessa.pulkrabek_edmn.org#ext#@neahq.onmicrosoft.com::a81224d0-e988-4d62-a387-eaa8d26915eb" providerId="AD" clId="Web-{8EEDDCE0-96BB-D314-0F18-E283A68657B8}" dt="2023-11-01T02:00:00.470" v="20"/>
        <pc:sldMkLst>
          <pc:docMk/>
          <pc:sldMk cId="4220724717" sldId="783"/>
        </pc:sldMkLst>
      </pc:sldChg>
      <pc:sldChg chg="del">
        <pc:chgData name="Pulkrabek, Vanessa [MN]" userId="S::vanessa.pulkrabek_edmn.org#ext#@neahq.onmicrosoft.com::a81224d0-e988-4d62-a387-eaa8d26915eb" providerId="AD" clId="Web-{8EEDDCE0-96BB-D314-0F18-E283A68657B8}" dt="2023-11-01T02:00:00.470" v="17"/>
        <pc:sldMkLst>
          <pc:docMk/>
          <pc:sldMk cId="8094345" sldId="819"/>
        </pc:sldMkLst>
      </pc:sldChg>
      <pc:sldChg chg="del">
        <pc:chgData name="Pulkrabek, Vanessa [MN]" userId="S::vanessa.pulkrabek_edmn.org#ext#@neahq.onmicrosoft.com::a81224d0-e988-4d62-a387-eaa8d26915eb" providerId="AD" clId="Web-{8EEDDCE0-96BB-D314-0F18-E283A68657B8}" dt="2023-11-01T02:00:00.470" v="16"/>
        <pc:sldMkLst>
          <pc:docMk/>
          <pc:sldMk cId="3340368149" sldId="820"/>
        </pc:sldMkLst>
      </pc:sldChg>
      <pc:sldChg chg="del">
        <pc:chgData name="Pulkrabek, Vanessa [MN]" userId="S::vanessa.pulkrabek_edmn.org#ext#@neahq.onmicrosoft.com::a81224d0-e988-4d62-a387-eaa8d26915eb" providerId="AD" clId="Web-{8EEDDCE0-96BB-D314-0F18-E283A68657B8}" dt="2023-11-01T02:00:00.470" v="18"/>
        <pc:sldMkLst>
          <pc:docMk/>
          <pc:sldMk cId="3898283433" sldId="825"/>
        </pc:sldMkLst>
      </pc:sldChg>
      <pc:sldChg chg="del">
        <pc:chgData name="Pulkrabek, Vanessa [MN]" userId="S::vanessa.pulkrabek_edmn.org#ext#@neahq.onmicrosoft.com::a81224d0-e988-4d62-a387-eaa8d26915eb" providerId="AD" clId="Web-{8EEDDCE0-96BB-D314-0F18-E283A68657B8}" dt="2023-11-01T02:00:00.455" v="11"/>
        <pc:sldMkLst>
          <pc:docMk/>
          <pc:sldMk cId="1735824207" sldId="827"/>
        </pc:sldMkLst>
      </pc:sldChg>
      <pc:sldChg chg="del">
        <pc:chgData name="Pulkrabek, Vanessa [MN]" userId="S::vanessa.pulkrabek_edmn.org#ext#@neahq.onmicrosoft.com::a81224d0-e988-4d62-a387-eaa8d26915eb" providerId="AD" clId="Web-{8EEDDCE0-96BB-D314-0F18-E283A68657B8}" dt="2023-11-01T02:00:00.455" v="8"/>
        <pc:sldMkLst>
          <pc:docMk/>
          <pc:sldMk cId="1082403302" sldId="873"/>
        </pc:sldMkLst>
      </pc:sldChg>
      <pc:sldChg chg="del">
        <pc:chgData name="Pulkrabek, Vanessa [MN]" userId="S::vanessa.pulkrabek_edmn.org#ext#@neahq.onmicrosoft.com::a81224d0-e988-4d62-a387-eaa8d26915eb" providerId="AD" clId="Web-{8EEDDCE0-96BB-D314-0F18-E283A68657B8}" dt="2023-11-01T02:00:00.455" v="7"/>
        <pc:sldMkLst>
          <pc:docMk/>
          <pc:sldMk cId="979015987" sldId="874"/>
        </pc:sldMkLst>
      </pc:sldChg>
      <pc:sldChg chg="del">
        <pc:chgData name="Pulkrabek, Vanessa [MN]" userId="S::vanessa.pulkrabek_edmn.org#ext#@neahq.onmicrosoft.com::a81224d0-e988-4d62-a387-eaa8d26915eb" providerId="AD" clId="Web-{8EEDDCE0-96BB-D314-0F18-E283A68657B8}" dt="2023-11-01T02:00:00.439" v="6"/>
        <pc:sldMkLst>
          <pc:docMk/>
          <pc:sldMk cId="1384635664" sldId="875"/>
        </pc:sldMkLst>
      </pc:sldChg>
      <pc:sldChg chg="del">
        <pc:chgData name="Pulkrabek, Vanessa [MN]" userId="S::vanessa.pulkrabek_edmn.org#ext#@neahq.onmicrosoft.com::a81224d0-e988-4d62-a387-eaa8d26915eb" providerId="AD" clId="Web-{8EEDDCE0-96BB-D314-0F18-E283A68657B8}" dt="2023-11-01T02:00:00.439" v="5"/>
        <pc:sldMkLst>
          <pc:docMk/>
          <pc:sldMk cId="447905237" sldId="880"/>
        </pc:sldMkLst>
      </pc:sldChg>
      <pc:sldChg chg="del">
        <pc:chgData name="Pulkrabek, Vanessa [MN]" userId="S::vanessa.pulkrabek_edmn.org#ext#@neahq.onmicrosoft.com::a81224d0-e988-4d62-a387-eaa8d26915eb" providerId="AD" clId="Web-{8EEDDCE0-96BB-D314-0F18-E283A68657B8}" dt="2023-11-01T02:00:00.439" v="4"/>
        <pc:sldMkLst>
          <pc:docMk/>
          <pc:sldMk cId="1501045264" sldId="882"/>
        </pc:sldMkLst>
      </pc:sldChg>
      <pc:sldChg chg="del">
        <pc:chgData name="Pulkrabek, Vanessa [MN]" userId="S::vanessa.pulkrabek_edmn.org#ext#@neahq.onmicrosoft.com::a81224d0-e988-4d62-a387-eaa8d26915eb" providerId="AD" clId="Web-{8EEDDCE0-96BB-D314-0F18-E283A68657B8}" dt="2023-11-01T02:00:00.439" v="3"/>
        <pc:sldMkLst>
          <pc:docMk/>
          <pc:sldMk cId="2999678923" sldId="883"/>
        </pc:sldMkLst>
      </pc:sldChg>
      <pc:sldChg chg="del">
        <pc:chgData name="Pulkrabek, Vanessa [MN]" userId="S::vanessa.pulkrabek_edmn.org#ext#@neahq.onmicrosoft.com::a81224d0-e988-4d62-a387-eaa8d26915eb" providerId="AD" clId="Web-{8EEDDCE0-96BB-D314-0F18-E283A68657B8}" dt="2023-11-01T02:00:00.439" v="2"/>
        <pc:sldMkLst>
          <pc:docMk/>
          <pc:sldMk cId="1868630641" sldId="884"/>
        </pc:sldMkLst>
      </pc:sldChg>
      <pc:sldChg chg="del">
        <pc:chgData name="Pulkrabek, Vanessa [MN]" userId="S::vanessa.pulkrabek_edmn.org#ext#@neahq.onmicrosoft.com::a81224d0-e988-4d62-a387-eaa8d26915eb" providerId="AD" clId="Web-{8EEDDCE0-96BB-D314-0F18-E283A68657B8}" dt="2023-11-01T02:00:00.439" v="1"/>
        <pc:sldMkLst>
          <pc:docMk/>
          <pc:sldMk cId="3173876534" sldId="885"/>
        </pc:sldMkLst>
      </pc:sldChg>
      <pc:sldChg chg="del">
        <pc:chgData name="Pulkrabek, Vanessa [MN]" userId="S::vanessa.pulkrabek_edmn.org#ext#@neahq.onmicrosoft.com::a81224d0-e988-4d62-a387-eaa8d26915eb" providerId="AD" clId="Web-{8EEDDCE0-96BB-D314-0F18-E283A68657B8}" dt="2023-11-01T02:00:00.439" v="0"/>
        <pc:sldMkLst>
          <pc:docMk/>
          <pc:sldMk cId="3344794138" sldId="886"/>
        </pc:sldMkLst>
      </pc:sldChg>
      <pc:sldChg chg="del">
        <pc:chgData name="Pulkrabek, Vanessa [MN]" userId="S::vanessa.pulkrabek_edmn.org#ext#@neahq.onmicrosoft.com::a81224d0-e988-4d62-a387-eaa8d26915eb" providerId="AD" clId="Web-{8EEDDCE0-96BB-D314-0F18-E283A68657B8}" dt="2023-11-01T02:00:00.470" v="19"/>
        <pc:sldMkLst>
          <pc:docMk/>
          <pc:sldMk cId="3106213320" sldId="887"/>
        </pc:sldMkLst>
      </pc:sldChg>
      <pc:sldChg chg="del">
        <pc:chgData name="Pulkrabek, Vanessa [MN]" userId="S::vanessa.pulkrabek_edmn.org#ext#@neahq.onmicrosoft.com::a81224d0-e988-4d62-a387-eaa8d26915eb" providerId="AD" clId="Web-{8EEDDCE0-96BB-D314-0F18-E283A68657B8}" dt="2023-11-01T02:00:00.455" v="15"/>
        <pc:sldMkLst>
          <pc:docMk/>
          <pc:sldMk cId="785432890" sldId="888"/>
        </pc:sldMkLst>
      </pc:sldChg>
      <pc:sldChg chg="del">
        <pc:chgData name="Pulkrabek, Vanessa [MN]" userId="S::vanessa.pulkrabek_edmn.org#ext#@neahq.onmicrosoft.com::a81224d0-e988-4d62-a387-eaa8d26915eb" providerId="AD" clId="Web-{8EEDDCE0-96BB-D314-0F18-E283A68657B8}" dt="2023-11-01T02:00:00.455" v="14"/>
        <pc:sldMkLst>
          <pc:docMk/>
          <pc:sldMk cId="1471206796" sldId="889"/>
        </pc:sldMkLst>
      </pc:sldChg>
      <pc:sldChg chg="del">
        <pc:chgData name="Pulkrabek, Vanessa [MN]" userId="S::vanessa.pulkrabek_edmn.org#ext#@neahq.onmicrosoft.com::a81224d0-e988-4d62-a387-eaa8d26915eb" providerId="AD" clId="Web-{8EEDDCE0-96BB-D314-0F18-E283A68657B8}" dt="2023-11-01T02:00:00.455" v="13"/>
        <pc:sldMkLst>
          <pc:docMk/>
          <pc:sldMk cId="3225299404" sldId="891"/>
        </pc:sldMkLst>
      </pc:sldChg>
      <pc:sldChg chg="del">
        <pc:chgData name="Pulkrabek, Vanessa [MN]" userId="S::vanessa.pulkrabek_edmn.org#ext#@neahq.onmicrosoft.com::a81224d0-e988-4d62-a387-eaa8d26915eb" providerId="AD" clId="Web-{8EEDDCE0-96BB-D314-0F18-E283A68657B8}" dt="2023-11-01T02:00:00.455" v="12"/>
        <pc:sldMkLst>
          <pc:docMk/>
          <pc:sldMk cId="4214709571" sldId="892"/>
        </pc:sldMkLst>
      </pc:sldChg>
      <pc:sldChg chg="del">
        <pc:chgData name="Pulkrabek, Vanessa [MN]" userId="S::vanessa.pulkrabek_edmn.org#ext#@neahq.onmicrosoft.com::a81224d0-e988-4d62-a387-eaa8d26915eb" providerId="AD" clId="Web-{8EEDDCE0-96BB-D314-0F18-E283A68657B8}" dt="2023-11-01T02:00:00.455" v="9"/>
        <pc:sldMkLst>
          <pc:docMk/>
          <pc:sldMk cId="2407356898" sldId="893"/>
        </pc:sldMkLst>
      </pc:sldChg>
      <pc:sldChg chg="del">
        <pc:chgData name="Pulkrabek, Vanessa [MN]" userId="S::vanessa.pulkrabek_edmn.org#ext#@neahq.onmicrosoft.com::a81224d0-e988-4d62-a387-eaa8d26915eb" providerId="AD" clId="Web-{8EEDDCE0-96BB-D314-0F18-E283A68657B8}" dt="2023-11-01T02:00:00.455" v="10"/>
        <pc:sldMkLst>
          <pc:docMk/>
          <pc:sldMk cId="2452643403" sldId="894"/>
        </pc:sldMkLst>
      </pc:sldChg>
      <pc:sldChg chg="del">
        <pc:chgData name="Pulkrabek, Vanessa [MN]" userId="S::vanessa.pulkrabek_edmn.org#ext#@neahq.onmicrosoft.com::a81224d0-e988-4d62-a387-eaa8d26915eb" providerId="AD" clId="Web-{8EEDDCE0-96BB-D314-0F18-E283A68657B8}" dt="2023-11-01T02:01:22.159" v="42"/>
        <pc:sldMkLst>
          <pc:docMk/>
          <pc:sldMk cId="3726487327" sldId="932"/>
        </pc:sldMkLst>
      </pc:sldChg>
      <pc:sldChg chg="del">
        <pc:chgData name="Pulkrabek, Vanessa [MN]" userId="S::vanessa.pulkrabek_edmn.org#ext#@neahq.onmicrosoft.com::a81224d0-e988-4d62-a387-eaa8d26915eb" providerId="AD" clId="Web-{8EEDDCE0-96BB-D314-0F18-E283A68657B8}" dt="2023-11-01T02:02:50.598" v="46"/>
        <pc:sldMkLst>
          <pc:docMk/>
          <pc:sldMk cId="1499281658" sldId="933"/>
        </pc:sldMkLst>
      </pc:sldChg>
      <pc:sldChg chg="del">
        <pc:chgData name="Pulkrabek, Vanessa [MN]" userId="S::vanessa.pulkrabek_edmn.org#ext#@neahq.onmicrosoft.com::a81224d0-e988-4d62-a387-eaa8d26915eb" providerId="AD" clId="Web-{8EEDDCE0-96BB-D314-0F18-E283A68657B8}" dt="2023-11-01T02:02:45.879" v="45"/>
        <pc:sldMkLst>
          <pc:docMk/>
          <pc:sldMk cId="3269354119" sldId="934"/>
        </pc:sldMkLst>
      </pc:sldChg>
      <pc:sldChg chg="del">
        <pc:chgData name="Pulkrabek, Vanessa [MN]" userId="S::vanessa.pulkrabek_edmn.org#ext#@neahq.onmicrosoft.com::a81224d0-e988-4d62-a387-eaa8d26915eb" providerId="AD" clId="Web-{8EEDDCE0-96BB-D314-0F18-E283A68657B8}" dt="2023-11-01T02:23:34.634" v="132"/>
        <pc:sldMkLst>
          <pc:docMk/>
          <pc:sldMk cId="527212980" sldId="935"/>
        </pc:sldMkLst>
      </pc:sldChg>
      <pc:sldChg chg="del">
        <pc:chgData name="Pulkrabek, Vanessa [MN]" userId="S::vanessa.pulkrabek_edmn.org#ext#@neahq.onmicrosoft.com::a81224d0-e988-4d62-a387-eaa8d26915eb" providerId="AD" clId="Web-{8EEDDCE0-96BB-D314-0F18-E283A68657B8}" dt="2023-11-01T02:02:44.816" v="44"/>
        <pc:sldMkLst>
          <pc:docMk/>
          <pc:sldMk cId="3329606762" sldId="941"/>
        </pc:sldMkLst>
      </pc:sldChg>
      <pc:sldChg chg="del">
        <pc:chgData name="Pulkrabek, Vanessa [MN]" userId="S::vanessa.pulkrabek_edmn.org#ext#@neahq.onmicrosoft.com::a81224d0-e988-4d62-a387-eaa8d26915eb" providerId="AD" clId="Web-{8EEDDCE0-96BB-D314-0F18-E283A68657B8}" dt="2023-11-01T02:14:49.641" v="66"/>
        <pc:sldMkLst>
          <pc:docMk/>
          <pc:sldMk cId="855433472" sldId="942"/>
        </pc:sldMkLst>
      </pc:sldChg>
      <pc:sldChg chg="del">
        <pc:chgData name="Pulkrabek, Vanessa [MN]" userId="S::vanessa.pulkrabek_edmn.org#ext#@neahq.onmicrosoft.com::a81224d0-e988-4d62-a387-eaa8d26915eb" providerId="AD" clId="Web-{8EEDDCE0-96BB-D314-0F18-E283A68657B8}" dt="2023-11-01T02:14:49.641" v="65"/>
        <pc:sldMkLst>
          <pc:docMk/>
          <pc:sldMk cId="1391232512" sldId="943"/>
        </pc:sldMkLst>
      </pc:sldChg>
      <pc:sldChg chg="del">
        <pc:chgData name="Pulkrabek, Vanessa [MN]" userId="S::vanessa.pulkrabek_edmn.org#ext#@neahq.onmicrosoft.com::a81224d0-e988-4d62-a387-eaa8d26915eb" providerId="AD" clId="Web-{8EEDDCE0-96BB-D314-0F18-E283A68657B8}" dt="2023-11-01T02:14:49.656" v="67"/>
        <pc:sldMkLst>
          <pc:docMk/>
          <pc:sldMk cId="2388604095" sldId="956"/>
        </pc:sldMkLst>
      </pc:sldChg>
      <pc:sldChg chg="modSp">
        <pc:chgData name="Pulkrabek, Vanessa [MN]" userId="S::vanessa.pulkrabek_edmn.org#ext#@neahq.onmicrosoft.com::a81224d0-e988-4d62-a387-eaa8d26915eb" providerId="AD" clId="Web-{8EEDDCE0-96BB-D314-0F18-E283A68657B8}" dt="2023-11-01T02:13:06.748" v="64" actId="20577"/>
        <pc:sldMkLst>
          <pc:docMk/>
          <pc:sldMk cId="460801471" sldId="963"/>
        </pc:sldMkLst>
        <pc:spChg chg="mod">
          <ac:chgData name="Pulkrabek, Vanessa [MN]" userId="S::vanessa.pulkrabek_edmn.org#ext#@neahq.onmicrosoft.com::a81224d0-e988-4d62-a387-eaa8d26915eb" providerId="AD" clId="Web-{8EEDDCE0-96BB-D314-0F18-E283A68657B8}" dt="2023-11-01T02:13:06.748" v="64" actId="20577"/>
          <ac:spMkLst>
            <pc:docMk/>
            <pc:sldMk cId="460801471" sldId="963"/>
            <ac:spMk id="12" creationId="{00000000-0000-0000-0000-000000000000}"/>
          </ac:spMkLst>
        </pc:spChg>
      </pc:sldChg>
      <pc:sldChg chg="del">
        <pc:chgData name="Pulkrabek, Vanessa [MN]" userId="S::vanessa.pulkrabek_edmn.org#ext#@neahq.onmicrosoft.com::a81224d0-e988-4d62-a387-eaa8d26915eb" providerId="AD" clId="Web-{8EEDDCE0-96BB-D314-0F18-E283A68657B8}" dt="2023-11-01T02:18:04.675" v="76"/>
        <pc:sldMkLst>
          <pc:docMk/>
          <pc:sldMk cId="3135950088" sldId="964"/>
        </pc:sldMkLst>
      </pc:sldChg>
      <pc:sldChg chg="del">
        <pc:chgData name="Pulkrabek, Vanessa [MN]" userId="S::vanessa.pulkrabek_edmn.org#ext#@neahq.onmicrosoft.com::a81224d0-e988-4d62-a387-eaa8d26915eb" providerId="AD" clId="Web-{8EEDDCE0-96BB-D314-0F18-E283A68657B8}" dt="2023-11-01T02:18:04.675" v="74"/>
        <pc:sldMkLst>
          <pc:docMk/>
          <pc:sldMk cId="689774650" sldId="965"/>
        </pc:sldMkLst>
      </pc:sldChg>
      <pc:sldChg chg="del">
        <pc:chgData name="Pulkrabek, Vanessa [MN]" userId="S::vanessa.pulkrabek_edmn.org#ext#@neahq.onmicrosoft.com::a81224d0-e988-4d62-a387-eaa8d26915eb" providerId="AD" clId="Web-{8EEDDCE0-96BB-D314-0F18-E283A68657B8}" dt="2023-11-01T02:18:04.660" v="73"/>
        <pc:sldMkLst>
          <pc:docMk/>
          <pc:sldMk cId="2876264735" sldId="966"/>
        </pc:sldMkLst>
      </pc:sldChg>
      <pc:sldChg chg="add">
        <pc:chgData name="Pulkrabek, Vanessa [MN]" userId="S::vanessa.pulkrabek_edmn.org#ext#@neahq.onmicrosoft.com::a81224d0-e988-4d62-a387-eaa8d26915eb" providerId="AD" clId="Web-{8EEDDCE0-96BB-D314-0F18-E283A68657B8}" dt="2023-11-01T02:00:32.752" v="21"/>
        <pc:sldMkLst>
          <pc:docMk/>
          <pc:sldMk cId="2840117575" sldId="978"/>
        </pc:sldMkLst>
      </pc:sldChg>
      <pc:sldChg chg="add">
        <pc:chgData name="Pulkrabek, Vanessa [MN]" userId="S::vanessa.pulkrabek_edmn.org#ext#@neahq.onmicrosoft.com::a81224d0-e988-4d62-a387-eaa8d26915eb" providerId="AD" clId="Web-{8EEDDCE0-96BB-D314-0F18-E283A68657B8}" dt="2023-11-01T02:00:32.814" v="22"/>
        <pc:sldMkLst>
          <pc:docMk/>
          <pc:sldMk cId="1811775096" sldId="979"/>
        </pc:sldMkLst>
      </pc:sldChg>
      <pc:sldChg chg="add">
        <pc:chgData name="Pulkrabek, Vanessa [MN]" userId="S::vanessa.pulkrabek_edmn.org#ext#@neahq.onmicrosoft.com::a81224d0-e988-4d62-a387-eaa8d26915eb" providerId="AD" clId="Web-{8EEDDCE0-96BB-D314-0F18-E283A68657B8}" dt="2023-11-01T02:00:32.877" v="23"/>
        <pc:sldMkLst>
          <pc:docMk/>
          <pc:sldMk cId="4074019558" sldId="980"/>
        </pc:sldMkLst>
      </pc:sldChg>
      <pc:sldChg chg="add">
        <pc:chgData name="Pulkrabek, Vanessa [MN]" userId="S::vanessa.pulkrabek_edmn.org#ext#@neahq.onmicrosoft.com::a81224d0-e988-4d62-a387-eaa8d26915eb" providerId="AD" clId="Web-{8EEDDCE0-96BB-D314-0F18-E283A68657B8}" dt="2023-11-01T02:00:33.049" v="24"/>
        <pc:sldMkLst>
          <pc:docMk/>
          <pc:sldMk cId="3194350391" sldId="981"/>
        </pc:sldMkLst>
      </pc:sldChg>
      <pc:sldChg chg="add">
        <pc:chgData name="Pulkrabek, Vanessa [MN]" userId="S::vanessa.pulkrabek_edmn.org#ext#@neahq.onmicrosoft.com::a81224d0-e988-4d62-a387-eaa8d26915eb" providerId="AD" clId="Web-{8EEDDCE0-96BB-D314-0F18-E283A68657B8}" dt="2023-11-01T02:00:33.158" v="25"/>
        <pc:sldMkLst>
          <pc:docMk/>
          <pc:sldMk cId="2334703063" sldId="982"/>
        </pc:sldMkLst>
      </pc:sldChg>
      <pc:sldChg chg="add">
        <pc:chgData name="Pulkrabek, Vanessa [MN]" userId="S::vanessa.pulkrabek_edmn.org#ext#@neahq.onmicrosoft.com::a81224d0-e988-4d62-a387-eaa8d26915eb" providerId="AD" clId="Web-{8EEDDCE0-96BB-D314-0F18-E283A68657B8}" dt="2023-11-01T02:00:33.392" v="26"/>
        <pc:sldMkLst>
          <pc:docMk/>
          <pc:sldMk cId="2748890176" sldId="983"/>
        </pc:sldMkLst>
      </pc:sldChg>
      <pc:sldChg chg="add">
        <pc:chgData name="Pulkrabek, Vanessa [MN]" userId="S::vanessa.pulkrabek_edmn.org#ext#@neahq.onmicrosoft.com::a81224d0-e988-4d62-a387-eaa8d26915eb" providerId="AD" clId="Web-{8EEDDCE0-96BB-D314-0F18-E283A68657B8}" dt="2023-11-01T02:00:33.611" v="27"/>
        <pc:sldMkLst>
          <pc:docMk/>
          <pc:sldMk cId="3999525359" sldId="984"/>
        </pc:sldMkLst>
      </pc:sldChg>
      <pc:sldChg chg="add">
        <pc:chgData name="Pulkrabek, Vanessa [MN]" userId="S::vanessa.pulkrabek_edmn.org#ext#@neahq.onmicrosoft.com::a81224d0-e988-4d62-a387-eaa8d26915eb" providerId="AD" clId="Web-{8EEDDCE0-96BB-D314-0F18-E283A68657B8}" dt="2023-11-01T02:00:33.846" v="28"/>
        <pc:sldMkLst>
          <pc:docMk/>
          <pc:sldMk cId="354210190" sldId="985"/>
        </pc:sldMkLst>
      </pc:sldChg>
      <pc:sldChg chg="add">
        <pc:chgData name="Pulkrabek, Vanessa [MN]" userId="S::vanessa.pulkrabek_edmn.org#ext#@neahq.onmicrosoft.com::a81224d0-e988-4d62-a387-eaa8d26915eb" providerId="AD" clId="Web-{8EEDDCE0-96BB-D314-0F18-E283A68657B8}" dt="2023-11-01T02:00:33.939" v="29"/>
        <pc:sldMkLst>
          <pc:docMk/>
          <pc:sldMk cId="2615804210" sldId="986"/>
        </pc:sldMkLst>
      </pc:sldChg>
      <pc:sldChg chg="add">
        <pc:chgData name="Pulkrabek, Vanessa [MN]" userId="S::vanessa.pulkrabek_edmn.org#ext#@neahq.onmicrosoft.com::a81224d0-e988-4d62-a387-eaa8d26915eb" providerId="AD" clId="Web-{8EEDDCE0-96BB-D314-0F18-E283A68657B8}" dt="2023-11-01T02:00:34.018" v="30"/>
        <pc:sldMkLst>
          <pc:docMk/>
          <pc:sldMk cId="173368327" sldId="987"/>
        </pc:sldMkLst>
      </pc:sldChg>
      <pc:sldChg chg="add">
        <pc:chgData name="Pulkrabek, Vanessa [MN]" userId="S::vanessa.pulkrabek_edmn.org#ext#@neahq.onmicrosoft.com::a81224d0-e988-4d62-a387-eaa8d26915eb" providerId="AD" clId="Web-{8EEDDCE0-96BB-D314-0F18-E283A68657B8}" dt="2023-11-01T02:00:34.096" v="31"/>
        <pc:sldMkLst>
          <pc:docMk/>
          <pc:sldMk cId="1335337886" sldId="988"/>
        </pc:sldMkLst>
      </pc:sldChg>
      <pc:sldChg chg="add">
        <pc:chgData name="Pulkrabek, Vanessa [MN]" userId="S::vanessa.pulkrabek_edmn.org#ext#@neahq.onmicrosoft.com::a81224d0-e988-4d62-a387-eaa8d26915eb" providerId="AD" clId="Web-{8EEDDCE0-96BB-D314-0F18-E283A68657B8}" dt="2023-11-01T02:00:34.205" v="32"/>
        <pc:sldMkLst>
          <pc:docMk/>
          <pc:sldMk cId="1287506257" sldId="989"/>
        </pc:sldMkLst>
      </pc:sldChg>
      <pc:sldChg chg="add">
        <pc:chgData name="Pulkrabek, Vanessa [MN]" userId="S::vanessa.pulkrabek_edmn.org#ext#@neahq.onmicrosoft.com::a81224d0-e988-4d62-a387-eaa8d26915eb" providerId="AD" clId="Web-{8EEDDCE0-96BB-D314-0F18-E283A68657B8}" dt="2023-11-01T02:00:34.283" v="33"/>
        <pc:sldMkLst>
          <pc:docMk/>
          <pc:sldMk cId="1961605365" sldId="990"/>
        </pc:sldMkLst>
      </pc:sldChg>
      <pc:sldChg chg="add">
        <pc:chgData name="Pulkrabek, Vanessa [MN]" userId="S::vanessa.pulkrabek_edmn.org#ext#@neahq.onmicrosoft.com::a81224d0-e988-4d62-a387-eaa8d26915eb" providerId="AD" clId="Web-{8EEDDCE0-96BB-D314-0F18-E283A68657B8}" dt="2023-11-01T02:00:34.408" v="34"/>
        <pc:sldMkLst>
          <pc:docMk/>
          <pc:sldMk cId="1004248631" sldId="991"/>
        </pc:sldMkLst>
      </pc:sldChg>
      <pc:sldChg chg="add">
        <pc:chgData name="Pulkrabek, Vanessa [MN]" userId="S::vanessa.pulkrabek_edmn.org#ext#@neahq.onmicrosoft.com::a81224d0-e988-4d62-a387-eaa8d26915eb" providerId="AD" clId="Web-{8EEDDCE0-96BB-D314-0F18-E283A68657B8}" dt="2023-11-01T02:00:34.471" v="35"/>
        <pc:sldMkLst>
          <pc:docMk/>
          <pc:sldMk cId="108508931" sldId="992"/>
        </pc:sldMkLst>
      </pc:sldChg>
      <pc:sldChg chg="add">
        <pc:chgData name="Pulkrabek, Vanessa [MN]" userId="S::vanessa.pulkrabek_edmn.org#ext#@neahq.onmicrosoft.com::a81224d0-e988-4d62-a387-eaa8d26915eb" providerId="AD" clId="Web-{8EEDDCE0-96BB-D314-0F18-E283A68657B8}" dt="2023-11-01T02:00:34.533" v="36"/>
        <pc:sldMkLst>
          <pc:docMk/>
          <pc:sldMk cId="394705750" sldId="993"/>
        </pc:sldMkLst>
      </pc:sldChg>
      <pc:sldChg chg="add">
        <pc:chgData name="Pulkrabek, Vanessa [MN]" userId="S::vanessa.pulkrabek_edmn.org#ext#@neahq.onmicrosoft.com::a81224d0-e988-4d62-a387-eaa8d26915eb" providerId="AD" clId="Web-{8EEDDCE0-96BB-D314-0F18-E283A68657B8}" dt="2023-11-01T02:00:34.611" v="37"/>
        <pc:sldMkLst>
          <pc:docMk/>
          <pc:sldMk cId="955728503" sldId="994"/>
        </pc:sldMkLst>
      </pc:sldChg>
      <pc:sldChg chg="add">
        <pc:chgData name="Pulkrabek, Vanessa [MN]" userId="S::vanessa.pulkrabek_edmn.org#ext#@neahq.onmicrosoft.com::a81224d0-e988-4d62-a387-eaa8d26915eb" providerId="AD" clId="Web-{8EEDDCE0-96BB-D314-0F18-E283A68657B8}" dt="2023-11-01T02:00:34.705" v="38"/>
        <pc:sldMkLst>
          <pc:docMk/>
          <pc:sldMk cId="2543371109" sldId="995"/>
        </pc:sldMkLst>
      </pc:sldChg>
      <pc:sldChg chg="add">
        <pc:chgData name="Pulkrabek, Vanessa [MN]" userId="S::vanessa.pulkrabek_edmn.org#ext#@neahq.onmicrosoft.com::a81224d0-e988-4d62-a387-eaa8d26915eb" providerId="AD" clId="Web-{8EEDDCE0-96BB-D314-0F18-E283A68657B8}" dt="2023-11-01T02:00:34.830" v="39"/>
        <pc:sldMkLst>
          <pc:docMk/>
          <pc:sldMk cId="1656291534" sldId="996"/>
        </pc:sldMkLst>
      </pc:sldChg>
      <pc:sldChg chg="add">
        <pc:chgData name="Pulkrabek, Vanessa [MN]" userId="S::vanessa.pulkrabek_edmn.org#ext#@neahq.onmicrosoft.com::a81224d0-e988-4d62-a387-eaa8d26915eb" providerId="AD" clId="Web-{8EEDDCE0-96BB-D314-0F18-E283A68657B8}" dt="2023-11-01T02:00:34.893" v="40"/>
        <pc:sldMkLst>
          <pc:docMk/>
          <pc:sldMk cId="921544276" sldId="997"/>
        </pc:sldMkLst>
      </pc:sldChg>
      <pc:sldChg chg="add">
        <pc:chgData name="Pulkrabek, Vanessa [MN]" userId="S::vanessa.pulkrabek_edmn.org#ext#@neahq.onmicrosoft.com::a81224d0-e988-4d62-a387-eaa8d26915eb" providerId="AD" clId="Web-{8EEDDCE0-96BB-D314-0F18-E283A68657B8}" dt="2023-11-01T02:00:34.955" v="41"/>
        <pc:sldMkLst>
          <pc:docMk/>
          <pc:sldMk cId="596509430" sldId="998"/>
        </pc:sldMkLst>
      </pc:sldChg>
      <pc:sldChg chg="add">
        <pc:chgData name="Pulkrabek, Vanessa [MN]" userId="S::vanessa.pulkrabek_edmn.org#ext#@neahq.onmicrosoft.com::a81224d0-e988-4d62-a387-eaa8d26915eb" providerId="AD" clId="Web-{8EEDDCE0-96BB-D314-0F18-E283A68657B8}" dt="2023-11-01T02:01:29.862" v="43"/>
        <pc:sldMkLst>
          <pc:docMk/>
          <pc:sldMk cId="1323889282" sldId="999"/>
        </pc:sldMkLst>
      </pc:sldChg>
      <pc:sldChg chg="modSp">
        <pc:chgData name="Pulkrabek, Vanessa [MN]" userId="S::vanessa.pulkrabek_edmn.org#ext#@neahq.onmicrosoft.com::a81224d0-e988-4d62-a387-eaa8d26915eb" providerId="AD" clId="Web-{8EEDDCE0-96BB-D314-0F18-E283A68657B8}" dt="2023-11-01T02:09:07.041" v="50" actId="20577"/>
        <pc:sldMkLst>
          <pc:docMk/>
          <pc:sldMk cId="141574644" sldId="1000"/>
        </pc:sldMkLst>
        <pc:spChg chg="mod">
          <ac:chgData name="Pulkrabek, Vanessa [MN]" userId="S::vanessa.pulkrabek_edmn.org#ext#@neahq.onmicrosoft.com::a81224d0-e988-4d62-a387-eaa8d26915eb" providerId="AD" clId="Web-{8EEDDCE0-96BB-D314-0F18-E283A68657B8}" dt="2023-11-01T02:09:07.041" v="50" actId="20577"/>
          <ac:spMkLst>
            <pc:docMk/>
            <pc:sldMk cId="141574644" sldId="1000"/>
            <ac:spMk id="3" creationId="{00000000-0000-0000-0000-000000000000}"/>
          </ac:spMkLst>
        </pc:spChg>
      </pc:sldChg>
      <pc:sldChg chg="add">
        <pc:chgData name="Pulkrabek, Vanessa [MN]" userId="S::vanessa.pulkrabek_edmn.org#ext#@neahq.onmicrosoft.com::a81224d0-e988-4d62-a387-eaa8d26915eb" providerId="AD" clId="Web-{8EEDDCE0-96BB-D314-0F18-E283A68657B8}" dt="2023-11-01T02:15:00.625" v="68"/>
        <pc:sldMkLst>
          <pc:docMk/>
          <pc:sldMk cId="1894418692" sldId="1002"/>
        </pc:sldMkLst>
      </pc:sldChg>
      <pc:sldChg chg="add">
        <pc:chgData name="Pulkrabek, Vanessa [MN]" userId="S::vanessa.pulkrabek_edmn.org#ext#@neahq.onmicrosoft.com::a81224d0-e988-4d62-a387-eaa8d26915eb" providerId="AD" clId="Web-{8EEDDCE0-96BB-D314-0F18-E283A68657B8}" dt="2023-11-01T02:15:00.703" v="69"/>
        <pc:sldMkLst>
          <pc:docMk/>
          <pc:sldMk cId="1392477157" sldId="1003"/>
        </pc:sldMkLst>
      </pc:sldChg>
      <pc:sldChg chg="add">
        <pc:chgData name="Pulkrabek, Vanessa [MN]" userId="S::vanessa.pulkrabek_edmn.org#ext#@neahq.onmicrosoft.com::a81224d0-e988-4d62-a387-eaa8d26915eb" providerId="AD" clId="Web-{8EEDDCE0-96BB-D314-0F18-E283A68657B8}" dt="2023-11-01T02:15:00.766" v="70"/>
        <pc:sldMkLst>
          <pc:docMk/>
          <pc:sldMk cId="3707641995" sldId="1004"/>
        </pc:sldMkLst>
      </pc:sldChg>
      <pc:sldChg chg="add del">
        <pc:chgData name="Pulkrabek, Vanessa [MN]" userId="S::vanessa.pulkrabek_edmn.org#ext#@neahq.onmicrosoft.com::a81224d0-e988-4d62-a387-eaa8d26915eb" providerId="AD" clId="Web-{8EEDDCE0-96BB-D314-0F18-E283A68657B8}" dt="2023-11-01T02:18:04.675" v="75"/>
        <pc:sldMkLst>
          <pc:docMk/>
          <pc:sldMk cId="1436850467" sldId="1005"/>
        </pc:sldMkLst>
      </pc:sldChg>
      <pc:sldChg chg="add del">
        <pc:chgData name="Pulkrabek, Vanessa [MN]" userId="S::vanessa.pulkrabek_edmn.org#ext#@neahq.onmicrosoft.com::a81224d0-e988-4d62-a387-eaa8d26915eb" providerId="AD" clId="Web-{8EEDDCE0-96BB-D314-0F18-E283A68657B8}" dt="2023-11-01T02:21:49.679" v="123"/>
        <pc:sldMkLst>
          <pc:docMk/>
          <pc:sldMk cId="3891844649" sldId="1005"/>
        </pc:sldMkLst>
      </pc:sldChg>
      <pc:sldChg chg="add del">
        <pc:chgData name="Pulkrabek, Vanessa [MN]" userId="S::vanessa.pulkrabek_edmn.org#ext#@neahq.onmicrosoft.com::a81224d0-e988-4d62-a387-eaa8d26915eb" providerId="AD" clId="Web-{8EEDDCE0-96BB-D314-0F18-E283A68657B8}" dt="2023-11-01T02:21:49.679" v="124"/>
        <pc:sldMkLst>
          <pc:docMk/>
          <pc:sldMk cId="4058225828" sldId="1006"/>
        </pc:sldMkLst>
      </pc:sldChg>
      <pc:sldChg chg="add del">
        <pc:chgData name="Pulkrabek, Vanessa [MN]" userId="S::vanessa.pulkrabek_edmn.org#ext#@neahq.onmicrosoft.com::a81224d0-e988-4d62-a387-eaa8d26915eb" providerId="AD" clId="Web-{8EEDDCE0-96BB-D314-0F18-E283A68657B8}" dt="2023-11-01T02:21:49.679" v="125"/>
        <pc:sldMkLst>
          <pc:docMk/>
          <pc:sldMk cId="1867840432" sldId="1007"/>
        </pc:sldMkLst>
      </pc:sldChg>
      <pc:sldChg chg="add del">
        <pc:chgData name="Pulkrabek, Vanessa [MN]" userId="S::vanessa.pulkrabek_edmn.org#ext#@neahq.onmicrosoft.com::a81224d0-e988-4d62-a387-eaa8d26915eb" providerId="AD" clId="Web-{8EEDDCE0-96BB-D314-0F18-E283A68657B8}" dt="2023-11-01T02:21:49.679" v="126"/>
        <pc:sldMkLst>
          <pc:docMk/>
          <pc:sldMk cId="2873511152" sldId="1008"/>
        </pc:sldMkLst>
      </pc:sldChg>
      <pc:sldChg chg="add">
        <pc:chgData name="Pulkrabek, Vanessa [MN]" userId="S::vanessa.pulkrabek_edmn.org#ext#@neahq.onmicrosoft.com::a81224d0-e988-4d62-a387-eaa8d26915eb" providerId="AD" clId="Web-{8EEDDCE0-96BB-D314-0F18-E283A68657B8}" dt="2023-11-01T02:18:17.847" v="99"/>
        <pc:sldMkLst>
          <pc:docMk/>
          <pc:sldMk cId="1648107909" sldId="1009"/>
        </pc:sldMkLst>
      </pc:sldChg>
      <pc:sldChg chg="add del">
        <pc:chgData name="Pulkrabek, Vanessa [MN]" userId="S::vanessa.pulkrabek_edmn.org#ext#@neahq.onmicrosoft.com::a81224d0-e988-4d62-a387-eaa8d26915eb" providerId="AD" clId="Web-{8EEDDCE0-96BB-D314-0F18-E283A68657B8}" dt="2023-11-01T02:20:37.240" v="122"/>
        <pc:sldMkLst>
          <pc:docMk/>
          <pc:sldMk cId="1632665967" sldId="1010"/>
        </pc:sldMkLst>
      </pc:sldChg>
      <pc:sldChg chg="add">
        <pc:chgData name="Pulkrabek, Vanessa [MN]" userId="S::vanessa.pulkrabek_edmn.org#ext#@neahq.onmicrosoft.com::a81224d0-e988-4d62-a387-eaa8d26915eb" providerId="AD" clId="Web-{8EEDDCE0-96BB-D314-0F18-E283A68657B8}" dt="2023-11-01T02:18:18.316" v="101"/>
        <pc:sldMkLst>
          <pc:docMk/>
          <pc:sldMk cId="1456259453" sldId="1011"/>
        </pc:sldMkLst>
      </pc:sldChg>
      <pc:sldChg chg="add">
        <pc:chgData name="Pulkrabek, Vanessa [MN]" userId="S::vanessa.pulkrabek_edmn.org#ext#@neahq.onmicrosoft.com::a81224d0-e988-4d62-a387-eaa8d26915eb" providerId="AD" clId="Web-{8EEDDCE0-96BB-D314-0F18-E283A68657B8}" dt="2023-11-01T02:18:18.519" v="102"/>
        <pc:sldMkLst>
          <pc:docMk/>
          <pc:sldMk cId="2455835038" sldId="1012"/>
        </pc:sldMkLst>
      </pc:sldChg>
      <pc:sldChg chg="add del">
        <pc:chgData name="Pulkrabek, Vanessa [MN]" userId="S::vanessa.pulkrabek_edmn.org#ext#@neahq.onmicrosoft.com::a81224d0-e988-4d62-a387-eaa8d26915eb" providerId="AD" clId="Web-{8EEDDCE0-96BB-D314-0F18-E283A68657B8}" dt="2023-11-01T02:20:24.365" v="121"/>
        <pc:sldMkLst>
          <pc:docMk/>
          <pc:sldMk cId="2604234028" sldId="1013"/>
        </pc:sldMkLst>
      </pc:sldChg>
      <pc:sldChg chg="add">
        <pc:chgData name="Pulkrabek, Vanessa [MN]" userId="S::vanessa.pulkrabek_edmn.org#ext#@neahq.onmicrosoft.com::a81224d0-e988-4d62-a387-eaa8d26915eb" providerId="AD" clId="Web-{8EEDDCE0-96BB-D314-0F18-E283A68657B8}" dt="2023-11-01T02:18:18.644" v="104"/>
        <pc:sldMkLst>
          <pc:docMk/>
          <pc:sldMk cId="3858569002" sldId="1014"/>
        </pc:sldMkLst>
      </pc:sldChg>
      <pc:sldChg chg="add del">
        <pc:chgData name="Pulkrabek, Vanessa [MN]" userId="S::vanessa.pulkrabek_edmn.org#ext#@neahq.onmicrosoft.com::a81224d0-e988-4d62-a387-eaa8d26915eb" providerId="AD" clId="Web-{8EEDDCE0-96BB-D314-0F18-E283A68657B8}" dt="2023-11-01T02:22:59.477" v="131"/>
        <pc:sldMkLst>
          <pc:docMk/>
          <pc:sldMk cId="2692668721" sldId="1015"/>
        </pc:sldMkLst>
      </pc:sldChg>
      <pc:sldChg chg="add del">
        <pc:chgData name="Pulkrabek, Vanessa [MN]" userId="S::vanessa.pulkrabek_edmn.org#ext#@neahq.onmicrosoft.com::a81224d0-e988-4d62-a387-eaa8d26915eb" providerId="AD" clId="Web-{8EEDDCE0-96BB-D314-0F18-E283A68657B8}" dt="2023-11-01T02:19:54.614" v="120"/>
        <pc:sldMkLst>
          <pc:docMk/>
          <pc:sldMk cId="2484162135" sldId="1016"/>
        </pc:sldMkLst>
      </pc:sldChg>
      <pc:sldChg chg="add del">
        <pc:chgData name="Pulkrabek, Vanessa [MN]" userId="S::vanessa.pulkrabek_edmn.org#ext#@neahq.onmicrosoft.com::a81224d0-e988-4d62-a387-eaa8d26915eb" providerId="AD" clId="Web-{8EEDDCE0-96BB-D314-0F18-E283A68657B8}" dt="2023-11-01T02:19:45.005" v="119"/>
        <pc:sldMkLst>
          <pc:docMk/>
          <pc:sldMk cId="3575876196" sldId="1017"/>
        </pc:sldMkLst>
      </pc:sldChg>
      <pc:sldChg chg="add del">
        <pc:chgData name="Pulkrabek, Vanessa [MN]" userId="S::vanessa.pulkrabek_edmn.org#ext#@neahq.onmicrosoft.com::a81224d0-e988-4d62-a387-eaa8d26915eb" providerId="AD" clId="Web-{8EEDDCE0-96BB-D314-0F18-E283A68657B8}" dt="2023-11-01T02:19:39.364" v="118"/>
        <pc:sldMkLst>
          <pc:docMk/>
          <pc:sldMk cId="3132233967" sldId="1018"/>
        </pc:sldMkLst>
      </pc:sldChg>
      <pc:sldChg chg="add del">
        <pc:chgData name="Pulkrabek, Vanessa [MN]" userId="S::vanessa.pulkrabek_edmn.org#ext#@neahq.onmicrosoft.com::a81224d0-e988-4d62-a387-eaa8d26915eb" providerId="AD" clId="Web-{8EEDDCE0-96BB-D314-0F18-E283A68657B8}" dt="2023-11-01T02:19:38.536" v="117"/>
        <pc:sldMkLst>
          <pc:docMk/>
          <pc:sldMk cId="1438774664" sldId="1019"/>
        </pc:sldMkLst>
      </pc:sldChg>
      <pc:sldChg chg="add">
        <pc:chgData name="Pulkrabek, Vanessa [MN]" userId="S::vanessa.pulkrabek_edmn.org#ext#@neahq.onmicrosoft.com::a81224d0-e988-4d62-a387-eaa8d26915eb" providerId="AD" clId="Web-{8EEDDCE0-96BB-D314-0F18-E283A68657B8}" dt="2023-11-01T02:18:19.191" v="110"/>
        <pc:sldMkLst>
          <pc:docMk/>
          <pc:sldMk cId="1038624366" sldId="1020"/>
        </pc:sldMkLst>
      </pc:sldChg>
      <pc:sldChg chg="add">
        <pc:chgData name="Pulkrabek, Vanessa [MN]" userId="S::vanessa.pulkrabek_edmn.org#ext#@neahq.onmicrosoft.com::a81224d0-e988-4d62-a387-eaa8d26915eb" providerId="AD" clId="Web-{8EEDDCE0-96BB-D314-0F18-E283A68657B8}" dt="2023-11-01T02:18:19.269" v="111"/>
        <pc:sldMkLst>
          <pc:docMk/>
          <pc:sldMk cId="1376007305" sldId="1021"/>
        </pc:sldMkLst>
      </pc:sldChg>
      <pc:sldChg chg="add">
        <pc:chgData name="Pulkrabek, Vanessa [MN]" userId="S::vanessa.pulkrabek_edmn.org#ext#@neahq.onmicrosoft.com::a81224d0-e988-4d62-a387-eaa8d26915eb" providerId="AD" clId="Web-{8EEDDCE0-96BB-D314-0F18-E283A68657B8}" dt="2023-11-01T02:18:19.363" v="112"/>
        <pc:sldMkLst>
          <pc:docMk/>
          <pc:sldMk cId="4201355947" sldId="1022"/>
        </pc:sldMkLst>
      </pc:sldChg>
      <pc:sldChg chg="add">
        <pc:chgData name="Pulkrabek, Vanessa [MN]" userId="S::vanessa.pulkrabek_edmn.org#ext#@neahq.onmicrosoft.com::a81224d0-e988-4d62-a387-eaa8d26915eb" providerId="AD" clId="Web-{8EEDDCE0-96BB-D314-0F18-E283A68657B8}" dt="2023-11-01T02:18:19.410" v="113"/>
        <pc:sldMkLst>
          <pc:docMk/>
          <pc:sldMk cId="820571225" sldId="1023"/>
        </pc:sldMkLst>
      </pc:sldChg>
      <pc:sldChg chg="add">
        <pc:chgData name="Pulkrabek, Vanessa [MN]" userId="S::vanessa.pulkrabek_edmn.org#ext#@neahq.onmicrosoft.com::a81224d0-e988-4d62-a387-eaa8d26915eb" providerId="AD" clId="Web-{8EEDDCE0-96BB-D314-0F18-E283A68657B8}" dt="2023-11-01T02:18:19.472" v="114"/>
        <pc:sldMkLst>
          <pc:docMk/>
          <pc:sldMk cId="1948610791" sldId="1024"/>
        </pc:sldMkLst>
      </pc:sldChg>
      <pc:sldChg chg="add">
        <pc:chgData name="Pulkrabek, Vanessa [MN]" userId="S::vanessa.pulkrabek_edmn.org#ext#@neahq.onmicrosoft.com::a81224d0-e988-4d62-a387-eaa8d26915eb" providerId="AD" clId="Web-{8EEDDCE0-96BB-D314-0F18-E283A68657B8}" dt="2023-11-01T02:18:19.535" v="115"/>
        <pc:sldMkLst>
          <pc:docMk/>
          <pc:sldMk cId="2105763227" sldId="1025"/>
        </pc:sldMkLst>
      </pc:sldChg>
      <pc:sldChg chg="add">
        <pc:chgData name="Pulkrabek, Vanessa [MN]" userId="S::vanessa.pulkrabek_edmn.org#ext#@neahq.onmicrosoft.com::a81224d0-e988-4d62-a387-eaa8d26915eb" providerId="AD" clId="Web-{8EEDDCE0-96BB-D314-0F18-E283A68657B8}" dt="2023-11-01T02:18:19.597" v="116"/>
        <pc:sldMkLst>
          <pc:docMk/>
          <pc:sldMk cId="81185015" sldId="1026"/>
        </pc:sldMkLst>
      </pc:sldChg>
      <pc:sldChg chg="add">
        <pc:chgData name="Pulkrabek, Vanessa [MN]" userId="S::vanessa.pulkrabek_edmn.org#ext#@neahq.onmicrosoft.com::a81224d0-e988-4d62-a387-eaa8d26915eb" providerId="AD" clId="Web-{8EEDDCE0-96BB-D314-0F18-E283A68657B8}" dt="2023-11-01T02:21:58.226" v="127"/>
        <pc:sldMkLst>
          <pc:docMk/>
          <pc:sldMk cId="1860864290" sldId="1027"/>
        </pc:sldMkLst>
      </pc:sldChg>
      <pc:sldChg chg="add">
        <pc:chgData name="Pulkrabek, Vanessa [MN]" userId="S::vanessa.pulkrabek_edmn.org#ext#@neahq.onmicrosoft.com::a81224d0-e988-4d62-a387-eaa8d26915eb" providerId="AD" clId="Web-{8EEDDCE0-96BB-D314-0F18-E283A68657B8}" dt="2023-11-01T02:21:58.304" v="128"/>
        <pc:sldMkLst>
          <pc:docMk/>
          <pc:sldMk cId="1140337722" sldId="1028"/>
        </pc:sldMkLst>
      </pc:sldChg>
      <pc:sldChg chg="add">
        <pc:chgData name="Pulkrabek, Vanessa [MN]" userId="S::vanessa.pulkrabek_edmn.org#ext#@neahq.onmicrosoft.com::a81224d0-e988-4d62-a387-eaa8d26915eb" providerId="AD" clId="Web-{8EEDDCE0-96BB-D314-0F18-E283A68657B8}" dt="2023-11-01T02:21:58.491" v="129"/>
        <pc:sldMkLst>
          <pc:docMk/>
          <pc:sldMk cId="4120633658" sldId="1029"/>
        </pc:sldMkLst>
      </pc:sldChg>
      <pc:sldChg chg="add del">
        <pc:chgData name="Pulkrabek, Vanessa [MN]" userId="S::vanessa.pulkrabek_edmn.org#ext#@neahq.onmicrosoft.com::a81224d0-e988-4d62-a387-eaa8d26915eb" providerId="AD" clId="Web-{8EEDDCE0-96BB-D314-0F18-E283A68657B8}" dt="2023-11-01T02:24:27.572" v="134"/>
        <pc:sldMkLst>
          <pc:docMk/>
          <pc:sldMk cId="42461349" sldId="1030"/>
        </pc:sldMkLst>
      </pc:sldChg>
      <pc:sldChg chg="modSp new">
        <pc:chgData name="Pulkrabek, Vanessa [MN]" userId="S::vanessa.pulkrabek_edmn.org#ext#@neahq.onmicrosoft.com::a81224d0-e988-4d62-a387-eaa8d26915eb" providerId="AD" clId="Web-{8EEDDCE0-96BB-D314-0F18-E283A68657B8}" dt="2023-11-01T02:32:35.346" v="478" actId="20577"/>
        <pc:sldMkLst>
          <pc:docMk/>
          <pc:sldMk cId="547187437" sldId="1030"/>
        </pc:sldMkLst>
        <pc:spChg chg="mod">
          <ac:chgData name="Pulkrabek, Vanessa [MN]" userId="S::vanessa.pulkrabek_edmn.org#ext#@neahq.onmicrosoft.com::a81224d0-e988-4d62-a387-eaa8d26915eb" providerId="AD" clId="Web-{8EEDDCE0-96BB-D314-0F18-E283A68657B8}" dt="2023-11-01T02:25:34.729" v="147" actId="20577"/>
          <ac:spMkLst>
            <pc:docMk/>
            <pc:sldMk cId="547187437" sldId="1030"/>
            <ac:spMk id="2" creationId="{3D65F74A-F0FF-2B1F-A97A-52F125911471}"/>
          </ac:spMkLst>
        </pc:spChg>
        <pc:spChg chg="mod">
          <ac:chgData name="Pulkrabek, Vanessa [MN]" userId="S::vanessa.pulkrabek_edmn.org#ext#@neahq.onmicrosoft.com::a81224d0-e988-4d62-a387-eaa8d26915eb" providerId="AD" clId="Web-{8EEDDCE0-96BB-D314-0F18-E283A68657B8}" dt="2023-11-01T02:32:35.346" v="478" actId="20577"/>
          <ac:spMkLst>
            <pc:docMk/>
            <pc:sldMk cId="547187437" sldId="1030"/>
            <ac:spMk id="3" creationId="{82B029D3-FF27-9379-EABA-81FA21F3C63F}"/>
          </ac:spMkLst>
        </pc:spChg>
      </pc:sldChg>
    </pc:docChg>
  </pc:docChgLst>
  <pc:docChgLst>
    <pc:chgData name="Pulkrabek, Vanessa [MN]" userId="S::vanessa.pulkrabek_edmn.org#ext#@neahq.onmicrosoft.com::a81224d0-e988-4d62-a387-eaa8d26915eb" providerId="AD" clId="Web-{17919B94-1016-A516-267D-DBD329FBA880}"/>
    <pc:docChg chg="modSld">
      <pc:chgData name="Pulkrabek, Vanessa [MN]" userId="S::vanessa.pulkrabek_edmn.org#ext#@neahq.onmicrosoft.com::a81224d0-e988-4d62-a387-eaa8d26915eb" providerId="AD" clId="Web-{17919B94-1016-A516-267D-DBD329FBA880}" dt="2023-10-28T15:45:40.807" v="40" actId="20577"/>
      <pc:docMkLst>
        <pc:docMk/>
      </pc:docMkLst>
      <pc:sldChg chg="modSp">
        <pc:chgData name="Pulkrabek, Vanessa [MN]" userId="S::vanessa.pulkrabek_edmn.org#ext#@neahq.onmicrosoft.com::a81224d0-e988-4d62-a387-eaa8d26915eb" providerId="AD" clId="Web-{17919B94-1016-A516-267D-DBD329FBA880}" dt="2023-10-28T15:24:57.638" v="4" actId="20577"/>
        <pc:sldMkLst>
          <pc:docMk/>
          <pc:sldMk cId="1167054450" sldId="770"/>
        </pc:sldMkLst>
        <pc:spChg chg="mod">
          <ac:chgData name="Pulkrabek, Vanessa [MN]" userId="S::vanessa.pulkrabek_edmn.org#ext#@neahq.onmicrosoft.com::a81224d0-e988-4d62-a387-eaa8d26915eb" providerId="AD" clId="Web-{17919B94-1016-A516-267D-DBD329FBA880}" dt="2023-10-28T15:24:57.638" v="4" actId="20577"/>
          <ac:spMkLst>
            <pc:docMk/>
            <pc:sldMk cId="1167054450" sldId="770"/>
            <ac:spMk id="3" creationId="{00000000-0000-0000-0000-000000000000}"/>
          </ac:spMkLst>
        </pc:spChg>
      </pc:sldChg>
      <pc:sldChg chg="modSp">
        <pc:chgData name="Pulkrabek, Vanessa [MN]" userId="S::vanessa.pulkrabek_edmn.org#ext#@neahq.onmicrosoft.com::a81224d0-e988-4d62-a387-eaa8d26915eb" providerId="AD" clId="Web-{17919B94-1016-A516-267D-DBD329FBA880}" dt="2023-10-28T15:26:01.517" v="10" actId="20577"/>
        <pc:sldMkLst>
          <pc:docMk/>
          <pc:sldMk cId="511521336" sldId="870"/>
        </pc:sldMkLst>
        <pc:spChg chg="mod">
          <ac:chgData name="Pulkrabek, Vanessa [MN]" userId="S::vanessa.pulkrabek_edmn.org#ext#@neahq.onmicrosoft.com::a81224d0-e988-4d62-a387-eaa8d26915eb" providerId="AD" clId="Web-{17919B94-1016-A516-267D-DBD329FBA880}" dt="2023-10-28T15:26:01.517" v="10" actId="20577"/>
          <ac:spMkLst>
            <pc:docMk/>
            <pc:sldMk cId="511521336" sldId="870"/>
            <ac:spMk id="3" creationId="{00000000-0000-0000-0000-000000000000}"/>
          </ac:spMkLst>
        </pc:spChg>
      </pc:sldChg>
      <pc:sldChg chg="addSp modSp">
        <pc:chgData name="Pulkrabek, Vanessa [MN]" userId="S::vanessa.pulkrabek_edmn.org#ext#@neahq.onmicrosoft.com::a81224d0-e988-4d62-a387-eaa8d26915eb" providerId="AD" clId="Web-{17919B94-1016-A516-267D-DBD329FBA880}" dt="2023-10-28T15:28:50.820" v="27" actId="20577"/>
        <pc:sldMkLst>
          <pc:docMk/>
          <pc:sldMk cId="2691569957" sldId="925"/>
        </pc:sldMkLst>
        <pc:spChg chg="add mod">
          <ac:chgData name="Pulkrabek, Vanessa [MN]" userId="S::vanessa.pulkrabek_edmn.org#ext#@neahq.onmicrosoft.com::a81224d0-e988-4d62-a387-eaa8d26915eb" providerId="AD" clId="Web-{17919B94-1016-A516-267D-DBD329FBA880}" dt="2023-10-28T15:28:50.820" v="27" actId="20577"/>
          <ac:spMkLst>
            <pc:docMk/>
            <pc:sldMk cId="2691569957" sldId="925"/>
            <ac:spMk id="2" creationId="{EBC56436-C9D7-446E-1D41-7D7C5F22FF65}"/>
          </ac:spMkLst>
        </pc:spChg>
      </pc:sldChg>
      <pc:sldChg chg="addSp modSp">
        <pc:chgData name="Pulkrabek, Vanessa [MN]" userId="S::vanessa.pulkrabek_edmn.org#ext#@neahq.onmicrosoft.com::a81224d0-e988-4d62-a387-eaa8d26915eb" providerId="AD" clId="Web-{17919B94-1016-A516-267D-DBD329FBA880}" dt="2023-10-28T15:32:58.536" v="39" actId="20577"/>
        <pc:sldMkLst>
          <pc:docMk/>
          <pc:sldMk cId="825860252" sldId="931"/>
        </pc:sldMkLst>
        <pc:spChg chg="add mod">
          <ac:chgData name="Pulkrabek, Vanessa [MN]" userId="S::vanessa.pulkrabek_edmn.org#ext#@neahq.onmicrosoft.com::a81224d0-e988-4d62-a387-eaa8d26915eb" providerId="AD" clId="Web-{17919B94-1016-A516-267D-DBD329FBA880}" dt="2023-10-28T15:32:58.536" v="39" actId="20577"/>
          <ac:spMkLst>
            <pc:docMk/>
            <pc:sldMk cId="825860252" sldId="931"/>
            <ac:spMk id="2" creationId="{1AB74507-A425-A83F-8B61-4E004C8BAB2A}"/>
          </ac:spMkLst>
        </pc:spChg>
      </pc:sldChg>
      <pc:sldChg chg="modSp">
        <pc:chgData name="Pulkrabek, Vanessa [MN]" userId="S::vanessa.pulkrabek_edmn.org#ext#@neahq.onmicrosoft.com::a81224d0-e988-4d62-a387-eaa8d26915eb" providerId="AD" clId="Web-{17919B94-1016-A516-267D-DBD329FBA880}" dt="2023-10-28T15:45:40.807" v="40" actId="20577"/>
        <pc:sldMkLst>
          <pc:docMk/>
          <pc:sldMk cId="527212980" sldId="935"/>
        </pc:sldMkLst>
        <pc:spChg chg="mod">
          <ac:chgData name="Pulkrabek, Vanessa [MN]" userId="S::vanessa.pulkrabek_edmn.org#ext#@neahq.onmicrosoft.com::a81224d0-e988-4d62-a387-eaa8d26915eb" providerId="AD" clId="Web-{17919B94-1016-A516-267D-DBD329FBA880}" dt="2023-10-28T15:45:40.807" v="40" actId="20577"/>
          <ac:spMkLst>
            <pc:docMk/>
            <pc:sldMk cId="527212980" sldId="935"/>
            <ac:spMk id="3" creationId="{00000000-0000-0000-0000-000000000000}"/>
          </ac:spMkLst>
        </pc:spChg>
      </pc:sldChg>
    </pc:docChg>
  </pc:docChgLst>
  <pc:docChgLst>
    <pc:chgData name="Michelle Couture" userId="S::michelle.couture_nysut.org#ext#@neahq.onmicrosoft.com::720d5db2-a418-425e-8886-004adb0918e3" providerId="AD" clId="Web-{68E618E3-9D0B-D8B3-A92E-DDD76845FD71}"/>
    <pc:docChg chg="addSld delSld modSld sldOrd">
      <pc:chgData name="Michelle Couture" userId="S::michelle.couture_nysut.org#ext#@neahq.onmicrosoft.com::720d5db2-a418-425e-8886-004adb0918e3" providerId="AD" clId="Web-{68E618E3-9D0B-D8B3-A92E-DDD76845FD71}" dt="2025-05-06T19:25:27.603" v="100"/>
      <pc:docMkLst>
        <pc:docMk/>
      </pc:docMkLst>
      <pc:sldChg chg="modSp">
        <pc:chgData name="Michelle Couture" userId="S::michelle.couture_nysut.org#ext#@neahq.onmicrosoft.com::720d5db2-a418-425e-8886-004adb0918e3" providerId="AD" clId="Web-{68E618E3-9D0B-D8B3-A92E-DDD76845FD71}" dt="2025-05-06T18:36:14.040" v="0" actId="20577"/>
        <pc:sldMkLst>
          <pc:docMk/>
          <pc:sldMk cId="4136322465" sldId="740"/>
        </pc:sldMkLst>
        <pc:spChg chg="mod">
          <ac:chgData name="Michelle Couture" userId="S::michelle.couture_nysut.org#ext#@neahq.onmicrosoft.com::720d5db2-a418-425e-8886-004adb0918e3" providerId="AD" clId="Web-{68E618E3-9D0B-D8B3-A92E-DDD76845FD71}" dt="2025-05-06T18:36:14.040" v="0" actId="20577"/>
          <ac:spMkLst>
            <pc:docMk/>
            <pc:sldMk cId="4136322465" sldId="740"/>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44:21.246" v="15" actId="20577"/>
        <pc:sldMkLst>
          <pc:docMk/>
          <pc:sldMk cId="2792363102" sldId="813"/>
        </pc:sldMkLst>
        <pc:spChg chg="mod">
          <ac:chgData name="Michelle Couture" userId="S::michelle.couture_nysut.org#ext#@neahq.onmicrosoft.com::720d5db2-a418-425e-8886-004adb0918e3" providerId="AD" clId="Web-{68E618E3-9D0B-D8B3-A92E-DDD76845FD71}" dt="2025-05-06T18:44:21.246" v="15" actId="20577"/>
          <ac:spMkLst>
            <pc:docMk/>
            <pc:sldMk cId="2792363102" sldId="813"/>
            <ac:spMk id="4" creationId="{00000000-0000-0000-0000-000000000000}"/>
          </ac:spMkLst>
        </pc:spChg>
      </pc:sldChg>
      <pc:sldChg chg="modSp">
        <pc:chgData name="Michelle Couture" userId="S::michelle.couture_nysut.org#ext#@neahq.onmicrosoft.com::720d5db2-a418-425e-8886-004adb0918e3" providerId="AD" clId="Web-{68E618E3-9D0B-D8B3-A92E-DDD76845FD71}" dt="2025-05-06T18:44:51.356" v="28" actId="20577"/>
        <pc:sldMkLst>
          <pc:docMk/>
          <pc:sldMk cId="3484411914" sldId="814"/>
        </pc:sldMkLst>
        <pc:spChg chg="mod">
          <ac:chgData name="Michelle Couture" userId="S::michelle.couture_nysut.org#ext#@neahq.onmicrosoft.com::720d5db2-a418-425e-8886-004adb0918e3" providerId="AD" clId="Web-{68E618E3-9D0B-D8B3-A92E-DDD76845FD71}" dt="2025-05-06T18:44:51.356" v="28" actId="20577"/>
          <ac:spMkLst>
            <pc:docMk/>
            <pc:sldMk cId="3484411914" sldId="814"/>
            <ac:spMk id="2" creationId="{00000000-0000-0000-0000-000000000000}"/>
          </ac:spMkLst>
        </pc:spChg>
        <pc:spChg chg="mod">
          <ac:chgData name="Michelle Couture" userId="S::michelle.couture_nysut.org#ext#@neahq.onmicrosoft.com::720d5db2-a418-425e-8886-004adb0918e3" providerId="AD" clId="Web-{68E618E3-9D0B-D8B3-A92E-DDD76845FD71}" dt="2025-05-06T18:44:48.387" v="27" actId="20577"/>
          <ac:spMkLst>
            <pc:docMk/>
            <pc:sldMk cId="3484411914" sldId="814"/>
            <ac:spMk id="4" creationId="{00000000-0000-0000-0000-000000000000}"/>
          </ac:spMkLst>
        </pc:spChg>
      </pc:sldChg>
      <pc:sldChg chg="modSp">
        <pc:chgData name="Michelle Couture" userId="S::michelle.couture_nysut.org#ext#@neahq.onmicrosoft.com::720d5db2-a418-425e-8886-004adb0918e3" providerId="AD" clId="Web-{68E618E3-9D0B-D8B3-A92E-DDD76845FD71}" dt="2025-05-06T18:56:12.335" v="40" actId="20577"/>
        <pc:sldMkLst>
          <pc:docMk/>
          <pc:sldMk cId="155400479" sldId="896"/>
        </pc:sldMkLst>
        <pc:spChg chg="mod">
          <ac:chgData name="Michelle Couture" userId="S::michelle.couture_nysut.org#ext#@neahq.onmicrosoft.com::720d5db2-a418-425e-8886-004adb0918e3" providerId="AD" clId="Web-{68E618E3-9D0B-D8B3-A92E-DDD76845FD71}" dt="2025-05-06T18:56:12.335" v="40" actId="20577"/>
          <ac:spMkLst>
            <pc:docMk/>
            <pc:sldMk cId="155400479" sldId="896"/>
            <ac:spMk id="928" creationId="{00000000-0000-0000-0000-000000000000}"/>
          </ac:spMkLst>
        </pc:spChg>
      </pc:sldChg>
      <pc:sldChg chg="ord">
        <pc:chgData name="Michelle Couture" userId="S::michelle.couture_nysut.org#ext#@neahq.onmicrosoft.com::720d5db2-a418-425e-8886-004adb0918e3" providerId="AD" clId="Web-{68E618E3-9D0B-D8B3-A92E-DDD76845FD71}" dt="2025-05-06T18:59:18.388" v="57"/>
        <pc:sldMkLst>
          <pc:docMk/>
          <pc:sldMk cId="1373575628" sldId="897"/>
        </pc:sldMkLst>
      </pc:sldChg>
      <pc:sldChg chg="modSp">
        <pc:chgData name="Michelle Couture" userId="S::michelle.couture_nysut.org#ext#@neahq.onmicrosoft.com::720d5db2-a418-425e-8886-004adb0918e3" providerId="AD" clId="Web-{68E618E3-9D0B-D8B3-A92E-DDD76845FD71}" dt="2025-05-06T19:01:24.284" v="59" actId="20577"/>
        <pc:sldMkLst>
          <pc:docMk/>
          <pc:sldMk cId="2690484104" sldId="898"/>
        </pc:sldMkLst>
        <pc:spChg chg="mod">
          <ac:chgData name="Michelle Couture" userId="S::michelle.couture_nysut.org#ext#@neahq.onmicrosoft.com::720d5db2-a418-425e-8886-004adb0918e3" providerId="AD" clId="Web-{68E618E3-9D0B-D8B3-A92E-DDD76845FD71}" dt="2025-05-06T19:01:24.284" v="59" actId="20577"/>
          <ac:spMkLst>
            <pc:docMk/>
            <pc:sldMk cId="2690484104" sldId="898"/>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59:14.216" v="56" actId="20577"/>
        <pc:sldMkLst>
          <pc:docMk/>
          <pc:sldMk cId="81636747" sldId="899"/>
        </pc:sldMkLst>
        <pc:spChg chg="mod">
          <ac:chgData name="Michelle Couture" userId="S::michelle.couture_nysut.org#ext#@neahq.onmicrosoft.com::720d5db2-a418-425e-8886-004adb0918e3" providerId="AD" clId="Web-{68E618E3-9D0B-D8B3-A92E-DDD76845FD71}" dt="2025-05-06T18:59:14.216" v="56" actId="20577"/>
          <ac:spMkLst>
            <pc:docMk/>
            <pc:sldMk cId="81636747" sldId="899"/>
            <ac:spMk id="12" creationId="{00000000-0000-0000-0000-000000000000}"/>
          </ac:spMkLst>
        </pc:spChg>
      </pc:sldChg>
      <pc:sldChg chg="modSp">
        <pc:chgData name="Michelle Couture" userId="S::michelle.couture_nysut.org#ext#@neahq.onmicrosoft.com::720d5db2-a418-425e-8886-004adb0918e3" providerId="AD" clId="Web-{68E618E3-9D0B-D8B3-A92E-DDD76845FD71}" dt="2025-05-06T19:01:26.878" v="60" actId="20577"/>
        <pc:sldMkLst>
          <pc:docMk/>
          <pc:sldMk cId="4013800357" sldId="901"/>
        </pc:sldMkLst>
        <pc:spChg chg="mod">
          <ac:chgData name="Michelle Couture" userId="S::michelle.couture_nysut.org#ext#@neahq.onmicrosoft.com::720d5db2-a418-425e-8886-004adb0918e3" providerId="AD" clId="Web-{68E618E3-9D0B-D8B3-A92E-DDD76845FD71}" dt="2025-05-06T19:01:26.878" v="60" actId="20577"/>
          <ac:spMkLst>
            <pc:docMk/>
            <pc:sldMk cId="4013800357" sldId="901"/>
            <ac:spMk id="2" creationId="{00000000-0000-0000-0000-000000000000}"/>
          </ac:spMkLst>
        </pc:spChg>
      </pc:sldChg>
      <pc:sldChg chg="ord">
        <pc:chgData name="Michelle Couture" userId="S::michelle.couture_nysut.org#ext#@neahq.onmicrosoft.com::720d5db2-a418-425e-8886-004adb0918e3" providerId="AD" clId="Web-{68E618E3-9D0B-D8B3-A92E-DDD76845FD71}" dt="2025-05-06T19:05:25.808" v="61"/>
        <pc:sldMkLst>
          <pc:docMk/>
          <pc:sldMk cId="269893569" sldId="907"/>
        </pc:sldMkLst>
      </pc:sldChg>
      <pc:sldChg chg="modSp">
        <pc:chgData name="Michelle Couture" userId="S::michelle.couture_nysut.org#ext#@neahq.onmicrosoft.com::720d5db2-a418-425e-8886-004adb0918e3" providerId="AD" clId="Web-{68E618E3-9D0B-D8B3-A92E-DDD76845FD71}" dt="2025-05-06T19:10:43.852" v="82" actId="20577"/>
        <pc:sldMkLst>
          <pc:docMk/>
          <pc:sldMk cId="2377748447" sldId="908"/>
        </pc:sldMkLst>
        <pc:spChg chg="mod">
          <ac:chgData name="Michelle Couture" userId="S::michelle.couture_nysut.org#ext#@neahq.onmicrosoft.com::720d5db2-a418-425e-8886-004adb0918e3" providerId="AD" clId="Web-{68E618E3-9D0B-D8B3-A92E-DDD76845FD71}" dt="2025-05-06T19:10:43.852" v="82" actId="20577"/>
          <ac:spMkLst>
            <pc:docMk/>
            <pc:sldMk cId="2377748447" sldId="908"/>
            <ac:spMk id="219" creationId="{00000000-0000-0000-0000-000000000000}"/>
          </ac:spMkLst>
        </pc:spChg>
      </pc:sldChg>
      <pc:sldChg chg="modSp">
        <pc:chgData name="Michelle Couture" userId="S::michelle.couture_nysut.org#ext#@neahq.onmicrosoft.com::720d5db2-a418-425e-8886-004adb0918e3" providerId="AD" clId="Web-{68E618E3-9D0B-D8B3-A92E-DDD76845FD71}" dt="2025-05-06T19:12:57.950" v="83" actId="20577"/>
        <pc:sldMkLst>
          <pc:docMk/>
          <pc:sldMk cId="788725926" sldId="915"/>
        </pc:sldMkLst>
        <pc:spChg chg="mod">
          <ac:chgData name="Michelle Couture" userId="S::michelle.couture_nysut.org#ext#@neahq.onmicrosoft.com::720d5db2-a418-425e-8886-004adb0918e3" providerId="AD" clId="Web-{68E618E3-9D0B-D8B3-A92E-DDD76845FD71}" dt="2025-05-06T19:12:57.950" v="83" actId="20577"/>
          <ac:spMkLst>
            <pc:docMk/>
            <pc:sldMk cId="788725926" sldId="915"/>
            <ac:spMk id="2" creationId="{00000000-0000-0000-0000-000000000000}"/>
          </ac:spMkLst>
        </pc:spChg>
      </pc:sldChg>
      <pc:sldChg chg="modSp">
        <pc:chgData name="Michelle Couture" userId="S::michelle.couture_nysut.org#ext#@neahq.onmicrosoft.com::720d5db2-a418-425e-8886-004adb0918e3" providerId="AD" clId="Web-{68E618E3-9D0B-D8B3-A92E-DDD76845FD71}" dt="2025-05-06T19:16:39.068" v="84" actId="20577"/>
        <pc:sldMkLst>
          <pc:docMk/>
          <pc:sldMk cId="3792177546" sldId="920"/>
        </pc:sldMkLst>
        <pc:spChg chg="mod">
          <ac:chgData name="Michelle Couture" userId="S::michelle.couture_nysut.org#ext#@neahq.onmicrosoft.com::720d5db2-a418-425e-8886-004adb0918e3" providerId="AD" clId="Web-{68E618E3-9D0B-D8B3-A92E-DDD76845FD71}" dt="2025-05-06T19:16:39.068" v="84" actId="20577"/>
          <ac:spMkLst>
            <pc:docMk/>
            <pc:sldMk cId="3792177546" sldId="920"/>
            <ac:spMk id="2" creationId="{00000000-0000-0000-0000-000000000000}"/>
          </ac:spMkLst>
        </pc:spChg>
      </pc:sldChg>
      <pc:sldChg chg="modSp">
        <pc:chgData name="Michelle Couture" userId="S::michelle.couture_nysut.org#ext#@neahq.onmicrosoft.com::720d5db2-a418-425e-8886-004adb0918e3" providerId="AD" clId="Web-{68E618E3-9D0B-D8B3-A92E-DDD76845FD71}" dt="2025-05-06T19:17:35.789" v="85" actId="20577"/>
        <pc:sldMkLst>
          <pc:docMk/>
          <pc:sldMk cId="3570473627" sldId="927"/>
        </pc:sldMkLst>
        <pc:spChg chg="mod">
          <ac:chgData name="Michelle Couture" userId="S::michelle.couture_nysut.org#ext#@neahq.onmicrosoft.com::720d5db2-a418-425e-8886-004adb0918e3" providerId="AD" clId="Web-{68E618E3-9D0B-D8B3-A92E-DDD76845FD71}" dt="2025-05-06T19:17:35.789" v="85" actId="20577"/>
          <ac:spMkLst>
            <pc:docMk/>
            <pc:sldMk cId="3570473627" sldId="927"/>
            <ac:spMk id="255" creationId="{00000000-0000-0000-0000-000000000000}"/>
          </ac:spMkLst>
        </pc:spChg>
      </pc:sldChg>
      <pc:sldChg chg="modSp">
        <pc:chgData name="Michelle Couture" userId="S::michelle.couture_nysut.org#ext#@neahq.onmicrosoft.com::720d5db2-a418-425e-8886-004adb0918e3" providerId="AD" clId="Web-{68E618E3-9D0B-D8B3-A92E-DDD76845FD71}" dt="2025-05-06T19:19:17.668" v="89" actId="20577"/>
        <pc:sldMkLst>
          <pc:docMk/>
          <pc:sldMk cId="4034317275" sldId="929"/>
        </pc:sldMkLst>
        <pc:spChg chg="mod">
          <ac:chgData name="Michelle Couture" userId="S::michelle.couture_nysut.org#ext#@neahq.onmicrosoft.com::720d5db2-a418-425e-8886-004adb0918e3" providerId="AD" clId="Web-{68E618E3-9D0B-D8B3-A92E-DDD76845FD71}" dt="2025-05-06T19:19:17.668" v="89" actId="20577"/>
          <ac:spMkLst>
            <pc:docMk/>
            <pc:sldMk cId="4034317275" sldId="929"/>
            <ac:spMk id="2" creationId="{00000000-0000-0000-0000-000000000000}"/>
          </ac:spMkLst>
        </pc:spChg>
      </pc:sldChg>
      <pc:sldChg chg="del">
        <pc:chgData name="Michelle Couture" userId="S::michelle.couture_nysut.org#ext#@neahq.onmicrosoft.com::720d5db2-a418-425e-8886-004adb0918e3" providerId="AD" clId="Web-{68E618E3-9D0B-D8B3-A92E-DDD76845FD71}" dt="2025-05-06T19:24:50.649" v="98"/>
        <pc:sldMkLst>
          <pc:docMk/>
          <pc:sldMk cId="3858569002" sldId="1014"/>
        </pc:sldMkLst>
      </pc:sldChg>
      <pc:sldChg chg="del">
        <pc:chgData name="Michelle Couture" userId="S::michelle.couture_nysut.org#ext#@neahq.onmicrosoft.com::720d5db2-a418-425e-8886-004adb0918e3" providerId="AD" clId="Web-{68E618E3-9D0B-D8B3-A92E-DDD76845FD71}" dt="2025-05-06T19:24:28.117" v="97"/>
        <pc:sldMkLst>
          <pc:docMk/>
          <pc:sldMk cId="1376007305" sldId="1021"/>
        </pc:sldMkLst>
      </pc:sldChg>
      <pc:sldChg chg="ord">
        <pc:chgData name="Michelle Couture" userId="S::michelle.couture_nysut.org#ext#@neahq.onmicrosoft.com::720d5db2-a418-425e-8886-004adb0918e3" providerId="AD" clId="Web-{68E618E3-9D0B-D8B3-A92E-DDD76845FD71}" dt="2025-05-06T19:21:21.625" v="92"/>
        <pc:sldMkLst>
          <pc:docMk/>
          <pc:sldMk cId="4201355947" sldId="1022"/>
        </pc:sldMkLst>
      </pc:sldChg>
      <pc:sldChg chg="ord">
        <pc:chgData name="Michelle Couture" userId="S::michelle.couture_nysut.org#ext#@neahq.onmicrosoft.com::720d5db2-a418-425e-8886-004adb0918e3" providerId="AD" clId="Web-{68E618E3-9D0B-D8B3-A92E-DDD76845FD71}" dt="2025-05-06T19:21:01.687" v="91"/>
        <pc:sldMkLst>
          <pc:docMk/>
          <pc:sldMk cId="820571225" sldId="1023"/>
        </pc:sldMkLst>
      </pc:sldChg>
      <pc:sldChg chg="modSp">
        <pc:chgData name="Michelle Couture" userId="S::michelle.couture_nysut.org#ext#@neahq.onmicrosoft.com::720d5db2-a418-425e-8886-004adb0918e3" providerId="AD" clId="Web-{68E618E3-9D0B-D8B3-A92E-DDD76845FD71}" dt="2025-05-06T19:19:53.247" v="90" actId="20577"/>
        <pc:sldMkLst>
          <pc:docMk/>
          <pc:sldMk cId="81185015" sldId="1026"/>
        </pc:sldMkLst>
        <pc:spChg chg="mod">
          <ac:chgData name="Michelle Couture" userId="S::michelle.couture_nysut.org#ext#@neahq.onmicrosoft.com::720d5db2-a418-425e-8886-004adb0918e3" providerId="AD" clId="Web-{68E618E3-9D0B-D8B3-A92E-DDD76845FD71}" dt="2025-05-06T19:19:53.247" v="90" actId="20577"/>
          <ac:spMkLst>
            <pc:docMk/>
            <pc:sldMk cId="81185015" sldId="1026"/>
            <ac:spMk id="2" creationId="{00000000-0000-0000-0000-000000000000}"/>
          </ac:spMkLst>
        </pc:spChg>
      </pc:sldChg>
      <pc:sldChg chg="modSp">
        <pc:chgData name="Michelle Couture" userId="S::michelle.couture_nysut.org#ext#@neahq.onmicrosoft.com::720d5db2-a418-425e-8886-004adb0918e3" providerId="AD" clId="Web-{68E618E3-9D0B-D8B3-A92E-DDD76845FD71}" dt="2025-05-06T18:37:53.653" v="1" actId="20577"/>
        <pc:sldMkLst>
          <pc:docMk/>
          <pc:sldMk cId="1450928057" sldId="1035"/>
        </pc:sldMkLst>
        <pc:spChg chg="mod">
          <ac:chgData name="Michelle Couture" userId="S::michelle.couture_nysut.org#ext#@neahq.onmicrosoft.com::720d5db2-a418-425e-8886-004adb0918e3" providerId="AD" clId="Web-{68E618E3-9D0B-D8B3-A92E-DDD76845FD71}" dt="2025-05-06T18:37:53.653" v="1" actId="20577"/>
          <ac:spMkLst>
            <pc:docMk/>
            <pc:sldMk cId="1450928057" sldId="1035"/>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41:08.629" v="5" actId="20577"/>
        <pc:sldMkLst>
          <pc:docMk/>
          <pc:sldMk cId="3854384397" sldId="1037"/>
        </pc:sldMkLst>
        <pc:spChg chg="mod">
          <ac:chgData name="Michelle Couture" userId="S::michelle.couture_nysut.org#ext#@neahq.onmicrosoft.com::720d5db2-a418-425e-8886-004adb0918e3" providerId="AD" clId="Web-{68E618E3-9D0B-D8B3-A92E-DDD76845FD71}" dt="2025-05-06T18:41:08.629" v="5" actId="20577"/>
          <ac:spMkLst>
            <pc:docMk/>
            <pc:sldMk cId="3854384397" sldId="1037"/>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41:14.692" v="6" actId="20577"/>
        <pc:sldMkLst>
          <pc:docMk/>
          <pc:sldMk cId="144834412" sldId="1038"/>
        </pc:sldMkLst>
        <pc:spChg chg="mod">
          <ac:chgData name="Michelle Couture" userId="S::michelle.couture_nysut.org#ext#@neahq.onmicrosoft.com::720d5db2-a418-425e-8886-004adb0918e3" providerId="AD" clId="Web-{68E618E3-9D0B-D8B3-A92E-DDD76845FD71}" dt="2025-05-06T18:41:14.692" v="6" actId="20577"/>
          <ac:spMkLst>
            <pc:docMk/>
            <pc:sldMk cId="144834412" sldId="1038"/>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47:21.143" v="29" actId="20577"/>
        <pc:sldMkLst>
          <pc:docMk/>
          <pc:sldMk cId="3339471535" sldId="1039"/>
        </pc:sldMkLst>
        <pc:spChg chg="mod">
          <ac:chgData name="Michelle Couture" userId="S::michelle.couture_nysut.org#ext#@neahq.onmicrosoft.com::720d5db2-a418-425e-8886-004adb0918e3" providerId="AD" clId="Web-{68E618E3-9D0B-D8B3-A92E-DDD76845FD71}" dt="2025-05-06T18:47:21.143" v="29" actId="20577"/>
          <ac:spMkLst>
            <pc:docMk/>
            <pc:sldMk cId="3339471535" sldId="1039"/>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8:49:26.585" v="30" actId="20577"/>
        <pc:sldMkLst>
          <pc:docMk/>
          <pc:sldMk cId="3451822193" sldId="1044"/>
        </pc:sldMkLst>
        <pc:spChg chg="mod">
          <ac:chgData name="Michelle Couture" userId="S::michelle.couture_nysut.org#ext#@neahq.onmicrosoft.com::720d5db2-a418-425e-8886-004adb0918e3" providerId="AD" clId="Web-{68E618E3-9D0B-D8B3-A92E-DDD76845FD71}" dt="2025-05-06T18:49:26.585" v="30" actId="20577"/>
          <ac:spMkLst>
            <pc:docMk/>
            <pc:sldMk cId="3451822193" sldId="1044"/>
            <ac:spMk id="3" creationId="{00000000-0000-0000-0000-000000000000}"/>
          </ac:spMkLst>
        </pc:spChg>
      </pc:sldChg>
      <pc:sldChg chg="modSp">
        <pc:chgData name="Michelle Couture" userId="S::michelle.couture_nysut.org#ext#@neahq.onmicrosoft.com::720d5db2-a418-425e-8886-004adb0918e3" providerId="AD" clId="Web-{68E618E3-9D0B-D8B3-A92E-DDD76845FD71}" dt="2025-05-06T19:22:20.393" v="93" actId="20577"/>
        <pc:sldMkLst>
          <pc:docMk/>
          <pc:sldMk cId="3141442324" sldId="1071"/>
        </pc:sldMkLst>
        <pc:spChg chg="mod">
          <ac:chgData name="Michelle Couture" userId="S::michelle.couture_nysut.org#ext#@neahq.onmicrosoft.com::720d5db2-a418-425e-8886-004adb0918e3" providerId="AD" clId="Web-{68E618E3-9D0B-D8B3-A92E-DDD76845FD71}" dt="2025-05-06T19:22:20.393" v="93" actId="20577"/>
          <ac:spMkLst>
            <pc:docMk/>
            <pc:sldMk cId="3141442324" sldId="1071"/>
            <ac:spMk id="3" creationId="{00000000-0000-0000-0000-000000000000}"/>
          </ac:spMkLst>
        </pc:spChg>
      </pc:sldChg>
      <pc:sldChg chg="modSp ord">
        <pc:chgData name="Michelle Couture" userId="S::michelle.couture_nysut.org#ext#@neahq.onmicrosoft.com::720d5db2-a418-425e-8886-004adb0918e3" providerId="AD" clId="Web-{68E618E3-9D0B-D8B3-A92E-DDD76845FD71}" dt="2025-05-06T19:23:49.365" v="96" actId="20577"/>
        <pc:sldMkLst>
          <pc:docMk/>
          <pc:sldMk cId="3923608944" sldId="1074"/>
        </pc:sldMkLst>
        <pc:spChg chg="mod">
          <ac:chgData name="Michelle Couture" userId="S::michelle.couture_nysut.org#ext#@neahq.onmicrosoft.com::720d5db2-a418-425e-8886-004adb0918e3" providerId="AD" clId="Web-{68E618E3-9D0B-D8B3-A92E-DDD76845FD71}" dt="2025-05-06T19:23:49.365" v="96" actId="20577"/>
          <ac:spMkLst>
            <pc:docMk/>
            <pc:sldMk cId="3923608944" sldId="1074"/>
            <ac:spMk id="302" creationId="{00000000-0000-0000-0000-000000000000}"/>
          </ac:spMkLst>
        </pc:spChg>
      </pc:sldChg>
      <pc:sldChg chg="del">
        <pc:chgData name="Michelle Couture" userId="S::michelle.couture_nysut.org#ext#@neahq.onmicrosoft.com::720d5db2-a418-425e-8886-004adb0918e3" providerId="AD" clId="Web-{68E618E3-9D0B-D8B3-A92E-DDD76845FD71}" dt="2025-05-06T19:25:27.603" v="100"/>
        <pc:sldMkLst>
          <pc:docMk/>
          <pc:sldMk cId="4095722637" sldId="1075"/>
        </pc:sldMkLst>
      </pc:sldChg>
      <pc:sldChg chg="add ord replId">
        <pc:chgData name="Michelle Couture" userId="S::michelle.couture_nysut.org#ext#@neahq.onmicrosoft.com::720d5db2-a418-425e-8886-004adb0918e3" providerId="AD" clId="Web-{68E618E3-9D0B-D8B3-A92E-DDD76845FD71}" dt="2025-05-06T19:07:16.016" v="64"/>
        <pc:sldMkLst>
          <pc:docMk/>
          <pc:sldMk cId="3942426022" sldId="1086"/>
        </pc:sldMkLst>
      </pc:sldChg>
      <pc:sldChg chg="add del replId">
        <pc:chgData name="Michelle Couture" userId="S::michelle.couture_nysut.org#ext#@neahq.onmicrosoft.com::720d5db2-a418-425e-8886-004adb0918e3" providerId="AD" clId="Web-{68E618E3-9D0B-D8B3-A92E-DDD76845FD71}" dt="2025-05-06T19:24:56.665" v="99"/>
        <pc:sldMkLst>
          <pc:docMk/>
          <pc:sldMk cId="710696587" sldId="1087"/>
        </pc:sldMkLst>
      </pc:sldChg>
    </pc:docChg>
  </pc:docChgLst>
  <pc:docChgLst>
    <pc:chgData name="Mina Itabashi" userId="S::mitabashi_jwj.org#ext#@neahq.onmicrosoft.com::0cfb370e-7598-411a-a32d-e32122f472df" providerId="AD" clId="Web-{0AE54B90-A467-4F12-9D0B-B199E39B0FE1}"/>
    <pc:docChg chg="addSld delSld modSld sldOrd addMainMaster modMainMaster">
      <pc:chgData name="Mina Itabashi" userId="S::mitabashi_jwj.org#ext#@neahq.onmicrosoft.com::0cfb370e-7598-411a-a32d-e32122f472df" providerId="AD" clId="Web-{0AE54B90-A467-4F12-9D0B-B199E39B0FE1}" dt="2023-06-02T21:14:41.166" v="187"/>
      <pc:docMkLst>
        <pc:docMk/>
      </pc:docMkLst>
      <pc:sldChg chg="modSp">
        <pc:chgData name="Mina Itabashi" userId="S::mitabashi_jwj.org#ext#@neahq.onmicrosoft.com::0cfb370e-7598-411a-a32d-e32122f472df" providerId="AD" clId="Web-{0AE54B90-A467-4F12-9D0B-B199E39B0FE1}" dt="2023-06-02T20:49:02.068" v="0" actId="20577"/>
        <pc:sldMkLst>
          <pc:docMk/>
          <pc:sldMk cId="3862409425" sldId="273"/>
        </pc:sldMkLst>
        <pc:spChg chg="mod">
          <ac:chgData name="Mina Itabashi" userId="S::mitabashi_jwj.org#ext#@neahq.onmicrosoft.com::0cfb370e-7598-411a-a32d-e32122f472df" providerId="AD" clId="Web-{0AE54B90-A467-4F12-9D0B-B199E39B0FE1}" dt="2023-06-02T20:49:02.068" v="0" actId="20577"/>
          <ac:spMkLst>
            <pc:docMk/>
            <pc:sldMk cId="3862409425" sldId="273"/>
            <ac:spMk id="3" creationId="{D5A9E3C9-07AA-41F6-A08B-5C66AAB1A24E}"/>
          </ac:spMkLst>
        </pc:spChg>
      </pc:sldChg>
      <pc:sldChg chg="add del">
        <pc:chgData name="Mina Itabashi" userId="S::mitabashi_jwj.org#ext#@neahq.onmicrosoft.com::0cfb370e-7598-411a-a32d-e32122f472df" providerId="AD" clId="Web-{0AE54B90-A467-4F12-9D0B-B199E39B0FE1}" dt="2023-06-02T21:10:46.127" v="109"/>
        <pc:sldMkLst>
          <pc:docMk/>
          <pc:sldMk cId="1740035856" sldId="294"/>
        </pc:sldMkLst>
      </pc:sldChg>
      <pc:sldChg chg="add del">
        <pc:chgData name="Mina Itabashi" userId="S::mitabashi_jwj.org#ext#@neahq.onmicrosoft.com::0cfb370e-7598-411a-a32d-e32122f472df" providerId="AD" clId="Web-{0AE54B90-A467-4F12-9D0B-B199E39B0FE1}" dt="2023-06-02T21:10:47.002" v="111"/>
        <pc:sldMkLst>
          <pc:docMk/>
          <pc:sldMk cId="3336875203" sldId="295"/>
        </pc:sldMkLst>
      </pc:sldChg>
      <pc:sldChg chg="add del">
        <pc:chgData name="Mina Itabashi" userId="S::mitabashi_jwj.org#ext#@neahq.onmicrosoft.com::0cfb370e-7598-411a-a32d-e32122f472df" providerId="AD" clId="Web-{0AE54B90-A467-4F12-9D0B-B199E39B0FE1}" dt="2023-06-02T21:10:46.299" v="110"/>
        <pc:sldMkLst>
          <pc:docMk/>
          <pc:sldMk cId="2094718750" sldId="296"/>
        </pc:sldMkLst>
      </pc:sldChg>
      <pc:sldChg chg="del">
        <pc:chgData name="Mina Itabashi" userId="S::mitabashi_jwj.org#ext#@neahq.onmicrosoft.com::0cfb370e-7598-411a-a32d-e32122f472df" providerId="AD" clId="Web-{0AE54B90-A467-4F12-9D0B-B199E39B0FE1}" dt="2023-06-02T21:10:47.689" v="112"/>
        <pc:sldMkLst>
          <pc:docMk/>
          <pc:sldMk cId="52541967" sldId="297"/>
        </pc:sldMkLst>
      </pc:sldChg>
      <pc:sldChg chg="del">
        <pc:chgData name="Mina Itabashi" userId="S::mitabashi_jwj.org#ext#@neahq.onmicrosoft.com::0cfb370e-7598-411a-a32d-e32122f472df" providerId="AD" clId="Web-{0AE54B90-A467-4F12-9D0B-B199E39B0FE1}" dt="2023-06-02T21:10:48.408" v="113"/>
        <pc:sldMkLst>
          <pc:docMk/>
          <pc:sldMk cId="3577793914" sldId="298"/>
        </pc:sldMkLst>
      </pc:sldChg>
      <pc:sldChg chg="del">
        <pc:chgData name="Mina Itabashi" userId="S::mitabashi_jwj.org#ext#@neahq.onmicrosoft.com::0cfb370e-7598-411a-a32d-e32122f472df" providerId="AD" clId="Web-{0AE54B90-A467-4F12-9D0B-B199E39B0FE1}" dt="2023-06-02T20:58:38.478" v="56"/>
        <pc:sldMkLst>
          <pc:docMk/>
          <pc:sldMk cId="2507280752" sldId="419"/>
        </pc:sldMkLst>
      </pc:sldChg>
      <pc:sldChg chg="del">
        <pc:chgData name="Mina Itabashi" userId="S::mitabashi_jwj.org#ext#@neahq.onmicrosoft.com::0cfb370e-7598-411a-a32d-e32122f472df" providerId="AD" clId="Web-{0AE54B90-A467-4F12-9D0B-B199E39B0FE1}" dt="2023-06-02T20:58:38.478" v="57"/>
        <pc:sldMkLst>
          <pc:docMk/>
          <pc:sldMk cId="671963587" sldId="420"/>
        </pc:sldMkLst>
      </pc:sldChg>
      <pc:sldChg chg="del">
        <pc:chgData name="Mina Itabashi" userId="S::mitabashi_jwj.org#ext#@neahq.onmicrosoft.com::0cfb370e-7598-411a-a32d-e32122f472df" providerId="AD" clId="Web-{0AE54B90-A467-4F12-9D0B-B199E39B0FE1}" dt="2023-06-02T20:58:38.478" v="58"/>
        <pc:sldMkLst>
          <pc:docMk/>
          <pc:sldMk cId="1352879523" sldId="421"/>
        </pc:sldMkLst>
      </pc:sldChg>
      <pc:sldChg chg="del">
        <pc:chgData name="Mina Itabashi" userId="S::mitabashi_jwj.org#ext#@neahq.onmicrosoft.com::0cfb370e-7598-411a-a32d-e32122f472df" providerId="AD" clId="Web-{0AE54B90-A467-4F12-9D0B-B199E39B0FE1}" dt="2023-06-02T20:58:38.478" v="59"/>
        <pc:sldMkLst>
          <pc:docMk/>
          <pc:sldMk cId="3869738675" sldId="422"/>
        </pc:sldMkLst>
      </pc:sldChg>
      <pc:sldChg chg="del">
        <pc:chgData name="Mina Itabashi" userId="S::mitabashi_jwj.org#ext#@neahq.onmicrosoft.com::0cfb370e-7598-411a-a32d-e32122f472df" providerId="AD" clId="Web-{0AE54B90-A467-4F12-9D0B-B199E39B0FE1}" dt="2023-06-02T21:04:38.005" v="82"/>
        <pc:sldMkLst>
          <pc:docMk/>
          <pc:sldMk cId="4042983726" sldId="424"/>
        </pc:sldMkLst>
      </pc:sldChg>
      <pc:sldChg chg="add del">
        <pc:chgData name="Mina Itabashi" userId="S::mitabashi_jwj.org#ext#@neahq.onmicrosoft.com::0cfb370e-7598-411a-a32d-e32122f472df" providerId="AD" clId="Web-{0AE54B90-A467-4F12-9D0B-B199E39B0FE1}" dt="2023-06-02T21:10:46.064" v="108"/>
        <pc:sldMkLst>
          <pc:docMk/>
          <pc:sldMk cId="307419902" sldId="425"/>
        </pc:sldMkLst>
      </pc:sldChg>
      <pc:sldChg chg="add del">
        <pc:chgData name="Mina Itabashi" userId="S::mitabashi_jwj.org#ext#@neahq.onmicrosoft.com::0cfb370e-7598-411a-a32d-e32122f472df" providerId="AD" clId="Web-{0AE54B90-A467-4F12-9D0B-B199E39B0FE1}" dt="2023-06-02T21:10:45.220" v="107"/>
        <pc:sldMkLst>
          <pc:docMk/>
          <pc:sldMk cId="343042386" sldId="426"/>
        </pc:sldMkLst>
      </pc:sldChg>
      <pc:sldChg chg="add del">
        <pc:chgData name="Mina Itabashi" userId="S::mitabashi_jwj.org#ext#@neahq.onmicrosoft.com::0cfb370e-7598-411a-a32d-e32122f472df" providerId="AD" clId="Web-{0AE54B90-A467-4F12-9D0B-B199E39B0FE1}" dt="2023-06-02T21:10:44.142" v="106"/>
        <pc:sldMkLst>
          <pc:docMk/>
          <pc:sldMk cId="3093468500" sldId="427"/>
        </pc:sldMkLst>
      </pc:sldChg>
      <pc:sldChg chg="del">
        <pc:chgData name="Mina Itabashi" userId="S::mitabashi_jwj.org#ext#@neahq.onmicrosoft.com::0cfb370e-7598-411a-a32d-e32122f472df" providerId="AD" clId="Web-{0AE54B90-A467-4F12-9D0B-B199E39B0FE1}" dt="2023-06-02T21:04:39.177" v="84"/>
        <pc:sldMkLst>
          <pc:docMk/>
          <pc:sldMk cId="1944424022" sldId="428"/>
        </pc:sldMkLst>
      </pc:sldChg>
      <pc:sldChg chg="del">
        <pc:chgData name="Mina Itabashi" userId="S::mitabashi_jwj.org#ext#@neahq.onmicrosoft.com::0cfb370e-7598-411a-a32d-e32122f472df" providerId="AD" clId="Web-{0AE54B90-A467-4F12-9D0B-B199E39B0FE1}" dt="2023-06-02T21:04:39.115" v="83"/>
        <pc:sldMkLst>
          <pc:docMk/>
          <pc:sldMk cId="2243984803" sldId="429"/>
        </pc:sldMkLst>
      </pc:sldChg>
      <pc:sldChg chg="del">
        <pc:chgData name="Mina Itabashi" userId="S::mitabashi_jwj.org#ext#@neahq.onmicrosoft.com::0cfb370e-7598-411a-a32d-e32122f472df" providerId="AD" clId="Web-{0AE54B90-A467-4F12-9D0B-B199E39B0FE1}" dt="2023-06-02T21:10:50.158" v="118"/>
        <pc:sldMkLst>
          <pc:docMk/>
          <pc:sldMk cId="415531797" sldId="447"/>
        </pc:sldMkLst>
      </pc:sldChg>
      <pc:sldChg chg="del">
        <pc:chgData name="Mina Itabashi" userId="S::mitabashi_jwj.org#ext#@neahq.onmicrosoft.com::0cfb370e-7598-411a-a32d-e32122f472df" providerId="AD" clId="Web-{0AE54B90-A467-4F12-9D0B-B199E39B0FE1}" dt="2023-06-02T21:10:55.346" v="126"/>
        <pc:sldMkLst>
          <pc:docMk/>
          <pc:sldMk cId="3645032241" sldId="448"/>
        </pc:sldMkLst>
      </pc:sldChg>
      <pc:sldChg chg="del">
        <pc:chgData name="Mina Itabashi" userId="S::mitabashi_jwj.org#ext#@neahq.onmicrosoft.com::0cfb370e-7598-411a-a32d-e32122f472df" providerId="AD" clId="Web-{0AE54B90-A467-4F12-9D0B-B199E39B0FE1}" dt="2023-06-02T21:10:54.330" v="125"/>
        <pc:sldMkLst>
          <pc:docMk/>
          <pc:sldMk cId="227585745" sldId="449"/>
        </pc:sldMkLst>
      </pc:sldChg>
      <pc:sldChg chg="del">
        <pc:chgData name="Mina Itabashi" userId="S::mitabashi_jwj.org#ext#@neahq.onmicrosoft.com::0cfb370e-7598-411a-a32d-e32122f472df" providerId="AD" clId="Web-{0AE54B90-A467-4F12-9D0B-B199E39B0FE1}" dt="2023-06-02T21:10:54.158" v="124"/>
        <pc:sldMkLst>
          <pc:docMk/>
          <pc:sldMk cId="4200118262" sldId="450"/>
        </pc:sldMkLst>
      </pc:sldChg>
      <pc:sldChg chg="del">
        <pc:chgData name="Mina Itabashi" userId="S::mitabashi_jwj.org#ext#@neahq.onmicrosoft.com::0cfb370e-7598-411a-a32d-e32122f472df" providerId="AD" clId="Web-{0AE54B90-A467-4F12-9D0B-B199E39B0FE1}" dt="2023-06-02T21:10:53.471" v="123"/>
        <pc:sldMkLst>
          <pc:docMk/>
          <pc:sldMk cId="2009223628" sldId="451"/>
        </pc:sldMkLst>
      </pc:sldChg>
      <pc:sldChg chg="del">
        <pc:chgData name="Mina Itabashi" userId="S::mitabashi_jwj.org#ext#@neahq.onmicrosoft.com::0cfb370e-7598-411a-a32d-e32122f472df" providerId="AD" clId="Web-{0AE54B90-A467-4F12-9D0B-B199E39B0FE1}" dt="2023-06-02T21:10:52.861" v="122"/>
        <pc:sldMkLst>
          <pc:docMk/>
          <pc:sldMk cId="2056787487" sldId="453"/>
        </pc:sldMkLst>
      </pc:sldChg>
      <pc:sldChg chg="del">
        <pc:chgData name="Mina Itabashi" userId="S::mitabashi_jwj.org#ext#@neahq.onmicrosoft.com::0cfb370e-7598-411a-a32d-e32122f472df" providerId="AD" clId="Web-{0AE54B90-A467-4F12-9D0B-B199E39B0FE1}" dt="2023-06-02T21:10:52.158" v="121"/>
        <pc:sldMkLst>
          <pc:docMk/>
          <pc:sldMk cId="343055631" sldId="454"/>
        </pc:sldMkLst>
      </pc:sldChg>
      <pc:sldChg chg="del">
        <pc:chgData name="Mina Itabashi" userId="S::mitabashi_jwj.org#ext#@neahq.onmicrosoft.com::0cfb370e-7598-411a-a32d-e32122f472df" providerId="AD" clId="Web-{0AE54B90-A467-4F12-9D0B-B199E39B0FE1}" dt="2023-06-02T21:10:51.564" v="120"/>
        <pc:sldMkLst>
          <pc:docMk/>
          <pc:sldMk cId="4155819775" sldId="455"/>
        </pc:sldMkLst>
      </pc:sldChg>
      <pc:sldChg chg="del">
        <pc:chgData name="Mina Itabashi" userId="S::mitabashi_jwj.org#ext#@neahq.onmicrosoft.com::0cfb370e-7598-411a-a32d-e32122f472df" providerId="AD" clId="Web-{0AE54B90-A467-4F12-9D0B-B199E39B0FE1}" dt="2023-06-02T21:10:50.783" v="119"/>
        <pc:sldMkLst>
          <pc:docMk/>
          <pc:sldMk cId="1341356742" sldId="458"/>
        </pc:sldMkLst>
      </pc:sldChg>
      <pc:sldChg chg="del">
        <pc:chgData name="Mina Itabashi" userId="S::mitabashi_jwj.org#ext#@neahq.onmicrosoft.com::0cfb370e-7598-411a-a32d-e32122f472df" providerId="AD" clId="Web-{0AE54B90-A467-4F12-9D0B-B199E39B0FE1}" dt="2023-06-02T21:11:03.143" v="140"/>
        <pc:sldMkLst>
          <pc:docMk/>
          <pc:sldMk cId="1731791194" sldId="459"/>
        </pc:sldMkLst>
      </pc:sldChg>
      <pc:sldChg chg="del">
        <pc:chgData name="Mina Itabashi" userId="S::mitabashi_jwj.org#ext#@neahq.onmicrosoft.com::0cfb370e-7598-411a-a32d-e32122f472df" providerId="AD" clId="Web-{0AE54B90-A467-4F12-9D0B-B199E39B0FE1}" dt="2023-06-02T21:11:02.283" v="139"/>
        <pc:sldMkLst>
          <pc:docMk/>
          <pc:sldMk cId="4059931606" sldId="460"/>
        </pc:sldMkLst>
      </pc:sldChg>
      <pc:sldChg chg="del">
        <pc:chgData name="Mina Itabashi" userId="S::mitabashi_jwj.org#ext#@neahq.onmicrosoft.com::0cfb370e-7598-411a-a32d-e32122f472df" providerId="AD" clId="Web-{0AE54B90-A467-4F12-9D0B-B199E39B0FE1}" dt="2023-06-02T21:11:01.346" v="138"/>
        <pc:sldMkLst>
          <pc:docMk/>
          <pc:sldMk cId="1195383143" sldId="461"/>
        </pc:sldMkLst>
      </pc:sldChg>
      <pc:sldChg chg="del">
        <pc:chgData name="Mina Itabashi" userId="S::mitabashi_jwj.org#ext#@neahq.onmicrosoft.com::0cfb370e-7598-411a-a32d-e32122f472df" providerId="AD" clId="Web-{0AE54B90-A467-4F12-9D0B-B199E39B0FE1}" dt="2023-06-02T21:11:00.362" v="137"/>
        <pc:sldMkLst>
          <pc:docMk/>
          <pc:sldMk cId="4279131446" sldId="462"/>
        </pc:sldMkLst>
      </pc:sldChg>
      <pc:sldChg chg="del">
        <pc:chgData name="Mina Itabashi" userId="S::mitabashi_jwj.org#ext#@neahq.onmicrosoft.com::0cfb370e-7598-411a-a32d-e32122f472df" providerId="AD" clId="Web-{0AE54B90-A467-4F12-9D0B-B199E39B0FE1}" dt="2023-06-02T21:11:00.299" v="136"/>
        <pc:sldMkLst>
          <pc:docMk/>
          <pc:sldMk cId="1349961708" sldId="463"/>
        </pc:sldMkLst>
      </pc:sldChg>
      <pc:sldChg chg="del">
        <pc:chgData name="Mina Itabashi" userId="S::mitabashi_jwj.org#ext#@neahq.onmicrosoft.com::0cfb370e-7598-411a-a32d-e32122f472df" providerId="AD" clId="Web-{0AE54B90-A467-4F12-9D0B-B199E39B0FE1}" dt="2023-06-02T21:10:59.643" v="135"/>
        <pc:sldMkLst>
          <pc:docMk/>
          <pc:sldMk cId="3269589204" sldId="464"/>
        </pc:sldMkLst>
      </pc:sldChg>
      <pc:sldChg chg="del">
        <pc:chgData name="Mina Itabashi" userId="S::mitabashi_jwj.org#ext#@neahq.onmicrosoft.com::0cfb370e-7598-411a-a32d-e32122f472df" providerId="AD" clId="Web-{0AE54B90-A467-4F12-9D0B-B199E39B0FE1}" dt="2023-06-02T21:10:59.252" v="134"/>
        <pc:sldMkLst>
          <pc:docMk/>
          <pc:sldMk cId="662820486" sldId="465"/>
        </pc:sldMkLst>
      </pc:sldChg>
      <pc:sldChg chg="del">
        <pc:chgData name="Mina Itabashi" userId="S::mitabashi_jwj.org#ext#@neahq.onmicrosoft.com::0cfb370e-7598-411a-a32d-e32122f472df" providerId="AD" clId="Web-{0AE54B90-A467-4F12-9D0B-B199E39B0FE1}" dt="2023-06-02T21:10:59.033" v="133"/>
        <pc:sldMkLst>
          <pc:docMk/>
          <pc:sldMk cId="156511482" sldId="466"/>
        </pc:sldMkLst>
      </pc:sldChg>
      <pc:sldChg chg="del">
        <pc:chgData name="Mina Itabashi" userId="S::mitabashi_jwj.org#ext#@neahq.onmicrosoft.com::0cfb370e-7598-411a-a32d-e32122f472df" providerId="AD" clId="Web-{0AE54B90-A467-4F12-9D0B-B199E39B0FE1}" dt="2023-06-02T21:10:57.408" v="132"/>
        <pc:sldMkLst>
          <pc:docMk/>
          <pc:sldMk cId="612162211" sldId="467"/>
        </pc:sldMkLst>
      </pc:sldChg>
      <pc:sldChg chg="del">
        <pc:chgData name="Mina Itabashi" userId="S::mitabashi_jwj.org#ext#@neahq.onmicrosoft.com::0cfb370e-7598-411a-a32d-e32122f472df" providerId="AD" clId="Web-{0AE54B90-A467-4F12-9D0B-B199E39B0FE1}" dt="2023-06-02T21:10:57.190" v="131"/>
        <pc:sldMkLst>
          <pc:docMk/>
          <pc:sldMk cId="2228994190" sldId="468"/>
        </pc:sldMkLst>
      </pc:sldChg>
      <pc:sldChg chg="del">
        <pc:chgData name="Mina Itabashi" userId="S::mitabashi_jwj.org#ext#@neahq.onmicrosoft.com::0cfb370e-7598-411a-a32d-e32122f472df" providerId="AD" clId="Web-{0AE54B90-A467-4F12-9D0B-B199E39B0FE1}" dt="2023-06-02T21:10:56.393" v="130"/>
        <pc:sldMkLst>
          <pc:docMk/>
          <pc:sldMk cId="4230062818" sldId="469"/>
        </pc:sldMkLst>
      </pc:sldChg>
      <pc:sldChg chg="del">
        <pc:chgData name="Mina Itabashi" userId="S::mitabashi_jwj.org#ext#@neahq.onmicrosoft.com::0cfb370e-7598-411a-a32d-e32122f472df" providerId="AD" clId="Web-{0AE54B90-A467-4F12-9D0B-B199E39B0FE1}" dt="2023-06-02T21:10:56.268" v="129"/>
        <pc:sldMkLst>
          <pc:docMk/>
          <pc:sldMk cId="694465320" sldId="470"/>
        </pc:sldMkLst>
      </pc:sldChg>
      <pc:sldChg chg="del">
        <pc:chgData name="Mina Itabashi" userId="S::mitabashi_jwj.org#ext#@neahq.onmicrosoft.com::0cfb370e-7598-411a-a32d-e32122f472df" providerId="AD" clId="Web-{0AE54B90-A467-4F12-9D0B-B199E39B0FE1}" dt="2023-06-02T21:10:56.252" v="128"/>
        <pc:sldMkLst>
          <pc:docMk/>
          <pc:sldMk cId="1756741789" sldId="471"/>
        </pc:sldMkLst>
      </pc:sldChg>
      <pc:sldChg chg="del">
        <pc:chgData name="Mina Itabashi" userId="S::mitabashi_jwj.org#ext#@neahq.onmicrosoft.com::0cfb370e-7598-411a-a32d-e32122f472df" providerId="AD" clId="Web-{0AE54B90-A467-4F12-9D0B-B199E39B0FE1}" dt="2023-06-02T21:10:56.033" v="127"/>
        <pc:sldMkLst>
          <pc:docMk/>
          <pc:sldMk cId="3279804731" sldId="472"/>
        </pc:sldMkLst>
      </pc:sldChg>
      <pc:sldChg chg="del">
        <pc:chgData name="Mina Itabashi" userId="S::mitabashi_jwj.org#ext#@neahq.onmicrosoft.com::0cfb370e-7598-411a-a32d-e32122f472df" providerId="AD" clId="Web-{0AE54B90-A467-4F12-9D0B-B199E39B0FE1}" dt="2023-06-02T21:11:03.377" v="141"/>
        <pc:sldMkLst>
          <pc:docMk/>
          <pc:sldMk cId="2338510253" sldId="473"/>
        </pc:sldMkLst>
      </pc:sldChg>
      <pc:sldChg chg="add del">
        <pc:chgData name="Mina Itabashi" userId="S::mitabashi_jwj.org#ext#@neahq.onmicrosoft.com::0cfb370e-7598-411a-a32d-e32122f472df" providerId="AD" clId="Web-{0AE54B90-A467-4F12-9D0B-B199E39B0FE1}" dt="2023-06-02T21:11:40.425" v="168"/>
        <pc:sldMkLst>
          <pc:docMk/>
          <pc:sldMk cId="3070886529" sldId="475"/>
        </pc:sldMkLst>
      </pc:sldChg>
      <pc:sldChg chg="add del">
        <pc:chgData name="Mina Itabashi" userId="S::mitabashi_jwj.org#ext#@neahq.onmicrosoft.com::0cfb370e-7598-411a-a32d-e32122f472df" providerId="AD" clId="Web-{0AE54B90-A467-4F12-9D0B-B199E39B0FE1}" dt="2023-06-02T21:11:43.644" v="169"/>
        <pc:sldMkLst>
          <pc:docMk/>
          <pc:sldMk cId="2423539489" sldId="476"/>
        </pc:sldMkLst>
      </pc:sldChg>
      <pc:sldChg chg="add del">
        <pc:chgData name="Mina Itabashi" userId="S::mitabashi_jwj.org#ext#@neahq.onmicrosoft.com::0cfb370e-7598-411a-a32d-e32122f472df" providerId="AD" clId="Web-{0AE54B90-A467-4F12-9D0B-B199E39B0FE1}" dt="2023-06-02T21:11:45.754" v="170"/>
        <pc:sldMkLst>
          <pc:docMk/>
          <pc:sldMk cId="1253309592" sldId="477"/>
        </pc:sldMkLst>
      </pc:sldChg>
      <pc:sldChg chg="add del">
        <pc:chgData name="Mina Itabashi" userId="S::mitabashi_jwj.org#ext#@neahq.onmicrosoft.com::0cfb370e-7598-411a-a32d-e32122f472df" providerId="AD" clId="Web-{0AE54B90-A467-4F12-9D0B-B199E39B0FE1}" dt="2023-06-02T21:11:46.847" v="171"/>
        <pc:sldMkLst>
          <pc:docMk/>
          <pc:sldMk cId="602340854" sldId="478"/>
        </pc:sldMkLst>
      </pc:sldChg>
      <pc:sldChg chg="add del">
        <pc:chgData name="Mina Itabashi" userId="S::mitabashi_jwj.org#ext#@neahq.onmicrosoft.com::0cfb370e-7598-411a-a32d-e32122f472df" providerId="AD" clId="Web-{0AE54B90-A467-4F12-9D0B-B199E39B0FE1}" dt="2023-06-02T21:11:48.144" v="172"/>
        <pc:sldMkLst>
          <pc:docMk/>
          <pc:sldMk cId="1148747992" sldId="479"/>
        </pc:sldMkLst>
      </pc:sldChg>
      <pc:sldChg chg="add del">
        <pc:chgData name="Mina Itabashi" userId="S::mitabashi_jwj.org#ext#@neahq.onmicrosoft.com::0cfb370e-7598-411a-a32d-e32122f472df" providerId="AD" clId="Web-{0AE54B90-A467-4F12-9D0B-B199E39B0FE1}" dt="2023-06-02T21:11:49.644" v="173"/>
        <pc:sldMkLst>
          <pc:docMk/>
          <pc:sldMk cId="3722464754" sldId="480"/>
        </pc:sldMkLst>
      </pc:sldChg>
      <pc:sldChg chg="add del">
        <pc:chgData name="Mina Itabashi" userId="S::mitabashi_jwj.org#ext#@neahq.onmicrosoft.com::0cfb370e-7598-411a-a32d-e32122f472df" providerId="AD" clId="Web-{0AE54B90-A467-4F12-9D0B-B199E39B0FE1}" dt="2023-06-02T21:11:51.598" v="174"/>
        <pc:sldMkLst>
          <pc:docMk/>
          <pc:sldMk cId="1058143558" sldId="481"/>
        </pc:sldMkLst>
      </pc:sldChg>
      <pc:sldChg chg="add del">
        <pc:chgData name="Mina Itabashi" userId="S::mitabashi_jwj.org#ext#@neahq.onmicrosoft.com::0cfb370e-7598-411a-a32d-e32122f472df" providerId="AD" clId="Web-{0AE54B90-A467-4F12-9D0B-B199E39B0FE1}" dt="2023-06-02T21:11:52.988" v="175"/>
        <pc:sldMkLst>
          <pc:docMk/>
          <pc:sldMk cId="2919564285" sldId="482"/>
        </pc:sldMkLst>
      </pc:sldChg>
      <pc:sldChg chg="add del">
        <pc:chgData name="Mina Itabashi" userId="S::mitabashi_jwj.org#ext#@neahq.onmicrosoft.com::0cfb370e-7598-411a-a32d-e32122f472df" providerId="AD" clId="Web-{0AE54B90-A467-4F12-9D0B-B199E39B0FE1}" dt="2023-06-02T21:11:55.191" v="176"/>
        <pc:sldMkLst>
          <pc:docMk/>
          <pc:sldMk cId="4116611540" sldId="483"/>
        </pc:sldMkLst>
      </pc:sldChg>
      <pc:sldChg chg="add del">
        <pc:chgData name="Mina Itabashi" userId="S::mitabashi_jwj.org#ext#@neahq.onmicrosoft.com::0cfb370e-7598-411a-a32d-e32122f472df" providerId="AD" clId="Web-{0AE54B90-A467-4F12-9D0B-B199E39B0FE1}" dt="2023-06-02T21:11:58.160" v="177"/>
        <pc:sldMkLst>
          <pc:docMk/>
          <pc:sldMk cId="1278850814" sldId="484"/>
        </pc:sldMkLst>
      </pc:sldChg>
      <pc:sldChg chg="add del">
        <pc:chgData name="Mina Itabashi" userId="S::mitabashi_jwj.org#ext#@neahq.onmicrosoft.com::0cfb370e-7598-411a-a32d-e32122f472df" providerId="AD" clId="Web-{0AE54B90-A467-4F12-9D0B-B199E39B0FE1}" dt="2023-06-02T21:12:00.864" v="178"/>
        <pc:sldMkLst>
          <pc:docMk/>
          <pc:sldMk cId="824832454" sldId="485"/>
        </pc:sldMkLst>
      </pc:sldChg>
      <pc:sldChg chg="add del">
        <pc:chgData name="Mina Itabashi" userId="S::mitabashi_jwj.org#ext#@neahq.onmicrosoft.com::0cfb370e-7598-411a-a32d-e32122f472df" providerId="AD" clId="Web-{0AE54B90-A467-4F12-9D0B-B199E39B0FE1}" dt="2023-06-02T21:12:03.114" v="179"/>
        <pc:sldMkLst>
          <pc:docMk/>
          <pc:sldMk cId="1627490713" sldId="486"/>
        </pc:sldMkLst>
      </pc:sldChg>
      <pc:sldChg chg="add del">
        <pc:chgData name="Mina Itabashi" userId="S::mitabashi_jwj.org#ext#@neahq.onmicrosoft.com::0cfb370e-7598-411a-a32d-e32122f472df" providerId="AD" clId="Web-{0AE54B90-A467-4F12-9D0B-B199E39B0FE1}" dt="2023-06-02T21:12:05.239" v="180"/>
        <pc:sldMkLst>
          <pc:docMk/>
          <pc:sldMk cId="1373706510" sldId="487"/>
        </pc:sldMkLst>
      </pc:sldChg>
      <pc:sldChg chg="add del">
        <pc:chgData name="Mina Itabashi" userId="S::mitabashi_jwj.org#ext#@neahq.onmicrosoft.com::0cfb370e-7598-411a-a32d-e32122f472df" providerId="AD" clId="Web-{0AE54B90-A467-4F12-9D0B-B199E39B0FE1}" dt="2023-06-02T21:12:06.942" v="181"/>
        <pc:sldMkLst>
          <pc:docMk/>
          <pc:sldMk cId="4227458700" sldId="488"/>
        </pc:sldMkLst>
      </pc:sldChg>
      <pc:sldChg chg="add del">
        <pc:chgData name="Mina Itabashi" userId="S::mitabashi_jwj.org#ext#@neahq.onmicrosoft.com::0cfb370e-7598-411a-a32d-e32122f472df" providerId="AD" clId="Web-{0AE54B90-A467-4F12-9D0B-B199E39B0FE1}" dt="2023-06-02T21:12:09.864" v="182"/>
        <pc:sldMkLst>
          <pc:docMk/>
          <pc:sldMk cId="2787857570" sldId="489"/>
        </pc:sldMkLst>
      </pc:sldChg>
      <pc:sldChg chg="add del">
        <pc:chgData name="Mina Itabashi" userId="S::mitabashi_jwj.org#ext#@neahq.onmicrosoft.com::0cfb370e-7598-411a-a32d-e32122f472df" providerId="AD" clId="Web-{0AE54B90-A467-4F12-9D0B-B199E39B0FE1}" dt="2023-06-02T21:11:24.190" v="165"/>
        <pc:sldMkLst>
          <pc:docMk/>
          <pc:sldMk cId="1347037310" sldId="495"/>
        </pc:sldMkLst>
      </pc:sldChg>
      <pc:sldChg chg="add del">
        <pc:chgData name="Mina Itabashi" userId="S::mitabashi_jwj.org#ext#@neahq.onmicrosoft.com::0cfb370e-7598-411a-a32d-e32122f472df" providerId="AD" clId="Web-{0AE54B90-A467-4F12-9D0B-B199E39B0FE1}" dt="2023-06-02T21:11:35.706" v="166"/>
        <pc:sldMkLst>
          <pc:docMk/>
          <pc:sldMk cId="1942234729" sldId="496"/>
        </pc:sldMkLst>
      </pc:sldChg>
      <pc:sldChg chg="add del">
        <pc:chgData name="Mina Itabashi" userId="S::mitabashi_jwj.org#ext#@neahq.onmicrosoft.com::0cfb370e-7598-411a-a32d-e32122f472df" providerId="AD" clId="Web-{0AE54B90-A467-4F12-9D0B-B199E39B0FE1}" dt="2023-06-02T21:11:37.160" v="167"/>
        <pc:sldMkLst>
          <pc:docMk/>
          <pc:sldMk cId="3520593083" sldId="497"/>
        </pc:sldMkLst>
      </pc:sldChg>
      <pc:sldChg chg="add del">
        <pc:chgData name="Mina Itabashi" userId="S::mitabashi_jwj.org#ext#@neahq.onmicrosoft.com::0cfb370e-7598-411a-a32d-e32122f472df" providerId="AD" clId="Web-{0AE54B90-A467-4F12-9D0B-B199E39B0FE1}" dt="2023-06-02T21:14:41.166" v="187"/>
        <pc:sldMkLst>
          <pc:docMk/>
          <pc:sldMk cId="4285613235" sldId="513"/>
        </pc:sldMkLst>
      </pc:sldChg>
      <pc:sldChg chg="del">
        <pc:chgData name="Mina Itabashi" userId="S::mitabashi_jwj.org#ext#@neahq.onmicrosoft.com::0cfb370e-7598-411a-a32d-e32122f472df" providerId="AD" clId="Web-{0AE54B90-A467-4F12-9D0B-B199E39B0FE1}" dt="2023-06-02T21:10:48.549" v="114"/>
        <pc:sldMkLst>
          <pc:docMk/>
          <pc:sldMk cId="639926494" sldId="514"/>
        </pc:sldMkLst>
      </pc:sldChg>
      <pc:sldChg chg="del">
        <pc:chgData name="Mina Itabashi" userId="S::mitabashi_jwj.org#ext#@neahq.onmicrosoft.com::0cfb370e-7598-411a-a32d-e32122f472df" providerId="AD" clId="Web-{0AE54B90-A467-4F12-9D0B-B199E39B0FE1}" dt="2023-06-02T21:10:48.705" v="115"/>
        <pc:sldMkLst>
          <pc:docMk/>
          <pc:sldMk cId="4141496597" sldId="515"/>
        </pc:sldMkLst>
      </pc:sldChg>
      <pc:sldChg chg="del">
        <pc:chgData name="Mina Itabashi" userId="S::mitabashi_jwj.org#ext#@neahq.onmicrosoft.com::0cfb370e-7598-411a-a32d-e32122f472df" providerId="AD" clId="Web-{0AE54B90-A467-4F12-9D0B-B199E39B0FE1}" dt="2023-06-02T21:10:48.830" v="116"/>
        <pc:sldMkLst>
          <pc:docMk/>
          <pc:sldMk cId="1118915516" sldId="516"/>
        </pc:sldMkLst>
      </pc:sldChg>
      <pc:sldChg chg="del">
        <pc:chgData name="Mina Itabashi" userId="S::mitabashi_jwj.org#ext#@neahq.onmicrosoft.com::0cfb370e-7598-411a-a32d-e32122f472df" providerId="AD" clId="Web-{0AE54B90-A467-4F12-9D0B-B199E39B0FE1}" dt="2023-06-02T21:10:49.549" v="117"/>
        <pc:sldMkLst>
          <pc:docMk/>
          <pc:sldMk cId="371209242" sldId="517"/>
        </pc:sldMkLst>
      </pc:sldChg>
      <pc:sldChg chg="del">
        <pc:chgData name="Mina Itabashi" userId="S::mitabashi_jwj.org#ext#@neahq.onmicrosoft.com::0cfb370e-7598-411a-a32d-e32122f472df" providerId="AD" clId="Web-{0AE54B90-A467-4F12-9D0B-B199E39B0FE1}" dt="2023-06-02T21:11:04.159" v="142"/>
        <pc:sldMkLst>
          <pc:docMk/>
          <pc:sldMk cId="4137659991" sldId="518"/>
        </pc:sldMkLst>
      </pc:sldChg>
      <pc:sldChg chg="del">
        <pc:chgData name="Mina Itabashi" userId="S::mitabashi_jwj.org#ext#@neahq.onmicrosoft.com::0cfb370e-7598-411a-a32d-e32122f472df" providerId="AD" clId="Web-{0AE54B90-A467-4F12-9D0B-B199E39B0FE1}" dt="2023-06-02T21:11:05.112" v="143"/>
        <pc:sldMkLst>
          <pc:docMk/>
          <pc:sldMk cId="2525531585" sldId="519"/>
        </pc:sldMkLst>
      </pc:sldChg>
      <pc:sldChg chg="del">
        <pc:chgData name="Mina Itabashi" userId="S::mitabashi_jwj.org#ext#@neahq.onmicrosoft.com::0cfb370e-7598-411a-a32d-e32122f472df" providerId="AD" clId="Web-{0AE54B90-A467-4F12-9D0B-B199E39B0FE1}" dt="2023-06-02T21:11:05.955" v="144"/>
        <pc:sldMkLst>
          <pc:docMk/>
          <pc:sldMk cId="3488741007" sldId="520"/>
        </pc:sldMkLst>
      </pc:sldChg>
      <pc:sldChg chg="add del">
        <pc:chgData name="Mina Itabashi" userId="S::mitabashi_jwj.org#ext#@neahq.onmicrosoft.com::0cfb370e-7598-411a-a32d-e32122f472df" providerId="AD" clId="Web-{0AE54B90-A467-4F12-9D0B-B199E39B0FE1}" dt="2023-06-02T21:12:13.614" v="184"/>
        <pc:sldMkLst>
          <pc:docMk/>
          <pc:sldMk cId="2841451755" sldId="521"/>
        </pc:sldMkLst>
      </pc:sldChg>
      <pc:sldChg chg="new del ord">
        <pc:chgData name="Mina Itabashi" userId="S::mitabashi_jwj.org#ext#@neahq.onmicrosoft.com::0cfb370e-7598-411a-a32d-e32122f472df" providerId="AD" clId="Web-{0AE54B90-A467-4F12-9D0B-B199E39B0FE1}" dt="2023-06-02T20:51:50.199" v="4"/>
        <pc:sldMkLst>
          <pc:docMk/>
          <pc:sldMk cId="3000341513" sldId="523"/>
        </pc:sldMkLst>
      </pc:sldChg>
      <pc:sldChg chg="modSp add">
        <pc:chgData name="Mina Itabashi" userId="S::mitabashi_jwj.org#ext#@neahq.onmicrosoft.com::0cfb370e-7598-411a-a32d-e32122f472df" providerId="AD" clId="Web-{0AE54B90-A467-4F12-9D0B-B199E39B0FE1}" dt="2023-06-02T21:02:19.282" v="81" actId="14100"/>
        <pc:sldMkLst>
          <pc:docMk/>
          <pc:sldMk cId="4159855985" sldId="524"/>
        </pc:sldMkLst>
        <pc:spChg chg="mod">
          <ac:chgData name="Mina Itabashi" userId="S::mitabashi_jwj.org#ext#@neahq.onmicrosoft.com::0cfb370e-7598-411a-a32d-e32122f472df" providerId="AD" clId="Web-{0AE54B90-A467-4F12-9D0B-B199E39B0FE1}" dt="2023-06-02T21:02:19.282" v="81" actId="14100"/>
          <ac:spMkLst>
            <pc:docMk/>
            <pc:sldMk cId="4159855985" sldId="524"/>
            <ac:spMk id="155" creationId="{00000000-0000-0000-0000-000000000000}"/>
          </ac:spMkLst>
        </pc:spChg>
      </pc:sldChg>
      <pc:sldChg chg="add">
        <pc:chgData name="Mina Itabashi" userId="S::mitabashi_jwj.org#ext#@neahq.onmicrosoft.com::0cfb370e-7598-411a-a32d-e32122f472df" providerId="AD" clId="Web-{0AE54B90-A467-4F12-9D0B-B199E39B0FE1}" dt="2023-06-02T20:52:01.527" v="5"/>
        <pc:sldMkLst>
          <pc:docMk/>
          <pc:sldMk cId="2751968543" sldId="525"/>
        </pc:sldMkLst>
      </pc:sldChg>
      <pc:sldChg chg="add">
        <pc:chgData name="Mina Itabashi" userId="S::mitabashi_jwj.org#ext#@neahq.onmicrosoft.com::0cfb370e-7598-411a-a32d-e32122f472df" providerId="AD" clId="Web-{0AE54B90-A467-4F12-9D0B-B199E39B0FE1}" dt="2023-06-02T20:52:38.841" v="6"/>
        <pc:sldMkLst>
          <pc:docMk/>
          <pc:sldMk cId="2889354308" sldId="526"/>
        </pc:sldMkLst>
      </pc:sldChg>
      <pc:sldChg chg="add">
        <pc:chgData name="Mina Itabashi" userId="S::mitabashi_jwj.org#ext#@neahq.onmicrosoft.com::0cfb370e-7598-411a-a32d-e32122f472df" providerId="AD" clId="Web-{0AE54B90-A467-4F12-9D0B-B199E39B0FE1}" dt="2023-06-02T20:52:38.966" v="7"/>
        <pc:sldMkLst>
          <pc:docMk/>
          <pc:sldMk cId="2537581003" sldId="527"/>
        </pc:sldMkLst>
      </pc:sldChg>
      <pc:sldChg chg="add">
        <pc:chgData name="Mina Itabashi" userId="S::mitabashi_jwj.org#ext#@neahq.onmicrosoft.com::0cfb370e-7598-411a-a32d-e32122f472df" providerId="AD" clId="Web-{0AE54B90-A467-4F12-9D0B-B199E39B0FE1}" dt="2023-06-02T20:52:39.044" v="8"/>
        <pc:sldMkLst>
          <pc:docMk/>
          <pc:sldMk cId="3543893008" sldId="528"/>
        </pc:sldMkLst>
      </pc:sldChg>
      <pc:sldChg chg="add">
        <pc:chgData name="Mina Itabashi" userId="S::mitabashi_jwj.org#ext#@neahq.onmicrosoft.com::0cfb370e-7598-411a-a32d-e32122f472df" providerId="AD" clId="Web-{0AE54B90-A467-4F12-9D0B-B199E39B0FE1}" dt="2023-06-02T20:52:39.154" v="9"/>
        <pc:sldMkLst>
          <pc:docMk/>
          <pc:sldMk cId="2035985728" sldId="529"/>
        </pc:sldMkLst>
      </pc:sldChg>
      <pc:sldChg chg="add">
        <pc:chgData name="Mina Itabashi" userId="S::mitabashi_jwj.org#ext#@neahq.onmicrosoft.com::0cfb370e-7598-411a-a32d-e32122f472df" providerId="AD" clId="Web-{0AE54B90-A467-4F12-9D0B-B199E39B0FE1}" dt="2023-06-02T20:52:39.216" v="10"/>
        <pc:sldMkLst>
          <pc:docMk/>
          <pc:sldMk cId="3099417508" sldId="530"/>
        </pc:sldMkLst>
      </pc:sldChg>
      <pc:sldChg chg="add">
        <pc:chgData name="Mina Itabashi" userId="S::mitabashi_jwj.org#ext#@neahq.onmicrosoft.com::0cfb370e-7598-411a-a32d-e32122f472df" providerId="AD" clId="Web-{0AE54B90-A467-4F12-9D0B-B199E39B0FE1}" dt="2023-06-02T20:52:39.310" v="11"/>
        <pc:sldMkLst>
          <pc:docMk/>
          <pc:sldMk cId="517719224" sldId="531"/>
        </pc:sldMkLst>
      </pc:sldChg>
      <pc:sldChg chg="add">
        <pc:chgData name="Mina Itabashi" userId="S::mitabashi_jwj.org#ext#@neahq.onmicrosoft.com::0cfb370e-7598-411a-a32d-e32122f472df" providerId="AD" clId="Web-{0AE54B90-A467-4F12-9D0B-B199E39B0FE1}" dt="2023-06-02T20:52:39.357" v="12"/>
        <pc:sldMkLst>
          <pc:docMk/>
          <pc:sldMk cId="2851304616" sldId="532"/>
        </pc:sldMkLst>
      </pc:sldChg>
      <pc:sldChg chg="modSp new">
        <pc:chgData name="Mina Itabashi" userId="S::mitabashi_jwj.org#ext#@neahq.onmicrosoft.com::0cfb370e-7598-411a-a32d-e32122f472df" providerId="AD" clId="Web-{0AE54B90-A467-4F12-9D0B-B199E39B0FE1}" dt="2023-06-02T20:53:42.375" v="15" actId="20577"/>
        <pc:sldMkLst>
          <pc:docMk/>
          <pc:sldMk cId="2065003038" sldId="533"/>
        </pc:sldMkLst>
        <pc:spChg chg="mod">
          <ac:chgData name="Mina Itabashi" userId="S::mitabashi_jwj.org#ext#@neahq.onmicrosoft.com::0cfb370e-7598-411a-a32d-e32122f472df" providerId="AD" clId="Web-{0AE54B90-A467-4F12-9D0B-B199E39B0FE1}" dt="2023-06-02T20:53:42.375" v="15" actId="20577"/>
          <ac:spMkLst>
            <pc:docMk/>
            <pc:sldMk cId="2065003038" sldId="533"/>
            <ac:spMk id="2" creationId="{6B9B1A18-0CFD-9FAD-3738-EA8FFE27FA5A}"/>
          </ac:spMkLst>
        </pc:spChg>
      </pc:sldChg>
      <pc:sldChg chg="add">
        <pc:chgData name="Mina Itabashi" userId="S::mitabashi_jwj.org#ext#@neahq.onmicrosoft.com::0cfb370e-7598-411a-a32d-e32122f472df" providerId="AD" clId="Web-{0AE54B90-A467-4F12-9D0B-B199E39B0FE1}" dt="2023-06-02T20:57:19.616" v="16"/>
        <pc:sldMkLst>
          <pc:docMk/>
          <pc:sldMk cId="3168345886" sldId="534"/>
        </pc:sldMkLst>
      </pc:sldChg>
      <pc:sldChg chg="add">
        <pc:chgData name="Mina Itabashi" userId="S::mitabashi_jwj.org#ext#@neahq.onmicrosoft.com::0cfb370e-7598-411a-a32d-e32122f472df" providerId="AD" clId="Web-{0AE54B90-A467-4F12-9D0B-B199E39B0FE1}" dt="2023-06-02T20:57:19.663" v="17"/>
        <pc:sldMkLst>
          <pc:docMk/>
          <pc:sldMk cId="1858935731" sldId="535"/>
        </pc:sldMkLst>
      </pc:sldChg>
      <pc:sldChg chg="add">
        <pc:chgData name="Mina Itabashi" userId="S::mitabashi_jwj.org#ext#@neahq.onmicrosoft.com::0cfb370e-7598-411a-a32d-e32122f472df" providerId="AD" clId="Web-{0AE54B90-A467-4F12-9D0B-B199E39B0FE1}" dt="2023-06-02T20:57:19.850" v="18"/>
        <pc:sldMkLst>
          <pc:docMk/>
          <pc:sldMk cId="1137222872" sldId="536"/>
        </pc:sldMkLst>
      </pc:sldChg>
      <pc:sldChg chg="add">
        <pc:chgData name="Mina Itabashi" userId="S::mitabashi_jwj.org#ext#@neahq.onmicrosoft.com::0cfb370e-7598-411a-a32d-e32122f472df" providerId="AD" clId="Web-{0AE54B90-A467-4F12-9D0B-B199E39B0FE1}" dt="2023-06-02T20:57:19.975" v="19"/>
        <pc:sldMkLst>
          <pc:docMk/>
          <pc:sldMk cId="2767870204" sldId="537"/>
        </pc:sldMkLst>
      </pc:sldChg>
      <pc:sldChg chg="add">
        <pc:chgData name="Mina Itabashi" userId="S::mitabashi_jwj.org#ext#@neahq.onmicrosoft.com::0cfb370e-7598-411a-a32d-e32122f472df" providerId="AD" clId="Web-{0AE54B90-A467-4F12-9D0B-B199E39B0FE1}" dt="2023-06-02T20:57:20.054" v="20"/>
        <pc:sldMkLst>
          <pc:docMk/>
          <pc:sldMk cId="581079979" sldId="538"/>
        </pc:sldMkLst>
      </pc:sldChg>
      <pc:sldChg chg="add">
        <pc:chgData name="Mina Itabashi" userId="S::mitabashi_jwj.org#ext#@neahq.onmicrosoft.com::0cfb370e-7598-411a-a32d-e32122f472df" providerId="AD" clId="Web-{0AE54B90-A467-4F12-9D0B-B199E39B0FE1}" dt="2023-06-02T20:57:20.163" v="21"/>
        <pc:sldMkLst>
          <pc:docMk/>
          <pc:sldMk cId="1239720502" sldId="539"/>
        </pc:sldMkLst>
      </pc:sldChg>
      <pc:sldChg chg="add">
        <pc:chgData name="Mina Itabashi" userId="S::mitabashi_jwj.org#ext#@neahq.onmicrosoft.com::0cfb370e-7598-411a-a32d-e32122f472df" providerId="AD" clId="Web-{0AE54B90-A467-4F12-9D0B-B199E39B0FE1}" dt="2023-06-02T20:57:20.210" v="22"/>
        <pc:sldMkLst>
          <pc:docMk/>
          <pc:sldMk cId="1832074751" sldId="540"/>
        </pc:sldMkLst>
      </pc:sldChg>
      <pc:sldChg chg="add">
        <pc:chgData name="Mina Itabashi" userId="S::mitabashi_jwj.org#ext#@neahq.onmicrosoft.com::0cfb370e-7598-411a-a32d-e32122f472df" providerId="AD" clId="Web-{0AE54B90-A467-4F12-9D0B-B199E39B0FE1}" dt="2023-06-02T20:57:20.257" v="23"/>
        <pc:sldMkLst>
          <pc:docMk/>
          <pc:sldMk cId="2800898953" sldId="541"/>
        </pc:sldMkLst>
      </pc:sldChg>
      <pc:sldChg chg="add">
        <pc:chgData name="Mina Itabashi" userId="S::mitabashi_jwj.org#ext#@neahq.onmicrosoft.com::0cfb370e-7598-411a-a32d-e32122f472df" providerId="AD" clId="Web-{0AE54B90-A467-4F12-9D0B-B199E39B0FE1}" dt="2023-06-02T20:57:20.350" v="24"/>
        <pc:sldMkLst>
          <pc:docMk/>
          <pc:sldMk cId="1987401964" sldId="542"/>
        </pc:sldMkLst>
      </pc:sldChg>
      <pc:sldChg chg="add">
        <pc:chgData name="Mina Itabashi" userId="S::mitabashi_jwj.org#ext#@neahq.onmicrosoft.com::0cfb370e-7598-411a-a32d-e32122f472df" providerId="AD" clId="Web-{0AE54B90-A467-4F12-9D0B-B199E39B0FE1}" dt="2023-06-02T20:57:20.444" v="25"/>
        <pc:sldMkLst>
          <pc:docMk/>
          <pc:sldMk cId="583527144" sldId="543"/>
        </pc:sldMkLst>
      </pc:sldChg>
      <pc:sldChg chg="add">
        <pc:chgData name="Mina Itabashi" userId="S::mitabashi_jwj.org#ext#@neahq.onmicrosoft.com::0cfb370e-7598-411a-a32d-e32122f472df" providerId="AD" clId="Web-{0AE54B90-A467-4F12-9D0B-B199E39B0FE1}" dt="2023-06-02T20:57:20.507" v="26"/>
        <pc:sldMkLst>
          <pc:docMk/>
          <pc:sldMk cId="1659159831" sldId="544"/>
        </pc:sldMkLst>
      </pc:sldChg>
      <pc:sldChg chg="add">
        <pc:chgData name="Mina Itabashi" userId="S::mitabashi_jwj.org#ext#@neahq.onmicrosoft.com::0cfb370e-7598-411a-a32d-e32122f472df" providerId="AD" clId="Web-{0AE54B90-A467-4F12-9D0B-B199E39B0FE1}" dt="2023-06-02T20:57:20.569" v="27"/>
        <pc:sldMkLst>
          <pc:docMk/>
          <pc:sldMk cId="4208622698" sldId="545"/>
        </pc:sldMkLst>
      </pc:sldChg>
      <pc:sldChg chg="add">
        <pc:chgData name="Mina Itabashi" userId="S::mitabashi_jwj.org#ext#@neahq.onmicrosoft.com::0cfb370e-7598-411a-a32d-e32122f472df" providerId="AD" clId="Web-{0AE54B90-A467-4F12-9D0B-B199E39B0FE1}" dt="2023-06-02T20:57:20.616" v="28"/>
        <pc:sldMkLst>
          <pc:docMk/>
          <pc:sldMk cId="2640280141" sldId="546"/>
        </pc:sldMkLst>
      </pc:sldChg>
      <pc:sldChg chg="add">
        <pc:chgData name="Mina Itabashi" userId="S::mitabashi_jwj.org#ext#@neahq.onmicrosoft.com::0cfb370e-7598-411a-a32d-e32122f472df" providerId="AD" clId="Web-{0AE54B90-A467-4F12-9D0B-B199E39B0FE1}" dt="2023-06-02T20:57:20.679" v="29"/>
        <pc:sldMkLst>
          <pc:docMk/>
          <pc:sldMk cId="881567599" sldId="547"/>
        </pc:sldMkLst>
      </pc:sldChg>
      <pc:sldChg chg="add">
        <pc:chgData name="Mina Itabashi" userId="S::mitabashi_jwj.org#ext#@neahq.onmicrosoft.com::0cfb370e-7598-411a-a32d-e32122f472df" providerId="AD" clId="Web-{0AE54B90-A467-4F12-9D0B-B199E39B0FE1}" dt="2023-06-02T20:57:20.725" v="30"/>
        <pc:sldMkLst>
          <pc:docMk/>
          <pc:sldMk cId="2930424202" sldId="548"/>
        </pc:sldMkLst>
      </pc:sldChg>
      <pc:sldChg chg="add">
        <pc:chgData name="Mina Itabashi" userId="S::mitabashi_jwj.org#ext#@neahq.onmicrosoft.com::0cfb370e-7598-411a-a32d-e32122f472df" providerId="AD" clId="Web-{0AE54B90-A467-4F12-9D0B-B199E39B0FE1}" dt="2023-06-02T20:57:20.788" v="31"/>
        <pc:sldMkLst>
          <pc:docMk/>
          <pc:sldMk cId="557331291" sldId="549"/>
        </pc:sldMkLst>
      </pc:sldChg>
      <pc:sldChg chg="add">
        <pc:chgData name="Mina Itabashi" userId="S::mitabashi_jwj.org#ext#@neahq.onmicrosoft.com::0cfb370e-7598-411a-a32d-e32122f472df" providerId="AD" clId="Web-{0AE54B90-A467-4F12-9D0B-B199E39B0FE1}" dt="2023-06-02T20:57:20.835" v="32"/>
        <pc:sldMkLst>
          <pc:docMk/>
          <pc:sldMk cId="3733372413" sldId="550"/>
        </pc:sldMkLst>
      </pc:sldChg>
      <pc:sldChg chg="add">
        <pc:chgData name="Mina Itabashi" userId="S::mitabashi_jwj.org#ext#@neahq.onmicrosoft.com::0cfb370e-7598-411a-a32d-e32122f472df" providerId="AD" clId="Web-{0AE54B90-A467-4F12-9D0B-B199E39B0FE1}" dt="2023-06-02T20:57:20.897" v="33"/>
        <pc:sldMkLst>
          <pc:docMk/>
          <pc:sldMk cId="385647476" sldId="551"/>
        </pc:sldMkLst>
      </pc:sldChg>
      <pc:sldChg chg="add">
        <pc:chgData name="Mina Itabashi" userId="S::mitabashi_jwj.org#ext#@neahq.onmicrosoft.com::0cfb370e-7598-411a-a32d-e32122f472df" providerId="AD" clId="Web-{0AE54B90-A467-4F12-9D0B-B199E39B0FE1}" dt="2023-06-02T20:57:20.944" v="34"/>
        <pc:sldMkLst>
          <pc:docMk/>
          <pc:sldMk cId="3926519557" sldId="552"/>
        </pc:sldMkLst>
      </pc:sldChg>
      <pc:sldChg chg="add">
        <pc:chgData name="Mina Itabashi" userId="S::mitabashi_jwj.org#ext#@neahq.onmicrosoft.com::0cfb370e-7598-411a-a32d-e32122f472df" providerId="AD" clId="Web-{0AE54B90-A467-4F12-9D0B-B199E39B0FE1}" dt="2023-06-02T20:57:20.991" v="35"/>
        <pc:sldMkLst>
          <pc:docMk/>
          <pc:sldMk cId="2433460658" sldId="553"/>
        </pc:sldMkLst>
      </pc:sldChg>
      <pc:sldChg chg="add">
        <pc:chgData name="Mina Itabashi" userId="S::mitabashi_jwj.org#ext#@neahq.onmicrosoft.com::0cfb370e-7598-411a-a32d-e32122f472df" providerId="AD" clId="Web-{0AE54B90-A467-4F12-9D0B-B199E39B0FE1}" dt="2023-06-02T20:57:21.038" v="36"/>
        <pc:sldMkLst>
          <pc:docMk/>
          <pc:sldMk cId="1677182012" sldId="554"/>
        </pc:sldMkLst>
      </pc:sldChg>
      <pc:sldChg chg="add">
        <pc:chgData name="Mina Itabashi" userId="S::mitabashi_jwj.org#ext#@neahq.onmicrosoft.com::0cfb370e-7598-411a-a32d-e32122f472df" providerId="AD" clId="Web-{0AE54B90-A467-4F12-9D0B-B199E39B0FE1}" dt="2023-06-02T20:57:21.257" v="37"/>
        <pc:sldMkLst>
          <pc:docMk/>
          <pc:sldMk cId="1644899952" sldId="555"/>
        </pc:sldMkLst>
      </pc:sldChg>
      <pc:sldChg chg="add">
        <pc:chgData name="Mina Itabashi" userId="S::mitabashi_jwj.org#ext#@neahq.onmicrosoft.com::0cfb370e-7598-411a-a32d-e32122f472df" providerId="AD" clId="Web-{0AE54B90-A467-4F12-9D0B-B199E39B0FE1}" dt="2023-06-02T20:57:21.819" v="38"/>
        <pc:sldMkLst>
          <pc:docMk/>
          <pc:sldMk cId="105516567" sldId="556"/>
        </pc:sldMkLst>
      </pc:sldChg>
      <pc:sldChg chg="add">
        <pc:chgData name="Mina Itabashi" userId="S::mitabashi_jwj.org#ext#@neahq.onmicrosoft.com::0cfb370e-7598-411a-a32d-e32122f472df" providerId="AD" clId="Web-{0AE54B90-A467-4F12-9D0B-B199E39B0FE1}" dt="2023-06-02T20:57:22.272" v="39"/>
        <pc:sldMkLst>
          <pc:docMk/>
          <pc:sldMk cId="2619022223" sldId="557"/>
        </pc:sldMkLst>
      </pc:sldChg>
      <pc:sldChg chg="add">
        <pc:chgData name="Mina Itabashi" userId="S::mitabashi_jwj.org#ext#@neahq.onmicrosoft.com::0cfb370e-7598-411a-a32d-e32122f472df" providerId="AD" clId="Web-{0AE54B90-A467-4F12-9D0B-B199E39B0FE1}" dt="2023-06-02T20:57:22.397" v="40"/>
        <pc:sldMkLst>
          <pc:docMk/>
          <pc:sldMk cId="1057479753" sldId="558"/>
        </pc:sldMkLst>
      </pc:sldChg>
      <pc:sldChg chg="add">
        <pc:chgData name="Mina Itabashi" userId="S::mitabashi_jwj.org#ext#@neahq.onmicrosoft.com::0cfb370e-7598-411a-a32d-e32122f472df" providerId="AD" clId="Web-{0AE54B90-A467-4F12-9D0B-B199E39B0FE1}" dt="2023-06-02T20:57:22.632" v="41"/>
        <pc:sldMkLst>
          <pc:docMk/>
          <pc:sldMk cId="3786368342" sldId="559"/>
        </pc:sldMkLst>
      </pc:sldChg>
      <pc:sldChg chg="add">
        <pc:chgData name="Mina Itabashi" userId="S::mitabashi_jwj.org#ext#@neahq.onmicrosoft.com::0cfb370e-7598-411a-a32d-e32122f472df" providerId="AD" clId="Web-{0AE54B90-A467-4F12-9D0B-B199E39B0FE1}" dt="2023-06-02T20:57:22.679" v="42"/>
        <pc:sldMkLst>
          <pc:docMk/>
          <pc:sldMk cId="2351816392" sldId="560"/>
        </pc:sldMkLst>
      </pc:sldChg>
      <pc:sldChg chg="add">
        <pc:chgData name="Mina Itabashi" userId="S::mitabashi_jwj.org#ext#@neahq.onmicrosoft.com::0cfb370e-7598-411a-a32d-e32122f472df" providerId="AD" clId="Web-{0AE54B90-A467-4F12-9D0B-B199E39B0FE1}" dt="2023-06-02T20:57:22.725" v="43"/>
        <pc:sldMkLst>
          <pc:docMk/>
          <pc:sldMk cId="1168154639" sldId="561"/>
        </pc:sldMkLst>
      </pc:sldChg>
      <pc:sldChg chg="add">
        <pc:chgData name="Mina Itabashi" userId="S::mitabashi_jwj.org#ext#@neahq.onmicrosoft.com::0cfb370e-7598-411a-a32d-e32122f472df" providerId="AD" clId="Web-{0AE54B90-A467-4F12-9D0B-B199E39B0FE1}" dt="2023-06-02T20:57:22.882" v="44"/>
        <pc:sldMkLst>
          <pc:docMk/>
          <pc:sldMk cId="1807600456" sldId="562"/>
        </pc:sldMkLst>
      </pc:sldChg>
      <pc:sldChg chg="add">
        <pc:chgData name="Mina Itabashi" userId="S::mitabashi_jwj.org#ext#@neahq.onmicrosoft.com::0cfb370e-7598-411a-a32d-e32122f472df" providerId="AD" clId="Web-{0AE54B90-A467-4F12-9D0B-B199E39B0FE1}" dt="2023-06-02T20:57:23.116" v="45"/>
        <pc:sldMkLst>
          <pc:docMk/>
          <pc:sldMk cId="1737959593" sldId="563"/>
        </pc:sldMkLst>
      </pc:sldChg>
      <pc:sldChg chg="add">
        <pc:chgData name="Mina Itabashi" userId="S::mitabashi_jwj.org#ext#@neahq.onmicrosoft.com::0cfb370e-7598-411a-a32d-e32122f472df" providerId="AD" clId="Web-{0AE54B90-A467-4F12-9D0B-B199E39B0FE1}" dt="2023-06-02T20:57:23.366" v="46"/>
        <pc:sldMkLst>
          <pc:docMk/>
          <pc:sldMk cId="1861979291" sldId="564"/>
        </pc:sldMkLst>
      </pc:sldChg>
      <pc:sldChg chg="add">
        <pc:chgData name="Mina Itabashi" userId="S::mitabashi_jwj.org#ext#@neahq.onmicrosoft.com::0cfb370e-7598-411a-a32d-e32122f472df" providerId="AD" clId="Web-{0AE54B90-A467-4F12-9D0B-B199E39B0FE1}" dt="2023-06-02T20:57:23.444" v="47"/>
        <pc:sldMkLst>
          <pc:docMk/>
          <pc:sldMk cId="3389214047" sldId="565"/>
        </pc:sldMkLst>
      </pc:sldChg>
      <pc:sldChg chg="add">
        <pc:chgData name="Mina Itabashi" userId="S::mitabashi_jwj.org#ext#@neahq.onmicrosoft.com::0cfb370e-7598-411a-a32d-e32122f472df" providerId="AD" clId="Web-{0AE54B90-A467-4F12-9D0B-B199E39B0FE1}" dt="2023-06-02T20:57:23.522" v="48"/>
        <pc:sldMkLst>
          <pc:docMk/>
          <pc:sldMk cId="1600038857" sldId="566"/>
        </pc:sldMkLst>
      </pc:sldChg>
      <pc:sldChg chg="add">
        <pc:chgData name="Mina Itabashi" userId="S::mitabashi_jwj.org#ext#@neahq.onmicrosoft.com::0cfb370e-7598-411a-a32d-e32122f472df" providerId="AD" clId="Web-{0AE54B90-A467-4F12-9D0B-B199E39B0FE1}" dt="2023-06-02T20:57:23.632" v="49"/>
        <pc:sldMkLst>
          <pc:docMk/>
          <pc:sldMk cId="1051441310" sldId="567"/>
        </pc:sldMkLst>
      </pc:sldChg>
      <pc:sldChg chg="add">
        <pc:chgData name="Mina Itabashi" userId="S::mitabashi_jwj.org#ext#@neahq.onmicrosoft.com::0cfb370e-7598-411a-a32d-e32122f472df" providerId="AD" clId="Web-{0AE54B90-A467-4F12-9D0B-B199E39B0FE1}" dt="2023-06-02T20:57:23.710" v="50"/>
        <pc:sldMkLst>
          <pc:docMk/>
          <pc:sldMk cId="3593202655" sldId="568"/>
        </pc:sldMkLst>
      </pc:sldChg>
      <pc:sldChg chg="add">
        <pc:chgData name="Mina Itabashi" userId="S::mitabashi_jwj.org#ext#@neahq.onmicrosoft.com::0cfb370e-7598-411a-a32d-e32122f472df" providerId="AD" clId="Web-{0AE54B90-A467-4F12-9D0B-B199E39B0FE1}" dt="2023-06-02T20:57:23.788" v="51"/>
        <pc:sldMkLst>
          <pc:docMk/>
          <pc:sldMk cId="1114808702" sldId="569"/>
        </pc:sldMkLst>
      </pc:sldChg>
      <pc:sldChg chg="add">
        <pc:chgData name="Mina Itabashi" userId="S::mitabashi_jwj.org#ext#@neahq.onmicrosoft.com::0cfb370e-7598-411a-a32d-e32122f472df" providerId="AD" clId="Web-{0AE54B90-A467-4F12-9D0B-B199E39B0FE1}" dt="2023-06-02T20:57:23.913" v="52"/>
        <pc:sldMkLst>
          <pc:docMk/>
          <pc:sldMk cId="2623559457" sldId="570"/>
        </pc:sldMkLst>
      </pc:sldChg>
      <pc:sldChg chg="add">
        <pc:chgData name="Mina Itabashi" userId="S::mitabashi_jwj.org#ext#@neahq.onmicrosoft.com::0cfb370e-7598-411a-a32d-e32122f472df" providerId="AD" clId="Web-{0AE54B90-A467-4F12-9D0B-B199E39B0FE1}" dt="2023-06-02T20:57:23.960" v="53"/>
        <pc:sldMkLst>
          <pc:docMk/>
          <pc:sldMk cId="3154447" sldId="571"/>
        </pc:sldMkLst>
      </pc:sldChg>
      <pc:sldChg chg="add">
        <pc:chgData name="Mina Itabashi" userId="S::mitabashi_jwj.org#ext#@neahq.onmicrosoft.com::0cfb370e-7598-411a-a32d-e32122f472df" providerId="AD" clId="Web-{0AE54B90-A467-4F12-9D0B-B199E39B0FE1}" dt="2023-06-02T20:57:24.007" v="54"/>
        <pc:sldMkLst>
          <pc:docMk/>
          <pc:sldMk cId="3489111598" sldId="572"/>
        </pc:sldMkLst>
      </pc:sldChg>
      <pc:sldChg chg="add">
        <pc:chgData name="Mina Itabashi" userId="S::mitabashi_jwj.org#ext#@neahq.onmicrosoft.com::0cfb370e-7598-411a-a32d-e32122f472df" providerId="AD" clId="Web-{0AE54B90-A467-4F12-9D0B-B199E39B0FE1}" dt="2023-06-02T20:57:24.054" v="55"/>
        <pc:sldMkLst>
          <pc:docMk/>
          <pc:sldMk cId="3246810543" sldId="573"/>
        </pc:sldMkLst>
      </pc:sldChg>
      <pc:sldChg chg="add">
        <pc:chgData name="Mina Itabashi" userId="S::mitabashi_jwj.org#ext#@neahq.onmicrosoft.com::0cfb370e-7598-411a-a32d-e32122f472df" providerId="AD" clId="Web-{0AE54B90-A467-4F12-9D0B-B199E39B0FE1}" dt="2023-06-02T21:01:32.421" v="68"/>
        <pc:sldMkLst>
          <pc:docMk/>
          <pc:sldMk cId="754909273" sldId="574"/>
        </pc:sldMkLst>
      </pc:sldChg>
      <pc:sldChg chg="add del">
        <pc:chgData name="Mina Itabashi" userId="S::mitabashi_jwj.org#ext#@neahq.onmicrosoft.com::0cfb370e-7598-411a-a32d-e32122f472df" providerId="AD" clId="Web-{0AE54B90-A467-4F12-9D0B-B199E39B0FE1}" dt="2023-06-02T21:00:30.122" v="67"/>
        <pc:sldMkLst>
          <pc:docMk/>
          <pc:sldMk cId="794753786" sldId="574"/>
        </pc:sldMkLst>
      </pc:sldChg>
      <pc:sldChg chg="add del">
        <pc:chgData name="Mina Itabashi" userId="S::mitabashi_jwj.org#ext#@neahq.onmicrosoft.com::0cfb370e-7598-411a-a32d-e32122f472df" providerId="AD" clId="Web-{0AE54B90-A467-4F12-9D0B-B199E39B0FE1}" dt="2023-06-02T21:00:30.122" v="66"/>
        <pc:sldMkLst>
          <pc:docMk/>
          <pc:sldMk cId="2622447036" sldId="575"/>
        </pc:sldMkLst>
      </pc:sldChg>
      <pc:sldChg chg="add">
        <pc:chgData name="Mina Itabashi" userId="S::mitabashi_jwj.org#ext#@neahq.onmicrosoft.com::0cfb370e-7598-411a-a32d-e32122f472df" providerId="AD" clId="Web-{0AE54B90-A467-4F12-9D0B-B199E39B0FE1}" dt="2023-06-02T21:01:32.499" v="69"/>
        <pc:sldMkLst>
          <pc:docMk/>
          <pc:sldMk cId="2879344724" sldId="575"/>
        </pc:sldMkLst>
      </pc:sldChg>
      <pc:sldChg chg="add del">
        <pc:chgData name="Mina Itabashi" userId="S::mitabashi_jwj.org#ext#@neahq.onmicrosoft.com::0cfb370e-7598-411a-a32d-e32122f472df" providerId="AD" clId="Web-{0AE54B90-A467-4F12-9D0B-B199E39B0FE1}" dt="2023-06-02T21:00:30.122" v="65"/>
        <pc:sldMkLst>
          <pc:docMk/>
          <pc:sldMk cId="3242856535" sldId="576"/>
        </pc:sldMkLst>
      </pc:sldChg>
      <pc:sldChg chg="add">
        <pc:chgData name="Mina Itabashi" userId="S::mitabashi_jwj.org#ext#@neahq.onmicrosoft.com::0cfb370e-7598-411a-a32d-e32122f472df" providerId="AD" clId="Web-{0AE54B90-A467-4F12-9D0B-B199E39B0FE1}" dt="2023-06-02T21:01:32.546" v="70"/>
        <pc:sldMkLst>
          <pc:docMk/>
          <pc:sldMk cId="3267310842" sldId="576"/>
        </pc:sldMkLst>
      </pc:sldChg>
      <pc:sldChg chg="add del">
        <pc:chgData name="Mina Itabashi" userId="S::mitabashi_jwj.org#ext#@neahq.onmicrosoft.com::0cfb370e-7598-411a-a32d-e32122f472df" providerId="AD" clId="Web-{0AE54B90-A467-4F12-9D0B-B199E39B0FE1}" dt="2023-06-02T21:00:30.122" v="64"/>
        <pc:sldMkLst>
          <pc:docMk/>
          <pc:sldMk cId="1571324197" sldId="577"/>
        </pc:sldMkLst>
      </pc:sldChg>
      <pc:sldChg chg="add">
        <pc:chgData name="Mina Itabashi" userId="S::mitabashi_jwj.org#ext#@neahq.onmicrosoft.com::0cfb370e-7598-411a-a32d-e32122f472df" providerId="AD" clId="Web-{0AE54B90-A467-4F12-9D0B-B199E39B0FE1}" dt="2023-06-02T21:01:32.624" v="71"/>
        <pc:sldMkLst>
          <pc:docMk/>
          <pc:sldMk cId="3390450223" sldId="577"/>
        </pc:sldMkLst>
      </pc:sldChg>
      <pc:sldChg chg="delSp modSp new">
        <pc:chgData name="Mina Itabashi" userId="S::mitabashi_jwj.org#ext#@neahq.onmicrosoft.com::0cfb370e-7598-411a-a32d-e32122f472df" providerId="AD" clId="Web-{0AE54B90-A467-4F12-9D0B-B199E39B0FE1}" dt="2023-06-02T21:08:45.576" v="105" actId="20577"/>
        <pc:sldMkLst>
          <pc:docMk/>
          <pc:sldMk cId="1672448561" sldId="578"/>
        </pc:sldMkLst>
        <pc:spChg chg="mod">
          <ac:chgData name="Mina Itabashi" userId="S::mitabashi_jwj.org#ext#@neahq.onmicrosoft.com::0cfb370e-7598-411a-a32d-e32122f472df" providerId="AD" clId="Web-{0AE54B90-A467-4F12-9D0B-B199E39B0FE1}" dt="2023-06-02T21:08:45.576" v="105" actId="20577"/>
          <ac:spMkLst>
            <pc:docMk/>
            <pc:sldMk cId="1672448561" sldId="578"/>
            <ac:spMk id="2" creationId="{8AA0D949-D237-924F-0752-B7CFE5093D91}"/>
          </ac:spMkLst>
        </pc:spChg>
        <pc:spChg chg="del">
          <ac:chgData name="Mina Itabashi" userId="S::mitabashi_jwj.org#ext#@neahq.onmicrosoft.com::0cfb370e-7598-411a-a32d-e32122f472df" providerId="AD" clId="Web-{0AE54B90-A467-4F12-9D0B-B199E39B0FE1}" dt="2023-06-02T21:08:28.044" v="103"/>
          <ac:spMkLst>
            <pc:docMk/>
            <pc:sldMk cId="1672448561" sldId="578"/>
            <ac:spMk id="4" creationId="{049F9C5E-FC70-335B-6387-AA210EDEC00A}"/>
          </ac:spMkLst>
        </pc:spChg>
      </pc:sldChg>
      <pc:sldChg chg="add del replId">
        <pc:chgData name="Mina Itabashi" userId="S::mitabashi_jwj.org#ext#@neahq.onmicrosoft.com::0cfb370e-7598-411a-a32d-e32122f472df" providerId="AD" clId="Web-{0AE54B90-A467-4F12-9D0B-B199E39B0FE1}" dt="2023-06-02T21:14:34.915" v="186"/>
        <pc:sldMkLst>
          <pc:docMk/>
          <pc:sldMk cId="1074100023" sldId="579"/>
        </pc:sldMkLst>
      </pc:sldChg>
      <pc:sldMasterChg chg="add addSldLayout">
        <pc:chgData name="Mina Itabashi" userId="S::mitabashi_jwj.org#ext#@neahq.onmicrosoft.com::0cfb370e-7598-411a-a32d-e32122f472df" providerId="AD" clId="Web-{0AE54B90-A467-4F12-9D0B-B199E39B0FE1}" dt="2023-06-02T20:51:44.574" v="3"/>
        <pc:sldMasterMkLst>
          <pc:docMk/>
          <pc:sldMasterMk cId="0" sldId="2147483648"/>
        </pc:sldMasterMkLst>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4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4"/>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5"/>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6"/>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7"/>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8"/>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4"/>
          </pc:sldLayoutMkLst>
        </pc:sldLayoutChg>
      </pc:sldMasterChg>
      <pc:sldMasterChg chg="replId modSldLayout">
        <pc:chgData name="Mina Itabashi" userId="S::mitabashi_jwj.org#ext#@neahq.onmicrosoft.com::0cfb370e-7598-411a-a32d-e32122f472df" providerId="AD" clId="Web-{0AE54B90-A467-4F12-9D0B-B199E39B0FE1}" dt="2023-06-02T20:51:44.574" v="3"/>
        <pc:sldMasterMkLst>
          <pc:docMk/>
          <pc:sldMasterMk cId="2054322300" sldId="2147483666"/>
        </pc:sldMasterMkLst>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817955988" sldId="214748366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85532848" sldId="214748366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234467543" sldId="214748366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239113715" sldId="2147483670"/>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38358032" sldId="2147483671"/>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163578801" sldId="2147483672"/>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78381615" sldId="2147483673"/>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518043182" sldId="2147483674"/>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973900260" sldId="2147483675"/>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040880889" sldId="2147483676"/>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612817689" sldId="214748367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414900855" sldId="214748367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303826793" sldId="214748367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262340268" sldId="2147483680"/>
          </pc:sldLayoutMkLst>
        </pc:sldLayoutChg>
      </pc:sldMasterChg>
    </pc:docChg>
  </pc:docChgLst>
  <pc:docChgLst>
    <pc:chgData name="Holmes, Ellen [NEA]" userId="S::eholmes@nea.org::8df78491-616d-4641-a13e-176bb27a1b7f" providerId="AD" clId="Web-{B68DE2DF-E05C-E33C-C73B-11138CE78757}"/>
    <pc:docChg chg="addSld modSld sldOrd">
      <pc:chgData name="Holmes, Ellen [NEA]" userId="S::eholmes@nea.org::8df78491-616d-4641-a13e-176bb27a1b7f" providerId="AD" clId="Web-{B68DE2DF-E05C-E33C-C73B-11138CE78757}" dt="2023-10-03T19:12:18.869" v="520" actId="20577"/>
      <pc:docMkLst>
        <pc:docMk/>
      </pc:docMkLst>
      <pc:sldChg chg="ord">
        <pc:chgData name="Holmes, Ellen [NEA]" userId="S::eholmes@nea.org::8df78491-616d-4641-a13e-176bb27a1b7f" providerId="AD" clId="Web-{B68DE2DF-E05C-E33C-C73B-11138CE78757}" dt="2023-10-03T18:53:42.402" v="240"/>
        <pc:sldMkLst>
          <pc:docMk/>
          <pc:sldMk cId="2768027045" sldId="619"/>
        </pc:sldMkLst>
      </pc:sldChg>
      <pc:sldChg chg="ord">
        <pc:chgData name="Holmes, Ellen [NEA]" userId="S::eholmes@nea.org::8df78491-616d-4641-a13e-176bb27a1b7f" providerId="AD" clId="Web-{B68DE2DF-E05C-E33C-C73B-11138CE78757}" dt="2023-10-03T18:53:54.356" v="241"/>
        <pc:sldMkLst>
          <pc:docMk/>
          <pc:sldMk cId="546669216" sldId="680"/>
        </pc:sldMkLst>
      </pc:sldChg>
      <pc:sldChg chg="add replId">
        <pc:chgData name="Holmes, Ellen [NEA]" userId="S::eholmes@nea.org::8df78491-616d-4641-a13e-176bb27a1b7f" providerId="AD" clId="Web-{B68DE2DF-E05C-E33C-C73B-11138CE78757}" dt="2023-10-03T18:45:23.202" v="0"/>
        <pc:sldMkLst>
          <pc:docMk/>
          <pc:sldMk cId="2646072663" sldId="754"/>
        </pc:sldMkLst>
      </pc:sldChg>
      <pc:sldChg chg="delSp modSp new mod ord modClrScheme chgLayout">
        <pc:chgData name="Holmes, Ellen [NEA]" userId="S::eholmes@nea.org::8df78491-616d-4641-a13e-176bb27a1b7f" providerId="AD" clId="Web-{B68DE2DF-E05C-E33C-C73B-11138CE78757}" dt="2023-10-03T18:53:28.355" v="237"/>
        <pc:sldMkLst>
          <pc:docMk/>
          <pc:sldMk cId="2336674381" sldId="755"/>
        </pc:sldMkLst>
        <pc:spChg chg="mod ord">
          <ac:chgData name="Holmes, Ellen [NEA]" userId="S::eholmes@nea.org::8df78491-616d-4641-a13e-176bb27a1b7f" providerId="AD" clId="Web-{B68DE2DF-E05C-E33C-C73B-11138CE78757}" dt="2023-10-03T18:46:24.922" v="38" actId="20577"/>
          <ac:spMkLst>
            <pc:docMk/>
            <pc:sldMk cId="2336674381" sldId="755"/>
            <ac:spMk id="2" creationId="{BDD516E8-5994-82DB-0FF8-01F3BA72D104}"/>
          </ac:spMkLst>
        </pc:spChg>
        <pc:spChg chg="mod ord">
          <ac:chgData name="Holmes, Ellen [NEA]" userId="S::eholmes@nea.org::8df78491-616d-4641-a13e-176bb27a1b7f" providerId="AD" clId="Web-{B68DE2DF-E05C-E33C-C73B-11138CE78757}" dt="2023-10-03T18:47:35.346" v="112" actId="20577"/>
          <ac:spMkLst>
            <pc:docMk/>
            <pc:sldMk cId="2336674381" sldId="755"/>
            <ac:spMk id="3" creationId="{78EACF30-5976-0A12-8E0E-611E644E7987}"/>
          </ac:spMkLst>
        </pc:spChg>
        <pc:spChg chg="del">
          <ac:chgData name="Holmes, Ellen [NEA]" userId="S::eholmes@nea.org::8df78491-616d-4641-a13e-176bb27a1b7f" providerId="AD" clId="Web-{B68DE2DF-E05C-E33C-C73B-11138CE78757}" dt="2023-10-03T18:45:48.359" v="2"/>
          <ac:spMkLst>
            <pc:docMk/>
            <pc:sldMk cId="2336674381" sldId="755"/>
            <ac:spMk id="4" creationId="{696E2FA1-0ACD-BB4D-ECF8-16C2F938CA4C}"/>
          </ac:spMkLst>
        </pc:spChg>
      </pc:sldChg>
      <pc:sldChg chg="addSp delSp modSp new mod ord modClrScheme chgLayout">
        <pc:chgData name="Holmes, Ellen [NEA]" userId="S::eholmes@nea.org::8df78491-616d-4641-a13e-176bb27a1b7f" providerId="AD" clId="Web-{B68DE2DF-E05C-E33C-C73B-11138CE78757}" dt="2023-10-03T18:53:28.355" v="236"/>
        <pc:sldMkLst>
          <pc:docMk/>
          <pc:sldMk cId="3895772817" sldId="756"/>
        </pc:sldMkLst>
        <pc:spChg chg="mod">
          <ac:chgData name="Holmes, Ellen [NEA]" userId="S::eholmes@nea.org::8df78491-616d-4641-a13e-176bb27a1b7f" providerId="AD" clId="Web-{B68DE2DF-E05C-E33C-C73B-11138CE78757}" dt="2023-10-03T18:51:38.133" v="235" actId="14100"/>
          <ac:spMkLst>
            <pc:docMk/>
            <pc:sldMk cId="3895772817" sldId="756"/>
            <ac:spMk id="2" creationId="{46BA9375-2F8C-C160-4363-DFAB361516E4}"/>
          </ac:spMkLst>
        </pc:spChg>
        <pc:spChg chg="del">
          <ac:chgData name="Holmes, Ellen [NEA]" userId="S::eholmes@nea.org::8df78491-616d-4641-a13e-176bb27a1b7f" providerId="AD" clId="Web-{B68DE2DF-E05C-E33C-C73B-11138CE78757}" dt="2023-10-03T18:49:54.115" v="131"/>
          <ac:spMkLst>
            <pc:docMk/>
            <pc:sldMk cId="3895772817" sldId="756"/>
            <ac:spMk id="3" creationId="{4BBF7635-9D57-027D-E4F0-3E57149E8BBC}"/>
          </ac:spMkLst>
        </pc:spChg>
        <pc:spChg chg="add mod">
          <ac:chgData name="Holmes, Ellen [NEA]" userId="S::eholmes@nea.org::8df78491-616d-4641-a13e-176bb27a1b7f" providerId="AD" clId="Web-{B68DE2DF-E05C-E33C-C73B-11138CE78757}" dt="2023-10-03T18:51:35.133" v="234" actId="20577"/>
          <ac:spMkLst>
            <pc:docMk/>
            <pc:sldMk cId="3895772817" sldId="756"/>
            <ac:spMk id="9" creationId="{E4F9867E-0437-746C-52BF-BF1587ADB0E3}"/>
          </ac:spMkLst>
        </pc:spChg>
        <pc:picChg chg="add mod ord">
          <ac:chgData name="Holmes, Ellen [NEA]" userId="S::eholmes@nea.org::8df78491-616d-4641-a13e-176bb27a1b7f" providerId="AD" clId="Web-{B68DE2DF-E05C-E33C-C73B-11138CE78757}" dt="2023-10-03T18:50:08.553" v="133"/>
          <ac:picMkLst>
            <pc:docMk/>
            <pc:sldMk cId="3895772817" sldId="756"/>
            <ac:picMk id="4" creationId="{ADB33C87-7CE0-7D45-4161-BE12FB6E2218}"/>
          </ac:picMkLst>
        </pc:picChg>
      </pc:sldChg>
      <pc:sldChg chg="add replId">
        <pc:chgData name="Holmes, Ellen [NEA]" userId="S::eholmes@nea.org::8df78491-616d-4641-a13e-176bb27a1b7f" providerId="AD" clId="Web-{B68DE2DF-E05C-E33C-C73B-11138CE78757}" dt="2023-10-03T18:55:24.342" v="242"/>
        <pc:sldMkLst>
          <pc:docMk/>
          <pc:sldMk cId="4053320781" sldId="757"/>
        </pc:sldMkLst>
      </pc:sldChg>
      <pc:sldChg chg="delSp modSp new mod modClrScheme chgLayout">
        <pc:chgData name="Holmes, Ellen [NEA]" userId="S::eholmes@nea.org::8df78491-616d-4641-a13e-176bb27a1b7f" providerId="AD" clId="Web-{B68DE2DF-E05C-E33C-C73B-11138CE78757}" dt="2023-10-03T18:59:04.942" v="351" actId="20577"/>
        <pc:sldMkLst>
          <pc:docMk/>
          <pc:sldMk cId="24467333" sldId="758"/>
        </pc:sldMkLst>
        <pc:spChg chg="mod ord">
          <ac:chgData name="Holmes, Ellen [NEA]" userId="S::eholmes@nea.org::8df78491-616d-4641-a13e-176bb27a1b7f" providerId="AD" clId="Web-{B68DE2DF-E05C-E33C-C73B-11138CE78757}" dt="2023-10-03T18:57:08.564" v="257" actId="20577"/>
          <ac:spMkLst>
            <pc:docMk/>
            <pc:sldMk cId="24467333" sldId="758"/>
            <ac:spMk id="2" creationId="{07CA296A-7431-6544-BBCF-18D66E85C5E4}"/>
          </ac:spMkLst>
        </pc:spChg>
        <pc:spChg chg="mod ord">
          <ac:chgData name="Holmes, Ellen [NEA]" userId="S::eholmes@nea.org::8df78491-616d-4641-a13e-176bb27a1b7f" providerId="AD" clId="Web-{B68DE2DF-E05C-E33C-C73B-11138CE78757}" dt="2023-10-03T18:59:04.942" v="351" actId="20577"/>
          <ac:spMkLst>
            <pc:docMk/>
            <pc:sldMk cId="24467333" sldId="758"/>
            <ac:spMk id="3" creationId="{48135374-F261-12F5-A636-8EA1878C8477}"/>
          </ac:spMkLst>
        </pc:spChg>
        <pc:spChg chg="del">
          <ac:chgData name="Holmes, Ellen [NEA]" userId="S::eholmes@nea.org::8df78491-616d-4641-a13e-176bb27a1b7f" providerId="AD" clId="Web-{B68DE2DF-E05C-E33C-C73B-11138CE78757}" dt="2023-10-03T18:56:19.750" v="244"/>
          <ac:spMkLst>
            <pc:docMk/>
            <pc:sldMk cId="24467333" sldId="758"/>
            <ac:spMk id="4" creationId="{5FB1876A-FEE7-B5A0-F230-570193042316}"/>
          </ac:spMkLst>
        </pc:spChg>
      </pc:sldChg>
      <pc:sldChg chg="modSp new">
        <pc:chgData name="Holmes, Ellen [NEA]" userId="S::eholmes@nea.org::8df78491-616d-4641-a13e-176bb27a1b7f" providerId="AD" clId="Web-{B68DE2DF-E05C-E33C-C73B-11138CE78757}" dt="2023-10-03T19:12:18.869" v="520" actId="20577"/>
        <pc:sldMkLst>
          <pc:docMk/>
          <pc:sldMk cId="3448932853" sldId="759"/>
        </pc:sldMkLst>
        <pc:spChg chg="mod">
          <ac:chgData name="Holmes, Ellen [NEA]" userId="S::eholmes@nea.org::8df78491-616d-4641-a13e-176bb27a1b7f" providerId="AD" clId="Web-{B68DE2DF-E05C-E33C-C73B-11138CE78757}" dt="2023-10-03T19:00:00.725" v="373" actId="20577"/>
          <ac:spMkLst>
            <pc:docMk/>
            <pc:sldMk cId="3448932853" sldId="759"/>
            <ac:spMk id="2" creationId="{894FD3FE-5ACB-589B-59A6-362A16EB2400}"/>
          </ac:spMkLst>
        </pc:spChg>
        <pc:spChg chg="mod">
          <ac:chgData name="Holmes, Ellen [NEA]" userId="S::eholmes@nea.org::8df78491-616d-4641-a13e-176bb27a1b7f" providerId="AD" clId="Web-{B68DE2DF-E05C-E33C-C73B-11138CE78757}" dt="2023-10-03T19:12:18.869" v="520" actId="20577"/>
          <ac:spMkLst>
            <pc:docMk/>
            <pc:sldMk cId="3448932853" sldId="759"/>
            <ac:spMk id="3" creationId="{D14F66DD-84DA-11DD-05BC-13BF77804E1E}"/>
          </ac:spMkLst>
        </pc:spChg>
      </pc:sldChg>
    </pc:docChg>
  </pc:docChgLst>
  <pc:docChgLst>
    <pc:chgData name="Pulkrabek, Vanessa [MN]" userId="S::vanessa.pulkrabek_edmn.org#ext#@neahq.onmicrosoft.com::a81224d0-e988-4d62-a387-eaa8d26915eb" providerId="AD" clId="Web-{F82BBCF2-A5AF-F161-2A2E-085A442D9590}"/>
    <pc:docChg chg="modSld">
      <pc:chgData name="Pulkrabek, Vanessa [MN]" userId="S::vanessa.pulkrabek_edmn.org#ext#@neahq.onmicrosoft.com::a81224d0-e988-4d62-a387-eaa8d26915eb" providerId="AD" clId="Web-{F82BBCF2-A5AF-F161-2A2E-085A442D9590}" dt="2023-09-07T13:20:35.623" v="2" actId="20577"/>
      <pc:docMkLst>
        <pc:docMk/>
      </pc:docMkLst>
      <pc:sldChg chg="modSp">
        <pc:chgData name="Pulkrabek, Vanessa [MN]" userId="S::vanessa.pulkrabek_edmn.org#ext#@neahq.onmicrosoft.com::a81224d0-e988-4d62-a387-eaa8d26915eb" providerId="AD" clId="Web-{F82BBCF2-A5AF-F161-2A2E-085A442D9590}" dt="2023-09-07T13:20:35.623" v="2" actId="20577"/>
        <pc:sldMkLst>
          <pc:docMk/>
          <pc:sldMk cId="908501807" sldId="621"/>
        </pc:sldMkLst>
        <pc:spChg chg="mod">
          <ac:chgData name="Pulkrabek, Vanessa [MN]" userId="S::vanessa.pulkrabek_edmn.org#ext#@neahq.onmicrosoft.com::a81224d0-e988-4d62-a387-eaa8d26915eb" providerId="AD" clId="Web-{F82BBCF2-A5AF-F161-2A2E-085A442D9590}" dt="2023-09-07T13:20:35.623" v="2" actId="20577"/>
          <ac:spMkLst>
            <pc:docMk/>
            <pc:sldMk cId="908501807" sldId="621"/>
            <ac:spMk id="3" creationId="{9B1D9728-DEF6-4E62-AADF-1DCD181AD169}"/>
          </ac:spMkLst>
        </pc:spChg>
      </pc:sldChg>
    </pc:docChg>
  </pc:docChgLst>
  <pc:docChgLst>
    <pc:chgData name="Minguez, Jessica [AK]" userId="S::jessica.minguez_neaalaska.org#ext#@neahq.onmicrosoft.com::e29b5cdf-7030-4a48-b3c4-af0d3e541d63" providerId="AD" clId="Web-{C7E8F5D3-3653-F809-7450-2E8F71B49C6D}"/>
    <pc:docChg chg="modSld sldOrd">
      <pc:chgData name="Minguez, Jessica [AK]" userId="S::jessica.minguez_neaalaska.org#ext#@neahq.onmicrosoft.com::e29b5cdf-7030-4a48-b3c4-af0d3e541d63" providerId="AD" clId="Web-{C7E8F5D3-3653-F809-7450-2E8F71B49C6D}" dt="2025-03-09T16:24:29.760" v="78"/>
      <pc:docMkLst>
        <pc:docMk/>
      </pc:docMkLst>
      <pc:sldChg chg="delSp">
        <pc:chgData name="Minguez, Jessica [AK]" userId="S::jessica.minguez_neaalaska.org#ext#@neahq.onmicrosoft.com::e29b5cdf-7030-4a48-b3c4-af0d3e541d63" providerId="AD" clId="Web-{C7E8F5D3-3653-F809-7450-2E8F71B49C6D}" dt="2025-03-09T16:24:29.760" v="78"/>
        <pc:sldMkLst>
          <pc:docMk/>
          <pc:sldMk cId="506761459" sldId="256"/>
        </pc:sldMkLst>
        <pc:spChg chg="del">
          <ac:chgData name="Minguez, Jessica [AK]" userId="S::jessica.minguez_neaalaska.org#ext#@neahq.onmicrosoft.com::e29b5cdf-7030-4a48-b3c4-af0d3e541d63" providerId="AD" clId="Web-{C7E8F5D3-3653-F809-7450-2E8F71B49C6D}" dt="2025-03-09T16:24:29.760" v="78"/>
          <ac:spMkLst>
            <pc:docMk/>
            <pc:sldMk cId="506761459" sldId="256"/>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8:39.600" v="10" actId="20577"/>
        <pc:sldMkLst>
          <pc:docMk/>
          <pc:sldMk cId="43714171" sldId="800"/>
        </pc:sldMkLst>
        <pc:spChg chg="mod">
          <ac:chgData name="Minguez, Jessica [AK]" userId="S::jessica.minguez_neaalaska.org#ext#@neahq.onmicrosoft.com::e29b5cdf-7030-4a48-b3c4-af0d3e541d63" providerId="AD" clId="Web-{C7E8F5D3-3653-F809-7450-2E8F71B49C6D}" dt="2025-03-09T14:38:39.600" v="10" actId="20577"/>
          <ac:spMkLst>
            <pc:docMk/>
            <pc:sldMk cId="43714171" sldId="800"/>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1:19.580" v="6" actId="20577"/>
        <pc:sldMkLst>
          <pc:docMk/>
          <pc:sldMk cId="2792363102" sldId="813"/>
        </pc:sldMkLst>
        <pc:spChg chg="mod">
          <ac:chgData name="Minguez, Jessica [AK]" userId="S::jessica.minguez_neaalaska.org#ext#@neahq.onmicrosoft.com::e29b5cdf-7030-4a48-b3c4-af0d3e541d63" providerId="AD" clId="Web-{C7E8F5D3-3653-F809-7450-2E8F71B49C6D}" dt="2025-03-09T14:21:19.580" v="6" actId="20577"/>
          <ac:spMkLst>
            <pc:docMk/>
            <pc:sldMk cId="2792363102" sldId="813"/>
            <ac:spMk id="4" creationId="{00000000-0000-0000-0000-000000000000}"/>
          </ac:spMkLst>
        </pc:spChg>
      </pc:sldChg>
      <pc:sldChg chg="modSp">
        <pc:chgData name="Minguez, Jessica [AK]" userId="S::jessica.minguez_neaalaska.org#ext#@neahq.onmicrosoft.com::e29b5cdf-7030-4a48-b3c4-af0d3e541d63" providerId="AD" clId="Web-{C7E8F5D3-3653-F809-7450-2E8F71B49C6D}" dt="2025-03-09T15:02:23.104" v="47" actId="20577"/>
        <pc:sldMkLst>
          <pc:docMk/>
          <pc:sldMk cId="2377748447" sldId="908"/>
        </pc:sldMkLst>
        <pc:spChg chg="mod">
          <ac:chgData name="Minguez, Jessica [AK]" userId="S::jessica.minguez_neaalaska.org#ext#@neahq.onmicrosoft.com::e29b5cdf-7030-4a48-b3c4-af0d3e541d63" providerId="AD" clId="Web-{C7E8F5D3-3653-F809-7450-2E8F71B49C6D}" dt="2025-03-09T15:02:23.104" v="47" actId="20577"/>
          <ac:spMkLst>
            <pc:docMk/>
            <pc:sldMk cId="2377748447" sldId="908"/>
            <ac:spMk id="219" creationId="{00000000-0000-0000-0000-000000000000}"/>
          </ac:spMkLst>
        </pc:spChg>
      </pc:sldChg>
      <pc:sldChg chg="modSp">
        <pc:chgData name="Minguez, Jessica [AK]" userId="S::jessica.minguez_neaalaska.org#ext#@neahq.onmicrosoft.com::e29b5cdf-7030-4a48-b3c4-af0d3e541d63" providerId="AD" clId="Web-{C7E8F5D3-3653-F809-7450-2E8F71B49C6D}" dt="2025-03-09T15:17:09.638" v="50" actId="20577"/>
        <pc:sldMkLst>
          <pc:docMk/>
          <pc:sldMk cId="541418066" sldId="917"/>
        </pc:sldMkLst>
        <pc:spChg chg="mod">
          <ac:chgData name="Minguez, Jessica [AK]" userId="S::jessica.minguez_neaalaska.org#ext#@neahq.onmicrosoft.com::e29b5cdf-7030-4a48-b3c4-af0d3e541d63" providerId="AD" clId="Web-{C7E8F5D3-3653-F809-7450-2E8F71B49C6D}" dt="2025-03-09T15:17:09.638" v="50" actId="20577"/>
          <ac:spMkLst>
            <pc:docMk/>
            <pc:sldMk cId="541418066" sldId="917"/>
            <ac:spMk id="10" creationId="{8463B330-8A31-7173-F065-0EFCF615108B}"/>
          </ac:spMkLst>
        </pc:spChg>
      </pc:sldChg>
      <pc:sldChg chg="delSp">
        <pc:chgData name="Minguez, Jessica [AK]" userId="S::jessica.minguez_neaalaska.org#ext#@neahq.onmicrosoft.com::e29b5cdf-7030-4a48-b3c4-af0d3e541d63" providerId="AD" clId="Web-{C7E8F5D3-3653-F809-7450-2E8F71B49C6D}" dt="2025-03-09T15:06:01.236" v="48"/>
        <pc:sldMkLst>
          <pc:docMk/>
          <pc:sldMk cId="2674096095" sldId="972"/>
        </pc:sldMkLst>
        <pc:spChg chg="del">
          <ac:chgData name="Minguez, Jessica [AK]" userId="S::jessica.minguez_neaalaska.org#ext#@neahq.onmicrosoft.com::e29b5cdf-7030-4a48-b3c4-af0d3e541d63" providerId="AD" clId="Web-{C7E8F5D3-3653-F809-7450-2E8F71B49C6D}" dt="2025-03-09T15:06:01.236" v="48"/>
          <ac:spMkLst>
            <pc:docMk/>
            <pc:sldMk cId="2674096095" sldId="972"/>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4:07:05.113" v="2" actId="20577"/>
        <pc:sldMkLst>
          <pc:docMk/>
          <pc:sldMk cId="3944053345" sldId="1032"/>
        </pc:sldMkLst>
        <pc:spChg chg="mod">
          <ac:chgData name="Minguez, Jessica [AK]" userId="S::jessica.minguez_neaalaska.org#ext#@neahq.onmicrosoft.com::e29b5cdf-7030-4a48-b3c4-af0d3e541d63" providerId="AD" clId="Web-{C7E8F5D3-3653-F809-7450-2E8F71B49C6D}" dt="2025-03-09T14:07:05.113" v="2" actId="20577"/>
          <ac:spMkLst>
            <pc:docMk/>
            <pc:sldMk cId="3944053345" sldId="1032"/>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2:21.097" v="8" actId="20577"/>
        <pc:sldMkLst>
          <pc:docMk/>
          <pc:sldMk cId="3339471535" sldId="1039"/>
        </pc:sldMkLst>
        <pc:spChg chg="mod">
          <ac:chgData name="Minguez, Jessica [AK]" userId="S::jessica.minguez_neaalaska.org#ext#@neahq.onmicrosoft.com::e29b5cdf-7030-4a48-b3c4-af0d3e541d63" providerId="AD" clId="Web-{C7E8F5D3-3653-F809-7450-2E8F71B49C6D}" dt="2025-03-09T14:22:21.097" v="8" actId="20577"/>
          <ac:spMkLst>
            <pc:docMk/>
            <pc:sldMk cId="3339471535" sldId="1039"/>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7:41.114" v="9" actId="20577"/>
        <pc:sldMkLst>
          <pc:docMk/>
          <pc:sldMk cId="3451822193" sldId="1044"/>
        </pc:sldMkLst>
        <pc:spChg chg="mod">
          <ac:chgData name="Minguez, Jessica [AK]" userId="S::jessica.minguez_neaalaska.org#ext#@neahq.onmicrosoft.com::e29b5cdf-7030-4a48-b3c4-af0d3e541d63" providerId="AD" clId="Web-{C7E8F5D3-3653-F809-7450-2E8F71B49C6D}" dt="2025-03-09T14:37:41.114" v="9" actId="20577"/>
          <ac:spMkLst>
            <pc:docMk/>
            <pc:sldMk cId="3451822193" sldId="1044"/>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0:10.444" v="61" actId="1076"/>
        <pc:sldMkLst>
          <pc:docMk/>
          <pc:sldMk cId="1835603205" sldId="1070"/>
        </pc:sldMkLst>
        <pc:spChg chg="mod">
          <ac:chgData name="Minguez, Jessica [AK]" userId="S::jessica.minguez_neaalaska.org#ext#@neahq.onmicrosoft.com::e29b5cdf-7030-4a48-b3c4-af0d3e541d63" providerId="AD" clId="Web-{C7E8F5D3-3653-F809-7450-2E8F71B49C6D}" dt="2025-03-09T16:10:10.444" v="61" actId="1076"/>
          <ac:spMkLst>
            <pc:docMk/>
            <pc:sldMk cId="1835603205" sldId="1070"/>
            <ac:spMk id="382" creationId="{00000000-0000-0000-0000-000000000000}"/>
          </ac:spMkLst>
        </pc:spChg>
      </pc:sldChg>
      <pc:sldChg chg="modSp">
        <pc:chgData name="Minguez, Jessica [AK]" userId="S::jessica.minguez_neaalaska.org#ext#@neahq.onmicrosoft.com::e29b5cdf-7030-4a48-b3c4-af0d3e541d63" providerId="AD" clId="Web-{C7E8F5D3-3653-F809-7450-2E8F71B49C6D}" dt="2025-03-09T16:05:10.557" v="52" actId="20577"/>
        <pc:sldMkLst>
          <pc:docMk/>
          <pc:sldMk cId="3141442324" sldId="1071"/>
        </pc:sldMkLst>
        <pc:spChg chg="mod">
          <ac:chgData name="Minguez, Jessica [AK]" userId="S::jessica.minguez_neaalaska.org#ext#@neahq.onmicrosoft.com::e29b5cdf-7030-4a48-b3c4-af0d3e541d63" providerId="AD" clId="Web-{C7E8F5D3-3653-F809-7450-2E8F71B49C6D}" dt="2025-03-09T16:05:10.557" v="52" actId="20577"/>
          <ac:spMkLst>
            <pc:docMk/>
            <pc:sldMk cId="3141442324" sldId="1071"/>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6:11:50.354" v="69" actId="20577"/>
        <pc:sldMkLst>
          <pc:docMk/>
          <pc:sldMk cId="3127290180" sldId="1073"/>
        </pc:sldMkLst>
        <pc:spChg chg="mod">
          <ac:chgData name="Minguez, Jessica [AK]" userId="S::jessica.minguez_neaalaska.org#ext#@neahq.onmicrosoft.com::e29b5cdf-7030-4a48-b3c4-af0d3e541d63" providerId="AD" clId="Web-{C7E8F5D3-3653-F809-7450-2E8F71B49C6D}" dt="2025-03-09T16:11:50.354" v="69" actId="20577"/>
          <ac:spMkLst>
            <pc:docMk/>
            <pc:sldMk cId="3127290180" sldId="1073"/>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3:55.876" v="77" actId="20577"/>
        <pc:sldMkLst>
          <pc:docMk/>
          <pc:sldMk cId="3923608944" sldId="1074"/>
        </pc:sldMkLst>
        <pc:spChg chg="mod">
          <ac:chgData name="Minguez, Jessica [AK]" userId="S::jessica.minguez_neaalaska.org#ext#@neahq.onmicrosoft.com::e29b5cdf-7030-4a48-b3c4-af0d3e541d63" providerId="AD" clId="Web-{C7E8F5D3-3653-F809-7450-2E8F71B49C6D}" dt="2025-03-09T16:13:55.876" v="77" actId="20577"/>
          <ac:spMkLst>
            <pc:docMk/>
            <pc:sldMk cId="3923608944" sldId="1074"/>
            <ac:spMk id="302" creationId="{00000000-0000-0000-0000-000000000000}"/>
          </ac:spMkLst>
        </pc:spChg>
      </pc:sldChg>
      <pc:sldChg chg="modSp ord">
        <pc:chgData name="Minguez, Jessica [AK]" userId="S::jessica.minguez_neaalaska.org#ext#@neahq.onmicrosoft.com::e29b5cdf-7030-4a48-b3c4-af0d3e541d63" providerId="AD" clId="Web-{C7E8F5D3-3653-F809-7450-2E8F71B49C6D}" dt="2025-03-09T16:07:33.703" v="55" actId="20577"/>
        <pc:sldMkLst>
          <pc:docMk/>
          <pc:sldMk cId="956300671" sldId="1083"/>
        </pc:sldMkLst>
        <pc:spChg chg="mod">
          <ac:chgData name="Minguez, Jessica [AK]" userId="S::jessica.minguez_neaalaska.org#ext#@neahq.onmicrosoft.com::e29b5cdf-7030-4a48-b3c4-af0d3e541d63" providerId="AD" clId="Web-{C7E8F5D3-3653-F809-7450-2E8F71B49C6D}" dt="2025-03-09T16:07:33.703" v="55" actId="20577"/>
          <ac:spMkLst>
            <pc:docMk/>
            <pc:sldMk cId="956300671" sldId="1083"/>
            <ac:spMk id="2" creationId="{24A883CA-67BB-9DE5-68C5-8D5A39E04102}"/>
          </ac:spMkLst>
        </pc:spChg>
      </pc:sldChg>
    </pc:docChg>
  </pc:docChgLst>
  <pc:docChgLst>
    <pc:chgData name="Holmes, Ellen [NEA]" userId="S::eholmes@nea.org::8df78491-616d-4641-a13e-176bb27a1b7f" providerId="AD" clId="Web-{B28F58AC-08BC-061C-D279-A7D5C9C2B90D}"/>
    <pc:docChg chg="delSld modSld">
      <pc:chgData name="Holmes, Ellen [NEA]" userId="S::eholmes@nea.org::8df78491-616d-4641-a13e-176bb27a1b7f" providerId="AD" clId="Web-{B28F58AC-08BC-061C-D279-A7D5C9C2B90D}" dt="2023-10-30T23:05:58.816" v="218" actId="20577"/>
      <pc:docMkLst>
        <pc:docMk/>
      </pc:docMkLst>
      <pc:sldChg chg="modSp">
        <pc:chgData name="Holmes, Ellen [NEA]" userId="S::eholmes@nea.org::8df78491-616d-4641-a13e-176bb27a1b7f" providerId="AD" clId="Web-{B28F58AC-08BC-061C-D279-A7D5C9C2B90D}" dt="2023-10-30T22:55:17.379" v="195" actId="20577"/>
        <pc:sldMkLst>
          <pc:docMk/>
          <pc:sldMk cId="355039486" sldId="670"/>
        </pc:sldMkLst>
        <pc:spChg chg="mod">
          <ac:chgData name="Holmes, Ellen [NEA]" userId="S::eholmes@nea.org::8df78491-616d-4641-a13e-176bb27a1b7f" providerId="AD" clId="Web-{B28F58AC-08BC-061C-D279-A7D5C9C2B90D}" dt="2023-10-30T22:55:17.379" v="195" actId="20577"/>
          <ac:spMkLst>
            <pc:docMk/>
            <pc:sldMk cId="355039486" sldId="670"/>
            <ac:spMk id="3" creationId="{CDC167B7-E972-3A81-93EC-EC730AEC593A}"/>
          </ac:spMkLst>
        </pc:spChg>
      </pc:sldChg>
      <pc:sldChg chg="del">
        <pc:chgData name="Holmes, Ellen [NEA]" userId="S::eholmes@nea.org::8df78491-616d-4641-a13e-176bb27a1b7f" providerId="AD" clId="Web-{B28F58AC-08BC-061C-D279-A7D5C9C2B90D}" dt="2023-10-30T22:55:31.021" v="196"/>
        <pc:sldMkLst>
          <pc:docMk/>
          <pc:sldMk cId="3959878807" sldId="671"/>
        </pc:sldMkLst>
      </pc:sldChg>
      <pc:sldChg chg="modSp">
        <pc:chgData name="Holmes, Ellen [NEA]" userId="S::eholmes@nea.org::8df78491-616d-4641-a13e-176bb27a1b7f" providerId="AD" clId="Web-{B28F58AC-08BC-061C-D279-A7D5C9C2B90D}" dt="2023-10-30T23:05:58.816" v="218" actId="20577"/>
        <pc:sldMkLst>
          <pc:docMk/>
          <pc:sldMk cId="3448932853" sldId="759"/>
        </pc:sldMkLst>
        <pc:spChg chg="mod">
          <ac:chgData name="Holmes, Ellen [NEA]" userId="S::eholmes@nea.org::8df78491-616d-4641-a13e-176bb27a1b7f" providerId="AD" clId="Web-{B28F58AC-08BC-061C-D279-A7D5C9C2B90D}" dt="2023-10-30T23:05:58.816" v="218" actId="20577"/>
          <ac:spMkLst>
            <pc:docMk/>
            <pc:sldMk cId="3448932853" sldId="759"/>
            <ac:spMk id="3" creationId="{D14F66DD-84DA-11DD-05BC-13BF77804E1E}"/>
          </ac:spMkLst>
        </pc:spChg>
      </pc:sldChg>
    </pc:docChg>
  </pc:docChgLst>
  <pc:docChgLst>
    <pc:chgData name="Mina Itabashi" userId="S::mitabashi_jwj.org#ext#@neahq.onmicrosoft.com::0cfb370e-7598-411a-a32d-e32122f472df" providerId="AD" clId="Web-{67BA703F-DE85-F256-541C-D4602BCBA830}"/>
    <pc:docChg chg="addSld delSld modSld sldOrd">
      <pc:chgData name="Mina Itabashi" userId="S::mitabashi_jwj.org#ext#@neahq.onmicrosoft.com::0cfb370e-7598-411a-a32d-e32122f472df" providerId="AD" clId="Web-{67BA703F-DE85-F256-541C-D4602BCBA830}" dt="2023-08-18T19:27:04.559" v="217"/>
      <pc:docMkLst>
        <pc:docMk/>
      </pc:docMkLst>
      <pc:sldChg chg="del">
        <pc:chgData name="Mina Itabashi" userId="S::mitabashi_jwj.org#ext#@neahq.onmicrosoft.com::0cfb370e-7598-411a-a32d-e32122f472df" providerId="AD" clId="Web-{67BA703F-DE85-F256-541C-D4602BCBA830}" dt="2023-08-18T19:27:04.559" v="214"/>
        <pc:sldMkLst>
          <pc:docMk/>
          <pc:sldMk cId="2433460658" sldId="553"/>
        </pc:sldMkLst>
      </pc:sldChg>
      <pc:sldChg chg="del">
        <pc:chgData name="Mina Itabashi" userId="S::mitabashi_jwj.org#ext#@neahq.onmicrosoft.com::0cfb370e-7598-411a-a32d-e32122f472df" providerId="AD" clId="Web-{67BA703F-DE85-F256-541C-D4602BCBA830}" dt="2023-08-18T19:27:04.559" v="215"/>
        <pc:sldMkLst>
          <pc:docMk/>
          <pc:sldMk cId="1677182012" sldId="554"/>
        </pc:sldMkLst>
      </pc:sldChg>
      <pc:sldChg chg="del">
        <pc:chgData name="Mina Itabashi" userId="S::mitabashi_jwj.org#ext#@neahq.onmicrosoft.com::0cfb370e-7598-411a-a32d-e32122f472df" providerId="AD" clId="Web-{67BA703F-DE85-F256-541C-D4602BCBA830}" dt="2023-08-18T19:27:04.559" v="216"/>
        <pc:sldMkLst>
          <pc:docMk/>
          <pc:sldMk cId="1644899952" sldId="555"/>
        </pc:sldMkLst>
      </pc:sldChg>
      <pc:sldChg chg="del">
        <pc:chgData name="Mina Itabashi" userId="S::mitabashi_jwj.org#ext#@neahq.onmicrosoft.com::0cfb370e-7598-411a-a32d-e32122f472df" providerId="AD" clId="Web-{67BA703F-DE85-F256-541C-D4602BCBA830}" dt="2023-08-18T19:27:04.559" v="217"/>
        <pc:sldMkLst>
          <pc:docMk/>
          <pc:sldMk cId="105516567" sldId="556"/>
        </pc:sldMkLst>
      </pc:sldChg>
      <pc:sldChg chg="del">
        <pc:chgData name="Mina Itabashi" userId="S::mitabashi_jwj.org#ext#@neahq.onmicrosoft.com::0cfb370e-7598-411a-a32d-e32122f472df" providerId="AD" clId="Web-{67BA703F-DE85-F256-541C-D4602BCBA830}" dt="2023-08-18T19:24:51.847" v="211"/>
        <pc:sldMkLst>
          <pc:docMk/>
          <pc:sldMk cId="2619022223" sldId="557"/>
        </pc:sldMkLst>
      </pc:sldChg>
      <pc:sldChg chg="del">
        <pc:chgData name="Mina Itabashi" userId="S::mitabashi_jwj.org#ext#@neahq.onmicrosoft.com::0cfb370e-7598-411a-a32d-e32122f472df" providerId="AD" clId="Web-{67BA703F-DE85-F256-541C-D4602BCBA830}" dt="2023-08-18T19:26:42.120" v="212"/>
        <pc:sldMkLst>
          <pc:docMk/>
          <pc:sldMk cId="1057479753" sldId="558"/>
        </pc:sldMkLst>
      </pc:sldChg>
      <pc:sldChg chg="del">
        <pc:chgData name="Mina Itabashi" userId="S::mitabashi_jwj.org#ext#@neahq.onmicrosoft.com::0cfb370e-7598-411a-a32d-e32122f472df" providerId="AD" clId="Web-{67BA703F-DE85-F256-541C-D4602BCBA830}" dt="2023-08-18T19:24:20.142" v="210"/>
        <pc:sldMkLst>
          <pc:docMk/>
          <pc:sldMk cId="3786368342" sldId="559"/>
        </pc:sldMkLst>
      </pc:sldChg>
      <pc:sldChg chg="del">
        <pc:chgData name="Mina Itabashi" userId="S::mitabashi_jwj.org#ext#@neahq.onmicrosoft.com::0cfb370e-7598-411a-a32d-e32122f472df" providerId="AD" clId="Web-{67BA703F-DE85-F256-541C-D4602BCBA830}" dt="2023-08-18T18:34:45.301" v="0"/>
        <pc:sldMkLst>
          <pc:docMk/>
          <pc:sldMk cId="1737959593" sldId="563"/>
        </pc:sldMkLst>
      </pc:sldChg>
      <pc:sldChg chg="del">
        <pc:chgData name="Mina Itabashi" userId="S::mitabashi_jwj.org#ext#@neahq.onmicrosoft.com::0cfb370e-7598-411a-a32d-e32122f472df" providerId="AD" clId="Web-{67BA703F-DE85-F256-541C-D4602BCBA830}" dt="2023-08-18T18:34:45.317" v="1"/>
        <pc:sldMkLst>
          <pc:docMk/>
          <pc:sldMk cId="1861979291" sldId="564"/>
        </pc:sldMkLst>
      </pc:sldChg>
      <pc:sldChg chg="addSp delSp modSp new ord addAnim">
        <pc:chgData name="Mina Itabashi" userId="S::mitabashi_jwj.org#ext#@neahq.onmicrosoft.com::0cfb370e-7598-411a-a32d-e32122f472df" providerId="AD" clId="Web-{67BA703F-DE85-F256-541C-D4602BCBA830}" dt="2023-08-18T19:23:34.748" v="209"/>
        <pc:sldMkLst>
          <pc:docMk/>
          <pc:sldMk cId="3245376363" sldId="665"/>
        </pc:sldMkLst>
        <pc:spChg chg="mod">
          <ac:chgData name="Mina Itabashi" userId="S::mitabashi_jwj.org#ext#@neahq.onmicrosoft.com::0cfb370e-7598-411a-a32d-e32122f472df" providerId="AD" clId="Web-{67BA703F-DE85-F256-541C-D4602BCBA830}" dt="2023-08-18T18:36:03.693" v="5" actId="14100"/>
          <ac:spMkLst>
            <pc:docMk/>
            <pc:sldMk cId="3245376363" sldId="665"/>
            <ac:spMk id="2" creationId="{E73184A2-B89F-46EB-7AA7-8EB7CF38B9D6}"/>
          </ac:spMkLst>
        </pc:spChg>
        <pc:spChg chg="del">
          <ac:chgData name="Mina Itabashi" userId="S::mitabashi_jwj.org#ext#@neahq.onmicrosoft.com::0cfb370e-7598-411a-a32d-e32122f472df" providerId="AD" clId="Web-{67BA703F-DE85-F256-541C-D4602BCBA830}" dt="2023-08-18T18:36:06.553" v="6"/>
          <ac:spMkLst>
            <pc:docMk/>
            <pc:sldMk cId="3245376363" sldId="665"/>
            <ac:spMk id="3" creationId="{D97E4193-39A4-D375-A8D1-D74A8EF3DFEC}"/>
          </ac:spMkLst>
        </pc:spChg>
        <pc:spChg chg="del">
          <ac:chgData name="Mina Itabashi" userId="S::mitabashi_jwj.org#ext#@neahq.onmicrosoft.com::0cfb370e-7598-411a-a32d-e32122f472df" providerId="AD" clId="Web-{67BA703F-DE85-F256-541C-D4602BCBA830}" dt="2023-08-18T18:36:08.975" v="7"/>
          <ac:spMkLst>
            <pc:docMk/>
            <pc:sldMk cId="3245376363" sldId="665"/>
            <ac:spMk id="4" creationId="{45AF8299-DEE5-2014-07A7-B2F557547969}"/>
          </ac:spMkLst>
        </pc:spChg>
        <pc:spChg chg="del">
          <ac:chgData name="Mina Itabashi" userId="S::mitabashi_jwj.org#ext#@neahq.onmicrosoft.com::0cfb370e-7598-411a-a32d-e32122f472df" providerId="AD" clId="Web-{67BA703F-DE85-F256-541C-D4602BCBA830}" dt="2023-08-18T18:36:13.084" v="8"/>
          <ac:spMkLst>
            <pc:docMk/>
            <pc:sldMk cId="3245376363" sldId="665"/>
            <ac:spMk id="5" creationId="{639D3F73-C32D-3AD6-F47B-45F64B24B656}"/>
          </ac:spMkLst>
        </pc:spChg>
        <pc:spChg chg="del">
          <ac:chgData name="Mina Itabashi" userId="S::mitabashi_jwj.org#ext#@neahq.onmicrosoft.com::0cfb370e-7598-411a-a32d-e32122f472df" providerId="AD" clId="Web-{67BA703F-DE85-F256-541C-D4602BCBA830}" dt="2023-08-18T18:36:15.256" v="9"/>
          <ac:spMkLst>
            <pc:docMk/>
            <pc:sldMk cId="3245376363" sldId="665"/>
            <ac:spMk id="6" creationId="{AB0EF1D4-A86B-B0EE-5F3A-4A4F4C7B5DDC}"/>
          </ac:spMkLst>
        </pc:spChg>
        <pc:spChg chg="add mod ord">
          <ac:chgData name="Mina Itabashi" userId="S::mitabashi_jwj.org#ext#@neahq.onmicrosoft.com::0cfb370e-7598-411a-a32d-e32122f472df" providerId="AD" clId="Web-{67BA703F-DE85-F256-541C-D4602BCBA830}" dt="2023-08-18T19:04:16.152" v="193" actId="1076"/>
          <ac:spMkLst>
            <pc:docMk/>
            <pc:sldMk cId="3245376363" sldId="665"/>
            <ac:spMk id="7" creationId="{530F051D-CE4C-062C-305C-D221DC473816}"/>
          </ac:spMkLst>
        </pc:spChg>
        <pc:spChg chg="add mod">
          <ac:chgData name="Mina Itabashi" userId="S::mitabashi_jwj.org#ext#@neahq.onmicrosoft.com::0cfb370e-7598-411a-a32d-e32122f472df" providerId="AD" clId="Web-{67BA703F-DE85-F256-541C-D4602BCBA830}" dt="2023-08-18T19:03:16.432" v="176" actId="1076"/>
          <ac:spMkLst>
            <pc:docMk/>
            <pc:sldMk cId="3245376363" sldId="665"/>
            <ac:spMk id="8" creationId="{4852776B-30E6-0E08-89AA-673EAD50200A}"/>
          </ac:spMkLst>
        </pc:spChg>
        <pc:spChg chg="add del mod">
          <ac:chgData name="Mina Itabashi" userId="S::mitabashi_jwj.org#ext#@neahq.onmicrosoft.com::0cfb370e-7598-411a-a32d-e32122f472df" providerId="AD" clId="Web-{67BA703F-DE85-F256-541C-D4602BCBA830}" dt="2023-08-18T18:44:26.970" v="98"/>
          <ac:spMkLst>
            <pc:docMk/>
            <pc:sldMk cId="3245376363" sldId="665"/>
            <ac:spMk id="14" creationId="{08516E70-47B9-6273-1C3B-9245379634C2}"/>
          </ac:spMkLst>
        </pc:spChg>
        <pc:spChg chg="add mod">
          <ac:chgData name="Mina Itabashi" userId="S::mitabashi_jwj.org#ext#@neahq.onmicrosoft.com::0cfb370e-7598-411a-a32d-e32122f472df" providerId="AD" clId="Web-{67BA703F-DE85-F256-541C-D4602BCBA830}" dt="2023-08-18T19:04:00.527" v="190" actId="20577"/>
          <ac:spMkLst>
            <pc:docMk/>
            <pc:sldMk cId="3245376363" sldId="665"/>
            <ac:spMk id="25" creationId="{67F85A4A-D5AF-104C-843B-DFCDAD2AF984}"/>
          </ac:spMkLst>
        </pc:spChg>
        <pc:spChg chg="add mod">
          <ac:chgData name="Mina Itabashi" userId="S::mitabashi_jwj.org#ext#@neahq.onmicrosoft.com::0cfb370e-7598-411a-a32d-e32122f472df" providerId="AD" clId="Web-{67BA703F-DE85-F256-541C-D4602BCBA830}" dt="2023-08-18T19:04:31.543" v="200" actId="1076"/>
          <ac:spMkLst>
            <pc:docMk/>
            <pc:sldMk cId="3245376363" sldId="665"/>
            <ac:spMk id="27" creationId="{9687A486-8C06-25AC-FFDF-DE7E0E76D9D7}"/>
          </ac:spMkLst>
        </pc:spChg>
        <pc:spChg chg="add mod">
          <ac:chgData name="Mina Itabashi" userId="S::mitabashi_jwj.org#ext#@neahq.onmicrosoft.com::0cfb370e-7598-411a-a32d-e32122f472df" providerId="AD" clId="Web-{67BA703F-DE85-F256-541C-D4602BCBA830}" dt="2023-08-18T19:04:49.637" v="205" actId="14100"/>
          <ac:spMkLst>
            <pc:docMk/>
            <pc:sldMk cId="3245376363" sldId="665"/>
            <ac:spMk id="28" creationId="{EAD7DB45-C686-18E5-65D7-61AB68680C85}"/>
          </ac:spMkLst>
        </pc:spChg>
        <pc:grpChg chg="add del mod">
          <ac:chgData name="Mina Itabashi" userId="S::mitabashi_jwj.org#ext#@neahq.onmicrosoft.com::0cfb370e-7598-411a-a32d-e32122f472df" providerId="AD" clId="Web-{67BA703F-DE85-F256-541C-D4602BCBA830}" dt="2023-08-18T18:42:18.467" v="69"/>
          <ac:grpSpMkLst>
            <pc:docMk/>
            <pc:sldMk cId="3245376363" sldId="665"/>
            <ac:grpSpMk id="13" creationId="{151ADAB2-B4A0-FA0B-3D29-AB9122261504}"/>
          </ac:grpSpMkLst>
        </pc:grpChg>
        <pc:grpChg chg="add mod">
          <ac:chgData name="Mina Itabashi" userId="S::mitabashi_jwj.org#ext#@neahq.onmicrosoft.com::0cfb370e-7598-411a-a32d-e32122f472df" providerId="AD" clId="Web-{67BA703F-DE85-F256-541C-D4602BCBA830}" dt="2023-08-18T19:03:06.745" v="174" actId="1076"/>
          <ac:grpSpMkLst>
            <pc:docMk/>
            <pc:sldMk cId="3245376363" sldId="665"/>
            <ac:grpSpMk id="22" creationId="{38168730-E985-D049-3CBE-00D76A3BF558}"/>
          </ac:grpSpMkLst>
        </pc:grpChg>
        <pc:grpChg chg="add">
          <ac:chgData name="Mina Itabashi" userId="S::mitabashi_jwj.org#ext#@neahq.onmicrosoft.com::0cfb370e-7598-411a-a32d-e32122f472df" providerId="AD" clId="Web-{67BA703F-DE85-F256-541C-D4602BCBA830}" dt="2023-08-18T19:04:11.746" v="192"/>
          <ac:grpSpMkLst>
            <pc:docMk/>
            <pc:sldMk cId="3245376363" sldId="665"/>
            <ac:grpSpMk id="26" creationId="{E0FB3C72-ECF8-0918-C0F7-3C830A59125D}"/>
          </ac:grpSpMkLst>
        </pc:grpChg>
        <pc:inkChg chg="add del">
          <ac:chgData name="Mina Itabashi" userId="S::mitabashi_jwj.org#ext#@neahq.onmicrosoft.com::0cfb370e-7598-411a-a32d-e32122f472df" providerId="AD" clId="Web-{67BA703F-DE85-F256-541C-D4602BCBA830}" dt="2023-08-18T19:00:33.335" v="141"/>
          <ac:inkMkLst>
            <pc:docMk/>
            <pc:sldMk cId="3245376363" sldId="665"/>
            <ac:inkMk id="18" creationId="{2B75DFC7-8591-CB0F-9A20-96291EE0BD41}"/>
          </ac:inkMkLst>
        </pc:inkChg>
        <pc:inkChg chg="add del">
          <ac:chgData name="Mina Itabashi" userId="S::mitabashi_jwj.org#ext#@neahq.onmicrosoft.com::0cfb370e-7598-411a-a32d-e32122f472df" providerId="AD" clId="Web-{67BA703F-DE85-F256-541C-D4602BCBA830}" dt="2023-08-18T19:00:45.288" v="144"/>
          <ac:inkMkLst>
            <pc:docMk/>
            <pc:sldMk cId="3245376363" sldId="665"/>
            <ac:inkMk id="20" creationId="{FDFC7883-1ED8-8C3F-1F06-CFAB617D318B}"/>
          </ac:inkMkLst>
        </pc:inkChg>
        <pc:cxnChg chg="add del mod topLvl">
          <ac:chgData name="Mina Itabashi" userId="S::mitabashi_jwj.org#ext#@neahq.onmicrosoft.com::0cfb370e-7598-411a-a32d-e32122f472df" providerId="AD" clId="Web-{67BA703F-DE85-F256-541C-D4602BCBA830}" dt="2023-08-18T18:42:56.265" v="83"/>
          <ac:cxnSpMkLst>
            <pc:docMk/>
            <pc:sldMk cId="3245376363" sldId="665"/>
            <ac:cxnSpMk id="9" creationId="{57DC4A93-D419-96FF-A83F-A4B8AF4001B5}"/>
          </ac:cxnSpMkLst>
        </pc:cxnChg>
        <pc:cxnChg chg="add del mod">
          <ac:chgData name="Mina Itabashi" userId="S::mitabashi_jwj.org#ext#@neahq.onmicrosoft.com::0cfb370e-7598-411a-a32d-e32122f472df" providerId="AD" clId="Web-{67BA703F-DE85-F256-541C-D4602BCBA830}" dt="2023-08-18T18:40:56.497" v="49"/>
          <ac:cxnSpMkLst>
            <pc:docMk/>
            <pc:sldMk cId="3245376363" sldId="665"/>
            <ac:cxnSpMk id="10" creationId="{C41AEAC1-D62F-F13C-AF22-CA9FCA7F667C}"/>
          </ac:cxnSpMkLst>
        </pc:cxnChg>
        <pc:cxnChg chg="add del mod">
          <ac:chgData name="Mina Itabashi" userId="S::mitabashi_jwj.org#ext#@neahq.onmicrosoft.com::0cfb370e-7598-411a-a32d-e32122f472df" providerId="AD" clId="Web-{67BA703F-DE85-F256-541C-D4602BCBA830}" dt="2023-08-18T18:42:54.077" v="82"/>
          <ac:cxnSpMkLst>
            <pc:docMk/>
            <pc:sldMk cId="3245376363" sldId="665"/>
            <ac:cxnSpMk id="11" creationId="{FB10769F-9494-C456-4F4B-3D78284F9A1E}"/>
          </ac:cxnSpMkLst>
        </pc:cxnChg>
        <pc:cxnChg chg="add del mod topLvl">
          <ac:chgData name="Mina Itabashi" userId="S::mitabashi_jwj.org#ext#@neahq.onmicrosoft.com::0cfb370e-7598-411a-a32d-e32122f472df" providerId="AD" clId="Web-{67BA703F-DE85-F256-541C-D4602BCBA830}" dt="2023-08-18T18:42:45.062" v="78"/>
          <ac:cxnSpMkLst>
            <pc:docMk/>
            <pc:sldMk cId="3245376363" sldId="665"/>
            <ac:cxnSpMk id="12" creationId="{9F74245D-2A3A-30B8-2785-CB9AC7DC8984}"/>
          </ac:cxnSpMkLst>
        </pc:cxnChg>
        <pc:cxnChg chg="add del mod">
          <ac:chgData name="Mina Itabashi" userId="S::mitabashi_jwj.org#ext#@neahq.onmicrosoft.com::0cfb370e-7598-411a-a32d-e32122f472df" providerId="AD" clId="Web-{67BA703F-DE85-F256-541C-D4602BCBA830}" dt="2023-08-18T18:45:01.283" v="101"/>
          <ac:cxnSpMkLst>
            <pc:docMk/>
            <pc:sldMk cId="3245376363" sldId="665"/>
            <ac:cxnSpMk id="15" creationId="{2F6D10F7-1253-1DDF-8448-284808BA1DC1}"/>
          </ac:cxnSpMkLst>
        </pc:cxnChg>
        <pc:cxnChg chg="add del mod">
          <ac:chgData name="Mina Itabashi" userId="S::mitabashi_jwj.org#ext#@neahq.onmicrosoft.com::0cfb370e-7598-411a-a32d-e32122f472df" providerId="AD" clId="Web-{67BA703F-DE85-F256-541C-D4602BCBA830}" dt="2023-08-18T18:49:58.759" v="135"/>
          <ac:cxnSpMkLst>
            <pc:docMk/>
            <pc:sldMk cId="3245376363" sldId="665"/>
            <ac:cxnSpMk id="16" creationId="{6D3D0CE9-17DA-C2C1-111C-B4425B38A5A3}"/>
          </ac:cxnSpMkLst>
        </pc:cxnChg>
        <pc:cxnChg chg="add del mod">
          <ac:chgData name="Mina Itabashi" userId="S::mitabashi_jwj.org#ext#@neahq.onmicrosoft.com::0cfb370e-7598-411a-a32d-e32122f472df" providerId="AD" clId="Web-{67BA703F-DE85-F256-541C-D4602BCBA830}" dt="2023-08-18T18:50:01.680" v="136"/>
          <ac:cxnSpMkLst>
            <pc:docMk/>
            <pc:sldMk cId="3245376363" sldId="665"/>
            <ac:cxnSpMk id="17" creationId="{F3714DBC-797A-D565-86E1-1A78E99F404D}"/>
          </ac:cxnSpMkLst>
        </pc:cxnChg>
        <pc:cxnChg chg="add mod">
          <ac:chgData name="Mina Itabashi" userId="S::mitabashi_jwj.org#ext#@neahq.onmicrosoft.com::0cfb370e-7598-411a-a32d-e32122f472df" providerId="AD" clId="Web-{67BA703F-DE85-F256-541C-D4602BCBA830}" dt="2023-08-18T19:02:01.274" v="159" actId="1076"/>
          <ac:cxnSpMkLst>
            <pc:docMk/>
            <pc:sldMk cId="3245376363" sldId="665"/>
            <ac:cxnSpMk id="19" creationId="{8C6FFAC1-1B3F-2376-FA97-CEFBA54D1811}"/>
          </ac:cxnSpMkLst>
        </pc:cxnChg>
        <pc:cxnChg chg="add mod">
          <ac:chgData name="Mina Itabashi" userId="S::mitabashi_jwj.org#ext#@neahq.onmicrosoft.com::0cfb370e-7598-411a-a32d-e32122f472df" providerId="AD" clId="Web-{67BA703F-DE85-F256-541C-D4602BCBA830}" dt="2023-08-18T19:02:33.634" v="166" actId="14100"/>
          <ac:cxnSpMkLst>
            <pc:docMk/>
            <pc:sldMk cId="3245376363" sldId="665"/>
            <ac:cxnSpMk id="21" creationId="{8AC89B3E-9C02-AFCB-23EB-19FFA29B664E}"/>
          </ac:cxnSpMkLst>
        </pc:cxnChg>
        <pc:cxnChg chg="add del mod">
          <ac:chgData name="Mina Itabashi" userId="S::mitabashi_jwj.org#ext#@neahq.onmicrosoft.com::0cfb370e-7598-411a-a32d-e32122f472df" providerId="AD" clId="Web-{67BA703F-DE85-F256-541C-D4602BCBA830}" dt="2023-08-18T19:02:58.838" v="171"/>
          <ac:cxnSpMkLst>
            <pc:docMk/>
            <pc:sldMk cId="3245376363" sldId="665"/>
            <ac:cxnSpMk id="23" creationId="{A6F8E42D-D7CE-6BA7-E402-22DBA7E93917}"/>
          </ac:cxnSpMkLst>
        </pc:cxnChg>
        <pc:cxnChg chg="add del">
          <ac:chgData name="Mina Itabashi" userId="S::mitabashi_jwj.org#ext#@neahq.onmicrosoft.com::0cfb370e-7598-411a-a32d-e32122f472df" providerId="AD" clId="Web-{67BA703F-DE85-F256-541C-D4602BCBA830}" dt="2023-08-18T19:03:23.120" v="177"/>
          <ac:cxnSpMkLst>
            <pc:docMk/>
            <pc:sldMk cId="3245376363" sldId="665"/>
            <ac:cxnSpMk id="24" creationId="{A6F8E42D-D7CE-6BA7-E402-22DBA7E93917}"/>
          </ac:cxnSpMkLst>
        </pc:cxnChg>
      </pc:sldChg>
      <pc:sldChg chg="add replId">
        <pc:chgData name="Mina Itabashi" userId="S::mitabashi_jwj.org#ext#@neahq.onmicrosoft.com::0cfb370e-7598-411a-a32d-e32122f472df" providerId="AD" clId="Web-{67BA703F-DE85-F256-541C-D4602BCBA830}" dt="2023-08-18T19:26:54.543" v="213"/>
        <pc:sldMkLst>
          <pc:docMk/>
          <pc:sldMk cId="3746815258" sldId="666"/>
        </pc:sldMkLst>
      </pc:sldChg>
    </pc:docChg>
  </pc:docChgLst>
  <pc:docChgLst>
    <pc:chgData name="Pulkrabek, Vanessa [MN]" userId="S::vanessa.pulkrabek_edmn.org#ext#@neahq.onmicrosoft.com::a81224d0-e988-4d62-a387-eaa8d26915eb" providerId="AD" clId="Web-{9F9C2C95-071E-913F-103D-D05607525715}"/>
    <pc:docChg chg="sldOrd">
      <pc:chgData name="Pulkrabek, Vanessa [MN]" userId="S::vanessa.pulkrabek_edmn.org#ext#@neahq.onmicrosoft.com::a81224d0-e988-4d62-a387-eaa8d26915eb" providerId="AD" clId="Web-{9F9C2C95-071E-913F-103D-D05607525715}" dt="2023-10-31T03:55:19.277" v="0"/>
      <pc:docMkLst>
        <pc:docMk/>
      </pc:docMkLst>
      <pc:sldChg chg="ord">
        <pc:chgData name="Pulkrabek, Vanessa [MN]" userId="S::vanessa.pulkrabek_edmn.org#ext#@neahq.onmicrosoft.com::a81224d0-e988-4d62-a387-eaa8d26915eb" providerId="AD" clId="Web-{9F9C2C95-071E-913F-103D-D05607525715}" dt="2023-10-31T03:55:19.277" v="0"/>
        <pc:sldMkLst>
          <pc:docMk/>
          <pc:sldMk cId="511521336" sldId="870"/>
        </pc:sldMkLst>
      </pc:sldChg>
    </pc:docChg>
  </pc:docChgLst>
  <pc:docChgLst>
    <pc:chgData name="Eischeid, Hedy [AK]" userId="S::hedy.eischeid_neaalaska.org#ext#@neahq.onmicrosoft.com::549e5082-63c7-47ff-9cd6-fbb49a1f189e" providerId="AD" clId="Web-{2A46348E-14D9-6499-15B4-BC79D7D046C6}"/>
    <pc:docChg chg="addSld modSld">
      <pc:chgData name="Eischeid, Hedy [AK]" userId="S::hedy.eischeid_neaalaska.org#ext#@neahq.onmicrosoft.com::549e5082-63c7-47ff-9cd6-fbb49a1f189e" providerId="AD" clId="Web-{2A46348E-14D9-6499-15B4-BC79D7D046C6}" dt="2023-10-31T03:28:17.695" v="62" actId="20577"/>
      <pc:docMkLst>
        <pc:docMk/>
      </pc:docMkLst>
      <pc:sldChg chg="modSp">
        <pc:chgData name="Eischeid, Hedy [AK]" userId="S::hedy.eischeid_neaalaska.org#ext#@neahq.onmicrosoft.com::549e5082-63c7-47ff-9cd6-fbb49a1f189e" providerId="AD" clId="Web-{2A46348E-14D9-6499-15B4-BC79D7D046C6}" dt="2023-10-31T03:19:06.277" v="32" actId="20577"/>
        <pc:sldMkLst>
          <pc:docMk/>
          <pc:sldMk cId="910526731" sldId="784"/>
        </pc:sldMkLst>
        <pc:spChg chg="mod">
          <ac:chgData name="Eischeid, Hedy [AK]" userId="S::hedy.eischeid_neaalaska.org#ext#@neahq.onmicrosoft.com::549e5082-63c7-47ff-9cd6-fbb49a1f189e" providerId="AD" clId="Web-{2A46348E-14D9-6499-15B4-BC79D7D046C6}" dt="2023-10-31T03:16:43.274" v="25" actId="1076"/>
          <ac:spMkLst>
            <pc:docMk/>
            <pc:sldMk cId="910526731" sldId="784"/>
            <ac:spMk id="71682" creationId="{00000000-0000-0000-0000-000000000000}"/>
          </ac:spMkLst>
        </pc:spChg>
        <pc:spChg chg="mod">
          <ac:chgData name="Eischeid, Hedy [AK]" userId="S::hedy.eischeid_neaalaska.org#ext#@neahq.onmicrosoft.com::549e5082-63c7-47ff-9cd6-fbb49a1f189e" providerId="AD" clId="Web-{2A46348E-14D9-6499-15B4-BC79D7D046C6}" dt="2023-10-31T03:19:06.277" v="32" actId="20577"/>
          <ac:spMkLst>
            <pc:docMk/>
            <pc:sldMk cId="910526731" sldId="784"/>
            <ac:spMk id="88067" creationId="{00000000-0000-0000-0000-000000000000}"/>
          </ac:spMkLst>
        </pc:spChg>
      </pc:sldChg>
      <pc:sldChg chg="addSp delSp modSp">
        <pc:chgData name="Eischeid, Hedy [AK]" userId="S::hedy.eischeid_neaalaska.org#ext#@neahq.onmicrosoft.com::549e5082-63c7-47ff-9cd6-fbb49a1f189e" providerId="AD" clId="Web-{2A46348E-14D9-6499-15B4-BC79D7D046C6}" dt="2023-10-31T03:28:17.695" v="62" actId="20577"/>
        <pc:sldMkLst>
          <pc:docMk/>
          <pc:sldMk cId="331900372" sldId="796"/>
        </pc:sldMkLst>
        <pc:spChg chg="mod">
          <ac:chgData name="Eischeid, Hedy [AK]" userId="S::hedy.eischeid_neaalaska.org#ext#@neahq.onmicrosoft.com::549e5082-63c7-47ff-9cd6-fbb49a1f189e" providerId="AD" clId="Web-{2A46348E-14D9-6499-15B4-BC79D7D046C6}" dt="2023-10-31T03:28:17.695" v="62" actId="20577"/>
          <ac:spMkLst>
            <pc:docMk/>
            <pc:sldMk cId="331900372" sldId="796"/>
            <ac:spMk id="2" creationId="{00000000-0000-0000-0000-000000000000}"/>
          </ac:spMkLst>
        </pc:spChg>
        <pc:picChg chg="add mod">
          <ac:chgData name="Eischeid, Hedy [AK]" userId="S::hedy.eischeid_neaalaska.org#ext#@neahq.onmicrosoft.com::549e5082-63c7-47ff-9cd6-fbb49a1f189e" providerId="AD" clId="Web-{2A46348E-14D9-6499-15B4-BC79D7D046C6}" dt="2023-10-31T03:27:36.350" v="59" actId="14100"/>
          <ac:picMkLst>
            <pc:docMk/>
            <pc:sldMk cId="331900372" sldId="796"/>
            <ac:picMk id="3" creationId="{10FDDD98-070F-15EE-3F5F-E88E80F67389}"/>
          </ac:picMkLst>
        </pc:picChg>
        <pc:picChg chg="del">
          <ac:chgData name="Eischeid, Hedy [AK]" userId="S::hedy.eischeid_neaalaska.org#ext#@neahq.onmicrosoft.com::549e5082-63c7-47ff-9cd6-fbb49a1f189e" providerId="AD" clId="Web-{2A46348E-14D9-6499-15B4-BC79D7D046C6}" dt="2023-10-31T03:25:34.238" v="35"/>
          <ac:picMkLst>
            <pc:docMk/>
            <pc:sldMk cId="331900372" sldId="796"/>
            <ac:picMk id="5" creationId="{00000000-0000-0000-0000-000000000000}"/>
          </ac:picMkLst>
        </pc:picChg>
      </pc:sldChg>
      <pc:sldChg chg="modSp">
        <pc:chgData name="Eischeid, Hedy [AK]" userId="S::hedy.eischeid_neaalaska.org#ext#@neahq.onmicrosoft.com::549e5082-63c7-47ff-9cd6-fbb49a1f189e" providerId="AD" clId="Web-{2A46348E-14D9-6499-15B4-BC79D7D046C6}" dt="2023-10-31T00:31:58.836" v="2" actId="1076"/>
        <pc:sldMkLst>
          <pc:docMk/>
          <pc:sldMk cId="2691569957" sldId="925"/>
        </pc:sldMkLst>
        <pc:spChg chg="mod">
          <ac:chgData name="Eischeid, Hedy [AK]" userId="S::hedy.eischeid_neaalaska.org#ext#@neahq.onmicrosoft.com::549e5082-63c7-47ff-9cd6-fbb49a1f189e" providerId="AD" clId="Web-{2A46348E-14D9-6499-15B4-BC79D7D046C6}" dt="2023-10-31T00:31:58.836" v="2" actId="1076"/>
          <ac:spMkLst>
            <pc:docMk/>
            <pc:sldMk cId="2691569957" sldId="925"/>
            <ac:spMk id="2" creationId="{EBC56436-C9D7-446E-1D41-7D7C5F22FF65}"/>
          </ac:spMkLst>
        </pc:spChg>
      </pc:sldChg>
      <pc:sldChg chg="modSp">
        <pc:chgData name="Eischeid, Hedy [AK]" userId="S::hedy.eischeid_neaalaska.org#ext#@neahq.onmicrosoft.com::549e5082-63c7-47ff-9cd6-fbb49a1f189e" providerId="AD" clId="Web-{2A46348E-14D9-6499-15B4-BC79D7D046C6}" dt="2023-10-31T00:32:30.555" v="5" actId="1076"/>
        <pc:sldMkLst>
          <pc:docMk/>
          <pc:sldMk cId="825860252" sldId="931"/>
        </pc:sldMkLst>
        <pc:spChg chg="mod">
          <ac:chgData name="Eischeid, Hedy [AK]" userId="S::hedy.eischeid_neaalaska.org#ext#@neahq.onmicrosoft.com::549e5082-63c7-47ff-9cd6-fbb49a1f189e" providerId="AD" clId="Web-{2A46348E-14D9-6499-15B4-BC79D7D046C6}" dt="2023-10-31T00:32:30.555" v="5" actId="1076"/>
          <ac:spMkLst>
            <pc:docMk/>
            <pc:sldMk cId="825860252" sldId="931"/>
            <ac:spMk id="2" creationId="{1AB74507-A425-A83F-8B61-4E004C8BAB2A}"/>
          </ac:spMkLst>
        </pc:spChg>
      </pc:sldChg>
      <pc:sldChg chg="add replId">
        <pc:chgData name="Eischeid, Hedy [AK]" userId="S::hedy.eischeid_neaalaska.org#ext#@neahq.onmicrosoft.com::549e5082-63c7-47ff-9cd6-fbb49a1f189e" providerId="AD" clId="Web-{2A46348E-14D9-6499-15B4-BC79D7D046C6}" dt="2023-10-31T03:25:27.113" v="33"/>
        <pc:sldMkLst>
          <pc:docMk/>
          <pc:sldMk cId="175897038" sldId="977"/>
        </pc:sldMkLst>
      </pc:sldChg>
    </pc:docChg>
  </pc:docChgLst>
  <pc:docChgLst>
    <pc:chgData name="Chun, Helenna [CO]" userId="S::hchun_coloradoea.org#ext#@neahq.onmicrosoft.com::d89df420-c46a-4a3e-b7de-9c8f17ba880a" providerId="AD" clId="Web-{A597C47D-AA9E-AD28-ED08-89EE53600294}"/>
    <pc:docChg chg="mod addSld delSld modSld">
      <pc:chgData name="Chun, Helenna [CO]" userId="S::hchun_coloradoea.org#ext#@neahq.onmicrosoft.com::d89df420-c46a-4a3e-b7de-9c8f17ba880a" providerId="AD" clId="Web-{A597C47D-AA9E-AD28-ED08-89EE53600294}" dt="2023-06-06T17:29:30.198" v="519"/>
      <pc:docMkLst>
        <pc:docMk/>
      </pc:docMkLst>
      <pc:sldChg chg="modSp modCm">
        <pc:chgData name="Chun, Helenna [CO]" userId="S::hchun_coloradoea.org#ext#@neahq.onmicrosoft.com::d89df420-c46a-4a3e-b7de-9c8f17ba880a" providerId="AD" clId="Web-{A597C47D-AA9E-AD28-ED08-89EE53600294}" dt="2023-06-06T17:24:17.413" v="367" actId="20577"/>
        <pc:sldMkLst>
          <pc:docMk/>
          <pc:sldMk cId="824832454" sldId="485"/>
        </pc:sldMkLst>
        <pc:spChg chg="mod">
          <ac:chgData name="Chun, Helenna [CO]" userId="S::hchun_coloradoea.org#ext#@neahq.onmicrosoft.com::d89df420-c46a-4a3e-b7de-9c8f17ba880a" providerId="AD" clId="Web-{A597C47D-AA9E-AD28-ED08-89EE53600294}" dt="2023-06-06T17:24:17.413" v="367" actId="20577"/>
          <ac:spMkLst>
            <pc:docMk/>
            <pc:sldMk cId="824832454" sldId="485"/>
            <ac:spMk id="2" creationId="{00000000-0000-0000-0000-000000000000}"/>
          </ac:spMkLst>
        </pc:sp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4:11.491" v="366"/>
              <pc2:cmMkLst xmlns:pc2="http://schemas.microsoft.com/office/powerpoint/2019/9/main/command">
                <pc:docMk/>
                <pc:sldMk cId="824832454" sldId="485"/>
                <pc2:cmMk id="{B55071A3-AA86-43AD-85BA-41880C361CD2}"/>
              </pc2:cmMkLst>
              <pc226:cmRplyChg chg="add">
                <pc226:chgData name="Chun, Helenna [CO]" userId="S::hchun_coloradoea.org#ext#@neahq.onmicrosoft.com::d89df420-c46a-4a3e-b7de-9c8f17ba880a" providerId="AD" clId="Web-{A597C47D-AA9E-AD28-ED08-89EE53600294}" dt="2023-06-06T17:24:11.491" v="366"/>
                <pc2:cmRplyMkLst xmlns:pc2="http://schemas.microsoft.com/office/powerpoint/2019/9/main/command">
                  <pc:docMk/>
                  <pc:sldMk cId="824832454" sldId="485"/>
                  <pc2:cmMk id="{B55071A3-AA86-43AD-85BA-41880C361CD2}"/>
                  <pc2:cmRplyMk id="{9CA4F9AB-1FFF-4643-878B-48D0B01E55B3}"/>
                </pc2:cmRplyMkLst>
              </pc226:cmRplyChg>
            </pc226:cmChg>
          </p:ext>
        </pc:extLst>
      </pc:sldChg>
      <pc:sldChg chg="addSp delSp modSp modCm">
        <pc:chgData name="Chun, Helenna [CO]" userId="S::hchun_coloradoea.org#ext#@neahq.onmicrosoft.com::d89df420-c46a-4a3e-b7de-9c8f17ba880a" providerId="AD" clId="Web-{A597C47D-AA9E-AD28-ED08-89EE53600294}" dt="2023-06-06T17:23:33.897" v="348"/>
        <pc:sldMkLst>
          <pc:docMk/>
          <pc:sldMk cId="1347037310" sldId="495"/>
        </pc:sldMkLst>
        <pc:spChg chg="add mod">
          <ac:chgData name="Chun, Helenna [CO]" userId="S::hchun_coloradoea.org#ext#@neahq.onmicrosoft.com::d89df420-c46a-4a3e-b7de-9c8f17ba880a" providerId="AD" clId="Web-{A597C47D-AA9E-AD28-ED08-89EE53600294}" dt="2023-06-06T17:19:57.723" v="199" actId="20577"/>
          <ac:spMkLst>
            <pc:docMk/>
            <pc:sldMk cId="1347037310" sldId="495"/>
            <ac:spMk id="6" creationId="{5FE6F22C-7961-4C3E-CBB2-7E07AA28C6E2}"/>
          </ac:spMkLst>
        </pc:spChg>
        <pc:spChg chg="add mod">
          <ac:chgData name="Chun, Helenna [CO]" userId="S::hchun_coloradoea.org#ext#@neahq.onmicrosoft.com::d89df420-c46a-4a3e-b7de-9c8f17ba880a" providerId="AD" clId="Web-{A597C47D-AA9E-AD28-ED08-89EE53600294}" dt="2023-06-06T17:22:02.177" v="346" actId="20577"/>
          <ac:spMkLst>
            <pc:docMk/>
            <pc:sldMk cId="1347037310" sldId="495"/>
            <ac:spMk id="7" creationId="{AF52B7F1-4A62-B9ED-F902-D778D918EB62}"/>
          </ac:spMkLst>
        </pc:spChg>
        <pc:grpChg chg="del mod">
          <ac:chgData name="Chun, Helenna [CO]" userId="S::hchun_coloradoea.org#ext#@neahq.onmicrosoft.com::d89df420-c46a-4a3e-b7de-9c8f17ba880a" providerId="AD" clId="Web-{A597C47D-AA9E-AD28-ED08-89EE53600294}" dt="2023-06-06T17:22:03.771" v="347"/>
          <ac:grpSpMkLst>
            <pc:docMk/>
            <pc:sldMk cId="1347037310" sldId="495"/>
            <ac:grpSpMk id="4" creationId="{00000000-0000-0000-0000-000000000000}"/>
          </ac:grpSpMkLst>
        </pc:grpChg>
        <pc:picChg chg="mod">
          <ac:chgData name="Chun, Helenna [CO]" userId="S::hchun_coloradoea.org#ext#@neahq.onmicrosoft.com::d89df420-c46a-4a3e-b7de-9c8f17ba880a" providerId="AD" clId="Web-{A597C47D-AA9E-AD28-ED08-89EE53600294}" dt="2023-06-06T17:20:02.879" v="200" actId="1076"/>
          <ac:picMkLst>
            <pc:docMk/>
            <pc:sldMk cId="1347037310" sldId="495"/>
            <ac:picMk id="2" creationId="{C451CD0A-1648-47DA-B511-A6DC4FDE3542}"/>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3:33.897" v="348"/>
              <pc2:cmMkLst xmlns:pc2="http://schemas.microsoft.com/office/powerpoint/2019/9/main/command">
                <pc:docMk/>
                <pc:sldMk cId="1347037310" sldId="495"/>
                <pc2:cmMk id="{ECDB195B-24F8-4A2F-8E5D-34CBE6B0DF06}"/>
              </pc2:cmMkLst>
              <pc226:cmRplyChg chg="add">
                <pc226:chgData name="Chun, Helenna [CO]" userId="S::hchun_coloradoea.org#ext#@neahq.onmicrosoft.com::d89df420-c46a-4a3e-b7de-9c8f17ba880a" providerId="AD" clId="Web-{A597C47D-AA9E-AD28-ED08-89EE53600294}" dt="2023-06-06T17:23:33.897" v="348"/>
                <pc2:cmRplyMkLst xmlns:pc2="http://schemas.microsoft.com/office/powerpoint/2019/9/main/command">
                  <pc:docMk/>
                  <pc:sldMk cId="1347037310" sldId="495"/>
                  <pc2:cmMk id="{ECDB195B-24F8-4A2F-8E5D-34CBE6B0DF06}"/>
                  <pc2:cmRplyMk id="{99C5634C-880C-4289-8830-620ACFDBA12B}"/>
                </pc2:cmRplyMkLst>
              </pc226:cmRplyChg>
            </pc226:cmChg>
          </p:ext>
        </pc:extLst>
      </pc:sldChg>
      <pc:sldChg chg="addSp delSp modSp delAnim modCm">
        <pc:chgData name="Chun, Helenna [CO]" userId="S::hchun_coloradoea.org#ext#@neahq.onmicrosoft.com::d89df420-c46a-4a3e-b7de-9c8f17ba880a" providerId="AD" clId="Web-{A597C47D-AA9E-AD28-ED08-89EE53600294}" dt="2023-06-06T17:26:55.774" v="453" actId="14100"/>
        <pc:sldMkLst>
          <pc:docMk/>
          <pc:sldMk cId="3022741123" sldId="499"/>
        </pc:sldMkLst>
        <pc:spChg chg="add mod">
          <ac:chgData name="Chun, Helenna [CO]" userId="S::hchun_coloradoea.org#ext#@neahq.onmicrosoft.com::d89df420-c46a-4a3e-b7de-9c8f17ba880a" providerId="AD" clId="Web-{A597C47D-AA9E-AD28-ED08-89EE53600294}" dt="2023-06-06T17:26:55.774" v="453" actId="14100"/>
          <ac:spMkLst>
            <pc:docMk/>
            <pc:sldMk cId="3022741123" sldId="499"/>
            <ac:spMk id="3" creationId="{8F698BC0-67A5-C68F-E5C7-E50C244C4640}"/>
          </ac:spMkLst>
        </pc:spChg>
        <pc:spChg chg="add mod">
          <ac:chgData name="Chun, Helenna [CO]" userId="S::hchun_coloradoea.org#ext#@neahq.onmicrosoft.com::d89df420-c46a-4a3e-b7de-9c8f17ba880a" providerId="AD" clId="Web-{A597C47D-AA9E-AD28-ED08-89EE53600294}" dt="2023-06-06T17:16:38.720" v="35" actId="20577"/>
          <ac:spMkLst>
            <pc:docMk/>
            <pc:sldMk cId="3022741123" sldId="499"/>
            <ac:spMk id="5" creationId="{061AE9F8-C081-C19B-8A39-D5EB38C66BFF}"/>
          </ac:spMkLst>
        </pc:spChg>
        <pc:picChg chg="del">
          <ac:chgData name="Chun, Helenna [CO]" userId="S::hchun_coloradoea.org#ext#@neahq.onmicrosoft.com::d89df420-c46a-4a3e-b7de-9c8f17ba880a" providerId="AD" clId="Web-{A597C47D-AA9E-AD28-ED08-89EE53600294}" dt="2023-06-06T17:15:01.454" v="2"/>
          <ac:picMkLst>
            <pc:docMk/>
            <pc:sldMk cId="3022741123" sldId="499"/>
            <ac:picMk id="4" creationId="{00000000-0000-0000-0000-000000000000}"/>
          </ac:picMkLst>
        </pc:picChg>
        <pc:picChg chg="add mod">
          <ac:chgData name="Chun, Helenna [CO]" userId="S::hchun_coloradoea.org#ext#@neahq.onmicrosoft.com::d89df420-c46a-4a3e-b7de-9c8f17ba880a" providerId="AD" clId="Web-{A597C47D-AA9E-AD28-ED08-89EE53600294}" dt="2023-06-06T17:26:10.633" v="390" actId="14100"/>
          <ac:picMkLst>
            <pc:docMk/>
            <pc:sldMk cId="3022741123" sldId="499"/>
            <ac:picMk id="6" creationId="{0EA27C9C-07D4-C2FE-C1A5-BBFAED6DB1FF}"/>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14:59.219" v="1"/>
              <pc2:cmMkLst xmlns:pc2="http://schemas.microsoft.com/office/powerpoint/2019/9/main/command">
                <pc:docMk/>
                <pc:sldMk cId="3022741123" sldId="499"/>
                <pc2:cmMk id="{5D3A69DD-CAD0-4978-B077-D4060D29E434}"/>
              </pc2:cmMkLst>
              <pc226:cmRplyChg chg="add">
                <pc226:chgData name="Chun, Helenna [CO]" userId="S::hchun_coloradoea.org#ext#@neahq.onmicrosoft.com::d89df420-c46a-4a3e-b7de-9c8f17ba880a" providerId="AD" clId="Web-{A597C47D-AA9E-AD28-ED08-89EE53600294}" dt="2023-06-06T17:14:59.219" v="1"/>
                <pc2:cmRplyMkLst xmlns:pc2="http://schemas.microsoft.com/office/powerpoint/2019/9/main/command">
                  <pc:docMk/>
                  <pc:sldMk cId="3022741123" sldId="499"/>
                  <pc2:cmMk id="{5D3A69DD-CAD0-4978-B077-D4060D29E434}"/>
                  <pc2:cmRplyMk id="{EA77E615-56C6-45D4-A488-9FB24399298E}"/>
                </pc2:cmRplyMkLst>
              </pc226:cmRplyChg>
            </pc226:cmChg>
          </p:ext>
        </pc:extLst>
      </pc:sldChg>
      <pc:sldChg chg="modSp modCm">
        <pc:chgData name="Chun, Helenna [CO]" userId="S::hchun_coloradoea.org#ext#@neahq.onmicrosoft.com::d89df420-c46a-4a3e-b7de-9c8f17ba880a" providerId="AD" clId="Web-{A597C47D-AA9E-AD28-ED08-89EE53600294}" dt="2023-06-06T17:29:30.198" v="519"/>
        <pc:sldMkLst>
          <pc:docMk/>
          <pc:sldMk cId="3521690946" sldId="507"/>
        </pc:sldMkLst>
        <pc:spChg chg="mod">
          <ac:chgData name="Chun, Helenna [CO]" userId="S::hchun_coloradoea.org#ext#@neahq.onmicrosoft.com::d89df420-c46a-4a3e-b7de-9c8f17ba880a" providerId="AD" clId="Web-{A597C47D-AA9E-AD28-ED08-89EE53600294}" dt="2023-06-06T17:28:24.213" v="455" actId="14100"/>
          <ac:spMkLst>
            <pc:docMk/>
            <pc:sldMk cId="3521690946" sldId="507"/>
            <ac:spMk id="2" creationId="{00000000-0000-0000-0000-000000000000}"/>
          </ac:spMkLst>
        </pc:spChg>
        <pc:spChg chg="mod">
          <ac:chgData name="Chun, Helenna [CO]" userId="S::hchun_coloradoea.org#ext#@neahq.onmicrosoft.com::d89df420-c46a-4a3e-b7de-9c8f17ba880a" providerId="AD" clId="Web-{A597C47D-AA9E-AD28-ED08-89EE53600294}" dt="2023-06-06T17:29:26.338" v="518" actId="14100"/>
          <ac:spMkLst>
            <pc:docMk/>
            <pc:sldMk cId="3521690946" sldId="507"/>
            <ac:spMk id="3" creationId="{00000000-0000-0000-0000-000000000000}"/>
          </ac:spMkLst>
        </pc:spChg>
        <pc:picChg chg="mod">
          <ac:chgData name="Chun, Helenna [CO]" userId="S::hchun_coloradoea.org#ext#@neahq.onmicrosoft.com::d89df420-c46a-4a3e-b7de-9c8f17ba880a" providerId="AD" clId="Web-{A597C47D-AA9E-AD28-ED08-89EE53600294}" dt="2023-06-06T17:29:22.698" v="517"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9:30.198" v="519"/>
              <pc2:cmMkLst xmlns:pc2="http://schemas.microsoft.com/office/powerpoint/2019/9/main/command">
                <pc:docMk/>
                <pc:sldMk cId="3521690946" sldId="507"/>
                <pc2:cmMk id="{3019F67A-A6C4-427A-847D-B3F759594E6E}"/>
              </pc2:cmMkLst>
              <pc226:cmRplyChg chg="add">
                <pc226:chgData name="Chun, Helenna [CO]" userId="S::hchun_coloradoea.org#ext#@neahq.onmicrosoft.com::d89df420-c46a-4a3e-b7de-9c8f17ba880a" providerId="AD" clId="Web-{A597C47D-AA9E-AD28-ED08-89EE53600294}" dt="2023-06-06T17:29:30.198" v="519"/>
                <pc2:cmRplyMkLst xmlns:pc2="http://schemas.microsoft.com/office/powerpoint/2019/9/main/command">
                  <pc:docMk/>
                  <pc:sldMk cId="3521690946" sldId="507"/>
                  <pc2:cmMk id="{3019F67A-A6C4-427A-847D-B3F759594E6E}"/>
                  <pc2:cmRplyMk id="{A4E5B54A-CD28-40D6-BBA7-77E813C9387A}"/>
                </pc2:cmRplyMkLst>
              </pc226:cmRplyChg>
            </pc226:cmChg>
          </p:ext>
        </pc:extLst>
      </pc:sldChg>
      <pc:sldChg chg="add del replId">
        <pc:chgData name="Chun, Helenna [CO]" userId="S::hchun_coloradoea.org#ext#@neahq.onmicrosoft.com::d89df420-c46a-4a3e-b7de-9c8f17ba880a" providerId="AD" clId="Web-{A597C47D-AA9E-AD28-ED08-89EE53600294}" dt="2023-06-06T17:15:29.516" v="6"/>
        <pc:sldMkLst>
          <pc:docMk/>
          <pc:sldMk cId="3779515166" sldId="654"/>
        </pc:sldMkLst>
      </pc:sldChg>
    </pc:docChg>
  </pc:docChgLst>
  <pc:docChgLst>
    <pc:chgData name="Lytie, Kristin" userId="S::lytiek_weac.org#ext#@neahq.onmicrosoft.com::aec877d6-fdfa-437e-a4bd-110af0812344" providerId="AD" clId="Web-{48387B19-A6BA-E2C3-B2E6-B880921E4326}"/>
    <pc:docChg chg="addSld delSld modSld">
      <pc:chgData name="Lytie, Kristin" userId="S::lytiek_weac.org#ext#@neahq.onmicrosoft.com::aec877d6-fdfa-437e-a4bd-110af0812344" providerId="AD" clId="Web-{48387B19-A6BA-E2C3-B2E6-B880921E4326}" dt="2025-03-09T16:04:51.495" v="8" actId="20577"/>
      <pc:docMkLst>
        <pc:docMk/>
      </pc:docMkLst>
      <pc:sldChg chg="modSp">
        <pc:chgData name="Lytie, Kristin" userId="S::lytiek_weac.org#ext#@neahq.onmicrosoft.com::aec877d6-fdfa-437e-a4bd-110af0812344" providerId="AD" clId="Web-{48387B19-A6BA-E2C3-B2E6-B880921E4326}" dt="2025-03-09T16:04:51.495" v="8" actId="20577"/>
        <pc:sldMkLst>
          <pc:docMk/>
          <pc:sldMk cId="81185015" sldId="1026"/>
        </pc:sldMkLst>
        <pc:spChg chg="mod">
          <ac:chgData name="Lytie, Kristin" userId="S::lytiek_weac.org#ext#@neahq.onmicrosoft.com::aec877d6-fdfa-437e-a4bd-110af0812344" providerId="AD" clId="Web-{48387B19-A6BA-E2C3-B2E6-B880921E4326}" dt="2025-03-09T16:04:51.495" v="8" actId="20577"/>
          <ac:spMkLst>
            <pc:docMk/>
            <pc:sldMk cId="81185015" sldId="1026"/>
            <ac:spMk id="2" creationId="{00000000-0000-0000-0000-000000000000}"/>
          </ac:spMkLst>
        </pc:spChg>
      </pc:sldChg>
      <pc:sldChg chg="modSp add del">
        <pc:chgData name="Lytie, Kristin" userId="S::lytiek_weac.org#ext#@neahq.onmicrosoft.com::aec877d6-fdfa-437e-a4bd-110af0812344" providerId="AD" clId="Web-{48387B19-A6BA-E2C3-B2E6-B880921E4326}" dt="2025-03-09T14:10:03.938" v="4" actId="20577"/>
        <pc:sldMkLst>
          <pc:docMk/>
          <pc:sldMk cId="1450928057" sldId="1035"/>
        </pc:sldMkLst>
        <pc:spChg chg="mod">
          <ac:chgData name="Lytie, Kristin" userId="S::lytiek_weac.org#ext#@neahq.onmicrosoft.com::aec877d6-fdfa-437e-a4bd-110af0812344" providerId="AD" clId="Web-{48387B19-A6BA-E2C3-B2E6-B880921E4326}" dt="2025-03-09T14:10:03.938" v="4" actId="20577"/>
          <ac:spMkLst>
            <pc:docMk/>
            <pc:sldMk cId="1450928057" sldId="1035"/>
            <ac:spMk id="3" creationId="{00000000-0000-0000-0000-000000000000}"/>
          </ac:spMkLst>
        </pc:spChg>
      </pc:sldChg>
    </pc:docChg>
  </pc:docChgLst>
  <pc:docChgLst>
    <pc:chgData name="Mina Itabashi" userId="S::mitabashi_jwj.org#ext#@neahq.onmicrosoft.com::0cfb370e-7598-411a-a32d-e32122f472df" providerId="AD" clId="Web-{8C3F54DF-0A0A-6FDD-86BE-C71037243C70}"/>
    <pc:docChg chg="addSld delSld modSld">
      <pc:chgData name="Mina Itabashi" userId="S::mitabashi_jwj.org#ext#@neahq.onmicrosoft.com::0cfb370e-7598-411a-a32d-e32122f472df" providerId="AD" clId="Web-{8C3F54DF-0A0A-6FDD-86BE-C71037243C70}" dt="2023-06-02T22:36:21.909" v="106" actId="20577"/>
      <pc:docMkLst>
        <pc:docMk/>
      </pc:docMkLst>
      <pc:sldChg chg="addSp delSp modSp">
        <pc:chgData name="Mina Itabashi" userId="S::mitabashi_jwj.org#ext#@neahq.onmicrosoft.com::0cfb370e-7598-411a-a32d-e32122f472df" providerId="AD" clId="Web-{8C3F54DF-0A0A-6FDD-86BE-C71037243C70}" dt="2023-06-02T22:26:35.890" v="16"/>
        <pc:sldMkLst>
          <pc:docMk/>
          <pc:sldMk cId="2889354308" sldId="526"/>
        </pc:sldMkLst>
        <pc:spChg chg="add mod">
          <ac:chgData name="Mina Itabashi" userId="S::mitabashi_jwj.org#ext#@neahq.onmicrosoft.com::0cfb370e-7598-411a-a32d-e32122f472df" providerId="AD" clId="Web-{8C3F54DF-0A0A-6FDD-86BE-C71037243C70}" dt="2023-06-02T22:26:35.890" v="16"/>
          <ac:spMkLst>
            <pc:docMk/>
            <pc:sldMk cId="2889354308" sldId="526"/>
            <ac:spMk id="3" creationId="{D30FBEB9-688D-0EEE-C261-BEBF11D78CA7}"/>
          </ac:spMkLst>
        </pc:spChg>
        <pc:spChg chg="del">
          <ac:chgData name="Mina Itabashi" userId="S::mitabashi_jwj.org#ext#@neahq.onmicrosoft.com::0cfb370e-7598-411a-a32d-e32122f472df" providerId="AD" clId="Web-{8C3F54DF-0A0A-6FDD-86BE-C71037243C70}" dt="2023-06-02T22:26:35.890" v="16"/>
          <ac:spMkLst>
            <pc:docMk/>
            <pc:sldMk cId="2889354308" sldId="526"/>
            <ac:spMk id="242" creationId="{00000000-0000-0000-0000-000000000000}"/>
          </ac:spMkLst>
        </pc:spChg>
      </pc:sldChg>
      <pc:sldChg chg="del">
        <pc:chgData name="Mina Itabashi" userId="S::mitabashi_jwj.org#ext#@neahq.onmicrosoft.com::0cfb370e-7598-411a-a32d-e32122f472df" providerId="AD" clId="Web-{8C3F54DF-0A0A-6FDD-86BE-C71037243C70}" dt="2023-06-02T22:25:15.919" v="2"/>
        <pc:sldMkLst>
          <pc:docMk/>
          <pc:sldMk cId="2623559457" sldId="570"/>
        </pc:sldMkLst>
      </pc:sldChg>
      <pc:sldChg chg="del">
        <pc:chgData name="Mina Itabashi" userId="S::mitabashi_jwj.org#ext#@neahq.onmicrosoft.com::0cfb370e-7598-411a-a32d-e32122f472df" providerId="AD" clId="Web-{8C3F54DF-0A0A-6FDD-86BE-C71037243C70}" dt="2023-06-02T22:25:04.622" v="0"/>
        <pc:sldMkLst>
          <pc:docMk/>
          <pc:sldMk cId="3154447" sldId="571"/>
        </pc:sldMkLst>
      </pc:sldChg>
      <pc:sldChg chg="del">
        <pc:chgData name="Mina Itabashi" userId="S::mitabashi_jwj.org#ext#@neahq.onmicrosoft.com::0cfb370e-7598-411a-a32d-e32122f472df" providerId="AD" clId="Web-{8C3F54DF-0A0A-6FDD-86BE-C71037243C70}" dt="2023-06-02T22:25:07.982" v="1"/>
        <pc:sldMkLst>
          <pc:docMk/>
          <pc:sldMk cId="3489111598" sldId="572"/>
        </pc:sldMkLst>
      </pc:sldChg>
      <pc:sldChg chg="modSp add replId">
        <pc:chgData name="Mina Itabashi" userId="S::mitabashi_jwj.org#ext#@neahq.onmicrosoft.com::0cfb370e-7598-411a-a32d-e32122f472df" providerId="AD" clId="Web-{8C3F54DF-0A0A-6FDD-86BE-C71037243C70}" dt="2023-06-02T22:25:56.186" v="15" actId="1076"/>
        <pc:sldMkLst>
          <pc:docMk/>
          <pc:sldMk cId="1416212196" sldId="633"/>
        </pc:sldMkLst>
        <pc:spChg chg="mod">
          <ac:chgData name="Mina Itabashi" userId="S::mitabashi_jwj.org#ext#@neahq.onmicrosoft.com::0cfb370e-7598-411a-a32d-e32122f472df" providerId="AD" clId="Web-{8C3F54DF-0A0A-6FDD-86BE-C71037243C70}" dt="2023-06-02T22:25:36.342" v="4" actId="20577"/>
          <ac:spMkLst>
            <pc:docMk/>
            <pc:sldMk cId="1416212196" sldId="633"/>
            <ac:spMk id="195" creationId="{00000000-0000-0000-0000-000000000000}"/>
          </ac:spMkLst>
        </pc:spChg>
        <pc:spChg chg="mod">
          <ac:chgData name="Mina Itabashi" userId="S::mitabashi_jwj.org#ext#@neahq.onmicrosoft.com::0cfb370e-7598-411a-a32d-e32122f472df" providerId="AD" clId="Web-{8C3F54DF-0A0A-6FDD-86BE-C71037243C70}" dt="2023-06-02T22:25:42.983" v="10" actId="20577"/>
          <ac:spMkLst>
            <pc:docMk/>
            <pc:sldMk cId="1416212196" sldId="633"/>
            <ac:spMk id="196" creationId="{00000000-0000-0000-0000-000000000000}"/>
          </ac:spMkLst>
        </pc:spChg>
        <pc:picChg chg="mod">
          <ac:chgData name="Mina Itabashi" userId="S::mitabashi_jwj.org#ext#@neahq.onmicrosoft.com::0cfb370e-7598-411a-a32d-e32122f472df" providerId="AD" clId="Web-{8C3F54DF-0A0A-6FDD-86BE-C71037243C70}" dt="2023-06-02T22:25:56.186" v="15" actId="1076"/>
          <ac:picMkLst>
            <pc:docMk/>
            <pc:sldMk cId="1416212196" sldId="633"/>
            <ac:picMk id="3" creationId="{5E3B8FD0-2701-8DB4-C999-D53458FBEC3B}"/>
          </ac:picMkLst>
        </pc:picChg>
        <pc:picChg chg="mod">
          <ac:chgData name="Mina Itabashi" userId="S::mitabashi_jwj.org#ext#@neahq.onmicrosoft.com::0cfb370e-7598-411a-a32d-e32122f472df" providerId="AD" clId="Web-{8C3F54DF-0A0A-6FDD-86BE-C71037243C70}" dt="2023-06-02T22:25:48.311" v="12" actId="1076"/>
          <ac:picMkLst>
            <pc:docMk/>
            <pc:sldMk cId="1416212196" sldId="633"/>
            <ac:picMk id="5" creationId="{E0C0567B-E9AA-6882-B58F-5A0D0C91814E}"/>
          </ac:picMkLst>
        </pc:picChg>
      </pc:sldChg>
      <pc:sldChg chg="delSp modSp new">
        <pc:chgData name="Mina Itabashi" userId="S::mitabashi_jwj.org#ext#@neahq.onmicrosoft.com::0cfb370e-7598-411a-a32d-e32122f472df" providerId="AD" clId="Web-{8C3F54DF-0A0A-6FDD-86BE-C71037243C70}" dt="2023-06-02T22:36:21.909" v="106" actId="20577"/>
        <pc:sldMkLst>
          <pc:docMk/>
          <pc:sldMk cId="2840344810" sldId="634"/>
        </pc:sldMkLst>
        <pc:spChg chg="mod">
          <ac:chgData name="Mina Itabashi" userId="S::mitabashi_jwj.org#ext#@neahq.onmicrosoft.com::0cfb370e-7598-411a-a32d-e32122f472df" providerId="AD" clId="Web-{8C3F54DF-0A0A-6FDD-86BE-C71037243C70}" dt="2023-06-02T22:36:21.909" v="106" actId="20577"/>
          <ac:spMkLst>
            <pc:docMk/>
            <pc:sldMk cId="2840344810" sldId="634"/>
            <ac:spMk id="2" creationId="{A3BFDF9B-381B-729B-03F2-82E3B03F7CB8}"/>
          </ac:spMkLst>
        </pc:spChg>
        <pc:spChg chg="del">
          <ac:chgData name="Mina Itabashi" userId="S::mitabashi_jwj.org#ext#@neahq.onmicrosoft.com::0cfb370e-7598-411a-a32d-e32122f472df" providerId="AD" clId="Web-{8C3F54DF-0A0A-6FDD-86BE-C71037243C70}" dt="2023-06-02T22:35:22.673" v="31"/>
          <ac:spMkLst>
            <pc:docMk/>
            <pc:sldMk cId="2840344810" sldId="634"/>
            <ac:spMk id="3" creationId="{303D2B22-989F-F956-00C6-0AD053325A0A}"/>
          </ac:spMkLst>
        </pc:spChg>
      </pc:sldChg>
    </pc:docChg>
  </pc:docChgLst>
  <pc:docChgLst>
    <pc:chgData name="Katie Bishop [WA]" userId="S::kbishop_washingtonea.org#ext#@neahq.onmicrosoft.com::49e01a96-684d-4216-96b4-584a08a22682" providerId="AD" clId="Web-{99104517-A189-B4BA-13C6-3D3F51D97742}"/>
    <pc:docChg chg="addSld modSld sldOrd">
      <pc:chgData name="Katie Bishop [WA]" userId="S::kbishop_washingtonea.org#ext#@neahq.onmicrosoft.com::49e01a96-684d-4216-96b4-584a08a22682" providerId="AD" clId="Web-{99104517-A189-B4BA-13C6-3D3F51D97742}" dt="2023-08-12T00:10:28.139" v="158" actId="20577"/>
      <pc:docMkLst>
        <pc:docMk/>
      </pc:docMkLst>
      <pc:sldChg chg="modSp">
        <pc:chgData name="Katie Bishop [WA]" userId="S::kbishop_washingtonea.org#ext#@neahq.onmicrosoft.com::49e01a96-684d-4216-96b4-584a08a22682" providerId="AD" clId="Web-{99104517-A189-B4BA-13C6-3D3F51D97742}" dt="2023-08-12T00:06:02.568" v="25" actId="20577"/>
        <pc:sldMkLst>
          <pc:docMk/>
          <pc:sldMk cId="1523823394" sldId="631"/>
        </pc:sldMkLst>
        <pc:spChg chg="mod">
          <ac:chgData name="Katie Bishop [WA]" userId="S::kbishop_washingtonea.org#ext#@neahq.onmicrosoft.com::49e01a96-684d-4216-96b4-584a08a22682" providerId="AD" clId="Web-{99104517-A189-B4BA-13C6-3D3F51D97742}" dt="2023-08-12T00:06:02.568" v="25" actId="20577"/>
          <ac:spMkLst>
            <pc:docMk/>
            <pc:sldMk cId="1523823394" sldId="631"/>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7:26.993" v="70" actId="14100"/>
        <pc:sldMkLst>
          <pc:docMk/>
          <pc:sldMk cId="3696955243" sldId="632"/>
        </pc:sldMkLst>
        <pc:spChg chg="mod">
          <ac:chgData name="Katie Bishop [WA]" userId="S::kbishop_washingtonea.org#ext#@neahq.onmicrosoft.com::49e01a96-684d-4216-96b4-584a08a22682" providerId="AD" clId="Web-{99104517-A189-B4BA-13C6-3D3F51D97742}" dt="2023-08-12T00:06:48.039" v="62" actId="20577"/>
          <ac:spMkLst>
            <pc:docMk/>
            <pc:sldMk cId="3696955243" sldId="632"/>
            <ac:spMk id="196" creationId="{00000000-0000-0000-0000-000000000000}"/>
          </ac:spMkLst>
        </pc:spChg>
        <pc:picChg chg="mod">
          <ac:chgData name="Katie Bishop [WA]" userId="S::kbishop_washingtonea.org#ext#@neahq.onmicrosoft.com::49e01a96-684d-4216-96b4-584a08a22682" providerId="AD" clId="Web-{99104517-A189-B4BA-13C6-3D3F51D97742}" dt="2023-08-12T00:07:10.477" v="68" actId="1076"/>
          <ac:picMkLst>
            <pc:docMk/>
            <pc:sldMk cId="3696955243" sldId="632"/>
            <ac:picMk id="3" creationId="{5E3B8FD0-2701-8DB4-C999-D53458FBEC3B}"/>
          </ac:picMkLst>
        </pc:picChg>
        <pc:picChg chg="mod">
          <ac:chgData name="Katie Bishop [WA]" userId="S::kbishop_washingtonea.org#ext#@neahq.onmicrosoft.com::49e01a96-684d-4216-96b4-584a08a22682" providerId="AD" clId="Web-{99104517-A189-B4BA-13C6-3D3F51D97742}" dt="2023-08-12T00:07:26.993" v="70" actId="14100"/>
          <ac:picMkLst>
            <pc:docMk/>
            <pc:sldMk cId="3696955243" sldId="632"/>
            <ac:picMk id="5" creationId="{E0C0567B-E9AA-6882-B58F-5A0D0C91814E}"/>
          </ac:picMkLst>
        </pc:picChg>
      </pc:sldChg>
      <pc:sldChg chg="modSp">
        <pc:chgData name="Katie Bishop [WA]" userId="S::kbishop_washingtonea.org#ext#@neahq.onmicrosoft.com::49e01a96-684d-4216-96b4-584a08a22682" providerId="AD" clId="Web-{99104517-A189-B4BA-13C6-3D3F51D97742}" dt="2023-08-12T00:05:27.411" v="13" actId="20577"/>
        <pc:sldMkLst>
          <pc:docMk/>
          <pc:sldMk cId="2787237498" sldId="635"/>
        </pc:sldMkLst>
        <pc:spChg chg="mod">
          <ac:chgData name="Katie Bishop [WA]" userId="S::kbishop_washingtonea.org#ext#@neahq.onmicrosoft.com::49e01a96-684d-4216-96b4-584a08a22682" providerId="AD" clId="Web-{99104517-A189-B4BA-13C6-3D3F51D97742}" dt="2023-08-12T00:05:27.411" v="13" actId="20577"/>
          <ac:spMkLst>
            <pc:docMk/>
            <pc:sldMk cId="2787237498" sldId="635"/>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8:35.010" v="100" actId="20577"/>
        <pc:sldMkLst>
          <pc:docMk/>
          <pc:sldMk cId="3005685292" sldId="636"/>
        </pc:sldMkLst>
        <pc:spChg chg="mod">
          <ac:chgData name="Katie Bishop [WA]" userId="S::kbishop_washingtonea.org#ext#@neahq.onmicrosoft.com::49e01a96-684d-4216-96b4-584a08a22682" providerId="AD" clId="Web-{99104517-A189-B4BA-13C6-3D3F51D97742}" dt="2023-08-12T00:08:02.759" v="84" actId="20577"/>
          <ac:spMkLst>
            <pc:docMk/>
            <pc:sldMk cId="3005685292" sldId="636"/>
            <ac:spMk id="195" creationId="{00000000-0000-0000-0000-000000000000}"/>
          </ac:spMkLst>
        </pc:spChg>
        <pc:spChg chg="mod">
          <ac:chgData name="Katie Bishop [WA]" userId="S::kbishop_washingtonea.org#ext#@neahq.onmicrosoft.com::49e01a96-684d-4216-96b4-584a08a22682" providerId="AD" clId="Web-{99104517-A189-B4BA-13C6-3D3F51D97742}" dt="2023-08-12T00:08:35.010" v="100" actId="20577"/>
          <ac:spMkLst>
            <pc:docMk/>
            <pc:sldMk cId="3005685292" sldId="636"/>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10:28.139" v="158" actId="20577"/>
        <pc:sldMkLst>
          <pc:docMk/>
          <pc:sldMk cId="3502119026" sldId="637"/>
        </pc:sldMkLst>
        <pc:spChg chg="mod">
          <ac:chgData name="Katie Bishop [WA]" userId="S::kbishop_washingtonea.org#ext#@neahq.onmicrosoft.com::49e01a96-684d-4216-96b4-584a08a22682" providerId="AD" clId="Web-{99104517-A189-B4BA-13C6-3D3F51D97742}" dt="2023-08-12T00:09:39.450" v="125" actId="20577"/>
          <ac:spMkLst>
            <pc:docMk/>
            <pc:sldMk cId="3502119026" sldId="637"/>
            <ac:spMk id="195" creationId="{00000000-0000-0000-0000-000000000000}"/>
          </ac:spMkLst>
        </pc:spChg>
        <pc:spChg chg="mod">
          <ac:chgData name="Katie Bishop [WA]" userId="S::kbishop_washingtonea.org#ext#@neahq.onmicrosoft.com::49e01a96-684d-4216-96b4-584a08a22682" providerId="AD" clId="Web-{99104517-A189-B4BA-13C6-3D3F51D97742}" dt="2023-08-12T00:10:28.139" v="158" actId="20577"/>
          <ac:spMkLst>
            <pc:docMk/>
            <pc:sldMk cId="3502119026" sldId="637"/>
            <ac:spMk id="196" creationId="{00000000-0000-0000-0000-000000000000}"/>
          </ac:spMkLst>
        </pc:spChg>
      </pc:sldChg>
      <pc:sldChg chg="modSp new ord">
        <pc:chgData name="Katie Bishop [WA]" userId="S::kbishop_washingtonea.org#ext#@neahq.onmicrosoft.com::49e01a96-684d-4216-96b4-584a08a22682" providerId="AD" clId="Web-{99104517-A189-B4BA-13C6-3D3F51D97742}" dt="2023-08-12T00:09:18.434" v="120" actId="20577"/>
        <pc:sldMkLst>
          <pc:docMk/>
          <pc:sldMk cId="4030530547" sldId="664"/>
        </pc:sldMkLst>
        <pc:spChg chg="mod">
          <ac:chgData name="Katie Bishop [WA]" userId="S::kbishop_washingtonea.org#ext#@neahq.onmicrosoft.com::49e01a96-684d-4216-96b4-584a08a22682" providerId="AD" clId="Web-{99104517-A189-B4BA-13C6-3D3F51D97742}" dt="2023-08-12T00:09:18.434" v="120" actId="20577"/>
          <ac:spMkLst>
            <pc:docMk/>
            <pc:sldMk cId="4030530547" sldId="664"/>
            <ac:spMk id="2" creationId="{59B98446-5B51-390D-2490-068F3B221A4D}"/>
          </ac:spMkLst>
        </pc:spChg>
      </pc:sldChg>
    </pc:docChg>
  </pc:docChgLst>
  <pc:docChgLst>
    <pc:chgData name="Smotherman, Chesca [CO]" userId="S::csmotherman_coloradoea.org#ext#@neahq.onmicrosoft.com::c13ea419-5521-4df9-b795-7b8424522260" providerId="AD" clId="Web-{472EEE14-5601-0E87-137C-436E7326DE8E}"/>
    <pc:docChg chg="addSld modSld sldOrd">
      <pc:chgData name="Smotherman, Chesca [CO]" userId="S::csmotherman_coloradoea.org#ext#@neahq.onmicrosoft.com::c13ea419-5521-4df9-b795-7b8424522260" providerId="AD" clId="Web-{472EEE14-5601-0E87-137C-436E7326DE8E}" dt="2023-06-08T19:17:59" v="73"/>
      <pc:docMkLst>
        <pc:docMk/>
      </pc:docMkLst>
      <pc:sldChg chg="modSp new mod setBg">
        <pc:chgData name="Smotherman, Chesca [CO]" userId="S::csmotherman_coloradoea.org#ext#@neahq.onmicrosoft.com::c13ea419-5521-4df9-b795-7b8424522260" providerId="AD" clId="Web-{472EEE14-5601-0E87-137C-436E7326DE8E}" dt="2023-06-08T17:12:58.430" v="71" actId="1076"/>
        <pc:sldMkLst>
          <pc:docMk/>
          <pc:sldMk cId="1754224656" sldId="661"/>
        </pc:sldMkLst>
        <pc:spChg chg="mod">
          <ac:chgData name="Smotherman, Chesca [CO]" userId="S::csmotherman_coloradoea.org#ext#@neahq.onmicrosoft.com::c13ea419-5521-4df9-b795-7b8424522260" providerId="AD" clId="Web-{472EEE14-5601-0E87-137C-436E7326DE8E}" dt="2023-06-08T17:12:58.430" v="71" actId="1076"/>
          <ac:spMkLst>
            <pc:docMk/>
            <pc:sldMk cId="1754224656" sldId="661"/>
            <ac:spMk id="2" creationId="{13088BB5-84A3-C050-F3B1-059BE5F1160E}"/>
          </ac:spMkLst>
        </pc:spChg>
        <pc:spChg chg="mod">
          <ac:chgData name="Smotherman, Chesca [CO]" userId="S::csmotherman_coloradoea.org#ext#@neahq.onmicrosoft.com::c13ea419-5521-4df9-b795-7b8424522260" providerId="AD" clId="Web-{472EEE14-5601-0E87-137C-436E7326DE8E}" dt="2023-06-08T17:12:19.664" v="48" actId="20577"/>
          <ac:spMkLst>
            <pc:docMk/>
            <pc:sldMk cId="1754224656" sldId="661"/>
            <ac:spMk id="3" creationId="{2806A3AC-85C3-ECA0-13E9-469AE997F30D}"/>
          </ac:spMkLst>
        </pc:spChg>
      </pc:sldChg>
      <pc:sldChg chg="add addCm">
        <pc:chgData name="Smotherman, Chesca [CO]" userId="S::csmotherman_coloradoea.org#ext#@neahq.onmicrosoft.com::c13ea419-5521-4df9-b795-7b8424522260" providerId="AD" clId="Web-{472EEE14-5601-0E87-137C-436E7326DE8E}" dt="2023-06-08T17:08:09.299" v="47"/>
        <pc:sldMkLst>
          <pc:docMk/>
          <pc:sldMk cId="914555165" sldId="662"/>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472EEE14-5601-0E87-137C-436E7326DE8E}" dt="2023-06-08T17:08:09.299" v="47"/>
              <pc2:cmMkLst xmlns:pc2="http://schemas.microsoft.com/office/powerpoint/2019/9/main/command">
                <pc:docMk/>
                <pc:sldMk cId="914555165" sldId="662"/>
                <pc2:cmMk id="{DD855F50-2C0A-49B4-B7D5-86FEC1753E29}"/>
              </pc2:cmMkLst>
            </pc226:cmChg>
          </p:ext>
        </pc:extLst>
      </pc:sldChg>
      <pc:sldChg chg="add ord replId">
        <pc:chgData name="Smotherman, Chesca [CO]" userId="S::csmotherman_coloradoea.org#ext#@neahq.onmicrosoft.com::c13ea419-5521-4df9-b795-7b8424522260" providerId="AD" clId="Web-{472EEE14-5601-0E87-137C-436E7326DE8E}" dt="2023-06-08T19:17:59" v="73"/>
        <pc:sldMkLst>
          <pc:docMk/>
          <pc:sldMk cId="3084711398" sldId="663"/>
        </pc:sldMkLst>
      </pc:sldChg>
    </pc:docChg>
  </pc:docChgLst>
  <pc:docChgLst>
    <pc:chgData name="Michelle Couture" userId="S::michelle.couture_nysut.org#ext#@neahq.onmicrosoft.com::720d5db2-a418-425e-8886-004adb0918e3" providerId="AD" clId="Web-{B0D02FAC-382B-314C-46F1-4CDA2897A023}"/>
    <pc:docChg chg="addSld delSld modSld">
      <pc:chgData name="Michelle Couture" userId="S::michelle.couture_nysut.org#ext#@neahq.onmicrosoft.com::720d5db2-a418-425e-8886-004adb0918e3" providerId="AD" clId="Web-{B0D02FAC-382B-314C-46F1-4CDA2897A023}" dt="2025-03-09T16:17:48.778" v="195" actId="20577"/>
      <pc:docMkLst>
        <pc:docMk/>
      </pc:docMkLst>
      <pc:sldChg chg="modSp">
        <pc:chgData name="Michelle Couture" userId="S::michelle.couture_nysut.org#ext#@neahq.onmicrosoft.com::720d5db2-a418-425e-8886-004adb0918e3" providerId="AD" clId="Web-{B0D02FAC-382B-314C-46F1-4CDA2897A023}" dt="2025-03-09T13:59:53.223" v="20" actId="20577"/>
        <pc:sldMkLst>
          <pc:docMk/>
          <pc:sldMk cId="3478880744" sldId="272"/>
        </pc:sldMkLst>
        <pc:spChg chg="mod">
          <ac:chgData name="Michelle Couture" userId="S::michelle.couture_nysut.org#ext#@neahq.onmicrosoft.com::720d5db2-a418-425e-8886-004adb0918e3" providerId="AD" clId="Web-{B0D02FAC-382B-314C-46F1-4CDA2897A023}" dt="2025-03-09T13:59:53.223" v="20" actId="20577"/>
          <ac:spMkLst>
            <pc:docMk/>
            <pc:sldMk cId="3478880744" sldId="272"/>
            <ac:spMk id="3" creationId="{D5A9E3C9-07AA-41F6-A08B-5C66AAB1A24E}"/>
          </ac:spMkLst>
        </pc:spChg>
      </pc:sldChg>
      <pc:sldChg chg="modSp">
        <pc:chgData name="Michelle Couture" userId="S::michelle.couture_nysut.org#ext#@neahq.onmicrosoft.com::720d5db2-a418-425e-8886-004adb0918e3" providerId="AD" clId="Web-{B0D02FAC-382B-314C-46F1-4CDA2897A023}" dt="2025-03-09T13:58:24.410" v="7" actId="20577"/>
        <pc:sldMkLst>
          <pc:docMk/>
          <pc:sldMk cId="1706959969" sldId="276"/>
        </pc:sldMkLst>
        <pc:spChg chg="mod">
          <ac:chgData name="Michelle Couture" userId="S::michelle.couture_nysut.org#ext#@neahq.onmicrosoft.com::720d5db2-a418-425e-8886-004adb0918e3" providerId="AD" clId="Web-{B0D02FAC-382B-314C-46F1-4CDA2897A023}" dt="2025-03-09T13:58:24.410" v="7" actId="20577"/>
          <ac:spMkLst>
            <pc:docMk/>
            <pc:sldMk cId="1706959969" sldId="276"/>
            <ac:spMk id="2" creationId="{005CF54C-CCE2-47F9-A974-2EF25127E06E}"/>
          </ac:spMkLst>
        </pc:spChg>
      </pc:sldChg>
      <pc:sldChg chg="modSp">
        <pc:chgData name="Michelle Couture" userId="S::michelle.couture_nysut.org#ext#@neahq.onmicrosoft.com::720d5db2-a418-425e-8886-004adb0918e3" providerId="AD" clId="Web-{B0D02FAC-382B-314C-46F1-4CDA2897A023}" dt="2025-03-09T14:00:18.457" v="22" actId="20577"/>
        <pc:sldMkLst>
          <pc:docMk/>
          <pc:sldMk cId="355039486" sldId="670"/>
        </pc:sldMkLst>
        <pc:spChg chg="mod">
          <ac:chgData name="Michelle Couture" userId="S::michelle.couture_nysut.org#ext#@neahq.onmicrosoft.com::720d5db2-a418-425e-8886-004adb0918e3" providerId="AD" clId="Web-{B0D02FAC-382B-314C-46F1-4CDA2897A023}" dt="2025-03-09T14:00:18.457" v="22" actId="20577"/>
          <ac:spMkLst>
            <pc:docMk/>
            <pc:sldMk cId="355039486" sldId="670"/>
            <ac:spMk id="3" creationId="{CDC167B7-E972-3A81-93EC-EC730AEC593A}"/>
          </ac:spMkLst>
        </pc:spChg>
      </pc:sldChg>
      <pc:sldChg chg="modSp">
        <pc:chgData name="Michelle Couture" userId="S::michelle.couture_nysut.org#ext#@neahq.onmicrosoft.com::720d5db2-a418-425e-8886-004adb0918e3" providerId="AD" clId="Web-{B0D02FAC-382B-314C-46F1-4CDA2897A023}" dt="2025-03-09T14:21:41.220" v="57" actId="20577"/>
        <pc:sldMkLst>
          <pc:docMk/>
          <pc:sldMk cId="2792363102" sldId="813"/>
        </pc:sldMkLst>
        <pc:spChg chg="mod">
          <ac:chgData name="Michelle Couture" userId="S::michelle.couture_nysut.org#ext#@neahq.onmicrosoft.com::720d5db2-a418-425e-8886-004adb0918e3" providerId="AD" clId="Web-{B0D02FAC-382B-314C-46F1-4CDA2897A023}" dt="2025-03-09T14:21:41.220" v="57" actId="20577"/>
          <ac:spMkLst>
            <pc:docMk/>
            <pc:sldMk cId="2792363102" sldId="813"/>
            <ac:spMk id="4" creationId="{00000000-0000-0000-0000-000000000000}"/>
          </ac:spMkLst>
        </pc:spChg>
      </pc:sldChg>
      <pc:sldChg chg="modSp">
        <pc:chgData name="Michelle Couture" userId="S::michelle.couture_nysut.org#ext#@neahq.onmicrosoft.com::720d5db2-a418-425e-8886-004adb0918e3" providerId="AD" clId="Web-{B0D02FAC-382B-314C-46F1-4CDA2897A023}" dt="2025-03-09T14:50:36.129" v="63" actId="20577"/>
        <pc:sldMkLst>
          <pc:docMk/>
          <pc:sldMk cId="1373575628" sldId="897"/>
        </pc:sldMkLst>
        <pc:spChg chg="mod">
          <ac:chgData name="Michelle Couture" userId="S::michelle.couture_nysut.org#ext#@neahq.onmicrosoft.com::720d5db2-a418-425e-8886-004adb0918e3" providerId="AD" clId="Web-{B0D02FAC-382B-314C-46F1-4CDA2897A023}" dt="2025-03-09T14:50:36.129" v="63" actId="20577"/>
          <ac:spMkLst>
            <pc:docMk/>
            <pc:sldMk cId="1373575628" sldId="897"/>
            <ac:spMk id="161" creationId="{00000000-0000-0000-0000-000000000000}"/>
          </ac:spMkLst>
        </pc:spChg>
      </pc:sldChg>
      <pc:sldChg chg="modSp">
        <pc:chgData name="Michelle Couture" userId="S::michelle.couture_nysut.org#ext#@neahq.onmicrosoft.com::720d5db2-a418-425e-8886-004adb0918e3" providerId="AD" clId="Web-{B0D02FAC-382B-314C-46F1-4CDA2897A023}" dt="2025-03-09T15:03:50.685" v="131" actId="20577"/>
        <pc:sldMkLst>
          <pc:docMk/>
          <pc:sldMk cId="2377748447" sldId="908"/>
        </pc:sldMkLst>
        <pc:spChg chg="mod">
          <ac:chgData name="Michelle Couture" userId="S::michelle.couture_nysut.org#ext#@neahq.onmicrosoft.com::720d5db2-a418-425e-8886-004adb0918e3" providerId="AD" clId="Web-{B0D02FAC-382B-314C-46F1-4CDA2897A023}" dt="2025-03-09T15:03:50.685" v="131" actId="20577"/>
          <ac:spMkLst>
            <pc:docMk/>
            <pc:sldMk cId="2377748447" sldId="908"/>
            <ac:spMk id="219" creationId="{00000000-0000-0000-0000-000000000000}"/>
          </ac:spMkLst>
        </pc:spChg>
      </pc:sldChg>
      <pc:sldChg chg="modSp">
        <pc:chgData name="Michelle Couture" userId="S::michelle.couture_nysut.org#ext#@neahq.onmicrosoft.com::720d5db2-a418-425e-8886-004adb0918e3" providerId="AD" clId="Web-{B0D02FAC-382B-314C-46F1-4CDA2897A023}" dt="2025-03-09T15:57:32.099" v="173" actId="20577"/>
        <pc:sldMkLst>
          <pc:docMk/>
          <pc:sldMk cId="3792177546" sldId="920"/>
        </pc:sldMkLst>
        <pc:spChg chg="mod">
          <ac:chgData name="Michelle Couture" userId="S::michelle.couture_nysut.org#ext#@neahq.onmicrosoft.com::720d5db2-a418-425e-8886-004adb0918e3" providerId="AD" clId="Web-{B0D02FAC-382B-314C-46F1-4CDA2897A023}" dt="2025-03-09T15:57:32.099" v="173" actId="20577"/>
          <ac:spMkLst>
            <pc:docMk/>
            <pc:sldMk cId="3792177546" sldId="920"/>
            <ac:spMk id="2" creationId="{00000000-0000-0000-0000-000000000000}"/>
          </ac:spMkLst>
        </pc:spChg>
      </pc:sldChg>
      <pc:sldChg chg="modSp">
        <pc:chgData name="Michelle Couture" userId="S::michelle.couture_nysut.org#ext#@neahq.onmicrosoft.com::720d5db2-a418-425e-8886-004adb0918e3" providerId="AD" clId="Web-{B0D02FAC-382B-314C-46F1-4CDA2897A023}" dt="2025-03-09T15:12:40.313" v="135" actId="20577"/>
        <pc:sldMkLst>
          <pc:docMk/>
          <pc:sldMk cId="821853484" sldId="970"/>
        </pc:sldMkLst>
        <pc:spChg chg="mod">
          <ac:chgData name="Michelle Couture" userId="S::michelle.couture_nysut.org#ext#@neahq.onmicrosoft.com::720d5db2-a418-425e-8886-004adb0918e3" providerId="AD" clId="Web-{B0D02FAC-382B-314C-46F1-4CDA2897A023}" dt="2025-03-09T15:12:40.313" v="135" actId="20577"/>
          <ac:spMkLst>
            <pc:docMk/>
            <pc:sldMk cId="821853484" sldId="970"/>
            <ac:spMk id="233" creationId="{00000000-0000-0000-0000-000000000000}"/>
          </ac:spMkLst>
        </pc:spChg>
      </pc:sldChg>
      <pc:sldChg chg="modSp">
        <pc:chgData name="Michelle Couture" userId="S::michelle.couture_nysut.org#ext#@neahq.onmicrosoft.com::720d5db2-a418-425e-8886-004adb0918e3" providerId="AD" clId="Web-{B0D02FAC-382B-314C-46F1-4CDA2897A023}" dt="2025-03-09T15:14:45.750" v="154" actId="20577"/>
        <pc:sldMkLst>
          <pc:docMk/>
          <pc:sldMk cId="219241805" sldId="971"/>
        </pc:sldMkLst>
        <pc:spChg chg="mod">
          <ac:chgData name="Michelle Couture" userId="S::michelle.couture_nysut.org#ext#@neahq.onmicrosoft.com::720d5db2-a418-425e-8886-004adb0918e3" providerId="AD" clId="Web-{B0D02FAC-382B-314C-46F1-4CDA2897A023}" dt="2025-03-09T15:14:45.750" v="154" actId="20577"/>
          <ac:spMkLst>
            <pc:docMk/>
            <pc:sldMk cId="219241805" sldId="971"/>
            <ac:spMk id="242" creationId="{00000000-0000-0000-0000-000000000000}"/>
          </ac:spMkLst>
        </pc:spChg>
      </pc:sldChg>
      <pc:sldChg chg="modSp">
        <pc:chgData name="Michelle Couture" userId="S::michelle.couture_nysut.org#ext#@neahq.onmicrosoft.com::720d5db2-a418-425e-8886-004adb0918e3" providerId="AD" clId="Web-{B0D02FAC-382B-314C-46F1-4CDA2897A023}" dt="2025-03-09T14:06:53.432" v="32" actId="20577"/>
        <pc:sldMkLst>
          <pc:docMk/>
          <pc:sldMk cId="3944053345" sldId="1032"/>
        </pc:sldMkLst>
        <pc:spChg chg="mod">
          <ac:chgData name="Michelle Couture" userId="S::michelle.couture_nysut.org#ext#@neahq.onmicrosoft.com::720d5db2-a418-425e-8886-004adb0918e3" providerId="AD" clId="Web-{B0D02FAC-382B-314C-46F1-4CDA2897A023}" dt="2025-03-09T14:06:53.432" v="32" actId="20577"/>
          <ac:spMkLst>
            <pc:docMk/>
            <pc:sldMk cId="3944053345" sldId="1032"/>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4:09:24.158" v="39" actId="20577"/>
        <pc:sldMkLst>
          <pc:docMk/>
          <pc:sldMk cId="1450928057" sldId="1035"/>
        </pc:sldMkLst>
        <pc:spChg chg="mod">
          <ac:chgData name="Michelle Couture" userId="S::michelle.couture_nysut.org#ext#@neahq.onmicrosoft.com::720d5db2-a418-425e-8886-004adb0918e3" providerId="AD" clId="Web-{B0D02FAC-382B-314C-46F1-4CDA2897A023}" dt="2025-03-09T14:09:24.158" v="39" actId="20577"/>
          <ac:spMkLst>
            <pc:docMk/>
            <pc:sldMk cId="1450928057" sldId="1035"/>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5:47:43.294" v="155" actId="14100"/>
        <pc:sldMkLst>
          <pc:docMk/>
          <pc:sldMk cId="3515079013" sldId="1055"/>
        </pc:sldMkLst>
        <pc:picChg chg="mod">
          <ac:chgData name="Michelle Couture" userId="S::michelle.couture_nysut.org#ext#@neahq.onmicrosoft.com::720d5db2-a418-425e-8886-004adb0918e3" providerId="AD" clId="Web-{B0D02FAC-382B-314C-46F1-4CDA2897A023}" dt="2025-03-09T15:47:43.294" v="155" actId="14100"/>
          <ac:picMkLst>
            <pc:docMk/>
            <pc:sldMk cId="3515079013" sldId="1055"/>
            <ac:picMk id="3074" creationId="{00000000-0000-0000-0000-000000000000}"/>
          </ac:picMkLst>
        </pc:picChg>
      </pc:sldChg>
      <pc:sldChg chg="modSp">
        <pc:chgData name="Michelle Couture" userId="S::michelle.couture_nysut.org#ext#@neahq.onmicrosoft.com::720d5db2-a418-425e-8886-004adb0918e3" providerId="AD" clId="Web-{B0D02FAC-382B-314C-46F1-4CDA2897A023}" dt="2025-03-09T15:55:21.547" v="163" actId="20577"/>
        <pc:sldMkLst>
          <pc:docMk/>
          <pc:sldMk cId="2601086127" sldId="1056"/>
        </pc:sldMkLst>
        <pc:spChg chg="mod">
          <ac:chgData name="Michelle Couture" userId="S::michelle.couture_nysut.org#ext#@neahq.onmicrosoft.com::720d5db2-a418-425e-8886-004adb0918e3" providerId="AD" clId="Web-{B0D02FAC-382B-314C-46F1-4CDA2897A023}" dt="2025-03-09T15:55:21.547" v="163" actId="20577"/>
          <ac:spMkLst>
            <pc:docMk/>
            <pc:sldMk cId="2601086127" sldId="1056"/>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01:37.748" v="179" actId="20577"/>
        <pc:sldMkLst>
          <pc:docMk/>
          <pc:sldMk cId="4119351824" sldId="1060"/>
        </pc:sldMkLst>
        <pc:spChg chg="mod">
          <ac:chgData name="Michelle Couture" userId="S::michelle.couture_nysut.org#ext#@neahq.onmicrosoft.com::720d5db2-a418-425e-8886-004adb0918e3" providerId="AD" clId="Web-{B0D02FAC-382B-314C-46F1-4CDA2897A023}" dt="2025-03-09T16:01:37.748" v="179" actId="20577"/>
          <ac:spMkLst>
            <pc:docMk/>
            <pc:sldMk cId="4119351824" sldId="1060"/>
            <ac:spMk id="5" creationId="{00000000-0000-0000-0000-000000000000}"/>
          </ac:spMkLst>
        </pc:spChg>
      </pc:sldChg>
      <pc:sldChg chg="modSp">
        <pc:chgData name="Michelle Couture" userId="S::michelle.couture_nysut.org#ext#@neahq.onmicrosoft.com::720d5db2-a418-425e-8886-004adb0918e3" providerId="AD" clId="Web-{B0D02FAC-382B-314C-46F1-4CDA2897A023}" dt="2025-03-09T15:58:34.929" v="175" actId="20577"/>
        <pc:sldMkLst>
          <pc:docMk/>
          <pc:sldMk cId="3127334509" sldId="1063"/>
        </pc:sldMkLst>
        <pc:spChg chg="mod">
          <ac:chgData name="Michelle Couture" userId="S::michelle.couture_nysut.org#ext#@neahq.onmicrosoft.com::720d5db2-a418-425e-8886-004adb0918e3" providerId="AD" clId="Web-{B0D02FAC-382B-314C-46F1-4CDA2897A023}" dt="2025-03-09T15:58:34.929" v="175" actId="20577"/>
          <ac:spMkLst>
            <pc:docMk/>
            <pc:sldMk cId="3127334509" sldId="1063"/>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17:48.778" v="195" actId="20577"/>
        <pc:sldMkLst>
          <pc:docMk/>
          <pc:sldMk cId="868777685" sldId="1077"/>
        </pc:sldMkLst>
        <pc:spChg chg="mod">
          <ac:chgData name="Michelle Couture" userId="S::michelle.couture_nysut.org#ext#@neahq.onmicrosoft.com::720d5db2-a418-425e-8886-004adb0918e3" providerId="AD" clId="Web-{B0D02FAC-382B-314C-46F1-4CDA2897A023}" dt="2025-03-09T16:17:48.778" v="195" actId="20577"/>
          <ac:spMkLst>
            <pc:docMk/>
            <pc:sldMk cId="868777685" sldId="1077"/>
            <ac:spMk id="3" creationId="{00000000-0000-0000-0000-000000000000}"/>
          </ac:spMkLst>
        </pc:spChg>
      </pc:sldChg>
      <pc:sldChg chg="modSp new del">
        <pc:chgData name="Michelle Couture" userId="S::michelle.couture_nysut.org#ext#@neahq.onmicrosoft.com::720d5db2-a418-425e-8886-004adb0918e3" providerId="AD" clId="Web-{B0D02FAC-382B-314C-46F1-4CDA2897A023}" dt="2025-03-09T14:14:31.314" v="55"/>
        <pc:sldMkLst>
          <pc:docMk/>
          <pc:sldMk cId="1158329793" sldId="1080"/>
        </pc:sldMkLst>
        <pc:spChg chg="mod">
          <ac:chgData name="Michelle Couture" userId="S::michelle.couture_nysut.org#ext#@neahq.onmicrosoft.com::720d5db2-a418-425e-8886-004adb0918e3" providerId="AD" clId="Web-{B0D02FAC-382B-314C-46F1-4CDA2897A023}" dt="2025-03-09T14:14:13.549" v="52" actId="20577"/>
          <ac:spMkLst>
            <pc:docMk/>
            <pc:sldMk cId="1158329793" sldId="1080"/>
            <ac:spMk id="3" creationId="{B15EEBC3-2967-72CC-77CC-F002DD1F7C3D}"/>
          </ac:spMkLst>
        </pc:spChg>
      </pc:sldChg>
      <pc:sldChg chg="modSp new">
        <pc:chgData name="Michelle Couture" userId="S::michelle.couture_nysut.org#ext#@neahq.onmicrosoft.com::720d5db2-a418-425e-8886-004adb0918e3" providerId="AD" clId="Web-{B0D02FAC-382B-314C-46F1-4CDA2897A023}" dt="2025-03-09T14:14:26.908" v="54" actId="20577"/>
        <pc:sldMkLst>
          <pc:docMk/>
          <pc:sldMk cId="3680668266" sldId="1081"/>
        </pc:sldMkLst>
        <pc:spChg chg="mod">
          <ac:chgData name="Michelle Couture" userId="S::michelle.couture_nysut.org#ext#@neahq.onmicrosoft.com::720d5db2-a418-425e-8886-004adb0918e3" providerId="AD" clId="Web-{B0D02FAC-382B-314C-46F1-4CDA2897A023}" dt="2025-03-09T14:14:26.908" v="54" actId="20577"/>
          <ac:spMkLst>
            <pc:docMk/>
            <pc:sldMk cId="3680668266" sldId="1081"/>
            <ac:spMk id="2" creationId="{D68A4860-2F8D-533E-A4A9-AFD443E2B380}"/>
          </ac:spMkLst>
        </pc:spChg>
      </pc:sldChg>
      <pc:sldChg chg="modSp new mod modClrScheme chgLayout">
        <pc:chgData name="Michelle Couture" userId="S::michelle.couture_nysut.org#ext#@neahq.onmicrosoft.com::720d5db2-a418-425e-8886-004adb0918e3" providerId="AD" clId="Web-{B0D02FAC-382B-314C-46F1-4CDA2897A023}" dt="2025-03-09T16:07:18.409" v="192" actId="20577"/>
        <pc:sldMkLst>
          <pc:docMk/>
          <pc:sldMk cId="956300671" sldId="1083"/>
        </pc:sldMkLst>
        <pc:spChg chg="mod ord">
          <ac:chgData name="Michelle Couture" userId="S::michelle.couture_nysut.org#ext#@neahq.onmicrosoft.com::720d5db2-a418-425e-8886-004adb0918e3" providerId="AD" clId="Web-{B0D02FAC-382B-314C-46F1-4CDA2897A023}" dt="2025-03-09T16:07:18.409" v="192" actId="20577"/>
          <ac:spMkLst>
            <pc:docMk/>
            <pc:sldMk cId="956300671" sldId="1083"/>
            <ac:spMk id="2" creationId="{24A883CA-67BB-9DE5-68C5-8D5A39E04102}"/>
          </ac:spMkLst>
        </pc:spChg>
        <pc:spChg chg="mod ord">
          <ac:chgData name="Michelle Couture" userId="S::michelle.couture_nysut.org#ext#@neahq.onmicrosoft.com::720d5db2-a418-425e-8886-004adb0918e3" providerId="AD" clId="Web-{B0D02FAC-382B-314C-46F1-4CDA2897A023}" dt="2025-03-09T16:07:09.205" v="181"/>
          <ac:spMkLst>
            <pc:docMk/>
            <pc:sldMk cId="956300671" sldId="1083"/>
            <ac:spMk id="3" creationId="{A17F5FB7-C927-F71D-3AE8-1717C3CE11DF}"/>
          </ac:spMkLst>
        </pc:spChg>
      </pc:sldChg>
    </pc:docChg>
  </pc:docChgLst>
  <pc:docChgLst>
    <pc:chgData name="Smotherman, Chesca [CO]" userId="S::csmotherman_coloradoea.org#ext#@neahq.onmicrosoft.com::c13ea419-5521-4df9-b795-7b8424522260" providerId="AD" clId="Web-{A1259902-CC03-1F74-521D-025A3E98D5F4}"/>
    <pc:docChg chg="">
      <pc:chgData name="Smotherman, Chesca [CO]" userId="S::csmotherman_coloradoea.org#ext#@neahq.onmicrosoft.com::c13ea419-5521-4df9-b795-7b8424522260" providerId="AD" clId="Web-{A1259902-CC03-1F74-521D-025A3E98D5F4}" dt="2023-06-09T02:21:43.453" v="1"/>
      <pc:docMkLst>
        <pc:docMk/>
      </pc:docMkLst>
      <pc:sldChg chg="addCm modCm">
        <pc:chgData name="Smotherman, Chesca [CO]" userId="S::csmotherman_coloradoea.org#ext#@neahq.onmicrosoft.com::c13ea419-5521-4df9-b795-7b8424522260" providerId="AD" clId="Web-{A1259902-CC03-1F74-521D-025A3E98D5F4}" dt="2023-06-09T02:21:43.453" v="1"/>
        <pc:sldMkLst>
          <pc:docMk/>
          <pc:sldMk cId="4005446294" sldId="648"/>
        </pc:sldMkLst>
        <pc:extLst>
          <p:ext xmlns:p="http://schemas.openxmlformats.org/presentationml/2006/main" uri="{D6D511B9-2390-475A-947B-AFAB55BFBCF1}">
            <pc226:cmChg xmlns:pc226="http://schemas.microsoft.com/office/powerpoint/2022/06/main/command" chg="add mod">
              <pc226:chgData name="Smotherman, Chesca [CO]" userId="S::csmotherman_coloradoea.org#ext#@neahq.onmicrosoft.com::c13ea419-5521-4df9-b795-7b8424522260" providerId="AD" clId="Web-{A1259902-CC03-1F74-521D-025A3E98D5F4}" dt="2023-06-09T02:21:43.453" v="1"/>
              <pc2:cmMkLst xmlns:pc2="http://schemas.microsoft.com/office/powerpoint/2019/9/main/command">
                <pc:docMk/>
                <pc:sldMk cId="4005446294" sldId="648"/>
                <pc2:cmMk id="{8443EF05-DD9A-4A06-A8B6-CCB2FDF92BFA}"/>
              </pc2:cmMkLst>
            </pc226:cmChg>
          </p:ext>
        </pc:extLst>
      </pc:sldChg>
    </pc:docChg>
  </pc:docChgLst>
  <pc:docChgLst>
    <pc:chgData name="Chun, Helenna [CO]" userId="S::hchun_coloradoea.org#ext#@neahq.onmicrosoft.com::d89df420-c46a-4a3e-b7de-9c8f17ba880a" providerId="AD" clId="Web-{A8F972B3-DF64-9855-215D-516F86624F77}"/>
    <pc:docChg chg="addSld modSld sldOrd">
      <pc:chgData name="Chun, Helenna [CO]" userId="S::hchun_coloradoea.org#ext#@neahq.onmicrosoft.com::d89df420-c46a-4a3e-b7de-9c8f17ba880a" providerId="AD" clId="Web-{A8F972B3-DF64-9855-215D-516F86624F77}" dt="2023-06-07T22:12:11.026" v="56"/>
      <pc:docMkLst>
        <pc:docMk/>
      </pc:docMkLst>
      <pc:sldChg chg="modSp">
        <pc:chgData name="Chun, Helenna [CO]" userId="S::hchun_coloradoea.org#ext#@neahq.onmicrosoft.com::d89df420-c46a-4a3e-b7de-9c8f17ba880a" providerId="AD" clId="Web-{A8F972B3-DF64-9855-215D-516F86624F77}" dt="2023-06-07T22:07:52.193" v="5" actId="20577"/>
        <pc:sldMkLst>
          <pc:docMk/>
          <pc:sldMk cId="1672448561" sldId="578"/>
        </pc:sldMkLst>
        <pc:spChg chg="mod">
          <ac:chgData name="Chun, Helenna [CO]" userId="S::hchun_coloradoea.org#ext#@neahq.onmicrosoft.com::d89df420-c46a-4a3e-b7de-9c8f17ba880a" providerId="AD" clId="Web-{A8F972B3-DF64-9855-215D-516F86624F77}" dt="2023-06-07T22:07:52.193" v="5" actId="20577"/>
          <ac:spMkLst>
            <pc:docMk/>
            <pc:sldMk cId="1672448561" sldId="578"/>
            <ac:spMk id="2" creationId="{8AA0D949-D237-924F-0752-B7CFE5093D91}"/>
          </ac:spMkLst>
        </pc:spChg>
      </pc:sldChg>
      <pc:sldChg chg="ord">
        <pc:chgData name="Chun, Helenna [CO]" userId="S::hchun_coloradoea.org#ext#@neahq.onmicrosoft.com::d89df420-c46a-4a3e-b7de-9c8f17ba880a" providerId="AD" clId="Web-{A8F972B3-DF64-9855-215D-516F86624F77}" dt="2023-06-07T22:12:11.026" v="56"/>
        <pc:sldMkLst>
          <pc:docMk/>
          <pc:sldMk cId="4190743571" sldId="641"/>
        </pc:sldMkLst>
      </pc:sldChg>
      <pc:sldChg chg="modSp new">
        <pc:chgData name="Chun, Helenna [CO]" userId="S::hchun_coloradoea.org#ext#@neahq.onmicrosoft.com::d89df420-c46a-4a3e-b7de-9c8f17ba880a" providerId="AD" clId="Web-{A8F972B3-DF64-9855-215D-516F86624F77}" dt="2023-06-07T22:09:21.616" v="55" actId="20577"/>
        <pc:sldMkLst>
          <pc:docMk/>
          <pc:sldMk cId="1979015858" sldId="654"/>
        </pc:sldMkLst>
        <pc:spChg chg="mod">
          <ac:chgData name="Chun, Helenna [CO]" userId="S::hchun_coloradoea.org#ext#@neahq.onmicrosoft.com::d89df420-c46a-4a3e-b7de-9c8f17ba880a" providerId="AD" clId="Web-{A8F972B3-DF64-9855-215D-516F86624F77}" dt="2023-06-07T22:08:34.365" v="48" actId="20577"/>
          <ac:spMkLst>
            <pc:docMk/>
            <pc:sldMk cId="1979015858" sldId="654"/>
            <ac:spMk id="2" creationId="{033F4CBC-B3E0-D79A-6E2F-2E21F2A4026E}"/>
          </ac:spMkLst>
        </pc:spChg>
        <pc:spChg chg="mod">
          <ac:chgData name="Chun, Helenna [CO]" userId="S::hchun_coloradoea.org#ext#@neahq.onmicrosoft.com::d89df420-c46a-4a3e-b7de-9c8f17ba880a" providerId="AD" clId="Web-{A8F972B3-DF64-9855-215D-516F86624F77}" dt="2023-06-07T22:09:21.616" v="55" actId="20577"/>
          <ac:spMkLst>
            <pc:docMk/>
            <pc:sldMk cId="1979015858" sldId="654"/>
            <ac:spMk id="3" creationId="{31A4C5F4-9CB1-6CDF-F707-54D8EEE26B6C}"/>
          </ac:spMkLst>
        </pc:spChg>
      </pc:sldChg>
    </pc:docChg>
  </pc:docChgLst>
  <pc:docChgLst>
    <pc:chgData name="Mina Itabashi" userId="S::mitabashi_jwj.org#ext#@neahq.onmicrosoft.com::0cfb370e-7598-411a-a32d-e32122f472df" providerId="AD" clId="Web-{A8EAD9CA-4C66-4CD7-9699-E097D27EC660}"/>
    <pc:docChg chg="modSld">
      <pc:chgData name="Mina Itabashi" userId="S::mitabashi_jwj.org#ext#@neahq.onmicrosoft.com::0cfb370e-7598-411a-a32d-e32122f472df" providerId="AD" clId="Web-{A8EAD9CA-4C66-4CD7-9699-E097D27EC660}" dt="2023-06-03T00:12:22.623" v="19" actId="20577"/>
      <pc:docMkLst>
        <pc:docMk/>
      </pc:docMkLst>
      <pc:sldChg chg="modSp">
        <pc:chgData name="Mina Itabashi" userId="S::mitabashi_jwj.org#ext#@neahq.onmicrosoft.com::0cfb370e-7598-411a-a32d-e32122f472df" providerId="AD" clId="Web-{A8EAD9CA-4C66-4CD7-9699-E097D27EC660}" dt="2023-06-02T23:50:14.468" v="4" actId="20577"/>
        <pc:sldMkLst>
          <pc:docMk/>
          <pc:sldMk cId="2751968543" sldId="525"/>
        </pc:sldMkLst>
        <pc:spChg chg="mod">
          <ac:chgData name="Mina Itabashi" userId="S::mitabashi_jwj.org#ext#@neahq.onmicrosoft.com::0cfb370e-7598-411a-a32d-e32122f472df" providerId="AD" clId="Web-{A8EAD9CA-4C66-4CD7-9699-E097D27EC660}" dt="2023-06-02T23:50:14.468" v="4" actId="20577"/>
          <ac:spMkLst>
            <pc:docMk/>
            <pc:sldMk cId="2751968543" sldId="525"/>
            <ac:spMk id="162" creationId="{00000000-0000-0000-0000-000000000000}"/>
          </ac:spMkLst>
        </pc:spChg>
      </pc:sldChg>
      <pc:sldChg chg="modSp">
        <pc:chgData name="Mina Itabashi" userId="S::mitabashi_jwj.org#ext#@neahq.onmicrosoft.com::0cfb370e-7598-411a-a32d-e32122f472df" providerId="AD" clId="Web-{A8EAD9CA-4C66-4CD7-9699-E097D27EC660}" dt="2023-06-03T00:12:22.623" v="19" actId="20577"/>
        <pc:sldMkLst>
          <pc:docMk/>
          <pc:sldMk cId="1832074751" sldId="540"/>
        </pc:sldMkLst>
        <pc:spChg chg="mod">
          <ac:chgData name="Mina Itabashi" userId="S::mitabashi_jwj.org#ext#@neahq.onmicrosoft.com::0cfb370e-7598-411a-a32d-e32122f472df" providerId="AD" clId="Web-{A8EAD9CA-4C66-4CD7-9699-E097D27EC660}" dt="2023-06-03T00:12:22.623" v="19" actId="20577"/>
          <ac:spMkLst>
            <pc:docMk/>
            <pc:sldMk cId="1832074751" sldId="540"/>
            <ac:spMk id="388" creationId="{00000000-0000-0000-0000-000000000000}"/>
          </ac:spMkLst>
        </pc:spChg>
      </pc:sldChg>
      <pc:sldChg chg="modSp">
        <pc:chgData name="Mina Itabashi" userId="S::mitabashi_jwj.org#ext#@neahq.onmicrosoft.com::0cfb370e-7598-411a-a32d-e32122f472df" providerId="AD" clId="Web-{A8EAD9CA-4C66-4CD7-9699-E097D27EC660}" dt="2023-06-03T00:12:04.498" v="5" actId="20577"/>
        <pc:sldMkLst>
          <pc:docMk/>
          <pc:sldMk cId="2800898953" sldId="541"/>
        </pc:sldMkLst>
        <pc:spChg chg="mod">
          <ac:chgData name="Mina Itabashi" userId="S::mitabashi_jwj.org#ext#@neahq.onmicrosoft.com::0cfb370e-7598-411a-a32d-e32122f472df" providerId="AD" clId="Web-{A8EAD9CA-4C66-4CD7-9699-E097D27EC660}" dt="2023-06-03T00:12:04.498" v="5" actId="20577"/>
          <ac:spMkLst>
            <pc:docMk/>
            <pc:sldMk cId="2800898953" sldId="541"/>
            <ac:spMk id="2" creationId="{8B51CD0E-875B-F764-EF01-F15A717DD95A}"/>
          </ac:spMkLst>
        </pc:spChg>
      </pc:sldChg>
    </pc:docChg>
  </pc:docChgLst>
  <pc:docChgLst>
    <pc:chgData name="Michelle Couture" userId="S::michelle.couture_nysut.org#ext#@neahq.onmicrosoft.com::720d5db2-a418-425e-8886-004adb0918e3" providerId="AD" clId="Web-{723C70E2-A3A8-314D-F824-3B0051EC6DDB}"/>
    <pc:docChg chg="addSld delSld modSld sldOrd">
      <pc:chgData name="Michelle Couture" userId="S::michelle.couture_nysut.org#ext#@neahq.onmicrosoft.com::720d5db2-a418-425e-8886-004adb0918e3" providerId="AD" clId="Web-{723C70E2-A3A8-314D-F824-3B0051EC6DDB}" dt="2025-05-06T20:49:29.651" v="161" actId="20577"/>
      <pc:docMkLst>
        <pc:docMk/>
      </pc:docMkLst>
      <pc:sldChg chg="addSp delSp modSp ord">
        <pc:chgData name="Michelle Couture" userId="S::michelle.couture_nysut.org#ext#@neahq.onmicrosoft.com::720d5db2-a418-425e-8886-004adb0918e3" providerId="AD" clId="Web-{723C70E2-A3A8-314D-F824-3B0051EC6DDB}" dt="2025-05-06T20:49:29.651" v="161" actId="20577"/>
        <pc:sldMkLst>
          <pc:docMk/>
          <pc:sldMk cId="155400479" sldId="896"/>
        </pc:sldMkLst>
        <pc:spChg chg="add del mod">
          <ac:chgData name="Michelle Couture" userId="S::michelle.couture_nysut.org#ext#@neahq.onmicrosoft.com::720d5db2-a418-425e-8886-004adb0918e3" providerId="AD" clId="Web-{723C70E2-A3A8-314D-F824-3B0051EC6DDB}" dt="2025-05-06T20:40:49.373" v="30"/>
          <ac:spMkLst>
            <pc:docMk/>
            <pc:sldMk cId="155400479" sldId="896"/>
            <ac:spMk id="2" creationId="{321EC979-3E93-EE2F-B744-7DE2F3E2B363}"/>
          </ac:spMkLst>
        </pc:spChg>
        <pc:spChg chg="mod">
          <ac:chgData name="Michelle Couture" userId="S::michelle.couture_nysut.org#ext#@neahq.onmicrosoft.com::720d5db2-a418-425e-8886-004adb0918e3" providerId="AD" clId="Web-{723C70E2-A3A8-314D-F824-3B0051EC6DDB}" dt="2025-05-06T20:47:16.066" v="148" actId="20577"/>
          <ac:spMkLst>
            <pc:docMk/>
            <pc:sldMk cId="155400479" sldId="896"/>
            <ac:spMk id="927" creationId="{00000000-0000-0000-0000-000000000000}"/>
          </ac:spMkLst>
        </pc:spChg>
        <pc:spChg chg="mod">
          <ac:chgData name="Michelle Couture" userId="S::michelle.couture_nysut.org#ext#@neahq.onmicrosoft.com::720d5db2-a418-425e-8886-004adb0918e3" providerId="AD" clId="Web-{723C70E2-A3A8-314D-F824-3B0051EC6DDB}" dt="2025-05-06T20:49:29.651" v="161" actId="20577"/>
          <ac:spMkLst>
            <pc:docMk/>
            <pc:sldMk cId="155400479" sldId="896"/>
            <ac:spMk id="928" creationId="{00000000-0000-0000-0000-000000000000}"/>
          </ac:spMkLst>
        </pc:spChg>
      </pc:sldChg>
      <pc:sldChg chg="modSp ord">
        <pc:chgData name="Michelle Couture" userId="S::michelle.couture_nysut.org#ext#@neahq.onmicrosoft.com::720d5db2-a418-425e-8886-004adb0918e3" providerId="AD" clId="Web-{723C70E2-A3A8-314D-F824-3B0051EC6DDB}" dt="2025-05-06T20:39:00.960" v="5" actId="20577"/>
        <pc:sldMkLst>
          <pc:docMk/>
          <pc:sldMk cId="1373575628" sldId="897"/>
        </pc:sldMkLst>
        <pc:spChg chg="mod">
          <ac:chgData name="Michelle Couture" userId="S::michelle.couture_nysut.org#ext#@neahq.onmicrosoft.com::720d5db2-a418-425e-8886-004adb0918e3" providerId="AD" clId="Web-{723C70E2-A3A8-314D-F824-3B0051EC6DDB}" dt="2025-05-06T20:39:00.960" v="5" actId="20577"/>
          <ac:spMkLst>
            <pc:docMk/>
            <pc:sldMk cId="1373575628" sldId="897"/>
            <ac:spMk id="161" creationId="{00000000-0000-0000-0000-000000000000}"/>
          </ac:spMkLst>
        </pc:spChg>
      </pc:sldChg>
      <pc:sldChg chg="del">
        <pc:chgData name="Michelle Couture" userId="S::michelle.couture_nysut.org#ext#@neahq.onmicrosoft.com::720d5db2-a418-425e-8886-004adb0918e3" providerId="AD" clId="Web-{723C70E2-A3A8-314D-F824-3B0051EC6DDB}" dt="2025-05-06T20:37:32.690" v="0"/>
        <pc:sldMkLst>
          <pc:docMk/>
          <pc:sldMk cId="2690484104" sldId="898"/>
        </pc:sldMkLst>
      </pc:sldChg>
      <pc:sldChg chg="del">
        <pc:chgData name="Michelle Couture" userId="S::michelle.couture_nysut.org#ext#@neahq.onmicrosoft.com::720d5db2-a418-425e-8886-004adb0918e3" providerId="AD" clId="Web-{723C70E2-A3A8-314D-F824-3B0051EC6DDB}" dt="2025-05-06T20:37:38.409" v="1"/>
        <pc:sldMkLst>
          <pc:docMk/>
          <pc:sldMk cId="81636747" sldId="899"/>
        </pc:sldMkLst>
      </pc:sldChg>
      <pc:sldChg chg="add replId">
        <pc:chgData name="Michelle Couture" userId="S::michelle.couture_nysut.org#ext#@neahq.onmicrosoft.com::720d5db2-a418-425e-8886-004adb0918e3" providerId="AD" clId="Web-{723C70E2-A3A8-314D-F824-3B0051EC6DDB}" dt="2025-05-06T20:37:45.081" v="2"/>
        <pc:sldMkLst>
          <pc:docMk/>
          <pc:sldMk cId="965749852" sldId="1087"/>
        </pc:sldMkLst>
      </pc:sldChg>
    </pc:docChg>
  </pc:docChgLst>
  <pc:docChgLst>
    <pc:chgData name="Mina Itabashi" userId="S::mitabashi_jwj.org#ext#@neahq.onmicrosoft.com::0cfb370e-7598-411a-a32d-e32122f472df" providerId="AD" clId="Web-{B9E4627E-ECAC-8937-D57D-70322F7A27B1}"/>
    <pc:docChg chg="addSld delSld modSld sldOrd">
      <pc:chgData name="Mina Itabashi" userId="S::mitabashi_jwj.org#ext#@neahq.onmicrosoft.com::0cfb370e-7598-411a-a32d-e32122f472df" providerId="AD" clId="Web-{B9E4627E-ECAC-8937-D57D-70322F7A27B1}" dt="2023-08-25T21:15:07.457" v="304"/>
      <pc:docMkLst>
        <pc:docMk/>
      </pc:docMkLst>
      <pc:sldChg chg="modSp">
        <pc:chgData name="Mina Itabashi" userId="S::mitabashi_jwj.org#ext#@neahq.onmicrosoft.com::0cfb370e-7598-411a-a32d-e32122f472df" providerId="AD" clId="Web-{B9E4627E-ECAC-8937-D57D-70322F7A27B1}" dt="2023-08-25T21:04:53.900" v="184" actId="20577"/>
        <pc:sldMkLst>
          <pc:docMk/>
          <pc:sldMk cId="2800898953" sldId="541"/>
        </pc:sldMkLst>
        <pc:spChg chg="mod">
          <ac:chgData name="Mina Itabashi" userId="S::mitabashi_jwj.org#ext#@neahq.onmicrosoft.com::0cfb370e-7598-411a-a32d-e32122f472df" providerId="AD" clId="Web-{B9E4627E-ECAC-8937-D57D-70322F7A27B1}" dt="2023-08-25T21:04:53.900" v="184" actId="20577"/>
          <ac:spMkLst>
            <pc:docMk/>
            <pc:sldMk cId="2800898953" sldId="541"/>
            <ac:spMk id="2" creationId="{8B51CD0E-875B-F764-EF01-F15A717DD95A}"/>
          </ac:spMkLst>
        </pc:spChg>
      </pc:sldChg>
      <pc:sldChg chg="addSp delSp modSp">
        <pc:chgData name="Mina Itabashi" userId="S::mitabashi_jwj.org#ext#@neahq.onmicrosoft.com::0cfb370e-7598-411a-a32d-e32122f472df" providerId="AD" clId="Web-{B9E4627E-ECAC-8937-D57D-70322F7A27B1}" dt="2023-08-25T21:13:24.903" v="302"/>
        <pc:sldMkLst>
          <pc:docMk/>
          <pc:sldMk cId="1659159831" sldId="544"/>
        </pc:sldMkLst>
        <pc:spChg chg="del">
          <ac:chgData name="Mina Itabashi" userId="S::mitabashi_jwj.org#ext#@neahq.onmicrosoft.com::0cfb370e-7598-411a-a32d-e32122f472df" providerId="AD" clId="Web-{B9E4627E-ECAC-8937-D57D-70322F7A27B1}" dt="2023-08-25T21:13:24.903" v="302"/>
          <ac:spMkLst>
            <pc:docMk/>
            <pc:sldMk cId="1659159831" sldId="544"/>
            <ac:spMk id="3" creationId="{2A23F92C-762B-AA4C-1A04-95A4609E94D2}"/>
          </ac:spMkLst>
        </pc:spChg>
        <pc:spChg chg="add mod">
          <ac:chgData name="Mina Itabashi" userId="S::mitabashi_jwj.org#ext#@neahq.onmicrosoft.com::0cfb370e-7598-411a-a32d-e32122f472df" providerId="AD" clId="Web-{B9E4627E-ECAC-8937-D57D-70322F7A27B1}" dt="2023-08-25T21:13:24.903" v="302"/>
          <ac:spMkLst>
            <pc:docMk/>
            <pc:sldMk cId="1659159831" sldId="544"/>
            <ac:spMk id="5" creationId="{8981A225-1DD6-FB28-E0C7-DE2D46502A3A}"/>
          </ac:spMkLst>
        </pc:spChg>
      </pc:sldChg>
      <pc:sldChg chg="del">
        <pc:chgData name="Mina Itabashi" userId="S::mitabashi_jwj.org#ext#@neahq.onmicrosoft.com::0cfb370e-7598-411a-a32d-e32122f472df" providerId="AD" clId="Web-{B9E4627E-ECAC-8937-D57D-70322F7A27B1}" dt="2023-08-25T20:59:32.284" v="180"/>
        <pc:sldMkLst>
          <pc:docMk/>
          <pc:sldMk cId="4208622698" sldId="545"/>
        </pc:sldMkLst>
      </pc:sldChg>
      <pc:sldChg chg="ord">
        <pc:chgData name="Mina Itabashi" userId="S::mitabashi_jwj.org#ext#@neahq.onmicrosoft.com::0cfb370e-7598-411a-a32d-e32122f472df" providerId="AD" clId="Web-{B9E4627E-ECAC-8937-D57D-70322F7A27B1}" dt="2023-08-25T20:45:36.274" v="40"/>
        <pc:sldMkLst>
          <pc:docMk/>
          <pc:sldMk cId="557331291" sldId="549"/>
        </pc:sldMkLst>
      </pc:sldChg>
      <pc:sldChg chg="del">
        <pc:chgData name="Mina Itabashi" userId="S::mitabashi_jwj.org#ext#@neahq.onmicrosoft.com::0cfb370e-7598-411a-a32d-e32122f472df" providerId="AD" clId="Web-{B9E4627E-ECAC-8937-D57D-70322F7A27B1}" dt="2023-08-25T20:30:09.789" v="38"/>
        <pc:sldMkLst>
          <pc:docMk/>
          <pc:sldMk cId="1807600456" sldId="562"/>
        </pc:sldMkLst>
      </pc:sldChg>
      <pc:sldChg chg="del">
        <pc:chgData name="Mina Itabashi" userId="S::mitabashi_jwj.org#ext#@neahq.onmicrosoft.com::0cfb370e-7598-411a-a32d-e32122f472df" providerId="AD" clId="Web-{B9E4627E-ECAC-8937-D57D-70322F7A27B1}" dt="2023-08-25T20:30:07.648" v="37"/>
        <pc:sldMkLst>
          <pc:docMk/>
          <pc:sldMk cId="3389214047" sldId="565"/>
        </pc:sldMkLst>
      </pc:sldChg>
      <pc:sldChg chg="del">
        <pc:chgData name="Mina Itabashi" userId="S::mitabashi_jwj.org#ext#@neahq.onmicrosoft.com::0cfb370e-7598-411a-a32d-e32122f472df" providerId="AD" clId="Web-{B9E4627E-ECAC-8937-D57D-70322F7A27B1}" dt="2023-08-25T20:30:06.117" v="36"/>
        <pc:sldMkLst>
          <pc:docMk/>
          <pc:sldMk cId="1600038857" sldId="566"/>
        </pc:sldMkLst>
      </pc:sldChg>
      <pc:sldChg chg="del">
        <pc:chgData name="Mina Itabashi" userId="S::mitabashi_jwj.org#ext#@neahq.onmicrosoft.com::0cfb370e-7598-411a-a32d-e32122f472df" providerId="AD" clId="Web-{B9E4627E-ECAC-8937-D57D-70322F7A27B1}" dt="2023-08-25T20:26:33.853" v="0"/>
        <pc:sldMkLst>
          <pc:docMk/>
          <pc:sldMk cId="1114808702" sldId="569"/>
        </pc:sldMkLst>
      </pc:sldChg>
      <pc:sldChg chg="modSp">
        <pc:chgData name="Mina Itabashi" userId="S::mitabashi_jwj.org#ext#@neahq.onmicrosoft.com::0cfb370e-7598-411a-a32d-e32122f472df" providerId="AD" clId="Web-{B9E4627E-ECAC-8937-D57D-70322F7A27B1}" dt="2023-08-25T20:27:27.356" v="13" actId="20577"/>
        <pc:sldMkLst>
          <pc:docMk/>
          <pc:sldMk cId="3245376363" sldId="665"/>
        </pc:sldMkLst>
        <pc:spChg chg="mod">
          <ac:chgData name="Mina Itabashi" userId="S::mitabashi_jwj.org#ext#@neahq.onmicrosoft.com::0cfb370e-7598-411a-a32d-e32122f472df" providerId="AD" clId="Web-{B9E4627E-ECAC-8937-D57D-70322F7A27B1}" dt="2023-08-25T20:27:27.356" v="13" actId="20577"/>
          <ac:spMkLst>
            <pc:docMk/>
            <pc:sldMk cId="3245376363" sldId="665"/>
            <ac:spMk id="8" creationId="{4852776B-30E6-0E08-89AA-673EAD50200A}"/>
          </ac:spMkLst>
        </pc:spChg>
        <pc:spChg chg="mod">
          <ac:chgData name="Mina Itabashi" userId="S::mitabashi_jwj.org#ext#@neahq.onmicrosoft.com::0cfb370e-7598-411a-a32d-e32122f472df" providerId="AD" clId="Web-{B9E4627E-ECAC-8937-D57D-70322F7A27B1}" dt="2023-08-25T20:27:22.590" v="11" actId="1076"/>
          <ac:spMkLst>
            <pc:docMk/>
            <pc:sldMk cId="3245376363" sldId="665"/>
            <ac:spMk id="25" creationId="{67F85A4A-D5AF-104C-843B-DFCDAD2AF984}"/>
          </ac:spMkLst>
        </pc:spChg>
        <pc:spChg chg="mod">
          <ac:chgData name="Mina Itabashi" userId="S::mitabashi_jwj.org#ext#@neahq.onmicrosoft.com::0cfb370e-7598-411a-a32d-e32122f472df" providerId="AD" clId="Web-{B9E4627E-ECAC-8937-D57D-70322F7A27B1}" dt="2023-08-25T20:26:58.792" v="3" actId="14100"/>
          <ac:spMkLst>
            <pc:docMk/>
            <pc:sldMk cId="3245376363" sldId="665"/>
            <ac:spMk id="27" creationId="{9687A486-8C06-25AC-FFDF-DE7E0E76D9D7}"/>
          </ac:spMkLst>
        </pc:spChg>
        <pc:spChg chg="mod">
          <ac:chgData name="Mina Itabashi" userId="S::mitabashi_jwj.org#ext#@neahq.onmicrosoft.com::0cfb370e-7598-411a-a32d-e32122f472df" providerId="AD" clId="Web-{B9E4627E-ECAC-8937-D57D-70322F7A27B1}" dt="2023-08-25T20:27:08.386" v="6" actId="1076"/>
          <ac:spMkLst>
            <pc:docMk/>
            <pc:sldMk cId="3245376363" sldId="665"/>
            <ac:spMk id="28" creationId="{EAD7DB45-C686-18E5-65D7-61AB68680C85}"/>
          </ac:spMkLst>
        </pc:spChg>
      </pc:sldChg>
      <pc:sldChg chg="modSp add del replId">
        <pc:chgData name="Mina Itabashi" userId="S::mitabashi_jwj.org#ext#@neahq.onmicrosoft.com::0cfb370e-7598-411a-a32d-e32122f472df" providerId="AD" clId="Web-{B9E4627E-ECAC-8937-D57D-70322F7A27B1}" dt="2023-08-25T20:28:32.095" v="16"/>
        <pc:sldMkLst>
          <pc:docMk/>
          <pc:sldMk cId="1926378453" sldId="667"/>
        </pc:sldMkLst>
        <pc:spChg chg="mod">
          <ac:chgData name="Mina Itabashi" userId="S::mitabashi_jwj.org#ext#@neahq.onmicrosoft.com::0cfb370e-7598-411a-a32d-e32122f472df" providerId="AD" clId="Web-{B9E4627E-ECAC-8937-D57D-70322F7A27B1}" dt="2023-08-25T20:28:27.735" v="15" actId="20577"/>
          <ac:spMkLst>
            <pc:docMk/>
            <pc:sldMk cId="1926378453" sldId="667"/>
            <ac:spMk id="2" creationId="{E73184A2-B89F-46EB-7AA7-8EB7CF38B9D6}"/>
          </ac:spMkLst>
        </pc:spChg>
      </pc:sldChg>
      <pc:sldChg chg="delSp modSp new">
        <pc:chgData name="Mina Itabashi" userId="S::mitabashi_jwj.org#ext#@neahq.onmicrosoft.com::0cfb370e-7598-411a-a32d-e32122f472df" providerId="AD" clId="Web-{B9E4627E-ECAC-8937-D57D-70322F7A27B1}" dt="2023-08-25T20:29:22.145" v="35" actId="1076"/>
        <pc:sldMkLst>
          <pc:docMk/>
          <pc:sldMk cId="2651508408" sldId="667"/>
        </pc:sldMkLst>
        <pc:spChg chg="mod">
          <ac:chgData name="Mina Itabashi" userId="S::mitabashi_jwj.org#ext#@neahq.onmicrosoft.com::0cfb370e-7598-411a-a32d-e32122f472df" providerId="AD" clId="Web-{B9E4627E-ECAC-8937-D57D-70322F7A27B1}" dt="2023-08-25T20:29:22.145" v="35" actId="1076"/>
          <ac:spMkLst>
            <pc:docMk/>
            <pc:sldMk cId="2651508408" sldId="667"/>
            <ac:spMk id="2" creationId="{824145ED-C5F0-0D62-608E-EE357E385433}"/>
          </ac:spMkLst>
        </pc:spChg>
        <pc:spChg chg="del">
          <ac:chgData name="Mina Itabashi" userId="S::mitabashi_jwj.org#ext#@neahq.onmicrosoft.com::0cfb370e-7598-411a-a32d-e32122f472df" providerId="AD" clId="Web-{B9E4627E-ECAC-8937-D57D-70322F7A27B1}" dt="2023-08-25T20:29:00.784" v="30"/>
          <ac:spMkLst>
            <pc:docMk/>
            <pc:sldMk cId="2651508408" sldId="667"/>
            <ac:spMk id="3" creationId="{0BC41799-3996-35B8-7E03-C1C7592977A2}"/>
          </ac:spMkLst>
        </pc:spChg>
        <pc:spChg chg="del">
          <ac:chgData name="Mina Itabashi" userId="S::mitabashi_jwj.org#ext#@neahq.onmicrosoft.com::0cfb370e-7598-411a-a32d-e32122f472df" providerId="AD" clId="Web-{B9E4627E-ECAC-8937-D57D-70322F7A27B1}" dt="2023-08-25T20:29:02.456" v="31"/>
          <ac:spMkLst>
            <pc:docMk/>
            <pc:sldMk cId="2651508408" sldId="667"/>
            <ac:spMk id="4" creationId="{131007FB-FE32-FC49-9534-BEFA2F27DCAA}"/>
          </ac:spMkLst>
        </pc:spChg>
        <pc:spChg chg="del">
          <ac:chgData name="Mina Itabashi" userId="S::mitabashi_jwj.org#ext#@neahq.onmicrosoft.com::0cfb370e-7598-411a-a32d-e32122f472df" providerId="AD" clId="Web-{B9E4627E-ECAC-8937-D57D-70322F7A27B1}" dt="2023-08-25T20:29:04.316" v="32"/>
          <ac:spMkLst>
            <pc:docMk/>
            <pc:sldMk cId="2651508408" sldId="667"/>
            <ac:spMk id="5" creationId="{169D9421-D65B-65D9-84DD-BD274310C0B0}"/>
          </ac:spMkLst>
        </pc:spChg>
        <pc:spChg chg="del">
          <ac:chgData name="Mina Itabashi" userId="S::mitabashi_jwj.org#ext#@neahq.onmicrosoft.com::0cfb370e-7598-411a-a32d-e32122f472df" providerId="AD" clId="Web-{B9E4627E-ECAC-8937-D57D-70322F7A27B1}" dt="2023-08-25T20:29:06.160" v="33"/>
          <ac:spMkLst>
            <pc:docMk/>
            <pc:sldMk cId="2651508408" sldId="667"/>
            <ac:spMk id="6" creationId="{695A7923-34CD-DF0E-1B60-7F2AE05CA61B}"/>
          </ac:spMkLst>
        </pc:spChg>
      </pc:sldChg>
      <pc:sldChg chg="modSp add replId">
        <pc:chgData name="Mina Itabashi" userId="S::mitabashi_jwj.org#ext#@neahq.onmicrosoft.com::0cfb370e-7598-411a-a32d-e32122f472df" providerId="AD" clId="Web-{B9E4627E-ECAC-8937-D57D-70322F7A27B1}" dt="2023-08-25T20:55:47.316" v="178" actId="20577"/>
        <pc:sldMkLst>
          <pc:docMk/>
          <pc:sldMk cId="1101878479" sldId="668"/>
        </pc:sldMkLst>
        <pc:spChg chg="mod">
          <ac:chgData name="Mina Itabashi" userId="S::mitabashi_jwj.org#ext#@neahq.onmicrosoft.com::0cfb370e-7598-411a-a32d-e32122f472df" providerId="AD" clId="Web-{B9E4627E-ECAC-8937-D57D-70322F7A27B1}" dt="2023-08-25T20:48:56.444" v="61" actId="20577"/>
          <ac:spMkLst>
            <pc:docMk/>
            <pc:sldMk cId="1101878479" sldId="668"/>
            <ac:spMk id="288" creationId="{00000000-0000-0000-0000-000000000000}"/>
          </ac:spMkLst>
        </pc:spChg>
        <pc:spChg chg="mod">
          <ac:chgData name="Mina Itabashi" userId="S::mitabashi_jwj.org#ext#@neahq.onmicrosoft.com::0cfb370e-7598-411a-a32d-e32122f472df" providerId="AD" clId="Web-{B9E4627E-ECAC-8937-D57D-70322F7A27B1}" dt="2023-08-25T20:55:47.316" v="178" actId="20577"/>
          <ac:spMkLst>
            <pc:docMk/>
            <pc:sldMk cId="1101878479" sldId="668"/>
            <ac:spMk id="289" creationId="{00000000-0000-0000-0000-000000000000}"/>
          </ac:spMkLst>
        </pc:spChg>
      </pc:sldChg>
      <pc:sldChg chg="modSp add del replId">
        <pc:chgData name="Mina Itabashi" userId="S::mitabashi_jwj.org#ext#@neahq.onmicrosoft.com::0cfb370e-7598-411a-a32d-e32122f472df" providerId="AD" clId="Web-{B9E4627E-ECAC-8937-D57D-70322F7A27B1}" dt="2023-08-25T20:48:35.927" v="47"/>
        <pc:sldMkLst>
          <pc:docMk/>
          <pc:sldMk cId="2863817665" sldId="668"/>
        </pc:sldMkLst>
        <pc:spChg chg="mod">
          <ac:chgData name="Mina Itabashi" userId="S::mitabashi_jwj.org#ext#@neahq.onmicrosoft.com::0cfb370e-7598-411a-a32d-e32122f472df" providerId="AD" clId="Web-{B9E4627E-ECAC-8937-D57D-70322F7A27B1}" dt="2023-08-25T20:48:30.802" v="46" actId="20577"/>
          <ac:spMkLst>
            <pc:docMk/>
            <pc:sldMk cId="2863817665" sldId="668"/>
            <ac:spMk id="295" creationId="{00000000-0000-0000-0000-000000000000}"/>
          </ac:spMkLst>
        </pc:spChg>
      </pc:sldChg>
      <pc:sldChg chg="modSp new">
        <pc:chgData name="Mina Itabashi" userId="S::mitabashi_jwj.org#ext#@neahq.onmicrosoft.com::0cfb370e-7598-411a-a32d-e32122f472df" providerId="AD" clId="Web-{B9E4627E-ECAC-8937-D57D-70322F7A27B1}" dt="2023-08-25T21:13:14.981" v="301" actId="20577"/>
        <pc:sldMkLst>
          <pc:docMk/>
          <pc:sldMk cId="38109289" sldId="669"/>
        </pc:sldMkLst>
        <pc:spChg chg="mod">
          <ac:chgData name="Mina Itabashi" userId="S::mitabashi_jwj.org#ext#@neahq.onmicrosoft.com::0cfb370e-7598-411a-a32d-e32122f472df" providerId="AD" clId="Web-{B9E4627E-ECAC-8937-D57D-70322F7A27B1}" dt="2023-08-25T21:05:33.777" v="192" actId="20577"/>
          <ac:spMkLst>
            <pc:docMk/>
            <pc:sldMk cId="38109289" sldId="669"/>
            <ac:spMk id="2" creationId="{1D93BBAD-4473-4EAA-7B53-365F3DD96534}"/>
          </ac:spMkLst>
        </pc:spChg>
        <pc:spChg chg="mod">
          <ac:chgData name="Mina Itabashi" userId="S::mitabashi_jwj.org#ext#@neahq.onmicrosoft.com::0cfb370e-7598-411a-a32d-e32122f472df" providerId="AD" clId="Web-{B9E4627E-ECAC-8937-D57D-70322F7A27B1}" dt="2023-08-25T21:13:14.981" v="301" actId="20577"/>
          <ac:spMkLst>
            <pc:docMk/>
            <pc:sldMk cId="38109289" sldId="669"/>
            <ac:spMk id="3" creationId="{E245470E-3C7B-2C85-5FC4-73F24401F910}"/>
          </ac:spMkLst>
        </pc:spChg>
      </pc:sldChg>
      <pc:sldChg chg="add del replId">
        <pc:chgData name="Mina Itabashi" userId="S::mitabashi_jwj.org#ext#@neahq.onmicrosoft.com::0cfb370e-7598-411a-a32d-e32122f472df" providerId="AD" clId="Web-{B9E4627E-ECAC-8937-D57D-70322F7A27B1}" dt="2023-08-25T20:57:41.042" v="179"/>
        <pc:sldMkLst>
          <pc:docMk/>
          <pc:sldMk cId="3673750343" sldId="669"/>
        </pc:sldMkLst>
      </pc:sldChg>
      <pc:sldChg chg="new del">
        <pc:chgData name="Mina Itabashi" userId="S::mitabashi_jwj.org#ext#@neahq.onmicrosoft.com::0cfb370e-7598-411a-a32d-e32122f472df" providerId="AD" clId="Web-{B9E4627E-ECAC-8937-D57D-70322F7A27B1}" dt="2023-08-25T21:15:07.457" v="304"/>
        <pc:sldMkLst>
          <pc:docMk/>
          <pc:sldMk cId="453643121" sldId="670"/>
        </pc:sldMkLst>
      </pc:sldChg>
    </pc:docChg>
  </pc:docChgLst>
  <pc:docChgLst>
    <pc:chgData name="Holmes, Ellen [NEA]" userId="S::eholmes@nea.org::8df78491-616d-4641-a13e-176bb27a1b7f" providerId="AD" clId="Web-{194B7D25-342F-C9CC-A93D-86A778CE611A}"/>
    <pc:docChg chg="addSld modSld sldOrd">
      <pc:chgData name="Holmes, Ellen [NEA]" userId="S::eholmes@nea.org::8df78491-616d-4641-a13e-176bb27a1b7f" providerId="AD" clId="Web-{194B7D25-342F-C9CC-A93D-86A778CE611A}" dt="2023-10-31T00:33:12.496" v="514" actId="20577"/>
      <pc:docMkLst>
        <pc:docMk/>
      </pc:docMkLst>
      <pc:sldChg chg="modSp ord">
        <pc:chgData name="Holmes, Ellen [NEA]" userId="S::eholmes@nea.org::8df78491-616d-4641-a13e-176bb27a1b7f" providerId="AD" clId="Web-{194B7D25-342F-C9CC-A93D-86A778CE611A}" dt="2023-10-30T23:20:30.117" v="13" actId="1076"/>
        <pc:sldMkLst>
          <pc:docMk/>
          <pc:sldMk cId="443818811" sldId="747"/>
        </pc:sldMkLst>
        <pc:spChg chg="mod">
          <ac:chgData name="Holmes, Ellen [NEA]" userId="S::eholmes@nea.org::8df78491-616d-4641-a13e-176bb27a1b7f" providerId="AD" clId="Web-{194B7D25-342F-C9CC-A93D-86A778CE611A}" dt="2023-10-30T23:20:11.554" v="12" actId="1076"/>
          <ac:spMkLst>
            <pc:docMk/>
            <pc:sldMk cId="443818811" sldId="747"/>
            <ac:spMk id="2" creationId="{00000000-0000-0000-0000-000000000000}"/>
          </ac:spMkLst>
        </pc:spChg>
        <pc:spChg chg="mod">
          <ac:chgData name="Holmes, Ellen [NEA]" userId="S::eholmes@nea.org::8df78491-616d-4641-a13e-176bb27a1b7f" providerId="AD" clId="Web-{194B7D25-342F-C9CC-A93D-86A778CE611A}" dt="2023-10-30T23:19:59.569" v="10" actId="1076"/>
          <ac:spMkLst>
            <pc:docMk/>
            <pc:sldMk cId="443818811" sldId="747"/>
            <ac:spMk id="3" creationId="{00000000-0000-0000-0000-000000000000}"/>
          </ac:spMkLst>
        </pc:spChg>
        <pc:picChg chg="mod">
          <ac:chgData name="Holmes, Ellen [NEA]" userId="S::eholmes@nea.org::8df78491-616d-4641-a13e-176bb27a1b7f" providerId="AD" clId="Web-{194B7D25-342F-C9CC-A93D-86A778CE611A}" dt="2023-10-30T23:20:30.117" v="13" actId="1076"/>
          <ac:picMkLst>
            <pc:docMk/>
            <pc:sldMk cId="443818811" sldId="747"/>
            <ac:picMk id="5" creationId="{00000000-0000-0000-0000-000000000000}"/>
          </ac:picMkLst>
        </pc:picChg>
      </pc:sldChg>
      <pc:sldChg chg="ord">
        <pc:chgData name="Holmes, Ellen [NEA]" userId="S::eholmes@nea.org::8df78491-616d-4641-a13e-176bb27a1b7f" providerId="AD" clId="Web-{194B7D25-342F-C9CC-A93D-86A778CE611A}" dt="2023-10-30T23:27:27.007" v="18"/>
        <pc:sldMkLst>
          <pc:docMk/>
          <pc:sldMk cId="1167054450" sldId="770"/>
        </pc:sldMkLst>
      </pc:sldChg>
      <pc:sldChg chg="modSp ord">
        <pc:chgData name="Holmes, Ellen [NEA]" userId="S::eholmes@nea.org::8df78491-616d-4641-a13e-176bb27a1b7f" providerId="AD" clId="Web-{194B7D25-342F-C9CC-A93D-86A778CE611A}" dt="2023-10-30T23:28:09.228" v="19" actId="14100"/>
        <pc:sldMkLst>
          <pc:docMk/>
          <pc:sldMk cId="910526731" sldId="784"/>
        </pc:sldMkLst>
        <pc:spChg chg="mod">
          <ac:chgData name="Holmes, Ellen [NEA]" userId="S::eholmes@nea.org::8df78491-616d-4641-a13e-176bb27a1b7f" providerId="AD" clId="Web-{194B7D25-342F-C9CC-A93D-86A778CE611A}" dt="2023-10-30T23:28:09.228" v="19" actId="14100"/>
          <ac:spMkLst>
            <pc:docMk/>
            <pc:sldMk cId="910526731" sldId="784"/>
            <ac:spMk id="88067" creationId="{00000000-0000-0000-0000-000000000000}"/>
          </ac:spMkLst>
        </pc:spChg>
      </pc:sldChg>
      <pc:sldChg chg="addSp delSp modSp">
        <pc:chgData name="Holmes, Ellen [NEA]" userId="S::eholmes@nea.org::8df78491-616d-4641-a13e-176bb27a1b7f" providerId="AD" clId="Web-{194B7D25-342F-C9CC-A93D-86A778CE611A}" dt="2023-10-30T23:47:56.709" v="260" actId="14100"/>
        <pc:sldMkLst>
          <pc:docMk/>
          <pc:sldMk cId="331900372" sldId="796"/>
        </pc:sldMkLst>
        <pc:spChg chg="mod">
          <ac:chgData name="Holmes, Ellen [NEA]" userId="S::eholmes@nea.org::8df78491-616d-4641-a13e-176bb27a1b7f" providerId="AD" clId="Web-{194B7D25-342F-C9CC-A93D-86A778CE611A}" dt="2023-10-30T23:47:56.709" v="260" actId="14100"/>
          <ac:spMkLst>
            <pc:docMk/>
            <pc:sldMk cId="331900372" sldId="796"/>
            <ac:spMk id="2" creationId="{00000000-0000-0000-0000-000000000000}"/>
          </ac:spMkLst>
        </pc:spChg>
        <pc:spChg chg="del mod">
          <ac:chgData name="Holmes, Ellen [NEA]" userId="S::eholmes@nea.org::8df78491-616d-4641-a13e-176bb27a1b7f" providerId="AD" clId="Web-{194B7D25-342F-C9CC-A93D-86A778CE611A}" dt="2023-10-30T23:38:24.547" v="82"/>
          <ac:spMkLst>
            <pc:docMk/>
            <pc:sldMk cId="331900372" sldId="796"/>
            <ac:spMk id="3" creationId="{00000000-0000-0000-0000-000000000000}"/>
          </ac:spMkLst>
        </pc:spChg>
        <pc:spChg chg="add del mod">
          <ac:chgData name="Holmes, Ellen [NEA]" userId="S::eholmes@nea.org::8df78491-616d-4641-a13e-176bb27a1b7f" providerId="AD" clId="Web-{194B7D25-342F-C9CC-A93D-86A778CE611A}" dt="2023-10-30T23:38:31.922" v="83"/>
          <ac:spMkLst>
            <pc:docMk/>
            <pc:sldMk cId="331900372" sldId="796"/>
            <ac:spMk id="6" creationId="{7A64D6A2-89AC-0BA7-AD05-B1BF6CC0378E}"/>
          </ac:spMkLst>
        </pc:spChg>
      </pc:sldChg>
      <pc:sldChg chg="modSp">
        <pc:chgData name="Holmes, Ellen [NEA]" userId="S::eholmes@nea.org::8df78491-616d-4641-a13e-176bb27a1b7f" providerId="AD" clId="Web-{194B7D25-342F-C9CC-A93D-86A778CE611A}" dt="2023-10-30T23:46:54.878" v="259" actId="14100"/>
        <pc:sldMkLst>
          <pc:docMk/>
          <pc:sldMk cId="3799943332" sldId="797"/>
        </pc:sldMkLst>
        <pc:spChg chg="mod">
          <ac:chgData name="Holmes, Ellen [NEA]" userId="S::eholmes@nea.org::8df78491-616d-4641-a13e-176bb27a1b7f" providerId="AD" clId="Web-{194B7D25-342F-C9CC-A93D-86A778CE611A}" dt="2023-10-30T23:43:04.839" v="87" actId="14100"/>
          <ac:spMkLst>
            <pc:docMk/>
            <pc:sldMk cId="3799943332" sldId="797"/>
            <ac:spMk id="2" creationId="{00000000-0000-0000-0000-000000000000}"/>
          </ac:spMkLst>
        </pc:spChg>
        <pc:spChg chg="mod">
          <ac:chgData name="Holmes, Ellen [NEA]" userId="S::eholmes@nea.org::8df78491-616d-4641-a13e-176bb27a1b7f" providerId="AD" clId="Web-{194B7D25-342F-C9CC-A93D-86A778CE611A}" dt="2023-10-30T23:46:54.878" v="259" actId="14100"/>
          <ac:spMkLst>
            <pc:docMk/>
            <pc:sldMk cId="3799943332" sldId="797"/>
            <ac:spMk id="3" creationId="{00000000-0000-0000-0000-000000000000}"/>
          </ac:spMkLst>
        </pc:spChg>
      </pc:sldChg>
      <pc:sldChg chg="modSp">
        <pc:chgData name="Holmes, Ellen [NEA]" userId="S::eholmes@nea.org::8df78491-616d-4641-a13e-176bb27a1b7f" providerId="AD" clId="Web-{194B7D25-342F-C9CC-A93D-86A778CE611A}" dt="2023-10-30T23:50:18.464" v="449" actId="1076"/>
        <pc:sldMkLst>
          <pc:docMk/>
          <pc:sldMk cId="43714171" sldId="800"/>
        </pc:sldMkLst>
        <pc:spChg chg="mod">
          <ac:chgData name="Holmes, Ellen [NEA]" userId="S::eholmes@nea.org::8df78491-616d-4641-a13e-176bb27a1b7f" providerId="AD" clId="Web-{194B7D25-342F-C9CC-A93D-86A778CE611A}" dt="2023-10-30T23:50:18.464" v="449" actId="1076"/>
          <ac:spMkLst>
            <pc:docMk/>
            <pc:sldMk cId="43714171" sldId="800"/>
            <ac:spMk id="3" creationId="{00000000-0000-0000-0000-000000000000}"/>
          </ac:spMkLst>
        </pc:spChg>
      </pc:sldChg>
      <pc:sldChg chg="modSp">
        <pc:chgData name="Holmes, Ellen [NEA]" userId="S::eholmes@nea.org::8df78491-616d-4641-a13e-176bb27a1b7f" providerId="AD" clId="Web-{194B7D25-342F-C9CC-A93D-86A778CE611A}" dt="2023-10-30T23:20:46.524" v="15" actId="1076"/>
        <pc:sldMkLst>
          <pc:docMk/>
          <pc:sldMk cId="1003332773" sldId="811"/>
        </pc:sldMkLst>
        <pc:spChg chg="mod">
          <ac:chgData name="Holmes, Ellen [NEA]" userId="S::eholmes@nea.org::8df78491-616d-4641-a13e-176bb27a1b7f" providerId="AD" clId="Web-{194B7D25-342F-C9CC-A93D-86A778CE611A}" dt="2023-10-30T23:20:46.524" v="15" actId="1076"/>
          <ac:spMkLst>
            <pc:docMk/>
            <pc:sldMk cId="1003332773" sldId="811"/>
            <ac:spMk id="2" creationId="{606032AA-6911-4ACA-A02C-E3672474849D}"/>
          </ac:spMkLst>
        </pc:spChg>
        <pc:picChg chg="mod">
          <ac:chgData name="Holmes, Ellen [NEA]" userId="S::eholmes@nea.org::8df78491-616d-4641-a13e-176bb27a1b7f" providerId="AD" clId="Web-{194B7D25-342F-C9CC-A93D-86A778CE611A}" dt="2023-10-30T23:20:43.493" v="14" actId="1076"/>
          <ac:picMkLst>
            <pc:docMk/>
            <pc:sldMk cId="1003332773" sldId="811"/>
            <ac:picMk id="433153" creationId="{00000000-0000-0000-0000-000000000000}"/>
          </ac:picMkLst>
        </pc:picChg>
      </pc:sldChg>
      <pc:sldChg chg="modSp ord">
        <pc:chgData name="Holmes, Ellen [NEA]" userId="S::eholmes@nea.org::8df78491-616d-4641-a13e-176bb27a1b7f" providerId="AD" clId="Web-{194B7D25-342F-C9CC-A93D-86A778CE611A}" dt="2023-10-30T23:19:10.427" v="5" actId="20577"/>
        <pc:sldMkLst>
          <pc:docMk/>
          <pc:sldMk cId="3987123830" sldId="868"/>
        </pc:sldMkLst>
        <pc:spChg chg="mod">
          <ac:chgData name="Holmes, Ellen [NEA]" userId="S::eholmes@nea.org::8df78491-616d-4641-a13e-176bb27a1b7f" providerId="AD" clId="Web-{194B7D25-342F-C9CC-A93D-86A778CE611A}" dt="2023-10-30T23:19:10.427" v="5" actId="20577"/>
          <ac:spMkLst>
            <pc:docMk/>
            <pc:sldMk cId="3987123830" sldId="868"/>
            <ac:spMk id="3" creationId="{00000000-0000-0000-0000-000000000000}"/>
          </ac:spMkLst>
        </pc:spChg>
      </pc:sldChg>
      <pc:sldChg chg="modSp">
        <pc:chgData name="Holmes, Ellen [NEA]" userId="S::eholmes@nea.org::8df78491-616d-4641-a13e-176bb27a1b7f" providerId="AD" clId="Web-{194B7D25-342F-C9CC-A93D-86A778CE611A}" dt="2023-10-31T00:00:58.331" v="459" actId="20577"/>
        <pc:sldMkLst>
          <pc:docMk/>
          <pc:sldMk cId="511521336" sldId="870"/>
        </pc:sldMkLst>
        <pc:spChg chg="mod">
          <ac:chgData name="Holmes, Ellen [NEA]" userId="S::eholmes@nea.org::8df78491-616d-4641-a13e-176bb27a1b7f" providerId="AD" clId="Web-{194B7D25-342F-C9CC-A93D-86A778CE611A}" dt="2023-10-31T00:00:58.331" v="459" actId="20577"/>
          <ac:spMkLst>
            <pc:docMk/>
            <pc:sldMk cId="511521336" sldId="870"/>
            <ac:spMk id="3" creationId="{00000000-0000-0000-0000-000000000000}"/>
          </ac:spMkLst>
        </pc:spChg>
      </pc:sldChg>
      <pc:sldChg chg="modSp">
        <pc:chgData name="Holmes, Ellen [NEA]" userId="S::eholmes@nea.org::8df78491-616d-4641-a13e-176bb27a1b7f" providerId="AD" clId="Web-{194B7D25-342F-C9CC-A93D-86A778CE611A}" dt="2023-10-31T00:15:45.411" v="465" actId="20577"/>
        <pc:sldMkLst>
          <pc:docMk/>
          <pc:sldMk cId="1501045264" sldId="882"/>
        </pc:sldMkLst>
        <pc:spChg chg="mod">
          <ac:chgData name="Holmes, Ellen [NEA]" userId="S::eholmes@nea.org::8df78491-616d-4641-a13e-176bb27a1b7f" providerId="AD" clId="Web-{194B7D25-342F-C9CC-A93D-86A778CE611A}" dt="2023-10-31T00:15:45.411" v="465" actId="20577"/>
          <ac:spMkLst>
            <pc:docMk/>
            <pc:sldMk cId="1501045264" sldId="882"/>
            <ac:spMk id="2" creationId="{F3F40896-96E4-4D97-BB92-4F0520363633}"/>
          </ac:spMkLst>
        </pc:spChg>
      </pc:sldChg>
      <pc:sldChg chg="modSp">
        <pc:chgData name="Holmes, Ellen [NEA]" userId="S::eholmes@nea.org::8df78491-616d-4641-a13e-176bb27a1b7f" providerId="AD" clId="Web-{194B7D25-342F-C9CC-A93D-86A778CE611A}" dt="2023-10-31T00:30:56.210" v="512" actId="20577"/>
        <pc:sldMkLst>
          <pc:docMk/>
          <pc:sldMk cId="1613629610" sldId="910"/>
        </pc:sldMkLst>
        <pc:spChg chg="mod">
          <ac:chgData name="Holmes, Ellen [NEA]" userId="S::eholmes@nea.org::8df78491-616d-4641-a13e-176bb27a1b7f" providerId="AD" clId="Web-{194B7D25-342F-C9CC-A93D-86A778CE611A}" dt="2023-10-31T00:30:56.210" v="512" actId="20577"/>
          <ac:spMkLst>
            <pc:docMk/>
            <pc:sldMk cId="1613629610" sldId="910"/>
            <ac:spMk id="3" creationId="{00000000-0000-0000-0000-000000000000}"/>
          </ac:spMkLst>
        </pc:spChg>
      </pc:sldChg>
      <pc:sldChg chg="modSp">
        <pc:chgData name="Holmes, Ellen [NEA]" userId="S::eholmes@nea.org::8df78491-616d-4641-a13e-176bb27a1b7f" providerId="AD" clId="Web-{194B7D25-342F-C9CC-A93D-86A778CE611A}" dt="2023-10-31T00:27:33.656" v="488" actId="20577"/>
        <pc:sldMkLst>
          <pc:docMk/>
          <pc:sldMk cId="18696466" sldId="914"/>
        </pc:sldMkLst>
        <pc:spChg chg="mod">
          <ac:chgData name="Holmes, Ellen [NEA]" userId="S::eholmes@nea.org::8df78491-616d-4641-a13e-176bb27a1b7f" providerId="AD" clId="Web-{194B7D25-342F-C9CC-A93D-86A778CE611A}" dt="2023-10-31T00:27:33.656" v="488" actId="20577"/>
          <ac:spMkLst>
            <pc:docMk/>
            <pc:sldMk cId="18696466" sldId="914"/>
            <ac:spMk id="3" creationId="{00000000-0000-0000-0000-000000000000}"/>
          </ac:spMkLst>
        </pc:spChg>
      </pc:sldChg>
      <pc:sldChg chg="modSp">
        <pc:chgData name="Holmes, Ellen [NEA]" userId="S::eholmes@nea.org::8df78491-616d-4641-a13e-176bb27a1b7f" providerId="AD" clId="Web-{194B7D25-342F-C9CC-A93D-86A778CE611A}" dt="2023-10-31T00:33:12.496" v="514" actId="20577"/>
        <pc:sldMkLst>
          <pc:docMk/>
          <pc:sldMk cId="527212980" sldId="935"/>
        </pc:sldMkLst>
        <pc:spChg chg="mod">
          <ac:chgData name="Holmes, Ellen [NEA]" userId="S::eholmes@nea.org::8df78491-616d-4641-a13e-176bb27a1b7f" providerId="AD" clId="Web-{194B7D25-342F-C9CC-A93D-86A778CE611A}" dt="2023-10-31T00:33:12.496" v="514" actId="20577"/>
          <ac:spMkLst>
            <pc:docMk/>
            <pc:sldMk cId="527212980" sldId="935"/>
            <ac:spMk id="3" creationId="{00000000-0000-0000-0000-000000000000}"/>
          </ac:spMkLst>
        </pc:spChg>
      </pc:sldChg>
      <pc:sldChg chg="modSp new">
        <pc:chgData name="Holmes, Ellen [NEA]" userId="S::eholmes@nea.org::8df78491-616d-4641-a13e-176bb27a1b7f" providerId="AD" clId="Web-{194B7D25-342F-C9CC-A93D-86A778CE611A}" dt="2023-10-30T23:50:02.557" v="448" actId="20577"/>
        <pc:sldMkLst>
          <pc:docMk/>
          <pc:sldMk cId="628924745" sldId="973"/>
        </pc:sldMkLst>
        <pc:spChg chg="mod">
          <ac:chgData name="Holmes, Ellen [NEA]" userId="S::eholmes@nea.org::8df78491-616d-4641-a13e-176bb27a1b7f" providerId="AD" clId="Web-{194B7D25-342F-C9CC-A93D-86A778CE611A}" dt="2023-10-30T23:50:02.557" v="448" actId="20577"/>
          <ac:spMkLst>
            <pc:docMk/>
            <pc:sldMk cId="628924745" sldId="973"/>
            <ac:spMk id="3" creationId="{157131FE-DEE0-D2BA-86FD-6D2B8E2485E5}"/>
          </ac:spMkLst>
        </pc:spChg>
      </pc:sldChg>
    </pc:docChg>
  </pc:docChgLst>
  <pc:docChgLst>
    <pc:chgData name="Chun, Helenna [CO]" userId="S::hchun_coloradoea.org#ext#@neahq.onmicrosoft.com::d89df420-c46a-4a3e-b7de-9c8f17ba880a" providerId="AD" clId="Web-{62DC7329-389D-B71D-9FBF-FCDEAF104177}"/>
    <pc:docChg chg="sldOrd">
      <pc:chgData name="Chun, Helenna [CO]" userId="S::hchun_coloradoea.org#ext#@neahq.onmicrosoft.com::d89df420-c46a-4a3e-b7de-9c8f17ba880a" providerId="AD" clId="Web-{62DC7329-389D-B71D-9FBF-FCDEAF104177}" dt="2023-06-04T19:59:31.968" v="0"/>
      <pc:docMkLst>
        <pc:docMk/>
      </pc:docMkLst>
      <pc:sldChg chg="ord">
        <pc:chgData name="Chun, Helenna [CO]" userId="S::hchun_coloradoea.org#ext#@neahq.onmicrosoft.com::d89df420-c46a-4a3e-b7de-9c8f17ba880a" providerId="AD" clId="Web-{62DC7329-389D-B71D-9FBF-FCDEAF104177}" dt="2023-06-04T19:59:31.968" v="0"/>
        <pc:sldMkLst>
          <pc:docMk/>
          <pc:sldMk cId="2800898953" sldId="541"/>
        </pc:sldMkLst>
      </pc:sldChg>
    </pc:docChg>
  </pc:docChgLst>
  <pc:docChgLst>
    <pc:chgData name="Pulkrabek, Vanessa [MN]" userId="S::vanessa.pulkrabek_edmn.org#ext#@neahq.onmicrosoft.com::a81224d0-e988-4d62-a387-eaa8d26915eb" providerId="AD" clId="Web-{E6820E85-BF6C-5366-0F83-E0B83754D3C0}"/>
    <pc:docChg chg="delSld modSld">
      <pc:chgData name="Pulkrabek, Vanessa [MN]" userId="S::vanessa.pulkrabek_edmn.org#ext#@neahq.onmicrosoft.com::a81224d0-e988-4d62-a387-eaa8d26915eb" providerId="AD" clId="Web-{E6820E85-BF6C-5366-0F83-E0B83754D3C0}" dt="2023-10-31T00:33:07.203" v="161"/>
      <pc:docMkLst>
        <pc:docMk/>
      </pc:docMkLst>
      <pc:sldChg chg="modSp">
        <pc:chgData name="Pulkrabek, Vanessa [MN]" userId="S::vanessa.pulkrabek_edmn.org#ext#@neahq.onmicrosoft.com::a81224d0-e988-4d62-a387-eaa8d26915eb" providerId="AD" clId="Web-{E6820E85-BF6C-5366-0F83-E0B83754D3C0}" dt="2023-10-30T23:46:58.676" v="2" actId="20577"/>
        <pc:sldMkLst>
          <pc:docMk/>
          <pc:sldMk cId="3799943332" sldId="797"/>
        </pc:sldMkLst>
        <pc:spChg chg="mod">
          <ac:chgData name="Pulkrabek, Vanessa [MN]" userId="S::vanessa.pulkrabek_edmn.org#ext#@neahq.onmicrosoft.com::a81224d0-e988-4d62-a387-eaa8d26915eb" providerId="AD" clId="Web-{E6820E85-BF6C-5366-0F83-E0B83754D3C0}" dt="2023-10-30T23:46:58.676" v="2" actId="20577"/>
          <ac:spMkLst>
            <pc:docMk/>
            <pc:sldMk cId="3799943332" sldId="797"/>
            <ac:spMk id="3" creationId="{00000000-0000-0000-0000-000000000000}"/>
          </ac:spMkLst>
        </pc:spChg>
      </pc:sldChg>
      <pc:sldChg chg="del">
        <pc:chgData name="Pulkrabek, Vanessa [MN]" userId="S::vanessa.pulkrabek_edmn.org#ext#@neahq.onmicrosoft.com::a81224d0-e988-4d62-a387-eaa8d26915eb" providerId="AD" clId="Web-{E6820E85-BF6C-5366-0F83-E0B83754D3C0}" dt="2023-10-30T23:52:10.694" v="3"/>
        <pc:sldMkLst>
          <pc:docMk/>
          <pc:sldMk cId="1590117383" sldId="799"/>
        </pc:sldMkLst>
      </pc:sldChg>
      <pc:sldChg chg="del">
        <pc:chgData name="Pulkrabek, Vanessa [MN]" userId="S::vanessa.pulkrabek_edmn.org#ext#@neahq.onmicrosoft.com::a81224d0-e988-4d62-a387-eaa8d26915eb" providerId="AD" clId="Web-{E6820E85-BF6C-5366-0F83-E0B83754D3C0}" dt="2023-10-30T23:58:14.344" v="4"/>
        <pc:sldMkLst>
          <pc:docMk/>
          <pc:sldMk cId="346438771" sldId="804"/>
        </pc:sldMkLst>
      </pc:sldChg>
      <pc:sldChg chg="modSp">
        <pc:chgData name="Pulkrabek, Vanessa [MN]" userId="S::vanessa.pulkrabek_edmn.org#ext#@neahq.onmicrosoft.com::a81224d0-e988-4d62-a387-eaa8d26915eb" providerId="AD" clId="Web-{E6820E85-BF6C-5366-0F83-E0B83754D3C0}" dt="2023-10-31T00:16:48.059" v="12" actId="20577"/>
        <pc:sldMkLst>
          <pc:docMk/>
          <pc:sldMk cId="3344794138" sldId="886"/>
        </pc:sldMkLst>
        <pc:spChg chg="mod">
          <ac:chgData name="Pulkrabek, Vanessa [MN]" userId="S::vanessa.pulkrabek_edmn.org#ext#@neahq.onmicrosoft.com::a81224d0-e988-4d62-a387-eaa8d26915eb" providerId="AD" clId="Web-{E6820E85-BF6C-5366-0F83-E0B83754D3C0}" dt="2023-10-31T00:16:48.059" v="12" actId="20577"/>
          <ac:spMkLst>
            <pc:docMk/>
            <pc:sldMk cId="3344794138" sldId="886"/>
            <ac:spMk id="12" creationId="{00000000-0000-0000-0000-000000000000}"/>
          </ac:spMkLst>
        </pc:spChg>
      </pc:sldChg>
      <pc:sldChg chg="modSp">
        <pc:chgData name="Pulkrabek, Vanessa [MN]" userId="S::vanessa.pulkrabek_edmn.org#ext#@neahq.onmicrosoft.com::a81224d0-e988-4d62-a387-eaa8d26915eb" providerId="AD" clId="Web-{E6820E85-BF6C-5366-0F83-E0B83754D3C0}" dt="2023-10-31T00:07:47.523" v="8" actId="20577"/>
        <pc:sldMkLst>
          <pc:docMk/>
          <pc:sldMk cId="1471206796" sldId="889"/>
        </pc:sldMkLst>
        <pc:spChg chg="mod">
          <ac:chgData name="Pulkrabek, Vanessa [MN]" userId="S::vanessa.pulkrabek_edmn.org#ext#@neahq.onmicrosoft.com::a81224d0-e988-4d62-a387-eaa8d26915eb" providerId="AD" clId="Web-{E6820E85-BF6C-5366-0F83-E0B83754D3C0}" dt="2023-10-31T00:07:47.523" v="8" actId="20577"/>
          <ac:spMkLst>
            <pc:docMk/>
            <pc:sldMk cId="1471206796" sldId="889"/>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11:28.975" v="10" actId="20577"/>
        <pc:sldMkLst>
          <pc:docMk/>
          <pc:sldMk cId="2452643403" sldId="894"/>
        </pc:sldMkLst>
        <pc:spChg chg="mod">
          <ac:chgData name="Pulkrabek, Vanessa [MN]" userId="S::vanessa.pulkrabek_edmn.org#ext#@neahq.onmicrosoft.com::a81224d0-e988-4d62-a387-eaa8d26915eb" providerId="AD" clId="Web-{E6820E85-BF6C-5366-0F83-E0B83754D3C0}" dt="2023-10-31T00:11:28.975" v="10" actId="20577"/>
          <ac:spMkLst>
            <pc:docMk/>
            <pc:sldMk cId="2452643403" sldId="894"/>
            <ac:spMk id="97283" creationId="{00000000-0000-0000-0000-000000000000}"/>
          </ac:spMkLst>
        </pc:spChg>
      </pc:sldChg>
      <pc:sldChg chg="modSp">
        <pc:chgData name="Pulkrabek, Vanessa [MN]" userId="S::vanessa.pulkrabek_edmn.org#ext#@neahq.onmicrosoft.com::a81224d0-e988-4d62-a387-eaa8d26915eb" providerId="AD" clId="Web-{E6820E85-BF6C-5366-0F83-E0B83754D3C0}" dt="2023-10-31T00:18:29.707" v="24" actId="20577"/>
        <pc:sldMkLst>
          <pc:docMk/>
          <pc:sldMk cId="3478115224" sldId="895"/>
        </pc:sldMkLst>
        <pc:spChg chg="mod">
          <ac:chgData name="Pulkrabek, Vanessa [MN]" userId="S::vanessa.pulkrabek_edmn.org#ext#@neahq.onmicrosoft.com::a81224d0-e988-4d62-a387-eaa8d26915eb" providerId="AD" clId="Web-{E6820E85-BF6C-5366-0F83-E0B83754D3C0}" dt="2023-10-31T00:18:29.707" v="24"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20:39.825" v="30" actId="20577"/>
        <pc:sldMkLst>
          <pc:docMk/>
          <pc:sldMk cId="2690484104" sldId="898"/>
        </pc:sldMkLst>
        <pc:spChg chg="mod">
          <ac:chgData name="Pulkrabek, Vanessa [MN]" userId="S::vanessa.pulkrabek_edmn.org#ext#@neahq.onmicrosoft.com::a81224d0-e988-4d62-a387-eaa8d26915eb" providerId="AD" clId="Web-{E6820E85-BF6C-5366-0F83-E0B83754D3C0}" dt="2023-10-31T00:20:39.825" v="30" actId="20577"/>
          <ac:spMkLst>
            <pc:docMk/>
            <pc:sldMk cId="2690484104" sldId="898"/>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06.296" v="78"/>
        <pc:sldMkLst>
          <pc:docMk/>
          <pc:sldMk cId="1362311392" sldId="922"/>
        </pc:sldMkLst>
      </pc:sldChg>
      <pc:sldChg chg="modSp">
        <pc:chgData name="Pulkrabek, Vanessa [MN]" userId="S::vanessa.pulkrabek_edmn.org#ext#@neahq.onmicrosoft.com::a81224d0-e988-4d62-a387-eaa8d26915eb" providerId="AD" clId="Web-{E6820E85-BF6C-5366-0F83-E0B83754D3C0}" dt="2023-10-31T00:31:45.932" v="160" actId="20577"/>
        <pc:sldMkLst>
          <pc:docMk/>
          <pc:sldMk cId="4168550326" sldId="923"/>
        </pc:sldMkLst>
        <pc:spChg chg="mod">
          <ac:chgData name="Pulkrabek, Vanessa [MN]" userId="S::vanessa.pulkrabek_edmn.org#ext#@neahq.onmicrosoft.com::a81224d0-e988-4d62-a387-eaa8d26915eb" providerId="AD" clId="Web-{E6820E85-BF6C-5366-0F83-E0B83754D3C0}" dt="2023-10-31T00:31:45.932" v="160" actId="20577"/>
          <ac:spMkLst>
            <pc:docMk/>
            <pc:sldMk cId="4168550326" sldId="923"/>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15.406" v="79"/>
        <pc:sldMkLst>
          <pc:docMk/>
          <pc:sldMk cId="1459147038" sldId="924"/>
        </pc:sldMkLst>
      </pc:sldChg>
      <pc:sldChg chg="modSp">
        <pc:chgData name="Pulkrabek, Vanessa [MN]" userId="S::vanessa.pulkrabek_edmn.org#ext#@neahq.onmicrosoft.com::a81224d0-e988-4d62-a387-eaa8d26915eb" providerId="AD" clId="Web-{E6820E85-BF6C-5366-0F83-E0B83754D3C0}" dt="2023-10-31T00:30:50.194" v="149" actId="20577"/>
        <pc:sldMkLst>
          <pc:docMk/>
          <pc:sldMk cId="2691569957" sldId="925"/>
        </pc:sldMkLst>
        <pc:spChg chg="mod">
          <ac:chgData name="Pulkrabek, Vanessa [MN]" userId="S::vanessa.pulkrabek_edmn.org#ext#@neahq.onmicrosoft.com::a81224d0-e988-4d62-a387-eaa8d26915eb" providerId="AD" clId="Web-{E6820E85-BF6C-5366-0F83-E0B83754D3C0}" dt="2023-10-31T00:30:50.194" v="149" actId="20577"/>
          <ac:spMkLst>
            <pc:docMk/>
            <pc:sldMk cId="2691569957" sldId="925"/>
            <ac:spMk id="2" creationId="{EBC56436-C9D7-446E-1D41-7D7C5F22FF65}"/>
          </ac:spMkLst>
        </pc:spChg>
      </pc:sldChg>
      <pc:sldChg chg="del">
        <pc:chgData name="Pulkrabek, Vanessa [MN]" userId="S::vanessa.pulkrabek_edmn.org#ext#@neahq.onmicrosoft.com::a81224d0-e988-4d62-a387-eaa8d26915eb" providerId="AD" clId="Web-{E6820E85-BF6C-5366-0F83-E0B83754D3C0}" dt="2023-10-31T00:33:07.203" v="161"/>
        <pc:sldMkLst>
          <pc:docMk/>
          <pc:sldMk cId="1017183883" sldId="926"/>
        </pc:sldMkLst>
      </pc:sldChg>
      <pc:sldChg chg="modSp">
        <pc:chgData name="Pulkrabek, Vanessa [MN]" userId="S::vanessa.pulkrabek_edmn.org#ext#@neahq.onmicrosoft.com::a81224d0-e988-4d62-a387-eaa8d26915eb" providerId="AD" clId="Web-{E6820E85-BF6C-5366-0F83-E0B83754D3C0}" dt="2023-10-31T00:23:34.555" v="77" actId="20577"/>
        <pc:sldMkLst>
          <pc:docMk/>
          <pc:sldMk cId="2674096095" sldId="972"/>
        </pc:sldMkLst>
        <pc:spChg chg="mod">
          <ac:chgData name="Pulkrabek, Vanessa [MN]" userId="S::vanessa.pulkrabek_edmn.org#ext#@neahq.onmicrosoft.com::a81224d0-e988-4d62-a387-eaa8d26915eb" providerId="AD" clId="Web-{E6820E85-BF6C-5366-0F83-E0B83754D3C0}" dt="2023-10-31T00:23:34.555" v="77" actId="20577"/>
          <ac:spMkLst>
            <pc:docMk/>
            <pc:sldMk cId="2674096095" sldId="972"/>
            <ac:spMk id="249" creationId="{00000000-0000-0000-0000-000000000000}"/>
          </ac:spMkLst>
        </pc:spChg>
      </pc:sldChg>
    </pc:docChg>
  </pc:docChgLst>
  <pc:docChgLst>
    <pc:chgData name="Chun, Helenna [CO]" userId="S::hchun_coloradoea.org#ext#@neahq.onmicrosoft.com::d89df420-c46a-4a3e-b7de-9c8f17ba880a" providerId="AD" clId="Web-{9ECE1B05-6262-4A96-6777-F989D1CFD411}"/>
    <pc:docChg chg="addSld delSld modSld sldOrd">
      <pc:chgData name="Chun, Helenna [CO]" userId="S::hchun_coloradoea.org#ext#@neahq.onmicrosoft.com::d89df420-c46a-4a3e-b7de-9c8f17ba880a" providerId="AD" clId="Web-{9ECE1B05-6262-4A96-6777-F989D1CFD411}" dt="2023-06-08T00:21:07.598" v="1191" actId="20577"/>
      <pc:docMkLst>
        <pc:docMk/>
      </pc:docMkLst>
      <pc:sldChg chg="del">
        <pc:chgData name="Chun, Helenna [CO]" userId="S::hchun_coloradoea.org#ext#@neahq.onmicrosoft.com::d89df420-c46a-4a3e-b7de-9c8f17ba880a" providerId="AD" clId="Web-{9ECE1B05-6262-4A96-6777-F989D1CFD411}" dt="2023-06-07T23:51:12.262" v="1188"/>
        <pc:sldMkLst>
          <pc:docMk/>
          <pc:sldMk cId="1858935731" sldId="535"/>
        </pc:sldMkLst>
      </pc:sldChg>
      <pc:sldChg chg="modSp del">
        <pc:chgData name="Chun, Helenna [CO]" userId="S::hchun_coloradoea.org#ext#@neahq.onmicrosoft.com::d89df420-c46a-4a3e-b7de-9c8f17ba880a" providerId="AD" clId="Web-{9ECE1B05-6262-4A96-6777-F989D1CFD411}" dt="2023-06-07T23:31:24.215" v="131"/>
        <pc:sldMkLst>
          <pc:docMk/>
          <pc:sldMk cId="471959770" sldId="653"/>
        </pc:sldMkLst>
        <pc:spChg chg="mod">
          <ac:chgData name="Chun, Helenna [CO]" userId="S::hchun_coloradoea.org#ext#@neahq.onmicrosoft.com::d89df420-c46a-4a3e-b7de-9c8f17ba880a" providerId="AD" clId="Web-{9ECE1B05-6262-4A96-6777-F989D1CFD411}" dt="2023-06-07T23:10:12.367" v="130" actId="20577"/>
          <ac:spMkLst>
            <pc:docMk/>
            <pc:sldMk cId="471959770" sldId="653"/>
            <ac:spMk id="3" creationId="{BFB534AC-418A-E03F-90EC-966AC25ABFA9}"/>
          </ac:spMkLst>
        </pc:spChg>
      </pc:sldChg>
      <pc:sldChg chg="modSp">
        <pc:chgData name="Chun, Helenna [CO]" userId="S::hchun_coloradoea.org#ext#@neahq.onmicrosoft.com::d89df420-c46a-4a3e-b7de-9c8f17ba880a" providerId="AD" clId="Web-{9ECE1B05-6262-4A96-6777-F989D1CFD411}" dt="2023-06-08T00:21:07.598" v="1191" actId="20577"/>
        <pc:sldMkLst>
          <pc:docMk/>
          <pc:sldMk cId="1979015858" sldId="654"/>
        </pc:sldMkLst>
        <pc:spChg chg="mod">
          <ac:chgData name="Chun, Helenna [CO]" userId="S::hchun_coloradoea.org#ext#@neahq.onmicrosoft.com::d89df420-c46a-4a3e-b7de-9c8f17ba880a" providerId="AD" clId="Web-{9ECE1B05-6262-4A96-6777-F989D1CFD411}" dt="2023-06-08T00:21:07.598" v="1191" actId="20577"/>
          <ac:spMkLst>
            <pc:docMk/>
            <pc:sldMk cId="1979015858" sldId="654"/>
            <ac:spMk id="3" creationId="{31A4C5F4-9CB1-6CDF-F707-54D8EEE26B6C}"/>
          </ac:spMkLst>
        </pc:spChg>
      </pc:sldChg>
      <pc:sldChg chg="modSp add">
        <pc:chgData name="Chun, Helenna [CO]" userId="S::hchun_coloradoea.org#ext#@neahq.onmicrosoft.com::d89df420-c46a-4a3e-b7de-9c8f17ba880a" providerId="AD" clId="Web-{9ECE1B05-6262-4A96-6777-F989D1CFD411}" dt="2023-06-07T23:41:01.442" v="623" actId="20577"/>
        <pc:sldMkLst>
          <pc:docMk/>
          <pc:sldMk cId="1493162795" sldId="656"/>
        </pc:sldMkLst>
        <pc:spChg chg="mod">
          <ac:chgData name="Chun, Helenna [CO]" userId="S::hchun_coloradoea.org#ext#@neahq.onmicrosoft.com::d89df420-c46a-4a3e-b7de-9c8f17ba880a" providerId="AD" clId="Web-{9ECE1B05-6262-4A96-6777-F989D1CFD411}" dt="2023-06-07T23:34:49.374" v="244" actId="20577"/>
          <ac:spMkLst>
            <pc:docMk/>
            <pc:sldMk cId="1493162795" sldId="656"/>
            <ac:spMk id="2" creationId="{954E5146-15F4-560F-636E-03ABAF975DB8}"/>
          </ac:spMkLst>
        </pc:spChg>
        <pc:spChg chg="mod">
          <ac:chgData name="Chun, Helenna [CO]" userId="S::hchun_coloradoea.org#ext#@neahq.onmicrosoft.com::d89df420-c46a-4a3e-b7de-9c8f17ba880a" providerId="AD" clId="Web-{9ECE1B05-6262-4A96-6777-F989D1CFD411}" dt="2023-06-07T23:41:01.442" v="623" actId="20577"/>
          <ac:spMkLst>
            <pc:docMk/>
            <pc:sldMk cId="1493162795" sldId="656"/>
            <ac:spMk id="3" creationId="{BFB534AC-418A-E03F-90EC-966AC25ABFA9}"/>
          </ac:spMkLst>
        </pc:spChg>
      </pc:sldChg>
      <pc:sldChg chg="new del">
        <pc:chgData name="Chun, Helenna [CO]" userId="S::hchun_coloradoea.org#ext#@neahq.onmicrosoft.com::d89df420-c46a-4a3e-b7de-9c8f17ba880a" providerId="AD" clId="Web-{9ECE1B05-6262-4A96-6777-F989D1CFD411}" dt="2023-06-07T23:31:51.997" v="134"/>
        <pc:sldMkLst>
          <pc:docMk/>
          <pc:sldMk cId="1922573055" sldId="657"/>
        </pc:sldMkLst>
      </pc:sldChg>
      <pc:sldChg chg="modSp new ord">
        <pc:chgData name="Chun, Helenna [CO]" userId="S::hchun_coloradoea.org#ext#@neahq.onmicrosoft.com::d89df420-c46a-4a3e-b7de-9c8f17ba880a" providerId="AD" clId="Web-{9ECE1B05-6262-4A96-6777-F989D1CFD411}" dt="2023-06-07T23:32:20.466" v="140" actId="20577"/>
        <pc:sldMkLst>
          <pc:docMk/>
          <pc:sldMk cId="3653356837" sldId="657"/>
        </pc:sldMkLst>
        <pc:spChg chg="mod">
          <ac:chgData name="Chun, Helenna [CO]" userId="S::hchun_coloradoea.org#ext#@neahq.onmicrosoft.com::d89df420-c46a-4a3e-b7de-9c8f17ba880a" providerId="AD" clId="Web-{9ECE1B05-6262-4A96-6777-F989D1CFD411}" dt="2023-06-07T23:32:20.466" v="140" actId="20577"/>
          <ac:spMkLst>
            <pc:docMk/>
            <pc:sldMk cId="3653356837" sldId="657"/>
            <ac:spMk id="2" creationId="{5EB4576C-71E6-4AE5-DE10-85384DF27D7C}"/>
          </ac:spMkLst>
        </pc:spChg>
      </pc:sldChg>
      <pc:sldChg chg="modSp new">
        <pc:chgData name="Chun, Helenna [CO]" userId="S::hchun_coloradoea.org#ext#@neahq.onmicrosoft.com::d89df420-c46a-4a3e-b7de-9c8f17ba880a" providerId="AD" clId="Web-{9ECE1B05-6262-4A96-6777-F989D1CFD411}" dt="2023-06-07T23:46:00.055" v="873" actId="20577"/>
        <pc:sldMkLst>
          <pc:docMk/>
          <pc:sldMk cId="601248739" sldId="658"/>
        </pc:sldMkLst>
        <pc:spChg chg="mod">
          <ac:chgData name="Chun, Helenna [CO]" userId="S::hchun_coloradoea.org#ext#@neahq.onmicrosoft.com::d89df420-c46a-4a3e-b7de-9c8f17ba880a" providerId="AD" clId="Web-{9ECE1B05-6262-4A96-6777-F989D1CFD411}" dt="2023-06-07T23:35:49.812" v="324" actId="20577"/>
          <ac:spMkLst>
            <pc:docMk/>
            <pc:sldMk cId="601248739" sldId="658"/>
            <ac:spMk id="2" creationId="{AA1E9AAB-6632-4A72-E7BA-308668A534D0}"/>
          </ac:spMkLst>
        </pc:spChg>
        <pc:spChg chg="mod">
          <ac:chgData name="Chun, Helenna [CO]" userId="S::hchun_coloradoea.org#ext#@neahq.onmicrosoft.com::d89df420-c46a-4a3e-b7de-9c8f17ba880a" providerId="AD" clId="Web-{9ECE1B05-6262-4A96-6777-F989D1CFD411}" dt="2023-06-07T23:46:00.055" v="873" actId="20577"/>
          <ac:spMkLst>
            <pc:docMk/>
            <pc:sldMk cId="601248739" sldId="658"/>
            <ac:spMk id="3" creationId="{3F6B1693-9D77-282A-DC45-87DFB0B4FD0A}"/>
          </ac:spMkLst>
        </pc:spChg>
        <pc:spChg chg="mod">
          <ac:chgData name="Chun, Helenna [CO]" userId="S::hchun_coloradoea.org#ext#@neahq.onmicrosoft.com::d89df420-c46a-4a3e-b7de-9c8f17ba880a" providerId="AD" clId="Web-{9ECE1B05-6262-4A96-6777-F989D1CFD411}" dt="2023-06-07T23:39:15.628" v="599" actId="20577"/>
          <ac:spMkLst>
            <pc:docMk/>
            <pc:sldMk cId="601248739" sldId="658"/>
            <ac:spMk id="4" creationId="{5447EB1E-40E6-05BD-3C76-B7D66EF2D8AD}"/>
          </ac:spMkLst>
        </pc:spChg>
      </pc:sldChg>
      <pc:sldChg chg="new del ord">
        <pc:chgData name="Chun, Helenna [CO]" userId="S::hchun_coloradoea.org#ext#@neahq.onmicrosoft.com::d89df420-c46a-4a3e-b7de-9c8f17ba880a" providerId="AD" clId="Web-{9ECE1B05-6262-4A96-6777-F989D1CFD411}" dt="2023-06-07T23:46:21.977" v="878"/>
        <pc:sldMkLst>
          <pc:docMk/>
          <pc:sldMk cId="497421224" sldId="659"/>
        </pc:sldMkLst>
      </pc:sldChg>
      <pc:sldChg chg="modSp new ord">
        <pc:chgData name="Chun, Helenna [CO]" userId="S::hchun_coloradoea.org#ext#@neahq.onmicrosoft.com::d89df420-c46a-4a3e-b7de-9c8f17ba880a" providerId="AD" clId="Web-{9ECE1B05-6262-4A96-6777-F989D1CFD411}" dt="2023-06-07T23:49:56.292" v="1143" actId="14100"/>
        <pc:sldMkLst>
          <pc:docMk/>
          <pc:sldMk cId="2578175545" sldId="659"/>
        </pc:sldMkLst>
        <pc:spChg chg="mod">
          <ac:chgData name="Chun, Helenna [CO]" userId="S::hchun_coloradoea.org#ext#@neahq.onmicrosoft.com::d89df420-c46a-4a3e-b7de-9c8f17ba880a" providerId="AD" clId="Web-{9ECE1B05-6262-4A96-6777-F989D1CFD411}" dt="2023-06-07T23:46:47.915" v="887" actId="20577"/>
          <ac:spMkLst>
            <pc:docMk/>
            <pc:sldMk cId="2578175545" sldId="659"/>
            <ac:spMk id="2" creationId="{D6A0CABE-4AAC-2445-F4C8-AD42835B0844}"/>
          </ac:spMkLst>
        </pc:spChg>
        <pc:spChg chg="mod">
          <ac:chgData name="Chun, Helenna [CO]" userId="S::hchun_coloradoea.org#ext#@neahq.onmicrosoft.com::d89df420-c46a-4a3e-b7de-9c8f17ba880a" providerId="AD" clId="Web-{9ECE1B05-6262-4A96-6777-F989D1CFD411}" dt="2023-06-07T23:49:56.292" v="1143" actId="14100"/>
          <ac:spMkLst>
            <pc:docMk/>
            <pc:sldMk cId="2578175545" sldId="659"/>
            <ac:spMk id="3" creationId="{B397F20E-4550-51CF-E853-1C6BDB051F78}"/>
          </ac:spMkLst>
        </pc:spChg>
      </pc:sldChg>
      <pc:sldChg chg="new del">
        <pc:chgData name="Chun, Helenna [CO]" userId="S::hchun_coloradoea.org#ext#@neahq.onmicrosoft.com::d89df420-c46a-4a3e-b7de-9c8f17ba880a" providerId="AD" clId="Web-{9ECE1B05-6262-4A96-6777-F989D1CFD411}" dt="2023-06-07T23:46:12.321" v="875"/>
        <pc:sldMkLst>
          <pc:docMk/>
          <pc:sldMk cId="3907899944" sldId="659"/>
        </pc:sldMkLst>
      </pc:sldChg>
      <pc:sldChg chg="modSp new del">
        <pc:chgData name="Chun, Helenna [CO]" userId="S::hchun_coloradoea.org#ext#@neahq.onmicrosoft.com::d89df420-c46a-4a3e-b7de-9c8f17ba880a" providerId="AD" clId="Web-{9ECE1B05-6262-4A96-6777-F989D1CFD411}" dt="2023-06-07T23:51:06.481" v="1187"/>
        <pc:sldMkLst>
          <pc:docMk/>
          <pc:sldMk cId="2151182823" sldId="660"/>
        </pc:sldMkLst>
        <pc:spChg chg="mod">
          <ac:chgData name="Chun, Helenna [CO]" userId="S::hchun_coloradoea.org#ext#@neahq.onmicrosoft.com::d89df420-c46a-4a3e-b7de-9c8f17ba880a" providerId="AD" clId="Web-{9ECE1B05-6262-4A96-6777-F989D1CFD411}" dt="2023-06-07T23:50:38.496" v="1173" actId="20577"/>
          <ac:spMkLst>
            <pc:docMk/>
            <pc:sldMk cId="2151182823" sldId="660"/>
            <ac:spMk id="2" creationId="{5D5033CA-92A8-FDFD-3FC7-F4915717C0CE}"/>
          </ac:spMkLst>
        </pc:spChg>
        <pc:spChg chg="mod">
          <ac:chgData name="Chun, Helenna [CO]" userId="S::hchun_coloradoea.org#ext#@neahq.onmicrosoft.com::d89df420-c46a-4a3e-b7de-9c8f17ba880a" providerId="AD" clId="Web-{9ECE1B05-6262-4A96-6777-F989D1CFD411}" dt="2023-06-07T23:51:02.590" v="1186" actId="20577"/>
          <ac:spMkLst>
            <pc:docMk/>
            <pc:sldMk cId="2151182823" sldId="660"/>
            <ac:spMk id="3" creationId="{09871470-B289-074F-2A97-F9C2895F66FF}"/>
          </ac:spMkLst>
        </pc:spChg>
      </pc:sldChg>
    </pc:docChg>
  </pc:docChgLst>
  <pc:docChgLst>
    <pc:chgData name="Mina Itabashi" userId="S::mitabashi_jwj.org#ext#@neahq.onmicrosoft.com::0cfb370e-7598-411a-a32d-e32122f472df" providerId="AD" clId="Web-{45ECA2C3-A10B-F53A-3340-0A4899075CEF}"/>
    <pc:docChg chg="addSld delSld modSld sldOrd">
      <pc:chgData name="Mina Itabashi" userId="S::mitabashi_jwj.org#ext#@neahq.onmicrosoft.com::0cfb370e-7598-411a-a32d-e32122f472df" providerId="AD" clId="Web-{45ECA2C3-A10B-F53A-3340-0A4899075CEF}" dt="2023-06-03T20:52:34.104" v="90"/>
      <pc:docMkLst>
        <pc:docMk/>
      </pc:docMkLst>
      <pc:sldChg chg="modSp">
        <pc:chgData name="Mina Itabashi" userId="S::mitabashi_jwj.org#ext#@neahq.onmicrosoft.com::0cfb370e-7598-411a-a32d-e32122f472df" providerId="AD" clId="Web-{45ECA2C3-A10B-F53A-3340-0A4899075CEF}" dt="2023-06-03T20:37:10.667" v="23" actId="20577"/>
        <pc:sldMkLst>
          <pc:docMk/>
          <pc:sldMk cId="741684037" sldId="286"/>
        </pc:sldMkLst>
        <pc:spChg chg="mod">
          <ac:chgData name="Mina Itabashi" userId="S::mitabashi_jwj.org#ext#@neahq.onmicrosoft.com::0cfb370e-7598-411a-a32d-e32122f472df" providerId="AD" clId="Web-{45ECA2C3-A10B-F53A-3340-0A4899075CEF}" dt="2023-06-03T20:37:10.667" v="23" actId="20577"/>
          <ac:spMkLst>
            <pc:docMk/>
            <pc:sldMk cId="741684037" sldId="286"/>
            <ac:spMk id="2" creationId="{00000000-0000-0000-0000-000000000000}"/>
          </ac:spMkLst>
        </pc:spChg>
      </pc:sldChg>
      <pc:sldChg chg="delSp modSp">
        <pc:chgData name="Mina Itabashi" userId="S::mitabashi_jwj.org#ext#@neahq.onmicrosoft.com::0cfb370e-7598-411a-a32d-e32122f472df" providerId="AD" clId="Web-{45ECA2C3-A10B-F53A-3340-0A4899075CEF}" dt="2023-06-03T20:50:19.517" v="82" actId="1076"/>
        <pc:sldMkLst>
          <pc:docMk/>
          <pc:sldMk cId="2889354308" sldId="526"/>
        </pc:sldMkLst>
        <pc:spChg chg="del">
          <ac:chgData name="Mina Itabashi" userId="S::mitabashi_jwj.org#ext#@neahq.onmicrosoft.com::0cfb370e-7598-411a-a32d-e32122f472df" providerId="AD" clId="Web-{45ECA2C3-A10B-F53A-3340-0A4899075CEF}" dt="2023-06-03T20:50:16.189" v="81"/>
          <ac:spMkLst>
            <pc:docMk/>
            <pc:sldMk cId="2889354308" sldId="526"/>
            <ac:spMk id="3" creationId="{D30FBEB9-688D-0EEE-C261-BEBF11D78CA7}"/>
          </ac:spMkLst>
        </pc:spChg>
        <pc:spChg chg="mod">
          <ac:chgData name="Mina Itabashi" userId="S::mitabashi_jwj.org#ext#@neahq.onmicrosoft.com::0cfb370e-7598-411a-a32d-e32122f472df" providerId="AD" clId="Web-{45ECA2C3-A10B-F53A-3340-0A4899075CEF}" dt="2023-06-03T20:50:19.517" v="82" actId="1076"/>
          <ac:spMkLst>
            <pc:docMk/>
            <pc:sldMk cId="2889354308" sldId="526"/>
            <ac:spMk id="240" creationId="{00000000-0000-0000-0000-000000000000}"/>
          </ac:spMkLst>
        </pc:spChg>
      </pc:sldChg>
      <pc:sldChg chg="ord">
        <pc:chgData name="Mina Itabashi" userId="S::mitabashi_jwj.org#ext#@neahq.onmicrosoft.com::0cfb370e-7598-411a-a32d-e32122f472df" providerId="AD" clId="Web-{45ECA2C3-A10B-F53A-3340-0A4899075CEF}" dt="2023-06-03T20:44:23.306" v="45"/>
        <pc:sldMkLst>
          <pc:docMk/>
          <pc:sldMk cId="3543893008" sldId="528"/>
        </pc:sldMkLst>
      </pc:sldChg>
      <pc:sldChg chg="ord">
        <pc:chgData name="Mina Itabashi" userId="S::mitabashi_jwj.org#ext#@neahq.onmicrosoft.com::0cfb370e-7598-411a-a32d-e32122f472df" providerId="AD" clId="Web-{45ECA2C3-A10B-F53A-3340-0A4899075CEF}" dt="2023-06-03T20:44:23.306" v="46"/>
        <pc:sldMkLst>
          <pc:docMk/>
          <pc:sldMk cId="2035985728" sldId="529"/>
        </pc:sldMkLst>
      </pc:sldChg>
      <pc:sldChg chg="modSp del">
        <pc:chgData name="Mina Itabashi" userId="S::mitabashi_jwj.org#ext#@neahq.onmicrosoft.com::0cfb370e-7598-411a-a32d-e32122f472df" providerId="AD" clId="Web-{45ECA2C3-A10B-F53A-3340-0A4899075CEF}" dt="2023-06-03T20:49:35.592" v="77"/>
        <pc:sldMkLst>
          <pc:docMk/>
          <pc:sldMk cId="2065003038" sldId="533"/>
        </pc:sldMkLst>
        <pc:spChg chg="mod">
          <ac:chgData name="Mina Itabashi" userId="S::mitabashi_jwj.org#ext#@neahq.onmicrosoft.com::0cfb370e-7598-411a-a32d-e32122f472df" providerId="AD" clId="Web-{45ECA2C3-A10B-F53A-3340-0A4899075CEF}" dt="2023-06-03T20:43:03.128" v="42" actId="20577"/>
          <ac:spMkLst>
            <pc:docMk/>
            <pc:sldMk cId="2065003038" sldId="533"/>
            <ac:spMk id="2" creationId="{6B9B1A18-0CFD-9FAD-3738-EA8FFE27FA5A}"/>
          </ac:spMkLst>
        </pc:spChg>
        <pc:spChg chg="mod">
          <ac:chgData name="Mina Itabashi" userId="S::mitabashi_jwj.org#ext#@neahq.onmicrosoft.com::0cfb370e-7598-411a-a32d-e32122f472df" providerId="AD" clId="Web-{45ECA2C3-A10B-F53A-3340-0A4899075CEF}" dt="2023-06-03T20:42:58.269" v="41" actId="20577"/>
          <ac:spMkLst>
            <pc:docMk/>
            <pc:sldMk cId="2065003038" sldId="533"/>
            <ac:spMk id="3" creationId="{D2CA1AA0-9E42-4512-F21C-96C0FF1C38DF}"/>
          </ac:spMkLst>
        </pc:spChg>
      </pc:sldChg>
      <pc:sldChg chg="add">
        <pc:chgData name="Mina Itabashi" userId="S::mitabashi_jwj.org#ext#@neahq.onmicrosoft.com::0cfb370e-7598-411a-a32d-e32122f472df" providerId="AD" clId="Web-{45ECA2C3-A10B-F53A-3340-0A4899075CEF}" dt="2023-06-03T20:35:45.552" v="0"/>
        <pc:sldMkLst>
          <pc:docMk/>
          <pc:sldMk cId="2013644075" sldId="638"/>
        </pc:sldMkLst>
      </pc:sldChg>
      <pc:sldChg chg="add del">
        <pc:chgData name="Mina Itabashi" userId="S::mitabashi_jwj.org#ext#@neahq.onmicrosoft.com::0cfb370e-7598-411a-a32d-e32122f472df" providerId="AD" clId="Web-{45ECA2C3-A10B-F53A-3340-0A4899075CEF}" dt="2023-06-03T20:37:12.011" v="24"/>
        <pc:sldMkLst>
          <pc:docMk/>
          <pc:sldMk cId="801291355" sldId="639"/>
        </pc:sldMkLst>
      </pc:sldChg>
      <pc:sldChg chg="new del">
        <pc:chgData name="Mina Itabashi" userId="S::mitabashi_jwj.org#ext#@neahq.onmicrosoft.com::0cfb370e-7598-411a-a32d-e32122f472df" providerId="AD" clId="Web-{45ECA2C3-A10B-F53A-3340-0A4899075CEF}" dt="2023-06-03T20:36:38.118" v="2"/>
        <pc:sldMkLst>
          <pc:docMk/>
          <pc:sldMk cId="1760381744" sldId="639"/>
        </pc:sldMkLst>
      </pc:sldChg>
      <pc:sldChg chg="add">
        <pc:chgData name="Mina Itabashi" userId="S::mitabashi_jwj.org#ext#@neahq.onmicrosoft.com::0cfb370e-7598-411a-a32d-e32122f472df" providerId="AD" clId="Web-{45ECA2C3-A10B-F53A-3340-0A4899075CEF}" dt="2023-06-03T20:38:47.080" v="25"/>
        <pc:sldMkLst>
          <pc:docMk/>
          <pc:sldMk cId="3974430263" sldId="639"/>
        </pc:sldMkLst>
      </pc:sldChg>
      <pc:sldChg chg="modSp add ord">
        <pc:chgData name="Mina Itabashi" userId="S::mitabashi_jwj.org#ext#@neahq.onmicrosoft.com::0cfb370e-7598-411a-a32d-e32122f472df" providerId="AD" clId="Web-{45ECA2C3-A10B-F53A-3340-0A4899075CEF}" dt="2023-06-03T20:41:28.310" v="32" actId="20577"/>
        <pc:sldMkLst>
          <pc:docMk/>
          <pc:sldMk cId="1233903015" sldId="640"/>
        </pc:sldMkLst>
        <pc:spChg chg="mod">
          <ac:chgData name="Mina Itabashi" userId="S::mitabashi_jwj.org#ext#@neahq.onmicrosoft.com::0cfb370e-7598-411a-a32d-e32122f472df" providerId="AD" clId="Web-{45ECA2C3-A10B-F53A-3340-0A4899075CEF}" dt="2023-06-03T20:41:28.310" v="32" actId="20577"/>
          <ac:spMkLst>
            <pc:docMk/>
            <pc:sldMk cId="1233903015" sldId="640"/>
            <ac:spMk id="927" creationId="{00000000-0000-0000-0000-000000000000}"/>
          </ac:spMkLst>
        </pc:spChg>
      </pc:sldChg>
      <pc:sldChg chg="add">
        <pc:chgData name="Mina Itabashi" userId="S::mitabashi_jwj.org#ext#@neahq.onmicrosoft.com::0cfb370e-7598-411a-a32d-e32122f472df" providerId="AD" clId="Web-{45ECA2C3-A10B-F53A-3340-0A4899075CEF}" dt="2023-06-03T20:42:08.344" v="33"/>
        <pc:sldMkLst>
          <pc:docMk/>
          <pc:sldMk cId="4190743571" sldId="641"/>
        </pc:sldMkLst>
      </pc:sldChg>
      <pc:sldChg chg="add del">
        <pc:chgData name="Mina Itabashi" userId="S::mitabashi_jwj.org#ext#@neahq.onmicrosoft.com::0cfb370e-7598-411a-a32d-e32122f472df" providerId="AD" clId="Web-{45ECA2C3-A10B-F53A-3340-0A4899075CEF}" dt="2023-06-03T20:45:34.654" v="67"/>
        <pc:sldMkLst>
          <pc:docMk/>
          <pc:sldMk cId="2506092605" sldId="642"/>
        </pc:sldMkLst>
      </pc:sldChg>
      <pc:sldChg chg="add del">
        <pc:chgData name="Mina Itabashi" userId="S::mitabashi_jwj.org#ext#@neahq.onmicrosoft.com::0cfb370e-7598-411a-a32d-e32122f472df" providerId="AD" clId="Web-{45ECA2C3-A10B-F53A-3340-0A4899075CEF}" dt="2023-06-03T20:44:51.245" v="64"/>
        <pc:sldMkLst>
          <pc:docMk/>
          <pc:sldMk cId="1953945138" sldId="643"/>
        </pc:sldMkLst>
      </pc:sldChg>
      <pc:sldChg chg="modSp add del replId">
        <pc:chgData name="Mina Itabashi" userId="S::mitabashi_jwj.org#ext#@neahq.onmicrosoft.com::0cfb370e-7598-411a-a32d-e32122f472df" providerId="AD" clId="Web-{45ECA2C3-A10B-F53A-3340-0A4899075CEF}" dt="2023-06-03T20:49:35.592" v="76"/>
        <pc:sldMkLst>
          <pc:docMk/>
          <pc:sldMk cId="850752612" sldId="644"/>
        </pc:sldMkLst>
        <pc:spChg chg="mod">
          <ac:chgData name="Mina Itabashi" userId="S::mitabashi_jwj.org#ext#@neahq.onmicrosoft.com::0cfb370e-7598-411a-a32d-e32122f472df" providerId="AD" clId="Web-{45ECA2C3-A10B-F53A-3340-0A4899075CEF}" dt="2023-06-03T20:44:40.447" v="58" actId="20577"/>
          <ac:spMkLst>
            <pc:docMk/>
            <pc:sldMk cId="850752612" sldId="644"/>
            <ac:spMk id="2" creationId="{6B9B1A18-0CFD-9FAD-3738-EA8FFE27FA5A}"/>
          </ac:spMkLst>
        </pc:spChg>
        <pc:spChg chg="mod">
          <ac:chgData name="Mina Itabashi" userId="S::mitabashi_jwj.org#ext#@neahq.onmicrosoft.com::0cfb370e-7598-411a-a32d-e32122f472df" providerId="AD" clId="Web-{45ECA2C3-A10B-F53A-3340-0A4899075CEF}" dt="2023-06-03T20:44:49.339" v="63" actId="20577"/>
          <ac:spMkLst>
            <pc:docMk/>
            <pc:sldMk cId="850752612" sldId="644"/>
            <ac:spMk id="3" creationId="{D2CA1AA0-9E42-4512-F21C-96C0FF1C38DF}"/>
          </ac:spMkLst>
        </pc:spChg>
      </pc:sldChg>
      <pc:sldChg chg="add del">
        <pc:chgData name="Mina Itabashi" userId="S::mitabashi_jwj.org#ext#@neahq.onmicrosoft.com::0cfb370e-7598-411a-a32d-e32122f472df" providerId="AD" clId="Web-{45ECA2C3-A10B-F53A-3340-0A4899075CEF}" dt="2023-06-03T20:44:29.322" v="47"/>
        <pc:sldMkLst>
          <pc:docMk/>
          <pc:sldMk cId="2530042799" sldId="644"/>
        </pc:sldMkLst>
      </pc:sldChg>
      <pc:sldChg chg="modSp add del replId">
        <pc:chgData name="Mina Itabashi" userId="S::mitabashi_jwj.org#ext#@neahq.onmicrosoft.com::0cfb370e-7598-411a-a32d-e32122f472df" providerId="AD" clId="Web-{45ECA2C3-A10B-F53A-3340-0A4899075CEF}" dt="2023-06-03T20:49:35.592" v="75"/>
        <pc:sldMkLst>
          <pc:docMk/>
          <pc:sldMk cId="2973754127" sldId="645"/>
        </pc:sldMkLst>
        <pc:spChg chg="mod">
          <ac:chgData name="Mina Itabashi" userId="S::mitabashi_jwj.org#ext#@neahq.onmicrosoft.com::0cfb370e-7598-411a-a32d-e32122f472df" providerId="AD" clId="Web-{45ECA2C3-A10B-F53A-3340-0A4899075CEF}" dt="2023-06-03T20:45:29.638" v="66" actId="20577"/>
          <ac:spMkLst>
            <pc:docMk/>
            <pc:sldMk cId="2973754127" sldId="645"/>
            <ac:spMk id="2" creationId="{6B9B1A18-0CFD-9FAD-3738-EA8FFE27FA5A}"/>
          </ac:spMkLst>
        </pc:spChg>
        <pc:spChg chg="mod">
          <ac:chgData name="Mina Itabashi" userId="S::mitabashi_jwj.org#ext#@neahq.onmicrosoft.com::0cfb370e-7598-411a-a32d-e32122f472df" providerId="AD" clId="Web-{45ECA2C3-A10B-F53A-3340-0A4899075CEF}" dt="2023-06-03T20:45:40.296" v="71" actId="20577"/>
          <ac:spMkLst>
            <pc:docMk/>
            <pc:sldMk cId="2973754127" sldId="645"/>
            <ac:spMk id="3" creationId="{D2CA1AA0-9E42-4512-F21C-96C0FF1C38DF}"/>
          </ac:spMkLst>
        </pc:spChg>
      </pc:sldChg>
      <pc:sldChg chg="add del replId">
        <pc:chgData name="Mina Itabashi" userId="S::mitabashi_jwj.org#ext#@neahq.onmicrosoft.com::0cfb370e-7598-411a-a32d-e32122f472df" providerId="AD" clId="Web-{45ECA2C3-A10B-F53A-3340-0A4899075CEF}" dt="2023-06-03T20:43:50.444" v="44"/>
        <pc:sldMkLst>
          <pc:docMk/>
          <pc:sldMk cId="4129040076" sldId="645"/>
        </pc:sldMkLst>
      </pc:sldChg>
      <pc:sldChg chg="add">
        <pc:chgData name="Mina Itabashi" userId="S::mitabashi_jwj.org#ext#@neahq.onmicrosoft.com::0cfb370e-7598-411a-a32d-e32122f472df" providerId="AD" clId="Web-{45ECA2C3-A10B-F53A-3340-0A4899075CEF}" dt="2023-06-03T20:47:07.410" v="72"/>
        <pc:sldMkLst>
          <pc:docMk/>
          <pc:sldMk cId="2501935272" sldId="646"/>
        </pc:sldMkLst>
      </pc:sldChg>
      <pc:sldChg chg="add">
        <pc:chgData name="Mina Itabashi" userId="S::mitabashi_jwj.org#ext#@neahq.onmicrosoft.com::0cfb370e-7598-411a-a32d-e32122f472df" providerId="AD" clId="Web-{45ECA2C3-A10B-F53A-3340-0A4899075CEF}" dt="2023-06-03T20:49:09.139" v="73"/>
        <pc:sldMkLst>
          <pc:docMk/>
          <pc:sldMk cId="386297018" sldId="647"/>
        </pc:sldMkLst>
      </pc:sldChg>
      <pc:sldChg chg="add">
        <pc:chgData name="Mina Itabashi" userId="S::mitabashi_jwj.org#ext#@neahq.onmicrosoft.com::0cfb370e-7598-411a-a32d-e32122f472df" providerId="AD" clId="Web-{45ECA2C3-A10B-F53A-3340-0A4899075CEF}" dt="2023-06-03T20:49:25.498" v="74"/>
        <pc:sldMkLst>
          <pc:docMk/>
          <pc:sldMk cId="4005446294" sldId="648"/>
        </pc:sldMkLst>
      </pc:sldChg>
      <pc:sldChg chg="add">
        <pc:chgData name="Mina Itabashi" userId="S::mitabashi_jwj.org#ext#@neahq.onmicrosoft.com::0cfb370e-7598-411a-a32d-e32122f472df" providerId="AD" clId="Web-{45ECA2C3-A10B-F53A-3340-0A4899075CEF}" dt="2023-06-03T20:49:48.171" v="78"/>
        <pc:sldMkLst>
          <pc:docMk/>
          <pc:sldMk cId="984337963" sldId="649"/>
        </pc:sldMkLst>
      </pc:sldChg>
      <pc:sldChg chg="add">
        <pc:chgData name="Mina Itabashi" userId="S::mitabashi_jwj.org#ext#@neahq.onmicrosoft.com::0cfb370e-7598-411a-a32d-e32122f472df" providerId="AD" clId="Web-{45ECA2C3-A10B-F53A-3340-0A4899075CEF}" dt="2023-06-03T20:49:48.281" v="79"/>
        <pc:sldMkLst>
          <pc:docMk/>
          <pc:sldMk cId="1359608211" sldId="650"/>
        </pc:sldMkLst>
      </pc:sldChg>
      <pc:sldChg chg="add">
        <pc:chgData name="Mina Itabashi" userId="S::mitabashi_jwj.org#ext#@neahq.onmicrosoft.com::0cfb370e-7598-411a-a32d-e32122f472df" providerId="AD" clId="Web-{45ECA2C3-A10B-F53A-3340-0A4899075CEF}" dt="2023-06-03T20:49:48.374" v="80"/>
        <pc:sldMkLst>
          <pc:docMk/>
          <pc:sldMk cId="85236331" sldId="651"/>
        </pc:sldMkLst>
      </pc:sldChg>
      <pc:sldChg chg="add replId">
        <pc:chgData name="Mina Itabashi" userId="S::mitabashi_jwj.org#ext#@neahq.onmicrosoft.com::0cfb370e-7598-411a-a32d-e32122f472df" providerId="AD" clId="Web-{45ECA2C3-A10B-F53A-3340-0A4899075CEF}" dt="2023-06-03T20:51:25.178" v="83"/>
        <pc:sldMkLst>
          <pc:docMk/>
          <pc:sldMk cId="3294884490" sldId="652"/>
        </pc:sldMkLst>
      </pc:sldChg>
      <pc:sldChg chg="modSp new del">
        <pc:chgData name="Mina Itabashi" userId="S::mitabashi_jwj.org#ext#@neahq.onmicrosoft.com::0cfb370e-7598-411a-a32d-e32122f472df" providerId="AD" clId="Web-{45ECA2C3-A10B-F53A-3340-0A4899075CEF}" dt="2023-06-03T20:52:34.104" v="90"/>
        <pc:sldMkLst>
          <pc:docMk/>
          <pc:sldMk cId="983380507" sldId="653"/>
        </pc:sldMkLst>
        <pc:spChg chg="mod">
          <ac:chgData name="Mina Itabashi" userId="S::mitabashi_jwj.org#ext#@neahq.onmicrosoft.com::0cfb370e-7598-411a-a32d-e32122f472df" providerId="AD" clId="Web-{45ECA2C3-A10B-F53A-3340-0A4899075CEF}" dt="2023-06-03T20:52:31.620" v="89" actId="20577"/>
          <ac:spMkLst>
            <pc:docMk/>
            <pc:sldMk cId="983380507" sldId="653"/>
            <ac:spMk id="2" creationId="{266B15B0-4D44-DA4C-CDB2-E17E89944700}"/>
          </ac:spMkLst>
        </pc:spChg>
      </pc:sldChg>
    </pc:docChg>
  </pc:docChgLst>
  <pc:docChgLst>
    <pc:chgData name="Liz Smith-Rossiter" userId="S::elizabeth.smith-rossiter_nysut.org#ext#@neahq.onmicrosoft.com::ec3f68c0-9b81-455a-8622-bff67804b55c" providerId="AD" clId="Web-{AAF17BB2-CCCD-338D-13EC-8A82B552A498}"/>
    <pc:docChg chg="sldOrd">
      <pc:chgData name="Liz Smith-Rossiter" userId="S::elizabeth.smith-rossiter_nysut.org#ext#@neahq.onmicrosoft.com::ec3f68c0-9b81-455a-8622-bff67804b55c" providerId="AD" clId="Web-{AAF17BB2-CCCD-338D-13EC-8A82B552A498}" dt="2023-08-11T18:05:15.956" v="0"/>
      <pc:docMkLst>
        <pc:docMk/>
      </pc:docMkLst>
      <pc:sldChg chg="ord">
        <pc:chgData name="Liz Smith-Rossiter" userId="S::elizabeth.smith-rossiter_nysut.org#ext#@neahq.onmicrosoft.com::ec3f68c0-9b81-455a-8622-bff67804b55c" providerId="AD" clId="Web-{AAF17BB2-CCCD-338D-13EC-8A82B552A498}" dt="2023-08-11T18:05:15.956" v="0"/>
        <pc:sldMkLst>
          <pc:docMk/>
          <pc:sldMk cId="914555165" sldId="662"/>
        </pc:sldMkLst>
      </pc:sldChg>
    </pc:docChg>
  </pc:docChgLst>
  <pc:docChgLst>
    <pc:chgData name="Mina Itabashi" userId="S::mitabashi_jwj.org#ext#@neahq.onmicrosoft.com::0cfb370e-7598-411a-a32d-e32122f472df" providerId="AD" clId="Web-{4ED3CCE7-E764-E229-0483-78C993279D5C}"/>
    <pc:docChg chg="addSld modSld sldOrd">
      <pc:chgData name="Mina Itabashi" userId="S::mitabashi_jwj.org#ext#@neahq.onmicrosoft.com::0cfb370e-7598-411a-a32d-e32122f472df" providerId="AD" clId="Web-{4ED3CCE7-E764-E229-0483-78C993279D5C}" dt="2023-06-05T15:27:39.145" v="5" actId="20577"/>
      <pc:docMkLst>
        <pc:docMk/>
      </pc:docMkLst>
      <pc:sldChg chg="ord">
        <pc:chgData name="Mina Itabashi" userId="S::mitabashi_jwj.org#ext#@neahq.onmicrosoft.com::0cfb370e-7598-411a-a32d-e32122f472df" providerId="AD" clId="Web-{4ED3CCE7-E764-E229-0483-78C993279D5C}" dt="2023-06-05T15:27:23.379" v="0"/>
        <pc:sldMkLst>
          <pc:docMk/>
          <pc:sldMk cId="2800898953" sldId="541"/>
        </pc:sldMkLst>
      </pc:sldChg>
      <pc:sldChg chg="modSp new">
        <pc:chgData name="Mina Itabashi" userId="S::mitabashi_jwj.org#ext#@neahq.onmicrosoft.com::0cfb370e-7598-411a-a32d-e32122f472df" providerId="AD" clId="Web-{4ED3CCE7-E764-E229-0483-78C993279D5C}" dt="2023-06-05T15:27:39.145" v="5" actId="20577"/>
        <pc:sldMkLst>
          <pc:docMk/>
          <pc:sldMk cId="471959770" sldId="653"/>
        </pc:sldMkLst>
        <pc:spChg chg="mod">
          <ac:chgData name="Mina Itabashi" userId="S::mitabashi_jwj.org#ext#@neahq.onmicrosoft.com::0cfb370e-7598-411a-a32d-e32122f472df" providerId="AD" clId="Web-{4ED3CCE7-E764-E229-0483-78C993279D5C}" dt="2023-06-05T15:27:39.145" v="5" actId="20577"/>
          <ac:spMkLst>
            <pc:docMk/>
            <pc:sldMk cId="471959770" sldId="653"/>
            <ac:spMk id="2" creationId="{954E5146-15F4-560F-636E-03ABAF975DB8}"/>
          </ac:spMkLst>
        </pc:spChg>
      </pc:sldChg>
    </pc:docChg>
  </pc:docChgLst>
  <pc:docChgLst>
    <pc:chgData name="Mina Itabashi" userId="S::mitabashi_jwj.org#ext#@neahq.onmicrosoft.com::0cfb370e-7598-411a-a32d-e32122f472df" providerId="AD" clId="Web-{2FE25980-8E7E-1F3E-CA09-1BB125573135}"/>
    <pc:docChg chg="addSld delSld modSld">
      <pc:chgData name="Mina Itabashi" userId="S::mitabashi_jwj.org#ext#@neahq.onmicrosoft.com::0cfb370e-7598-411a-a32d-e32122f472df" providerId="AD" clId="Web-{2FE25980-8E7E-1F3E-CA09-1BB125573135}" dt="2023-06-02T22:45:33.993" v="321" actId="1076"/>
      <pc:docMkLst>
        <pc:docMk/>
      </pc:docMkLst>
      <pc:sldChg chg="modSp">
        <pc:chgData name="Mina Itabashi" userId="S::mitabashi_jwj.org#ext#@neahq.onmicrosoft.com::0cfb370e-7598-411a-a32d-e32122f472df" providerId="AD" clId="Web-{2FE25980-8E7E-1F3E-CA09-1BB125573135}" dt="2023-06-02T22:42:18.533" v="89" actId="1076"/>
        <pc:sldMkLst>
          <pc:docMk/>
          <pc:sldMk cId="1523823394" sldId="631"/>
        </pc:sldMkLst>
        <pc:spChg chg="mod">
          <ac:chgData name="Mina Itabashi" userId="S::mitabashi_jwj.org#ext#@neahq.onmicrosoft.com::0cfb370e-7598-411a-a32d-e32122f472df" providerId="AD" clId="Web-{2FE25980-8E7E-1F3E-CA09-1BB125573135}" dt="2023-06-02T22:42:18.533" v="89" actId="1076"/>
          <ac:spMkLst>
            <pc:docMk/>
            <pc:sldMk cId="1523823394" sldId="631"/>
            <ac:spMk id="196" creationId="{00000000-0000-0000-0000-000000000000}"/>
          </ac:spMkLst>
        </pc:spChg>
      </pc:sldChg>
      <pc:sldChg chg="modSp add replId">
        <pc:chgData name="Mina Itabashi" userId="S::mitabashi_jwj.org#ext#@neahq.onmicrosoft.com::0cfb370e-7598-411a-a32d-e32122f472df" providerId="AD" clId="Web-{2FE25980-8E7E-1F3E-CA09-1BB125573135}" dt="2023-06-02T22:42:10.079" v="88" actId="20577"/>
        <pc:sldMkLst>
          <pc:docMk/>
          <pc:sldMk cId="2787237498" sldId="635"/>
        </pc:sldMkLst>
        <pc:spChg chg="mod">
          <ac:chgData name="Mina Itabashi" userId="S::mitabashi_jwj.org#ext#@neahq.onmicrosoft.com::0cfb370e-7598-411a-a32d-e32122f472df" providerId="AD" clId="Web-{2FE25980-8E7E-1F3E-CA09-1BB125573135}" dt="2023-06-02T22:42:10.079" v="88" actId="20577"/>
          <ac:spMkLst>
            <pc:docMk/>
            <pc:sldMk cId="2787237498" sldId="635"/>
            <ac:spMk id="196" creationId="{00000000-0000-0000-0000-000000000000}"/>
          </ac:spMkLst>
        </pc:spChg>
      </pc:sldChg>
      <pc:sldChg chg="new del">
        <pc:chgData name="Mina Itabashi" userId="S::mitabashi_jwj.org#ext#@neahq.onmicrosoft.com::0cfb370e-7598-411a-a32d-e32122f472df" providerId="AD" clId="Web-{2FE25980-8E7E-1F3E-CA09-1BB125573135}" dt="2023-06-02T22:42:42.159" v="91"/>
        <pc:sldMkLst>
          <pc:docMk/>
          <pc:sldMk cId="2472818977" sldId="636"/>
        </pc:sldMkLst>
      </pc:sldChg>
      <pc:sldChg chg="modSp add replId">
        <pc:chgData name="Mina Itabashi" userId="S::mitabashi_jwj.org#ext#@neahq.onmicrosoft.com::0cfb370e-7598-411a-a32d-e32122f472df" providerId="AD" clId="Web-{2FE25980-8E7E-1F3E-CA09-1BB125573135}" dt="2023-06-02T22:44:18.225" v="141" actId="20577"/>
        <pc:sldMkLst>
          <pc:docMk/>
          <pc:sldMk cId="3005685292" sldId="636"/>
        </pc:sldMkLst>
        <pc:spChg chg="mod">
          <ac:chgData name="Mina Itabashi" userId="S::mitabashi_jwj.org#ext#@neahq.onmicrosoft.com::0cfb370e-7598-411a-a32d-e32122f472df" providerId="AD" clId="Web-{2FE25980-8E7E-1F3E-CA09-1BB125573135}" dt="2023-06-02T22:44:18.225" v="141" actId="20577"/>
          <ac:spMkLst>
            <pc:docMk/>
            <pc:sldMk cId="3005685292" sldId="636"/>
            <ac:spMk id="196" creationId="{00000000-0000-0000-0000-000000000000}"/>
          </ac:spMkLst>
        </pc:spChg>
      </pc:sldChg>
      <pc:sldChg chg="new del">
        <pc:chgData name="Mina Itabashi" userId="S::mitabashi_jwj.org#ext#@neahq.onmicrosoft.com::0cfb370e-7598-411a-a32d-e32122f472df" providerId="AD" clId="Web-{2FE25980-8E7E-1F3E-CA09-1BB125573135}" dt="2023-06-02T22:44:38.757" v="145"/>
        <pc:sldMkLst>
          <pc:docMk/>
          <pc:sldMk cId="486988751" sldId="637"/>
        </pc:sldMkLst>
      </pc:sldChg>
      <pc:sldChg chg="new del">
        <pc:chgData name="Mina Itabashi" userId="S::mitabashi_jwj.org#ext#@neahq.onmicrosoft.com::0cfb370e-7598-411a-a32d-e32122f472df" providerId="AD" clId="Web-{2FE25980-8E7E-1F3E-CA09-1BB125573135}" dt="2023-06-02T22:44:23.928" v="143"/>
        <pc:sldMkLst>
          <pc:docMk/>
          <pc:sldMk cId="888847135" sldId="637"/>
        </pc:sldMkLst>
      </pc:sldChg>
      <pc:sldChg chg="modSp add replId">
        <pc:chgData name="Mina Itabashi" userId="S::mitabashi_jwj.org#ext#@neahq.onmicrosoft.com::0cfb370e-7598-411a-a32d-e32122f472df" providerId="AD" clId="Web-{2FE25980-8E7E-1F3E-CA09-1BB125573135}" dt="2023-06-02T22:45:33.993" v="321" actId="1076"/>
        <pc:sldMkLst>
          <pc:docMk/>
          <pc:sldMk cId="3502119026" sldId="637"/>
        </pc:sldMkLst>
        <pc:spChg chg="mod">
          <ac:chgData name="Mina Itabashi" userId="S::mitabashi_jwj.org#ext#@neahq.onmicrosoft.com::0cfb370e-7598-411a-a32d-e32122f472df" providerId="AD" clId="Web-{2FE25980-8E7E-1F3E-CA09-1BB125573135}" dt="2023-06-02T22:45:33.993" v="321" actId="1076"/>
          <ac:spMkLst>
            <pc:docMk/>
            <pc:sldMk cId="3502119026" sldId="637"/>
            <ac:spMk id="196" creationId="{00000000-0000-0000-0000-000000000000}"/>
          </ac:spMkLst>
        </pc:spChg>
      </pc:sldChg>
    </pc:docChg>
  </pc:docChgLst>
  <pc:docChgLst>
    <pc:chgData name="Holmes, Ellen [NEA]" userId="S::eholmes@nea.org::8df78491-616d-4641-a13e-176bb27a1b7f" providerId="AD" clId="Web-{90587A6E-10D1-BD19-DE98-7D3E7C626B88}"/>
    <pc:docChg chg="modSld">
      <pc:chgData name="Holmes, Ellen [NEA]" userId="S::eholmes@nea.org::8df78491-616d-4641-a13e-176bb27a1b7f" providerId="AD" clId="Web-{90587A6E-10D1-BD19-DE98-7D3E7C626B88}" dt="2025-03-09T16:02:17.058" v="101" actId="14100"/>
      <pc:docMkLst>
        <pc:docMk/>
      </pc:docMkLst>
      <pc:sldChg chg="addSp delSp modSp">
        <pc:chgData name="Holmes, Ellen [NEA]" userId="S::eholmes@nea.org::8df78491-616d-4641-a13e-176bb27a1b7f" providerId="AD" clId="Web-{90587A6E-10D1-BD19-DE98-7D3E7C626B88}" dt="2025-03-09T16:02:17.058" v="101" actId="14100"/>
        <pc:sldMkLst>
          <pc:docMk/>
          <pc:sldMk cId="3515079013" sldId="1055"/>
        </pc:sldMkLst>
        <pc:spChg chg="mod">
          <ac:chgData name="Holmes, Ellen [NEA]" userId="S::eholmes@nea.org::8df78491-616d-4641-a13e-176bb27a1b7f" providerId="AD" clId="Web-{90587A6E-10D1-BD19-DE98-7D3E7C626B88}" dt="2025-03-09T16:01:53.604" v="99" actId="14100"/>
          <ac:spMkLst>
            <pc:docMk/>
            <pc:sldMk cId="3515079013" sldId="1055"/>
            <ac:spMk id="2" creationId="{00000000-0000-0000-0000-000000000000}"/>
          </ac:spMkLst>
        </pc:spChg>
        <pc:spChg chg="add del mod">
          <ac:chgData name="Holmes, Ellen [NEA]" userId="S::eholmes@nea.org::8df78491-616d-4641-a13e-176bb27a1b7f" providerId="AD" clId="Web-{90587A6E-10D1-BD19-DE98-7D3E7C626B88}" dt="2025-03-09T15:59:43.923" v="91"/>
          <ac:spMkLst>
            <pc:docMk/>
            <pc:sldMk cId="3515079013" sldId="1055"/>
            <ac:spMk id="4" creationId="{D458DAB1-D32C-8F9D-591A-9F93E08FCFAE}"/>
          </ac:spMkLst>
        </pc:spChg>
        <pc:spChg chg="add del mod">
          <ac:chgData name="Holmes, Ellen [NEA]" userId="S::eholmes@nea.org::8df78491-616d-4641-a13e-176bb27a1b7f" providerId="AD" clId="Web-{90587A6E-10D1-BD19-DE98-7D3E7C626B88}" dt="2025-03-09T16:01:24.758" v="93"/>
          <ac:spMkLst>
            <pc:docMk/>
            <pc:sldMk cId="3515079013" sldId="1055"/>
            <ac:spMk id="7" creationId="{2FCB10A4-57A2-4499-6328-5F6D3B58C671}"/>
          </ac:spMkLst>
        </pc:spChg>
        <pc:picChg chg="add del mod ord">
          <ac:chgData name="Holmes, Ellen [NEA]" userId="S::eholmes@nea.org::8df78491-616d-4641-a13e-176bb27a1b7f" providerId="AD" clId="Web-{90587A6E-10D1-BD19-DE98-7D3E7C626B88}" dt="2025-03-09T15:59:51.876" v="92"/>
          <ac:picMkLst>
            <pc:docMk/>
            <pc:sldMk cId="3515079013" sldId="1055"/>
            <ac:picMk id="5" creationId="{18C9783E-E641-6F39-BB09-B17F02B5BE24}"/>
          </ac:picMkLst>
        </pc:picChg>
        <pc:picChg chg="add mod ord">
          <ac:chgData name="Holmes, Ellen [NEA]" userId="S::eholmes@nea.org::8df78491-616d-4641-a13e-176bb27a1b7f" providerId="AD" clId="Web-{90587A6E-10D1-BD19-DE98-7D3E7C626B88}" dt="2025-03-09T16:02:17.058" v="101" actId="14100"/>
          <ac:picMkLst>
            <pc:docMk/>
            <pc:sldMk cId="3515079013" sldId="1055"/>
            <ac:picMk id="8" creationId="{982D7D7D-DA26-C3B5-7A83-E47DA722DBED}"/>
          </ac:picMkLst>
        </pc:picChg>
        <pc:picChg chg="del">
          <ac:chgData name="Holmes, Ellen [NEA]" userId="S::eholmes@nea.org::8df78491-616d-4641-a13e-176bb27a1b7f" providerId="AD" clId="Web-{90587A6E-10D1-BD19-DE98-7D3E7C626B88}" dt="2025-03-09T15:59:07.603" v="90"/>
          <ac:picMkLst>
            <pc:docMk/>
            <pc:sldMk cId="3515079013" sldId="1055"/>
            <ac:picMk id="3074" creationId="{00000000-0000-0000-0000-000000000000}"/>
          </ac:picMkLst>
        </pc:picChg>
      </pc:sldChg>
    </pc:docChg>
  </pc:docChgLst>
</pc:chgInfo>
</file>

<file path=ppt/comments/modernComment_29E_152978FE.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5/6/2025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79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548261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2443267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FCFE5-C758-E5D9-B344-44F1100FB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9FB9A-88C8-7619-9FF9-74628C309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6B1DA-B64A-6AAF-2627-C51B7EC22B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380B9B-F91A-51BC-893F-87D5F722B385}"/>
              </a:ext>
            </a:extLst>
          </p:cNvPr>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415049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837899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 Burning Parachute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00B7DF-1F43-4079-8996-F133F6C6A8FA}" type="slidenum">
              <a:rPr lang="en-US" altLang="en-US" smtClean="0"/>
              <a:pPr/>
              <a:t>22</a:t>
            </a:fld>
            <a:endParaRPr lang="en-US" altLang="en-US"/>
          </a:p>
        </p:txBody>
      </p:sp>
    </p:spTree>
    <p:extLst>
      <p:ext uri="{BB962C8B-B14F-4D97-AF65-F5344CB8AC3E}">
        <p14:creationId xmlns:p14="http://schemas.microsoft.com/office/powerpoint/2010/main" val="2138304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5650" indent="-290513">
              <a:defRPr>
                <a:solidFill>
                  <a:schemeClr val="tx1"/>
                </a:solidFill>
                <a:latin typeface="Arial" panose="020B0604020202020204" pitchFamily="34" charset="0"/>
                <a:cs typeface="Arial" panose="020B0604020202020204" pitchFamily="34" charset="0"/>
              </a:defRPr>
            </a:lvl2pPr>
            <a:lvl3pPr marL="1163638" indent="-231775">
              <a:defRPr>
                <a:solidFill>
                  <a:schemeClr val="tx1"/>
                </a:solidFill>
                <a:latin typeface="Arial" panose="020B0604020202020204" pitchFamily="34" charset="0"/>
                <a:cs typeface="Arial" panose="020B0604020202020204" pitchFamily="34" charset="0"/>
              </a:defRPr>
            </a:lvl3pPr>
            <a:lvl4pPr marL="1630363" indent="-231775">
              <a:defRPr>
                <a:solidFill>
                  <a:schemeClr val="tx1"/>
                </a:solidFill>
                <a:latin typeface="Arial" panose="020B0604020202020204" pitchFamily="34" charset="0"/>
                <a:cs typeface="Arial" panose="020B0604020202020204" pitchFamily="34" charset="0"/>
              </a:defRPr>
            </a:lvl4pPr>
            <a:lvl5pPr marL="2095500" indent="-231775">
              <a:defRPr>
                <a:solidFill>
                  <a:schemeClr val="tx1"/>
                </a:solidFill>
                <a:latin typeface="Arial" panose="020B060402020202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D6B2A3-6150-426A-A75C-8D57FF3F58AA}" type="slidenum">
              <a:rPr lang="en-US" altLang="en-US" smtClean="0"/>
              <a:pPr/>
              <a:t>24</a:t>
            </a:fld>
            <a:endParaRPr lang="en-US" altLang="en-US"/>
          </a:p>
        </p:txBody>
      </p:sp>
    </p:spTree>
    <p:extLst>
      <p:ext uri="{BB962C8B-B14F-4D97-AF65-F5344CB8AC3E}">
        <p14:creationId xmlns:p14="http://schemas.microsoft.com/office/powerpoint/2010/main" val="46944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26</a:t>
            </a:fld>
            <a:endParaRPr lang="en-US" altLang="en-US" sz="1200"/>
          </a:p>
        </p:txBody>
      </p:sp>
    </p:spTree>
    <p:extLst>
      <p:ext uri="{BB962C8B-B14F-4D97-AF65-F5344CB8AC3E}">
        <p14:creationId xmlns:p14="http://schemas.microsoft.com/office/powerpoint/2010/main" val="3438918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33</a:t>
            </a:fld>
            <a:endParaRPr lang="en-US" altLang="en-US"/>
          </a:p>
        </p:txBody>
      </p:sp>
    </p:spTree>
    <p:extLst>
      <p:ext uri="{BB962C8B-B14F-4D97-AF65-F5344CB8AC3E}">
        <p14:creationId xmlns:p14="http://schemas.microsoft.com/office/powerpoint/2010/main" val="2777812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152651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699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150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550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955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D756AD4-3AF0-E2B9-4891-04CA36DB949A}"/>
            </a:ext>
          </a:extLst>
        </p:cNvPr>
        <p:cNvGrpSpPr/>
        <p:nvPr/>
      </p:nvGrpSpPr>
      <p:grpSpPr>
        <a:xfrm>
          <a:off x="0" y="0"/>
          <a:ext cx="0" cy="0"/>
          <a:chOff x="0" y="0"/>
          <a:chExt cx="0" cy="0"/>
        </a:xfrm>
      </p:grpSpPr>
      <p:sp>
        <p:nvSpPr>
          <p:cNvPr id="158" name="Google Shape;158;p5:notes">
            <a:extLst>
              <a:ext uri="{FF2B5EF4-FFF2-40B4-BE49-F238E27FC236}">
                <a16:creationId xmlns:a16="http://schemas.microsoft.com/office/drawing/2014/main" id="{59509DE9-368D-073B-1852-E15CE376F3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a:extLst>
              <a:ext uri="{FF2B5EF4-FFF2-40B4-BE49-F238E27FC236}">
                <a16:creationId xmlns:a16="http://schemas.microsoft.com/office/drawing/2014/main" id="{041A5229-EC45-8E56-A047-A65FE092C5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025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64</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65</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extLst>
      <p:ext uri="{BB962C8B-B14F-4D97-AF65-F5344CB8AC3E}">
        <p14:creationId xmlns:p14="http://schemas.microsoft.com/office/powerpoint/2010/main" val="424551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144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72</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73</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76</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79</a:t>
            </a:fld>
            <a:endParaRPr/>
          </a:p>
        </p:txBody>
      </p:sp>
    </p:spTree>
    <p:extLst>
      <p:ext uri="{BB962C8B-B14F-4D97-AF65-F5344CB8AC3E}">
        <p14:creationId xmlns:p14="http://schemas.microsoft.com/office/powerpoint/2010/main" val="138294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80</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85</a:t>
            </a:fld>
            <a:endParaRPr/>
          </a:p>
        </p:txBody>
      </p:sp>
    </p:spTree>
    <p:extLst>
      <p:ext uri="{BB962C8B-B14F-4D97-AF65-F5344CB8AC3E}">
        <p14:creationId xmlns:p14="http://schemas.microsoft.com/office/powerpoint/2010/main" val="3181056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87</a:t>
            </a:fld>
            <a:endParaRPr/>
          </a:p>
        </p:txBody>
      </p:sp>
    </p:spTree>
    <p:extLst>
      <p:ext uri="{BB962C8B-B14F-4D97-AF65-F5344CB8AC3E}">
        <p14:creationId xmlns:p14="http://schemas.microsoft.com/office/powerpoint/2010/main" val="25745825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88</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89</a:t>
            </a:fld>
            <a:endParaRPr/>
          </a:p>
        </p:txBody>
      </p:sp>
    </p:spTree>
    <p:extLst>
      <p:ext uri="{BB962C8B-B14F-4D97-AF65-F5344CB8AC3E}">
        <p14:creationId xmlns:p14="http://schemas.microsoft.com/office/powerpoint/2010/main" val="2873832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91</a:t>
            </a:fld>
            <a:endParaRPr/>
          </a:p>
        </p:txBody>
      </p:sp>
    </p:spTree>
    <p:extLst>
      <p:ext uri="{BB962C8B-B14F-4D97-AF65-F5344CB8AC3E}">
        <p14:creationId xmlns:p14="http://schemas.microsoft.com/office/powerpoint/2010/main" val="8145683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94</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96</a:t>
            </a:fld>
            <a:endParaRPr/>
          </a:p>
        </p:txBody>
      </p:sp>
    </p:spTree>
    <p:extLst>
      <p:ext uri="{BB962C8B-B14F-4D97-AF65-F5344CB8AC3E}">
        <p14:creationId xmlns:p14="http://schemas.microsoft.com/office/powerpoint/2010/main" val="14838282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97</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99</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101</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102</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103</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105</a:t>
            </a:fld>
            <a:endParaRPr/>
          </a:p>
        </p:txBody>
      </p:sp>
    </p:spTree>
    <p:extLst>
      <p:ext uri="{BB962C8B-B14F-4D97-AF65-F5344CB8AC3E}">
        <p14:creationId xmlns:p14="http://schemas.microsoft.com/office/powerpoint/2010/main" val="38740026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106</a:t>
            </a:fld>
            <a:endParaRPr/>
          </a:p>
        </p:txBody>
      </p:sp>
    </p:spTree>
    <p:extLst>
      <p:ext uri="{BB962C8B-B14F-4D97-AF65-F5344CB8AC3E}">
        <p14:creationId xmlns:p14="http://schemas.microsoft.com/office/powerpoint/2010/main" val="18632532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107</a:t>
            </a:fld>
            <a:endParaRPr/>
          </a:p>
        </p:txBody>
      </p:sp>
    </p:spTree>
    <p:extLst>
      <p:ext uri="{BB962C8B-B14F-4D97-AF65-F5344CB8AC3E}">
        <p14:creationId xmlns:p14="http://schemas.microsoft.com/office/powerpoint/2010/main" val="20346465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108</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109</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DE771BD-7545-C2B5-6AB7-6D551260BB03}"/>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437AF203-B042-A1B1-CAE2-40A124B7CB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F2DB75DE-6343-EF40-ED16-0EA66AB52741}"/>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8769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5/6/2025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5/6/2025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5/6/2025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8/10/relationships/comments" Target="../comments/modernComment_29E_152978FE.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19.png"/><Relationship Id="rId4"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39.svg"/><Relationship Id="rId7" Type="http://schemas.openxmlformats.org/officeDocument/2006/relationships/image" Target="../media/image43.svg"/><Relationship Id="rId12" Type="http://schemas.microsoft.com/office/2007/relationships/diagramDrawing" Target="../diagrams/drawing1.xml"/><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diagramColors" Target="../diagrams/colors1.xml"/><Relationship Id="rId5" Type="http://schemas.openxmlformats.org/officeDocument/2006/relationships/image" Target="../media/image41.svg"/><Relationship Id="rId10" Type="http://schemas.openxmlformats.org/officeDocument/2006/relationships/diagramQuickStyle" Target="../diagrams/quickStyle1.xml"/><Relationship Id="rId4" Type="http://schemas.openxmlformats.org/officeDocument/2006/relationships/image" Target="../media/image40.png"/><Relationship Id="rId9" Type="http://schemas.openxmlformats.org/officeDocument/2006/relationships/diagramLayout" Target="../diagrams/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Retired Power to Win:</a:t>
            </a:r>
            <a:br>
              <a:rPr lang="en-US"/>
            </a:br>
            <a:r>
              <a:rPr lang="en-US"/>
              <a:t>Foundations of Organizing</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a:bodyPr>
          <a:lstStyle/>
          <a:p>
            <a:r>
              <a:rPr lang="en-US" sz="6550">
                <a:solidFill>
                  <a:schemeClr val="tx1">
                    <a:lumMod val="85000"/>
                    <a:lumOff val="15000"/>
                  </a:schemeClr>
                </a:solidFill>
              </a:rPr>
              <a:t>Shout Out from Your Team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1028" name="Picture 4" descr="Add your voice!"/>
          <p:cNvPicPr>
            <a:picLocks noChangeAspect="1" noChangeArrowheads="1"/>
          </p:cNvPicPr>
          <p:nvPr/>
        </p:nvPicPr>
        <p:blipFill rotWithShape="1">
          <a:blip r:embed="rId2">
            <a:extLst>
              <a:ext uri="{28A0092B-C50C-407E-A947-70E740481C1C}">
                <a14:useLocalDpi xmlns:a14="http://schemas.microsoft.com/office/drawing/2010/main" val="0"/>
              </a:ext>
            </a:extLst>
          </a:blip>
          <a:srcRect l="17177" t="1" r="13692" b="-2317"/>
          <a:stretch/>
        </p:blipFill>
        <p:spPr bwMode="auto">
          <a:xfrm>
            <a:off x="854765" y="1054203"/>
            <a:ext cx="4883426" cy="481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6914804" cy="6266329"/>
          </a:xfrm>
        </p:spPr>
        <p:txBody>
          <a:bodyPr vert="horz" lIns="91440" tIns="45720" rIns="91440" bIns="45720" rtlCol="0" anchor="t">
            <a:normAutofit/>
          </a:bodyPr>
          <a:lstStyle/>
          <a:p>
            <a:pPr marL="0" indent="0">
              <a:buNone/>
            </a:pPr>
            <a:r>
              <a:rPr lang="en-US" sz="7200" b="1"/>
              <a:t>Sessions 1-4</a:t>
            </a:r>
            <a:endParaRPr lang="en-US" sz="7200" b="1">
              <a:solidFill>
                <a:schemeClr val="tx2"/>
              </a:solidFill>
            </a:endParaRPr>
          </a:p>
          <a:p>
            <a:pPr marL="0" indent="0">
              <a:buNone/>
            </a:pPr>
            <a:r>
              <a:rPr lang="en-US" sz="5400" b="1">
                <a:solidFill>
                  <a:schemeClr val="tx2"/>
                </a:solidFill>
              </a:rPr>
              <a:t>1. 3/9 4:15-5:00</a:t>
            </a:r>
          </a:p>
          <a:p>
            <a:pPr marL="0" indent="0">
              <a:buNone/>
            </a:pPr>
            <a:r>
              <a:rPr lang="en-US" sz="5400" b="1">
                <a:solidFill>
                  <a:schemeClr val="tx2"/>
                </a:solidFill>
              </a:rPr>
              <a:t>2. 3/10 9:30-12:15</a:t>
            </a:r>
          </a:p>
          <a:p>
            <a:pPr marL="0" indent="0">
              <a:buNone/>
            </a:pPr>
            <a:r>
              <a:rPr lang="en-US" sz="5400" b="1">
                <a:solidFill>
                  <a:schemeClr val="tx2"/>
                </a:solidFill>
              </a:rPr>
              <a:t>3. 3/10 2:15-4:15</a:t>
            </a:r>
          </a:p>
          <a:p>
            <a:pPr marL="0" indent="0">
              <a:buNone/>
            </a:pPr>
            <a:r>
              <a:rPr lang="en-US" sz="5400" b="1">
                <a:solidFill>
                  <a:schemeClr val="tx2"/>
                </a:solidFill>
              </a:rPr>
              <a:t>4. 3/11 8:45-10:00</a:t>
            </a: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pic>
        <p:nvPicPr>
          <p:cNvPr id="2050" name="Picture 2" descr="https://image.nj.com/home/njo-media/pgfull/img/njcom_photos/photo/2015/05/12/-df0057d35acdf8c1.JPG"/>
          <p:cNvPicPr>
            <a:picLocks noChangeAspect="1" noChangeArrowheads="1"/>
          </p:cNvPicPr>
          <p:nvPr/>
        </p:nvPicPr>
        <p:blipFill rotWithShape="1">
          <a:blip r:embed="rId2">
            <a:extLst>
              <a:ext uri="{28A0092B-C50C-407E-A947-70E740481C1C}">
                <a14:useLocalDpi xmlns:a14="http://schemas.microsoft.com/office/drawing/2010/main" val="0"/>
              </a:ext>
            </a:extLst>
          </a:blip>
          <a:srcRect l="14805" t="784" r="16487" b="3634"/>
          <a:stretch/>
        </p:blipFill>
        <p:spPr bwMode="auto">
          <a:xfrm>
            <a:off x="984186" y="1364604"/>
            <a:ext cx="3504524" cy="332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88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Session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plan that works for you.  </a:t>
            </a:r>
          </a:p>
          <a:p>
            <a:pPr marL="0" indent="0">
              <a:buNone/>
            </a:pPr>
            <a:r>
              <a:rPr lang="en-US"/>
              <a:t>In the process we will discuss: </a:t>
            </a:r>
          </a:p>
          <a:p>
            <a:pPr marL="0" indent="0">
              <a:buNone/>
            </a:pPr>
            <a:endParaRPr lang="en-US"/>
          </a:p>
          <a:p>
            <a:pPr marL="246380" indent="-246380"/>
            <a:r>
              <a:rPr lang="en-US" sz="2200"/>
              <a:t>Key Issues and Problems </a:t>
            </a:r>
          </a:p>
          <a:p>
            <a:pPr marL="246380" indent="-246380"/>
            <a:r>
              <a:rPr lang="en-US" sz="2200"/>
              <a:t>Designing Strategic Actions</a:t>
            </a:r>
          </a:p>
          <a:p>
            <a:pPr marL="246380" indent="-246380"/>
            <a:r>
              <a:rPr lang="en-US" sz="2200"/>
              <a:t>Building Power through Organizing</a:t>
            </a:r>
          </a:p>
          <a:p>
            <a:pPr marL="246380" indent="-246380"/>
            <a:r>
              <a:rPr lang="en-US" sz="2200"/>
              <a:t>Developing Structures to Win </a:t>
            </a:r>
          </a:p>
          <a:p>
            <a:pPr marL="246380" indent="-246380"/>
            <a:endParaRPr lang="en-US"/>
          </a:p>
          <a:p>
            <a:pPr marL="246380" indent="-246380"/>
            <a:endParaRPr lang="en-US"/>
          </a:p>
          <a:p>
            <a:pPr marL="0" indent="0">
              <a:buNone/>
            </a:pPr>
            <a:endParaRPr lang="en-US"/>
          </a:p>
        </p:txBody>
      </p:sp>
      <p:pic>
        <p:nvPicPr>
          <p:cNvPr id="3076" name="Picture 4" descr="http://www.simpla-project.eu/media/21755/wp2-outcom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01" y="2999740"/>
            <a:ext cx="3695700" cy="294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3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a:t>
            </a:r>
          </a:p>
        </p:txBody>
      </p:sp>
      <p:sp>
        <p:nvSpPr>
          <p:cNvPr id="162" name="Google Shape;162;p5"/>
          <p:cNvSpPr txBox="1">
            <a:spLocks noGrp="1"/>
          </p:cNvSpPr>
          <p:nvPr>
            <p:ph idx="1"/>
          </p:nvPr>
        </p:nvSpPr>
        <p:spPr>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spTree>
    <p:extLst>
      <p:ext uri="{BB962C8B-B14F-4D97-AF65-F5344CB8AC3E}">
        <p14:creationId xmlns:p14="http://schemas.microsoft.com/office/powerpoint/2010/main" val="1373575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531812" y="381000"/>
            <a:ext cx="10972800" cy="381000"/>
          </a:xfrm>
          <a:prstGeom prst="rect">
            <a:avLst/>
          </a:prstGeom>
        </p:spPr>
        <p:txBody>
          <a:bodyPr spcFirstLastPara="1" vert="horz" wrap="square" lIns="91425" tIns="45700" rIns="91425" bIns="45700" rtlCol="0" anchor="ctr" anchorCtr="0">
            <a:noAutofit/>
          </a:bodyPr>
          <a:lstStyle/>
          <a:p>
            <a:pPr>
              <a:spcBef>
                <a:spcPts val="0"/>
              </a:spcBef>
            </a:pPr>
            <a:r>
              <a:rPr lang="en-US" sz="2800">
                <a:solidFill>
                  <a:srgbClr val="465562"/>
                </a:solidFill>
              </a:rPr>
              <a:t>Elements of campaign planning:</a:t>
            </a:r>
            <a:endParaRPr lang="en-US"/>
          </a:p>
        </p:txBody>
      </p:sp>
      <p:sp>
        <p:nvSpPr>
          <p:cNvPr id="928" name="Google Shape;928;g1468bb3220c_0_142"/>
          <p:cNvSpPr txBox="1">
            <a:spLocks noGrp="1"/>
          </p:cNvSpPr>
          <p:nvPr>
            <p:ph type="body" idx="1"/>
          </p:nvPr>
        </p:nvSpPr>
        <p:spPr>
          <a:xfrm>
            <a:off x="531812" y="838200"/>
            <a:ext cx="11614467" cy="53340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endParaRPr sz="32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escalating actions (or tactics) that combine to solve a particular issue, that combine to win a demand</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Increases pressure on decision-makers to give what will solve that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Builds power by increasing engagement, developing leaders, and  building capacity around the values and shared pain of the common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latin typeface="Euphemia"/>
                <a:cs typeface="Arial"/>
              </a:rPr>
              <a:t>Identifies</a:t>
            </a:r>
            <a:r>
              <a:rPr lang="en-US" sz="2800">
                <a:solidFill>
                  <a:srgbClr val="404040"/>
                </a:solidFill>
              </a:rPr>
              <a:t> milestones that indicate we have enough power to take on larger actions and win!</a:t>
            </a:r>
            <a:endParaRPr sz="2800">
              <a:solidFill>
                <a:srgbClr val="404040"/>
              </a:solidFill>
            </a:endParaRPr>
          </a:p>
          <a:p>
            <a:pPr marL="0" indent="0">
              <a:spcBef>
                <a:spcPts val="640"/>
              </a:spcBef>
              <a:buNone/>
            </a:pPr>
            <a:endParaRPr/>
          </a:p>
        </p:txBody>
      </p:sp>
    </p:spTree>
    <p:extLst>
      <p:ext uri="{BB962C8B-B14F-4D97-AF65-F5344CB8AC3E}">
        <p14:creationId xmlns:p14="http://schemas.microsoft.com/office/powerpoint/2010/main" val="155400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957540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29827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Core Values Introductions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63224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srcRect l="2178" t="61874" r="-145" b="-122"/>
          <a:stretch/>
        </p:blipFill>
        <p:spPr bwMode="auto">
          <a:xfrm>
            <a:off x="494675" y="494676"/>
            <a:ext cx="7353674" cy="24088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941B162-A2D2-4EAE-A036-DE4AB187CF91}"/>
              </a:ext>
            </a:extLst>
          </p:cNvPr>
          <p:cNvSpPr/>
          <p:nvPr/>
        </p:nvSpPr>
        <p:spPr>
          <a:xfrm>
            <a:off x="584616" y="3167227"/>
            <a:ext cx="7142450" cy="2676190"/>
          </a:xfrm>
          <a:prstGeom prst="rect">
            <a:avLst/>
          </a:prstGeom>
        </p:spPr>
        <p:txBody>
          <a:bodyPr wrap="square">
            <a:spAutoFit/>
          </a:bodyPr>
          <a:lstStyle/>
          <a:p>
            <a:r>
              <a:rPr lang="en-US" sz="2799" i="1"/>
              <a:t>Core values are the fundamental beliefs of a person. These guiding principles dictate behavior and can help people understand the difference between right and wrong – These can often be expressed using one or two words.</a:t>
            </a:r>
            <a:endParaRPr lang="en-US" sz="2799"/>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7940070" y="149903"/>
            <a:ext cx="4067051" cy="59436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593084" y="302180"/>
            <a:ext cx="2852838" cy="1374722"/>
          </a:xfrm>
        </p:spPr>
        <p:txBody>
          <a:bodyPr>
            <a:normAutofit fontScale="90000"/>
          </a:bodyPr>
          <a:lstStyle/>
          <a:p>
            <a:r>
              <a:rPr lang="en-US" sz="3599"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8174856" y="1676902"/>
            <a:ext cx="3689296" cy="4191556"/>
          </a:xfrm>
        </p:spPr>
        <p:txBody>
          <a:bodyPr vert="horz" lIns="91440" tIns="45720" rIns="91440" bIns="45720" rtlCol="0" anchor="t">
            <a:normAutofit/>
          </a:bodyPr>
          <a:lstStyle/>
          <a:p>
            <a:pPr marL="246380" indent="-246380"/>
            <a:r>
              <a:rPr lang="en-US" sz="3150"/>
              <a:t>Name</a:t>
            </a:r>
          </a:p>
          <a:p>
            <a:pPr marL="246380" indent="-246380"/>
            <a:r>
              <a:rPr lang="en-US" sz="3150"/>
              <a:t>State </a:t>
            </a:r>
          </a:p>
          <a:p>
            <a:pPr marL="246380" indent="-246380"/>
            <a:r>
              <a:rPr lang="en-US" sz="3150"/>
              <a:t>Core Value – One or two words that describes a fundamental belief held by you </a:t>
            </a:r>
          </a:p>
          <a:p>
            <a:pPr marL="246380" indent="-246380"/>
            <a:r>
              <a:rPr lang="en-US" sz="3150"/>
              <a:t>15 Seconds Each</a:t>
            </a:r>
          </a:p>
        </p:txBody>
      </p:sp>
    </p:spTree>
    <p:extLst>
      <p:ext uri="{BB962C8B-B14F-4D97-AF65-F5344CB8AC3E}">
        <p14:creationId xmlns:p14="http://schemas.microsoft.com/office/powerpoint/2010/main" val="3395786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3989" y="896772"/>
            <a:ext cx="3149938" cy="922777"/>
          </a:xfrm>
        </p:spPr>
        <p:txBody>
          <a:bodyPr/>
          <a:lstStyle/>
          <a:p>
            <a:r>
              <a:rPr lang="en-US" b="1"/>
              <a:t>Core Values</a:t>
            </a:r>
          </a:p>
        </p:txBody>
      </p:sp>
      <p:sp>
        <p:nvSpPr>
          <p:cNvPr id="3" name="Content Placeholder 2"/>
          <p:cNvSpPr>
            <a:spLocks noGrp="1"/>
          </p:cNvSpPr>
          <p:nvPr>
            <p:ph idx="1"/>
          </p:nvPr>
        </p:nvSpPr>
        <p:spPr>
          <a:xfrm>
            <a:off x="5021797" y="2207348"/>
            <a:ext cx="7167028" cy="1907274"/>
          </a:xfrm>
        </p:spPr>
        <p:txBody>
          <a:bodyPr vert="horz" lIns="91440" tIns="45720" rIns="91440" bIns="45720" rtlCol="0" anchor="t">
            <a:normAutofit fontScale="85000" lnSpcReduction="20000"/>
          </a:bodyPr>
          <a:lstStyle/>
          <a:p>
            <a:pPr marL="571500" indent="-571500"/>
            <a:r>
              <a:rPr lang="en-US" sz="4350"/>
              <a:t>Stated in one or two words</a:t>
            </a:r>
            <a:endParaRPr lang="en-US"/>
          </a:p>
          <a:p>
            <a:pPr marL="571500" indent="-571500"/>
            <a:r>
              <a:rPr lang="en-US" sz="4350"/>
              <a:t>Core Values are critical for building solidarity in our union work.</a:t>
            </a:r>
            <a:endParaRPr lang="en-US"/>
          </a:p>
        </p:txBody>
      </p:sp>
      <p:pic>
        <p:nvPicPr>
          <p:cNvPr id="4" name="Picture 5" descr="Diagram, text&#10;&#10;Description automatically generated">
            <a:extLst>
              <a:ext uri="{FF2B5EF4-FFF2-40B4-BE49-F238E27FC236}">
                <a16:creationId xmlns:a16="http://schemas.microsoft.com/office/drawing/2014/main" id="{66D75C71-29D7-927A-DCD1-CCA292F52B8B}"/>
              </a:ext>
            </a:extLst>
          </p:cNvPr>
          <p:cNvPicPr>
            <a:picLocks noChangeAspect="1"/>
          </p:cNvPicPr>
          <p:nvPr/>
        </p:nvPicPr>
        <p:blipFill>
          <a:blip r:embed="rId2"/>
          <a:stretch>
            <a:fillRect/>
          </a:stretch>
        </p:blipFill>
        <p:spPr>
          <a:xfrm>
            <a:off x="508884" y="369169"/>
            <a:ext cx="4298737" cy="5724394"/>
          </a:xfrm>
          <a:prstGeom prst="rect">
            <a:avLst/>
          </a:prstGeom>
        </p:spPr>
      </p:pic>
    </p:spTree>
    <p:extLst>
      <p:ext uri="{BB962C8B-B14F-4D97-AF65-F5344CB8AC3E}">
        <p14:creationId xmlns:p14="http://schemas.microsoft.com/office/powerpoint/2010/main" val="3944053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498AD-171D-9914-834E-6763BA01BF7E}"/>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2EF0AE69-E9A2-4B5B-5730-46047F294F72}"/>
              </a:ext>
            </a:extLst>
          </p:cNvPr>
          <p:cNvPicPr>
            <a:picLocks noChangeAspect="1" noChangeArrowheads="1"/>
          </p:cNvPicPr>
          <p:nvPr/>
        </p:nvPicPr>
        <p:blipFill rotWithShape="1">
          <a:blip r:embed="rId3"/>
          <a:srcRect l="2178" t="61874" r="-145" b="-122"/>
          <a:stretch/>
        </p:blipFill>
        <p:spPr bwMode="auto">
          <a:xfrm>
            <a:off x="494675" y="494676"/>
            <a:ext cx="7353674" cy="24088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1AB038D-0877-ADA8-96BE-95FBF91166E7}"/>
              </a:ext>
            </a:extLst>
          </p:cNvPr>
          <p:cNvSpPr/>
          <p:nvPr/>
        </p:nvSpPr>
        <p:spPr>
          <a:xfrm>
            <a:off x="584616" y="3167227"/>
            <a:ext cx="7142450" cy="2676190"/>
          </a:xfrm>
          <a:prstGeom prst="rect">
            <a:avLst/>
          </a:prstGeom>
        </p:spPr>
        <p:txBody>
          <a:bodyPr wrap="square">
            <a:spAutoFit/>
          </a:bodyPr>
          <a:lstStyle/>
          <a:p>
            <a:r>
              <a:rPr lang="en-US" sz="2799" i="1"/>
              <a:t>Core values are the fundamental beliefs of a person. These guiding principles dictate behavior and can help people understand the difference between right and wrong – These can often be expressed using one or two words.</a:t>
            </a:r>
            <a:endParaRPr lang="en-US" sz="2799"/>
          </a:p>
        </p:txBody>
      </p:sp>
      <p:sp>
        <p:nvSpPr>
          <p:cNvPr id="5" name="Rectangle: Rounded Corners 4">
            <a:extLst>
              <a:ext uri="{FF2B5EF4-FFF2-40B4-BE49-F238E27FC236}">
                <a16:creationId xmlns:a16="http://schemas.microsoft.com/office/drawing/2014/main" id="{75CAF97A-424E-4FCB-1820-AC0BBDB17409}"/>
              </a:ext>
            </a:extLst>
          </p:cNvPr>
          <p:cNvSpPr/>
          <p:nvPr/>
        </p:nvSpPr>
        <p:spPr>
          <a:xfrm>
            <a:off x="7940070" y="149903"/>
            <a:ext cx="4067051" cy="59436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3DA0EABD-B3BB-4F94-F145-3E82C6667537}"/>
              </a:ext>
            </a:extLst>
          </p:cNvPr>
          <p:cNvSpPr>
            <a:spLocks noGrp="1"/>
          </p:cNvSpPr>
          <p:nvPr>
            <p:ph type="title"/>
          </p:nvPr>
        </p:nvSpPr>
        <p:spPr>
          <a:xfrm>
            <a:off x="8593084" y="302180"/>
            <a:ext cx="2852838" cy="1374722"/>
          </a:xfrm>
        </p:spPr>
        <p:txBody>
          <a:bodyPr>
            <a:normAutofit fontScale="90000"/>
          </a:bodyPr>
          <a:lstStyle/>
          <a:p>
            <a:r>
              <a:rPr lang="en-US" sz="3599" b="1"/>
              <a:t>Sharing Values for Solidarity</a:t>
            </a:r>
          </a:p>
        </p:txBody>
      </p:sp>
      <p:sp>
        <p:nvSpPr>
          <p:cNvPr id="3" name="Content Placeholder 2">
            <a:extLst>
              <a:ext uri="{FF2B5EF4-FFF2-40B4-BE49-F238E27FC236}">
                <a16:creationId xmlns:a16="http://schemas.microsoft.com/office/drawing/2014/main" id="{063BAAA3-6B94-BDCC-CA8D-1BBD42C4DF8C}"/>
              </a:ext>
            </a:extLst>
          </p:cNvPr>
          <p:cNvSpPr>
            <a:spLocks noGrp="1"/>
          </p:cNvSpPr>
          <p:nvPr>
            <p:ph idx="1"/>
          </p:nvPr>
        </p:nvSpPr>
        <p:spPr>
          <a:xfrm>
            <a:off x="8174856" y="1676902"/>
            <a:ext cx="3689296" cy="4191556"/>
          </a:xfrm>
        </p:spPr>
        <p:txBody>
          <a:bodyPr vert="horz" lIns="91440" tIns="45720" rIns="91440" bIns="45720" rtlCol="0" anchor="t">
            <a:normAutofit/>
          </a:bodyPr>
          <a:lstStyle/>
          <a:p>
            <a:pPr marL="246380" indent="-246380"/>
            <a:r>
              <a:rPr lang="en-US" sz="3150"/>
              <a:t>Name</a:t>
            </a:r>
          </a:p>
          <a:p>
            <a:pPr marL="246380" indent="-246380"/>
            <a:r>
              <a:rPr lang="en-US" sz="3150"/>
              <a:t>State </a:t>
            </a:r>
          </a:p>
          <a:p>
            <a:pPr marL="246380" indent="-246380"/>
            <a:r>
              <a:rPr lang="en-US" sz="3150"/>
              <a:t>Core Value – One or two words that describes a fundamental belief held by you </a:t>
            </a:r>
          </a:p>
          <a:p>
            <a:pPr marL="246380" indent="-246380"/>
            <a:r>
              <a:rPr lang="en-US" sz="3150"/>
              <a:t>15 Seconds Each</a:t>
            </a:r>
          </a:p>
        </p:txBody>
      </p:sp>
    </p:spTree>
    <p:extLst>
      <p:ext uri="{BB962C8B-B14F-4D97-AF65-F5344CB8AC3E}">
        <p14:creationId xmlns:p14="http://schemas.microsoft.com/office/powerpoint/2010/main" val="3090715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645022" y="-52905"/>
            <a:ext cx="4605576" cy="1450379"/>
          </a:xfrm>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046003" y="1646136"/>
            <a:ext cx="6691835" cy="3856318"/>
          </a:xfrm>
        </p:spPr>
        <p:txBody>
          <a:bodyPr vert="horz" lIns="0" tIns="45708" rIns="0" bIns="45708" rtlCol="0" anchor="t">
            <a:noAutofit/>
          </a:bodyPr>
          <a:lstStyle/>
          <a:p>
            <a:pPr lvl="0"/>
            <a:r>
              <a:rPr lang="en-US" sz="3999"/>
              <a:t>Our work can be balanced by reflecting on our values.</a:t>
            </a:r>
            <a:endParaRPr lang="en-US" sz="3999">
              <a:cs typeface="Calibri"/>
            </a:endParaRPr>
          </a:p>
          <a:p>
            <a:endParaRPr lang="en-US" sz="3999"/>
          </a:p>
          <a:p>
            <a:pPr lvl="0"/>
            <a:r>
              <a:rPr lang="en-US" sz="3999"/>
              <a:t>Values are at the core of relationships, community and solidarity.</a:t>
            </a:r>
            <a:endParaRPr lang="en-US" sz="3999">
              <a:cs typeface="Calibri"/>
            </a:endParaRPr>
          </a:p>
          <a:p>
            <a:endParaRPr lang="en-US" sz="3999"/>
          </a:p>
          <a:p>
            <a:endParaRPr lang="en-US"/>
          </a:p>
        </p:txBody>
      </p:sp>
      <p:pic>
        <p:nvPicPr>
          <p:cNvPr id="5" name="Picture 2" descr="A picture containing text, red&#10;&#10;Description automatically generated">
            <a:extLst>
              <a:ext uri="{FF2B5EF4-FFF2-40B4-BE49-F238E27FC236}">
                <a16:creationId xmlns:a16="http://schemas.microsoft.com/office/drawing/2014/main" id="{E1DB921A-8F29-8581-F245-F8A100369C70}"/>
              </a:ext>
            </a:extLst>
          </p:cNvPr>
          <p:cNvPicPr>
            <a:picLocks noChangeAspect="1" noChangeArrowheads="1"/>
          </p:cNvPicPr>
          <p:nvPr/>
        </p:nvPicPr>
        <p:blipFill rotWithShape="1">
          <a:blip r:embed="rId3"/>
          <a:srcRect l="15931" t="-287" r="14971" b="-287"/>
          <a:stretch/>
        </p:blipFill>
        <p:spPr bwMode="auto">
          <a:xfrm>
            <a:off x="0" y="1110111"/>
            <a:ext cx="4790038" cy="463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117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Highest Hopes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50928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7487687" y="1175607"/>
            <a:ext cx="4701138" cy="4927577"/>
          </a:xfrm>
        </p:spPr>
        <p:txBody>
          <a:bodyPr vert="horz" lIns="91440" tIns="45720" rIns="91440" bIns="45720" rtlCol="0" anchor="t">
            <a:normAutofit/>
          </a:bodyPr>
          <a:lstStyle/>
          <a:p>
            <a:pPr marL="0" indent="0">
              <a:buNone/>
            </a:pPr>
            <a:r>
              <a:rPr lang="en-US" sz="4400"/>
              <a:t>If you had all the power you needed, what is the world you and your union would create? </a:t>
            </a:r>
          </a:p>
        </p:txBody>
      </p:sp>
      <p:pic>
        <p:nvPicPr>
          <p:cNvPr id="6" name="Picture 5"/>
          <p:cNvPicPr>
            <a:picLocks noChangeAspect="1"/>
          </p:cNvPicPr>
          <p:nvPr/>
        </p:nvPicPr>
        <p:blipFill rotWithShape="1">
          <a:blip r:embed="rId2"/>
          <a:srcRect l="21029" t="31297" r="15365" b="1199"/>
          <a:stretch/>
        </p:blipFill>
        <p:spPr>
          <a:xfrm>
            <a:off x="734518" y="674556"/>
            <a:ext cx="6524482" cy="5186598"/>
          </a:xfrm>
          <a:prstGeom prst="rect">
            <a:avLst/>
          </a:prstGeom>
        </p:spPr>
      </p:pic>
    </p:spTree>
    <p:extLst>
      <p:ext uri="{BB962C8B-B14F-4D97-AF65-F5344CB8AC3E}">
        <p14:creationId xmlns:p14="http://schemas.microsoft.com/office/powerpoint/2010/main" val="38543843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4860-2F8D-533E-A4A9-AFD443E2B380}"/>
              </a:ext>
            </a:extLst>
          </p:cNvPr>
          <p:cNvSpPr>
            <a:spLocks noGrp="1"/>
          </p:cNvSpPr>
          <p:nvPr>
            <p:ph type="title"/>
          </p:nvPr>
        </p:nvSpPr>
        <p:spPr/>
        <p:txBody>
          <a:bodyPr>
            <a:normAutofit/>
          </a:bodyPr>
          <a:lstStyle/>
          <a:p>
            <a:r>
              <a:rPr lang="en-US">
                <a:solidFill>
                  <a:srgbClr val="465562"/>
                </a:solidFill>
              </a:rPr>
              <a:t>Welcome Back</a:t>
            </a:r>
            <a:endParaRPr lang="en-US"/>
          </a:p>
        </p:txBody>
      </p:sp>
      <p:sp>
        <p:nvSpPr>
          <p:cNvPr id="3" name="Text Placeholder 2">
            <a:extLst>
              <a:ext uri="{FF2B5EF4-FFF2-40B4-BE49-F238E27FC236}">
                <a16:creationId xmlns:a16="http://schemas.microsoft.com/office/drawing/2014/main" id="{239C7DA9-AA00-352D-FCAA-9EA0FED52AB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80668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6914804" cy="6266329"/>
          </a:xfrm>
        </p:spPr>
        <p:txBody>
          <a:bodyPr vert="horz" lIns="91440" tIns="45720" rIns="91440" bIns="45720" rtlCol="0" anchor="t">
            <a:normAutofit/>
          </a:bodyPr>
          <a:lstStyle/>
          <a:p>
            <a:pPr marL="0" indent="0">
              <a:buNone/>
            </a:pPr>
            <a:r>
              <a:rPr lang="en-US" sz="7200" b="1"/>
              <a:t>Sessions 2-4</a:t>
            </a:r>
            <a:endParaRPr lang="en-US" sz="7200" b="1">
              <a:solidFill>
                <a:schemeClr val="tx2"/>
              </a:solidFill>
            </a:endParaRPr>
          </a:p>
          <a:p>
            <a:pPr marL="0" indent="0">
              <a:buNone/>
            </a:pPr>
            <a:r>
              <a:rPr lang="en-US" sz="5400" b="1">
                <a:solidFill>
                  <a:schemeClr val="tx2"/>
                </a:solidFill>
              </a:rPr>
              <a:t>2. 3/10 9:30-12:15</a:t>
            </a:r>
          </a:p>
          <a:p>
            <a:pPr marL="0" indent="0">
              <a:buNone/>
            </a:pPr>
            <a:r>
              <a:rPr lang="en-US" sz="5400" b="1">
                <a:solidFill>
                  <a:schemeClr val="tx2"/>
                </a:solidFill>
              </a:rPr>
              <a:t>3. 3/10 2:15-4:15</a:t>
            </a:r>
          </a:p>
          <a:p>
            <a:pPr marL="0" indent="0">
              <a:buNone/>
            </a:pPr>
            <a:r>
              <a:rPr lang="en-US" sz="5400" b="1">
                <a:solidFill>
                  <a:schemeClr val="tx2"/>
                </a:solidFill>
              </a:rPr>
              <a:t>4. 3/11 8:45-10:00</a:t>
            </a: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18</a:t>
            </a:fld>
            <a:endParaRPr lang="en-US"/>
          </a:p>
        </p:txBody>
      </p:sp>
      <p:pic>
        <p:nvPicPr>
          <p:cNvPr id="2050" name="Picture 2" descr="https://image.nj.com/home/njo-media/pgfull/img/njcom_photos/photo/2015/05/12/-df0057d35acdf8c1.JPG"/>
          <p:cNvPicPr>
            <a:picLocks noChangeAspect="1" noChangeArrowheads="1"/>
          </p:cNvPicPr>
          <p:nvPr/>
        </p:nvPicPr>
        <p:blipFill rotWithShape="1">
          <a:blip r:embed="rId2">
            <a:extLst>
              <a:ext uri="{28A0092B-C50C-407E-A947-70E740481C1C}">
                <a14:useLocalDpi xmlns:a14="http://schemas.microsoft.com/office/drawing/2010/main" val="0"/>
              </a:ext>
            </a:extLst>
          </a:blip>
          <a:srcRect l="14805" t="784" r="16487" b="3634"/>
          <a:stretch/>
        </p:blipFill>
        <p:spPr bwMode="auto">
          <a:xfrm>
            <a:off x="984186" y="1364604"/>
            <a:ext cx="3504524" cy="332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452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2982" y="843262"/>
            <a:ext cx="5753359" cy="4186430"/>
          </a:xfrm>
        </p:spPr>
        <p:txBody>
          <a:bodyPr>
            <a:noAutofit/>
          </a:bodyPr>
          <a:lstStyle/>
          <a:p>
            <a:r>
              <a:rPr lang="en-US" sz="4400">
                <a:solidFill>
                  <a:srgbClr val="465562"/>
                </a:solidFill>
                <a:ea typeface="+mj-lt"/>
                <a:cs typeface="+mj-lt"/>
              </a:rPr>
              <a:t>Which of these theories will build the power we need to achieve the BIG dreams we have?</a:t>
            </a:r>
            <a:endParaRPr lang="en-US" sz="5400"/>
          </a:p>
        </p:txBody>
      </p:sp>
      <p:pic>
        <p:nvPicPr>
          <p:cNvPr id="1026" name="Picture 2" descr="https://www.aaup.org/sites/default/files/Frasch-500.jpg"/>
          <p:cNvPicPr>
            <a:picLocks noChangeAspect="1" noChangeArrowheads="1"/>
          </p:cNvPicPr>
          <p:nvPr/>
        </p:nvPicPr>
        <p:blipFill rotWithShape="1">
          <a:blip r:embed="rId2">
            <a:extLst>
              <a:ext uri="{28A0092B-C50C-407E-A947-70E740481C1C}">
                <a14:useLocalDpi xmlns:a14="http://schemas.microsoft.com/office/drawing/2010/main" val="0"/>
              </a:ext>
            </a:extLst>
          </a:blip>
          <a:srcRect l="28209" t="-1" r="18283" b="-984"/>
          <a:stretch/>
        </p:blipFill>
        <p:spPr bwMode="auto">
          <a:xfrm>
            <a:off x="570894" y="989415"/>
            <a:ext cx="4156696" cy="4706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8188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Theories of Change Page 5-8</a:t>
            </a:r>
          </a:p>
        </p:txBody>
      </p:sp>
      <p:sp>
        <p:nvSpPr>
          <p:cNvPr id="3" name="Content Placeholder 2"/>
          <p:cNvSpPr>
            <a:spLocks noGrp="1"/>
          </p:cNvSpPr>
          <p:nvPr>
            <p:ph idx="1"/>
          </p:nvPr>
        </p:nvSpPr>
        <p:spPr>
          <a:xfrm>
            <a:off x="684212" y="959433"/>
            <a:ext cx="11120014" cy="5600350"/>
          </a:xfrm>
        </p:spPr>
        <p:txBody>
          <a:bodyPr>
            <a:normAutofit fontScale="77500" lnSpcReduction="20000"/>
          </a:bodyPr>
          <a:lstStyle/>
          <a:p>
            <a:r>
              <a:rPr lang="en-US" b="1"/>
              <a:t>Advocacy</a:t>
            </a: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991858" y="263547"/>
            <a:ext cx="9782801" cy="1239837"/>
          </a:xfrm>
        </p:spPr>
        <p:txBody>
          <a:bodyPr>
            <a:normAutofit/>
          </a:bodyPr>
          <a:lstStyle/>
          <a:p>
            <a:pPr>
              <a:defRPr/>
            </a:pPr>
            <a:r>
              <a:rPr lang="en-US" altLang="en-US"/>
              <a:t>Advocacy</a:t>
            </a:r>
          </a:p>
        </p:txBody>
      </p:sp>
      <p:sp>
        <p:nvSpPr>
          <p:cNvPr id="122885"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ParachuteFlareGun - Cop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947379" y="263547"/>
            <a:ext cx="7619217" cy="5715102"/>
          </a:xfrm>
        </p:spPr>
      </p:pic>
    </p:spTree>
    <p:extLst>
      <p:ext uri="{BB962C8B-B14F-4D97-AF65-F5344CB8AC3E}">
        <p14:creationId xmlns:p14="http://schemas.microsoft.com/office/powerpoint/2010/main" val="1917148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pic>
        <p:nvPicPr>
          <p:cNvPr id="4" name="EDS, an HP Company 'Cat Herders' (deleted 3ccc9cec4fd7aa35335e58bd53e6439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8250" y="272285"/>
            <a:ext cx="7870362" cy="5902375"/>
          </a:xfrm>
        </p:spPr>
      </p:pic>
      <p:sp>
        <p:nvSpPr>
          <p:cNvPr id="5" name="Title 1"/>
          <p:cNvSpPr txBox="1">
            <a:spLocks/>
          </p:cNvSpPr>
          <p:nvPr/>
        </p:nvSpPr>
        <p:spPr>
          <a:xfrm>
            <a:off x="9293647" y="1207734"/>
            <a:ext cx="9782801"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a:t>Mobilizing</a:t>
            </a:r>
          </a:p>
        </p:txBody>
      </p:sp>
    </p:spTree>
    <p:extLst>
      <p:ext uri="{BB962C8B-B14F-4D97-AF65-F5344CB8AC3E}">
        <p14:creationId xmlns:p14="http://schemas.microsoft.com/office/powerpoint/2010/main" val="38752218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65810" y="594948"/>
            <a:ext cx="10055781" cy="817365"/>
          </a:xfrm>
        </p:spPr>
        <p:txBody>
          <a:bodyPr/>
          <a:lstStyle/>
          <a:p>
            <a:pPr>
              <a:defRPr/>
            </a:pPr>
            <a:r>
              <a:rPr lang="en-US" altLang="en-US"/>
              <a:t>Organizing</a:t>
            </a:r>
          </a:p>
        </p:txBody>
      </p:sp>
      <p:sp>
        <p:nvSpPr>
          <p:cNvPr id="125957"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a bugs life movie reference to how we humans are kept inline_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96024" y="-70773"/>
            <a:ext cx="9127444" cy="6846409"/>
          </a:xfrm>
        </p:spPr>
      </p:pic>
    </p:spTree>
    <p:extLst>
      <p:ext uri="{BB962C8B-B14F-4D97-AF65-F5344CB8AC3E}">
        <p14:creationId xmlns:p14="http://schemas.microsoft.com/office/powerpoint/2010/main" val="3269050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a:t>Team Talk Pg. 8</a:t>
            </a:r>
          </a:p>
        </p:txBody>
      </p:sp>
      <p:sp>
        <p:nvSpPr>
          <p:cNvPr id="3" name="Content Placeholder 2"/>
          <p:cNvSpPr>
            <a:spLocks noGrp="1"/>
          </p:cNvSpPr>
          <p:nvPr>
            <p:ph idx="1"/>
          </p:nvPr>
        </p:nvSpPr>
        <p:spPr>
          <a:xfrm>
            <a:off x="1641562" y="1600200"/>
            <a:ext cx="9782801" cy="4572000"/>
          </a:xfrm>
        </p:spPr>
        <p:txBody>
          <a:bodyPr vert="horz" lIns="91440" tIns="45720" rIns="91440" bIns="45720" rtlCol="0" anchor="t">
            <a:normAutofit/>
          </a:bodyPr>
          <a:lstStyle/>
          <a:p>
            <a:pPr fontAlgn="base"/>
            <a:r>
              <a:rPr lang="en-US" sz="5400"/>
              <a:t>Which of these theories do we mostly work in? </a:t>
            </a:r>
          </a:p>
          <a:p>
            <a:pPr fontAlgn="base"/>
            <a:r>
              <a:rPr lang="en-US" sz="5400"/>
              <a:t>Which of these theories generates the power we need to win our BIG Dreams?  </a:t>
            </a:r>
          </a:p>
          <a:p>
            <a:pPr marL="0" indent="0">
              <a:buNone/>
            </a:pPr>
            <a:endParaRPr lang="en-US" sz="4400"/>
          </a:p>
        </p:txBody>
      </p:sp>
    </p:spTree>
    <p:extLst>
      <p:ext uri="{BB962C8B-B14F-4D97-AF65-F5344CB8AC3E}">
        <p14:creationId xmlns:p14="http://schemas.microsoft.com/office/powerpoint/2010/main" val="3987123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7864499" y="-111838"/>
            <a:ext cx="3170844" cy="6854429"/>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912906" y="2185338"/>
            <a:ext cx="7183149" cy="225342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8" b="1"/>
              <a:t>Moving towards Organizing  Starts With YOU</a:t>
            </a:r>
          </a:p>
        </p:txBody>
      </p:sp>
    </p:spTree>
    <p:extLst>
      <p:ext uri="{BB962C8B-B14F-4D97-AF65-F5344CB8AC3E}">
        <p14:creationId xmlns:p14="http://schemas.microsoft.com/office/powerpoint/2010/main" val="100333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707" y="-315876"/>
            <a:ext cx="11504613" cy="1219214"/>
          </a:xfrm>
        </p:spPr>
        <p:txBody>
          <a:bodyPr>
            <a:normAutofit/>
          </a:bodyPr>
          <a:lstStyle/>
          <a:p>
            <a:r>
              <a:rPr lang="en-US"/>
              <a:t>Leaders Across these Theories </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03337"/>
            <a:ext cx="10158625" cy="538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292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85" y="550410"/>
            <a:ext cx="6476559" cy="5561353"/>
          </a:xfrm>
        </p:spPr>
        <p:txBody>
          <a:bodyPr>
            <a:noAutofit/>
          </a:bodyPr>
          <a:lstStyle/>
          <a:p>
            <a:r>
              <a:rPr lang="en-US" sz="2800">
                <a:solidFill>
                  <a:srgbClr val="000000"/>
                </a:solidFill>
                <a:latin typeface="Calibri"/>
                <a:cs typeface="Calibri"/>
              </a:rPr>
              <a:t>In each of these models, who holds the accountability and responsibility is different.  </a:t>
            </a:r>
            <a:br>
              <a:rPr lang="en-US" sz="2800">
                <a:solidFill>
                  <a:srgbClr val="000000"/>
                </a:solidFill>
                <a:latin typeface="Calibri"/>
                <a:cs typeface="Calibri"/>
              </a:rPr>
            </a:br>
            <a:br>
              <a:rPr lang="en-US" sz="2800">
                <a:latin typeface="Calibri"/>
                <a:cs typeface="Calibri"/>
              </a:rPr>
            </a:br>
            <a:r>
              <a:rPr lang="en-US" sz="2800">
                <a:solidFill>
                  <a:srgbClr val="000000"/>
                </a:solidFill>
                <a:latin typeface="Calibri"/>
                <a:cs typeface="Calibri"/>
              </a:rPr>
              <a:t>Remember, we build the most power when the </a:t>
            </a:r>
            <a:r>
              <a:rPr lang="en-US" sz="2800" b="1">
                <a:solidFill>
                  <a:srgbClr val="000000"/>
                </a:solidFill>
                <a:latin typeface="Calibri"/>
                <a:cs typeface="Calibri"/>
              </a:rPr>
              <a:t>members are accountable to one another</a:t>
            </a:r>
            <a:r>
              <a:rPr lang="en-US" sz="2800">
                <a:solidFill>
                  <a:srgbClr val="000000"/>
                </a:solidFill>
                <a:latin typeface="Calibri"/>
                <a:cs typeface="Calibri"/>
              </a:rPr>
              <a:t> and are </a:t>
            </a:r>
            <a:r>
              <a:rPr lang="en-US" sz="2800" b="1">
                <a:solidFill>
                  <a:srgbClr val="000000"/>
                </a:solidFill>
                <a:latin typeface="Calibri"/>
                <a:cs typeface="Calibri"/>
              </a:rPr>
              <a:t>responsible for the actions necessary to build that power</a:t>
            </a:r>
            <a:r>
              <a:rPr lang="en-US" sz="2800">
                <a:solidFill>
                  <a:srgbClr val="000000"/>
                </a:solidFill>
                <a:latin typeface="Calibri"/>
                <a:cs typeface="Calibri"/>
              </a:rPr>
              <a:t>. </a:t>
            </a:r>
            <a:br>
              <a:rPr lang="en-US" sz="2800">
                <a:solidFill>
                  <a:srgbClr val="000000"/>
                </a:solidFill>
                <a:latin typeface="Calibri"/>
                <a:cs typeface="Calibri"/>
              </a:rPr>
            </a:br>
            <a:r>
              <a:rPr lang="en-US" sz="2800">
                <a:solidFill>
                  <a:srgbClr val="000000"/>
                </a:solidFill>
                <a:latin typeface="Calibri"/>
                <a:cs typeface="Calibri"/>
              </a:rPr>
              <a:t> </a:t>
            </a:r>
            <a:br>
              <a:rPr lang="en-US" sz="2800">
                <a:solidFill>
                  <a:srgbClr val="000000"/>
                </a:solidFill>
                <a:latin typeface="Calibri"/>
                <a:cs typeface="Calibri"/>
              </a:rPr>
            </a:br>
            <a:r>
              <a:rPr lang="en-US" sz="2800" u="sng">
                <a:solidFill>
                  <a:srgbClr val="000000"/>
                </a:solidFill>
                <a:latin typeface="Calibri"/>
                <a:cs typeface="Calibri"/>
              </a:rPr>
              <a:t>If we hold the responsibility and are the only ones held accountable, the members are not building power to address the issues that are important.</a:t>
            </a:r>
            <a:endParaRPr lang="en-US" u="sng"/>
          </a:p>
        </p:txBody>
      </p:sp>
      <p:pic>
        <p:nvPicPr>
          <p:cNvPr id="3" name="Picture 2" descr="A diagram of people and arrows&#10;&#10;Description automatically generated">
            <a:extLst>
              <a:ext uri="{FF2B5EF4-FFF2-40B4-BE49-F238E27FC236}">
                <a16:creationId xmlns:a16="http://schemas.microsoft.com/office/drawing/2014/main" id="{10FDDD98-070F-15EE-3F5F-E88E80F67389}"/>
              </a:ext>
            </a:extLst>
          </p:cNvPr>
          <p:cNvPicPr>
            <a:picLocks noChangeAspect="1"/>
          </p:cNvPicPr>
          <p:nvPr/>
        </p:nvPicPr>
        <p:blipFill>
          <a:blip r:embed="rId2"/>
          <a:stretch>
            <a:fillRect/>
          </a:stretch>
        </p:blipFill>
        <p:spPr>
          <a:xfrm>
            <a:off x="8112740" y="656845"/>
            <a:ext cx="2940829" cy="4831245"/>
          </a:xfrm>
          <a:prstGeom prst="rect">
            <a:avLst/>
          </a:prstGeom>
        </p:spPr>
      </p:pic>
    </p:spTree>
    <p:extLst>
      <p:ext uri="{BB962C8B-B14F-4D97-AF65-F5344CB8AC3E}">
        <p14:creationId xmlns:p14="http://schemas.microsoft.com/office/powerpoint/2010/main" val="71706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806" y="178647"/>
            <a:ext cx="11533999" cy="969810"/>
          </a:xfrm>
        </p:spPr>
        <p:txBody>
          <a:bodyPr>
            <a:normAutofit/>
          </a:bodyPr>
          <a:lstStyle/>
          <a:p>
            <a:r>
              <a:rPr lang="en-US"/>
              <a:t>The Organizing Retiree’s Basic Skills</a:t>
            </a:r>
          </a:p>
        </p:txBody>
      </p:sp>
      <p:sp>
        <p:nvSpPr>
          <p:cNvPr id="4" name="Content Placeholder 2"/>
          <p:cNvSpPr txBox="1">
            <a:spLocks/>
          </p:cNvSpPr>
          <p:nvPr/>
        </p:nvSpPr>
        <p:spPr>
          <a:xfrm>
            <a:off x="5561152" y="1390918"/>
            <a:ext cx="6626087" cy="4213412"/>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50">
                <a:solidFill>
                  <a:schemeClr val="tx2">
                    <a:lumMod val="50000"/>
                  </a:schemeClr>
                </a:solidFill>
              </a:rPr>
              <a:t>Curious about others' issues</a:t>
            </a:r>
            <a:endParaRPr lang="en-US">
              <a:solidFill>
                <a:schemeClr val="tx2">
                  <a:lumMod val="50000"/>
                </a:schemeClr>
              </a:solidFill>
            </a:endParaRPr>
          </a:p>
          <a:p>
            <a:pPr marL="0" indent="0">
              <a:buNone/>
              <a:defRPr/>
            </a:pPr>
            <a:r>
              <a:rPr lang="en-US" sz="3550">
                <a:solidFill>
                  <a:schemeClr val="tx2">
                    <a:lumMod val="50000"/>
                  </a:schemeClr>
                </a:solidFill>
              </a:rPr>
              <a:t>Asks Good Questions does not Tell Solutions</a:t>
            </a:r>
          </a:p>
          <a:p>
            <a:pPr marL="0" indent="0">
              <a:buNone/>
              <a:defRPr/>
            </a:pPr>
            <a:r>
              <a:rPr lang="en-US" sz="3550">
                <a:solidFill>
                  <a:schemeClr val="tx2">
                    <a:lumMod val="50000"/>
                  </a:schemeClr>
                </a:solidFill>
              </a:rPr>
              <a:t>Listen 80%- Talk 20%</a:t>
            </a:r>
          </a:p>
          <a:p>
            <a:pPr marL="0" indent="0">
              <a:buNone/>
              <a:defRPr/>
            </a:pPr>
            <a:r>
              <a:rPr lang="en-US" sz="3550">
                <a:solidFill>
                  <a:schemeClr val="tx2">
                    <a:lumMod val="50000"/>
                  </a:schemeClr>
                </a:solidFill>
              </a:rPr>
              <a:t>Be in a positive, public relationship with 75% of the members in your unit</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The Organizing Retiree's Basic Methods</a:t>
            </a:r>
          </a:p>
        </p:txBody>
      </p:sp>
      <p:pic>
        <p:nvPicPr>
          <p:cNvPr id="2050" name="Picture 2" descr="http://www.vectorfreebie.com/wp-content/uploads/2014/08/GirlHeroFlying-AA-450x450-1419381748.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7981" y="1417844"/>
            <a:ext cx="4284018" cy="428401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5561151" y="1448316"/>
            <a:ext cx="5984417" cy="3885188"/>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4750">
                <a:solidFill>
                  <a:schemeClr val="tx2">
                    <a:lumMod val="50000"/>
                  </a:schemeClr>
                </a:solidFill>
              </a:rPr>
              <a:t>One on One’s</a:t>
            </a:r>
          </a:p>
          <a:p>
            <a:pPr marL="0" indent="0">
              <a:buNone/>
              <a:defRPr/>
            </a:pPr>
            <a:r>
              <a:rPr lang="en-US" sz="4750">
                <a:solidFill>
                  <a:schemeClr val="tx2">
                    <a:lumMod val="50000"/>
                  </a:schemeClr>
                </a:solidFill>
              </a:rPr>
              <a:t>Member Mapping</a:t>
            </a:r>
          </a:p>
          <a:p>
            <a:pPr marL="0" indent="0">
              <a:buNone/>
              <a:defRPr/>
            </a:pPr>
            <a:r>
              <a:rPr lang="en-US" sz="4750">
                <a:solidFill>
                  <a:schemeClr val="tx2">
                    <a:lumMod val="50000"/>
                  </a:schemeClr>
                </a:solidFill>
              </a:rPr>
              <a:t>Member Lists</a:t>
            </a:r>
          </a:p>
          <a:p>
            <a:pPr marL="0" indent="0">
              <a:buNone/>
              <a:defRPr/>
            </a:pPr>
            <a:r>
              <a:rPr lang="en-US" sz="4750">
                <a:solidFill>
                  <a:schemeClr val="tx2">
                    <a:lumMod val="50000"/>
                  </a:schemeClr>
                </a:solidFill>
              </a:rPr>
              <a:t>Data Collection</a:t>
            </a:r>
          </a:p>
          <a:p>
            <a:pPr marL="0" indent="0">
              <a:buNone/>
              <a:defRPr/>
            </a:pPr>
            <a:r>
              <a:rPr lang="en-US" sz="4750">
                <a:solidFill>
                  <a:schemeClr val="tx2">
                    <a:lumMod val="50000"/>
                  </a:schemeClr>
                </a:solidFill>
              </a:rPr>
              <a:t>Team Coaching</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3">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vert="horz" lIns="91440" tIns="45720" rIns="91440" bIns="45720" rtlCol="0" anchor="t">
            <a:normAutofit fontScale="92500" lnSpcReduction="10000"/>
          </a:bodyPr>
          <a:lstStyle/>
          <a:p>
            <a:pPr marL="0" indent="0">
              <a:buNone/>
            </a:pPr>
            <a:r>
              <a:rPr lang="en-US" sz="4000"/>
              <a:t>The skills, methods, and dispositions of organizing are the foundation of an issue campaign.</a:t>
            </a:r>
          </a:p>
          <a:p>
            <a:pPr marL="0" indent="0">
              <a:buNone/>
            </a:pPr>
            <a:endParaRPr lang="en-US" sz="4000"/>
          </a:p>
          <a:p>
            <a:pPr marL="0" indent="0">
              <a:buNone/>
            </a:pPr>
            <a:r>
              <a:rPr lang="en-US" sz="4000"/>
              <a:t>To move across these theories of change requires a shift in your ownership and leadership of the work in their union. </a:t>
            </a:r>
            <a:r>
              <a:rPr lang="en-US" sz="3600"/>
              <a:t> </a:t>
            </a:r>
          </a:p>
          <a:p>
            <a:pPr marL="0" indent="0">
              <a:buNone/>
            </a:pPr>
            <a:r>
              <a:rPr lang="en-US" sz="3600"/>
              <a:t>  </a:t>
            </a:r>
          </a:p>
          <a:p>
            <a:pPr marL="246380" indent="-246380"/>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39471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4242" y="56725"/>
            <a:ext cx="10611896" cy="817365"/>
          </a:xfrm>
        </p:spPr>
        <p:txBody>
          <a:bodyPr>
            <a:normAutofit/>
          </a:bodyPr>
          <a:lstStyle/>
          <a:p>
            <a:pPr>
              <a:defRPr/>
            </a:pPr>
            <a:r>
              <a:rPr lang="en-US" altLang="en-US"/>
              <a:t>What is organizing?</a:t>
            </a:r>
          </a:p>
        </p:txBody>
      </p:sp>
      <p:sp>
        <p:nvSpPr>
          <p:cNvPr id="88067" name="Content Placeholder 2"/>
          <p:cNvSpPr>
            <a:spLocks noGrp="1"/>
          </p:cNvSpPr>
          <p:nvPr>
            <p:ph idx="1"/>
          </p:nvPr>
        </p:nvSpPr>
        <p:spPr>
          <a:xfrm>
            <a:off x="540879" y="1198316"/>
            <a:ext cx="11509528"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a:t>Organizing is identifying leaders and coordinating them into leadership teams</a:t>
            </a:r>
            <a:r>
              <a:rPr lang="en-US" altLang="en-US" sz="3600" b="1"/>
              <a:t> </a:t>
            </a:r>
          </a:p>
          <a:p>
            <a:pPr marL="246380" indent="-246380">
              <a:defRPr/>
            </a:pPr>
            <a:r>
              <a:rPr lang="en-US" altLang="en-US" sz="3600"/>
              <a:t>Building community and commitment around common goals </a:t>
            </a:r>
          </a:p>
          <a:p>
            <a:pPr marL="246380" indent="-246380">
              <a:defRPr/>
            </a:pPr>
            <a:r>
              <a:rPr lang="en-US" altLang="en-US" sz="3600"/>
              <a:t>Building power from the resources of that community </a:t>
            </a:r>
            <a:endParaRPr lang="en-US" sz="3600"/>
          </a:p>
          <a:p>
            <a:pPr marL="246380" indent="-246380">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910526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picture containing text, red&#10;&#10;Description automatically generated">
            <a:extLst>
              <a:ext uri="{FF2B5EF4-FFF2-40B4-BE49-F238E27FC236}">
                <a16:creationId xmlns:a16="http://schemas.microsoft.com/office/drawing/2014/main" id="{E1DB921A-8F29-8581-F245-F8A100369C70}"/>
              </a:ext>
            </a:extLst>
          </p:cNvPr>
          <p:cNvPicPr>
            <a:picLocks noChangeAspect="1" noChangeArrowheads="1"/>
          </p:cNvPicPr>
          <p:nvPr/>
        </p:nvPicPr>
        <p:blipFill rotWithShape="1">
          <a:blip r:embed="rId3"/>
          <a:srcRect l="15931" t="-287" r="14971" b="-287"/>
          <a:stretch/>
        </p:blipFill>
        <p:spPr bwMode="auto">
          <a:xfrm>
            <a:off x="495433" y="1947880"/>
            <a:ext cx="3126557" cy="3027174"/>
          </a:xfrm>
          <a:prstGeom prst="rect">
            <a:avLst/>
          </a:prstGeom>
          <a:noFill/>
          <a:extLst>
            <a:ext uri="{909E8E84-426E-40DD-AFC4-6F175D3DCCD1}">
              <a14:hiddenFill xmlns:a14="http://schemas.microsoft.com/office/drawing/2010/main">
                <a:solidFill>
                  <a:srgbClr val="FFFFFF"/>
                </a:solidFill>
              </a14:hiddenFill>
            </a:ext>
          </a:extLst>
        </p:spPr>
      </p:pic>
      <p:pic>
        <p:nvPicPr>
          <p:cNvPr id="130050" name="Picture 3" descr="theChoice1130pm.pdf"/>
          <p:cNvPicPr>
            <a:picLocks noChangeAspect="1"/>
          </p:cNvPicPr>
          <p:nvPr/>
        </p:nvPicPr>
        <p:blipFill rotWithShape="1">
          <a:blip r:embed="rId4">
            <a:extLst>
              <a:ext uri="{28A0092B-C50C-407E-A947-70E740481C1C}">
                <a14:useLocalDpi xmlns:a14="http://schemas.microsoft.com/office/drawing/2010/main" val="0"/>
              </a:ext>
            </a:extLst>
          </a:blip>
          <a:srcRect l="10073" t="22466" r="9166" b="21203"/>
          <a:stretch/>
        </p:blipFill>
        <p:spPr bwMode="auto">
          <a:xfrm>
            <a:off x="3534009" y="1121330"/>
            <a:ext cx="8631584" cy="470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TextBox 2"/>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spTree>
    <p:extLst>
      <p:ext uri="{BB962C8B-B14F-4D97-AF65-F5344CB8AC3E}">
        <p14:creationId xmlns:p14="http://schemas.microsoft.com/office/powerpoint/2010/main" val="3206216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4" name="Picture 3"/>
          <p:cNvPicPr>
            <a:picLocks noChangeAspect="1"/>
          </p:cNvPicPr>
          <p:nvPr/>
        </p:nvPicPr>
        <p:blipFill>
          <a:blip r:embed="rId2"/>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2066646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8405091" y="443455"/>
            <a:ext cx="3297382" cy="3124735"/>
          </a:xfrm>
          <a:prstGeom prst="rect">
            <a:avLst/>
          </a:prstGeom>
        </p:spPr>
      </p:pic>
    </p:spTree>
    <p:extLst>
      <p:ext uri="{BB962C8B-B14F-4D97-AF65-F5344CB8AC3E}">
        <p14:creationId xmlns:p14="http://schemas.microsoft.com/office/powerpoint/2010/main" val="29782002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1006251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859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MEASURING OUR POWER</a:t>
            </a:r>
            <a:endParaRPr/>
          </a:p>
        </p:txBody>
      </p:sp>
      <p:sp>
        <p:nvSpPr>
          <p:cNvPr id="196" name="Google Shape;196;p9"/>
          <p:cNvSpPr txBox="1"/>
          <p:nvPr/>
        </p:nvSpPr>
        <p:spPr>
          <a:xfrm>
            <a:off x="1365128" y="1479887"/>
            <a:ext cx="9674225" cy="2554481"/>
          </a:xfrm>
          <a:prstGeom prst="rect">
            <a:avLst/>
          </a:prstGeom>
          <a:noFill/>
          <a:ln>
            <a:noFill/>
          </a:ln>
        </p:spPr>
        <p:txBody>
          <a:bodyPr spcFirstLastPara="1" wrap="square" lIns="91401" tIns="45688" rIns="91401" bIns="45688" anchor="t" anchorCtr="0">
            <a:spAutoFit/>
          </a:bodyPr>
          <a:lstStyle/>
          <a:p>
            <a:pPr algn="ctr"/>
            <a:r>
              <a:rPr lang="en-US" sz="4000"/>
              <a:t>We measure power by our ability to wage and win campaigns that bring concrete improvements to people’s lives and lead to social, racial, and economic justice.  </a:t>
            </a:r>
            <a:endParaRPr lang="en-US" sz="40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618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What do you think a campaign is? </a:t>
            </a:r>
            <a:endParaRPr lang="en-US" sz="6000"/>
          </a:p>
        </p:txBody>
      </p:sp>
      <p:pic>
        <p:nvPicPr>
          <p:cNvPr id="4" name="Picture 3"/>
          <p:cNvPicPr>
            <a:picLocks noChangeAspect="1"/>
          </p:cNvPicPr>
          <p:nvPr/>
        </p:nvPicPr>
        <p:blipFill>
          <a:blip r:embed="rId2"/>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331171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From Marshall Ganz</a:t>
            </a:r>
          </a:p>
        </p:txBody>
      </p:sp>
      <p:sp>
        <p:nvSpPr>
          <p:cNvPr id="3" name="Content Placeholder 2"/>
          <p:cNvSpPr>
            <a:spLocks noGrp="1"/>
          </p:cNvSpPr>
          <p:nvPr>
            <p:ph idx="1"/>
          </p:nvPr>
        </p:nvSpPr>
        <p:spPr>
          <a:xfrm>
            <a:off x="890714" y="1233326"/>
            <a:ext cx="10413711" cy="4872789"/>
          </a:xfrm>
        </p:spPr>
        <p:txBody>
          <a:bodyPr vert="horz" lIns="91440" tIns="45720" rIns="91440" bIns="45720" rtlCol="0" anchor="t">
            <a:noAutofit/>
          </a:bodyPr>
          <a:lstStyle/>
          <a:p>
            <a:pPr marL="0" lvl="0" indent="0">
              <a:buNone/>
            </a:pPr>
            <a:r>
              <a:rPr lang="en-US" sz="4400"/>
              <a:t>An issue </a:t>
            </a:r>
            <a:r>
              <a:rPr lang="en-US" sz="4400" i="1"/>
              <a:t>campaign </a:t>
            </a:r>
            <a:r>
              <a:rPr lang="en-US" sz="4400"/>
              <a:t>is the process through which the workers organize around leaders and structures to use their resources in accomplishing goals that achieve the change they need and want. It is public. It involves risk. It results in the story being about the workers.  </a:t>
            </a:r>
          </a:p>
        </p:txBody>
      </p:sp>
    </p:spTree>
    <p:extLst>
      <p:ext uri="{BB962C8B-B14F-4D97-AF65-F5344CB8AC3E}">
        <p14:creationId xmlns:p14="http://schemas.microsoft.com/office/powerpoint/2010/main" val="43714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433" y="878305"/>
            <a:ext cx="9782801" cy="3387291"/>
          </a:xfrm>
        </p:spPr>
        <p:txBody>
          <a:bodyPr>
            <a:noAutofit/>
          </a:bodyPr>
          <a:lstStyle/>
          <a:p>
            <a:pPr algn="ctr"/>
            <a:r>
              <a:rPr lang="en-US" sz="7200"/>
              <a:t>So how do we assess if an issue campaign has built our power?</a:t>
            </a:r>
          </a:p>
        </p:txBody>
      </p:sp>
    </p:spTree>
    <p:extLst>
      <p:ext uri="{BB962C8B-B14F-4D97-AF65-F5344CB8AC3E}">
        <p14:creationId xmlns:p14="http://schemas.microsoft.com/office/powerpoint/2010/main" val="3709318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a:p>
        </p:txBody>
      </p:sp>
      <p:sp>
        <p:nvSpPr>
          <p:cNvPr id="4" name="Title 1"/>
          <p:cNvSpPr txBox="1">
            <a:spLocks/>
          </p:cNvSpPr>
          <p:nvPr/>
        </p:nvSpPr>
        <p:spPr>
          <a:xfrm>
            <a:off x="1593435" y="2643338"/>
            <a:ext cx="9782801" cy="12428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7200"/>
              <a:t>Strength AND Growth </a:t>
            </a:r>
          </a:p>
        </p:txBody>
      </p:sp>
    </p:spTree>
    <p:extLst>
      <p:ext uri="{BB962C8B-B14F-4D97-AF65-F5344CB8AC3E}">
        <p14:creationId xmlns:p14="http://schemas.microsoft.com/office/powerpoint/2010/main" val="18043943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5958" y="1130968"/>
            <a:ext cx="11273589" cy="5089358"/>
          </a:xfrm>
        </p:spPr>
        <p:txBody>
          <a:bodyPr vert="horz" lIns="91440" tIns="45720" rIns="91440" bIns="45720" rtlCol="0" anchor="t">
            <a:normAutofit/>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3327235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84" y="177800"/>
            <a:ext cx="10810753" cy="929105"/>
          </a:xfrm>
        </p:spPr>
        <p:txBody>
          <a:bodyPr>
            <a:normAutofit/>
          </a:bodyPr>
          <a:lstStyle/>
          <a:p>
            <a:pPr algn="ctr"/>
            <a:r>
              <a:rPr lang="en-US" sz="4400" b="1"/>
              <a:t>Is it an issue campaign? </a:t>
            </a:r>
          </a:p>
        </p:txBody>
      </p:sp>
      <p:pic>
        <p:nvPicPr>
          <p:cNvPr id="11266" name="Picture 2" descr="Family Feud on X: &quot;Being too early on the buzzer doesn't faze #RuPaul...  Instead he improvises his own crazy question and nails the #1 answer!  🤣🤣🤣 #CelebrityFamilyFeud #FamilyFeud #SteveHarvey  https://t.co/DbQDQMLw9G&quot; / 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2074" y="1111465"/>
            <a:ext cx="9204158" cy="5177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8738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819484"/>
            <a:ext cx="6845967" cy="5689600"/>
          </a:xfrm>
        </p:spPr>
        <p:txBody>
          <a:bodyPr vert="horz" lIns="91440" tIns="45720" rIns="91440" bIns="45720" rtlCol="0" anchor="t">
            <a:normAutofit/>
          </a:bodyPr>
          <a:lstStyle/>
          <a:p>
            <a:pPr marL="246380" indent="-246380"/>
            <a:r>
              <a:rPr lang="en-US"/>
              <a:t>Issue Campaigns, designed well, result in the ability to achieve wins that make a positive, concrete difference in the lives of workers.</a:t>
            </a:r>
          </a:p>
          <a:p>
            <a:pPr marL="246380" indent="-246380"/>
            <a:endParaRPr lang="en-US"/>
          </a:p>
          <a:p>
            <a:pPr marL="246380" indent="-246380"/>
            <a:r>
              <a:rPr lang="en-US"/>
              <a:t>Issue Campaigns, Designed well, result in the growth of members, leaders, engagement, trust, unity, and all the nice things we want in a labor movement.</a:t>
            </a:r>
          </a:p>
          <a:p>
            <a:pPr marL="246380" indent="-246380"/>
            <a:endParaRPr lang="en-US"/>
          </a:p>
          <a:p>
            <a:pPr marL="246380" indent="-246380"/>
            <a:r>
              <a:rPr lang="en-US"/>
              <a:t>We measure both Strength and Growth</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635103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102454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74F44A55-3EDC-04F8-DCA1-9AE6172DC839}"/>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9A9DFCB-C0A0-7D28-C39D-0FF7DCEBA7D7}"/>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p. 10</a:t>
            </a:r>
          </a:p>
        </p:txBody>
      </p:sp>
      <p:sp>
        <p:nvSpPr>
          <p:cNvPr id="162" name="Google Shape;162;p5">
            <a:extLst>
              <a:ext uri="{FF2B5EF4-FFF2-40B4-BE49-F238E27FC236}">
                <a16:creationId xmlns:a16="http://schemas.microsoft.com/office/drawing/2014/main" id="{3A4C507D-8725-737C-2DB8-66A2181168FF}"/>
              </a:ext>
            </a:extLst>
          </p:cNvPr>
          <p:cNvSpPr txBox="1">
            <a:spLocks noGrp="1"/>
          </p:cNvSpPr>
          <p:nvPr>
            <p:ph idx="1"/>
          </p:nvPr>
        </p:nvSpPr>
        <p:spPr>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spTree>
    <p:extLst>
      <p:ext uri="{BB962C8B-B14F-4D97-AF65-F5344CB8AC3E}">
        <p14:creationId xmlns:p14="http://schemas.microsoft.com/office/powerpoint/2010/main" val="9657498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593435" y="3266281"/>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1: </a:t>
            </a: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and devalues the experiences of marginalized populations</a:t>
            </a:r>
            <a:endParaRPr lang="en-US" sz="2699">
              <a:solidFill>
                <a:srgbClr val="404040"/>
              </a:solidFill>
            </a:endParaRPr>
          </a:p>
          <a:p>
            <a:pPr marL="0" indent="0">
              <a:lnSpc>
                <a:spcPct val="120000"/>
              </a:lnSpc>
              <a:spcBef>
                <a:spcPts val="400"/>
              </a:spcBef>
              <a:buClr>
                <a:srgbClr val="1CADE4"/>
              </a:buClr>
              <a:buSzPts val="24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Books are being banned.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860995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a:t>
            </a:r>
          </a:p>
        </p:txBody>
      </p:sp>
      <p:sp>
        <p:nvSpPr>
          <p:cNvPr id="3" name="Content Placeholder 2"/>
          <p:cNvSpPr>
            <a:spLocks noGrp="1"/>
          </p:cNvSpPr>
          <p:nvPr>
            <p:ph idx="1"/>
          </p:nvPr>
        </p:nvSpPr>
        <p:spPr>
          <a:xfrm>
            <a:off x="764498" y="869431"/>
            <a:ext cx="10611739" cy="5302769"/>
          </a:xfrm>
        </p:spPr>
        <p:txBody>
          <a:bodyPr>
            <a:normAutofit lnSpcReduction="10000"/>
          </a:bodyPr>
          <a:lstStyle/>
          <a:p>
            <a:pPr marL="0" indent="0" fontAlgn="base">
              <a:buNone/>
            </a:pPr>
            <a:r>
              <a:rPr lang="en-US" sz="3200"/>
              <a:t>List the problems that you and your members want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D4B25-4C59-6737-543E-CF4E7A819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355857-071C-23A9-A59C-B6421B59A109}"/>
              </a:ext>
            </a:extLst>
          </p:cNvPr>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a:extLst>
              <a:ext uri="{FF2B5EF4-FFF2-40B4-BE49-F238E27FC236}">
                <a16:creationId xmlns:a16="http://schemas.microsoft.com/office/drawing/2014/main" id="{DA79F667-0407-8AFB-FD68-A6D6FAA30E0C}"/>
              </a:ext>
            </a:extLst>
          </p:cNvPr>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942426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1394086"/>
            <a:ext cx="6195986" cy="4778114"/>
          </a:xfrm>
        </p:spPr>
        <p:txBody>
          <a:bodyPr>
            <a:normAutofit fontScale="92500" lnSpcReduction="20000"/>
          </a:bodyPr>
          <a:lstStyle/>
          <a:p>
            <a:pPr marL="0" indent="0">
              <a:buNone/>
            </a:pPr>
            <a:r>
              <a:rPr lang="en-US" sz="6000"/>
              <a:t>We listen for the values as talk about this problems.  </a:t>
            </a:r>
          </a:p>
          <a:p>
            <a:pPr marL="0" indent="0">
              <a:buNone/>
            </a:pPr>
            <a:endParaRPr lang="en-US" sz="6000"/>
          </a:p>
          <a:p>
            <a:pPr marL="0" indent="0">
              <a:buNone/>
            </a:pPr>
            <a:r>
              <a:rPr lang="en-US" sz="6000"/>
              <a:t>This is how we build solidarity.</a:t>
            </a:r>
          </a:p>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352884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a:t>
            </a:r>
          </a:p>
        </p:txBody>
      </p:sp>
      <p:sp>
        <p:nvSpPr>
          <p:cNvPr id="3" name="Content Placeholder 2"/>
          <p:cNvSpPr>
            <a:spLocks noGrp="1"/>
          </p:cNvSpPr>
          <p:nvPr>
            <p:ph idx="1"/>
          </p:nvPr>
        </p:nvSpPr>
        <p:spPr>
          <a:xfrm>
            <a:off x="764498" y="869431"/>
            <a:ext cx="10611739" cy="5302769"/>
          </a:xfrm>
        </p:spPr>
        <p:txBody>
          <a:bodyPr>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Assessing Our Issues p.13</a:t>
            </a:r>
            <a:endParaRPr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ct val="91666"/>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solidFill>
                  <a:schemeClr val="tx2"/>
                </a:solidFill>
              </a:rPr>
              <a:t>p. 14- reference only</a:t>
            </a:r>
          </a:p>
        </p:txBody>
      </p:sp>
    </p:spTree>
    <p:extLst>
      <p:ext uri="{BB962C8B-B14F-4D97-AF65-F5344CB8AC3E}">
        <p14:creationId xmlns:p14="http://schemas.microsoft.com/office/powerpoint/2010/main" val="2192418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3846872"/>
          </a:xfrm>
          <a:prstGeom prst="rect">
            <a:avLst/>
          </a:prstGeom>
          <a:noFill/>
          <a:ln>
            <a:noFill/>
          </a:ln>
        </p:spPr>
        <p:txBody>
          <a:bodyPr spcFirstLastPara="1" wrap="square" lIns="91401" tIns="91401" rIns="91401" bIns="91401" anchor="t" anchorCtr="0">
            <a:spAutoFit/>
          </a:bodyPr>
          <a:lstStyle/>
          <a:p>
            <a:r>
              <a:rPr lang="en-US" sz="4150"/>
              <a:t>TIME: 10 Minutes</a:t>
            </a:r>
            <a:endParaRPr sz="4150"/>
          </a:p>
          <a:p>
            <a:endParaRPr sz="4199"/>
          </a:p>
          <a:p>
            <a:r>
              <a:rPr lang="en-US" sz="4150"/>
              <a:t>In your group, spend 10 minutes evaluating an issue you identified from the scenario</a:t>
            </a:r>
          </a:p>
          <a:p>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Problems into Issues</a:t>
            </a:r>
          </a:p>
        </p:txBody>
      </p:sp>
    </p:spTree>
    <p:extLst>
      <p:ext uri="{BB962C8B-B14F-4D97-AF65-F5344CB8AC3E}">
        <p14:creationId xmlns:p14="http://schemas.microsoft.com/office/powerpoint/2010/main" val="26740960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593435" y="2646363"/>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2: </a:t>
            </a:r>
            <a:endParaRPr sz="6600"/>
          </a:p>
          <a:p>
            <a:pPr algn="ctr">
              <a:lnSpc>
                <a:spcPct val="100000"/>
              </a:lnSpc>
              <a:buClr>
                <a:schemeClr val="lt1"/>
              </a:buClr>
              <a:buSzPts val="1556"/>
            </a:pPr>
            <a:r>
              <a:rPr lang="en-US" sz="6600"/>
              <a:t>Power Analysis</a:t>
            </a:r>
            <a:endParaRPr sz="66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7887259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3862"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2485" y="3553099"/>
            <a:ext cx="3519373" cy="2621349"/>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1946787" y="3553099"/>
            <a:ext cx="2665758" cy="2659831"/>
          </a:xfrm>
          <a:prstGeom prst="rect">
            <a:avLst/>
          </a:prstGeom>
        </p:spPr>
      </p:pic>
    </p:spTree>
    <p:extLst>
      <p:ext uri="{BB962C8B-B14F-4D97-AF65-F5344CB8AC3E}">
        <p14:creationId xmlns:p14="http://schemas.microsoft.com/office/powerpoint/2010/main" val="117259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669800" y="-376382"/>
            <a:ext cx="9782801" cy="1239837"/>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437572" y="914110"/>
            <a:ext cx="7716818"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265" indent="-283210" defTabSz="914126">
              <a:lnSpc>
                <a:spcPct val="100000"/>
              </a:lnSpc>
              <a:spcBef>
                <a:spcPct val="50000"/>
              </a:spcBef>
              <a:buClrTx/>
              <a:buFont typeface="Arial" panose="020B0604020202020204" pitchFamily="34" charset="0"/>
              <a:buAutoNum type="arabicPeriod"/>
              <a:defRPr/>
            </a:pPr>
            <a:r>
              <a:rPr lang="en-US" sz="2400">
                <a:solidFill>
                  <a:sysClr val="windowText" lastClr="000000"/>
                </a:solidFill>
                <a:latin typeface="Calibri"/>
                <a:ea typeface="Calibri"/>
                <a:cs typeface="Calibri"/>
              </a:rPr>
              <a:t>Understand how (&amp; by whom) power is exercised to cause and maintain the problems &amp; conditions that we seek to change</a:t>
            </a:r>
            <a:endParaRPr lang="en-US">
              <a:solidFill>
                <a:sysClr val="windowText" lastClr="000000"/>
              </a:solidFill>
              <a:latin typeface="Calibri"/>
              <a:ea typeface="Calibri"/>
              <a:cs typeface="Calibri"/>
            </a:endParaRPr>
          </a:p>
          <a:p>
            <a:pPr marL="342265" indent="-283210" defTabSz="914126">
              <a:lnSpc>
                <a:spcPct val="100000"/>
              </a:lnSpc>
              <a:spcBef>
                <a:spcPct val="20000"/>
              </a:spcBef>
              <a:buClrTx/>
              <a:buFont typeface="Arial" panose="020B0604020202020204" pitchFamily="34" charset="0"/>
              <a:buAutoNum type="arabicPeriod"/>
              <a:defRPr/>
            </a:pPr>
            <a:r>
              <a:rPr lang="en-US" sz="2400">
                <a:solidFill>
                  <a:sysClr val="windowText" lastClr="000000"/>
                </a:solidFill>
                <a:latin typeface="Calibri"/>
                <a:ea typeface="Calibri"/>
                <a:cs typeface="Calibri"/>
              </a:rPr>
              <a:t>Develop effective strategies for:</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Permanently altering power relationships in favor of the people suffering from the problems &amp; conditions that we seek to change</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Grassroots organizing to build power</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Issue campaigns that BOTH help to build power AND win change</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2"/>
          <a:srcRect l="24447" t="2126" r="26614" b="-3844"/>
          <a:stretch/>
        </p:blipFill>
        <p:spPr>
          <a:xfrm>
            <a:off x="7641424" y="1088572"/>
            <a:ext cx="4657388" cy="4557486"/>
          </a:xfrm>
          <a:prstGeom prst="rect">
            <a:avLst/>
          </a:prstGeom>
        </p:spPr>
      </p:pic>
    </p:spTree>
    <p:extLst>
      <p:ext uri="{BB962C8B-B14F-4D97-AF65-F5344CB8AC3E}">
        <p14:creationId xmlns:p14="http://schemas.microsoft.com/office/powerpoint/2010/main" val="541418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sp>
        <p:nvSpPr>
          <p:cNvPr id="3" name="Content Placeholder 2"/>
          <p:cNvSpPr>
            <a:spLocks noGrp="1"/>
          </p:cNvSpPr>
          <p:nvPr>
            <p:ph idx="1"/>
          </p:nvPr>
        </p:nvSpPr>
        <p:spPr/>
        <p:txBody>
          <a:bodyPr/>
          <a:lstStyle/>
          <a:p>
            <a:endParaRPr lang="en-US"/>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275"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1746"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13552" y="2143459"/>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476125" y="2063048"/>
          <a:ext cx="11103258" cy="54035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51003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1A8EBE5F-6179-B215-54CC-4AA440813BB0}"/>
              </a:ext>
            </a:extLst>
          </p:cNvPr>
          <p:cNvSpPr txBox="1"/>
          <p:nvPr/>
        </p:nvSpPr>
        <p:spPr>
          <a:xfrm>
            <a:off x="5677427" y="1174640"/>
            <a:ext cx="5481653"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Understanding our own power, or lack thereof, is a necessary starting point</a:t>
            </a:r>
            <a:endParaRPr lang="en-US" sz="2800"/>
          </a:p>
          <a:p>
            <a:endParaRPr lang="en-US" sz="2800"/>
          </a:p>
          <a:p>
            <a:r>
              <a:rPr lang="en-US" sz="2800"/>
              <a:t>Understanding who has the power to fix the issue is crucial to building a successful campaign</a:t>
            </a:r>
          </a:p>
          <a:p>
            <a:endParaRPr lang="en-US"/>
          </a:p>
          <a:p>
            <a:endParaRPr lang="en-US"/>
          </a:p>
        </p:txBody>
      </p:sp>
    </p:spTree>
    <p:extLst>
      <p:ext uri="{BB962C8B-B14F-4D97-AF65-F5344CB8AC3E}">
        <p14:creationId xmlns:p14="http://schemas.microsoft.com/office/powerpoint/2010/main" val="2164241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9255" y="1726502"/>
            <a:ext cx="4147564" cy="25906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69626" y="119921"/>
            <a:ext cx="10568067" cy="794480"/>
          </a:xfrm>
        </p:spPr>
        <p:txBody>
          <a:bodyPr>
            <a:normAutofit/>
          </a:bodyPr>
          <a:lstStyle/>
          <a:p>
            <a:r>
              <a:rPr lang="en-US" b="1"/>
              <a:t>Spectrum of Allies Part 1</a:t>
            </a:r>
          </a:p>
        </p:txBody>
      </p:sp>
      <p:sp>
        <p:nvSpPr>
          <p:cNvPr id="3" name="Content Placeholder 2"/>
          <p:cNvSpPr>
            <a:spLocks noGrp="1"/>
          </p:cNvSpPr>
          <p:nvPr>
            <p:ph idx="1"/>
          </p:nvPr>
        </p:nvSpPr>
        <p:spPr>
          <a:xfrm>
            <a:off x="281722" y="1083404"/>
            <a:ext cx="7767996"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1365" y="841119"/>
            <a:ext cx="10586345" cy="549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05" y="-342740"/>
            <a:ext cx="10821601" cy="1239837"/>
          </a:xfrm>
        </p:spPr>
        <p:txBody>
          <a:bodyPr>
            <a:normAutofit/>
          </a:bodyPr>
          <a:lstStyle/>
          <a:p>
            <a:r>
              <a:rPr lang="en-US"/>
              <a:t>Focusing your tactics matters</a:t>
            </a:r>
          </a:p>
        </p:txBody>
      </p:sp>
      <p:sp>
        <p:nvSpPr>
          <p:cNvPr id="3" name="Content Placeholder 2"/>
          <p:cNvSpPr>
            <a:spLocks noGrp="1"/>
          </p:cNvSpPr>
          <p:nvPr>
            <p:ph idx="1"/>
          </p:nvPr>
        </p:nvSpPr>
        <p:spPr>
          <a:xfrm>
            <a:off x="449705" y="1239837"/>
            <a:ext cx="11212643"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561781" y="0"/>
            <a:ext cx="4462153" cy="231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696" y="177800"/>
            <a:ext cx="11671757" cy="742205"/>
          </a:xfrm>
        </p:spPr>
        <p:txBody>
          <a:bodyPr>
            <a:normAutofit/>
          </a:bodyPr>
          <a:lstStyle/>
          <a:p>
            <a:r>
              <a:rPr lang="en-US"/>
              <a:t>Current example – Social Security Fairness Act Passes. </a:t>
            </a:r>
          </a:p>
        </p:txBody>
      </p:sp>
      <p:pic>
        <p:nvPicPr>
          <p:cNvPr id="8" name="Content Placeholder 7">
            <a:extLst>
              <a:ext uri="{FF2B5EF4-FFF2-40B4-BE49-F238E27FC236}">
                <a16:creationId xmlns:a16="http://schemas.microsoft.com/office/drawing/2014/main" id="{982D7D7D-DA26-C3B5-7A83-E47DA722DBED}"/>
              </a:ext>
            </a:extLst>
          </p:cNvPr>
          <p:cNvPicPr>
            <a:picLocks noGrp="1" noChangeAspect="1"/>
          </p:cNvPicPr>
          <p:nvPr>
            <p:ph idx="1"/>
          </p:nvPr>
        </p:nvPicPr>
        <p:blipFill>
          <a:blip r:embed="rId2"/>
          <a:stretch>
            <a:fillRect/>
          </a:stretch>
        </p:blipFill>
        <p:spPr>
          <a:xfrm>
            <a:off x="1176653" y="913406"/>
            <a:ext cx="9603266" cy="5385749"/>
          </a:xfrm>
        </p:spPr>
      </p:pic>
    </p:spTree>
    <p:extLst>
      <p:ext uri="{BB962C8B-B14F-4D97-AF65-F5344CB8AC3E}">
        <p14:creationId xmlns:p14="http://schemas.microsoft.com/office/powerpoint/2010/main" val="3515079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085" y="-454802"/>
            <a:ext cx="9782801" cy="1239837"/>
          </a:xfrm>
        </p:spPr>
        <p:txBody>
          <a:bodyPr>
            <a:normAutofit/>
          </a:bodyPr>
          <a:lstStyle/>
          <a:p>
            <a:r>
              <a:rPr lang="en-US"/>
              <a:t>Spectrum of Allies Part 2</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513715" indent="-513715">
              <a:buFont typeface="+mj-lt"/>
              <a:buAutoNum type="arabicPeriod"/>
            </a:pPr>
            <a:r>
              <a:rPr lang="en-US" sz="3150"/>
              <a:t>Develop a convincing argument or values based narrative that will appeal to each wedge. </a:t>
            </a:r>
          </a:p>
          <a:p>
            <a:pPr marL="0" indent="0">
              <a:buNone/>
            </a:pPr>
            <a:r>
              <a:rPr lang="en-US" sz="3150"/>
              <a:t> </a:t>
            </a:r>
          </a:p>
          <a:p>
            <a:pPr marL="0" indent="0">
              <a:buNone/>
            </a:pPr>
            <a:r>
              <a:rPr lang="en-US" sz="3150"/>
              <a:t>2. 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86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7" y="-555624"/>
            <a:ext cx="9782801" cy="1239837"/>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062" y="989542"/>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869" y="-454802"/>
            <a:ext cx="9782801" cy="1239837"/>
          </a:xfrm>
        </p:spPr>
        <p:txBody>
          <a:bodyPr>
            <a:normAutofit/>
          </a:bodyPr>
          <a:lstStyle/>
          <a:p>
            <a:r>
              <a:rPr lang="en-US"/>
              <a:t>Spectrum of Allies Debrief – Whole Group</a:t>
            </a:r>
          </a:p>
        </p:txBody>
      </p:sp>
      <p:sp>
        <p:nvSpPr>
          <p:cNvPr id="3" name="Content Placeholder 2"/>
          <p:cNvSpPr>
            <a:spLocks noGrp="1"/>
          </p:cNvSpPr>
          <p:nvPr>
            <p:ph idx="1"/>
          </p:nvPr>
        </p:nvSpPr>
        <p:spPr>
          <a:xfrm>
            <a:off x="281722" y="1083404"/>
            <a:ext cx="7483518" cy="4723425"/>
          </a:xfrm>
        </p:spPr>
        <p:txBody>
          <a:bodyPr>
            <a:noAutofit/>
          </a:bodyPr>
          <a:lstStyle/>
          <a:p>
            <a:r>
              <a:rPr lang="en-US" sz="3999"/>
              <a:t>How did it feel to present your arguments for how to move your wedges? </a:t>
            </a:r>
          </a:p>
          <a:p>
            <a:r>
              <a:rPr lang="en-US" sz="3999"/>
              <a:t>What is something new you learned from this or from another team? </a:t>
            </a:r>
          </a:p>
          <a:p>
            <a:r>
              <a:rPr lang="en-US" sz="3999"/>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89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644771" y="381000"/>
            <a:ext cx="7163309" cy="5273360"/>
          </a:xfrm>
        </p:spPr>
        <p:txBody>
          <a:bodyPr vert="horz" lIns="0" tIns="45708" rIns="0" bIns="45708" rtlCol="0" anchor="t">
            <a:noAutofit/>
          </a:bodyPr>
          <a:lstStyle/>
          <a:p>
            <a:r>
              <a:rPr lang="en-US" sz="4399"/>
              <a:t>It is only necessary to move some or all of the pie wedges one step in your direction.</a:t>
            </a:r>
          </a:p>
          <a:p>
            <a:endParaRPr lang="en-US" sz="4399"/>
          </a:p>
          <a:p>
            <a:r>
              <a:rPr lang="en-US" sz="4399"/>
              <a:t>If we shift each wedge one step, we are likely to win, even if the hardliners on the opponent’s side don’t budge.  </a:t>
            </a:r>
          </a:p>
        </p:txBody>
      </p:sp>
      <p:sp>
        <p:nvSpPr>
          <p:cNvPr id="5" name="Title 2"/>
          <p:cNvSpPr txBox="1">
            <a:spLocks/>
          </p:cNvSpPr>
          <p:nvPr/>
        </p:nvSpPr>
        <p:spPr bwMode="white">
          <a:xfrm>
            <a:off x="1074240" y="381000"/>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pic>
        <p:nvPicPr>
          <p:cNvPr id="8" name="Picture 7"/>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593436" y="2935515"/>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8000"/>
              <a:t>STEP 3: </a:t>
            </a:r>
            <a:endParaRPr sz="8000"/>
          </a:p>
          <a:p>
            <a:pPr algn="ctr">
              <a:lnSpc>
                <a:spcPct val="100000"/>
              </a:lnSpc>
              <a:buClr>
                <a:schemeClr val="lt1"/>
              </a:buClr>
              <a:buSzPts val="1556"/>
            </a:pPr>
            <a:r>
              <a:rPr lang="en-US" sz="8000"/>
              <a:t>Target</a:t>
            </a:r>
            <a:endParaRPr sz="80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37921775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also have VALUES</a:t>
            </a:r>
          </a:p>
        </p:txBody>
      </p:sp>
      <p:sp>
        <p:nvSpPr>
          <p:cNvPr id="3" name="Content Placeholder 2"/>
          <p:cNvSpPr>
            <a:spLocks noGrp="1"/>
          </p:cNvSpPr>
          <p:nvPr>
            <p:ph idx="1"/>
          </p:nvPr>
        </p:nvSpPr>
        <p:spPr>
          <a:xfrm>
            <a:off x="1593436" y="1600200"/>
            <a:ext cx="5976597" cy="4572000"/>
          </a:xfrm>
        </p:spPr>
        <p:txBody>
          <a:bodyPr>
            <a:normAutofit/>
          </a:bodyPr>
          <a:lstStyle/>
          <a:p>
            <a:pPr marL="0" indent="0" fontAlgn="base">
              <a:buNone/>
            </a:pPr>
            <a:r>
              <a:rPr lang="en-US"/>
              <a:t>Values: </a:t>
            </a:r>
          </a:p>
          <a:p>
            <a:pPr marL="0" indent="0" fontAlgn="base">
              <a:buNone/>
            </a:pPr>
            <a:r>
              <a:rPr lang="en-US"/>
              <a:t>What are the target’s values? </a:t>
            </a:r>
          </a:p>
          <a:p>
            <a:pPr marL="0" indent="0" fontAlgn="base">
              <a:buNone/>
            </a:pPr>
            <a:r>
              <a:rPr lang="en-US"/>
              <a:t>What causes them to act?</a:t>
            </a:r>
          </a:p>
          <a:p>
            <a:pPr marL="0" indent="0" fontAlgn="base">
              <a:buNone/>
            </a:pPr>
            <a:r>
              <a:rPr lang="en-US"/>
              <a:t>What is behind their WHY? </a:t>
            </a:r>
          </a:p>
          <a:p>
            <a:pPr marL="0" indent="0" fontAlgn="base">
              <a:buNone/>
            </a:pPr>
            <a:r>
              <a:rPr lang="en-US"/>
              <a:t>  </a:t>
            </a:r>
          </a:p>
          <a:p>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RELATIONSHIPS</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Relationships:  </a:t>
            </a:r>
          </a:p>
          <a:p>
            <a:pPr marL="0" indent="0" fontAlgn="base">
              <a:buNone/>
            </a:pPr>
            <a:r>
              <a:rPr lang="en-US" sz="3600"/>
              <a:t>What relationships does the target have? </a:t>
            </a:r>
          </a:p>
          <a:p>
            <a:pPr marL="0" indent="0" fontAlgn="base">
              <a:buNone/>
            </a:pPr>
            <a:r>
              <a:rPr lang="en-US" sz="3600"/>
              <a:t>Who influences the target?  </a:t>
            </a:r>
          </a:p>
          <a:p>
            <a:pPr marL="0" indent="0" fontAlgn="base">
              <a:buNone/>
            </a:pPr>
            <a:r>
              <a:rPr lang="en-US" sz="3600"/>
              <a:t>Who are the target’s allies and opponents?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397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SELF INTEREST</a:t>
            </a:r>
          </a:p>
        </p:txBody>
      </p:sp>
      <p:sp>
        <p:nvSpPr>
          <p:cNvPr id="3" name="Content Placeholder 2"/>
          <p:cNvSpPr>
            <a:spLocks noGrp="1"/>
          </p:cNvSpPr>
          <p:nvPr>
            <p:ph idx="1"/>
          </p:nvPr>
        </p:nvSpPr>
        <p:spPr>
          <a:xfrm>
            <a:off x="764498" y="1214203"/>
            <a:ext cx="7330191" cy="4957997"/>
          </a:xfrm>
        </p:spPr>
        <p:txBody>
          <a:bodyPr vert="horz" lIns="91440" tIns="45720" rIns="91440" bIns="45720" rtlCol="0" anchor="t">
            <a:normAutofit fontScale="85000" lnSpcReduction="20000"/>
          </a:bodyPr>
          <a:lstStyle/>
          <a:p>
            <a:pPr marL="0" indent="0" fontAlgn="base">
              <a:buNone/>
            </a:pPr>
            <a:r>
              <a:rPr lang="en-US" sz="3600" b="1"/>
              <a:t> Self Interest:  </a:t>
            </a:r>
          </a:p>
          <a:p>
            <a:pPr marL="0" indent="0" fontAlgn="base">
              <a:buNone/>
            </a:pPr>
            <a:r>
              <a:rPr lang="en-US" sz="3600"/>
              <a:t>Remember, self-interest is how the values look like in the world. What are the ways that the target wants to make their values real in the world? </a:t>
            </a:r>
          </a:p>
          <a:p>
            <a:pPr marL="0" indent="0" fontAlgn="base">
              <a:buNone/>
            </a:pPr>
            <a:r>
              <a:rPr lang="en-US" sz="3600"/>
              <a:t>What are the target’s goals?  </a:t>
            </a:r>
          </a:p>
          <a:p>
            <a:pPr marL="0" indent="0" fontAlgn="base">
              <a:buNone/>
            </a:pPr>
            <a:r>
              <a:rPr lang="en-US" sz="3600"/>
              <a:t>What does the target care about? </a:t>
            </a:r>
          </a:p>
          <a:p>
            <a:pPr marL="0" indent="0" fontAlgn="base">
              <a:buNone/>
            </a:pPr>
            <a:r>
              <a:rPr lang="en-US" sz="3600"/>
              <a:t>What motivates the target to act?  </a:t>
            </a:r>
          </a:p>
          <a:p>
            <a:pPr marL="0" indent="0" fontAlgn="base">
              <a:buNone/>
            </a:pPr>
            <a:r>
              <a:rPr lang="en-US" sz="3600"/>
              <a:t>Possible examples: maximize profits, cut costs, weaken unions, have good public image, get re-elected, etc. </a:t>
            </a:r>
          </a:p>
          <a:p>
            <a:pPr marL="246380" indent="-246380" fontAlgn="base"/>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34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POWER</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Power:  </a:t>
            </a:r>
          </a:p>
          <a:p>
            <a:pPr marL="0" indent="0" fontAlgn="base">
              <a:buNone/>
            </a:pPr>
            <a:r>
              <a:rPr lang="en-US" sz="3600"/>
              <a:t>What power does the target have and where does their power derive from?  </a:t>
            </a:r>
          </a:p>
          <a:p>
            <a:pPr marL="0" indent="0" fontAlgn="base">
              <a:buNone/>
            </a:pPr>
            <a:r>
              <a:rPr lang="en-US" sz="3600"/>
              <a:t>How do they organize people?  </a:t>
            </a:r>
          </a:p>
          <a:p>
            <a:pPr marL="0" indent="0" fontAlgn="base">
              <a:buNone/>
            </a:pPr>
            <a:r>
              <a:rPr lang="en-US" sz="3600"/>
              <a:t>How do they organize money and resources?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880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616570"/>
          </a:xfrm>
          <a:prstGeom prst="rect">
            <a:avLst/>
          </a:prstGeom>
          <a:noFill/>
          <a:ln>
            <a:noFill/>
          </a:ln>
        </p:spPr>
        <p:txBody>
          <a:bodyPr spcFirstLastPara="1" wrap="square" lIns="91401" tIns="91401" rIns="91401" bIns="91401" anchor="t" anchorCtr="0">
            <a:spAutoFit/>
          </a:bodyPr>
          <a:lstStyle/>
          <a:p>
            <a:pPr fontAlgn="base"/>
            <a:r>
              <a:rPr lang="en-US" sz="3200"/>
              <a:t>Using the issue that you built your spectrum of allies on identify the TARGET who has the power to fix this. </a:t>
            </a:r>
          </a:p>
          <a:p>
            <a:pPr fontAlgn="base"/>
            <a:endParaRPr lang="en-US" sz="3200"/>
          </a:p>
          <a:p>
            <a:pPr fontAlgn="base"/>
            <a:r>
              <a:rPr lang="en-US" sz="3200"/>
              <a:t>Name them and then build a chart that answers the following about the TARGET: </a:t>
            </a:r>
          </a:p>
          <a:p>
            <a:pPr lvl="1" fontAlgn="base"/>
            <a:r>
              <a:rPr lang="en-US" sz="3200"/>
              <a:t>Values </a:t>
            </a:r>
          </a:p>
          <a:p>
            <a:pPr lvl="1" fontAlgn="base"/>
            <a:r>
              <a:rPr lang="en-US" sz="3200"/>
              <a:t>Relationships </a:t>
            </a:r>
          </a:p>
          <a:p>
            <a:pPr lvl="1" fontAlgn="base"/>
            <a:r>
              <a:rPr lang="en-US" sz="3200"/>
              <a:t>Self Interests  </a:t>
            </a:r>
          </a:p>
          <a:p>
            <a:pPr lvl="1" fontAlgn="base"/>
            <a:r>
              <a:rPr lang="en-US" sz="3200"/>
              <a:t>Power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Target and Analysis p.18</a:t>
            </a:r>
          </a:p>
        </p:txBody>
      </p:sp>
    </p:spTree>
    <p:extLst>
      <p:ext uri="{BB962C8B-B14F-4D97-AF65-F5344CB8AC3E}">
        <p14:creationId xmlns:p14="http://schemas.microsoft.com/office/powerpoint/2010/main" val="41193518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EBC56436-C9D7-446E-1D41-7D7C5F22FF65}"/>
              </a:ext>
            </a:extLst>
          </p:cNvPr>
          <p:cNvSpPr txBox="1"/>
          <p:nvPr/>
        </p:nvSpPr>
        <p:spPr>
          <a:xfrm>
            <a:off x="5180251" y="691296"/>
            <a:ext cx="56515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cs typeface="Calibri"/>
              </a:rPr>
              <a:t>Everyone has values, each one of us, our members, our organizations, our allies, our opponents, and </a:t>
            </a:r>
            <a:r>
              <a:rPr lang="en-US" sz="3200" b="1">
                <a:solidFill>
                  <a:srgbClr val="000000"/>
                </a:solidFill>
                <a:latin typeface="Calibri"/>
                <a:cs typeface="Calibri"/>
              </a:rPr>
              <a:t>our targets</a:t>
            </a:r>
            <a:r>
              <a:rPr lang="en-US" sz="3200">
                <a:solidFill>
                  <a:srgbClr val="000000"/>
                </a:solidFill>
                <a:latin typeface="Calibri"/>
                <a:cs typeface="Calibri"/>
              </a:rPr>
              <a:t>. </a:t>
            </a:r>
            <a:endParaRPr lang="en-US" sz="3200">
              <a:solidFill>
                <a:srgbClr val="000000"/>
              </a:solidFill>
              <a:latin typeface="Calibri"/>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cs typeface="Calibri"/>
              </a:rPr>
              <a:t>Understanding the values of the members,</a:t>
            </a:r>
            <a:r>
              <a:rPr lang="en-US" sz="3200" b="1">
                <a:solidFill>
                  <a:srgbClr val="000000"/>
                </a:solidFill>
                <a:latin typeface="Calibri"/>
                <a:cs typeface="Calibri"/>
              </a:rPr>
              <a:t> of our Target</a:t>
            </a:r>
            <a:r>
              <a:rPr lang="en-US" sz="3200">
                <a:solidFill>
                  <a:srgbClr val="000000"/>
                </a:solidFill>
                <a:latin typeface="Calibri"/>
                <a:cs typeface="Calibri"/>
              </a:rPr>
              <a:t>, and our allies is critical in order to build an effective campaign.</a:t>
            </a:r>
            <a:endParaRPr lang="en-US" sz="3200">
              <a:solidFill>
                <a:srgbClr val="465562"/>
              </a:solidFill>
              <a:latin typeface="Euphemia"/>
              <a:cs typeface="Calibri"/>
            </a:endParaRPr>
          </a:p>
          <a:p>
            <a:pPr algn="l"/>
            <a:endParaRPr lang="en-US"/>
          </a:p>
        </p:txBody>
      </p:sp>
    </p:spTree>
    <p:extLst>
      <p:ext uri="{BB962C8B-B14F-4D97-AF65-F5344CB8AC3E}">
        <p14:creationId xmlns:p14="http://schemas.microsoft.com/office/powerpoint/2010/main" val="2691569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070921" y="2646363"/>
            <a:ext cx="9782801" cy="1239837"/>
          </a:xfrm>
          <a:prstGeom prst="rect">
            <a:avLst/>
          </a:prstGeom>
          <a:noFill/>
          <a:ln>
            <a:noFill/>
          </a:ln>
        </p:spPr>
        <p:txBody>
          <a:bodyPr spcFirstLastPara="1" wrap="square" lIns="91401" tIns="45688" rIns="91401" bIns="45688" anchor="ctr" anchorCtr="0">
            <a:noAutofit/>
          </a:bodyPr>
          <a:lstStyle/>
          <a:p>
            <a:br>
              <a:rPr lang="en-US" sz="6600"/>
            </a:br>
            <a:br>
              <a:rPr lang="en-US" sz="6600"/>
            </a:br>
            <a:r>
              <a:rPr lang="en-US" sz="6600"/>
              <a:t>              STEP 4:</a:t>
            </a:r>
            <a:br>
              <a:rPr lang="en-US" sz="6600"/>
            </a:br>
            <a:r>
              <a:rPr lang="en-US" sz="6600"/>
              <a:t>              Demand</a:t>
            </a:r>
          </a:p>
        </p:txBody>
      </p:sp>
    </p:spTree>
    <p:extLst>
      <p:ext uri="{BB962C8B-B14F-4D97-AF65-F5344CB8AC3E}">
        <p14:creationId xmlns:p14="http://schemas.microsoft.com/office/powerpoint/2010/main" val="3570473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a:t>Demand:</a:t>
            </a:r>
            <a:endParaRPr/>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fontScale="92500"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385322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a:t>Demand:</a:t>
            </a:r>
            <a:endParaRPr sz="4299"/>
          </a:p>
        </p:txBody>
      </p:sp>
      <p:sp>
        <p:nvSpPr>
          <p:cNvPr id="2" name="Content Placeholder 1"/>
          <p:cNvSpPr>
            <a:spLocks noGrp="1"/>
          </p:cNvSpPr>
          <p:nvPr>
            <p:ph idx="1"/>
          </p:nvPr>
        </p:nvSpPr>
        <p:spPr/>
        <p:txBody>
          <a:bodyPr vert="horz" lIns="91440" tIns="45720" rIns="91440" bIns="45720" rtlCol="0" anchor="t">
            <a:normAutofit/>
          </a:bodyPr>
          <a:lstStyle/>
          <a:p>
            <a:pPr marL="0" indent="0">
              <a:spcBef>
                <a:spcPts val="640"/>
              </a:spcBef>
              <a:buClr>
                <a:schemeClr val="dk1"/>
              </a:buClr>
              <a:buSzPts val="3200"/>
              <a:buNone/>
            </a:pPr>
            <a:r>
              <a:rPr lang="en-US" sz="5400">
                <a:solidFill>
                  <a:schemeClr val="dk1"/>
                </a:solidFill>
              </a:rPr>
              <a:t>Hey Superintendent Sam: We demand gender affirming bathrooms in every school because all students and staff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11219494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spTree>
    <p:extLst>
      <p:ext uri="{BB962C8B-B14F-4D97-AF65-F5344CB8AC3E}">
        <p14:creationId xmlns:p14="http://schemas.microsoft.com/office/powerpoint/2010/main" val="825860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83CA-67BB-9DE5-68C5-8D5A39E04102}"/>
              </a:ext>
            </a:extLst>
          </p:cNvPr>
          <p:cNvSpPr>
            <a:spLocks noGrp="1"/>
          </p:cNvSpPr>
          <p:nvPr>
            <p:ph type="title"/>
          </p:nvPr>
        </p:nvSpPr>
        <p:spPr/>
        <p:txBody>
          <a:bodyPr/>
          <a:lstStyle/>
          <a:p>
            <a:r>
              <a:rPr lang="en-US"/>
              <a:t>Welcome Back</a:t>
            </a:r>
          </a:p>
        </p:txBody>
      </p:sp>
      <p:sp>
        <p:nvSpPr>
          <p:cNvPr id="3" name="Content Placeholder 2">
            <a:extLst>
              <a:ext uri="{FF2B5EF4-FFF2-40B4-BE49-F238E27FC236}">
                <a16:creationId xmlns:a16="http://schemas.microsoft.com/office/drawing/2014/main" id="{A17F5FB7-C927-F71D-3AE8-1717C3CE11D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6300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title"/>
          </p:nvPr>
        </p:nvSpPr>
        <p:spPr>
          <a:xfrm>
            <a:off x="1346694" y="1832429"/>
            <a:ext cx="9782801" cy="1239837"/>
          </a:xfrm>
          <a:prstGeom prst="rect">
            <a:avLst/>
          </a:prstGeom>
          <a:noFill/>
          <a:ln>
            <a:noFill/>
          </a:ln>
        </p:spPr>
        <p:txBody>
          <a:bodyPr spcFirstLastPara="1" wrap="square" lIns="91401" tIns="45688" rIns="91401" bIns="45688" anchor="ctr" anchorCtr="0">
            <a:normAutofit fontScale="90000"/>
          </a:bodyPr>
          <a:lstStyle/>
          <a:p>
            <a:pPr algn="ctr">
              <a:lnSpc>
                <a:spcPct val="100000"/>
              </a:lnSpc>
              <a:buClr>
                <a:schemeClr val="lt1"/>
              </a:buClr>
              <a:buSzPts val="1400"/>
            </a:pPr>
            <a:r>
              <a:rPr lang="en-US" sz="8847"/>
              <a:t>STEP 5: </a:t>
            </a:r>
            <a:endParaRPr sz="8847"/>
          </a:p>
          <a:p>
            <a:pPr algn="ctr">
              <a:lnSpc>
                <a:spcPct val="100000"/>
              </a:lnSpc>
              <a:buClr>
                <a:schemeClr val="lt1"/>
              </a:buClr>
              <a:buSzPts val="1400"/>
            </a:pPr>
            <a:r>
              <a:rPr lang="en-US" sz="6648"/>
              <a:t>Strategy and Tactics</a:t>
            </a:r>
            <a:endParaRPr sz="6648"/>
          </a:p>
        </p:txBody>
      </p:sp>
      <p:sp>
        <p:nvSpPr>
          <p:cNvPr id="2" name="Content Placeholder 1"/>
          <p:cNvSpPr>
            <a:spLocks noGrp="1"/>
          </p:cNvSpPr>
          <p:nvPr>
            <p:ph idx="1"/>
          </p:nvPr>
        </p:nvSpPr>
        <p:spPr>
          <a:xfrm>
            <a:off x="1454046" y="794479"/>
            <a:ext cx="9922191" cy="5377721"/>
          </a:xfrm>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81185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88967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105763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1948610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4201355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038624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552892" y="1119276"/>
            <a:ext cx="5890437" cy="5232123"/>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15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811989" y="4660490"/>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Evaluating Tactics (Optional, p. 21)</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593435" y="2445489"/>
            <a:ext cx="9782801" cy="3062176"/>
          </a:xfrm>
          <a:prstGeom prst="rect">
            <a:avLst/>
          </a:prstGeom>
          <a:noFill/>
          <a:ln>
            <a:noFill/>
          </a:ln>
        </p:spPr>
        <p:txBody>
          <a:bodyPr spcFirstLastPara="1" vert="horz" wrap="square" lIns="91401" tIns="45688" rIns="91401" bIns="45688" rtlCol="0" anchor="ctr" anchorCtr="0">
            <a:normAutofit/>
          </a:bodyPr>
          <a:lstStyle/>
          <a:p>
            <a:pPr algn="ctr">
              <a:lnSpc>
                <a:spcPct val="100000"/>
              </a:lnSpc>
              <a:buClr>
                <a:schemeClr val="lt1"/>
              </a:buClr>
              <a:buSzPts val="1556"/>
            </a:pPr>
            <a:r>
              <a:rPr lang="en-US" sz="6000"/>
              <a:t>STEP 6: </a:t>
            </a:r>
            <a:endParaRPr sz="6000"/>
          </a:p>
          <a:p>
            <a:pPr algn="ctr"/>
            <a:r>
              <a:rPr lang="en-US" sz="6000">
                <a:solidFill>
                  <a:srgbClr val="3F3F3F"/>
                </a:solidFill>
              </a:rPr>
              <a:t>Compression Points &amp;</a:t>
            </a:r>
            <a:br>
              <a:rPr lang="en-US" sz="6000">
                <a:solidFill>
                  <a:srgbClr val="3F3F3F"/>
                </a:solidFill>
              </a:rPr>
            </a:br>
            <a:r>
              <a:rPr lang="en-US" sz="6000">
                <a:solidFill>
                  <a:srgbClr val="3F3F3F"/>
                </a:solidFill>
              </a:rPr>
              <a:t>Escalation</a:t>
            </a:r>
          </a:p>
        </p:txBody>
      </p:sp>
      <p:sp>
        <p:nvSpPr>
          <p:cNvPr id="3" name="Content Placeholder 2"/>
          <p:cNvSpPr>
            <a:spLocks noGrp="1"/>
          </p:cNvSpPr>
          <p:nvPr>
            <p:ph idx="1"/>
          </p:nvPr>
        </p:nvSpPr>
        <p:spPr>
          <a:xfrm>
            <a:off x="1338254" y="430619"/>
            <a:ext cx="9782801" cy="1866014"/>
          </a:xfrm>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3141442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endParaRPr lang="en-US"/>
          </a:p>
        </p:txBody>
      </p:sp>
    </p:spTree>
    <p:extLst>
      <p:ext uri="{BB962C8B-B14F-4D97-AF65-F5344CB8AC3E}">
        <p14:creationId xmlns:p14="http://schemas.microsoft.com/office/powerpoint/2010/main" val="3923608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764600" y="1470660"/>
            <a:ext cx="10612136" cy="3773917"/>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99">
                <a:solidFill>
                  <a:srgbClr val="1CADE4"/>
                </a:solidFill>
              </a:rPr>
              <a:t> </a:t>
            </a:r>
            <a:r>
              <a:rPr lang="en-US" sz="3799">
                <a:solidFill>
                  <a:srgbClr val="404040"/>
                </a:solidFill>
              </a:rPr>
              <a:t>Points on the calendar where you celebrate short term wins or escalate your tactics.</a:t>
            </a:r>
            <a:endParaRPr sz="3799">
              <a:solidFill>
                <a:srgbClr val="404040"/>
              </a:solidFill>
            </a:endParaRPr>
          </a:p>
          <a:p>
            <a:pPr marL="0" indent="0">
              <a:spcBef>
                <a:spcPts val="1200"/>
              </a:spcBef>
              <a:buClr>
                <a:schemeClr val="dk1"/>
              </a:buClr>
              <a:buSzPts val="1100"/>
              <a:buNone/>
            </a:pPr>
            <a:r>
              <a:rPr lang="en-US" sz="2799">
                <a:solidFill>
                  <a:srgbClr val="1CADE4"/>
                </a:solidFill>
              </a:rPr>
              <a:t> </a:t>
            </a:r>
            <a:endParaRPr sz="2799">
              <a:solidFill>
                <a:srgbClr val="1CADE4"/>
              </a:solidFill>
            </a:endParaRPr>
          </a:p>
          <a:p>
            <a:pPr marL="457063" indent="0">
              <a:spcBef>
                <a:spcPts val="200"/>
              </a:spcBef>
              <a:buClr>
                <a:schemeClr val="dk1"/>
              </a:buClr>
              <a:buSzPts val="1100"/>
              <a:buNone/>
            </a:pPr>
            <a:r>
              <a:rPr lang="en-US" sz="3799">
                <a:solidFill>
                  <a:srgbClr val="1CADE4"/>
                </a:solidFill>
              </a:rPr>
              <a:t>◦</a:t>
            </a:r>
            <a:r>
              <a:rPr lang="en-US" sz="3799">
                <a:solidFill>
                  <a:srgbClr val="404040"/>
                </a:solidFill>
              </a:rPr>
              <a:t>Naturally occurring deadlines- </a:t>
            </a:r>
            <a:r>
              <a:rPr lang="en-US" sz="3199" i="1">
                <a:solidFill>
                  <a:srgbClr val="404040"/>
                </a:solidFill>
              </a:rPr>
              <a:t>Breaks, Board Meetings</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Artificial deadlines-</a:t>
            </a:r>
            <a:r>
              <a:rPr lang="en-US" sz="3199" i="1">
                <a:solidFill>
                  <a:srgbClr val="404040"/>
                </a:solidFill>
              </a:rPr>
              <a:t>target has till day X to act</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Help us build urgency and crisis</a:t>
            </a:r>
            <a:endParaRPr sz="2799"/>
          </a:p>
        </p:txBody>
      </p:sp>
    </p:spTree>
    <p:extLst>
      <p:ext uri="{BB962C8B-B14F-4D97-AF65-F5344CB8AC3E}">
        <p14:creationId xmlns:p14="http://schemas.microsoft.com/office/powerpoint/2010/main" val="2409068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245583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595085" y="1803400"/>
            <a:ext cx="9231087"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1456259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vert="horz" lIns="91440" tIns="45720" rIns="91440" bIns="45720" rtlCol="0" anchor="t">
            <a:normAutofit/>
          </a:bodyPr>
          <a:lstStyle/>
          <a:p>
            <a:pPr marL="0" indent="0">
              <a:buNone/>
            </a:pPr>
            <a:r>
              <a:rPr lang="en-US" sz="4000"/>
              <a:t>Return to the tactics chart you just made</a:t>
            </a:r>
          </a:p>
          <a:p>
            <a:pPr marL="0" indent="0">
              <a:buNone/>
            </a:pPr>
            <a:r>
              <a:rPr lang="en-US" sz="4000"/>
              <a:t>Arrange them in an order that has the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868777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r>
              <a:rPr lang="en-US"/>
              <a:t>An escalating campaign is held together by a set of values and shared commitment to a demand. </a:t>
            </a:r>
          </a:p>
          <a:p>
            <a:r>
              <a:rPr lang="en-US"/>
              <a:t>Escalating tactics are how we develop leaders, identify new leaders, move more people into our base.  </a:t>
            </a:r>
          </a:p>
          <a:p>
            <a:r>
              <a:rPr lang="en-US"/>
              <a:t>If we are organizing, we are always climbing campaign mountain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648107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62EF6A9D-F9FA-EF2C-9807-7125812CCE66}"/>
            </a:ext>
          </a:extLst>
        </p:cNvPr>
        <p:cNvGrpSpPr/>
        <p:nvPr/>
      </p:nvGrpSpPr>
      <p:grpSpPr>
        <a:xfrm>
          <a:off x="0" y="0"/>
          <a:ext cx="0" cy="0"/>
          <a:chOff x="0" y="0"/>
          <a:chExt cx="0" cy="0"/>
        </a:xfrm>
      </p:grpSpPr>
      <p:pic>
        <p:nvPicPr>
          <p:cNvPr id="98" name="Google Shape;98;p14">
            <a:extLst>
              <a:ext uri="{FF2B5EF4-FFF2-40B4-BE49-F238E27FC236}">
                <a16:creationId xmlns:a16="http://schemas.microsoft.com/office/drawing/2014/main" id="{0C23BBEB-24B9-E35A-7B63-B4C39F5DFF15}"/>
              </a:ext>
            </a:extLst>
          </p:cNvPr>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40129149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5BE7F4-59B2-4005-AF25-B307BF5C389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113</Slides>
  <Notes>53</Notes>
  <HiddenSlides>0</HiddenSlide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Math 16x9</vt:lpstr>
      <vt:lpstr>Retired Power to Win: Foundations of Organizing</vt:lpstr>
      <vt:lpstr>Honoring This Space</vt:lpstr>
      <vt:lpstr>Shout Out from Your Team  Name Pronoun Work Location </vt:lpstr>
      <vt:lpstr>PowerPoint Presentation</vt:lpstr>
      <vt:lpstr>Session OUtcomes</vt:lpstr>
      <vt:lpstr>Key Parts of an Issue Campaign </vt:lpstr>
      <vt:lpstr>Elements of campaign planning:</vt:lpstr>
      <vt:lpstr>Logistics to Remember</vt:lpstr>
      <vt:lpstr>Community Agreements  </vt:lpstr>
      <vt:lpstr>Core Values Introductions</vt:lpstr>
      <vt:lpstr>Sharing Values for Solidarity</vt:lpstr>
      <vt:lpstr>Core Values</vt:lpstr>
      <vt:lpstr>Sharing Values for Solidarity</vt:lpstr>
      <vt:lpstr>Key Point</vt:lpstr>
      <vt:lpstr>Highest Hopes</vt:lpstr>
      <vt:lpstr>PowerPoint Presentation</vt:lpstr>
      <vt:lpstr>Welcome Back</vt:lpstr>
      <vt:lpstr>PowerPoint Presentation</vt:lpstr>
      <vt:lpstr>Three Theories of Change</vt:lpstr>
      <vt:lpstr>Which of these theories will build the power we need to achieve the BIG dreams we have?</vt:lpstr>
      <vt:lpstr>3 Theories of Change Page 5-8</vt:lpstr>
      <vt:lpstr>Advocacy</vt:lpstr>
      <vt:lpstr>PowerPoint Presentation</vt:lpstr>
      <vt:lpstr>Organizing</vt:lpstr>
      <vt:lpstr>Team Talk Pg. 8</vt:lpstr>
      <vt:lpstr>PowerPoint Presentation</vt:lpstr>
      <vt:lpstr>Leaders Across these Theories </vt:lpstr>
      <vt:lpstr>In each of these models, who holds the accountability and responsibility is different.    Remember, we build the most power when the members are accountable to one another and are responsible for the actions necessary to build that power.    If we hold the responsibility and are the only ones held accountable, the members are not building power to address the issues that are important.</vt:lpstr>
      <vt:lpstr>The Organizing Retiree’s Basic Skills</vt:lpstr>
      <vt:lpstr>The Organizing Retiree's Basic Methods</vt:lpstr>
      <vt:lpstr>Key Ideas</vt:lpstr>
      <vt:lpstr>Organizing, Power, and Campaigns</vt:lpstr>
      <vt:lpstr>What is organizing?</vt:lpstr>
      <vt:lpstr>PowerPoint Presentation</vt:lpstr>
      <vt:lpstr>Who is powerful?  What makes them powerful? </vt:lpstr>
      <vt:lpstr>DEFINING POWER</vt:lpstr>
      <vt:lpstr>UNDERSTANDING POWER</vt:lpstr>
      <vt:lpstr>TRUTHS  ABOUT BUILDING  POWER</vt:lpstr>
      <vt:lpstr>MEASURING OUR POWER</vt:lpstr>
      <vt:lpstr>What do you think a campaign is? </vt:lpstr>
      <vt:lpstr>From Marshall Ganz</vt:lpstr>
      <vt:lpstr>So how do we assess if an issue campaign has built our power?</vt:lpstr>
      <vt:lpstr>PowerPoint Presentation</vt:lpstr>
      <vt:lpstr>Strength AND Growth </vt:lpstr>
      <vt:lpstr>Is it an issue campaign? </vt:lpstr>
      <vt:lpstr>Key Ideas</vt:lpstr>
      <vt:lpstr>Building a Campaign</vt:lpstr>
      <vt:lpstr>PowerPoint Presentation</vt:lpstr>
      <vt:lpstr>Key Parts of an Issue Campaign p. 10</vt:lpstr>
      <vt:lpstr>STEP 1:  Problem and Issue</vt:lpstr>
      <vt:lpstr>PROBLEM vs. ISSUE</vt:lpstr>
      <vt:lpstr>Issue</vt:lpstr>
      <vt:lpstr>PROBLEM        vs.         ISSUE</vt:lpstr>
      <vt:lpstr>Values</vt:lpstr>
      <vt:lpstr>How to Link Issues and Values</vt:lpstr>
      <vt:lpstr>Some Union Values</vt:lpstr>
      <vt:lpstr>EXAMPLES- Problems to  Issues + Values</vt:lpstr>
      <vt:lpstr>Key Ideas</vt:lpstr>
      <vt:lpstr>TEAM WORK – The Problems</vt:lpstr>
      <vt:lpstr>Some Union Values</vt:lpstr>
      <vt:lpstr>Key Ideas</vt:lpstr>
      <vt:lpstr>TEAM WORK – Problems into Issues</vt:lpstr>
      <vt:lpstr>Assessing Our Issues p.13</vt:lpstr>
      <vt:lpstr>Issue Criteria Checklist</vt:lpstr>
      <vt:lpstr>PowerPoint Presentation</vt:lpstr>
      <vt:lpstr>STEP 2:  Power Analysis</vt:lpstr>
      <vt:lpstr>REMEMBER POWER</vt:lpstr>
      <vt:lpstr>Purpose of Power Analysis</vt:lpstr>
      <vt:lpstr>Process of Power Analysis</vt:lpstr>
      <vt:lpstr>Key Ideas</vt:lpstr>
      <vt:lpstr>Spectrum of Allies Part 1</vt:lpstr>
      <vt:lpstr>Share Out Spectrum of Allies</vt:lpstr>
      <vt:lpstr>Focusing your tactics matters</vt:lpstr>
      <vt:lpstr>Current example – Social Security Fairness Act Passes. </vt:lpstr>
      <vt:lpstr>Spectrum of Allies Part 2</vt:lpstr>
      <vt:lpstr>Team Pair Share of Spectrum of Allies</vt:lpstr>
      <vt:lpstr>Spectrum of Allies Debrief – Whole Group</vt:lpstr>
      <vt:lpstr>PowerPoint Presentation</vt:lpstr>
      <vt:lpstr>STEP 3:  Target</vt:lpstr>
      <vt:lpstr>A Target Is </vt:lpstr>
      <vt:lpstr>Targets also have VALUES</vt:lpstr>
      <vt:lpstr>Targets also have RELATIONSHIPS</vt:lpstr>
      <vt:lpstr>Targets also have SELF INTEREST</vt:lpstr>
      <vt:lpstr>Targets also have POWER</vt:lpstr>
      <vt:lpstr>PowerPoint Presentation</vt:lpstr>
      <vt:lpstr>Key Ideas</vt:lpstr>
      <vt:lpstr>                STEP 4:               Demand</vt:lpstr>
      <vt:lpstr>Demand:</vt:lpstr>
      <vt:lpstr>REVIEW</vt:lpstr>
      <vt:lpstr>Demand:</vt:lpstr>
      <vt:lpstr>PowerPoint Presentation</vt:lpstr>
      <vt:lpstr>Key Ideas</vt:lpstr>
      <vt:lpstr>Welcome Back</vt:lpstr>
      <vt:lpstr>STEP 5:  Strategy and Tactics</vt:lpstr>
      <vt:lpstr>What do you think is the difference between a strategy and a tactic? </vt:lpstr>
      <vt:lpstr>Strategy</vt:lpstr>
      <vt:lpstr>Tactics</vt:lpstr>
      <vt:lpstr>What makes good tactics?</vt:lpstr>
      <vt:lpstr>Tactics Must:</vt:lpstr>
      <vt:lpstr>Key Ideas</vt:lpstr>
      <vt:lpstr>TEAM WORK – 5 Minute Tactic Brainstorm</vt:lpstr>
      <vt:lpstr>Team Work</vt:lpstr>
      <vt:lpstr>Evaluating Tactics</vt:lpstr>
      <vt:lpstr>Evaluating Tactics (Optional, p. 21)</vt:lpstr>
      <vt:lpstr>STEP 6:  Compression Points &amp; Escalation</vt:lpstr>
      <vt:lpstr>PowerPoint Presentation</vt:lpstr>
      <vt:lpstr>Compression Points</vt:lpstr>
      <vt:lpstr>PowerPoint Presentation</vt:lpstr>
      <vt:lpstr>PowerPoint Presentation</vt:lpstr>
      <vt:lpstr>TEAM WORK – Escalation of Tactics</vt:lpstr>
      <vt:lpstr>Key Ideas</vt:lpstr>
      <vt:lpstr>PowerPoint Presentation</vt:lpstr>
      <vt:lpstr>What will you take with you into your future work?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2025-05-06T20:50:23Z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