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61"/>
  </p:notesMasterIdLst>
  <p:handoutMasterIdLst>
    <p:handoutMasterId r:id="rId62"/>
  </p:handoutMasterIdLst>
  <p:sldIdLst>
    <p:sldId id="1776" r:id="rId5"/>
    <p:sldId id="1812" r:id="rId6"/>
    <p:sldId id="283" r:id="rId7"/>
    <p:sldId id="1346" r:id="rId8"/>
    <p:sldId id="547" r:id="rId9"/>
    <p:sldId id="548" r:id="rId10"/>
    <p:sldId id="1803" r:id="rId11"/>
    <p:sldId id="1808" r:id="rId12"/>
    <p:sldId id="1814" r:id="rId13"/>
    <p:sldId id="1746" r:id="rId14"/>
    <p:sldId id="1793" r:id="rId15"/>
    <p:sldId id="1774" r:id="rId16"/>
    <p:sldId id="1778" r:id="rId17"/>
    <p:sldId id="1771" r:id="rId18"/>
    <p:sldId id="1802" r:id="rId19"/>
    <p:sldId id="1804" r:id="rId20"/>
    <p:sldId id="1805" r:id="rId21"/>
    <p:sldId id="1790" r:id="rId22"/>
    <p:sldId id="1806" r:id="rId23"/>
    <p:sldId id="1795" r:id="rId24"/>
    <p:sldId id="1773" r:id="rId25"/>
    <p:sldId id="1664" r:id="rId26"/>
    <p:sldId id="1286" r:id="rId27"/>
    <p:sldId id="1287" r:id="rId28"/>
    <p:sldId id="1758" r:id="rId29"/>
    <p:sldId id="1667" r:id="rId30"/>
    <p:sldId id="1668" r:id="rId31"/>
    <p:sldId id="1669" r:id="rId32"/>
    <p:sldId id="1670" r:id="rId33"/>
    <p:sldId id="1759" r:id="rId34"/>
    <p:sldId id="1796" r:id="rId35"/>
    <p:sldId id="1672" r:id="rId36"/>
    <p:sldId id="1673" r:id="rId37"/>
    <p:sldId id="1783" r:id="rId38"/>
    <p:sldId id="1784" r:id="rId39"/>
    <p:sldId id="1785" r:id="rId40"/>
    <p:sldId id="1678" r:id="rId41"/>
    <p:sldId id="1679" r:id="rId42"/>
    <p:sldId id="1681" r:id="rId43"/>
    <p:sldId id="1676" r:id="rId44"/>
    <p:sldId id="1786" r:id="rId45"/>
    <p:sldId id="1787" r:id="rId46"/>
    <p:sldId id="1788" r:id="rId47"/>
    <p:sldId id="1762" r:id="rId48"/>
    <p:sldId id="1813" r:id="rId49"/>
    <p:sldId id="1376" r:id="rId50"/>
    <p:sldId id="1267" r:id="rId51"/>
    <p:sldId id="1807" r:id="rId52"/>
    <p:sldId id="1811" r:id="rId53"/>
    <p:sldId id="1767" r:id="rId54"/>
    <p:sldId id="1809" r:id="rId55"/>
    <p:sldId id="1815" r:id="rId56"/>
    <p:sldId id="1800" r:id="rId57"/>
    <p:sldId id="1262" r:id="rId58"/>
    <p:sldId id="1336" r:id="rId59"/>
    <p:sldId id="1798" r:id="rId6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elly Clements" initials="SC" lastIdx="1" clrIdx="0">
    <p:extLst>
      <p:ext uri="{19B8F6BF-5375-455C-9EA6-DF929625EA0E}">
        <p15:presenceInfo xmlns:p15="http://schemas.microsoft.com/office/powerpoint/2012/main" userId="S::Shelly.Clements@nysut.org::255a43e5-2a25-4791-9999-ff763e4b3b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05B5FD-75FF-4CD3-8529-D0B8ABA6C530}" v="11" dt="2024-11-20T16:04:38.836"/>
    <p1510:client id="{2F92EFAC-668B-548F-46F6-55D7456C2116}" v="157" dt="2024-11-20T16:09:17.683"/>
    <p1510:client id="{3C312EC0-221D-3CAC-C2FE-57AE87E88A58}" v="2" dt="2024-11-20T16:36:20.635"/>
    <p1510:client id="{8A18FB4D-0722-6195-D86A-4C9821B97CD0}" v="23" dt="2024-11-19T20:07:53.625"/>
    <p1510:client id="{96880A8D-65DB-62E9-0BDF-70233D6C8861}" v="3" dt="2024-11-20T02:01:06.367"/>
    <p1510:client id="{BD3ECC71-E138-974F-7BF6-B2CD4F177884}" v="136" dt="2024-11-20T03:35:22.327"/>
    <p1510:client id="{C0075102-34A7-BE7D-E84A-563A7D321B70}" v="1" dt="2024-11-20T18:11:18.523"/>
    <p1510:client id="{E9751B7D-B2C7-8E70-0BF9-C242B2D39163}" v="2388" dt="2024-11-20T03:18:11.542"/>
    <p1510:client id="{F17ED8C9-C2AE-98DE-28A1-4C627EDD3C21}" v="43" dt="2024-11-20T16:50:32.2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6" d="100"/>
          <a:sy n="96" d="100"/>
        </p:scale>
        <p:origin x="68" y="18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commentAuthors" Target="commen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69"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handoutMaster" Target="handoutMasters/handoutMaster1.xml"/><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illy, Monet [PA]" userId="S::mreilly_psea.org#ext#@neahq.onmicrosoft.com::c0fedf1a-1d95-456f-8c41-3553731985ba" providerId="AD" clId="Web-{2169DC0A-65E5-6081-2BF9-E7483BD20D09}"/>
    <pc:docChg chg="modSld">
      <pc:chgData name="Reilly, Monet [PA]" userId="S::mreilly_psea.org#ext#@neahq.onmicrosoft.com::c0fedf1a-1d95-456f-8c41-3553731985ba" providerId="AD" clId="Web-{2169DC0A-65E5-6081-2BF9-E7483BD20D09}" dt="2024-11-15T01:54:15.930" v="3" actId="20577"/>
      <pc:docMkLst>
        <pc:docMk/>
      </pc:docMkLst>
      <pc:sldChg chg="modSp">
        <pc:chgData name="Reilly, Monet [PA]" userId="S::mreilly_psea.org#ext#@neahq.onmicrosoft.com::c0fedf1a-1d95-456f-8c41-3553731985ba" providerId="AD" clId="Web-{2169DC0A-65E5-6081-2BF9-E7483BD20D09}" dt="2024-11-15T01:54:15.930" v="3" actId="20577"/>
        <pc:sldMkLst>
          <pc:docMk/>
          <pc:sldMk cId="4043091049" sldId="1773"/>
        </pc:sldMkLst>
        <pc:spChg chg="mod">
          <ac:chgData name="Reilly, Monet [PA]" userId="S::mreilly_psea.org#ext#@neahq.onmicrosoft.com::c0fedf1a-1d95-456f-8c41-3553731985ba" providerId="AD" clId="Web-{2169DC0A-65E5-6081-2BF9-E7483BD20D09}" dt="2024-11-15T01:54:15.930" v="3" actId="20577"/>
          <ac:spMkLst>
            <pc:docMk/>
            <pc:sldMk cId="4043091049" sldId="1773"/>
            <ac:spMk id="3" creationId="{1626D2E9-5AF5-4D05-98DA-57F795A8AE70}"/>
          </ac:spMkLst>
        </pc:spChg>
      </pc:sldChg>
    </pc:docChg>
  </pc:docChgLst>
  <pc:docChgLst>
    <pc:chgData name="Shelly Clements" userId="S::sclement_nysutmail.org#ext#@neahq.onmicrosoft.com::aec59e57-b7f6-41b7-8204-e74ca6af6a4b" providerId="AD" clId="Web-{2AD3F182-CC05-C9CB-3458-006270D049D0}"/>
    <pc:docChg chg="modSld sldOrd">
      <pc:chgData name="Shelly Clements" userId="S::sclement_nysutmail.org#ext#@neahq.onmicrosoft.com::aec59e57-b7f6-41b7-8204-e74ca6af6a4b" providerId="AD" clId="Web-{2AD3F182-CC05-C9CB-3458-006270D049D0}" dt="2024-06-05T19:40:42.599" v="10" actId="20577"/>
      <pc:docMkLst>
        <pc:docMk/>
      </pc:docMkLst>
      <pc:sldChg chg="ord">
        <pc:chgData name="Shelly Clements" userId="S::sclement_nysutmail.org#ext#@neahq.onmicrosoft.com::aec59e57-b7f6-41b7-8204-e74ca6af6a4b" providerId="AD" clId="Web-{2AD3F182-CC05-C9CB-3458-006270D049D0}" dt="2024-06-05T19:04:58.817" v="1"/>
        <pc:sldMkLst>
          <pc:docMk/>
          <pc:sldMk cId="3310255922" sldId="1655"/>
        </pc:sldMkLst>
      </pc:sldChg>
      <pc:sldChg chg="modSp">
        <pc:chgData name="Shelly Clements" userId="S::sclement_nysutmail.org#ext#@neahq.onmicrosoft.com::aec59e57-b7f6-41b7-8204-e74ca6af6a4b" providerId="AD" clId="Web-{2AD3F182-CC05-C9CB-3458-006270D049D0}" dt="2024-06-05T19:34:08.815" v="8" actId="1076"/>
        <pc:sldMkLst>
          <pc:docMk/>
          <pc:sldMk cId="1784789963" sldId="1665"/>
        </pc:sldMkLst>
      </pc:sldChg>
      <pc:sldChg chg="modSp">
        <pc:chgData name="Shelly Clements" userId="S::sclement_nysutmail.org#ext#@neahq.onmicrosoft.com::aec59e57-b7f6-41b7-8204-e74ca6af6a4b" providerId="AD" clId="Web-{2AD3F182-CC05-C9CB-3458-006270D049D0}" dt="2024-06-05T19:40:42.599" v="10" actId="20577"/>
        <pc:sldMkLst>
          <pc:docMk/>
          <pc:sldMk cId="2045483803" sldId="1672"/>
        </pc:sldMkLst>
      </pc:sldChg>
    </pc:docChg>
  </pc:docChgLst>
  <pc:docChgLst>
    <pc:chgData name="Reilly, Monet [PA]" userId="S::mreilly_psea.org#ext#@neahq.onmicrosoft.com::c0fedf1a-1d95-456f-8c41-3553731985ba" providerId="AD" clId="Web-{3C312EC0-221D-3CAC-C2FE-57AE87E88A58}"/>
    <pc:docChg chg="modSld">
      <pc:chgData name="Reilly, Monet [PA]" userId="S::mreilly_psea.org#ext#@neahq.onmicrosoft.com::c0fedf1a-1d95-456f-8c41-3553731985ba" providerId="AD" clId="Web-{3C312EC0-221D-3CAC-C2FE-57AE87E88A58}" dt="2024-11-20T16:36:19.416" v="0" actId="20577"/>
      <pc:docMkLst>
        <pc:docMk/>
      </pc:docMkLst>
      <pc:sldChg chg="modSp">
        <pc:chgData name="Reilly, Monet [PA]" userId="S::mreilly_psea.org#ext#@neahq.onmicrosoft.com::c0fedf1a-1d95-456f-8c41-3553731985ba" providerId="AD" clId="Web-{3C312EC0-221D-3CAC-C2FE-57AE87E88A58}" dt="2024-11-20T16:36:19.416" v="0" actId="20577"/>
        <pc:sldMkLst>
          <pc:docMk/>
          <pc:sldMk cId="3574001847" sldId="1776"/>
        </pc:sldMkLst>
        <pc:spChg chg="mod">
          <ac:chgData name="Reilly, Monet [PA]" userId="S::mreilly_psea.org#ext#@neahq.onmicrosoft.com::c0fedf1a-1d95-456f-8c41-3553731985ba" providerId="AD" clId="Web-{3C312EC0-221D-3CAC-C2FE-57AE87E88A58}" dt="2024-11-20T16:36:19.416" v="0" actId="20577"/>
          <ac:spMkLst>
            <pc:docMk/>
            <pc:sldMk cId="3574001847" sldId="1776"/>
            <ac:spMk id="2" creationId="{00000000-0000-0000-0000-000000000000}"/>
          </ac:spMkLst>
        </pc:spChg>
      </pc:sldChg>
    </pc:docChg>
  </pc:docChgLst>
  <pc:docChgLst>
    <pc:chgData name="Salcedo, Eunice [NEA]" userId="S::esalcedo@nea.org::abf1ec0d-6ae3-4144-b6f8-d583f6c7c6af" providerId="AD" clId="Web-{E0BA9872-A105-25A8-3702-A90895A7303A}"/>
    <pc:docChg chg="addSld modSld sldOrd">
      <pc:chgData name="Salcedo, Eunice [NEA]" userId="S::esalcedo@nea.org::abf1ec0d-6ae3-4144-b6f8-d583f6c7c6af" providerId="AD" clId="Web-{E0BA9872-A105-25A8-3702-A90895A7303A}" dt="2024-10-17T16:34:22.591" v="60" actId="20577"/>
      <pc:docMkLst>
        <pc:docMk/>
      </pc:docMkLst>
      <pc:sldChg chg="addSp delSp modSp new modNotes">
        <pc:chgData name="Salcedo, Eunice [NEA]" userId="S::esalcedo@nea.org::abf1ec0d-6ae3-4144-b6f8-d583f6c7c6af" providerId="AD" clId="Web-{E0BA9872-A105-25A8-3702-A90895A7303A}" dt="2024-10-17T16:19:10.059" v="37" actId="20577"/>
        <pc:sldMkLst>
          <pc:docMk/>
          <pc:sldMk cId="3230145248" sldId="1801"/>
        </pc:sldMkLst>
      </pc:sldChg>
      <pc:sldChg chg="modSp new ord modNotes">
        <pc:chgData name="Salcedo, Eunice [NEA]" userId="S::esalcedo@nea.org::abf1ec0d-6ae3-4144-b6f8-d583f6c7c6af" providerId="AD" clId="Web-{E0BA9872-A105-25A8-3702-A90895A7303A}" dt="2024-10-17T16:34:22.591" v="60" actId="20577"/>
        <pc:sldMkLst>
          <pc:docMk/>
          <pc:sldMk cId="1734415935" sldId="1802"/>
        </pc:sldMkLst>
      </pc:sldChg>
    </pc:docChg>
  </pc:docChgLst>
  <pc:docChgLst>
    <pc:chgData name="Salcedo, Eunice [NEA]" userId="S::esalcedo@nea.org::abf1ec0d-6ae3-4144-b6f8-d583f6c7c6af" providerId="AD" clId="Web-{142EAE1D-BC5A-9252-C5D9-E38BFB55C78E}"/>
    <pc:docChg chg="modSld">
      <pc:chgData name="Salcedo, Eunice [NEA]" userId="S::esalcedo@nea.org::abf1ec0d-6ae3-4144-b6f8-d583f6c7c6af" providerId="AD" clId="Web-{142EAE1D-BC5A-9252-C5D9-E38BFB55C78E}" dt="2024-06-06T14:02:57.603" v="71" actId="20577"/>
      <pc:docMkLst>
        <pc:docMk/>
      </pc:docMkLst>
      <pc:sldChg chg="modSp">
        <pc:chgData name="Salcedo, Eunice [NEA]" userId="S::esalcedo@nea.org::abf1ec0d-6ae3-4144-b6f8-d583f6c7c6af" providerId="AD" clId="Web-{142EAE1D-BC5A-9252-C5D9-E38BFB55C78E}" dt="2024-06-06T13:40:51.374" v="0" actId="20577"/>
        <pc:sldMkLst>
          <pc:docMk/>
          <pc:sldMk cId="2062392264" sldId="1669"/>
        </pc:sldMkLst>
      </pc:sldChg>
      <pc:sldChg chg="addSp delSp modSp">
        <pc:chgData name="Salcedo, Eunice [NEA]" userId="S::esalcedo@nea.org::abf1ec0d-6ae3-4144-b6f8-d583f6c7c6af" providerId="AD" clId="Web-{142EAE1D-BC5A-9252-C5D9-E38BFB55C78E}" dt="2024-06-06T13:41:28.250" v="10" actId="1076"/>
        <pc:sldMkLst>
          <pc:docMk/>
          <pc:sldMk cId="3071402080" sldId="1670"/>
        </pc:sldMkLst>
      </pc:sldChg>
      <pc:sldChg chg="modSp">
        <pc:chgData name="Salcedo, Eunice [NEA]" userId="S::esalcedo@nea.org::abf1ec0d-6ae3-4144-b6f8-d583f6c7c6af" providerId="AD" clId="Web-{142EAE1D-BC5A-9252-C5D9-E38BFB55C78E}" dt="2024-06-06T13:41:48.642" v="11" actId="1076"/>
        <pc:sldMkLst>
          <pc:docMk/>
          <pc:sldMk cId="2293562109" sldId="1671"/>
        </pc:sldMkLst>
      </pc:sldChg>
      <pc:sldChg chg="modSp">
        <pc:chgData name="Salcedo, Eunice [NEA]" userId="S::esalcedo@nea.org::abf1ec0d-6ae3-4144-b6f8-d583f6c7c6af" providerId="AD" clId="Web-{142EAE1D-BC5A-9252-C5D9-E38BFB55C78E}" dt="2024-06-06T13:45:50.055" v="32" actId="20577"/>
        <pc:sldMkLst>
          <pc:docMk/>
          <pc:sldMk cId="3857960053" sldId="1706"/>
        </pc:sldMkLst>
      </pc:sldChg>
      <pc:sldChg chg="modSp">
        <pc:chgData name="Salcedo, Eunice [NEA]" userId="S::esalcedo@nea.org::abf1ec0d-6ae3-4144-b6f8-d583f6c7c6af" providerId="AD" clId="Web-{142EAE1D-BC5A-9252-C5D9-E38BFB55C78E}" dt="2024-06-06T13:47:13.292" v="35" actId="20577"/>
        <pc:sldMkLst>
          <pc:docMk/>
          <pc:sldMk cId="3214474283" sldId="1713"/>
        </pc:sldMkLst>
      </pc:sldChg>
      <pc:sldChg chg="modSp">
        <pc:chgData name="Salcedo, Eunice [NEA]" userId="S::esalcedo@nea.org::abf1ec0d-6ae3-4144-b6f8-d583f6c7c6af" providerId="AD" clId="Web-{142EAE1D-BC5A-9252-C5D9-E38BFB55C78E}" dt="2024-06-06T13:54:30.540" v="43" actId="20577"/>
        <pc:sldMkLst>
          <pc:docMk/>
          <pc:sldMk cId="1629910548" sldId="1714"/>
        </pc:sldMkLst>
      </pc:sldChg>
      <pc:sldChg chg="modSp">
        <pc:chgData name="Salcedo, Eunice [NEA]" userId="S::esalcedo@nea.org::abf1ec0d-6ae3-4144-b6f8-d583f6c7c6af" providerId="AD" clId="Web-{142EAE1D-BC5A-9252-C5D9-E38BFB55C78E}" dt="2024-06-06T13:54:41.494" v="45" actId="20577"/>
        <pc:sldMkLst>
          <pc:docMk/>
          <pc:sldMk cId="1182958068" sldId="1715"/>
        </pc:sldMkLst>
      </pc:sldChg>
      <pc:sldChg chg="modSp">
        <pc:chgData name="Salcedo, Eunice [NEA]" userId="S::esalcedo@nea.org::abf1ec0d-6ae3-4144-b6f8-d583f6c7c6af" providerId="AD" clId="Web-{142EAE1D-BC5A-9252-C5D9-E38BFB55C78E}" dt="2024-06-06T13:55:47.714" v="47" actId="20577"/>
        <pc:sldMkLst>
          <pc:docMk/>
          <pc:sldMk cId="3104342145" sldId="1716"/>
        </pc:sldMkLst>
      </pc:sldChg>
      <pc:sldChg chg="modSp">
        <pc:chgData name="Salcedo, Eunice [NEA]" userId="S::esalcedo@nea.org::abf1ec0d-6ae3-4144-b6f8-d583f6c7c6af" providerId="AD" clId="Web-{142EAE1D-BC5A-9252-C5D9-E38BFB55C78E}" dt="2024-06-06T13:57:54.953" v="68" actId="20577"/>
        <pc:sldMkLst>
          <pc:docMk/>
          <pc:sldMk cId="2180092147" sldId="1717"/>
        </pc:sldMkLst>
      </pc:sldChg>
      <pc:sldChg chg="modSp">
        <pc:chgData name="Salcedo, Eunice [NEA]" userId="S::esalcedo@nea.org::abf1ec0d-6ae3-4144-b6f8-d583f6c7c6af" providerId="AD" clId="Web-{142EAE1D-BC5A-9252-C5D9-E38BFB55C78E}" dt="2024-06-06T14:02:57.603" v="71" actId="20577"/>
        <pc:sldMkLst>
          <pc:docMk/>
          <pc:sldMk cId="3600935036" sldId="1720"/>
        </pc:sldMkLst>
      </pc:sldChg>
      <pc:sldChg chg="modSp">
        <pc:chgData name="Salcedo, Eunice [NEA]" userId="S::esalcedo@nea.org::abf1ec0d-6ae3-4144-b6f8-d583f6c7c6af" providerId="AD" clId="Web-{142EAE1D-BC5A-9252-C5D9-E38BFB55C78E}" dt="2024-06-06T13:43:06.160" v="17"/>
        <pc:sldMkLst>
          <pc:docMk/>
          <pc:sldMk cId="427199401" sldId="1785"/>
        </pc:sldMkLst>
      </pc:sldChg>
    </pc:docChg>
  </pc:docChgLst>
  <pc:docChgLst>
    <pc:chgData name="Reilly, Monet [PA]" userId="S::mreilly_psea.org#ext#@neahq.onmicrosoft.com::c0fedf1a-1d95-456f-8c41-3553731985ba" providerId="AD" clId="Web-{8A18FB4D-0722-6195-D86A-4C9821B97CD0}"/>
    <pc:docChg chg="addSld delSld modSld sldOrd">
      <pc:chgData name="Reilly, Monet [PA]" userId="S::mreilly_psea.org#ext#@neahq.onmicrosoft.com::c0fedf1a-1d95-456f-8c41-3553731985ba" providerId="AD" clId="Web-{8A18FB4D-0722-6195-D86A-4C9821B97CD0}" dt="2024-11-19T20:07:53.625" v="21"/>
      <pc:docMkLst>
        <pc:docMk/>
      </pc:docMkLst>
      <pc:sldChg chg="addSp delSp">
        <pc:chgData name="Reilly, Monet [PA]" userId="S::mreilly_psea.org#ext#@neahq.onmicrosoft.com::c0fedf1a-1d95-456f-8c41-3553731985ba" providerId="AD" clId="Web-{8A18FB4D-0722-6195-D86A-4C9821B97CD0}" dt="2024-11-19T20:02:36.151" v="6"/>
        <pc:sldMkLst>
          <pc:docMk/>
          <pc:sldMk cId="3174442201" sldId="1647"/>
        </pc:sldMkLst>
        <pc:picChg chg="del">
          <ac:chgData name="Reilly, Monet [PA]" userId="S::mreilly_psea.org#ext#@neahq.onmicrosoft.com::c0fedf1a-1d95-456f-8c41-3553731985ba" providerId="AD" clId="Web-{8A18FB4D-0722-6195-D86A-4C9821B97CD0}" dt="2024-11-19T20:02:35.369" v="5"/>
          <ac:picMkLst>
            <pc:docMk/>
            <pc:sldMk cId="3174442201" sldId="1647"/>
            <ac:picMk id="4" creationId="{CA682736-D942-7C19-E763-C59D3E4E6CE4}"/>
          </ac:picMkLst>
        </pc:picChg>
        <pc:picChg chg="add">
          <ac:chgData name="Reilly, Monet [PA]" userId="S::mreilly_psea.org#ext#@neahq.onmicrosoft.com::c0fedf1a-1d95-456f-8c41-3553731985ba" providerId="AD" clId="Web-{8A18FB4D-0722-6195-D86A-4C9821B97CD0}" dt="2024-11-19T20:02:36.151" v="6"/>
          <ac:picMkLst>
            <pc:docMk/>
            <pc:sldMk cId="3174442201" sldId="1647"/>
            <ac:picMk id="6" creationId="{546ABB0C-F4B2-0478-0C11-86CE97395696}"/>
          </ac:picMkLst>
        </pc:picChg>
      </pc:sldChg>
      <pc:sldChg chg="ord">
        <pc:chgData name="Reilly, Monet [PA]" userId="S::mreilly_psea.org#ext#@neahq.onmicrosoft.com::c0fedf1a-1d95-456f-8c41-3553731985ba" providerId="AD" clId="Web-{8A18FB4D-0722-6195-D86A-4C9821B97CD0}" dt="2024-11-19T20:02:51.573" v="8"/>
        <pc:sldMkLst>
          <pc:docMk/>
          <pc:sldMk cId="1253460803" sldId="1664"/>
        </pc:sldMkLst>
      </pc:sldChg>
      <pc:sldChg chg="add del">
        <pc:chgData name="Reilly, Monet [PA]" userId="S::mreilly_psea.org#ext#@neahq.onmicrosoft.com::c0fedf1a-1d95-456f-8c41-3553731985ba" providerId="AD" clId="Web-{8A18FB4D-0722-6195-D86A-4C9821B97CD0}" dt="2024-11-19T20:07:48.922" v="20"/>
        <pc:sldMkLst>
          <pc:docMk/>
          <pc:sldMk cId="4043091049" sldId="1773"/>
        </pc:sldMkLst>
      </pc:sldChg>
      <pc:sldChg chg="ord">
        <pc:chgData name="Reilly, Monet [PA]" userId="S::mreilly_psea.org#ext#@neahq.onmicrosoft.com::c0fedf1a-1d95-456f-8c41-3553731985ba" providerId="AD" clId="Web-{8A18FB4D-0722-6195-D86A-4C9821B97CD0}" dt="2024-11-19T20:02:55.854" v="9"/>
        <pc:sldMkLst>
          <pc:docMk/>
          <pc:sldMk cId="3040938919" sldId="1782"/>
        </pc:sldMkLst>
      </pc:sldChg>
      <pc:sldChg chg="modSp add del ord">
        <pc:chgData name="Reilly, Monet [PA]" userId="S::mreilly_psea.org#ext#@neahq.onmicrosoft.com::c0fedf1a-1d95-456f-8c41-3553731985ba" providerId="AD" clId="Web-{8A18FB4D-0722-6195-D86A-4C9821B97CD0}" dt="2024-11-19T20:07:53.625" v="21"/>
        <pc:sldMkLst>
          <pc:docMk/>
          <pc:sldMk cId="3963263602" sldId="1789"/>
        </pc:sldMkLst>
        <pc:spChg chg="mod">
          <ac:chgData name="Reilly, Monet [PA]" userId="S::mreilly_psea.org#ext#@neahq.onmicrosoft.com::c0fedf1a-1d95-456f-8c41-3553731985ba" providerId="AD" clId="Web-{8A18FB4D-0722-6195-D86A-4C9821B97CD0}" dt="2024-11-19T20:07:25.327" v="19" actId="1076"/>
          <ac:spMkLst>
            <pc:docMk/>
            <pc:sldMk cId="3963263602" sldId="1789"/>
            <ac:spMk id="3" creationId="{1626D2E9-5AF5-4D05-98DA-57F795A8AE70}"/>
          </ac:spMkLst>
        </pc:spChg>
      </pc:sldChg>
      <pc:sldChg chg="add">
        <pc:chgData name="Reilly, Monet [PA]" userId="S::mreilly_psea.org#ext#@neahq.onmicrosoft.com::c0fedf1a-1d95-456f-8c41-3553731985ba" providerId="AD" clId="Web-{8A18FB4D-0722-6195-D86A-4C9821B97CD0}" dt="2024-11-19T20:01:47.650" v="2"/>
        <pc:sldMkLst>
          <pc:docMk/>
          <pc:sldMk cId="537272986" sldId="1790"/>
        </pc:sldMkLst>
      </pc:sldChg>
      <pc:sldChg chg="add del">
        <pc:chgData name="Reilly, Monet [PA]" userId="S::mreilly_psea.org#ext#@neahq.onmicrosoft.com::c0fedf1a-1d95-456f-8c41-3553731985ba" providerId="AD" clId="Web-{8A18FB4D-0722-6195-D86A-4C9821B97CD0}" dt="2024-11-19T20:02:39.057" v="7"/>
        <pc:sldMkLst>
          <pc:docMk/>
          <pc:sldMk cId="13987142" sldId="1791"/>
        </pc:sldMkLst>
      </pc:sldChg>
      <pc:sldChg chg="add replId">
        <pc:chgData name="Reilly, Monet [PA]" userId="S::mreilly_psea.org#ext#@neahq.onmicrosoft.com::c0fedf1a-1d95-456f-8c41-3553731985ba" providerId="AD" clId="Web-{8A18FB4D-0722-6195-D86A-4C9821B97CD0}" dt="2024-11-19T20:02:28.557" v="4"/>
        <pc:sldMkLst>
          <pc:docMk/>
          <pc:sldMk cId="2971131756" sldId="1792"/>
        </pc:sldMkLst>
      </pc:sldChg>
    </pc:docChg>
  </pc:docChgLst>
  <pc:docChgLst>
    <pc:chgData name="Reilly, Monet [PA]" userId="S::mreilly_psea.org#ext#@neahq.onmicrosoft.com::c0fedf1a-1d95-456f-8c41-3553731985ba" providerId="AD" clId="Web-{B1C7FA67-DEDC-2F37-9BC3-CEAB37C82DB8}"/>
    <pc:docChg chg="addSld delSld modSld sldOrd">
      <pc:chgData name="Reilly, Monet [PA]" userId="S::mreilly_psea.org#ext#@neahq.onmicrosoft.com::c0fedf1a-1d95-456f-8c41-3553731985ba" providerId="AD" clId="Web-{B1C7FA67-DEDC-2F37-9BC3-CEAB37C82DB8}" dt="2024-11-15T01:42:42.763" v="116" actId="20577"/>
      <pc:docMkLst>
        <pc:docMk/>
      </pc:docMkLst>
      <pc:sldChg chg="del">
        <pc:chgData name="Reilly, Monet [PA]" userId="S::mreilly_psea.org#ext#@neahq.onmicrosoft.com::c0fedf1a-1d95-456f-8c41-3553731985ba" providerId="AD" clId="Web-{B1C7FA67-DEDC-2F37-9BC3-CEAB37C82DB8}" dt="2024-11-15T01:24:15.342" v="113"/>
        <pc:sldMkLst>
          <pc:docMk/>
          <pc:sldMk cId="2240083379" sldId="1636"/>
        </pc:sldMkLst>
      </pc:sldChg>
      <pc:sldChg chg="modSp">
        <pc:chgData name="Reilly, Monet [PA]" userId="S::mreilly_psea.org#ext#@neahq.onmicrosoft.com::c0fedf1a-1d95-456f-8c41-3553731985ba" providerId="AD" clId="Web-{B1C7FA67-DEDC-2F37-9BC3-CEAB37C82DB8}" dt="2024-11-15T00:51:09.605" v="72" actId="1076"/>
        <pc:sldMkLst>
          <pc:docMk/>
          <pc:sldMk cId="3174442201" sldId="1647"/>
        </pc:sldMkLst>
      </pc:sldChg>
      <pc:sldChg chg="modSp del">
        <pc:chgData name="Reilly, Monet [PA]" userId="S::mreilly_psea.org#ext#@neahq.onmicrosoft.com::c0fedf1a-1d95-456f-8c41-3553731985ba" providerId="AD" clId="Web-{B1C7FA67-DEDC-2F37-9BC3-CEAB37C82DB8}" dt="2024-11-15T01:24:15.342" v="112"/>
        <pc:sldMkLst>
          <pc:docMk/>
          <pc:sldMk cId="538657451" sldId="1742"/>
        </pc:sldMkLst>
      </pc:sldChg>
      <pc:sldChg chg="del">
        <pc:chgData name="Reilly, Monet [PA]" userId="S::mreilly_psea.org#ext#@neahq.onmicrosoft.com::c0fedf1a-1d95-456f-8c41-3553731985ba" providerId="AD" clId="Web-{B1C7FA67-DEDC-2F37-9BC3-CEAB37C82DB8}" dt="2024-11-15T01:10:57.740" v="111"/>
        <pc:sldMkLst>
          <pc:docMk/>
          <pc:sldMk cId="3885390744" sldId="1744"/>
        </pc:sldMkLst>
      </pc:sldChg>
      <pc:sldChg chg="addSp delSp modSp ord">
        <pc:chgData name="Reilly, Monet [PA]" userId="S::mreilly_psea.org#ext#@neahq.onmicrosoft.com::c0fedf1a-1d95-456f-8c41-3553731985ba" providerId="AD" clId="Web-{B1C7FA67-DEDC-2F37-9BC3-CEAB37C82DB8}" dt="2024-11-15T00:18:31.185" v="60" actId="1076"/>
        <pc:sldMkLst>
          <pc:docMk/>
          <pc:sldMk cId="930394652" sldId="1770"/>
        </pc:sldMkLst>
      </pc:sldChg>
      <pc:sldChg chg="modSp">
        <pc:chgData name="Reilly, Monet [PA]" userId="S::mreilly_psea.org#ext#@neahq.onmicrosoft.com::c0fedf1a-1d95-456f-8c41-3553731985ba" providerId="AD" clId="Web-{B1C7FA67-DEDC-2F37-9BC3-CEAB37C82DB8}" dt="2024-11-15T01:42:42.763" v="116" actId="20577"/>
        <pc:sldMkLst>
          <pc:docMk/>
          <pc:sldMk cId="1527157291" sldId="1771"/>
        </pc:sldMkLst>
        <pc:spChg chg="mod">
          <ac:chgData name="Reilly, Monet [PA]" userId="S::mreilly_psea.org#ext#@neahq.onmicrosoft.com::c0fedf1a-1d95-456f-8c41-3553731985ba" providerId="AD" clId="Web-{B1C7FA67-DEDC-2F37-9BC3-CEAB37C82DB8}" dt="2024-11-15T01:42:42.763" v="116" actId="20577"/>
          <ac:spMkLst>
            <pc:docMk/>
            <pc:sldMk cId="1527157291" sldId="1771"/>
            <ac:spMk id="9" creationId="{6A56EA04-8353-45EC-B55A-CCACE70D2F6A}"/>
          </ac:spMkLst>
        </pc:spChg>
      </pc:sldChg>
      <pc:sldChg chg="ord">
        <pc:chgData name="Reilly, Monet [PA]" userId="S::mreilly_psea.org#ext#@neahq.onmicrosoft.com::c0fedf1a-1d95-456f-8c41-3553731985ba" providerId="AD" clId="Web-{B1C7FA67-DEDC-2F37-9BC3-CEAB37C82DB8}" dt="2024-11-15T00:14:03.268" v="46"/>
        <pc:sldMkLst>
          <pc:docMk/>
          <pc:sldMk cId="4043091049" sldId="1773"/>
        </pc:sldMkLst>
      </pc:sldChg>
      <pc:sldChg chg="addSp delSp modSp mod modTransition setBg">
        <pc:chgData name="Reilly, Monet [PA]" userId="S::mreilly_psea.org#ext#@neahq.onmicrosoft.com::c0fedf1a-1d95-456f-8c41-3553731985ba" providerId="AD" clId="Web-{B1C7FA67-DEDC-2F37-9BC3-CEAB37C82DB8}" dt="2024-11-15T00:11:13.855" v="23" actId="1076"/>
        <pc:sldMkLst>
          <pc:docMk/>
          <pc:sldMk cId="1598232857" sldId="1774"/>
        </pc:sldMkLst>
        <pc:spChg chg="add">
          <ac:chgData name="Reilly, Monet [PA]" userId="S::mreilly_psea.org#ext#@neahq.onmicrosoft.com::c0fedf1a-1d95-456f-8c41-3553731985ba" providerId="AD" clId="Web-{B1C7FA67-DEDC-2F37-9BC3-CEAB37C82DB8}" dt="2024-11-15T00:09:06.725" v="8"/>
          <ac:spMkLst>
            <pc:docMk/>
            <pc:sldMk cId="1598232857" sldId="1774"/>
            <ac:spMk id="8" creationId="{A9D068DB-E7E7-4102-9402-EAA049E13118}"/>
          </ac:spMkLst>
        </pc:spChg>
        <pc:spChg chg="add">
          <ac:chgData name="Reilly, Monet [PA]" userId="S::mreilly_psea.org#ext#@neahq.onmicrosoft.com::c0fedf1a-1d95-456f-8c41-3553731985ba" providerId="AD" clId="Web-{B1C7FA67-DEDC-2F37-9BC3-CEAB37C82DB8}" dt="2024-11-15T00:09:06.725" v="8"/>
          <ac:spMkLst>
            <pc:docMk/>
            <pc:sldMk cId="1598232857" sldId="1774"/>
            <ac:spMk id="10" creationId="{96C8906C-CCD9-4F71-B3DD-BC1331E1A9E8}"/>
          </ac:spMkLst>
        </pc:spChg>
        <pc:spChg chg="add">
          <ac:chgData name="Reilly, Monet [PA]" userId="S::mreilly_psea.org#ext#@neahq.onmicrosoft.com::c0fedf1a-1d95-456f-8c41-3553731985ba" providerId="AD" clId="Web-{B1C7FA67-DEDC-2F37-9BC3-CEAB37C82DB8}" dt="2024-11-15T00:09:06.725" v="8"/>
          <ac:spMkLst>
            <pc:docMk/>
            <pc:sldMk cId="1598232857" sldId="1774"/>
            <ac:spMk id="14" creationId="{D7730C1E-9F8B-4D0C-A8A2-BB5275723DC0}"/>
          </ac:spMkLst>
        </pc:spChg>
        <pc:spChg chg="add">
          <ac:chgData name="Reilly, Monet [PA]" userId="S::mreilly_psea.org#ext#@neahq.onmicrosoft.com::c0fedf1a-1d95-456f-8c41-3553731985ba" providerId="AD" clId="Web-{B1C7FA67-DEDC-2F37-9BC3-CEAB37C82DB8}" dt="2024-11-15T00:09:06.725" v="8"/>
          <ac:spMkLst>
            <pc:docMk/>
            <pc:sldMk cId="1598232857" sldId="1774"/>
            <ac:spMk id="18" creationId="{495F48F9-D570-45CC-825D-5BBB79C52BDB}"/>
          </ac:spMkLst>
        </pc:spChg>
        <pc:spChg chg="add">
          <ac:chgData name="Reilly, Monet [PA]" userId="S::mreilly_psea.org#ext#@neahq.onmicrosoft.com::c0fedf1a-1d95-456f-8c41-3553731985ba" providerId="AD" clId="Web-{B1C7FA67-DEDC-2F37-9BC3-CEAB37C82DB8}" dt="2024-11-15T00:09:06.725" v="8"/>
          <ac:spMkLst>
            <pc:docMk/>
            <pc:sldMk cId="1598232857" sldId="1774"/>
            <ac:spMk id="20" creationId="{4AD93E48-101C-49B1-90F1-3F431679BA45}"/>
          </ac:spMkLst>
        </pc:spChg>
        <pc:picChg chg="add mod">
          <ac:chgData name="Reilly, Monet [PA]" userId="S::mreilly_psea.org#ext#@neahq.onmicrosoft.com::c0fedf1a-1d95-456f-8c41-3553731985ba" providerId="AD" clId="Web-{B1C7FA67-DEDC-2F37-9BC3-CEAB37C82DB8}" dt="2024-11-15T00:11:13.855" v="23" actId="1076"/>
          <ac:picMkLst>
            <pc:docMk/>
            <pc:sldMk cId="1598232857" sldId="1774"/>
            <ac:picMk id="3" creationId="{BBD1B96D-0337-EFD1-1E4D-C4D0070B117A}"/>
          </ac:picMkLst>
        </pc:picChg>
        <pc:cxnChg chg="add">
          <ac:chgData name="Reilly, Monet [PA]" userId="S::mreilly_psea.org#ext#@neahq.onmicrosoft.com::c0fedf1a-1d95-456f-8c41-3553731985ba" providerId="AD" clId="Web-{B1C7FA67-DEDC-2F37-9BC3-CEAB37C82DB8}" dt="2024-11-15T00:09:06.725" v="8"/>
          <ac:cxnSpMkLst>
            <pc:docMk/>
            <pc:sldMk cId="1598232857" sldId="1774"/>
            <ac:cxnSpMk id="12" creationId="{CA0D6F13-628B-4FC4-AD48-A2B64677D017}"/>
          </ac:cxnSpMkLst>
        </pc:cxnChg>
        <pc:cxnChg chg="add">
          <ac:chgData name="Reilly, Monet [PA]" userId="S::mreilly_psea.org#ext#@neahq.onmicrosoft.com::c0fedf1a-1d95-456f-8c41-3553731985ba" providerId="AD" clId="Web-{B1C7FA67-DEDC-2F37-9BC3-CEAB37C82DB8}" dt="2024-11-15T00:09:06.725" v="8"/>
          <ac:cxnSpMkLst>
            <pc:docMk/>
            <pc:sldMk cId="1598232857" sldId="1774"/>
            <ac:cxnSpMk id="16" creationId="{6DE349CF-DE2F-4D85-839D-70911995EAF6}"/>
          </ac:cxnSpMkLst>
        </pc:cxnChg>
      </pc:sldChg>
      <pc:sldChg chg="addSp delSp modSp">
        <pc:chgData name="Reilly, Monet [PA]" userId="S::mreilly_psea.org#ext#@neahq.onmicrosoft.com::c0fedf1a-1d95-456f-8c41-3553731985ba" providerId="AD" clId="Web-{B1C7FA67-DEDC-2F37-9BC3-CEAB37C82DB8}" dt="2024-11-15T00:54:40.832" v="79" actId="1076"/>
        <pc:sldMkLst>
          <pc:docMk/>
          <pc:sldMk cId="126696659" sldId="1775"/>
        </pc:sldMkLst>
      </pc:sldChg>
      <pc:sldChg chg="modSp add ord replId">
        <pc:chgData name="Reilly, Monet [PA]" userId="S::mreilly_psea.org#ext#@neahq.onmicrosoft.com::c0fedf1a-1d95-456f-8c41-3553731985ba" providerId="AD" clId="Web-{B1C7FA67-DEDC-2F37-9BC3-CEAB37C82DB8}" dt="2024-11-15T00:00:10.563" v="4"/>
        <pc:sldMkLst>
          <pc:docMk/>
          <pc:sldMk cId="3574001847" sldId="1776"/>
        </pc:sldMkLst>
        <pc:spChg chg="mod">
          <ac:chgData name="Reilly, Monet [PA]" userId="S::mreilly_psea.org#ext#@neahq.onmicrosoft.com::c0fedf1a-1d95-456f-8c41-3553731985ba" providerId="AD" clId="Web-{B1C7FA67-DEDC-2F37-9BC3-CEAB37C82DB8}" dt="2024-11-14T23:59:50.484" v="3" actId="20577"/>
          <ac:spMkLst>
            <pc:docMk/>
            <pc:sldMk cId="3574001847" sldId="1776"/>
            <ac:spMk id="2" creationId="{00000000-0000-0000-0000-000000000000}"/>
          </ac:spMkLst>
        </pc:spChg>
      </pc:sldChg>
      <pc:sldChg chg="addSp delSp modSp add mod ord replId setBg">
        <pc:chgData name="Reilly, Monet [PA]" userId="S::mreilly_psea.org#ext#@neahq.onmicrosoft.com::c0fedf1a-1d95-456f-8c41-3553731985ba" providerId="AD" clId="Web-{B1C7FA67-DEDC-2F37-9BC3-CEAB37C82DB8}" dt="2024-11-15T00:33:09.688" v="66"/>
        <pc:sldMkLst>
          <pc:docMk/>
          <pc:sldMk cId="787586374" sldId="1777"/>
        </pc:sldMkLst>
      </pc:sldChg>
      <pc:sldChg chg="modSp add replId">
        <pc:chgData name="Reilly, Monet [PA]" userId="S::mreilly_psea.org#ext#@neahq.onmicrosoft.com::c0fedf1a-1d95-456f-8c41-3553731985ba" providerId="AD" clId="Web-{B1C7FA67-DEDC-2F37-9BC3-CEAB37C82DB8}" dt="2024-11-15T01:42:33.325" v="114" actId="20577"/>
        <pc:sldMkLst>
          <pc:docMk/>
          <pc:sldMk cId="845025820" sldId="1778"/>
        </pc:sldMkLst>
        <pc:spChg chg="mod">
          <ac:chgData name="Reilly, Monet [PA]" userId="S::mreilly_psea.org#ext#@neahq.onmicrosoft.com::c0fedf1a-1d95-456f-8c41-3553731985ba" providerId="AD" clId="Web-{B1C7FA67-DEDC-2F37-9BC3-CEAB37C82DB8}" dt="2024-11-15T01:42:33.325" v="114" actId="20577"/>
          <ac:spMkLst>
            <pc:docMk/>
            <pc:sldMk cId="845025820" sldId="1778"/>
            <ac:spMk id="2" creationId="{6A56EA04-8353-45EC-B55A-CCACE70D2F6A}"/>
          </ac:spMkLst>
        </pc:spChg>
      </pc:sldChg>
      <pc:sldChg chg="addSp delSp modSp add replId">
        <pc:chgData name="Reilly, Monet [PA]" userId="S::mreilly_psea.org#ext#@neahq.onmicrosoft.com::c0fedf1a-1d95-456f-8c41-3553731985ba" providerId="AD" clId="Web-{B1C7FA67-DEDC-2F37-9BC3-CEAB37C82DB8}" dt="2024-11-15T00:35:55.507" v="71" actId="1076"/>
        <pc:sldMkLst>
          <pc:docMk/>
          <pc:sldMk cId="3973246057" sldId="1779"/>
        </pc:sldMkLst>
      </pc:sldChg>
      <pc:sldChg chg="addSp delSp modSp add ord replId">
        <pc:chgData name="Reilly, Monet [PA]" userId="S::mreilly_psea.org#ext#@neahq.onmicrosoft.com::c0fedf1a-1d95-456f-8c41-3553731985ba" providerId="AD" clId="Web-{B1C7FA67-DEDC-2F37-9BC3-CEAB37C82DB8}" dt="2024-11-15T01:05:00.841" v="87" actId="14100"/>
        <pc:sldMkLst>
          <pc:docMk/>
          <pc:sldMk cId="3189997767" sldId="1780"/>
        </pc:sldMkLst>
      </pc:sldChg>
      <pc:sldChg chg="addSp delSp modSp add ord replId">
        <pc:chgData name="Reilly, Monet [PA]" userId="S::mreilly_psea.org#ext#@neahq.onmicrosoft.com::c0fedf1a-1d95-456f-8c41-3553731985ba" providerId="AD" clId="Web-{B1C7FA67-DEDC-2F37-9BC3-CEAB37C82DB8}" dt="2024-11-15T01:07:04.043" v="96" actId="1076"/>
        <pc:sldMkLst>
          <pc:docMk/>
          <pc:sldMk cId="539149819" sldId="1781"/>
        </pc:sldMkLst>
      </pc:sldChg>
      <pc:sldChg chg="addSp delSp modSp add mod replId setBg">
        <pc:chgData name="Reilly, Monet [PA]" userId="S::mreilly_psea.org#ext#@neahq.onmicrosoft.com::c0fedf1a-1d95-456f-8c41-3553731985ba" providerId="AD" clId="Web-{B1C7FA67-DEDC-2F37-9BC3-CEAB37C82DB8}" dt="2024-11-15T01:10:09.253" v="110" actId="14100"/>
        <pc:sldMkLst>
          <pc:docMk/>
          <pc:sldMk cId="3040938919" sldId="1782"/>
        </pc:sldMkLst>
        <pc:spChg chg="mod">
          <ac:chgData name="Reilly, Monet [PA]" userId="S::mreilly_psea.org#ext#@neahq.onmicrosoft.com::c0fedf1a-1d95-456f-8c41-3553731985ba" providerId="AD" clId="Web-{B1C7FA67-DEDC-2F37-9BC3-CEAB37C82DB8}" dt="2024-11-15T01:10:09.253" v="110" actId="14100"/>
          <ac:spMkLst>
            <pc:docMk/>
            <pc:sldMk cId="3040938919" sldId="1782"/>
            <ac:spMk id="2" creationId="{2B993917-DB4B-3F84-3864-AAF8C67345C1}"/>
          </ac:spMkLst>
        </pc:spChg>
        <pc:spChg chg="add">
          <ac:chgData name="Reilly, Monet [PA]" userId="S::mreilly_psea.org#ext#@neahq.onmicrosoft.com::c0fedf1a-1d95-456f-8c41-3553731985ba" providerId="AD" clId="Web-{B1C7FA67-DEDC-2F37-9BC3-CEAB37C82DB8}" dt="2024-11-15T01:09:58.831" v="105"/>
          <ac:spMkLst>
            <pc:docMk/>
            <pc:sldMk cId="3040938919" sldId="1782"/>
            <ac:spMk id="9" creationId="{A9D068DB-E7E7-4102-9402-EAA049E13118}"/>
          </ac:spMkLst>
        </pc:spChg>
        <pc:spChg chg="add">
          <ac:chgData name="Reilly, Monet [PA]" userId="S::mreilly_psea.org#ext#@neahq.onmicrosoft.com::c0fedf1a-1d95-456f-8c41-3553731985ba" providerId="AD" clId="Web-{B1C7FA67-DEDC-2F37-9BC3-CEAB37C82DB8}" dt="2024-11-15T01:09:58.831" v="105"/>
          <ac:spMkLst>
            <pc:docMk/>
            <pc:sldMk cId="3040938919" sldId="1782"/>
            <ac:spMk id="11" creationId="{96C8906C-CCD9-4F71-B3DD-BC1331E1A9E8}"/>
          </ac:spMkLst>
        </pc:spChg>
        <pc:spChg chg="add">
          <ac:chgData name="Reilly, Monet [PA]" userId="S::mreilly_psea.org#ext#@neahq.onmicrosoft.com::c0fedf1a-1d95-456f-8c41-3553731985ba" providerId="AD" clId="Web-{B1C7FA67-DEDC-2F37-9BC3-CEAB37C82DB8}" dt="2024-11-15T01:09:58.831" v="105"/>
          <ac:spMkLst>
            <pc:docMk/>
            <pc:sldMk cId="3040938919" sldId="1782"/>
            <ac:spMk id="15" creationId="{15746F23-6A4C-4A1F-A0CE-A0C8537D5247}"/>
          </ac:spMkLst>
        </pc:spChg>
        <pc:spChg chg="add">
          <ac:chgData name="Reilly, Monet [PA]" userId="S::mreilly_psea.org#ext#@neahq.onmicrosoft.com::c0fedf1a-1d95-456f-8c41-3553731985ba" providerId="AD" clId="Web-{B1C7FA67-DEDC-2F37-9BC3-CEAB37C82DB8}" dt="2024-11-15T01:09:58.831" v="105"/>
          <ac:spMkLst>
            <pc:docMk/>
            <pc:sldMk cId="3040938919" sldId="1782"/>
            <ac:spMk id="19" creationId="{87CC7517-DC26-4B88-BF95-5D09F3E93EDE}"/>
          </ac:spMkLst>
        </pc:spChg>
        <pc:spChg chg="add">
          <ac:chgData name="Reilly, Monet [PA]" userId="S::mreilly_psea.org#ext#@neahq.onmicrosoft.com::c0fedf1a-1d95-456f-8c41-3553731985ba" providerId="AD" clId="Web-{B1C7FA67-DEDC-2F37-9BC3-CEAB37C82DB8}" dt="2024-11-15T01:09:58.831" v="105"/>
          <ac:spMkLst>
            <pc:docMk/>
            <pc:sldMk cId="3040938919" sldId="1782"/>
            <ac:spMk id="21" creationId="{D87C466A-2605-4E25-9E19-8E277E2EAEE6}"/>
          </ac:spMkLst>
        </pc:spChg>
        <pc:picChg chg="add">
          <ac:chgData name="Reilly, Monet [PA]" userId="S::mreilly_psea.org#ext#@neahq.onmicrosoft.com::c0fedf1a-1d95-456f-8c41-3553731985ba" providerId="AD" clId="Web-{B1C7FA67-DEDC-2F37-9BC3-CEAB37C82DB8}" dt="2024-11-15T01:09:58.831" v="105"/>
          <ac:picMkLst>
            <pc:docMk/>
            <pc:sldMk cId="3040938919" sldId="1782"/>
            <ac:picMk id="5" creationId="{930351B2-0287-3D30-2618-6D87834C6BFF}"/>
          </ac:picMkLst>
        </pc:picChg>
        <pc:cxnChg chg="add">
          <ac:chgData name="Reilly, Monet [PA]" userId="S::mreilly_psea.org#ext#@neahq.onmicrosoft.com::c0fedf1a-1d95-456f-8c41-3553731985ba" providerId="AD" clId="Web-{B1C7FA67-DEDC-2F37-9BC3-CEAB37C82DB8}" dt="2024-11-15T01:09:58.831" v="105"/>
          <ac:cxnSpMkLst>
            <pc:docMk/>
            <pc:sldMk cId="3040938919" sldId="1782"/>
            <ac:cxnSpMk id="13" creationId="{CA0D6F13-628B-4FC4-AD48-A2B64677D017}"/>
          </ac:cxnSpMkLst>
        </pc:cxnChg>
        <pc:cxnChg chg="add">
          <ac:chgData name="Reilly, Monet [PA]" userId="S::mreilly_psea.org#ext#@neahq.onmicrosoft.com::c0fedf1a-1d95-456f-8c41-3553731985ba" providerId="AD" clId="Web-{B1C7FA67-DEDC-2F37-9BC3-CEAB37C82DB8}" dt="2024-11-15T01:09:58.831" v="105"/>
          <ac:cxnSpMkLst>
            <pc:docMk/>
            <pc:sldMk cId="3040938919" sldId="1782"/>
            <ac:cxnSpMk id="17" creationId="{D9BFE64E-CCE4-4F62-BB14-C7028756C8CB}"/>
          </ac:cxnSpMkLst>
        </pc:cxnChg>
      </pc:sldChg>
    </pc:docChg>
  </pc:docChgLst>
  <pc:docChgLst>
    <pc:chgData name="Shelly Clements" userId="S::sclement_nysutmail.org#ext#@neahq.onmicrosoft.com::aec59e57-b7f6-41b7-8204-e74ca6af6a4b" providerId="AD" clId="Web-{E5460C70-7B44-9E11-6BE5-F760C3307EFD}"/>
    <pc:docChg chg="modSld">
      <pc:chgData name="Shelly Clements" userId="S::sclement_nysutmail.org#ext#@neahq.onmicrosoft.com::aec59e57-b7f6-41b7-8204-e74ca6af6a4b" providerId="AD" clId="Web-{E5460C70-7B44-9E11-6BE5-F760C3307EFD}" dt="2024-06-05T16:02:17.372" v="0" actId="20577"/>
      <pc:docMkLst>
        <pc:docMk/>
      </pc:docMkLst>
      <pc:sldChg chg="modSp">
        <pc:chgData name="Shelly Clements" userId="S::sclement_nysutmail.org#ext#@neahq.onmicrosoft.com::aec59e57-b7f6-41b7-8204-e74ca6af6a4b" providerId="AD" clId="Web-{E5460C70-7B44-9E11-6BE5-F760C3307EFD}" dt="2024-06-05T16:02:17.372" v="0" actId="20577"/>
        <pc:sldMkLst>
          <pc:docMk/>
          <pc:sldMk cId="976020692" sldId="1732"/>
        </pc:sldMkLst>
      </pc:sldChg>
    </pc:docChg>
  </pc:docChgLst>
  <pc:docChgLst>
    <pc:chgData name="Shelly Clements" userId="S::sclement_nysutmail.org#ext#@neahq.onmicrosoft.com::aec59e57-b7f6-41b7-8204-e74ca6af6a4b" providerId="AD" clId="Web-{0FA1BF95-8ED7-CA37-777D-2B64F22DE733}"/>
    <pc:docChg chg="modSld">
      <pc:chgData name="Shelly Clements" userId="S::sclement_nysutmail.org#ext#@neahq.onmicrosoft.com::aec59e57-b7f6-41b7-8204-e74ca6af6a4b" providerId="AD" clId="Web-{0FA1BF95-8ED7-CA37-777D-2B64F22DE733}" dt="2024-06-06T13:54:56.194" v="12" actId="1076"/>
      <pc:docMkLst>
        <pc:docMk/>
      </pc:docMkLst>
      <pc:sldChg chg="modSp">
        <pc:chgData name="Shelly Clements" userId="S::sclement_nysutmail.org#ext#@neahq.onmicrosoft.com::aec59e57-b7f6-41b7-8204-e74ca6af6a4b" providerId="AD" clId="Web-{0FA1BF95-8ED7-CA37-777D-2B64F22DE733}" dt="2024-06-06T13:51:19.608" v="0" actId="20577"/>
        <pc:sldMkLst>
          <pc:docMk/>
          <pc:sldMk cId="1734030790" sldId="1705"/>
        </pc:sldMkLst>
      </pc:sldChg>
      <pc:sldChg chg="modSp">
        <pc:chgData name="Shelly Clements" userId="S::sclement_nysutmail.org#ext#@neahq.onmicrosoft.com::aec59e57-b7f6-41b7-8204-e74ca6af6a4b" providerId="AD" clId="Web-{0FA1BF95-8ED7-CA37-777D-2B64F22DE733}" dt="2024-06-06T13:54:56.194" v="12" actId="1076"/>
        <pc:sldMkLst>
          <pc:docMk/>
          <pc:sldMk cId="2636012850" sldId="1761"/>
        </pc:sldMkLst>
      </pc:sldChg>
      <pc:sldChg chg="modSp">
        <pc:chgData name="Shelly Clements" userId="S::sclement_nysutmail.org#ext#@neahq.onmicrosoft.com::aec59e57-b7f6-41b7-8204-e74ca6af6a4b" providerId="AD" clId="Web-{0FA1BF95-8ED7-CA37-777D-2B64F22DE733}" dt="2024-06-06T13:53:15.597" v="1" actId="20577"/>
        <pc:sldMkLst>
          <pc:docMk/>
          <pc:sldMk cId="427199401" sldId="1785"/>
        </pc:sldMkLst>
      </pc:sldChg>
    </pc:docChg>
  </pc:docChgLst>
  <pc:docChgLst>
    <pc:chgData name="Katie Bishop [WA]" userId="S::kbishop_washingtonea.org#ext#@neahq.onmicrosoft.com::49e01a96-684d-4216-96b4-584a08a22682" providerId="AD" clId="Web-{9F07B56E-A064-C9A9-9167-FFAA4F04CD4D}"/>
    <pc:docChg chg="modSld">
      <pc:chgData name="Katie Bishop [WA]" userId="S::kbishop_washingtonea.org#ext#@neahq.onmicrosoft.com::49e01a96-684d-4216-96b4-584a08a22682" providerId="AD" clId="Web-{9F07B56E-A064-C9A9-9167-FFAA4F04CD4D}" dt="2024-11-15T18:22:05.854" v="28"/>
      <pc:docMkLst>
        <pc:docMk/>
      </pc:docMkLst>
      <pc:sldChg chg="modNotes">
        <pc:chgData name="Katie Bishop [WA]" userId="S::kbishop_washingtonea.org#ext#@neahq.onmicrosoft.com::49e01a96-684d-4216-96b4-584a08a22682" providerId="AD" clId="Web-{9F07B56E-A064-C9A9-9167-FFAA4F04CD4D}" dt="2024-11-15T18:21:39.884" v="16"/>
        <pc:sldMkLst>
          <pc:docMk/>
          <pc:sldMk cId="3174442201" sldId="1647"/>
        </pc:sldMkLst>
      </pc:sldChg>
      <pc:sldChg chg="modNotes">
        <pc:chgData name="Katie Bishop [WA]" userId="S::kbishop_washingtonea.org#ext#@neahq.onmicrosoft.com::49e01a96-684d-4216-96b4-584a08a22682" providerId="AD" clId="Web-{9F07B56E-A064-C9A9-9167-FFAA4F04CD4D}" dt="2024-11-15T18:21:12.711" v="7"/>
        <pc:sldMkLst>
          <pc:docMk/>
          <pc:sldMk cId="1253460803" sldId="1664"/>
        </pc:sldMkLst>
      </pc:sldChg>
      <pc:sldChg chg="modSp modNotes">
        <pc:chgData name="Katie Bishop [WA]" userId="S::kbishop_washingtonea.org#ext#@neahq.onmicrosoft.com::49e01a96-684d-4216-96b4-584a08a22682" providerId="AD" clId="Web-{9F07B56E-A064-C9A9-9167-FFAA4F04CD4D}" dt="2024-11-15T18:22:05.854" v="28"/>
        <pc:sldMkLst>
          <pc:docMk/>
          <pc:sldMk cId="3266223966" sldId="1758"/>
        </pc:sldMkLst>
        <pc:spChg chg="mod">
          <ac:chgData name="Katie Bishop [WA]" userId="S::kbishop_washingtonea.org#ext#@neahq.onmicrosoft.com::49e01a96-684d-4216-96b4-584a08a22682" providerId="AD" clId="Web-{9F07B56E-A064-C9A9-9167-FFAA4F04CD4D}" dt="2024-11-15T18:20:07.677" v="6" actId="20577"/>
          <ac:spMkLst>
            <pc:docMk/>
            <pc:sldMk cId="3266223966" sldId="1758"/>
            <ac:spMk id="447" creationId="{00000000-0000-0000-0000-000000000000}"/>
          </ac:spMkLst>
        </pc:spChg>
      </pc:sldChg>
      <pc:sldChg chg="modNotes">
        <pc:chgData name="Katie Bishop [WA]" userId="S::kbishop_washingtonea.org#ext#@neahq.onmicrosoft.com::49e01a96-684d-4216-96b4-584a08a22682" providerId="AD" clId="Web-{9F07B56E-A064-C9A9-9167-FFAA4F04CD4D}" dt="2024-11-15T18:21:36.290" v="15"/>
        <pc:sldMkLst>
          <pc:docMk/>
          <pc:sldMk cId="539149819" sldId="1781"/>
        </pc:sldMkLst>
      </pc:sldChg>
    </pc:docChg>
  </pc:docChgLst>
  <pc:docChgLst>
    <pc:chgData name="Fargen, Matthew [PA]" userId="S::mfargen_psea.org#ext#@neahq.onmicrosoft.com::c8c8ee83-2559-4650-ad3b-b4b80e1459a6" providerId="AD" clId="Web-{D06688D3-9850-B48D-1A4A-9499FAFD368D}"/>
    <pc:docChg chg="modSld">
      <pc:chgData name="Fargen, Matthew [PA]" userId="S::mfargen_psea.org#ext#@neahq.onmicrosoft.com::c8c8ee83-2559-4650-ad3b-b4b80e1459a6" providerId="AD" clId="Web-{D06688D3-9850-B48D-1A4A-9499FAFD368D}" dt="2024-06-05T20:10:48.055" v="163" actId="14100"/>
      <pc:docMkLst>
        <pc:docMk/>
      </pc:docMkLst>
      <pc:sldChg chg="modSp">
        <pc:chgData name="Fargen, Matthew [PA]" userId="S::mfargen_psea.org#ext#@neahq.onmicrosoft.com::c8c8ee83-2559-4650-ad3b-b4b80e1459a6" providerId="AD" clId="Web-{D06688D3-9850-B48D-1A4A-9499FAFD368D}" dt="2024-06-05T19:45:56.892" v="0" actId="20577"/>
        <pc:sldMkLst>
          <pc:docMk/>
          <pc:sldMk cId="2045483803" sldId="1672"/>
        </pc:sldMkLst>
      </pc:sldChg>
      <pc:sldChg chg="addSp delSp modSp mod setBg setClrOvrMap">
        <pc:chgData name="Fargen, Matthew [PA]" userId="S::mfargen_psea.org#ext#@neahq.onmicrosoft.com::c8c8ee83-2559-4650-ad3b-b4b80e1459a6" providerId="AD" clId="Web-{D06688D3-9850-B48D-1A4A-9499FAFD368D}" dt="2024-06-05T20:02:01.802" v="46"/>
        <pc:sldMkLst>
          <pc:docMk/>
          <pc:sldMk cId="1106183296" sldId="1686"/>
        </pc:sldMkLst>
      </pc:sldChg>
      <pc:sldChg chg="addSp delSp">
        <pc:chgData name="Fargen, Matthew [PA]" userId="S::mfargen_psea.org#ext#@neahq.onmicrosoft.com::c8c8ee83-2559-4650-ad3b-b4b80e1459a6" providerId="AD" clId="Web-{D06688D3-9850-B48D-1A4A-9499FAFD368D}" dt="2024-06-05T20:02:28.303" v="49"/>
        <pc:sldMkLst>
          <pc:docMk/>
          <pc:sldMk cId="1146042010" sldId="1687"/>
        </pc:sldMkLst>
      </pc:sldChg>
      <pc:sldChg chg="addSp delSp modSp mod setBg">
        <pc:chgData name="Fargen, Matthew [PA]" userId="S::mfargen_psea.org#ext#@neahq.onmicrosoft.com::c8c8ee83-2559-4650-ad3b-b4b80e1459a6" providerId="AD" clId="Web-{D06688D3-9850-B48D-1A4A-9499FAFD368D}" dt="2024-06-05T20:03:58.431" v="55" actId="20577"/>
        <pc:sldMkLst>
          <pc:docMk/>
          <pc:sldMk cId="1584340003" sldId="1688"/>
        </pc:sldMkLst>
      </pc:sldChg>
      <pc:sldChg chg="addSp delSp modSp mod setBg">
        <pc:chgData name="Fargen, Matthew [PA]" userId="S::mfargen_psea.org#ext#@neahq.onmicrosoft.com::c8c8ee83-2559-4650-ad3b-b4b80e1459a6" providerId="AD" clId="Web-{D06688D3-9850-B48D-1A4A-9499FAFD368D}" dt="2024-06-05T20:10:17.851" v="161" actId="20577"/>
        <pc:sldMkLst>
          <pc:docMk/>
          <pc:sldMk cId="682273357" sldId="1696"/>
        </pc:sldMkLst>
      </pc:sldChg>
      <pc:sldChg chg="modSp">
        <pc:chgData name="Fargen, Matthew [PA]" userId="S::mfargen_psea.org#ext#@neahq.onmicrosoft.com::c8c8ee83-2559-4650-ad3b-b4b80e1459a6" providerId="AD" clId="Web-{D06688D3-9850-B48D-1A4A-9499FAFD368D}" dt="2024-06-05T20:10:48.055" v="163" actId="14100"/>
        <pc:sldMkLst>
          <pc:docMk/>
          <pc:sldMk cId="3987755113" sldId="1704"/>
        </pc:sldMkLst>
      </pc:sldChg>
      <pc:sldChg chg="modSp">
        <pc:chgData name="Fargen, Matthew [PA]" userId="S::mfargen_psea.org#ext#@neahq.onmicrosoft.com::c8c8ee83-2559-4650-ad3b-b4b80e1459a6" providerId="AD" clId="Web-{D06688D3-9850-B48D-1A4A-9499FAFD368D}" dt="2024-06-05T19:53:37.768" v="5" actId="14100"/>
        <pc:sldMkLst>
          <pc:docMk/>
          <pc:sldMk cId="2044587688" sldId="1757"/>
        </pc:sldMkLst>
      </pc:sldChg>
      <pc:sldChg chg="addSp delSp modSp mod setBg">
        <pc:chgData name="Fargen, Matthew [PA]" userId="S::mfargen_psea.org#ext#@neahq.onmicrosoft.com::c8c8ee83-2559-4650-ad3b-b4b80e1459a6" providerId="AD" clId="Web-{D06688D3-9850-B48D-1A4A-9499FAFD368D}" dt="2024-06-05T19:58:16.778" v="25"/>
        <pc:sldMkLst>
          <pc:docMk/>
          <pc:sldMk cId="2035119738" sldId="1777"/>
        </pc:sldMkLst>
      </pc:sldChg>
      <pc:sldChg chg="addSp delSp modSp mod setBg">
        <pc:chgData name="Fargen, Matthew [PA]" userId="S::mfargen_psea.org#ext#@neahq.onmicrosoft.com::c8c8ee83-2559-4650-ad3b-b4b80e1459a6" providerId="AD" clId="Web-{D06688D3-9850-B48D-1A4A-9499FAFD368D}" dt="2024-06-05T20:00:39.611" v="35" actId="14100"/>
        <pc:sldMkLst>
          <pc:docMk/>
          <pc:sldMk cId="100345819" sldId="1781"/>
        </pc:sldMkLst>
      </pc:sldChg>
    </pc:docChg>
  </pc:docChgLst>
  <pc:docChgLst>
    <pc:chgData name="Reilly, Monet [PA]" userId="S::mreilly_psea.org#ext#@neahq.onmicrosoft.com::c0fedf1a-1d95-456f-8c41-3553731985ba" providerId="AD" clId="Web-{96880A8D-65DB-62E9-0BDF-70233D6C8861}"/>
    <pc:docChg chg="modSld">
      <pc:chgData name="Reilly, Monet [PA]" userId="S::mreilly_psea.org#ext#@neahq.onmicrosoft.com::c0fedf1a-1d95-456f-8c41-3553731985ba" providerId="AD" clId="Web-{96880A8D-65DB-62E9-0BDF-70233D6C8861}" dt="2024-11-20T02:01:06.367" v="2"/>
      <pc:docMkLst>
        <pc:docMk/>
      </pc:docMkLst>
      <pc:sldChg chg="delSp modSp">
        <pc:chgData name="Reilly, Monet [PA]" userId="S::mreilly_psea.org#ext#@neahq.onmicrosoft.com::c0fedf1a-1d95-456f-8c41-3553731985ba" providerId="AD" clId="Web-{96880A8D-65DB-62E9-0BDF-70233D6C8861}" dt="2024-11-20T02:01:06.367" v="2"/>
        <pc:sldMkLst>
          <pc:docMk/>
          <pc:sldMk cId="2132908743" sldId="1802"/>
        </pc:sldMkLst>
        <pc:spChg chg="mod">
          <ac:chgData name="Reilly, Monet [PA]" userId="S::mreilly_psea.org#ext#@neahq.onmicrosoft.com::c0fedf1a-1d95-456f-8c41-3553731985ba" providerId="AD" clId="Web-{96880A8D-65DB-62E9-0BDF-70233D6C8861}" dt="2024-11-20T02:00:59.429" v="1" actId="20577"/>
          <ac:spMkLst>
            <pc:docMk/>
            <pc:sldMk cId="2132908743" sldId="1802"/>
            <ac:spMk id="3" creationId="{9EF656AF-E137-7356-4356-F4B0A660C705}"/>
          </ac:spMkLst>
        </pc:spChg>
        <pc:spChg chg="del">
          <ac:chgData name="Reilly, Monet [PA]" userId="S::mreilly_psea.org#ext#@neahq.onmicrosoft.com::c0fedf1a-1d95-456f-8c41-3553731985ba" providerId="AD" clId="Web-{96880A8D-65DB-62E9-0BDF-70233D6C8861}" dt="2024-11-20T02:01:06.367" v="2"/>
          <ac:spMkLst>
            <pc:docMk/>
            <pc:sldMk cId="2132908743" sldId="1802"/>
            <ac:spMk id="4" creationId="{EE7D1265-51FB-A8B3-8CF4-A9D2CE880738}"/>
          </ac:spMkLst>
        </pc:spChg>
      </pc:sldChg>
    </pc:docChg>
  </pc:docChgLst>
  <pc:docChgLst>
    <pc:chgData name="Fargen, Matthew [PA]" userId="S::mfargen_psea.org#ext#@neahq.onmicrosoft.com::c8c8ee83-2559-4650-ad3b-b4b80e1459a6" providerId="AD" clId="Web-{E25FA6B0-9D6B-D0C5-984E-8AF9DA20FACD}"/>
    <pc:docChg chg="modSld">
      <pc:chgData name="Fargen, Matthew [PA]" userId="S::mfargen_psea.org#ext#@neahq.onmicrosoft.com::c8c8ee83-2559-4650-ad3b-b4b80e1459a6" providerId="AD" clId="Web-{E25FA6B0-9D6B-D0C5-984E-8AF9DA20FACD}" dt="2024-06-05T17:01:10.267" v="172"/>
      <pc:docMkLst>
        <pc:docMk/>
      </pc:docMkLst>
      <pc:sldChg chg="modSp">
        <pc:chgData name="Fargen, Matthew [PA]" userId="S::mfargen_psea.org#ext#@neahq.onmicrosoft.com::c8c8ee83-2559-4650-ad3b-b4b80e1459a6" providerId="AD" clId="Web-{E25FA6B0-9D6B-D0C5-984E-8AF9DA20FACD}" dt="2024-06-05T15:59:38.282" v="4" actId="20577"/>
        <pc:sldMkLst>
          <pc:docMk/>
          <pc:sldMk cId="3129620360" sldId="1539"/>
        </pc:sldMkLst>
      </pc:sldChg>
      <pc:sldChg chg="modSp">
        <pc:chgData name="Fargen, Matthew [PA]" userId="S::mfargen_psea.org#ext#@neahq.onmicrosoft.com::c8c8ee83-2559-4650-ad3b-b4b80e1459a6" providerId="AD" clId="Web-{E25FA6B0-9D6B-D0C5-984E-8AF9DA20FACD}" dt="2024-06-05T16:33:34.876" v="30" actId="14100"/>
        <pc:sldMkLst>
          <pc:docMk/>
          <pc:sldMk cId="3174442201" sldId="1647"/>
        </pc:sldMkLst>
      </pc:sldChg>
      <pc:sldChg chg="modSp">
        <pc:chgData name="Fargen, Matthew [PA]" userId="S::mfargen_psea.org#ext#@neahq.onmicrosoft.com::c8c8ee83-2559-4650-ad3b-b4b80e1459a6" providerId="AD" clId="Web-{E25FA6B0-9D6B-D0C5-984E-8AF9DA20FACD}" dt="2024-06-05T16:47:19.329" v="60" actId="20577"/>
        <pc:sldMkLst>
          <pc:docMk/>
          <pc:sldMk cId="2725402179" sldId="1648"/>
        </pc:sldMkLst>
      </pc:sldChg>
      <pc:sldChg chg="addSp modSp mod setBg">
        <pc:chgData name="Fargen, Matthew [PA]" userId="S::mfargen_psea.org#ext#@neahq.onmicrosoft.com::c8c8ee83-2559-4650-ad3b-b4b80e1459a6" providerId="AD" clId="Web-{E25FA6B0-9D6B-D0C5-984E-8AF9DA20FACD}" dt="2024-06-05T17:01:10.267" v="172"/>
        <pc:sldMkLst>
          <pc:docMk/>
          <pc:sldMk cId="801567621" sldId="1650"/>
        </pc:sldMkLst>
      </pc:sldChg>
      <pc:sldChg chg="modSp">
        <pc:chgData name="Fargen, Matthew [PA]" userId="S::mfargen_psea.org#ext#@neahq.onmicrosoft.com::c8c8ee83-2559-4650-ad3b-b4b80e1459a6" providerId="AD" clId="Web-{E25FA6B0-9D6B-D0C5-984E-8AF9DA20FACD}" dt="2024-06-05T16:00:02.267" v="6" actId="20577"/>
        <pc:sldMkLst>
          <pc:docMk/>
          <pc:sldMk cId="2354456118" sldId="1736"/>
        </pc:sldMkLst>
      </pc:sldChg>
      <pc:sldChg chg="modSp">
        <pc:chgData name="Fargen, Matthew [PA]" userId="S::mfargen_psea.org#ext#@neahq.onmicrosoft.com::c8c8ee83-2559-4650-ad3b-b4b80e1459a6" providerId="AD" clId="Web-{E25FA6B0-9D6B-D0C5-984E-8AF9DA20FACD}" dt="2024-06-05T15:59:16.344" v="2" actId="20577"/>
        <pc:sldMkLst>
          <pc:docMk/>
          <pc:sldMk cId="1991819886" sldId="1738"/>
        </pc:sldMkLst>
      </pc:sldChg>
      <pc:sldChg chg="modSp">
        <pc:chgData name="Fargen, Matthew [PA]" userId="S::mfargen_psea.org#ext#@neahq.onmicrosoft.com::c8c8ee83-2559-4650-ad3b-b4b80e1459a6" providerId="AD" clId="Web-{E25FA6B0-9D6B-D0C5-984E-8AF9DA20FACD}" dt="2024-06-05T16:17:15.385" v="29" actId="20577"/>
        <pc:sldMkLst>
          <pc:docMk/>
          <pc:sldMk cId="4237265150" sldId="1741"/>
        </pc:sldMkLst>
      </pc:sldChg>
      <pc:sldChg chg="addSp delSp modSp mod setBg setClrOvrMap">
        <pc:chgData name="Fargen, Matthew [PA]" userId="S::mfargen_psea.org#ext#@neahq.onmicrosoft.com::c8c8ee83-2559-4650-ad3b-b4b80e1459a6" providerId="AD" clId="Web-{E25FA6B0-9D6B-D0C5-984E-8AF9DA20FACD}" dt="2024-06-05T16:16:57.431" v="23"/>
        <pc:sldMkLst>
          <pc:docMk/>
          <pc:sldMk cId="98497188" sldId="1746"/>
        </pc:sldMkLst>
      </pc:sldChg>
    </pc:docChg>
  </pc:docChgLst>
  <pc:docChgLst>
    <pc:chgData name="Holmes, Ellen [NEA]" userId="S::eholmes@nea.org::8df78491-616d-4641-a13e-176bb27a1b7f" providerId="AD" clId="Web-{C0075102-34A7-BE7D-E84A-563A7D321B70}"/>
    <pc:docChg chg="sldOrd">
      <pc:chgData name="Holmes, Ellen [NEA]" userId="S::eholmes@nea.org::8df78491-616d-4641-a13e-176bb27a1b7f" providerId="AD" clId="Web-{C0075102-34A7-BE7D-E84A-563A7D321B70}" dt="2024-11-20T18:11:18.523" v="0"/>
      <pc:docMkLst>
        <pc:docMk/>
      </pc:docMkLst>
      <pc:sldChg chg="ord">
        <pc:chgData name="Holmes, Ellen [NEA]" userId="S::eholmes@nea.org::8df78491-616d-4641-a13e-176bb27a1b7f" providerId="AD" clId="Web-{C0075102-34A7-BE7D-E84A-563A7D321B70}" dt="2024-11-20T18:11:18.523" v="0"/>
        <pc:sldMkLst>
          <pc:docMk/>
          <pc:sldMk cId="2958900214" sldId="1800"/>
        </pc:sldMkLst>
      </pc:sldChg>
    </pc:docChg>
  </pc:docChgLst>
  <pc:docChgLst>
    <pc:chgData name="Salcedo, Eunice [NEA]" userId="S::esalcedo@nea.org::abf1ec0d-6ae3-4144-b6f8-d583f6c7c6af" providerId="AD" clId="Web-{C8E7AD50-A4EB-44A2-87DF-2FB375D193AE}"/>
    <pc:docChg chg="addSld delSld modSld">
      <pc:chgData name="Salcedo, Eunice [NEA]" userId="S::esalcedo@nea.org::abf1ec0d-6ae3-4144-b6f8-d583f6c7c6af" providerId="AD" clId="Web-{C8E7AD50-A4EB-44A2-87DF-2FB375D193AE}" dt="2024-06-05T17:02:04.160" v="1093" actId="14100"/>
      <pc:docMkLst>
        <pc:docMk/>
      </pc:docMkLst>
      <pc:sldChg chg="modSp">
        <pc:chgData name="Salcedo, Eunice [NEA]" userId="S::esalcedo@nea.org::abf1ec0d-6ae3-4144-b6f8-d583f6c7c6af" providerId="AD" clId="Web-{C8E7AD50-A4EB-44A2-87DF-2FB375D193AE}" dt="2024-06-05T15:33:56.525" v="25" actId="20577"/>
        <pc:sldMkLst>
          <pc:docMk/>
          <pc:sldMk cId="1368686088" sldId="1273"/>
        </pc:sldMkLst>
      </pc:sldChg>
      <pc:sldChg chg="modSp">
        <pc:chgData name="Salcedo, Eunice [NEA]" userId="S::esalcedo@nea.org::abf1ec0d-6ae3-4144-b6f8-d583f6c7c6af" providerId="AD" clId="Web-{C8E7AD50-A4EB-44A2-87DF-2FB375D193AE}" dt="2024-06-05T15:34:07.337" v="29" actId="20577"/>
        <pc:sldMkLst>
          <pc:docMk/>
          <pc:sldMk cId="3129620360" sldId="1539"/>
        </pc:sldMkLst>
      </pc:sldChg>
      <pc:sldChg chg="modSp">
        <pc:chgData name="Salcedo, Eunice [NEA]" userId="S::esalcedo@nea.org::abf1ec0d-6ae3-4144-b6f8-d583f6c7c6af" providerId="AD" clId="Web-{C8E7AD50-A4EB-44A2-87DF-2FB375D193AE}" dt="2024-06-05T15:31:16.065" v="3" actId="20577"/>
        <pc:sldMkLst>
          <pc:docMk/>
          <pc:sldMk cId="2908310814" sldId="1629"/>
        </pc:sldMkLst>
      </pc:sldChg>
      <pc:sldChg chg="addSp delSp modSp">
        <pc:chgData name="Salcedo, Eunice [NEA]" userId="S::esalcedo@nea.org::abf1ec0d-6ae3-4144-b6f8-d583f6c7c6af" providerId="AD" clId="Web-{C8E7AD50-A4EB-44A2-87DF-2FB375D193AE}" dt="2024-06-05T15:48:23.812" v="366" actId="20577"/>
        <pc:sldMkLst>
          <pc:docMk/>
          <pc:sldMk cId="3674834979" sldId="1631"/>
        </pc:sldMkLst>
      </pc:sldChg>
      <pc:sldChg chg="modSp">
        <pc:chgData name="Salcedo, Eunice [NEA]" userId="S::esalcedo@nea.org::abf1ec0d-6ae3-4144-b6f8-d583f6c7c6af" providerId="AD" clId="Web-{C8E7AD50-A4EB-44A2-87DF-2FB375D193AE}" dt="2024-06-05T15:59:35.404" v="461" actId="20577"/>
        <pc:sldMkLst>
          <pc:docMk/>
          <pc:sldMk cId="3363218968" sldId="1633"/>
        </pc:sldMkLst>
      </pc:sldChg>
      <pc:sldChg chg="addSp delSp modSp del">
        <pc:chgData name="Salcedo, Eunice [NEA]" userId="S::esalcedo@nea.org::abf1ec0d-6ae3-4144-b6f8-d583f6c7c6af" providerId="AD" clId="Web-{C8E7AD50-A4EB-44A2-87DF-2FB375D193AE}" dt="2024-06-05T16:03:05.085" v="468"/>
        <pc:sldMkLst>
          <pc:docMk/>
          <pc:sldMk cId="1196490824" sldId="1634"/>
        </pc:sldMkLst>
      </pc:sldChg>
      <pc:sldChg chg="addSp delSp modSp">
        <pc:chgData name="Salcedo, Eunice [NEA]" userId="S::esalcedo@nea.org::abf1ec0d-6ae3-4144-b6f8-d583f6c7c6af" providerId="AD" clId="Web-{C8E7AD50-A4EB-44A2-87DF-2FB375D193AE}" dt="2024-06-05T16:23:19.623" v="598" actId="14100"/>
        <pc:sldMkLst>
          <pc:docMk/>
          <pc:sldMk cId="2240083379" sldId="1636"/>
        </pc:sldMkLst>
      </pc:sldChg>
      <pc:sldChg chg="modSp">
        <pc:chgData name="Salcedo, Eunice [NEA]" userId="S::esalcedo@nea.org::abf1ec0d-6ae3-4144-b6f8-d583f6c7c6af" providerId="AD" clId="Web-{C8E7AD50-A4EB-44A2-87DF-2FB375D193AE}" dt="2024-06-05T15:49:19.690" v="370" actId="14100"/>
        <pc:sldMkLst>
          <pc:docMk/>
          <pc:sldMk cId="3119471876" sldId="1637"/>
        </pc:sldMkLst>
      </pc:sldChg>
      <pc:sldChg chg="modSp">
        <pc:chgData name="Salcedo, Eunice [NEA]" userId="S::esalcedo@nea.org::abf1ec0d-6ae3-4144-b6f8-d583f6c7c6af" providerId="AD" clId="Web-{C8E7AD50-A4EB-44A2-87DF-2FB375D193AE}" dt="2024-06-05T15:51:56.931" v="389" actId="20577"/>
        <pc:sldMkLst>
          <pc:docMk/>
          <pc:sldMk cId="2590881862" sldId="1638"/>
        </pc:sldMkLst>
      </pc:sldChg>
      <pc:sldChg chg="modSp">
        <pc:chgData name="Salcedo, Eunice [NEA]" userId="S::esalcedo@nea.org::abf1ec0d-6ae3-4144-b6f8-d583f6c7c6af" providerId="AD" clId="Web-{C8E7AD50-A4EB-44A2-87DF-2FB375D193AE}" dt="2024-06-05T15:50:49.084" v="382" actId="20577"/>
        <pc:sldMkLst>
          <pc:docMk/>
          <pc:sldMk cId="1851034852" sldId="1639"/>
        </pc:sldMkLst>
      </pc:sldChg>
      <pc:sldChg chg="modSp">
        <pc:chgData name="Salcedo, Eunice [NEA]" userId="S::esalcedo@nea.org::abf1ec0d-6ae3-4144-b6f8-d583f6c7c6af" providerId="AD" clId="Web-{C8E7AD50-A4EB-44A2-87DF-2FB375D193AE}" dt="2024-06-05T15:52:34.386" v="396" actId="14100"/>
        <pc:sldMkLst>
          <pc:docMk/>
          <pc:sldMk cId="2489661190" sldId="1640"/>
        </pc:sldMkLst>
      </pc:sldChg>
      <pc:sldChg chg="modSp">
        <pc:chgData name="Salcedo, Eunice [NEA]" userId="S::esalcedo@nea.org::abf1ec0d-6ae3-4144-b6f8-d583f6c7c6af" providerId="AD" clId="Web-{C8E7AD50-A4EB-44A2-87DF-2FB375D193AE}" dt="2024-06-05T15:53:02.824" v="401" actId="1076"/>
        <pc:sldMkLst>
          <pc:docMk/>
          <pc:sldMk cId="1300190551" sldId="1641"/>
        </pc:sldMkLst>
      </pc:sldChg>
      <pc:sldChg chg="modSp">
        <pc:chgData name="Salcedo, Eunice [NEA]" userId="S::esalcedo@nea.org::abf1ec0d-6ae3-4144-b6f8-d583f6c7c6af" providerId="AD" clId="Web-{C8E7AD50-A4EB-44A2-87DF-2FB375D193AE}" dt="2024-06-05T15:55:33.956" v="414" actId="20577"/>
        <pc:sldMkLst>
          <pc:docMk/>
          <pc:sldMk cId="495829456" sldId="1642"/>
        </pc:sldMkLst>
      </pc:sldChg>
      <pc:sldChg chg="modSp">
        <pc:chgData name="Salcedo, Eunice [NEA]" userId="S::esalcedo@nea.org::abf1ec0d-6ae3-4144-b6f8-d583f6c7c6af" providerId="AD" clId="Web-{C8E7AD50-A4EB-44A2-87DF-2FB375D193AE}" dt="2024-06-05T15:56:50.631" v="418" actId="1076"/>
        <pc:sldMkLst>
          <pc:docMk/>
          <pc:sldMk cId="3463805066" sldId="1644"/>
        </pc:sldMkLst>
      </pc:sldChg>
      <pc:sldChg chg="modSp">
        <pc:chgData name="Salcedo, Eunice [NEA]" userId="S::esalcedo@nea.org::abf1ec0d-6ae3-4144-b6f8-d583f6c7c6af" providerId="AD" clId="Web-{C8E7AD50-A4EB-44A2-87DF-2FB375D193AE}" dt="2024-06-05T16:24:00.593" v="605" actId="20577"/>
        <pc:sldMkLst>
          <pc:docMk/>
          <pc:sldMk cId="3174442201" sldId="1647"/>
        </pc:sldMkLst>
      </pc:sldChg>
      <pc:sldChg chg="modSp">
        <pc:chgData name="Salcedo, Eunice [NEA]" userId="S::esalcedo@nea.org::abf1ec0d-6ae3-4144-b6f8-d583f6c7c6af" providerId="AD" clId="Web-{C8E7AD50-A4EB-44A2-87DF-2FB375D193AE}" dt="2024-06-05T16:44:37.178" v="895" actId="20577"/>
        <pc:sldMkLst>
          <pc:docMk/>
          <pc:sldMk cId="2725402179" sldId="1648"/>
        </pc:sldMkLst>
      </pc:sldChg>
      <pc:sldChg chg="delSp">
        <pc:chgData name="Salcedo, Eunice [NEA]" userId="S::esalcedo@nea.org::abf1ec0d-6ae3-4144-b6f8-d583f6c7c6af" providerId="AD" clId="Web-{C8E7AD50-A4EB-44A2-87DF-2FB375D193AE}" dt="2024-06-05T16:16:52.528" v="547"/>
        <pc:sldMkLst>
          <pc:docMk/>
          <pc:sldMk cId="2028584106" sldId="1649"/>
        </pc:sldMkLst>
      </pc:sldChg>
      <pc:sldChg chg="modSp">
        <pc:chgData name="Salcedo, Eunice [NEA]" userId="S::esalcedo@nea.org::abf1ec0d-6ae3-4144-b6f8-d583f6c7c6af" providerId="AD" clId="Web-{C8E7AD50-A4EB-44A2-87DF-2FB375D193AE}" dt="2024-06-05T17:01:43.049" v="1092" actId="20577"/>
        <pc:sldMkLst>
          <pc:docMk/>
          <pc:sldMk cId="801567621" sldId="1650"/>
        </pc:sldMkLst>
      </pc:sldChg>
      <pc:sldChg chg="modSp">
        <pc:chgData name="Salcedo, Eunice [NEA]" userId="S::esalcedo@nea.org::abf1ec0d-6ae3-4144-b6f8-d583f6c7c6af" providerId="AD" clId="Web-{C8E7AD50-A4EB-44A2-87DF-2FB375D193AE}" dt="2024-06-05T16:50:10.598" v="920" actId="20577"/>
        <pc:sldMkLst>
          <pc:docMk/>
          <pc:sldMk cId="518700971" sldId="1651"/>
        </pc:sldMkLst>
      </pc:sldChg>
      <pc:sldChg chg="modSp">
        <pc:chgData name="Salcedo, Eunice [NEA]" userId="S::esalcedo@nea.org::abf1ec0d-6ae3-4144-b6f8-d583f6c7c6af" providerId="AD" clId="Web-{C8E7AD50-A4EB-44A2-87DF-2FB375D193AE}" dt="2024-06-05T16:35:43.311" v="760" actId="20577"/>
        <pc:sldMkLst>
          <pc:docMk/>
          <pc:sldMk cId="3310255922" sldId="1655"/>
        </pc:sldMkLst>
      </pc:sldChg>
      <pc:sldChg chg="modSp">
        <pc:chgData name="Salcedo, Eunice [NEA]" userId="S::esalcedo@nea.org::abf1ec0d-6ae3-4144-b6f8-d583f6c7c6af" providerId="AD" clId="Web-{C8E7AD50-A4EB-44A2-87DF-2FB375D193AE}" dt="2024-06-05T16:35:01.856" v="755" actId="20577"/>
        <pc:sldMkLst>
          <pc:docMk/>
          <pc:sldMk cId="3143734050" sldId="1656"/>
        </pc:sldMkLst>
      </pc:sldChg>
      <pc:sldChg chg="modSp">
        <pc:chgData name="Salcedo, Eunice [NEA]" userId="S::esalcedo@nea.org::abf1ec0d-6ae3-4144-b6f8-d583f6c7c6af" providerId="AD" clId="Web-{C8E7AD50-A4EB-44A2-87DF-2FB375D193AE}" dt="2024-06-05T16:45:32.336" v="904" actId="20577"/>
        <pc:sldMkLst>
          <pc:docMk/>
          <pc:sldMk cId="1253460803" sldId="1664"/>
        </pc:sldMkLst>
      </pc:sldChg>
      <pc:sldChg chg="modSp">
        <pc:chgData name="Salcedo, Eunice [NEA]" userId="S::esalcedo@nea.org::abf1ec0d-6ae3-4144-b6f8-d583f6c7c6af" providerId="AD" clId="Web-{C8E7AD50-A4EB-44A2-87DF-2FB375D193AE}" dt="2024-06-05T16:55:31.768" v="969" actId="1076"/>
        <pc:sldMkLst>
          <pc:docMk/>
          <pc:sldMk cId="1784789963" sldId="1665"/>
        </pc:sldMkLst>
      </pc:sldChg>
      <pc:sldChg chg="modSp">
        <pc:chgData name="Salcedo, Eunice [NEA]" userId="S::esalcedo@nea.org::abf1ec0d-6ae3-4144-b6f8-d583f6c7c6af" providerId="AD" clId="Web-{C8E7AD50-A4EB-44A2-87DF-2FB375D193AE}" dt="2024-06-05T16:47:09.403" v="915" actId="20577"/>
        <pc:sldMkLst>
          <pc:docMk/>
          <pc:sldMk cId="1224322985" sldId="1666"/>
        </pc:sldMkLst>
      </pc:sldChg>
      <pc:sldChg chg="delSp modSp">
        <pc:chgData name="Salcedo, Eunice [NEA]" userId="S::esalcedo@nea.org::abf1ec0d-6ae3-4144-b6f8-d583f6c7c6af" providerId="AD" clId="Web-{C8E7AD50-A4EB-44A2-87DF-2FB375D193AE}" dt="2024-06-05T16:56:41.084" v="1008" actId="1076"/>
        <pc:sldMkLst>
          <pc:docMk/>
          <pc:sldMk cId="4266525318" sldId="1667"/>
        </pc:sldMkLst>
      </pc:sldChg>
      <pc:sldChg chg="delSp modSp">
        <pc:chgData name="Salcedo, Eunice [NEA]" userId="S::esalcedo@nea.org::abf1ec0d-6ae3-4144-b6f8-d583f6c7c6af" providerId="AD" clId="Web-{C8E7AD50-A4EB-44A2-87DF-2FB375D193AE}" dt="2024-06-05T16:57:17.179" v="1032"/>
        <pc:sldMkLst>
          <pc:docMk/>
          <pc:sldMk cId="2423442773" sldId="1668"/>
        </pc:sldMkLst>
      </pc:sldChg>
      <pc:sldChg chg="addSp delSp modSp">
        <pc:chgData name="Salcedo, Eunice [NEA]" userId="S::esalcedo@nea.org::abf1ec0d-6ae3-4144-b6f8-d583f6c7c6af" providerId="AD" clId="Web-{C8E7AD50-A4EB-44A2-87DF-2FB375D193AE}" dt="2024-06-05T17:02:04.160" v="1093" actId="14100"/>
        <pc:sldMkLst>
          <pc:docMk/>
          <pc:sldMk cId="2062392264" sldId="1669"/>
        </pc:sldMkLst>
      </pc:sldChg>
      <pc:sldChg chg="modSp">
        <pc:chgData name="Salcedo, Eunice [NEA]" userId="S::esalcedo@nea.org::abf1ec0d-6ae3-4144-b6f8-d583f6c7c6af" providerId="AD" clId="Web-{C8E7AD50-A4EB-44A2-87DF-2FB375D193AE}" dt="2024-06-05T16:57:56.946" v="1035" actId="20577"/>
        <pc:sldMkLst>
          <pc:docMk/>
          <pc:sldMk cId="2293562109" sldId="1671"/>
        </pc:sldMkLst>
      </pc:sldChg>
      <pc:sldChg chg="modSp">
        <pc:chgData name="Salcedo, Eunice [NEA]" userId="S::esalcedo@nea.org::abf1ec0d-6ae3-4144-b6f8-d583f6c7c6af" providerId="AD" clId="Web-{C8E7AD50-A4EB-44A2-87DF-2FB375D193AE}" dt="2024-06-05T16:59:40.388" v="1046" actId="20577"/>
        <pc:sldMkLst>
          <pc:docMk/>
          <pc:sldMk cId="2045483803" sldId="1672"/>
        </pc:sldMkLst>
      </pc:sldChg>
      <pc:sldChg chg="modSp">
        <pc:chgData name="Salcedo, Eunice [NEA]" userId="S::esalcedo@nea.org::abf1ec0d-6ae3-4144-b6f8-d583f6c7c6af" providerId="AD" clId="Web-{C8E7AD50-A4EB-44A2-87DF-2FB375D193AE}" dt="2024-06-05T16:59:21.668" v="1045" actId="20577"/>
        <pc:sldMkLst>
          <pc:docMk/>
          <pc:sldMk cId="2009915389" sldId="1673"/>
        </pc:sldMkLst>
      </pc:sldChg>
      <pc:sldChg chg="modSp">
        <pc:chgData name="Salcedo, Eunice [NEA]" userId="S::esalcedo@nea.org::abf1ec0d-6ae3-4144-b6f8-d583f6c7c6af" providerId="AD" clId="Web-{C8E7AD50-A4EB-44A2-87DF-2FB375D193AE}" dt="2024-06-05T16:40:35.058" v="864" actId="20577"/>
        <pc:sldMkLst>
          <pc:docMk/>
          <pc:sldMk cId="3857960053" sldId="1706"/>
        </pc:sldMkLst>
      </pc:sldChg>
      <pc:sldChg chg="modSp">
        <pc:chgData name="Salcedo, Eunice [NEA]" userId="S::esalcedo@nea.org::abf1ec0d-6ae3-4144-b6f8-d583f6c7c6af" providerId="AD" clId="Web-{C8E7AD50-A4EB-44A2-87DF-2FB375D193AE}" dt="2024-06-05T16:52:57.621" v="949" actId="1076"/>
        <pc:sldMkLst>
          <pc:docMk/>
          <pc:sldMk cId="2817512039" sldId="1707"/>
        </pc:sldMkLst>
      </pc:sldChg>
      <pc:sldChg chg="modSp">
        <pc:chgData name="Salcedo, Eunice [NEA]" userId="S::esalcedo@nea.org::abf1ec0d-6ae3-4144-b6f8-d583f6c7c6af" providerId="AD" clId="Web-{C8E7AD50-A4EB-44A2-87DF-2FB375D193AE}" dt="2024-06-05T16:53:57.217" v="954" actId="14100"/>
        <pc:sldMkLst>
          <pc:docMk/>
          <pc:sldMk cId="3055515969" sldId="1708"/>
        </pc:sldMkLst>
      </pc:sldChg>
      <pc:sldChg chg="modSp">
        <pc:chgData name="Salcedo, Eunice [NEA]" userId="S::esalcedo@nea.org::abf1ec0d-6ae3-4144-b6f8-d583f6c7c6af" providerId="AD" clId="Web-{C8E7AD50-A4EB-44A2-87DF-2FB375D193AE}" dt="2024-06-05T16:52:50.183" v="948" actId="1076"/>
        <pc:sldMkLst>
          <pc:docMk/>
          <pc:sldMk cId="3102197445" sldId="1712"/>
        </pc:sldMkLst>
      </pc:sldChg>
      <pc:sldChg chg="modSp">
        <pc:chgData name="Salcedo, Eunice [NEA]" userId="S::esalcedo@nea.org::abf1ec0d-6ae3-4144-b6f8-d583f6c7c6af" providerId="AD" clId="Web-{C8E7AD50-A4EB-44A2-87DF-2FB375D193AE}" dt="2024-06-05T16:39:29.414" v="852" actId="1076"/>
        <pc:sldMkLst>
          <pc:docMk/>
          <pc:sldMk cId="3903320258" sldId="1722"/>
        </pc:sldMkLst>
      </pc:sldChg>
      <pc:sldChg chg="modSp">
        <pc:chgData name="Salcedo, Eunice [NEA]" userId="S::esalcedo@nea.org::abf1ec0d-6ae3-4144-b6f8-d583f6c7c6af" providerId="AD" clId="Web-{C8E7AD50-A4EB-44A2-87DF-2FB375D193AE}" dt="2024-06-05T16:38:57.476" v="845" actId="20577"/>
        <pc:sldMkLst>
          <pc:docMk/>
          <pc:sldMk cId="4155899612" sldId="1726"/>
        </pc:sldMkLst>
      </pc:sldChg>
      <pc:sldChg chg="modSp">
        <pc:chgData name="Salcedo, Eunice [NEA]" userId="S::esalcedo@nea.org::abf1ec0d-6ae3-4144-b6f8-d583f6c7c6af" providerId="AD" clId="Web-{C8E7AD50-A4EB-44A2-87DF-2FB375D193AE}" dt="2024-06-05T16:38:42.631" v="842" actId="20577"/>
        <pc:sldMkLst>
          <pc:docMk/>
          <pc:sldMk cId="2242054669" sldId="1728"/>
        </pc:sldMkLst>
      </pc:sldChg>
      <pc:sldChg chg="modSp">
        <pc:chgData name="Salcedo, Eunice [NEA]" userId="S::esalcedo@nea.org::abf1ec0d-6ae3-4144-b6f8-d583f6c7c6af" providerId="AD" clId="Web-{C8E7AD50-A4EB-44A2-87DF-2FB375D193AE}" dt="2024-06-05T16:16:02.275" v="545" actId="20577"/>
        <pc:sldMkLst>
          <pc:docMk/>
          <pc:sldMk cId="976020692" sldId="1732"/>
        </pc:sldMkLst>
      </pc:sldChg>
      <pc:sldChg chg="addSp delSp modSp">
        <pc:chgData name="Salcedo, Eunice [NEA]" userId="S::esalcedo@nea.org::abf1ec0d-6ae3-4144-b6f8-d583f6c7c6af" providerId="AD" clId="Web-{C8E7AD50-A4EB-44A2-87DF-2FB375D193AE}" dt="2024-06-05T15:51:27.477" v="386" actId="1076"/>
        <pc:sldMkLst>
          <pc:docMk/>
          <pc:sldMk cId="2354456118" sldId="1736"/>
        </pc:sldMkLst>
      </pc:sldChg>
      <pc:sldChg chg="addSp delSp modSp">
        <pc:chgData name="Salcedo, Eunice [NEA]" userId="S::esalcedo@nea.org::abf1ec0d-6ae3-4144-b6f8-d583f6c7c6af" providerId="AD" clId="Web-{C8E7AD50-A4EB-44A2-87DF-2FB375D193AE}" dt="2024-06-05T15:36:01.280" v="49" actId="20577"/>
        <pc:sldMkLst>
          <pc:docMk/>
          <pc:sldMk cId="813986008" sldId="1737"/>
        </pc:sldMkLst>
      </pc:sldChg>
      <pc:sldChg chg="modSp">
        <pc:chgData name="Salcedo, Eunice [NEA]" userId="S::esalcedo@nea.org::abf1ec0d-6ae3-4144-b6f8-d583f6c7c6af" providerId="AD" clId="Web-{C8E7AD50-A4EB-44A2-87DF-2FB375D193AE}" dt="2024-06-05T15:34:38.401" v="33" actId="20577"/>
        <pc:sldMkLst>
          <pc:docMk/>
          <pc:sldMk cId="1991819886" sldId="1738"/>
        </pc:sldMkLst>
      </pc:sldChg>
      <pc:sldChg chg="modSp">
        <pc:chgData name="Salcedo, Eunice [NEA]" userId="S::esalcedo@nea.org::abf1ec0d-6ae3-4144-b6f8-d583f6c7c6af" providerId="AD" clId="Web-{C8E7AD50-A4EB-44A2-87DF-2FB375D193AE}" dt="2024-06-05T15:57:50.946" v="429" actId="14100"/>
        <pc:sldMkLst>
          <pc:docMk/>
          <pc:sldMk cId="2244117951" sldId="1740"/>
        </pc:sldMkLst>
      </pc:sldChg>
      <pc:sldChg chg="modSp">
        <pc:chgData name="Salcedo, Eunice [NEA]" userId="S::esalcedo@nea.org::abf1ec0d-6ae3-4144-b6f8-d583f6c7c6af" providerId="AD" clId="Web-{C8E7AD50-A4EB-44A2-87DF-2FB375D193AE}" dt="2024-06-05T16:21:30.868" v="588" actId="20577"/>
        <pc:sldMkLst>
          <pc:docMk/>
          <pc:sldMk cId="4237265150" sldId="1741"/>
        </pc:sldMkLst>
      </pc:sldChg>
      <pc:sldChg chg="modSp">
        <pc:chgData name="Salcedo, Eunice [NEA]" userId="S::esalcedo@nea.org::abf1ec0d-6ae3-4144-b6f8-d583f6c7c6af" providerId="AD" clId="Web-{C8E7AD50-A4EB-44A2-87DF-2FB375D193AE}" dt="2024-06-05T16:31:34.316" v="750" actId="20577"/>
        <pc:sldMkLst>
          <pc:docMk/>
          <pc:sldMk cId="538657451" sldId="1742"/>
        </pc:sldMkLst>
      </pc:sldChg>
      <pc:sldChg chg="modSp">
        <pc:chgData name="Salcedo, Eunice [NEA]" userId="S::esalcedo@nea.org::abf1ec0d-6ae3-4144-b6f8-d583f6c7c6af" providerId="AD" clId="Web-{C8E7AD50-A4EB-44A2-87DF-2FB375D193AE}" dt="2024-06-05T15:57:28.273" v="425" actId="1076"/>
        <pc:sldMkLst>
          <pc:docMk/>
          <pc:sldMk cId="1027401072" sldId="1743"/>
        </pc:sldMkLst>
      </pc:sldChg>
      <pc:sldChg chg="modSp">
        <pc:chgData name="Salcedo, Eunice [NEA]" userId="S::esalcedo@nea.org::abf1ec0d-6ae3-4144-b6f8-d583f6c7c6af" providerId="AD" clId="Web-{C8E7AD50-A4EB-44A2-87DF-2FB375D193AE}" dt="2024-06-05T16:11:51.983" v="533" actId="1076"/>
        <pc:sldMkLst>
          <pc:docMk/>
          <pc:sldMk cId="3885390744" sldId="1744"/>
        </pc:sldMkLst>
      </pc:sldChg>
      <pc:sldChg chg="modSp">
        <pc:chgData name="Salcedo, Eunice [NEA]" userId="S::esalcedo@nea.org::abf1ec0d-6ae3-4144-b6f8-d583f6c7c6af" providerId="AD" clId="Web-{C8E7AD50-A4EB-44A2-87DF-2FB375D193AE}" dt="2024-06-05T16:23:42.889" v="601" actId="20577"/>
        <pc:sldMkLst>
          <pc:docMk/>
          <pc:sldMk cId="498294804" sldId="1745"/>
        </pc:sldMkLst>
      </pc:sldChg>
      <pc:sldChg chg="modSp">
        <pc:chgData name="Salcedo, Eunice [NEA]" userId="S::esalcedo@nea.org::abf1ec0d-6ae3-4144-b6f8-d583f6c7c6af" providerId="AD" clId="Web-{C8E7AD50-A4EB-44A2-87DF-2FB375D193AE}" dt="2024-06-05T16:21:11.320" v="585" actId="20577"/>
        <pc:sldMkLst>
          <pc:docMk/>
          <pc:sldMk cId="98497188" sldId="1746"/>
        </pc:sldMkLst>
      </pc:sldChg>
      <pc:sldChg chg="delSp modSp">
        <pc:chgData name="Salcedo, Eunice [NEA]" userId="S::esalcedo@nea.org::abf1ec0d-6ae3-4144-b6f8-d583f6c7c6af" providerId="AD" clId="Web-{C8E7AD50-A4EB-44A2-87DF-2FB375D193AE}" dt="2024-06-05T16:17:12.653" v="551"/>
        <pc:sldMkLst>
          <pc:docMk/>
          <pc:sldMk cId="3203750676" sldId="1747"/>
        </pc:sldMkLst>
      </pc:sldChg>
      <pc:sldChg chg="modSp">
        <pc:chgData name="Salcedo, Eunice [NEA]" userId="S::esalcedo@nea.org::abf1ec0d-6ae3-4144-b6f8-d583f6c7c6af" providerId="AD" clId="Web-{C8E7AD50-A4EB-44A2-87DF-2FB375D193AE}" dt="2024-06-05T16:33:31.446" v="752" actId="14100"/>
        <pc:sldMkLst>
          <pc:docMk/>
          <pc:sldMk cId="3544839200" sldId="1748"/>
        </pc:sldMkLst>
      </pc:sldChg>
      <pc:sldChg chg="modSp">
        <pc:chgData name="Salcedo, Eunice [NEA]" userId="S::esalcedo@nea.org::abf1ec0d-6ae3-4144-b6f8-d583f6c7c6af" providerId="AD" clId="Web-{C8E7AD50-A4EB-44A2-87DF-2FB375D193AE}" dt="2024-06-05T16:25:14.299" v="617" actId="1076"/>
        <pc:sldMkLst>
          <pc:docMk/>
          <pc:sldMk cId="725925684" sldId="1749"/>
        </pc:sldMkLst>
      </pc:sldChg>
      <pc:sldChg chg="modSp">
        <pc:chgData name="Salcedo, Eunice [NEA]" userId="S::esalcedo@nea.org::abf1ec0d-6ae3-4144-b6f8-d583f6c7c6af" providerId="AD" clId="Web-{C8E7AD50-A4EB-44A2-87DF-2FB375D193AE}" dt="2024-06-05T16:28:15.667" v="640" actId="1076"/>
        <pc:sldMkLst>
          <pc:docMk/>
          <pc:sldMk cId="554441678" sldId="1750"/>
        </pc:sldMkLst>
      </pc:sldChg>
      <pc:sldChg chg="modSp">
        <pc:chgData name="Salcedo, Eunice [NEA]" userId="S::esalcedo@nea.org::abf1ec0d-6ae3-4144-b6f8-d583f6c7c6af" providerId="AD" clId="Web-{C8E7AD50-A4EB-44A2-87DF-2FB375D193AE}" dt="2024-06-05T16:40:22.214" v="860"/>
        <pc:sldMkLst>
          <pc:docMk/>
          <pc:sldMk cId="1016998288" sldId="1760"/>
        </pc:sldMkLst>
      </pc:sldChg>
      <pc:sldChg chg="modSp">
        <pc:chgData name="Salcedo, Eunice [NEA]" userId="S::esalcedo@nea.org::abf1ec0d-6ae3-4144-b6f8-d583f6c7c6af" providerId="AD" clId="Web-{C8E7AD50-A4EB-44A2-87DF-2FB375D193AE}" dt="2024-06-05T16:52:34.386" v="944" actId="1076"/>
        <pc:sldMkLst>
          <pc:docMk/>
          <pc:sldMk cId="2636012850" sldId="1761"/>
        </pc:sldMkLst>
      </pc:sldChg>
      <pc:sldChg chg="modSp">
        <pc:chgData name="Salcedo, Eunice [NEA]" userId="S::esalcedo@nea.org::abf1ec0d-6ae3-4144-b6f8-d583f6c7c6af" providerId="AD" clId="Web-{C8E7AD50-A4EB-44A2-87DF-2FB375D193AE}" dt="2024-06-05T16:54:48.969" v="966" actId="20577"/>
        <pc:sldMkLst>
          <pc:docMk/>
          <pc:sldMk cId="1459336597" sldId="1762"/>
        </pc:sldMkLst>
      </pc:sldChg>
      <pc:sldChg chg="del">
        <pc:chgData name="Salcedo, Eunice [NEA]" userId="S::esalcedo@nea.org::abf1ec0d-6ae3-4144-b6f8-d583f6c7c6af" providerId="AD" clId="Web-{C8E7AD50-A4EB-44A2-87DF-2FB375D193AE}" dt="2024-06-05T16:03:35.414" v="472"/>
        <pc:sldMkLst>
          <pc:docMk/>
          <pc:sldMk cId="4250704446" sldId="1765"/>
        </pc:sldMkLst>
      </pc:sldChg>
      <pc:sldChg chg="modSp">
        <pc:chgData name="Salcedo, Eunice [NEA]" userId="S::esalcedo@nea.org::abf1ec0d-6ae3-4144-b6f8-d583f6c7c6af" providerId="AD" clId="Web-{C8E7AD50-A4EB-44A2-87DF-2FB375D193AE}" dt="2024-06-05T16:12:03.484" v="536" actId="20577"/>
        <pc:sldMkLst>
          <pc:docMk/>
          <pc:sldMk cId="1022998794" sldId="1766"/>
        </pc:sldMkLst>
      </pc:sldChg>
      <pc:sldChg chg="modSp">
        <pc:chgData name="Salcedo, Eunice [NEA]" userId="S::esalcedo@nea.org::abf1ec0d-6ae3-4144-b6f8-d583f6c7c6af" providerId="AD" clId="Web-{C8E7AD50-A4EB-44A2-87DF-2FB375D193AE}" dt="2024-06-05T16:08:21.942" v="493" actId="20577"/>
        <pc:sldMkLst>
          <pc:docMk/>
          <pc:sldMk cId="2793391613" sldId="1769"/>
        </pc:sldMkLst>
      </pc:sldChg>
      <pc:sldChg chg="modSp">
        <pc:chgData name="Salcedo, Eunice [NEA]" userId="S::esalcedo@nea.org::abf1ec0d-6ae3-4144-b6f8-d583f6c7c6af" providerId="AD" clId="Web-{C8E7AD50-A4EB-44A2-87DF-2FB375D193AE}" dt="2024-06-05T16:24:56.924" v="612" actId="20577"/>
        <pc:sldMkLst>
          <pc:docMk/>
          <pc:sldMk cId="2929718555" sldId="1770"/>
        </pc:sldMkLst>
      </pc:sldChg>
      <pc:sldChg chg="modSp">
        <pc:chgData name="Salcedo, Eunice [NEA]" userId="S::esalcedo@nea.org::abf1ec0d-6ae3-4144-b6f8-d583f6c7c6af" providerId="AD" clId="Web-{C8E7AD50-A4EB-44A2-87DF-2FB375D193AE}" dt="2024-06-05T16:45:43.321" v="905" actId="20577"/>
        <pc:sldMkLst>
          <pc:docMk/>
          <pc:sldMk cId="470632754" sldId="1773"/>
        </pc:sldMkLst>
      </pc:sldChg>
      <pc:sldChg chg="modSp">
        <pc:chgData name="Salcedo, Eunice [NEA]" userId="S::esalcedo@nea.org::abf1ec0d-6ae3-4144-b6f8-d583f6c7c6af" providerId="AD" clId="Web-{C8E7AD50-A4EB-44A2-87DF-2FB375D193AE}" dt="2024-06-05T16:40:00.760" v="854" actId="20577"/>
        <pc:sldMkLst>
          <pc:docMk/>
          <pc:sldMk cId="3619375221" sldId="1782"/>
        </pc:sldMkLst>
      </pc:sldChg>
      <pc:sldChg chg="modSp">
        <pc:chgData name="Salcedo, Eunice [NEA]" userId="S::esalcedo@nea.org::abf1ec0d-6ae3-4144-b6f8-d583f6c7c6af" providerId="AD" clId="Web-{C8E7AD50-A4EB-44A2-87DF-2FB375D193AE}" dt="2024-06-05T16:39:16.976" v="847" actId="20577"/>
        <pc:sldMkLst>
          <pc:docMk/>
          <pc:sldMk cId="3989917419" sldId="1784"/>
        </pc:sldMkLst>
      </pc:sldChg>
      <pc:sldChg chg="modSp">
        <pc:chgData name="Salcedo, Eunice [NEA]" userId="S::esalcedo@nea.org::abf1ec0d-6ae3-4144-b6f8-d583f6c7c6af" providerId="AD" clId="Web-{C8E7AD50-A4EB-44A2-87DF-2FB375D193AE}" dt="2024-06-05T16:17:26.107" v="554" actId="20577"/>
        <pc:sldMkLst>
          <pc:docMk/>
          <pc:sldMk cId="3703480671" sldId="1789"/>
        </pc:sldMkLst>
      </pc:sldChg>
      <pc:sldChg chg="addSp delSp modSp">
        <pc:chgData name="Salcedo, Eunice [NEA]" userId="S::esalcedo@nea.org::abf1ec0d-6ae3-4144-b6f8-d583f6c7c6af" providerId="AD" clId="Web-{C8E7AD50-A4EB-44A2-87DF-2FB375D193AE}" dt="2024-06-05T16:31:23.909" v="749" actId="1076"/>
        <pc:sldMkLst>
          <pc:docMk/>
          <pc:sldMk cId="630635961" sldId="1790"/>
        </pc:sldMkLst>
      </pc:sldChg>
      <pc:sldChg chg="addSp delSp modSp">
        <pc:chgData name="Salcedo, Eunice [NEA]" userId="S::esalcedo@nea.org::abf1ec0d-6ae3-4144-b6f8-d583f6c7c6af" providerId="AD" clId="Web-{C8E7AD50-A4EB-44A2-87DF-2FB375D193AE}" dt="2024-06-05T16:34:52.012" v="753" actId="20577"/>
        <pc:sldMkLst>
          <pc:docMk/>
          <pc:sldMk cId="2366122650" sldId="1791"/>
        </pc:sldMkLst>
      </pc:sldChg>
      <pc:sldChg chg="addSp delSp modSp">
        <pc:chgData name="Salcedo, Eunice [NEA]" userId="S::esalcedo@nea.org::abf1ec0d-6ae3-4144-b6f8-d583f6c7c6af" providerId="AD" clId="Web-{C8E7AD50-A4EB-44A2-87DF-2FB375D193AE}" dt="2024-06-05T16:28:34.324" v="647" actId="20577"/>
        <pc:sldMkLst>
          <pc:docMk/>
          <pc:sldMk cId="335670928" sldId="1792"/>
        </pc:sldMkLst>
      </pc:sldChg>
      <pc:sldChg chg="addSp delSp modSp">
        <pc:chgData name="Salcedo, Eunice [NEA]" userId="S::esalcedo@nea.org::abf1ec0d-6ae3-4144-b6f8-d583f6c7c6af" providerId="AD" clId="Web-{C8E7AD50-A4EB-44A2-87DF-2FB375D193AE}" dt="2024-06-05T16:36:59.564" v="800" actId="1076"/>
        <pc:sldMkLst>
          <pc:docMk/>
          <pc:sldMk cId="3028581096" sldId="1793"/>
        </pc:sldMkLst>
      </pc:sldChg>
      <pc:sldChg chg="addSp delSp modSp">
        <pc:chgData name="Salcedo, Eunice [NEA]" userId="S::esalcedo@nea.org::abf1ec0d-6ae3-4144-b6f8-d583f6c7c6af" providerId="AD" clId="Web-{C8E7AD50-A4EB-44A2-87DF-2FB375D193AE}" dt="2024-06-05T16:38:25.693" v="841" actId="20577"/>
        <pc:sldMkLst>
          <pc:docMk/>
          <pc:sldMk cId="2884436727" sldId="1794"/>
        </pc:sldMkLst>
      </pc:sldChg>
      <pc:sldChg chg="addSp delSp modSp">
        <pc:chgData name="Salcedo, Eunice [NEA]" userId="S::esalcedo@nea.org::abf1ec0d-6ae3-4144-b6f8-d583f6c7c6af" providerId="AD" clId="Web-{C8E7AD50-A4EB-44A2-87DF-2FB375D193AE}" dt="2024-06-05T17:00:31.203" v="1080" actId="20577"/>
        <pc:sldMkLst>
          <pc:docMk/>
          <pc:sldMk cId="2637221537" sldId="1795"/>
        </pc:sldMkLst>
      </pc:sldChg>
      <pc:sldChg chg="modSp">
        <pc:chgData name="Salcedo, Eunice [NEA]" userId="S::esalcedo@nea.org::abf1ec0d-6ae3-4144-b6f8-d583f6c7c6af" providerId="AD" clId="Web-{C8E7AD50-A4EB-44A2-87DF-2FB375D193AE}" dt="2024-06-05T17:00:39.156" v="1084" actId="1076"/>
        <pc:sldMkLst>
          <pc:docMk/>
          <pc:sldMk cId="3298517686" sldId="1796"/>
        </pc:sldMkLst>
      </pc:sldChg>
      <pc:sldChg chg="delSp modSp add replId">
        <pc:chgData name="Salcedo, Eunice [NEA]" userId="S::esalcedo@nea.org::abf1ec0d-6ae3-4144-b6f8-d583f6c7c6af" providerId="AD" clId="Web-{C8E7AD50-A4EB-44A2-87DF-2FB375D193AE}" dt="2024-06-05T15:51:43.555" v="388" actId="20577"/>
        <pc:sldMkLst>
          <pc:docMk/>
          <pc:sldMk cId="603685233" sldId="1797"/>
        </pc:sldMkLst>
      </pc:sldChg>
      <pc:sldChg chg="delSp modSp add del replId">
        <pc:chgData name="Salcedo, Eunice [NEA]" userId="S::esalcedo@nea.org::abf1ec0d-6ae3-4144-b6f8-d583f6c7c6af" providerId="AD" clId="Web-{C8E7AD50-A4EB-44A2-87DF-2FB375D193AE}" dt="2024-06-05T16:03:10.960" v="469"/>
        <pc:sldMkLst>
          <pc:docMk/>
          <pc:sldMk cId="2909708520" sldId="1798"/>
        </pc:sldMkLst>
      </pc:sldChg>
      <pc:sldChg chg="modSp add replId">
        <pc:chgData name="Salcedo, Eunice [NEA]" userId="S::esalcedo@nea.org::abf1ec0d-6ae3-4144-b6f8-d583f6c7c6af" providerId="AD" clId="Web-{C8E7AD50-A4EB-44A2-87DF-2FB375D193AE}" dt="2024-06-05T16:03:20.273" v="471" actId="20577"/>
        <pc:sldMkLst>
          <pc:docMk/>
          <pc:sldMk cId="2744771249" sldId="1799"/>
        </pc:sldMkLst>
      </pc:sldChg>
    </pc:docChg>
  </pc:docChgLst>
  <pc:docChgLst>
    <pc:chgData name="Katie Bishop [WA]" userId="S::kbishop_washingtonea.org#ext#@neahq.onmicrosoft.com::49e01a96-684d-4216-96b4-584a08a22682" providerId="AD" clId="Web-{D7E99B9F-6E0D-5071-1710-79B5D25B055D}"/>
    <pc:docChg chg="addSld delSld modSld sldOrd">
      <pc:chgData name="Katie Bishop [WA]" userId="S::kbishop_washingtonea.org#ext#@neahq.onmicrosoft.com::49e01a96-684d-4216-96b4-584a08a22682" providerId="AD" clId="Web-{D7E99B9F-6E0D-5071-1710-79B5D25B055D}" dt="2024-11-16T20:04:38.948" v="294"/>
      <pc:docMkLst>
        <pc:docMk/>
      </pc:docMkLst>
      <pc:sldChg chg="add del">
        <pc:chgData name="Katie Bishop [WA]" userId="S::kbishop_washingtonea.org#ext#@neahq.onmicrosoft.com::49e01a96-684d-4216-96b4-584a08a22682" providerId="AD" clId="Web-{D7E99B9F-6E0D-5071-1710-79B5D25B055D}" dt="2024-11-16T20:04:38.932" v="293"/>
        <pc:sldMkLst>
          <pc:docMk/>
          <pc:sldMk cId="1519891883" sldId="1286"/>
        </pc:sldMkLst>
      </pc:sldChg>
      <pc:sldChg chg="add del">
        <pc:chgData name="Katie Bishop [WA]" userId="S::kbishop_washingtonea.org#ext#@neahq.onmicrosoft.com::49e01a96-684d-4216-96b4-584a08a22682" providerId="AD" clId="Web-{D7E99B9F-6E0D-5071-1710-79B5D25B055D}" dt="2024-11-16T20:04:38.948" v="294"/>
        <pc:sldMkLst>
          <pc:docMk/>
          <pc:sldMk cId="1480267255" sldId="1287"/>
        </pc:sldMkLst>
      </pc:sldChg>
      <pc:sldChg chg="del ord">
        <pc:chgData name="Katie Bishop [WA]" userId="S::kbishop_washingtonea.org#ext#@neahq.onmicrosoft.com::49e01a96-684d-4216-96b4-584a08a22682" providerId="AD" clId="Web-{D7E99B9F-6E0D-5071-1710-79B5D25B055D}" dt="2024-11-16T19:58:37.011" v="196"/>
        <pc:sldMkLst>
          <pc:docMk/>
          <pc:sldMk cId="3385413248" sldId="1674"/>
        </pc:sldMkLst>
      </pc:sldChg>
      <pc:sldChg chg="del">
        <pc:chgData name="Katie Bishop [WA]" userId="S::kbishop_washingtonea.org#ext#@neahq.onmicrosoft.com::49e01a96-684d-4216-96b4-584a08a22682" providerId="AD" clId="Web-{D7E99B9F-6E0D-5071-1710-79B5D25B055D}" dt="2024-11-16T20:00:18.469" v="245"/>
        <pc:sldMkLst>
          <pc:docMk/>
          <pc:sldMk cId="1514765205" sldId="1675"/>
        </pc:sldMkLst>
      </pc:sldChg>
      <pc:sldChg chg="modSp ord">
        <pc:chgData name="Katie Bishop [WA]" userId="S::kbishop_washingtonea.org#ext#@neahq.onmicrosoft.com::49e01a96-684d-4216-96b4-584a08a22682" providerId="AD" clId="Web-{D7E99B9F-6E0D-5071-1710-79B5D25B055D}" dt="2024-11-16T19:56:29.428" v="153" actId="20577"/>
        <pc:sldMkLst>
          <pc:docMk/>
          <pc:sldMk cId="4251770770" sldId="1676"/>
        </pc:sldMkLst>
        <pc:spChg chg="mod">
          <ac:chgData name="Katie Bishop [WA]" userId="S::kbishop_washingtonea.org#ext#@neahq.onmicrosoft.com::49e01a96-684d-4216-96b4-584a08a22682" providerId="AD" clId="Web-{D7E99B9F-6E0D-5071-1710-79B5D25B055D}" dt="2024-11-16T19:56:07.318" v="139" actId="20577"/>
          <ac:spMkLst>
            <pc:docMk/>
            <pc:sldMk cId="4251770770" sldId="1676"/>
            <ac:spMk id="3" creationId="{00000000-0000-0000-0000-000000000000}"/>
          </ac:spMkLst>
        </pc:spChg>
        <pc:spChg chg="mod">
          <ac:chgData name="Katie Bishop [WA]" userId="S::kbishop_washingtonea.org#ext#@neahq.onmicrosoft.com::49e01a96-684d-4216-96b4-584a08a22682" providerId="AD" clId="Web-{D7E99B9F-6E0D-5071-1710-79B5D25B055D}" dt="2024-11-16T19:56:29.428" v="153" actId="20577"/>
          <ac:spMkLst>
            <pc:docMk/>
            <pc:sldMk cId="4251770770" sldId="1676"/>
            <ac:spMk id="10" creationId="{00000000-0000-0000-0000-000000000000}"/>
          </ac:spMkLst>
        </pc:spChg>
      </pc:sldChg>
      <pc:sldChg chg="del">
        <pc:chgData name="Katie Bishop [WA]" userId="S::kbishop_washingtonea.org#ext#@neahq.onmicrosoft.com::49e01a96-684d-4216-96b4-584a08a22682" providerId="AD" clId="Web-{D7E99B9F-6E0D-5071-1710-79B5D25B055D}" dt="2024-11-16T20:00:02.687" v="242"/>
        <pc:sldMkLst>
          <pc:docMk/>
          <pc:sldMk cId="3568684645" sldId="1677"/>
        </pc:sldMkLst>
      </pc:sldChg>
      <pc:sldChg chg="modSp ord">
        <pc:chgData name="Katie Bishop [WA]" userId="S::kbishop_washingtonea.org#ext#@neahq.onmicrosoft.com::49e01a96-684d-4216-96b4-584a08a22682" providerId="AD" clId="Web-{D7E99B9F-6E0D-5071-1710-79B5D25B055D}" dt="2024-11-16T19:53:21.481" v="78"/>
        <pc:sldMkLst>
          <pc:docMk/>
          <pc:sldMk cId="1617230896" sldId="1678"/>
        </pc:sldMkLst>
        <pc:spChg chg="mod">
          <ac:chgData name="Katie Bishop [WA]" userId="S::kbishop_washingtonea.org#ext#@neahq.onmicrosoft.com::49e01a96-684d-4216-96b4-584a08a22682" providerId="AD" clId="Web-{D7E99B9F-6E0D-5071-1710-79B5D25B055D}" dt="2024-11-16T19:52:52.370" v="72" actId="20577"/>
          <ac:spMkLst>
            <pc:docMk/>
            <pc:sldMk cId="1617230896" sldId="1678"/>
            <ac:spMk id="3" creationId="{00000000-0000-0000-0000-000000000000}"/>
          </ac:spMkLst>
        </pc:spChg>
        <pc:spChg chg="mod">
          <ac:chgData name="Katie Bishop [WA]" userId="S::kbishop_washingtonea.org#ext#@neahq.onmicrosoft.com::49e01a96-684d-4216-96b4-584a08a22682" providerId="AD" clId="Web-{D7E99B9F-6E0D-5071-1710-79B5D25B055D}" dt="2024-11-16T19:53:14.340" v="77" actId="20577"/>
          <ac:spMkLst>
            <pc:docMk/>
            <pc:sldMk cId="1617230896" sldId="1678"/>
            <ac:spMk id="10" creationId="{00000000-0000-0000-0000-000000000000}"/>
          </ac:spMkLst>
        </pc:spChg>
      </pc:sldChg>
      <pc:sldChg chg="addSp delSp modSp ord">
        <pc:chgData name="Katie Bishop [WA]" userId="S::kbishop_washingtonea.org#ext#@neahq.onmicrosoft.com::49e01a96-684d-4216-96b4-584a08a22682" providerId="AD" clId="Web-{D7E99B9F-6E0D-5071-1710-79B5D25B055D}" dt="2024-11-16T19:54:42.703" v="115" actId="20577"/>
        <pc:sldMkLst>
          <pc:docMk/>
          <pc:sldMk cId="70099083" sldId="1679"/>
        </pc:sldMkLst>
        <pc:spChg chg="mod">
          <ac:chgData name="Katie Bishop [WA]" userId="S::kbishop_washingtonea.org#ext#@neahq.onmicrosoft.com::49e01a96-684d-4216-96b4-584a08a22682" providerId="AD" clId="Web-{D7E99B9F-6E0D-5071-1710-79B5D25B055D}" dt="2024-11-16T19:54:03.108" v="85" actId="20577"/>
          <ac:spMkLst>
            <pc:docMk/>
            <pc:sldMk cId="70099083" sldId="1679"/>
            <ac:spMk id="3" creationId="{00000000-0000-0000-0000-000000000000}"/>
          </ac:spMkLst>
        </pc:spChg>
        <pc:spChg chg="add mod">
          <ac:chgData name="Katie Bishop [WA]" userId="S::kbishop_washingtonea.org#ext#@neahq.onmicrosoft.com::49e01a96-684d-4216-96b4-584a08a22682" providerId="AD" clId="Web-{D7E99B9F-6E0D-5071-1710-79B5D25B055D}" dt="2024-11-16T19:54:42.703" v="115" actId="20577"/>
          <ac:spMkLst>
            <pc:docMk/>
            <pc:sldMk cId="70099083" sldId="1679"/>
            <ac:spMk id="4" creationId="{3351D568-C9BF-CE40-45D7-0CA8733A9CF6}"/>
          </ac:spMkLst>
        </pc:spChg>
      </pc:sldChg>
      <pc:sldChg chg="del">
        <pc:chgData name="Katie Bishop [WA]" userId="S::kbishop_washingtonea.org#ext#@neahq.onmicrosoft.com::49e01a96-684d-4216-96b4-584a08a22682" providerId="AD" clId="Web-{D7E99B9F-6E0D-5071-1710-79B5D25B055D}" dt="2024-11-16T20:00:04.828" v="243"/>
        <pc:sldMkLst>
          <pc:docMk/>
          <pc:sldMk cId="2100220021" sldId="1680"/>
        </pc:sldMkLst>
      </pc:sldChg>
      <pc:sldChg chg="addSp delSp modSp ord">
        <pc:chgData name="Katie Bishop [WA]" userId="S::kbishop_washingtonea.org#ext#@neahq.onmicrosoft.com::49e01a96-684d-4216-96b4-584a08a22682" providerId="AD" clId="Web-{D7E99B9F-6E0D-5071-1710-79B5D25B055D}" dt="2024-11-16T19:55:38.596" v="136" actId="20577"/>
        <pc:sldMkLst>
          <pc:docMk/>
          <pc:sldMk cId="2610309229" sldId="1681"/>
        </pc:sldMkLst>
        <pc:spChg chg="add mod">
          <ac:chgData name="Katie Bishop [WA]" userId="S::kbishop_washingtonea.org#ext#@neahq.onmicrosoft.com::49e01a96-684d-4216-96b4-584a08a22682" providerId="AD" clId="Web-{D7E99B9F-6E0D-5071-1710-79B5D25B055D}" dt="2024-11-16T19:55:38.596" v="136" actId="20577"/>
          <ac:spMkLst>
            <pc:docMk/>
            <pc:sldMk cId="2610309229" sldId="1681"/>
            <ac:spMk id="3" creationId="{28C22AD1-00B4-C3CD-1677-940698D7BDEE}"/>
          </ac:spMkLst>
        </pc:spChg>
        <pc:spChg chg="mod">
          <ac:chgData name="Katie Bishop [WA]" userId="S::kbishop_washingtonea.org#ext#@neahq.onmicrosoft.com::49e01a96-684d-4216-96b4-584a08a22682" providerId="AD" clId="Web-{D7E99B9F-6E0D-5071-1710-79B5D25B055D}" dt="2024-11-16T19:55:18.564" v="120" actId="20577"/>
          <ac:spMkLst>
            <pc:docMk/>
            <pc:sldMk cId="2610309229" sldId="1681"/>
            <ac:spMk id="13" creationId="{05A6558C-1A9F-4C57-B14B-6AF90CF4B0F4}"/>
          </ac:spMkLst>
        </pc:spChg>
      </pc:sldChg>
      <pc:sldChg chg="addSp delSp modSp new mod setBg modClrScheme chgLayout">
        <pc:chgData name="Katie Bishop [WA]" userId="S::kbishop_washingtonea.org#ext#@neahq.onmicrosoft.com::49e01a96-684d-4216-96b4-584a08a22682" providerId="AD" clId="Web-{D7E99B9F-6E0D-5071-1710-79B5D25B055D}" dt="2024-11-16T19:48:33.719" v="18" actId="20577"/>
        <pc:sldMkLst>
          <pc:docMk/>
          <pc:sldMk cId="4096210377" sldId="1783"/>
        </pc:sldMkLst>
        <pc:spChg chg="mod ord">
          <ac:chgData name="Katie Bishop [WA]" userId="S::kbishop_washingtonea.org#ext#@neahq.onmicrosoft.com::49e01a96-684d-4216-96b4-584a08a22682" providerId="AD" clId="Web-{D7E99B9F-6E0D-5071-1710-79B5D25B055D}" dt="2024-11-16T19:48:06.593" v="11"/>
          <ac:spMkLst>
            <pc:docMk/>
            <pc:sldMk cId="4096210377" sldId="1783"/>
            <ac:spMk id="2" creationId="{4028EB86-853A-C330-63BB-4BDEC5BBF640}"/>
          </ac:spMkLst>
        </pc:spChg>
        <pc:spChg chg="mod ord">
          <ac:chgData name="Katie Bishop [WA]" userId="S::kbishop_washingtonea.org#ext#@neahq.onmicrosoft.com::49e01a96-684d-4216-96b4-584a08a22682" providerId="AD" clId="Web-{D7E99B9F-6E0D-5071-1710-79B5D25B055D}" dt="2024-11-16T19:48:33.719" v="18" actId="20577"/>
          <ac:spMkLst>
            <pc:docMk/>
            <pc:sldMk cId="4096210377" sldId="1783"/>
            <ac:spMk id="4" creationId="{87666DE1-2249-BC89-4320-1700F3C2CF0E}"/>
          </ac:spMkLst>
        </pc:spChg>
        <pc:spChg chg="add">
          <ac:chgData name="Katie Bishop [WA]" userId="S::kbishop_washingtonea.org#ext#@neahq.onmicrosoft.com::49e01a96-684d-4216-96b4-584a08a22682" providerId="AD" clId="Web-{D7E99B9F-6E0D-5071-1710-79B5D25B055D}" dt="2024-11-16T19:48:06.593" v="11"/>
          <ac:spMkLst>
            <pc:docMk/>
            <pc:sldMk cId="4096210377" sldId="1783"/>
            <ac:spMk id="12" creationId="{3F89FC01-D0CF-4899-A184-1F007036308A}"/>
          </ac:spMkLst>
        </pc:spChg>
        <pc:spChg chg="add">
          <ac:chgData name="Katie Bishop [WA]" userId="S::kbishop_washingtonea.org#ext#@neahq.onmicrosoft.com::49e01a96-684d-4216-96b4-584a08a22682" providerId="AD" clId="Web-{D7E99B9F-6E0D-5071-1710-79B5D25B055D}" dt="2024-11-16T19:48:06.593" v="11"/>
          <ac:spMkLst>
            <pc:docMk/>
            <pc:sldMk cId="4096210377" sldId="1783"/>
            <ac:spMk id="14" creationId="{F4E5A9FF-C93F-4A6D-ABDE-2533C3017B89}"/>
          </ac:spMkLst>
        </pc:spChg>
        <pc:picChg chg="add mod ord">
          <ac:chgData name="Katie Bishop [WA]" userId="S::kbishop_washingtonea.org#ext#@neahq.onmicrosoft.com::49e01a96-684d-4216-96b4-584a08a22682" providerId="AD" clId="Web-{D7E99B9F-6E0D-5071-1710-79B5D25B055D}" dt="2024-11-16T19:48:06.593" v="11"/>
          <ac:picMkLst>
            <pc:docMk/>
            <pc:sldMk cId="4096210377" sldId="1783"/>
            <ac:picMk id="7" creationId="{79B60B3F-DC46-3C24-D2E0-2B9D34A32CB8}"/>
          </ac:picMkLst>
        </pc:picChg>
        <pc:cxnChg chg="add">
          <ac:chgData name="Katie Bishop [WA]" userId="S::kbishop_washingtonea.org#ext#@neahq.onmicrosoft.com::49e01a96-684d-4216-96b4-584a08a22682" providerId="AD" clId="Web-{D7E99B9F-6E0D-5071-1710-79B5D25B055D}" dt="2024-11-16T19:48:06.593" v="11"/>
          <ac:cxnSpMkLst>
            <pc:docMk/>
            <pc:sldMk cId="4096210377" sldId="1783"/>
            <ac:cxnSpMk id="16" creationId="{890A4124-979D-4376-AA58-6501D58B67BD}"/>
          </ac:cxnSpMkLst>
        </pc:cxnChg>
      </pc:sldChg>
      <pc:sldChg chg="addSp delSp modSp new">
        <pc:chgData name="Katie Bishop [WA]" userId="S::kbishop_washingtonea.org#ext#@neahq.onmicrosoft.com::49e01a96-684d-4216-96b4-584a08a22682" providerId="AD" clId="Web-{D7E99B9F-6E0D-5071-1710-79B5D25B055D}" dt="2024-11-16T19:50:59.069" v="46" actId="14100"/>
        <pc:sldMkLst>
          <pc:docMk/>
          <pc:sldMk cId="370533518" sldId="1784"/>
        </pc:sldMkLst>
        <pc:spChg chg="mod">
          <ac:chgData name="Katie Bishop [WA]" userId="S::kbishop_washingtonea.org#ext#@neahq.onmicrosoft.com::49e01a96-684d-4216-96b4-584a08a22682" providerId="AD" clId="Web-{D7E99B9F-6E0D-5071-1710-79B5D25B055D}" dt="2024-11-16T19:49:11.690" v="38" actId="20577"/>
          <ac:spMkLst>
            <pc:docMk/>
            <pc:sldMk cId="370533518" sldId="1784"/>
            <ac:spMk id="2" creationId="{FE7B1B3B-FA4B-91B2-12E1-4338406F3F21}"/>
          </ac:spMkLst>
        </pc:spChg>
        <pc:spChg chg="mod">
          <ac:chgData name="Katie Bishop [WA]" userId="S::kbishop_washingtonea.org#ext#@neahq.onmicrosoft.com::49e01a96-684d-4216-96b4-584a08a22682" providerId="AD" clId="Web-{D7E99B9F-6E0D-5071-1710-79B5D25B055D}" dt="2024-11-16T19:50:51.803" v="44" actId="20577"/>
          <ac:spMkLst>
            <pc:docMk/>
            <pc:sldMk cId="370533518" sldId="1784"/>
            <ac:spMk id="4" creationId="{3E270D34-BC07-AC4F-81F1-2307ACCD3F70}"/>
          </ac:spMkLst>
        </pc:spChg>
        <pc:picChg chg="add mod ord">
          <ac:chgData name="Katie Bishop [WA]" userId="S::kbishop_washingtonea.org#ext#@neahq.onmicrosoft.com::49e01a96-684d-4216-96b4-584a08a22682" providerId="AD" clId="Web-{D7E99B9F-6E0D-5071-1710-79B5D25B055D}" dt="2024-11-16T19:50:59.069" v="46" actId="14100"/>
          <ac:picMkLst>
            <pc:docMk/>
            <pc:sldMk cId="370533518" sldId="1784"/>
            <ac:picMk id="5" creationId="{88BE5F23-1B16-9467-4716-1691B89FC3CB}"/>
          </ac:picMkLst>
        </pc:picChg>
      </pc:sldChg>
      <pc:sldChg chg="addSp delSp modSp new mod setBg">
        <pc:chgData name="Katie Bishop [WA]" userId="S::kbishop_washingtonea.org#ext#@neahq.onmicrosoft.com::49e01a96-684d-4216-96b4-584a08a22682" providerId="AD" clId="Web-{D7E99B9F-6E0D-5071-1710-79B5D25B055D}" dt="2024-11-16T19:52:21.400" v="67" actId="20577"/>
        <pc:sldMkLst>
          <pc:docMk/>
          <pc:sldMk cId="3212686705" sldId="1785"/>
        </pc:sldMkLst>
        <pc:spChg chg="mod">
          <ac:chgData name="Katie Bishop [WA]" userId="S::kbishop_washingtonea.org#ext#@neahq.onmicrosoft.com::49e01a96-684d-4216-96b4-584a08a22682" providerId="AD" clId="Web-{D7E99B9F-6E0D-5071-1710-79B5D25B055D}" dt="2024-11-16T19:52:08.978" v="65"/>
          <ac:spMkLst>
            <pc:docMk/>
            <pc:sldMk cId="3212686705" sldId="1785"/>
            <ac:spMk id="2" creationId="{3CF50435-A388-EEAF-3424-4FDDBAD76108}"/>
          </ac:spMkLst>
        </pc:spChg>
        <pc:spChg chg="mod">
          <ac:chgData name="Katie Bishop [WA]" userId="S::kbishop_washingtonea.org#ext#@neahq.onmicrosoft.com::49e01a96-684d-4216-96b4-584a08a22682" providerId="AD" clId="Web-{D7E99B9F-6E0D-5071-1710-79B5D25B055D}" dt="2024-11-16T19:52:21.400" v="67" actId="20577"/>
          <ac:spMkLst>
            <pc:docMk/>
            <pc:sldMk cId="3212686705" sldId="1785"/>
            <ac:spMk id="4" creationId="{1257B3A1-0EF9-EF3B-7BC5-99035F5409A4}"/>
          </ac:spMkLst>
        </pc:spChg>
        <pc:spChg chg="add">
          <ac:chgData name="Katie Bishop [WA]" userId="S::kbishop_washingtonea.org#ext#@neahq.onmicrosoft.com::49e01a96-684d-4216-96b4-584a08a22682" providerId="AD" clId="Web-{D7E99B9F-6E0D-5071-1710-79B5D25B055D}" dt="2024-11-16T19:52:08.978" v="65"/>
          <ac:spMkLst>
            <pc:docMk/>
            <pc:sldMk cId="3212686705" sldId="1785"/>
            <ac:spMk id="10" creationId="{2DF7C36B-2A95-4DB1-A402-5367DFD51180}"/>
          </ac:spMkLst>
        </pc:spChg>
        <pc:spChg chg="add">
          <ac:chgData name="Katie Bishop [WA]" userId="S::kbishop_washingtonea.org#ext#@neahq.onmicrosoft.com::49e01a96-684d-4216-96b4-584a08a22682" providerId="AD" clId="Web-{D7E99B9F-6E0D-5071-1710-79B5D25B055D}" dt="2024-11-16T19:52:08.978" v="65"/>
          <ac:spMkLst>
            <pc:docMk/>
            <pc:sldMk cId="3212686705" sldId="1785"/>
            <ac:spMk id="12" creationId="{9FCA75FA-F681-4B5D-93C7-49F3DDA1D8E1}"/>
          </ac:spMkLst>
        </pc:spChg>
        <pc:spChg chg="add">
          <ac:chgData name="Katie Bishop [WA]" userId="S::kbishop_washingtonea.org#ext#@neahq.onmicrosoft.com::49e01a96-684d-4216-96b4-584a08a22682" providerId="AD" clId="Web-{D7E99B9F-6E0D-5071-1710-79B5D25B055D}" dt="2024-11-16T19:52:08.978" v="65"/>
          <ac:spMkLst>
            <pc:docMk/>
            <pc:sldMk cId="3212686705" sldId="1785"/>
            <ac:spMk id="16" creationId="{311973C2-EB8B-452A-A698-4A252FD3AE28}"/>
          </ac:spMkLst>
        </pc:spChg>
        <pc:spChg chg="add">
          <ac:chgData name="Katie Bishop [WA]" userId="S::kbishop_washingtonea.org#ext#@neahq.onmicrosoft.com::49e01a96-684d-4216-96b4-584a08a22682" providerId="AD" clId="Web-{D7E99B9F-6E0D-5071-1710-79B5D25B055D}" dt="2024-11-16T19:52:08.978" v="65"/>
          <ac:spMkLst>
            <pc:docMk/>
            <pc:sldMk cId="3212686705" sldId="1785"/>
            <ac:spMk id="18" creationId="{10162E77-11AD-44A7-84EC-40C59EEFBD2E}"/>
          </ac:spMkLst>
        </pc:spChg>
        <pc:picChg chg="add mod ord">
          <ac:chgData name="Katie Bishop [WA]" userId="S::kbishop_washingtonea.org#ext#@neahq.onmicrosoft.com::49e01a96-684d-4216-96b4-584a08a22682" providerId="AD" clId="Web-{D7E99B9F-6E0D-5071-1710-79B5D25B055D}" dt="2024-11-16T19:52:08.978" v="65"/>
          <ac:picMkLst>
            <pc:docMk/>
            <pc:sldMk cId="3212686705" sldId="1785"/>
            <ac:picMk id="5" creationId="{7F639502-EDCE-9C57-F666-F5DE398878F8}"/>
          </ac:picMkLst>
        </pc:picChg>
        <pc:cxnChg chg="add">
          <ac:chgData name="Katie Bishop [WA]" userId="S::kbishop_washingtonea.org#ext#@neahq.onmicrosoft.com::49e01a96-684d-4216-96b4-584a08a22682" providerId="AD" clId="Web-{D7E99B9F-6E0D-5071-1710-79B5D25B055D}" dt="2024-11-16T19:52:08.978" v="65"/>
          <ac:cxnSpMkLst>
            <pc:docMk/>
            <pc:sldMk cId="3212686705" sldId="1785"/>
            <ac:cxnSpMk id="14" creationId="{834E074C-27C4-4E38-B099-012123B754E5}"/>
          </ac:cxnSpMkLst>
        </pc:cxnChg>
        <pc:cxnChg chg="add">
          <ac:chgData name="Katie Bishop [WA]" userId="S::kbishop_washingtonea.org#ext#@neahq.onmicrosoft.com::49e01a96-684d-4216-96b4-584a08a22682" providerId="AD" clId="Web-{D7E99B9F-6E0D-5071-1710-79B5D25B055D}" dt="2024-11-16T19:52:08.978" v="65"/>
          <ac:cxnSpMkLst>
            <pc:docMk/>
            <pc:sldMk cId="3212686705" sldId="1785"/>
            <ac:cxnSpMk id="20" creationId="{5AB158E9-1B40-4CD6-95F0-95CA11DF7B7A}"/>
          </ac:cxnSpMkLst>
        </pc:cxnChg>
      </pc:sldChg>
      <pc:sldChg chg="addSp delSp modSp new mod setBg modClrScheme chgLayout">
        <pc:chgData name="Katie Bishop [WA]" userId="S::kbishop_washingtonea.org#ext#@neahq.onmicrosoft.com::49e01a96-684d-4216-96b4-584a08a22682" providerId="AD" clId="Web-{D7E99B9F-6E0D-5071-1710-79B5D25B055D}" dt="2024-11-16T19:58:25.948" v="195"/>
        <pc:sldMkLst>
          <pc:docMk/>
          <pc:sldMk cId="3872638827" sldId="1786"/>
        </pc:sldMkLst>
        <pc:spChg chg="mod ord">
          <ac:chgData name="Katie Bishop [WA]" userId="S::kbishop_washingtonea.org#ext#@neahq.onmicrosoft.com::49e01a96-684d-4216-96b4-584a08a22682" providerId="AD" clId="Web-{D7E99B9F-6E0D-5071-1710-79B5D25B055D}" dt="2024-11-16T19:58:25.948" v="195"/>
          <ac:spMkLst>
            <pc:docMk/>
            <pc:sldMk cId="3872638827" sldId="1786"/>
            <ac:spMk id="2" creationId="{02BA6E9A-1813-3984-DAE9-CB648F7F9497}"/>
          </ac:spMkLst>
        </pc:spChg>
        <pc:spChg chg="add">
          <ac:chgData name="Katie Bishop [WA]" userId="S::kbishop_washingtonea.org#ext#@neahq.onmicrosoft.com::49e01a96-684d-4216-96b4-584a08a22682" providerId="AD" clId="Web-{D7E99B9F-6E0D-5071-1710-79B5D25B055D}" dt="2024-11-16T19:58:25.948" v="195"/>
          <ac:spMkLst>
            <pc:docMk/>
            <pc:sldMk cId="3872638827" sldId="1786"/>
            <ac:spMk id="29" creationId="{A9D068DB-E7E7-4102-9402-EAA049E13118}"/>
          </ac:spMkLst>
        </pc:spChg>
        <pc:spChg chg="add">
          <ac:chgData name="Katie Bishop [WA]" userId="S::kbishop_washingtonea.org#ext#@neahq.onmicrosoft.com::49e01a96-684d-4216-96b4-584a08a22682" providerId="AD" clId="Web-{D7E99B9F-6E0D-5071-1710-79B5D25B055D}" dt="2024-11-16T19:58:25.948" v="195"/>
          <ac:spMkLst>
            <pc:docMk/>
            <pc:sldMk cId="3872638827" sldId="1786"/>
            <ac:spMk id="31" creationId="{96C8906C-CCD9-4F71-B3DD-BC1331E1A9E8}"/>
          </ac:spMkLst>
        </pc:spChg>
        <pc:spChg chg="add">
          <ac:chgData name="Katie Bishop [WA]" userId="S::kbishop_washingtonea.org#ext#@neahq.onmicrosoft.com::49e01a96-684d-4216-96b4-584a08a22682" providerId="AD" clId="Web-{D7E99B9F-6E0D-5071-1710-79B5D25B055D}" dt="2024-11-16T19:58:25.948" v="195"/>
          <ac:spMkLst>
            <pc:docMk/>
            <pc:sldMk cId="3872638827" sldId="1786"/>
            <ac:spMk id="35" creationId="{9EF96A8B-E86D-4F3A-AA75-7B1E0891608D}"/>
          </ac:spMkLst>
        </pc:spChg>
        <pc:spChg chg="add">
          <ac:chgData name="Katie Bishop [WA]" userId="S::kbishop_washingtonea.org#ext#@neahq.onmicrosoft.com::49e01a96-684d-4216-96b4-584a08a22682" providerId="AD" clId="Web-{D7E99B9F-6E0D-5071-1710-79B5D25B055D}" dt="2024-11-16T19:58:25.948" v="195"/>
          <ac:spMkLst>
            <pc:docMk/>
            <pc:sldMk cId="3872638827" sldId="1786"/>
            <ac:spMk id="39" creationId="{ED78922C-0FA6-4876-B387-09E6D18A9832}"/>
          </ac:spMkLst>
        </pc:spChg>
        <pc:spChg chg="add">
          <ac:chgData name="Katie Bishop [WA]" userId="S::kbishop_washingtonea.org#ext#@neahq.onmicrosoft.com::49e01a96-684d-4216-96b4-584a08a22682" providerId="AD" clId="Web-{D7E99B9F-6E0D-5071-1710-79B5D25B055D}" dt="2024-11-16T19:58:25.948" v="195"/>
          <ac:spMkLst>
            <pc:docMk/>
            <pc:sldMk cId="3872638827" sldId="1786"/>
            <ac:spMk id="41" creationId="{6E822080-05A0-4490-8404-A5C900C2C869}"/>
          </ac:spMkLst>
        </pc:spChg>
        <pc:picChg chg="add mod ord">
          <ac:chgData name="Katie Bishop [WA]" userId="S::kbishop_washingtonea.org#ext#@neahq.onmicrosoft.com::49e01a96-684d-4216-96b4-584a08a22682" providerId="AD" clId="Web-{D7E99B9F-6E0D-5071-1710-79B5D25B055D}" dt="2024-11-16T19:58:25.948" v="195"/>
          <ac:picMkLst>
            <pc:docMk/>
            <pc:sldMk cId="3872638827" sldId="1786"/>
            <ac:picMk id="7" creationId="{4979D284-5CE7-1D45-9EA8-4EC9959400FE}"/>
          </ac:picMkLst>
        </pc:picChg>
        <pc:cxnChg chg="add">
          <ac:chgData name="Katie Bishop [WA]" userId="S::kbishop_washingtonea.org#ext#@neahq.onmicrosoft.com::49e01a96-684d-4216-96b4-584a08a22682" providerId="AD" clId="Web-{D7E99B9F-6E0D-5071-1710-79B5D25B055D}" dt="2024-11-16T19:58:25.948" v="195"/>
          <ac:cxnSpMkLst>
            <pc:docMk/>
            <pc:sldMk cId="3872638827" sldId="1786"/>
            <ac:cxnSpMk id="33" creationId="{CA0D6F13-628B-4FC4-AD48-A2B64677D017}"/>
          </ac:cxnSpMkLst>
        </pc:cxnChg>
        <pc:cxnChg chg="add">
          <ac:chgData name="Katie Bishop [WA]" userId="S::kbishop_washingtonea.org#ext#@neahq.onmicrosoft.com::49e01a96-684d-4216-96b4-584a08a22682" providerId="AD" clId="Web-{D7E99B9F-6E0D-5071-1710-79B5D25B055D}" dt="2024-11-16T19:58:25.948" v="195"/>
          <ac:cxnSpMkLst>
            <pc:docMk/>
            <pc:sldMk cId="3872638827" sldId="1786"/>
            <ac:cxnSpMk id="37" creationId="{D5F5B333-A567-4994-B69F-B3D6FFA109AE}"/>
          </ac:cxnSpMkLst>
        </pc:cxnChg>
      </pc:sldChg>
      <pc:sldChg chg="addSp delSp modSp new">
        <pc:chgData name="Katie Bishop [WA]" userId="S::kbishop_washingtonea.org#ext#@neahq.onmicrosoft.com::49e01a96-684d-4216-96b4-584a08a22682" providerId="AD" clId="Web-{D7E99B9F-6E0D-5071-1710-79B5D25B055D}" dt="2024-11-16T19:59:53.624" v="241" actId="14100"/>
        <pc:sldMkLst>
          <pc:docMk/>
          <pc:sldMk cId="4216033299" sldId="1787"/>
        </pc:sldMkLst>
        <pc:spChg chg="mod">
          <ac:chgData name="Katie Bishop [WA]" userId="S::kbishop_washingtonea.org#ext#@neahq.onmicrosoft.com::49e01a96-684d-4216-96b4-584a08a22682" providerId="AD" clId="Web-{D7E99B9F-6E0D-5071-1710-79B5D25B055D}" dt="2024-11-16T19:59:11.232" v="231" actId="20577"/>
          <ac:spMkLst>
            <pc:docMk/>
            <pc:sldMk cId="4216033299" sldId="1787"/>
            <ac:spMk id="2" creationId="{5876E3FB-190B-7DD2-B4BD-FB928AB78FD7}"/>
          </ac:spMkLst>
        </pc:spChg>
        <pc:spChg chg="add mod">
          <ac:chgData name="Katie Bishop [WA]" userId="S::kbishop_washingtonea.org#ext#@neahq.onmicrosoft.com::49e01a96-684d-4216-96b4-584a08a22682" providerId="AD" clId="Web-{D7E99B9F-6E0D-5071-1710-79B5D25B055D}" dt="2024-11-16T19:59:48.671" v="239" actId="14100"/>
          <ac:spMkLst>
            <pc:docMk/>
            <pc:sldMk cId="4216033299" sldId="1787"/>
            <ac:spMk id="14" creationId="{2C230D73-E721-39EA-1382-7D78AD53C943}"/>
          </ac:spMkLst>
        </pc:spChg>
        <pc:picChg chg="add mod ord">
          <ac:chgData name="Katie Bishop [WA]" userId="S::kbishop_washingtonea.org#ext#@neahq.onmicrosoft.com::49e01a96-684d-4216-96b4-584a08a22682" providerId="AD" clId="Web-{D7E99B9F-6E0D-5071-1710-79B5D25B055D}" dt="2024-11-16T19:59:53.624" v="241" actId="14100"/>
          <ac:picMkLst>
            <pc:docMk/>
            <pc:sldMk cId="4216033299" sldId="1787"/>
            <ac:picMk id="12" creationId="{450F1CE6-DCD0-2499-07B2-75774319BA6F}"/>
          </ac:picMkLst>
        </pc:picChg>
      </pc:sldChg>
      <pc:sldChg chg="addSp delSp modSp new mod setBg">
        <pc:chgData name="Katie Bishop [WA]" userId="S::kbishop_washingtonea.org#ext#@neahq.onmicrosoft.com::49e01a96-684d-4216-96b4-584a08a22682" providerId="AD" clId="Web-{D7E99B9F-6E0D-5071-1710-79B5D25B055D}" dt="2024-11-16T20:04:05.103" v="288" actId="20577"/>
        <pc:sldMkLst>
          <pc:docMk/>
          <pc:sldMk cId="4123978344" sldId="1788"/>
        </pc:sldMkLst>
        <pc:spChg chg="mod">
          <ac:chgData name="Katie Bishop [WA]" userId="S::kbishop_washingtonea.org#ext#@neahq.onmicrosoft.com::49e01a96-684d-4216-96b4-584a08a22682" providerId="AD" clId="Web-{D7E99B9F-6E0D-5071-1710-79B5D25B055D}" dt="2024-11-16T20:01:34.222" v="279"/>
          <ac:spMkLst>
            <pc:docMk/>
            <pc:sldMk cId="4123978344" sldId="1788"/>
            <ac:spMk id="2" creationId="{B028BDBE-4CE0-40EB-A3D3-9BF48C6667E1}"/>
          </ac:spMkLst>
        </pc:spChg>
        <pc:spChg chg="add">
          <ac:chgData name="Katie Bishop [WA]" userId="S::kbishop_washingtonea.org#ext#@neahq.onmicrosoft.com::49e01a96-684d-4216-96b4-584a08a22682" providerId="AD" clId="Web-{D7E99B9F-6E0D-5071-1710-79B5D25B055D}" dt="2024-11-16T20:01:34.222" v="279"/>
          <ac:spMkLst>
            <pc:docMk/>
            <pc:sldMk cId="4123978344" sldId="1788"/>
            <ac:spMk id="34" creationId="{3F89FC01-D0CF-4899-A184-1F007036308A}"/>
          </ac:spMkLst>
        </pc:spChg>
        <pc:spChg chg="add">
          <ac:chgData name="Katie Bishop [WA]" userId="S::kbishop_washingtonea.org#ext#@neahq.onmicrosoft.com::49e01a96-684d-4216-96b4-584a08a22682" providerId="AD" clId="Web-{D7E99B9F-6E0D-5071-1710-79B5D25B055D}" dt="2024-11-16T20:01:34.222" v="279"/>
          <ac:spMkLst>
            <pc:docMk/>
            <pc:sldMk cId="4123978344" sldId="1788"/>
            <ac:spMk id="35" creationId="{F4E5A9FF-C93F-4A6D-ABDE-2533C3017B89}"/>
          </ac:spMkLst>
        </pc:spChg>
        <pc:spChg chg="add mod">
          <ac:chgData name="Katie Bishop [WA]" userId="S::kbishop_washingtonea.org#ext#@neahq.onmicrosoft.com::49e01a96-684d-4216-96b4-584a08a22682" providerId="AD" clId="Web-{D7E99B9F-6E0D-5071-1710-79B5D25B055D}" dt="2024-11-16T20:04:05.103" v="288" actId="20577"/>
          <ac:spMkLst>
            <pc:docMk/>
            <pc:sldMk cId="4123978344" sldId="1788"/>
            <ac:spMk id="37" creationId="{BA171FC0-230E-68A8-201A-3B13AA3C0736}"/>
          </ac:spMkLst>
        </pc:spChg>
        <pc:picChg chg="add mod ord">
          <ac:chgData name="Katie Bishop [WA]" userId="S::kbishop_washingtonea.org#ext#@neahq.onmicrosoft.com::49e01a96-684d-4216-96b4-584a08a22682" providerId="AD" clId="Web-{D7E99B9F-6E0D-5071-1710-79B5D25B055D}" dt="2024-11-16T20:01:34.222" v="279"/>
          <ac:picMkLst>
            <pc:docMk/>
            <pc:sldMk cId="4123978344" sldId="1788"/>
            <ac:picMk id="5" creationId="{9E24F02C-D571-F9D5-F49B-E7A6A1B3EEC2}"/>
          </ac:picMkLst>
        </pc:picChg>
        <pc:cxnChg chg="add">
          <ac:chgData name="Katie Bishop [WA]" userId="S::kbishop_washingtonea.org#ext#@neahq.onmicrosoft.com::49e01a96-684d-4216-96b4-584a08a22682" providerId="AD" clId="Web-{D7E99B9F-6E0D-5071-1710-79B5D25B055D}" dt="2024-11-16T20:01:34.222" v="279"/>
          <ac:cxnSpMkLst>
            <pc:docMk/>
            <pc:sldMk cId="4123978344" sldId="1788"/>
            <ac:cxnSpMk id="36" creationId="{890A4124-979D-4376-AA58-6501D58B67BD}"/>
          </ac:cxnSpMkLst>
        </pc:cxnChg>
      </pc:sldChg>
    </pc:docChg>
  </pc:docChgLst>
  <pc:docChgLst>
    <pc:chgData name="Eischeid, Hedy [AK]" userId="S::hedy.eischeid_neaalaska.org#ext#@neahq.onmicrosoft.com::549e5082-63c7-47ff-9cd6-fbb49a1f189e" providerId="AD" clId="Web-{0305B5FD-75FF-4CD3-8529-D0B8ABA6C530}"/>
    <pc:docChg chg="modSld">
      <pc:chgData name="Eischeid, Hedy [AK]" userId="S::hedy.eischeid_neaalaska.org#ext#@neahq.onmicrosoft.com::549e5082-63c7-47ff-9cd6-fbb49a1f189e" providerId="AD" clId="Web-{0305B5FD-75FF-4CD3-8529-D0B8ABA6C530}" dt="2024-11-20T16:04:36.258" v="9" actId="20577"/>
      <pc:docMkLst>
        <pc:docMk/>
      </pc:docMkLst>
      <pc:sldChg chg="modSp">
        <pc:chgData name="Eischeid, Hedy [AK]" userId="S::hedy.eischeid_neaalaska.org#ext#@neahq.onmicrosoft.com::549e5082-63c7-47ff-9cd6-fbb49a1f189e" providerId="AD" clId="Web-{0305B5FD-75FF-4CD3-8529-D0B8ABA6C530}" dt="2024-11-20T15:54:36.942" v="1" actId="20577"/>
        <pc:sldMkLst>
          <pc:docMk/>
          <pc:sldMk cId="3183373787" sldId="1267"/>
        </pc:sldMkLst>
        <pc:spChg chg="mod">
          <ac:chgData name="Eischeid, Hedy [AK]" userId="S::hedy.eischeid_neaalaska.org#ext#@neahq.onmicrosoft.com::549e5082-63c7-47ff-9cd6-fbb49a1f189e" providerId="AD" clId="Web-{0305B5FD-75FF-4CD3-8529-D0B8ABA6C530}" dt="2024-11-20T15:54:36.942" v="1" actId="20577"/>
          <ac:spMkLst>
            <pc:docMk/>
            <pc:sldMk cId="3183373787" sldId="1267"/>
            <ac:spMk id="184" creationId="{00000000-0000-0000-0000-000000000000}"/>
          </ac:spMkLst>
        </pc:spChg>
      </pc:sldChg>
      <pc:sldChg chg="modSp">
        <pc:chgData name="Eischeid, Hedy [AK]" userId="S::hedy.eischeid_neaalaska.org#ext#@neahq.onmicrosoft.com::549e5082-63c7-47ff-9cd6-fbb49a1f189e" providerId="AD" clId="Web-{0305B5FD-75FF-4CD3-8529-D0B8ABA6C530}" dt="2024-11-20T16:03:52.617" v="6" actId="20577"/>
        <pc:sldMkLst>
          <pc:docMk/>
          <pc:sldMk cId="3408129723" sldId="1767"/>
        </pc:sldMkLst>
        <pc:spChg chg="mod">
          <ac:chgData name="Eischeid, Hedy [AK]" userId="S::hedy.eischeid_neaalaska.org#ext#@neahq.onmicrosoft.com::549e5082-63c7-47ff-9cd6-fbb49a1f189e" providerId="AD" clId="Web-{0305B5FD-75FF-4CD3-8529-D0B8ABA6C530}" dt="2024-11-20T16:03:52.617" v="6" actId="20577"/>
          <ac:spMkLst>
            <pc:docMk/>
            <pc:sldMk cId="3408129723" sldId="1767"/>
            <ac:spMk id="462" creationId="{00000000-0000-0000-0000-000000000000}"/>
          </ac:spMkLst>
        </pc:spChg>
      </pc:sldChg>
      <pc:sldChg chg="modSp">
        <pc:chgData name="Eischeid, Hedy [AK]" userId="S::hedy.eischeid_neaalaska.org#ext#@neahq.onmicrosoft.com::549e5082-63c7-47ff-9cd6-fbb49a1f189e" providerId="AD" clId="Web-{0305B5FD-75FF-4CD3-8529-D0B8ABA6C530}" dt="2024-11-20T16:04:36.258" v="9" actId="20577"/>
        <pc:sldMkLst>
          <pc:docMk/>
          <pc:sldMk cId="2958900214" sldId="1800"/>
        </pc:sldMkLst>
        <pc:spChg chg="mod">
          <ac:chgData name="Eischeid, Hedy [AK]" userId="S::hedy.eischeid_neaalaska.org#ext#@neahq.onmicrosoft.com::549e5082-63c7-47ff-9cd6-fbb49a1f189e" providerId="AD" clId="Web-{0305B5FD-75FF-4CD3-8529-D0B8ABA6C530}" dt="2024-11-20T16:04:36.258" v="9" actId="20577"/>
          <ac:spMkLst>
            <pc:docMk/>
            <pc:sldMk cId="2958900214" sldId="1800"/>
            <ac:spMk id="3" creationId="{630099AC-3DFB-4314-925F-2C89B5468557}"/>
          </ac:spMkLst>
        </pc:spChg>
      </pc:sldChg>
    </pc:docChg>
  </pc:docChgLst>
  <pc:docChgLst>
    <pc:chgData name="Salcedo, Eunice [NEA]" userId="S::esalcedo@nea.org::abf1ec0d-6ae3-4144-b6f8-d583f6c7c6af" providerId="AD" clId="Web-{95C99013-4443-3505-BA68-1EB7CA22D355}"/>
    <pc:docChg chg="modSld">
      <pc:chgData name="Salcedo, Eunice [NEA]" userId="S::esalcedo@nea.org::abf1ec0d-6ae3-4144-b6f8-d583f6c7c6af" providerId="AD" clId="Web-{95C99013-4443-3505-BA68-1EB7CA22D355}" dt="2024-06-06T14:36:12.632" v="118" actId="1076"/>
      <pc:docMkLst>
        <pc:docMk/>
      </pc:docMkLst>
      <pc:sldChg chg="modSp">
        <pc:chgData name="Salcedo, Eunice [NEA]" userId="S::esalcedo@nea.org::abf1ec0d-6ae3-4144-b6f8-d583f6c7c6af" providerId="AD" clId="Web-{95C99013-4443-3505-BA68-1EB7CA22D355}" dt="2024-06-06T14:13:30.865" v="15" actId="20577"/>
        <pc:sldMkLst>
          <pc:docMk/>
          <pc:sldMk cId="1629910548" sldId="1714"/>
        </pc:sldMkLst>
      </pc:sldChg>
      <pc:sldChg chg="modSp">
        <pc:chgData name="Salcedo, Eunice [NEA]" userId="S::esalcedo@nea.org::abf1ec0d-6ae3-4144-b6f8-d583f6c7c6af" providerId="AD" clId="Web-{95C99013-4443-3505-BA68-1EB7CA22D355}" dt="2024-06-06T14:21:34.820" v="94" actId="14100"/>
        <pc:sldMkLst>
          <pc:docMk/>
          <pc:sldMk cId="1182958068" sldId="1715"/>
        </pc:sldMkLst>
      </pc:sldChg>
      <pc:sldChg chg="modSp">
        <pc:chgData name="Salcedo, Eunice [NEA]" userId="S::esalcedo@nea.org::abf1ec0d-6ae3-4144-b6f8-d583f6c7c6af" providerId="AD" clId="Web-{95C99013-4443-3505-BA68-1EB7CA22D355}" dt="2024-06-06T14:21:25.991" v="92" actId="14100"/>
        <pc:sldMkLst>
          <pc:docMk/>
          <pc:sldMk cId="3104342145" sldId="1716"/>
        </pc:sldMkLst>
      </pc:sldChg>
      <pc:sldChg chg="modSp">
        <pc:chgData name="Salcedo, Eunice [NEA]" userId="S::esalcedo@nea.org::abf1ec0d-6ae3-4144-b6f8-d583f6c7c6af" providerId="AD" clId="Web-{95C99013-4443-3505-BA68-1EB7CA22D355}" dt="2024-06-06T14:21:17.085" v="90" actId="14100"/>
        <pc:sldMkLst>
          <pc:docMk/>
          <pc:sldMk cId="2180092147" sldId="1717"/>
        </pc:sldMkLst>
      </pc:sldChg>
      <pc:sldChg chg="modSp">
        <pc:chgData name="Salcedo, Eunice [NEA]" userId="S::esalcedo@nea.org::abf1ec0d-6ae3-4144-b6f8-d583f6c7c6af" providerId="AD" clId="Web-{95C99013-4443-3505-BA68-1EB7CA22D355}" dt="2024-06-06T14:20:43.411" v="88" actId="14100"/>
        <pc:sldMkLst>
          <pc:docMk/>
          <pc:sldMk cId="3362733104" sldId="1718"/>
        </pc:sldMkLst>
      </pc:sldChg>
      <pc:sldChg chg="modSp">
        <pc:chgData name="Salcedo, Eunice [NEA]" userId="S::esalcedo@nea.org::abf1ec0d-6ae3-4144-b6f8-d583f6c7c6af" providerId="AD" clId="Web-{95C99013-4443-3505-BA68-1EB7CA22D355}" dt="2024-06-06T14:20:33.661" v="86" actId="14100"/>
        <pc:sldMkLst>
          <pc:docMk/>
          <pc:sldMk cId="2315040252" sldId="1719"/>
        </pc:sldMkLst>
      </pc:sldChg>
      <pc:sldChg chg="modSp">
        <pc:chgData name="Salcedo, Eunice [NEA]" userId="S::esalcedo@nea.org::abf1ec0d-6ae3-4144-b6f8-d583f6c7c6af" providerId="AD" clId="Web-{95C99013-4443-3505-BA68-1EB7CA22D355}" dt="2024-06-06T14:19:58.379" v="84" actId="1076"/>
        <pc:sldMkLst>
          <pc:docMk/>
          <pc:sldMk cId="3600935036" sldId="1720"/>
        </pc:sldMkLst>
      </pc:sldChg>
      <pc:sldChg chg="modSp">
        <pc:chgData name="Salcedo, Eunice [NEA]" userId="S::esalcedo@nea.org::abf1ec0d-6ae3-4144-b6f8-d583f6c7c6af" providerId="AD" clId="Web-{95C99013-4443-3505-BA68-1EB7CA22D355}" dt="2024-06-06T14:18:57.002" v="66" actId="20577"/>
        <pc:sldMkLst>
          <pc:docMk/>
          <pc:sldMk cId="3903320258" sldId="1722"/>
        </pc:sldMkLst>
      </pc:sldChg>
      <pc:sldChg chg="modSp">
        <pc:chgData name="Salcedo, Eunice [NEA]" userId="S::esalcedo@nea.org::abf1ec0d-6ae3-4144-b6f8-d583f6c7c6af" providerId="AD" clId="Web-{95C99013-4443-3505-BA68-1EB7CA22D355}" dt="2024-06-06T14:18:19.641" v="60" actId="20577"/>
        <pc:sldMkLst>
          <pc:docMk/>
          <pc:sldMk cId="4155899612" sldId="1726"/>
        </pc:sldMkLst>
      </pc:sldChg>
      <pc:sldChg chg="addSp delSp modSp">
        <pc:chgData name="Salcedo, Eunice [NEA]" userId="S::esalcedo@nea.org::abf1ec0d-6ae3-4144-b6f8-d583f6c7c6af" providerId="AD" clId="Web-{95C99013-4443-3505-BA68-1EB7CA22D355}" dt="2024-06-06T14:18:38.548" v="64" actId="14100"/>
        <pc:sldMkLst>
          <pc:docMk/>
          <pc:sldMk cId="2242054669" sldId="1728"/>
        </pc:sldMkLst>
      </pc:sldChg>
      <pc:sldChg chg="modSp">
        <pc:chgData name="Salcedo, Eunice [NEA]" userId="S::esalcedo@nea.org::abf1ec0d-6ae3-4144-b6f8-d583f6c7c6af" providerId="AD" clId="Web-{95C99013-4443-3505-BA68-1EB7CA22D355}" dt="2024-06-06T14:36:12.632" v="118" actId="1076"/>
        <pc:sldMkLst>
          <pc:docMk/>
          <pc:sldMk cId="1459336597" sldId="1762"/>
        </pc:sldMkLst>
      </pc:sldChg>
      <pc:sldChg chg="modSp">
        <pc:chgData name="Salcedo, Eunice [NEA]" userId="S::esalcedo@nea.org::abf1ec0d-6ae3-4144-b6f8-d583f6c7c6af" providerId="AD" clId="Web-{95C99013-4443-3505-BA68-1EB7CA22D355}" dt="2024-06-06T14:17:06.982" v="45" actId="20577"/>
        <pc:sldMkLst>
          <pc:docMk/>
          <pc:sldMk cId="3989917419" sldId="1784"/>
        </pc:sldMkLst>
      </pc:sldChg>
    </pc:docChg>
  </pc:docChgLst>
  <pc:docChgLst>
    <pc:chgData name="Hoag, Adia" userId="S::ahoag_cta.org#ext#@neahq.onmicrosoft.com::d095e4f9-0fd0-4456-9bce-50102e23e03e" providerId="AD" clId="Web-{E84BF41F-C06C-1210-61FB-E458399CABB8}"/>
    <pc:docChg chg="modSld">
      <pc:chgData name="Hoag, Adia" userId="S::ahoag_cta.org#ext#@neahq.onmicrosoft.com::d095e4f9-0fd0-4456-9bce-50102e23e03e" providerId="AD" clId="Web-{E84BF41F-C06C-1210-61FB-E458399CABB8}" dt="2024-06-06T14:29:00.884" v="872" actId="1076"/>
      <pc:docMkLst>
        <pc:docMk/>
      </pc:docMkLst>
      <pc:sldChg chg="addSp modSp mod setBg">
        <pc:chgData name="Hoag, Adia" userId="S::ahoag_cta.org#ext#@neahq.onmicrosoft.com::d095e4f9-0fd0-4456-9bce-50102e23e03e" providerId="AD" clId="Web-{E84BF41F-C06C-1210-61FB-E458399CABB8}" dt="2024-06-05T18:01:56.950" v="18" actId="14100"/>
        <pc:sldMkLst>
          <pc:docMk/>
          <pc:sldMk cId="3174442201" sldId="1647"/>
        </pc:sldMkLst>
      </pc:sldChg>
      <pc:sldChg chg="addSp delSp modSp">
        <pc:chgData name="Hoag, Adia" userId="S::ahoag_cta.org#ext#@neahq.onmicrosoft.com::d095e4f9-0fd0-4456-9bce-50102e23e03e" providerId="AD" clId="Web-{E84BF41F-C06C-1210-61FB-E458399CABB8}" dt="2024-06-05T18:52:46.486" v="200" actId="20577"/>
        <pc:sldMkLst>
          <pc:docMk/>
          <pc:sldMk cId="801567621" sldId="1650"/>
        </pc:sldMkLst>
      </pc:sldChg>
      <pc:sldChg chg="modSp">
        <pc:chgData name="Hoag, Adia" userId="S::ahoag_cta.org#ext#@neahq.onmicrosoft.com::d095e4f9-0fd0-4456-9bce-50102e23e03e" providerId="AD" clId="Web-{E84BF41F-C06C-1210-61FB-E458399CABB8}" dt="2024-06-05T18:37:44.079" v="151"/>
        <pc:sldMkLst>
          <pc:docMk/>
          <pc:sldMk cId="518700971" sldId="1651"/>
        </pc:sldMkLst>
      </pc:sldChg>
      <pc:sldChg chg="modSp">
        <pc:chgData name="Hoag, Adia" userId="S::ahoag_cta.org#ext#@neahq.onmicrosoft.com::d095e4f9-0fd0-4456-9bce-50102e23e03e" providerId="AD" clId="Web-{E84BF41F-C06C-1210-61FB-E458399CABB8}" dt="2024-06-05T19:03:29.424" v="240" actId="20577"/>
        <pc:sldMkLst>
          <pc:docMk/>
          <pc:sldMk cId="1825310685" sldId="1652"/>
        </pc:sldMkLst>
      </pc:sldChg>
      <pc:sldChg chg="modSp">
        <pc:chgData name="Hoag, Adia" userId="S::ahoag_cta.org#ext#@neahq.onmicrosoft.com::d095e4f9-0fd0-4456-9bce-50102e23e03e" providerId="AD" clId="Web-{E84BF41F-C06C-1210-61FB-E458399CABB8}" dt="2024-06-05T19:18:38.144" v="328" actId="20577"/>
        <pc:sldMkLst>
          <pc:docMk/>
          <pc:sldMk cId="3310255922" sldId="1655"/>
        </pc:sldMkLst>
      </pc:sldChg>
      <pc:sldChg chg="delSp modSp">
        <pc:chgData name="Hoag, Adia" userId="S::ahoag_cta.org#ext#@neahq.onmicrosoft.com::d095e4f9-0fd0-4456-9bce-50102e23e03e" providerId="AD" clId="Web-{E84BF41F-C06C-1210-61FB-E458399CABB8}" dt="2024-06-05T19:27:13.395" v="356" actId="14100"/>
        <pc:sldMkLst>
          <pc:docMk/>
          <pc:sldMk cId="3143734050" sldId="1656"/>
        </pc:sldMkLst>
      </pc:sldChg>
      <pc:sldChg chg="addSp delSp modSp mod setBg">
        <pc:chgData name="Hoag, Adia" userId="S::ahoag_cta.org#ext#@neahq.onmicrosoft.com::d095e4f9-0fd0-4456-9bce-50102e23e03e" providerId="AD" clId="Web-{E84BF41F-C06C-1210-61FB-E458399CABB8}" dt="2024-06-05T19:49:56.100" v="476" actId="20577"/>
        <pc:sldMkLst>
          <pc:docMk/>
          <pc:sldMk cId="1784789963" sldId="1665"/>
        </pc:sldMkLst>
      </pc:sldChg>
      <pc:sldChg chg="delSp modSp">
        <pc:chgData name="Hoag, Adia" userId="S::ahoag_cta.org#ext#@neahq.onmicrosoft.com::d095e4f9-0fd0-4456-9bce-50102e23e03e" providerId="AD" clId="Web-{E84BF41F-C06C-1210-61FB-E458399CABB8}" dt="2024-06-05T20:09:31.914" v="600" actId="14100"/>
        <pc:sldMkLst>
          <pc:docMk/>
          <pc:sldMk cId="4266525318" sldId="1667"/>
        </pc:sldMkLst>
      </pc:sldChg>
      <pc:sldChg chg="modSp">
        <pc:chgData name="Hoag, Adia" userId="S::ahoag_cta.org#ext#@neahq.onmicrosoft.com::d095e4f9-0fd0-4456-9bce-50102e23e03e" providerId="AD" clId="Web-{E84BF41F-C06C-1210-61FB-E458399CABB8}" dt="2024-06-05T20:10:43.507" v="604" actId="20577"/>
        <pc:sldMkLst>
          <pc:docMk/>
          <pc:sldMk cId="2423442773" sldId="1668"/>
        </pc:sldMkLst>
      </pc:sldChg>
      <pc:sldChg chg="modSp">
        <pc:chgData name="Hoag, Adia" userId="S::ahoag_cta.org#ext#@neahq.onmicrosoft.com::d095e4f9-0fd0-4456-9bce-50102e23e03e" providerId="AD" clId="Web-{E84BF41F-C06C-1210-61FB-E458399CABB8}" dt="2024-06-05T20:05:41.710" v="583" actId="20577"/>
        <pc:sldMkLst>
          <pc:docMk/>
          <pc:sldMk cId="2062392264" sldId="1669"/>
        </pc:sldMkLst>
      </pc:sldChg>
      <pc:sldChg chg="modSp addAnim delAnim">
        <pc:chgData name="Hoag, Adia" userId="S::ahoag_cta.org#ext#@neahq.onmicrosoft.com::d095e4f9-0fd0-4456-9bce-50102e23e03e" providerId="AD" clId="Web-{E84BF41F-C06C-1210-61FB-E458399CABB8}" dt="2024-06-05T20:11:09.961" v="605" actId="20577"/>
        <pc:sldMkLst>
          <pc:docMk/>
          <pc:sldMk cId="3071402080" sldId="1670"/>
        </pc:sldMkLst>
      </pc:sldChg>
      <pc:sldChg chg="modSp">
        <pc:chgData name="Hoag, Adia" userId="S::ahoag_cta.org#ext#@neahq.onmicrosoft.com::d095e4f9-0fd0-4456-9bce-50102e23e03e" providerId="AD" clId="Web-{E84BF41F-C06C-1210-61FB-E458399CABB8}" dt="2024-06-05T20:13:20.461" v="632" actId="14100"/>
        <pc:sldMkLst>
          <pc:docMk/>
          <pc:sldMk cId="2293562109" sldId="1671"/>
        </pc:sldMkLst>
      </pc:sldChg>
      <pc:sldChg chg="modSp">
        <pc:chgData name="Hoag, Adia" userId="S::ahoag_cta.org#ext#@neahq.onmicrosoft.com::d095e4f9-0fd0-4456-9bce-50102e23e03e" providerId="AD" clId="Web-{E84BF41F-C06C-1210-61FB-E458399CABB8}" dt="2024-06-05T20:15:50.695" v="653" actId="14100"/>
        <pc:sldMkLst>
          <pc:docMk/>
          <pc:sldMk cId="2045483803" sldId="1672"/>
        </pc:sldMkLst>
      </pc:sldChg>
      <pc:sldChg chg="modSp">
        <pc:chgData name="Hoag, Adia" userId="S::ahoag_cta.org#ext#@neahq.onmicrosoft.com::d095e4f9-0fd0-4456-9bce-50102e23e03e" providerId="AD" clId="Web-{E84BF41F-C06C-1210-61FB-E458399CABB8}" dt="2024-06-06T14:24:09.329" v="848" actId="14100"/>
        <pc:sldMkLst>
          <pc:docMk/>
          <pc:sldMk cId="2009915389" sldId="1673"/>
        </pc:sldMkLst>
      </pc:sldChg>
      <pc:sldChg chg="modSp">
        <pc:chgData name="Hoag, Adia" userId="S::ahoag_cta.org#ext#@neahq.onmicrosoft.com::d095e4f9-0fd0-4456-9bce-50102e23e03e" providerId="AD" clId="Web-{E84BF41F-C06C-1210-61FB-E458399CABB8}" dt="2024-06-06T14:23:07.890" v="846" actId="20577"/>
        <pc:sldMkLst>
          <pc:docMk/>
          <pc:sldMk cId="3385413248" sldId="1674"/>
        </pc:sldMkLst>
      </pc:sldChg>
      <pc:sldChg chg="addSp delSp modSp">
        <pc:chgData name="Hoag, Adia" userId="S::ahoag_cta.org#ext#@neahq.onmicrosoft.com::d095e4f9-0fd0-4456-9bce-50102e23e03e" providerId="AD" clId="Web-{E84BF41F-C06C-1210-61FB-E458399CABB8}" dt="2024-06-06T14:23:27.671" v="847" actId="20577"/>
        <pc:sldMkLst>
          <pc:docMk/>
          <pc:sldMk cId="1514765205" sldId="1675"/>
        </pc:sldMkLst>
      </pc:sldChg>
      <pc:sldChg chg="modSp">
        <pc:chgData name="Hoag, Adia" userId="S::ahoag_cta.org#ext#@neahq.onmicrosoft.com::d095e4f9-0fd0-4456-9bce-50102e23e03e" providerId="AD" clId="Web-{E84BF41F-C06C-1210-61FB-E458399CABB8}" dt="2024-06-06T14:21:53.481" v="838" actId="20577"/>
        <pc:sldMkLst>
          <pc:docMk/>
          <pc:sldMk cId="4251770770" sldId="1676"/>
        </pc:sldMkLst>
      </pc:sldChg>
      <pc:sldChg chg="modSp">
        <pc:chgData name="Hoag, Adia" userId="S::ahoag_cta.org#ext#@neahq.onmicrosoft.com::d095e4f9-0fd0-4456-9bce-50102e23e03e" providerId="AD" clId="Web-{E84BF41F-C06C-1210-61FB-E458399CABB8}" dt="2024-06-06T14:29:00.884" v="872" actId="1076"/>
        <pc:sldMkLst>
          <pc:docMk/>
          <pc:sldMk cId="3568684645" sldId="1677"/>
        </pc:sldMkLst>
      </pc:sldChg>
      <pc:sldChg chg="modSp">
        <pc:chgData name="Hoag, Adia" userId="S::ahoag_cta.org#ext#@neahq.onmicrosoft.com::d095e4f9-0fd0-4456-9bce-50102e23e03e" providerId="AD" clId="Web-{E84BF41F-C06C-1210-61FB-E458399CABB8}" dt="2024-06-05T20:20:37.258" v="703" actId="20577"/>
        <pc:sldMkLst>
          <pc:docMk/>
          <pc:sldMk cId="682273357" sldId="1696"/>
        </pc:sldMkLst>
      </pc:sldChg>
      <pc:sldChg chg="modSp">
        <pc:chgData name="Hoag, Adia" userId="S::ahoag_cta.org#ext#@neahq.onmicrosoft.com::d095e4f9-0fd0-4456-9bce-50102e23e03e" providerId="AD" clId="Web-{E84BF41F-C06C-1210-61FB-E458399CABB8}" dt="2024-06-05T20:18:16.914" v="689" actId="20577"/>
        <pc:sldMkLst>
          <pc:docMk/>
          <pc:sldMk cId="201486720" sldId="1702"/>
        </pc:sldMkLst>
      </pc:sldChg>
      <pc:sldChg chg="modSp">
        <pc:chgData name="Hoag, Adia" userId="S::ahoag_cta.org#ext#@neahq.onmicrosoft.com::d095e4f9-0fd0-4456-9bce-50102e23e03e" providerId="AD" clId="Web-{E84BF41F-C06C-1210-61FB-E458399CABB8}" dt="2024-06-05T20:21:43.040" v="712" actId="14100"/>
        <pc:sldMkLst>
          <pc:docMk/>
          <pc:sldMk cId="4083083396" sldId="1703"/>
        </pc:sldMkLst>
      </pc:sldChg>
      <pc:sldChg chg="modSp">
        <pc:chgData name="Hoag, Adia" userId="S::ahoag_cta.org#ext#@neahq.onmicrosoft.com::d095e4f9-0fd0-4456-9bce-50102e23e03e" providerId="AD" clId="Web-{E84BF41F-C06C-1210-61FB-E458399CABB8}" dt="2024-06-05T20:25:50.259" v="718" actId="14100"/>
        <pc:sldMkLst>
          <pc:docMk/>
          <pc:sldMk cId="3987755113" sldId="1704"/>
        </pc:sldMkLst>
      </pc:sldChg>
      <pc:sldChg chg="modSp">
        <pc:chgData name="Hoag, Adia" userId="S::ahoag_cta.org#ext#@neahq.onmicrosoft.com::d095e4f9-0fd0-4456-9bce-50102e23e03e" providerId="AD" clId="Web-{E84BF41F-C06C-1210-61FB-E458399CABB8}" dt="2024-06-05T20:33:31.134" v="732" actId="14100"/>
        <pc:sldMkLst>
          <pc:docMk/>
          <pc:sldMk cId="1734030790" sldId="1705"/>
        </pc:sldMkLst>
      </pc:sldChg>
      <pc:sldChg chg="modSp">
        <pc:chgData name="Hoag, Adia" userId="S::ahoag_cta.org#ext#@neahq.onmicrosoft.com::d095e4f9-0fd0-4456-9bce-50102e23e03e" providerId="AD" clId="Web-{E84BF41F-C06C-1210-61FB-E458399CABB8}" dt="2024-06-05T19:06:05.300" v="254" actId="14100"/>
        <pc:sldMkLst>
          <pc:docMk/>
          <pc:sldMk cId="554441678" sldId="1750"/>
        </pc:sldMkLst>
      </pc:sldChg>
      <pc:sldChg chg="modSp">
        <pc:chgData name="Hoag, Adia" userId="S::ahoag_cta.org#ext#@neahq.onmicrosoft.com::d095e4f9-0fd0-4456-9bce-50102e23e03e" providerId="AD" clId="Web-{E84BF41F-C06C-1210-61FB-E458399CABB8}" dt="2024-06-05T20:19:14.524" v="691" actId="20577"/>
        <pc:sldMkLst>
          <pc:docMk/>
          <pc:sldMk cId="289002662" sldId="1776"/>
        </pc:sldMkLst>
      </pc:sldChg>
      <pc:sldChg chg="modSp">
        <pc:chgData name="Hoag, Adia" userId="S::ahoag_cta.org#ext#@neahq.onmicrosoft.com::d095e4f9-0fd0-4456-9bce-50102e23e03e" providerId="AD" clId="Web-{E84BF41F-C06C-1210-61FB-E458399CABB8}" dt="2024-06-05T19:26:25.567" v="350" actId="20577"/>
        <pc:sldMkLst>
          <pc:docMk/>
          <pc:sldMk cId="630635961" sldId="1790"/>
        </pc:sldMkLst>
      </pc:sldChg>
      <pc:sldChg chg="modSp">
        <pc:chgData name="Hoag, Adia" userId="S::ahoag_cta.org#ext#@neahq.onmicrosoft.com::d095e4f9-0fd0-4456-9bce-50102e23e03e" providerId="AD" clId="Web-{E84BF41F-C06C-1210-61FB-E458399CABB8}" dt="2024-06-05T19:08:47.784" v="298" actId="20577"/>
        <pc:sldMkLst>
          <pc:docMk/>
          <pc:sldMk cId="2366122650" sldId="1791"/>
        </pc:sldMkLst>
      </pc:sldChg>
      <pc:sldChg chg="addSp modSp mod setBg">
        <pc:chgData name="Hoag, Adia" userId="S::ahoag_cta.org#ext#@neahq.onmicrosoft.com::d095e4f9-0fd0-4456-9bce-50102e23e03e" providerId="AD" clId="Web-{E84BF41F-C06C-1210-61FB-E458399CABB8}" dt="2024-06-05T18:54:16.846" v="209" actId="14100"/>
        <pc:sldMkLst>
          <pc:docMk/>
          <pc:sldMk cId="821898380" sldId="1800"/>
        </pc:sldMkLst>
      </pc:sldChg>
    </pc:docChg>
  </pc:docChgLst>
  <pc:docChgLst>
    <pc:chgData name="Holmes, Ellen [NEA]" userId="S::eholmes@nea.org::8df78491-616d-4641-a13e-176bb27a1b7f" providerId="AD" clId="Web-{BD3ECC71-E138-974F-7BF6-B2CD4F177884}"/>
    <pc:docChg chg="addSld modSld">
      <pc:chgData name="Holmes, Ellen [NEA]" userId="S::eholmes@nea.org::8df78491-616d-4641-a13e-176bb27a1b7f" providerId="AD" clId="Web-{BD3ECC71-E138-974F-7BF6-B2CD4F177884}" dt="2024-11-20T03:35:22.327" v="167" actId="20577"/>
      <pc:docMkLst>
        <pc:docMk/>
      </pc:docMkLst>
      <pc:sldChg chg="modSp">
        <pc:chgData name="Holmes, Ellen [NEA]" userId="S::eholmes@nea.org::8df78491-616d-4641-a13e-176bb27a1b7f" providerId="AD" clId="Web-{BD3ECC71-E138-974F-7BF6-B2CD4F177884}" dt="2024-11-20T03:32:38.256" v="96" actId="20577"/>
        <pc:sldMkLst>
          <pc:docMk/>
          <pc:sldMk cId="2009915389" sldId="1673"/>
        </pc:sldMkLst>
        <pc:spChg chg="mod">
          <ac:chgData name="Holmes, Ellen [NEA]" userId="S::eholmes@nea.org::8df78491-616d-4641-a13e-176bb27a1b7f" providerId="AD" clId="Web-{BD3ECC71-E138-974F-7BF6-B2CD4F177884}" dt="2024-11-20T03:32:38.256" v="96" actId="20577"/>
          <ac:spMkLst>
            <pc:docMk/>
            <pc:sldMk cId="2009915389" sldId="1673"/>
            <ac:spMk id="3" creationId="{8348F3CD-5725-452A-B7DB-D782E750FCFD}"/>
          </ac:spMkLst>
        </pc:spChg>
      </pc:sldChg>
      <pc:sldChg chg="modSp">
        <pc:chgData name="Holmes, Ellen [NEA]" userId="S::eholmes@nea.org::8df78491-616d-4641-a13e-176bb27a1b7f" providerId="AD" clId="Web-{BD3ECC71-E138-974F-7BF6-B2CD4F177884}" dt="2024-11-20T03:31:04.829" v="64"/>
        <pc:sldMkLst>
          <pc:docMk/>
          <pc:sldMk cId="3266223966" sldId="1758"/>
        </pc:sldMkLst>
        <pc:graphicFrameChg chg="mod modGraphic">
          <ac:chgData name="Holmes, Ellen [NEA]" userId="S::eholmes@nea.org::8df78491-616d-4641-a13e-176bb27a1b7f" providerId="AD" clId="Web-{BD3ECC71-E138-974F-7BF6-B2CD4F177884}" dt="2024-11-20T03:31:04.829" v="64"/>
          <ac:graphicFrameMkLst>
            <pc:docMk/>
            <pc:sldMk cId="3266223966" sldId="1758"/>
            <ac:graphicFrameMk id="448" creationId="{00000000-0000-0000-0000-000000000000}"/>
          </ac:graphicFrameMkLst>
        </pc:graphicFrameChg>
      </pc:sldChg>
      <pc:sldChg chg="modSp">
        <pc:chgData name="Holmes, Ellen [NEA]" userId="S::eholmes@nea.org::8df78491-616d-4641-a13e-176bb27a1b7f" providerId="AD" clId="Web-{BD3ECC71-E138-974F-7BF6-B2CD4F177884}" dt="2024-11-20T03:35:22.327" v="167" actId="20577"/>
        <pc:sldMkLst>
          <pc:docMk/>
          <pc:sldMk cId="3408129723" sldId="1767"/>
        </pc:sldMkLst>
        <pc:spChg chg="mod">
          <ac:chgData name="Holmes, Ellen [NEA]" userId="S::eholmes@nea.org::8df78491-616d-4641-a13e-176bb27a1b7f" providerId="AD" clId="Web-{BD3ECC71-E138-974F-7BF6-B2CD4F177884}" dt="2024-11-20T03:35:22.327" v="167" actId="20577"/>
          <ac:spMkLst>
            <pc:docMk/>
            <pc:sldMk cId="3408129723" sldId="1767"/>
            <ac:spMk id="462" creationId="{00000000-0000-0000-0000-000000000000}"/>
          </ac:spMkLst>
        </pc:spChg>
      </pc:sldChg>
      <pc:sldChg chg="modSp">
        <pc:chgData name="Holmes, Ellen [NEA]" userId="S::eholmes@nea.org::8df78491-616d-4641-a13e-176bb27a1b7f" providerId="AD" clId="Web-{BD3ECC71-E138-974F-7BF6-B2CD4F177884}" dt="2024-11-20T03:26:57.427" v="57" actId="20577"/>
        <pc:sldMkLst>
          <pc:docMk/>
          <pc:sldMk cId="4043091049" sldId="1773"/>
        </pc:sldMkLst>
        <pc:spChg chg="mod">
          <ac:chgData name="Holmes, Ellen [NEA]" userId="S::eholmes@nea.org::8df78491-616d-4641-a13e-176bb27a1b7f" providerId="AD" clId="Web-{BD3ECC71-E138-974F-7BF6-B2CD4F177884}" dt="2024-11-20T03:24:50.640" v="47" actId="1076"/>
          <ac:spMkLst>
            <pc:docMk/>
            <pc:sldMk cId="4043091049" sldId="1773"/>
            <ac:spMk id="2" creationId="{7E681E87-5E3C-4CDE-99D5-2EDFD44052BC}"/>
          </ac:spMkLst>
        </pc:spChg>
        <pc:spChg chg="mod">
          <ac:chgData name="Holmes, Ellen [NEA]" userId="S::eholmes@nea.org::8df78491-616d-4641-a13e-176bb27a1b7f" providerId="AD" clId="Web-{BD3ECC71-E138-974F-7BF6-B2CD4F177884}" dt="2024-11-20T03:26:57.427" v="57" actId="20577"/>
          <ac:spMkLst>
            <pc:docMk/>
            <pc:sldMk cId="4043091049" sldId="1773"/>
            <ac:spMk id="3" creationId="{1626D2E9-5AF5-4D05-98DA-57F795A8AE70}"/>
          </ac:spMkLst>
        </pc:spChg>
        <pc:picChg chg="mod">
          <ac:chgData name="Holmes, Ellen [NEA]" userId="S::eholmes@nea.org::8df78491-616d-4641-a13e-176bb27a1b7f" providerId="AD" clId="Web-{BD3ECC71-E138-974F-7BF6-B2CD4F177884}" dt="2024-11-20T03:25:36.939" v="55" actId="1076"/>
          <ac:picMkLst>
            <pc:docMk/>
            <pc:sldMk cId="4043091049" sldId="1773"/>
            <ac:picMk id="10242" creationId="{BE559CB4-CC0C-4E57-A306-6AF5B8BE73EB}"/>
          </ac:picMkLst>
        </pc:picChg>
      </pc:sldChg>
      <pc:sldChg chg="modSp">
        <pc:chgData name="Holmes, Ellen [NEA]" userId="S::eholmes@nea.org::8df78491-616d-4641-a13e-176bb27a1b7f" providerId="AD" clId="Web-{BD3ECC71-E138-974F-7BF6-B2CD4F177884}" dt="2024-11-20T03:22:54.728" v="42"/>
        <pc:sldMkLst>
          <pc:docMk/>
          <pc:sldMk cId="2659851274" sldId="1808"/>
        </pc:sldMkLst>
        <pc:graphicFrameChg chg="modGraphic">
          <ac:chgData name="Holmes, Ellen [NEA]" userId="S::eholmes@nea.org::8df78491-616d-4641-a13e-176bb27a1b7f" providerId="AD" clId="Web-{BD3ECC71-E138-974F-7BF6-B2CD4F177884}" dt="2024-11-20T03:22:54.728" v="42"/>
          <ac:graphicFrameMkLst>
            <pc:docMk/>
            <pc:sldMk cId="2659851274" sldId="1808"/>
            <ac:graphicFrameMk id="489" creationId="{C6FED0E7-7E4A-3353-A423-F03BEC2CA15F}"/>
          </ac:graphicFrameMkLst>
        </pc:graphicFrameChg>
      </pc:sldChg>
      <pc:sldChg chg="addSp delSp modSp mod setBg">
        <pc:chgData name="Holmes, Ellen [NEA]" userId="S::eholmes@nea.org::8df78491-616d-4641-a13e-176bb27a1b7f" providerId="AD" clId="Web-{BD3ECC71-E138-974F-7BF6-B2CD4F177884}" dt="2024-11-20T03:23:09.260" v="43"/>
        <pc:sldMkLst>
          <pc:docMk/>
          <pc:sldMk cId="3191944058" sldId="1812"/>
        </pc:sldMkLst>
        <pc:spChg chg="mod">
          <ac:chgData name="Holmes, Ellen [NEA]" userId="S::eholmes@nea.org::8df78491-616d-4641-a13e-176bb27a1b7f" providerId="AD" clId="Web-{BD3ECC71-E138-974F-7BF6-B2CD4F177884}" dt="2024-11-20T03:19:50.298" v="2"/>
          <ac:spMkLst>
            <pc:docMk/>
            <pc:sldMk cId="3191944058" sldId="1812"/>
            <ac:spMk id="2" creationId="{AE69BDA6-002D-DD83-7AEC-416C7EDDE669}"/>
          </ac:spMkLst>
        </pc:spChg>
        <pc:spChg chg="add del">
          <ac:chgData name="Holmes, Ellen [NEA]" userId="S::eholmes@nea.org::8df78491-616d-4641-a13e-176bb27a1b7f" providerId="AD" clId="Web-{BD3ECC71-E138-974F-7BF6-B2CD4F177884}" dt="2024-11-20T03:19:50.298" v="2"/>
          <ac:spMkLst>
            <pc:docMk/>
            <pc:sldMk cId="3191944058" sldId="1812"/>
            <ac:spMk id="3" creationId="{C826D8F1-5915-FA12-85C3-60E8F65F8D78}"/>
          </ac:spMkLst>
        </pc:spChg>
        <pc:spChg chg="add del">
          <ac:chgData name="Holmes, Ellen [NEA]" userId="S::eholmes@nea.org::8df78491-616d-4641-a13e-176bb27a1b7f" providerId="AD" clId="Web-{BD3ECC71-E138-974F-7BF6-B2CD4F177884}" dt="2024-11-20T03:19:50.266" v="1"/>
          <ac:spMkLst>
            <pc:docMk/>
            <pc:sldMk cId="3191944058" sldId="1812"/>
            <ac:spMk id="9" creationId="{CA7C4115-E603-447D-A1A5-7AF1E972C0CA}"/>
          </ac:spMkLst>
        </pc:spChg>
        <pc:spChg chg="add del">
          <ac:chgData name="Holmes, Ellen [NEA]" userId="S::eholmes@nea.org::8df78491-616d-4641-a13e-176bb27a1b7f" providerId="AD" clId="Web-{BD3ECC71-E138-974F-7BF6-B2CD4F177884}" dt="2024-11-20T03:19:50.266" v="1"/>
          <ac:spMkLst>
            <pc:docMk/>
            <pc:sldMk cId="3191944058" sldId="1812"/>
            <ac:spMk id="11" creationId="{21C38396-85C5-4DE1-BA50-52540B40AF65}"/>
          </ac:spMkLst>
        </pc:spChg>
        <pc:spChg chg="add del">
          <ac:chgData name="Holmes, Ellen [NEA]" userId="S::eholmes@nea.org::8df78491-616d-4641-a13e-176bb27a1b7f" providerId="AD" clId="Web-{BD3ECC71-E138-974F-7BF6-B2CD4F177884}" dt="2024-11-20T03:19:50.266" v="1"/>
          <ac:spMkLst>
            <pc:docMk/>
            <pc:sldMk cId="3191944058" sldId="1812"/>
            <ac:spMk id="15" creationId="{83529AFD-5A84-4419-9390-0E9584F35DC8}"/>
          </ac:spMkLst>
        </pc:spChg>
        <pc:spChg chg="add del">
          <ac:chgData name="Holmes, Ellen [NEA]" userId="S::eholmes@nea.org::8df78491-616d-4641-a13e-176bb27a1b7f" providerId="AD" clId="Web-{BD3ECC71-E138-974F-7BF6-B2CD4F177884}" dt="2024-11-20T03:19:50.266" v="1"/>
          <ac:spMkLst>
            <pc:docMk/>
            <pc:sldMk cId="3191944058" sldId="1812"/>
            <ac:spMk id="17" creationId="{D1FFD9C4-5E6D-4E44-8CCD-24EF7B6FF149}"/>
          </ac:spMkLst>
        </pc:spChg>
        <pc:spChg chg="add del">
          <ac:chgData name="Holmes, Ellen [NEA]" userId="S::eholmes@nea.org::8df78491-616d-4641-a13e-176bb27a1b7f" providerId="AD" clId="Web-{BD3ECC71-E138-974F-7BF6-B2CD4F177884}" dt="2024-11-20T03:19:50.266" v="1"/>
          <ac:spMkLst>
            <pc:docMk/>
            <pc:sldMk cId="3191944058" sldId="1812"/>
            <ac:spMk id="19" creationId="{6B3B2DB5-1B01-4A7A-B79B-E180757E6145}"/>
          </ac:spMkLst>
        </pc:spChg>
        <pc:spChg chg="add">
          <ac:chgData name="Holmes, Ellen [NEA]" userId="S::eholmes@nea.org::8df78491-616d-4641-a13e-176bb27a1b7f" providerId="AD" clId="Web-{BD3ECC71-E138-974F-7BF6-B2CD4F177884}" dt="2024-11-20T03:19:50.298" v="2"/>
          <ac:spMkLst>
            <pc:docMk/>
            <pc:sldMk cId="3191944058" sldId="1812"/>
            <ac:spMk id="21" creationId="{CA7C4115-E603-447D-A1A5-7AF1E972C0CA}"/>
          </ac:spMkLst>
        </pc:spChg>
        <pc:spChg chg="add">
          <ac:chgData name="Holmes, Ellen [NEA]" userId="S::eholmes@nea.org::8df78491-616d-4641-a13e-176bb27a1b7f" providerId="AD" clId="Web-{BD3ECC71-E138-974F-7BF6-B2CD4F177884}" dt="2024-11-20T03:19:50.298" v="2"/>
          <ac:spMkLst>
            <pc:docMk/>
            <pc:sldMk cId="3191944058" sldId="1812"/>
            <ac:spMk id="22" creationId="{21C38396-85C5-4DE1-BA50-52540B40AF65}"/>
          </ac:spMkLst>
        </pc:spChg>
        <pc:spChg chg="add">
          <ac:chgData name="Holmes, Ellen [NEA]" userId="S::eholmes@nea.org::8df78491-616d-4641-a13e-176bb27a1b7f" providerId="AD" clId="Web-{BD3ECC71-E138-974F-7BF6-B2CD4F177884}" dt="2024-11-20T03:19:50.298" v="2"/>
          <ac:spMkLst>
            <pc:docMk/>
            <pc:sldMk cId="3191944058" sldId="1812"/>
            <ac:spMk id="24" creationId="{83529AFD-5A84-4419-9390-0E9584F35DC8}"/>
          </ac:spMkLst>
        </pc:spChg>
        <pc:spChg chg="add">
          <ac:chgData name="Holmes, Ellen [NEA]" userId="S::eholmes@nea.org::8df78491-616d-4641-a13e-176bb27a1b7f" providerId="AD" clId="Web-{BD3ECC71-E138-974F-7BF6-B2CD4F177884}" dt="2024-11-20T03:19:50.298" v="2"/>
          <ac:spMkLst>
            <pc:docMk/>
            <pc:sldMk cId="3191944058" sldId="1812"/>
            <ac:spMk id="25" creationId="{D1FFD9C4-5E6D-4E44-8CCD-24EF7B6FF149}"/>
          </ac:spMkLst>
        </pc:spChg>
        <pc:spChg chg="add">
          <ac:chgData name="Holmes, Ellen [NEA]" userId="S::eholmes@nea.org::8df78491-616d-4641-a13e-176bb27a1b7f" providerId="AD" clId="Web-{BD3ECC71-E138-974F-7BF6-B2CD4F177884}" dt="2024-11-20T03:19:50.298" v="2"/>
          <ac:spMkLst>
            <pc:docMk/>
            <pc:sldMk cId="3191944058" sldId="1812"/>
            <ac:spMk id="26" creationId="{6B3B2DB5-1B01-4A7A-B79B-E180757E6145}"/>
          </ac:spMkLst>
        </pc:spChg>
        <pc:graphicFrameChg chg="add del">
          <ac:chgData name="Holmes, Ellen [NEA]" userId="S::eholmes@nea.org::8df78491-616d-4641-a13e-176bb27a1b7f" providerId="AD" clId="Web-{BD3ECC71-E138-974F-7BF6-B2CD4F177884}" dt="2024-11-20T03:19:50.266" v="1"/>
          <ac:graphicFrameMkLst>
            <pc:docMk/>
            <pc:sldMk cId="3191944058" sldId="1812"/>
            <ac:graphicFrameMk id="5" creationId="{41FD53A5-A33E-1982-C1C5-F383FB256525}"/>
          </ac:graphicFrameMkLst>
        </pc:graphicFrameChg>
        <pc:graphicFrameChg chg="add modGraphic">
          <ac:chgData name="Holmes, Ellen [NEA]" userId="S::eholmes@nea.org::8df78491-616d-4641-a13e-176bb27a1b7f" providerId="AD" clId="Web-{BD3ECC71-E138-974F-7BF6-B2CD4F177884}" dt="2024-11-20T03:23:09.260" v="43"/>
          <ac:graphicFrameMkLst>
            <pc:docMk/>
            <pc:sldMk cId="3191944058" sldId="1812"/>
            <ac:graphicFrameMk id="27" creationId="{0CEE2F9E-B73E-CA53-2B14-413C5341BF85}"/>
          </ac:graphicFrameMkLst>
        </pc:graphicFrameChg>
        <pc:cxnChg chg="add del">
          <ac:chgData name="Holmes, Ellen [NEA]" userId="S::eholmes@nea.org::8df78491-616d-4641-a13e-176bb27a1b7f" providerId="AD" clId="Web-{BD3ECC71-E138-974F-7BF6-B2CD4F177884}" dt="2024-11-20T03:19:50.266" v="1"/>
          <ac:cxnSpMkLst>
            <pc:docMk/>
            <pc:sldMk cId="3191944058" sldId="1812"/>
            <ac:cxnSpMk id="13" creationId="{A67651E0-918D-4FEE-AA56-F9008358E979}"/>
          </ac:cxnSpMkLst>
        </pc:cxnChg>
        <pc:cxnChg chg="add">
          <ac:chgData name="Holmes, Ellen [NEA]" userId="S::eholmes@nea.org::8df78491-616d-4641-a13e-176bb27a1b7f" providerId="AD" clId="Web-{BD3ECC71-E138-974F-7BF6-B2CD4F177884}" dt="2024-11-20T03:19:50.298" v="2"/>
          <ac:cxnSpMkLst>
            <pc:docMk/>
            <pc:sldMk cId="3191944058" sldId="1812"/>
            <ac:cxnSpMk id="23" creationId="{A67651E0-918D-4FEE-AA56-F9008358E979}"/>
          </ac:cxnSpMkLst>
        </pc:cxnChg>
      </pc:sldChg>
      <pc:sldChg chg="modSp add replId">
        <pc:chgData name="Holmes, Ellen [NEA]" userId="S::eholmes@nea.org::8df78491-616d-4641-a13e-176bb27a1b7f" providerId="AD" clId="Web-{BD3ECC71-E138-974F-7BF6-B2CD4F177884}" dt="2024-11-20T03:34:51.091" v="163" actId="20577"/>
        <pc:sldMkLst>
          <pc:docMk/>
          <pc:sldMk cId="3937848278" sldId="1813"/>
        </pc:sldMkLst>
        <pc:spChg chg="mod">
          <ac:chgData name="Holmes, Ellen [NEA]" userId="S::eholmes@nea.org::8df78491-616d-4641-a13e-176bb27a1b7f" providerId="AD" clId="Web-{BD3ECC71-E138-974F-7BF6-B2CD4F177884}" dt="2024-11-20T03:34:51.091" v="163" actId="20577"/>
          <ac:spMkLst>
            <pc:docMk/>
            <pc:sldMk cId="3937848278" sldId="1813"/>
            <ac:spMk id="462" creationId="{00000000-0000-0000-0000-000000000000}"/>
          </ac:spMkLst>
        </pc:spChg>
      </pc:sldChg>
    </pc:docChg>
  </pc:docChgLst>
  <pc:docChgLst>
    <pc:chgData name="Salcedo, Eunice [NEA]" userId="S::esalcedo@nea.org::abf1ec0d-6ae3-4144-b6f8-d583f6c7c6af" providerId="AD" clId="Web-{CD59A1D2-7AA2-F166-DAE3-F28E49B60B26}"/>
    <pc:docChg chg="modSld">
      <pc:chgData name="Salcedo, Eunice [NEA]" userId="S::esalcedo@nea.org::abf1ec0d-6ae3-4144-b6f8-d583f6c7c6af" providerId="AD" clId="Web-{CD59A1D2-7AA2-F166-DAE3-F28E49B60B26}" dt="2024-06-06T15:34:23.345" v="295" actId="20577"/>
      <pc:docMkLst>
        <pc:docMk/>
      </pc:docMkLst>
      <pc:sldChg chg="modSp">
        <pc:chgData name="Salcedo, Eunice [NEA]" userId="S::esalcedo@nea.org::abf1ec0d-6ae3-4144-b6f8-d583f6c7c6af" providerId="AD" clId="Web-{CD59A1D2-7AA2-F166-DAE3-F28E49B60B26}" dt="2024-06-06T14:51:17.802" v="125" actId="20577"/>
        <pc:sldMkLst>
          <pc:docMk/>
          <pc:sldMk cId="4251770770" sldId="1676"/>
        </pc:sldMkLst>
      </pc:sldChg>
      <pc:sldChg chg="modSp">
        <pc:chgData name="Salcedo, Eunice [NEA]" userId="S::esalcedo@nea.org::abf1ec0d-6ae3-4144-b6f8-d583f6c7c6af" providerId="AD" clId="Web-{CD59A1D2-7AA2-F166-DAE3-F28E49B60B26}" dt="2024-06-06T14:50:31.425" v="108" actId="20577"/>
        <pc:sldMkLst>
          <pc:docMk/>
          <pc:sldMk cId="3568684645" sldId="1677"/>
        </pc:sldMkLst>
      </pc:sldChg>
      <pc:sldChg chg="modSp">
        <pc:chgData name="Salcedo, Eunice [NEA]" userId="S::esalcedo@nea.org::abf1ec0d-6ae3-4144-b6f8-d583f6c7c6af" providerId="AD" clId="Web-{CD59A1D2-7AA2-F166-DAE3-F28E49B60B26}" dt="2024-06-06T14:51:59.147" v="133" actId="14100"/>
        <pc:sldMkLst>
          <pc:docMk/>
          <pc:sldMk cId="1617230896" sldId="1678"/>
        </pc:sldMkLst>
      </pc:sldChg>
      <pc:sldChg chg="modSp">
        <pc:chgData name="Salcedo, Eunice [NEA]" userId="S::esalcedo@nea.org::abf1ec0d-6ae3-4144-b6f8-d583f6c7c6af" providerId="AD" clId="Web-{CD59A1D2-7AA2-F166-DAE3-F28E49B60B26}" dt="2024-06-06T14:56:12.547" v="146" actId="20577"/>
        <pc:sldMkLst>
          <pc:docMk/>
          <pc:sldMk cId="70099083" sldId="1679"/>
        </pc:sldMkLst>
      </pc:sldChg>
      <pc:sldChg chg="modSp">
        <pc:chgData name="Salcedo, Eunice [NEA]" userId="S::esalcedo@nea.org::abf1ec0d-6ae3-4144-b6f8-d583f6c7c6af" providerId="AD" clId="Web-{CD59A1D2-7AA2-F166-DAE3-F28E49B60B26}" dt="2024-06-06T14:57:11.986" v="148" actId="20577"/>
        <pc:sldMkLst>
          <pc:docMk/>
          <pc:sldMk cId="2100220021" sldId="1680"/>
        </pc:sldMkLst>
      </pc:sldChg>
      <pc:sldChg chg="modSp">
        <pc:chgData name="Salcedo, Eunice [NEA]" userId="S::esalcedo@nea.org::abf1ec0d-6ae3-4144-b6f8-d583f6c7c6af" providerId="AD" clId="Web-{CD59A1D2-7AA2-F166-DAE3-F28E49B60B26}" dt="2024-06-06T14:57:22.549" v="151" actId="1076"/>
        <pc:sldMkLst>
          <pc:docMk/>
          <pc:sldMk cId="2610309229" sldId="1681"/>
        </pc:sldMkLst>
      </pc:sldChg>
      <pc:sldChg chg="modSp">
        <pc:chgData name="Salcedo, Eunice [NEA]" userId="S::esalcedo@nea.org::abf1ec0d-6ae3-4144-b6f8-d583f6c7c6af" providerId="AD" clId="Web-{CD59A1D2-7AA2-F166-DAE3-F28E49B60B26}" dt="2024-06-06T15:05:08.596" v="159" actId="20577"/>
        <pc:sldMkLst>
          <pc:docMk/>
          <pc:sldMk cId="952743231" sldId="1685"/>
        </pc:sldMkLst>
      </pc:sldChg>
      <pc:sldChg chg="modSp">
        <pc:chgData name="Salcedo, Eunice [NEA]" userId="S::esalcedo@nea.org::abf1ec0d-6ae3-4144-b6f8-d583f6c7c6af" providerId="AD" clId="Web-{CD59A1D2-7AA2-F166-DAE3-F28E49B60B26}" dt="2024-06-06T15:14:57.523" v="260" actId="20577"/>
        <pc:sldMkLst>
          <pc:docMk/>
          <pc:sldMk cId="1106183296" sldId="1686"/>
        </pc:sldMkLst>
      </pc:sldChg>
      <pc:sldChg chg="modSp">
        <pc:chgData name="Salcedo, Eunice [NEA]" userId="S::esalcedo@nea.org::abf1ec0d-6ae3-4144-b6f8-d583f6c7c6af" providerId="AD" clId="Web-{CD59A1D2-7AA2-F166-DAE3-F28E49B60B26}" dt="2024-06-06T15:15:43.165" v="264" actId="20577"/>
        <pc:sldMkLst>
          <pc:docMk/>
          <pc:sldMk cId="1146042010" sldId="1687"/>
        </pc:sldMkLst>
      </pc:sldChg>
      <pc:sldChg chg="modSp">
        <pc:chgData name="Salcedo, Eunice [NEA]" userId="S::esalcedo@nea.org::abf1ec0d-6ae3-4144-b6f8-d583f6c7c6af" providerId="AD" clId="Web-{CD59A1D2-7AA2-F166-DAE3-F28E49B60B26}" dt="2024-06-06T15:16:07.963" v="268" actId="20577"/>
        <pc:sldMkLst>
          <pc:docMk/>
          <pc:sldMk cId="1584340003" sldId="1688"/>
        </pc:sldMkLst>
      </pc:sldChg>
      <pc:sldChg chg="modSp">
        <pc:chgData name="Salcedo, Eunice [NEA]" userId="S::esalcedo@nea.org::abf1ec0d-6ae3-4144-b6f8-d583f6c7c6af" providerId="AD" clId="Web-{CD59A1D2-7AA2-F166-DAE3-F28E49B60B26}" dt="2024-06-06T15:32:25.778" v="283" actId="20577"/>
        <pc:sldMkLst>
          <pc:docMk/>
          <pc:sldMk cId="3226398169" sldId="1689"/>
        </pc:sldMkLst>
      </pc:sldChg>
      <pc:sldChg chg="modSp">
        <pc:chgData name="Salcedo, Eunice [NEA]" userId="S::esalcedo@nea.org::abf1ec0d-6ae3-4144-b6f8-d583f6c7c6af" providerId="AD" clId="Web-{CD59A1D2-7AA2-F166-DAE3-F28E49B60B26}" dt="2024-06-06T15:32:17.044" v="282" actId="20577"/>
        <pc:sldMkLst>
          <pc:docMk/>
          <pc:sldMk cId="1377817325" sldId="1690"/>
        </pc:sldMkLst>
      </pc:sldChg>
      <pc:sldChg chg="modSp">
        <pc:chgData name="Salcedo, Eunice [NEA]" userId="S::esalcedo@nea.org::abf1ec0d-6ae3-4144-b6f8-d583f6c7c6af" providerId="AD" clId="Web-{CD59A1D2-7AA2-F166-DAE3-F28E49B60B26}" dt="2024-06-06T15:32:59.170" v="290" actId="20577"/>
        <pc:sldMkLst>
          <pc:docMk/>
          <pc:sldMk cId="1827911480" sldId="1692"/>
        </pc:sldMkLst>
      </pc:sldChg>
      <pc:sldChg chg="modSp">
        <pc:chgData name="Salcedo, Eunice [NEA]" userId="S::esalcedo@nea.org::abf1ec0d-6ae3-4144-b6f8-d583f6c7c6af" providerId="AD" clId="Web-{CD59A1D2-7AA2-F166-DAE3-F28E49B60B26}" dt="2024-06-06T15:34:23.345" v="295" actId="20577"/>
        <pc:sldMkLst>
          <pc:docMk/>
          <pc:sldMk cId="3122768597" sldId="1693"/>
        </pc:sldMkLst>
      </pc:sldChg>
      <pc:sldChg chg="modSp">
        <pc:chgData name="Salcedo, Eunice [NEA]" userId="S::esalcedo@nea.org::abf1ec0d-6ae3-4144-b6f8-d583f6c7c6af" providerId="AD" clId="Web-{CD59A1D2-7AA2-F166-DAE3-F28E49B60B26}" dt="2024-06-06T14:49:06.469" v="97" actId="20577"/>
        <pc:sldMkLst>
          <pc:docMk/>
          <pc:sldMk cId="682273357" sldId="1696"/>
        </pc:sldMkLst>
      </pc:sldChg>
      <pc:sldChg chg="modSp">
        <pc:chgData name="Salcedo, Eunice [NEA]" userId="S::esalcedo@nea.org::abf1ec0d-6ae3-4144-b6f8-d583f6c7c6af" providerId="AD" clId="Web-{CD59A1D2-7AA2-F166-DAE3-F28E49B60B26}" dt="2024-06-06T14:48:28.483" v="87" actId="20577"/>
        <pc:sldMkLst>
          <pc:docMk/>
          <pc:sldMk cId="1734030790" sldId="1705"/>
        </pc:sldMkLst>
      </pc:sldChg>
      <pc:sldChg chg="modSp">
        <pc:chgData name="Salcedo, Eunice [NEA]" userId="S::esalcedo@nea.org::abf1ec0d-6ae3-4144-b6f8-d583f6c7c6af" providerId="AD" clId="Web-{CD59A1D2-7AA2-F166-DAE3-F28E49B60B26}" dt="2024-06-06T15:09:29.527" v="207" actId="14100"/>
        <pc:sldMkLst>
          <pc:docMk/>
          <pc:sldMk cId="336964442" sldId="1754"/>
        </pc:sldMkLst>
      </pc:sldChg>
      <pc:sldChg chg="modSp">
        <pc:chgData name="Salcedo, Eunice [NEA]" userId="S::esalcedo@nea.org::abf1ec0d-6ae3-4144-b6f8-d583f6c7c6af" providerId="AD" clId="Web-{CD59A1D2-7AA2-F166-DAE3-F28E49B60B26}" dt="2024-06-06T15:05:53.473" v="165"/>
        <pc:sldMkLst>
          <pc:docMk/>
          <pc:sldMk cId="3551112113" sldId="1755"/>
        </pc:sldMkLst>
      </pc:sldChg>
      <pc:sldChg chg="modSp">
        <pc:chgData name="Salcedo, Eunice [NEA]" userId="S::esalcedo@nea.org::abf1ec0d-6ae3-4144-b6f8-d583f6c7c6af" providerId="AD" clId="Web-{CD59A1D2-7AA2-F166-DAE3-F28E49B60B26}" dt="2024-06-06T15:07:02.397" v="193" actId="1076"/>
        <pc:sldMkLst>
          <pc:docMk/>
          <pc:sldMk cId="856508691" sldId="1756"/>
        </pc:sldMkLst>
      </pc:sldChg>
      <pc:sldChg chg="modSp">
        <pc:chgData name="Salcedo, Eunice [NEA]" userId="S::esalcedo@nea.org::abf1ec0d-6ae3-4144-b6f8-d583f6c7c6af" providerId="AD" clId="Web-{CD59A1D2-7AA2-F166-DAE3-F28E49B60B26}" dt="2024-06-06T15:07:47.821" v="198" actId="1076"/>
        <pc:sldMkLst>
          <pc:docMk/>
          <pc:sldMk cId="2044587688" sldId="1757"/>
        </pc:sldMkLst>
      </pc:sldChg>
      <pc:sldChg chg="addSp delSp modSp">
        <pc:chgData name="Salcedo, Eunice [NEA]" userId="S::esalcedo@nea.org::abf1ec0d-6ae3-4144-b6f8-d583f6c7c6af" providerId="AD" clId="Web-{CD59A1D2-7AA2-F166-DAE3-F28E49B60B26}" dt="2024-06-06T14:42:23.690" v="84" actId="14100"/>
        <pc:sldMkLst>
          <pc:docMk/>
          <pc:sldMk cId="1459336597" sldId="1762"/>
        </pc:sldMkLst>
      </pc:sldChg>
      <pc:sldChg chg="modSp">
        <pc:chgData name="Salcedo, Eunice [NEA]" userId="S::esalcedo@nea.org::abf1ec0d-6ae3-4144-b6f8-d583f6c7c6af" providerId="AD" clId="Web-{CD59A1D2-7AA2-F166-DAE3-F28E49B60B26}" dt="2024-06-06T14:58:36.411" v="156" actId="20577"/>
        <pc:sldMkLst>
          <pc:docMk/>
          <pc:sldMk cId="3547193339" sldId="1774"/>
        </pc:sldMkLst>
      </pc:sldChg>
      <pc:sldChg chg="modSp">
        <pc:chgData name="Salcedo, Eunice [NEA]" userId="S::esalcedo@nea.org::abf1ec0d-6ae3-4144-b6f8-d583f6c7c6af" providerId="AD" clId="Web-{CD59A1D2-7AA2-F166-DAE3-F28E49B60B26}" dt="2024-06-06T15:08:38.198" v="201" actId="20577"/>
        <pc:sldMkLst>
          <pc:docMk/>
          <pc:sldMk cId="3446273515" sldId="1775"/>
        </pc:sldMkLst>
      </pc:sldChg>
      <pc:sldChg chg="modSp">
        <pc:chgData name="Salcedo, Eunice [NEA]" userId="S::esalcedo@nea.org::abf1ec0d-6ae3-4144-b6f8-d583f6c7c6af" providerId="AD" clId="Web-{CD59A1D2-7AA2-F166-DAE3-F28E49B60B26}" dt="2024-06-06T15:10:29.920" v="212" actId="20577"/>
        <pc:sldMkLst>
          <pc:docMk/>
          <pc:sldMk cId="2035119738" sldId="1777"/>
        </pc:sldMkLst>
      </pc:sldChg>
      <pc:sldChg chg="modSp">
        <pc:chgData name="Salcedo, Eunice [NEA]" userId="S::esalcedo@nea.org::abf1ec0d-6ae3-4144-b6f8-d583f6c7c6af" providerId="AD" clId="Web-{CD59A1D2-7AA2-F166-DAE3-F28E49B60B26}" dt="2024-06-06T15:11:44.251" v="227" actId="20577"/>
        <pc:sldMkLst>
          <pc:docMk/>
          <pc:sldMk cId="1893450191" sldId="1778"/>
        </pc:sldMkLst>
      </pc:sldChg>
      <pc:sldChg chg="modSp">
        <pc:chgData name="Salcedo, Eunice [NEA]" userId="S::esalcedo@nea.org::abf1ec0d-6ae3-4144-b6f8-d583f6c7c6af" providerId="AD" clId="Web-{CD59A1D2-7AA2-F166-DAE3-F28E49B60B26}" dt="2024-06-06T15:13:11.223" v="249" actId="20577"/>
        <pc:sldMkLst>
          <pc:docMk/>
          <pc:sldMk cId="3539454297" sldId="1779"/>
        </pc:sldMkLst>
      </pc:sldChg>
      <pc:sldChg chg="modSp">
        <pc:chgData name="Salcedo, Eunice [NEA]" userId="S::esalcedo@nea.org::abf1ec0d-6ae3-4144-b6f8-d583f6c7c6af" providerId="AD" clId="Web-{CD59A1D2-7AA2-F166-DAE3-F28E49B60B26}" dt="2024-06-06T15:14:26.350" v="252" actId="20577"/>
        <pc:sldMkLst>
          <pc:docMk/>
          <pc:sldMk cId="501766427" sldId="1780"/>
        </pc:sldMkLst>
      </pc:sldChg>
      <pc:sldChg chg="modSp">
        <pc:chgData name="Salcedo, Eunice [NEA]" userId="S::esalcedo@nea.org::abf1ec0d-6ae3-4144-b6f8-d583f6c7c6af" providerId="AD" clId="Web-{CD59A1D2-7AA2-F166-DAE3-F28E49B60B26}" dt="2024-06-06T15:10:52.999" v="218" actId="14100"/>
        <pc:sldMkLst>
          <pc:docMk/>
          <pc:sldMk cId="100345819" sldId="1781"/>
        </pc:sldMkLst>
      </pc:sldChg>
      <pc:sldChg chg="modSp">
        <pc:chgData name="Salcedo, Eunice [NEA]" userId="S::esalcedo@nea.org::abf1ec0d-6ae3-4144-b6f8-d583f6c7c6af" providerId="AD" clId="Web-{CD59A1D2-7AA2-F166-DAE3-F28E49B60B26}" dt="2024-06-06T14:49:39.048" v="99" actId="1076"/>
        <pc:sldMkLst>
          <pc:docMk/>
          <pc:sldMk cId="2991588648" sldId="1786"/>
        </pc:sldMkLst>
      </pc:sldChg>
    </pc:docChg>
  </pc:docChgLst>
  <pc:docChgLst>
    <pc:chgData name="Salcedo, Eunice [NEA]" userId="abf1ec0d-6ae3-4144-b6f8-d583f6c7c6af" providerId="ADAL" clId="{85679FE9-5DCA-46E0-9E06-6EAE06E3082B}"/>
    <pc:docChg chg="addSld delSld modSld">
      <pc:chgData name="Salcedo, Eunice [NEA]" userId="abf1ec0d-6ae3-4144-b6f8-d583f6c7c6af" providerId="ADAL" clId="{85679FE9-5DCA-46E0-9E06-6EAE06E3082B}" dt="2024-06-06T14:15:33.986" v="1" actId="2696"/>
      <pc:docMkLst>
        <pc:docMk/>
      </pc:docMkLst>
      <pc:sldChg chg="add del">
        <pc:chgData name="Salcedo, Eunice [NEA]" userId="abf1ec0d-6ae3-4144-b6f8-d583f6c7c6af" providerId="ADAL" clId="{85679FE9-5DCA-46E0-9E06-6EAE06E3082B}" dt="2024-06-06T14:15:33.986" v="1" actId="2696"/>
        <pc:sldMkLst>
          <pc:docMk/>
          <pc:sldMk cId="2057615947" sldId="340"/>
        </pc:sldMkLst>
      </pc:sldChg>
    </pc:docChg>
  </pc:docChgLst>
  <pc:docChgLst>
    <pc:chgData name="Hoag, Adia" userId="S::ahoag_cta.org#ext#@neahq.onmicrosoft.com::d095e4f9-0fd0-4456-9bce-50102e23e03e" providerId="AD" clId="Web-{D9D2583F-FE9A-465A-BE7A-76695C504C2F}"/>
    <pc:docChg chg="modSld">
      <pc:chgData name="Hoag, Adia" userId="S::ahoag_cta.org#ext#@neahq.onmicrosoft.com::d095e4f9-0fd0-4456-9bce-50102e23e03e" providerId="AD" clId="Web-{D9D2583F-FE9A-465A-BE7A-76695C504C2F}" dt="2024-06-06T16:15:33.780" v="302" actId="20577"/>
      <pc:docMkLst>
        <pc:docMk/>
      </pc:docMkLst>
      <pc:sldChg chg="modSp">
        <pc:chgData name="Hoag, Adia" userId="S::ahoag_cta.org#ext#@neahq.onmicrosoft.com::d095e4f9-0fd0-4456-9bce-50102e23e03e" providerId="AD" clId="Web-{D9D2583F-FE9A-465A-BE7A-76695C504C2F}" dt="2024-06-06T14:36:55.452" v="66" actId="20577"/>
        <pc:sldMkLst>
          <pc:docMk/>
          <pc:sldMk cId="2908310814" sldId="1629"/>
        </pc:sldMkLst>
      </pc:sldChg>
      <pc:sldChg chg="modSp">
        <pc:chgData name="Hoag, Adia" userId="S::ahoag_cta.org#ext#@neahq.onmicrosoft.com::d095e4f9-0fd0-4456-9bce-50102e23e03e" providerId="AD" clId="Web-{D9D2583F-FE9A-465A-BE7A-76695C504C2F}" dt="2024-06-06T14:51:52.717" v="167" actId="14100"/>
        <pc:sldMkLst>
          <pc:docMk/>
          <pc:sldMk cId="1617230896" sldId="1678"/>
        </pc:sldMkLst>
      </pc:sldChg>
      <pc:sldChg chg="modSp">
        <pc:chgData name="Hoag, Adia" userId="S::ahoag_cta.org#ext#@neahq.onmicrosoft.com::d095e4f9-0fd0-4456-9bce-50102e23e03e" providerId="AD" clId="Web-{D9D2583F-FE9A-465A-BE7A-76695C504C2F}" dt="2024-06-06T15:14:49.373" v="257"/>
        <pc:sldMkLst>
          <pc:docMk/>
          <pc:sldMk cId="1146042010" sldId="1687"/>
        </pc:sldMkLst>
      </pc:sldChg>
      <pc:sldChg chg="modSp">
        <pc:chgData name="Hoag, Adia" userId="S::ahoag_cta.org#ext#@neahq.onmicrosoft.com::d095e4f9-0fd0-4456-9bce-50102e23e03e" providerId="AD" clId="Web-{D9D2583F-FE9A-465A-BE7A-76695C504C2F}" dt="2024-06-06T15:14:08.138" v="252" actId="1076"/>
        <pc:sldMkLst>
          <pc:docMk/>
          <pc:sldMk cId="1584340003" sldId="1688"/>
        </pc:sldMkLst>
      </pc:sldChg>
      <pc:sldChg chg="modSp">
        <pc:chgData name="Hoag, Adia" userId="S::ahoag_cta.org#ext#@neahq.onmicrosoft.com::d095e4f9-0fd0-4456-9bce-50102e23e03e" providerId="AD" clId="Web-{D9D2583F-FE9A-465A-BE7A-76695C504C2F}" dt="2024-06-06T15:13:54.747" v="251" actId="1076"/>
        <pc:sldMkLst>
          <pc:docMk/>
          <pc:sldMk cId="3226398169" sldId="1689"/>
        </pc:sldMkLst>
      </pc:sldChg>
      <pc:sldChg chg="modSp">
        <pc:chgData name="Hoag, Adia" userId="S::ahoag_cta.org#ext#@neahq.onmicrosoft.com::d095e4f9-0fd0-4456-9bce-50102e23e03e" providerId="AD" clId="Web-{D9D2583F-FE9A-465A-BE7A-76695C504C2F}" dt="2024-06-06T15:16:46.268" v="267" actId="14100"/>
        <pc:sldMkLst>
          <pc:docMk/>
          <pc:sldMk cId="1377817325" sldId="1690"/>
        </pc:sldMkLst>
      </pc:sldChg>
      <pc:sldChg chg="modSp">
        <pc:chgData name="Hoag, Adia" userId="S::ahoag_cta.org#ext#@neahq.onmicrosoft.com::d095e4f9-0fd0-4456-9bce-50102e23e03e" providerId="AD" clId="Web-{D9D2583F-FE9A-465A-BE7A-76695C504C2F}" dt="2024-06-06T15:17:00.847" v="268" actId="20577"/>
        <pc:sldMkLst>
          <pc:docMk/>
          <pc:sldMk cId="1827911480" sldId="1692"/>
        </pc:sldMkLst>
      </pc:sldChg>
      <pc:sldChg chg="delSp modSp">
        <pc:chgData name="Hoag, Adia" userId="S::ahoag_cta.org#ext#@neahq.onmicrosoft.com::d095e4f9-0fd0-4456-9bce-50102e23e03e" providerId="AD" clId="Web-{D9D2583F-FE9A-465A-BE7A-76695C504C2F}" dt="2024-06-06T14:56:01.319" v="194" actId="1076"/>
        <pc:sldMkLst>
          <pc:docMk/>
          <pc:sldMk cId="3122768597" sldId="1693"/>
        </pc:sldMkLst>
      </pc:sldChg>
      <pc:sldChg chg="addSp delSp modSp">
        <pc:chgData name="Hoag, Adia" userId="S::ahoag_cta.org#ext#@neahq.onmicrosoft.com::d095e4f9-0fd0-4456-9bce-50102e23e03e" providerId="AD" clId="Web-{D9D2583F-FE9A-465A-BE7A-76695C504C2F}" dt="2024-06-06T14:54:00.268" v="178" actId="14100"/>
        <pc:sldMkLst>
          <pc:docMk/>
          <pc:sldMk cId="3345550963" sldId="1694"/>
        </pc:sldMkLst>
      </pc:sldChg>
      <pc:sldChg chg="delSp modSp">
        <pc:chgData name="Hoag, Adia" userId="S::ahoag_cta.org#ext#@neahq.onmicrosoft.com::d095e4f9-0fd0-4456-9bce-50102e23e03e" providerId="AD" clId="Web-{D9D2583F-FE9A-465A-BE7A-76695C504C2F}" dt="2024-06-06T14:53:25.470" v="173" actId="1076"/>
        <pc:sldMkLst>
          <pc:docMk/>
          <pc:sldMk cId="2890964959" sldId="1695"/>
        </pc:sldMkLst>
      </pc:sldChg>
      <pc:sldChg chg="modSp">
        <pc:chgData name="Hoag, Adia" userId="S::ahoag_cta.org#ext#@neahq.onmicrosoft.com::d095e4f9-0fd0-4456-9bce-50102e23e03e" providerId="AD" clId="Web-{D9D2583F-FE9A-465A-BE7A-76695C504C2F}" dt="2024-06-06T16:15:33.780" v="302" actId="20577"/>
        <pc:sldMkLst>
          <pc:docMk/>
          <pc:sldMk cId="976020692" sldId="1732"/>
        </pc:sldMkLst>
      </pc:sldChg>
      <pc:sldChg chg="modSp">
        <pc:chgData name="Hoag, Adia" userId="S::ahoag_cta.org#ext#@neahq.onmicrosoft.com::d095e4f9-0fd0-4456-9bce-50102e23e03e" providerId="AD" clId="Web-{D9D2583F-FE9A-465A-BE7A-76695C504C2F}" dt="2024-06-06T14:45:17.516" v="136" actId="14100"/>
        <pc:sldMkLst>
          <pc:docMk/>
          <pc:sldMk cId="2354456118" sldId="1736"/>
        </pc:sldMkLst>
      </pc:sldChg>
      <pc:sldChg chg="modSp">
        <pc:chgData name="Hoag, Adia" userId="S::ahoag_cta.org#ext#@neahq.onmicrosoft.com::d095e4f9-0fd0-4456-9bce-50102e23e03e" providerId="AD" clId="Web-{D9D2583F-FE9A-465A-BE7A-76695C504C2F}" dt="2024-06-06T14:42:05.931" v="102" actId="14100"/>
        <pc:sldMkLst>
          <pc:docMk/>
          <pc:sldMk cId="813986008" sldId="1737"/>
        </pc:sldMkLst>
      </pc:sldChg>
      <pc:sldChg chg="modSp">
        <pc:chgData name="Hoag, Adia" userId="S::ahoag_cta.org#ext#@neahq.onmicrosoft.com::d095e4f9-0fd0-4456-9bce-50102e23e03e" providerId="AD" clId="Web-{D9D2583F-FE9A-465A-BE7A-76695C504C2F}" dt="2024-06-06T14:39:12.597" v="78" actId="14100"/>
        <pc:sldMkLst>
          <pc:docMk/>
          <pc:sldMk cId="1991819886" sldId="1738"/>
        </pc:sldMkLst>
      </pc:sldChg>
      <pc:sldChg chg="modSp">
        <pc:chgData name="Hoag, Adia" userId="S::ahoag_cta.org#ext#@neahq.onmicrosoft.com::d095e4f9-0fd0-4456-9bce-50102e23e03e" providerId="AD" clId="Web-{D9D2583F-FE9A-465A-BE7A-76695C504C2F}" dt="2024-06-06T15:18:27.272" v="277" actId="20577"/>
        <pc:sldMkLst>
          <pc:docMk/>
          <pc:sldMk cId="1380924577" sldId="1758"/>
        </pc:sldMkLst>
      </pc:sldChg>
      <pc:sldChg chg="modSp">
        <pc:chgData name="Hoag, Adia" userId="S::ahoag_cta.org#ext#@neahq.onmicrosoft.com::d095e4f9-0fd0-4456-9bce-50102e23e03e" providerId="AD" clId="Web-{D9D2583F-FE9A-465A-BE7A-76695C504C2F}" dt="2024-06-06T14:52:48.578" v="169" actId="14100"/>
        <pc:sldMkLst>
          <pc:docMk/>
          <pc:sldMk cId="2991588648" sldId="1786"/>
        </pc:sldMkLst>
      </pc:sldChg>
      <pc:sldChg chg="modSp">
        <pc:chgData name="Hoag, Adia" userId="S::ahoag_cta.org#ext#@neahq.onmicrosoft.com::d095e4f9-0fd0-4456-9bce-50102e23e03e" providerId="AD" clId="Web-{D9D2583F-FE9A-465A-BE7A-76695C504C2F}" dt="2024-06-06T14:46:12.080" v="139" actId="14100"/>
        <pc:sldMkLst>
          <pc:docMk/>
          <pc:sldMk cId="2366122650" sldId="1791"/>
        </pc:sldMkLst>
      </pc:sldChg>
      <pc:sldChg chg="modSp">
        <pc:chgData name="Hoag, Adia" userId="S::ahoag_cta.org#ext#@neahq.onmicrosoft.com::d095e4f9-0fd0-4456-9bce-50102e23e03e" providerId="AD" clId="Web-{D9D2583F-FE9A-465A-BE7A-76695C504C2F}" dt="2024-06-06T14:45:29.625" v="138" actId="14100"/>
        <pc:sldMkLst>
          <pc:docMk/>
          <pc:sldMk cId="603685233" sldId="1797"/>
        </pc:sldMkLst>
      </pc:sldChg>
    </pc:docChg>
  </pc:docChgLst>
  <pc:docChgLst>
    <pc:chgData name="Salcedo, Eunice [NEA]" userId="S::esalcedo@nea.org::abf1ec0d-6ae3-4144-b6f8-d583f6c7c6af" providerId="AD" clId="Web-{3EFE810B-713C-3A89-8053-177DDB6A8540}"/>
    <pc:docChg chg="modSld">
      <pc:chgData name="Salcedo, Eunice [NEA]" userId="S::esalcedo@nea.org::abf1ec0d-6ae3-4144-b6f8-d583f6c7c6af" providerId="AD" clId="Web-{3EFE810B-713C-3A89-8053-177DDB6A8540}" dt="2024-10-17T16:45:19.067" v="1"/>
      <pc:docMkLst>
        <pc:docMk/>
      </pc:docMkLst>
      <pc:sldChg chg="modNotes">
        <pc:chgData name="Salcedo, Eunice [NEA]" userId="S::esalcedo@nea.org::abf1ec0d-6ae3-4144-b6f8-d583f6c7c6af" providerId="AD" clId="Web-{3EFE810B-713C-3A89-8053-177DDB6A8540}" dt="2024-10-17T16:45:19.067" v="1"/>
        <pc:sldMkLst>
          <pc:docMk/>
          <pc:sldMk cId="3230145248" sldId="1801"/>
        </pc:sldMkLst>
      </pc:sldChg>
      <pc:sldChg chg="modSp">
        <pc:chgData name="Salcedo, Eunice [NEA]" userId="S::esalcedo@nea.org::abf1ec0d-6ae3-4144-b6f8-d583f6c7c6af" providerId="AD" clId="Web-{3EFE810B-713C-3A89-8053-177DDB6A8540}" dt="2024-10-17T16:38:47.558" v="0" actId="20577"/>
        <pc:sldMkLst>
          <pc:docMk/>
          <pc:sldMk cId="1734415935" sldId="1802"/>
        </pc:sldMkLst>
      </pc:sldChg>
    </pc:docChg>
  </pc:docChgLst>
  <pc:docChgLst>
    <pc:chgData name="Salcedo, Eunice [NEA]" userId="S::esalcedo@nea.org::abf1ec0d-6ae3-4144-b6f8-d583f6c7c6af" providerId="AD" clId="Web-{EDFAB697-DDBE-6F7A-D7B7-6E870D72F79D}"/>
    <pc:docChg chg="modSld">
      <pc:chgData name="Salcedo, Eunice [NEA]" userId="S::esalcedo@nea.org::abf1ec0d-6ae3-4144-b6f8-d583f6c7c6af" providerId="AD" clId="Web-{EDFAB697-DDBE-6F7A-D7B7-6E870D72F79D}" dt="2024-06-05T18:01:00.843" v="16" actId="1076"/>
      <pc:docMkLst>
        <pc:docMk/>
      </pc:docMkLst>
      <pc:sldChg chg="addSp delSp modSp">
        <pc:chgData name="Salcedo, Eunice [NEA]" userId="S::esalcedo@nea.org::abf1ec0d-6ae3-4144-b6f8-d583f6c7c6af" providerId="AD" clId="Web-{EDFAB697-DDBE-6F7A-D7B7-6E870D72F79D}" dt="2024-06-05T18:01:00.843" v="16" actId="1076"/>
        <pc:sldMkLst>
          <pc:docMk/>
          <pc:sldMk cId="3544839200" sldId="1748"/>
        </pc:sldMkLst>
      </pc:sldChg>
    </pc:docChg>
  </pc:docChgLst>
  <pc:docChgLst>
    <pc:chgData name="Fargen, Matthew [PA]" userId="S::mfargen_psea.org#ext#@neahq.onmicrosoft.com::c8c8ee83-2559-4650-ad3b-b4b80e1459a6" providerId="AD" clId="Web-{5A038754-DE05-7948-4D4E-468BD33F4891}"/>
    <pc:docChg chg="addSld modSld sldOrd">
      <pc:chgData name="Fargen, Matthew [PA]" userId="S::mfargen_psea.org#ext#@neahq.onmicrosoft.com::c8c8ee83-2559-4650-ad3b-b4b80e1459a6" providerId="AD" clId="Web-{5A038754-DE05-7948-4D4E-468BD33F4891}" dt="2024-06-05T19:34:01.739" v="410" actId="14100"/>
      <pc:docMkLst>
        <pc:docMk/>
      </pc:docMkLst>
      <pc:sldChg chg="modSp">
        <pc:chgData name="Fargen, Matthew [PA]" userId="S::mfargen_psea.org#ext#@neahq.onmicrosoft.com::c8c8ee83-2559-4650-ad3b-b4b80e1459a6" providerId="AD" clId="Web-{5A038754-DE05-7948-4D4E-468BD33F4891}" dt="2024-06-05T18:04:18.189" v="1" actId="20577"/>
        <pc:sldMkLst>
          <pc:docMk/>
          <pc:sldMk cId="801567621" sldId="1650"/>
        </pc:sldMkLst>
      </pc:sldChg>
      <pc:sldChg chg="addSp delSp modSp mod setBg">
        <pc:chgData name="Fargen, Matthew [PA]" userId="S::mfargen_psea.org#ext#@neahq.onmicrosoft.com::c8c8ee83-2559-4650-ad3b-b4b80e1459a6" providerId="AD" clId="Web-{5A038754-DE05-7948-4D4E-468BD33F4891}" dt="2024-06-05T18:47:09.363" v="129" actId="20577"/>
        <pc:sldMkLst>
          <pc:docMk/>
          <pc:sldMk cId="518700971" sldId="1651"/>
        </pc:sldMkLst>
      </pc:sldChg>
      <pc:sldChg chg="addSp delSp modSp">
        <pc:chgData name="Fargen, Matthew [PA]" userId="S::mfargen_psea.org#ext#@neahq.onmicrosoft.com::c8c8ee83-2559-4650-ad3b-b4b80e1459a6" providerId="AD" clId="Web-{5A038754-DE05-7948-4D4E-468BD33F4891}" dt="2024-06-05T18:57:05.150" v="306" actId="14100"/>
        <pc:sldMkLst>
          <pc:docMk/>
          <pc:sldMk cId="1825310685" sldId="1652"/>
        </pc:sldMkLst>
      </pc:sldChg>
      <pc:sldChg chg="modSp">
        <pc:chgData name="Fargen, Matthew [PA]" userId="S::mfargen_psea.org#ext#@neahq.onmicrosoft.com::c8c8ee83-2559-4650-ad3b-b4b80e1459a6" providerId="AD" clId="Web-{5A038754-DE05-7948-4D4E-468BD33F4891}" dt="2024-06-05T19:34:01.739" v="410" actId="14100"/>
        <pc:sldMkLst>
          <pc:docMk/>
          <pc:sldMk cId="1784789963" sldId="1665"/>
        </pc:sldMkLst>
      </pc:sldChg>
      <pc:sldChg chg="modSp">
        <pc:chgData name="Fargen, Matthew [PA]" userId="S::mfargen_psea.org#ext#@neahq.onmicrosoft.com::c8c8ee83-2559-4650-ad3b-b4b80e1459a6" providerId="AD" clId="Web-{5A038754-DE05-7948-4D4E-468BD33F4891}" dt="2024-06-05T19:01:06.300" v="307" actId="20577"/>
        <pc:sldMkLst>
          <pc:docMk/>
          <pc:sldMk cId="554441678" sldId="1750"/>
        </pc:sldMkLst>
      </pc:sldChg>
      <pc:sldChg chg="modSp new ord">
        <pc:chgData name="Fargen, Matthew [PA]" userId="S::mfargen_psea.org#ext#@neahq.onmicrosoft.com::c8c8ee83-2559-4650-ad3b-b4b80e1459a6" providerId="AD" clId="Web-{5A038754-DE05-7948-4D4E-468BD33F4891}" dt="2024-06-05T18:55:14.053" v="302" actId="20577"/>
        <pc:sldMkLst>
          <pc:docMk/>
          <pc:sldMk cId="821898380" sldId="1800"/>
        </pc:sldMkLst>
      </pc:sldChg>
    </pc:docChg>
  </pc:docChgLst>
  <pc:docChgLst>
    <pc:chgData name="Holmes, Ellen [NEA]" userId="S::eholmes@nea.org::8df78491-616d-4641-a13e-176bb27a1b7f" providerId="AD" clId="Web-{2F92EFAC-668B-548F-46F6-55D7456C2116}"/>
    <pc:docChg chg="addSld delSld modSld sldOrd">
      <pc:chgData name="Holmes, Ellen [NEA]" userId="S::eholmes@nea.org::8df78491-616d-4641-a13e-176bb27a1b7f" providerId="AD" clId="Web-{2F92EFAC-668B-548F-46F6-55D7456C2116}" dt="2024-11-20T16:09:17.683" v="228" actId="20577"/>
      <pc:docMkLst>
        <pc:docMk/>
      </pc:docMkLst>
      <pc:sldChg chg="add">
        <pc:chgData name="Holmes, Ellen [NEA]" userId="S::eholmes@nea.org::8df78491-616d-4641-a13e-176bb27a1b7f" providerId="AD" clId="Web-{2F92EFAC-668B-548F-46F6-55D7456C2116}" dt="2024-11-20T15:27:36.571" v="17"/>
        <pc:sldMkLst>
          <pc:docMk/>
          <pc:sldMk cId="3326116383" sldId="283"/>
        </pc:sldMkLst>
      </pc:sldChg>
      <pc:sldChg chg="modSp add">
        <pc:chgData name="Holmes, Ellen [NEA]" userId="S::eholmes@nea.org::8df78491-616d-4641-a13e-176bb27a1b7f" providerId="AD" clId="Web-{2F92EFAC-668B-548F-46F6-55D7456C2116}" dt="2024-11-20T16:02:09.445" v="168" actId="14100"/>
        <pc:sldMkLst>
          <pc:docMk/>
          <pc:sldMk cId="2831279329" sldId="547"/>
        </pc:sldMkLst>
        <pc:spChg chg="mod">
          <ac:chgData name="Holmes, Ellen [NEA]" userId="S::eholmes@nea.org::8df78491-616d-4641-a13e-176bb27a1b7f" providerId="AD" clId="Web-{2F92EFAC-668B-548F-46F6-55D7456C2116}" dt="2024-11-20T16:02:09.445" v="168" actId="14100"/>
          <ac:spMkLst>
            <pc:docMk/>
            <pc:sldMk cId="2831279329" sldId="547"/>
            <ac:spMk id="3" creationId="{00000000-0000-0000-0000-000000000000}"/>
          </ac:spMkLst>
        </pc:spChg>
        <pc:picChg chg="mod">
          <ac:chgData name="Holmes, Ellen [NEA]" userId="S::eholmes@nea.org::8df78491-616d-4641-a13e-176bb27a1b7f" providerId="AD" clId="Web-{2F92EFAC-668B-548F-46F6-55D7456C2116}" dt="2024-11-20T16:02:04.257" v="167" actId="1076"/>
          <ac:picMkLst>
            <pc:docMk/>
            <pc:sldMk cId="2831279329" sldId="547"/>
            <ac:picMk id="5" creationId="{00000000-0000-0000-0000-000000000000}"/>
          </ac:picMkLst>
        </pc:picChg>
      </pc:sldChg>
      <pc:sldChg chg="modSp add del">
        <pc:chgData name="Holmes, Ellen [NEA]" userId="S::eholmes@nea.org::8df78491-616d-4641-a13e-176bb27a1b7f" providerId="AD" clId="Web-{2F92EFAC-668B-548F-46F6-55D7456C2116}" dt="2024-11-20T16:04:21.221" v="215" actId="20577"/>
        <pc:sldMkLst>
          <pc:docMk/>
          <pc:sldMk cId="3435622574" sldId="548"/>
        </pc:sldMkLst>
        <pc:spChg chg="mod">
          <ac:chgData name="Holmes, Ellen [NEA]" userId="S::eholmes@nea.org::8df78491-616d-4641-a13e-176bb27a1b7f" providerId="AD" clId="Web-{2F92EFAC-668B-548F-46F6-55D7456C2116}" dt="2024-11-20T16:02:20.071" v="169" actId="1076"/>
          <ac:spMkLst>
            <pc:docMk/>
            <pc:sldMk cId="3435622574" sldId="548"/>
            <ac:spMk id="11" creationId="{217F15CF-2C25-2AD5-5B65-D83655877684}"/>
          </ac:spMkLst>
        </pc:spChg>
        <pc:spChg chg="mod">
          <ac:chgData name="Holmes, Ellen [NEA]" userId="S::eholmes@nea.org::8df78491-616d-4641-a13e-176bb27a1b7f" providerId="AD" clId="Web-{2F92EFAC-668B-548F-46F6-55D7456C2116}" dt="2024-11-20T16:04:21.221" v="215" actId="20577"/>
          <ac:spMkLst>
            <pc:docMk/>
            <pc:sldMk cId="3435622574" sldId="548"/>
            <ac:spMk id="13" creationId="{2588BD49-358F-5827-CB2F-40E6D660C402}"/>
          </ac:spMkLst>
        </pc:spChg>
        <pc:picChg chg="mod">
          <ac:chgData name="Holmes, Ellen [NEA]" userId="S::eholmes@nea.org::8df78491-616d-4641-a13e-176bb27a1b7f" providerId="AD" clId="Web-{2F92EFAC-668B-548F-46F6-55D7456C2116}" dt="2024-11-20T16:03:11.622" v="210" actId="1076"/>
          <ac:picMkLst>
            <pc:docMk/>
            <pc:sldMk cId="3435622574" sldId="548"/>
            <ac:picMk id="3" creationId="{00000000-0000-0000-0000-000000000000}"/>
          </ac:picMkLst>
        </pc:picChg>
      </pc:sldChg>
      <pc:sldChg chg="modSp">
        <pc:chgData name="Holmes, Ellen [NEA]" userId="S::eholmes@nea.org::8df78491-616d-4641-a13e-176bb27a1b7f" providerId="AD" clId="Web-{2F92EFAC-668B-548F-46F6-55D7456C2116}" dt="2024-11-20T15:47:01.185" v="29" actId="20577"/>
        <pc:sldMkLst>
          <pc:docMk/>
          <pc:sldMk cId="2045483803" sldId="1672"/>
        </pc:sldMkLst>
        <pc:spChg chg="mod">
          <ac:chgData name="Holmes, Ellen [NEA]" userId="S::eholmes@nea.org::8df78491-616d-4641-a13e-176bb27a1b7f" providerId="AD" clId="Web-{2F92EFAC-668B-548F-46F6-55D7456C2116}" dt="2024-11-20T15:47:01.185" v="29" actId="20577"/>
          <ac:spMkLst>
            <pc:docMk/>
            <pc:sldMk cId="2045483803" sldId="1672"/>
            <ac:spMk id="6" creationId="{00000000-0000-0000-0000-000000000000}"/>
          </ac:spMkLst>
        </pc:spChg>
      </pc:sldChg>
      <pc:sldChg chg="modSp">
        <pc:chgData name="Holmes, Ellen [NEA]" userId="S::eholmes@nea.org::8df78491-616d-4641-a13e-176bb27a1b7f" providerId="AD" clId="Web-{2F92EFAC-668B-548F-46F6-55D7456C2116}" dt="2024-11-20T16:09:17.683" v="228" actId="20577"/>
        <pc:sldMkLst>
          <pc:docMk/>
          <pc:sldMk cId="2659851274" sldId="1808"/>
        </pc:sldMkLst>
        <pc:spChg chg="mod">
          <ac:chgData name="Holmes, Ellen [NEA]" userId="S::eholmes@nea.org::8df78491-616d-4641-a13e-176bb27a1b7f" providerId="AD" clId="Web-{2F92EFAC-668B-548F-46F6-55D7456C2116}" dt="2024-11-20T16:09:17.683" v="228" actId="20577"/>
          <ac:spMkLst>
            <pc:docMk/>
            <pc:sldMk cId="2659851274" sldId="1808"/>
            <ac:spMk id="461" creationId="{00000000-0000-0000-0000-000000000000}"/>
          </ac:spMkLst>
        </pc:spChg>
      </pc:sldChg>
      <pc:sldChg chg="modSp add del ord">
        <pc:chgData name="Holmes, Ellen [NEA]" userId="S::eholmes@nea.org::8df78491-616d-4641-a13e-176bb27a1b7f" providerId="AD" clId="Web-{2F92EFAC-668B-548F-46F6-55D7456C2116}" dt="2024-11-20T15:57:10.030" v="119" actId="20577"/>
        <pc:sldMkLst>
          <pc:docMk/>
          <pc:sldMk cId="3191944058" sldId="1812"/>
        </pc:sldMkLst>
        <pc:graphicFrameChg chg="modGraphic">
          <ac:chgData name="Holmes, Ellen [NEA]" userId="S::eholmes@nea.org::8df78491-616d-4641-a13e-176bb27a1b7f" providerId="AD" clId="Web-{2F92EFAC-668B-548F-46F6-55D7456C2116}" dt="2024-11-20T15:57:10.030" v="119" actId="20577"/>
          <ac:graphicFrameMkLst>
            <pc:docMk/>
            <pc:sldMk cId="3191944058" sldId="1812"/>
            <ac:graphicFrameMk id="27" creationId="{0CEE2F9E-B73E-CA53-2B14-413C5341BF85}"/>
          </ac:graphicFrameMkLst>
        </pc:graphicFrameChg>
      </pc:sldChg>
      <pc:sldChg chg="addSp delSp modSp new">
        <pc:chgData name="Holmes, Ellen [NEA]" userId="S::eholmes@nea.org::8df78491-616d-4641-a13e-176bb27a1b7f" providerId="AD" clId="Web-{2F92EFAC-668B-548F-46F6-55D7456C2116}" dt="2024-11-20T14:44:49.008" v="16" actId="1076"/>
        <pc:sldMkLst>
          <pc:docMk/>
          <pc:sldMk cId="1737062528" sldId="1814"/>
        </pc:sldMkLst>
        <pc:spChg chg="del">
          <ac:chgData name="Holmes, Ellen [NEA]" userId="S::eholmes@nea.org::8df78491-616d-4641-a13e-176bb27a1b7f" providerId="AD" clId="Web-{2F92EFAC-668B-548F-46F6-55D7456C2116}" dt="2024-11-20T14:44:36.383" v="12"/>
          <ac:spMkLst>
            <pc:docMk/>
            <pc:sldMk cId="1737062528" sldId="1814"/>
            <ac:spMk id="2" creationId="{67D1F274-1F59-83A7-B7AE-1A4267ED242A}"/>
          </ac:spMkLst>
        </pc:spChg>
        <pc:spChg chg="del">
          <ac:chgData name="Holmes, Ellen [NEA]" userId="S::eholmes@nea.org::8df78491-616d-4641-a13e-176bb27a1b7f" providerId="AD" clId="Web-{2F92EFAC-668B-548F-46F6-55D7456C2116}" dt="2024-11-20T14:37:52.775" v="1"/>
          <ac:spMkLst>
            <pc:docMk/>
            <pc:sldMk cId="1737062528" sldId="1814"/>
            <ac:spMk id="3" creationId="{FF1ABC05-D3FB-ED48-7EF1-70CFF7F8DE3A}"/>
          </ac:spMkLst>
        </pc:spChg>
        <pc:spChg chg="add del mod">
          <ac:chgData name="Holmes, Ellen [NEA]" userId="S::eholmes@nea.org::8df78491-616d-4641-a13e-176bb27a1b7f" providerId="AD" clId="Web-{2F92EFAC-668B-548F-46F6-55D7456C2116}" dt="2024-11-20T14:44:03.522" v="7"/>
          <ac:spMkLst>
            <pc:docMk/>
            <pc:sldMk cId="1737062528" sldId="1814"/>
            <ac:spMk id="6" creationId="{974CBF40-594D-4008-8F8C-7D43FB3B9E8D}"/>
          </ac:spMkLst>
        </pc:spChg>
        <pc:picChg chg="add del mod ord modCrop">
          <ac:chgData name="Holmes, Ellen [NEA]" userId="S::eholmes@nea.org::8df78491-616d-4641-a13e-176bb27a1b7f" providerId="AD" clId="Web-{2F92EFAC-668B-548F-46F6-55D7456C2116}" dt="2024-11-20T14:44:01.116" v="6"/>
          <ac:picMkLst>
            <pc:docMk/>
            <pc:sldMk cId="1737062528" sldId="1814"/>
            <ac:picMk id="4" creationId="{A3822C49-74AF-F781-2F7D-75F8597F635B}"/>
          </ac:picMkLst>
        </pc:picChg>
        <pc:picChg chg="add mod ord modCrop">
          <ac:chgData name="Holmes, Ellen [NEA]" userId="S::eholmes@nea.org::8df78491-616d-4641-a13e-176bb27a1b7f" providerId="AD" clId="Web-{2F92EFAC-668B-548F-46F6-55D7456C2116}" dt="2024-11-20T14:44:49.008" v="16" actId="1076"/>
          <ac:picMkLst>
            <pc:docMk/>
            <pc:sldMk cId="1737062528" sldId="1814"/>
            <ac:picMk id="7" creationId="{1AAFC8DC-8C61-B117-F785-41601D885E6D}"/>
          </ac:picMkLst>
        </pc:picChg>
      </pc:sldChg>
    </pc:docChg>
  </pc:docChgLst>
  <pc:docChgLst>
    <pc:chgData name="Holmes, Ellen [NEA]" userId="S::eholmes@nea.org::8df78491-616d-4641-a13e-176bb27a1b7f" providerId="AD" clId="Web-{E9751B7D-B2C7-8E70-0BF9-C242B2D39163}"/>
    <pc:docChg chg="addSld delSld modSld sldOrd">
      <pc:chgData name="Holmes, Ellen [NEA]" userId="S::eholmes@nea.org::8df78491-616d-4641-a13e-176bb27a1b7f" providerId="AD" clId="Web-{E9751B7D-B2C7-8E70-0BF9-C242B2D39163}" dt="2024-11-20T03:18:11.542" v="2248" actId="20577"/>
      <pc:docMkLst>
        <pc:docMk/>
      </pc:docMkLst>
      <pc:sldChg chg="add del">
        <pc:chgData name="Holmes, Ellen [NEA]" userId="S::eholmes@nea.org::8df78491-616d-4641-a13e-176bb27a1b7f" providerId="AD" clId="Web-{E9751B7D-B2C7-8E70-0BF9-C242B2D39163}" dt="2024-11-20T00:49:26.543" v="336"/>
        <pc:sldMkLst>
          <pc:docMk/>
          <pc:sldMk cId="939027821" sldId="1259"/>
        </pc:sldMkLst>
      </pc:sldChg>
      <pc:sldChg chg="addSp delSp modSp add del mod setBg modClrScheme chgLayout">
        <pc:chgData name="Holmes, Ellen [NEA]" userId="S::eholmes@nea.org::8df78491-616d-4641-a13e-176bb27a1b7f" providerId="AD" clId="Web-{E9751B7D-B2C7-8E70-0BF9-C242B2D39163}" dt="2024-11-20T02:59:17.026" v="1809"/>
        <pc:sldMkLst>
          <pc:docMk/>
          <pc:sldMk cId="1168927115" sldId="1262"/>
        </pc:sldMkLst>
        <pc:spChg chg="mod ord">
          <ac:chgData name="Holmes, Ellen [NEA]" userId="S::eholmes@nea.org::8df78491-616d-4641-a13e-176bb27a1b7f" providerId="AD" clId="Web-{E9751B7D-B2C7-8E70-0BF9-C242B2D39163}" dt="2024-11-20T02:35:28.145" v="1519" actId="20577"/>
          <ac:spMkLst>
            <pc:docMk/>
            <pc:sldMk cId="1168927115" sldId="1262"/>
            <ac:spMk id="218" creationId="{00000000-0000-0000-0000-000000000000}"/>
          </ac:spMkLst>
        </pc:spChg>
        <pc:spChg chg="del mod ord">
          <ac:chgData name="Holmes, Ellen [NEA]" userId="S::eholmes@nea.org::8df78491-616d-4641-a13e-176bb27a1b7f" providerId="AD" clId="Web-{E9751B7D-B2C7-8E70-0BF9-C242B2D39163}" dt="2024-11-20T02:32:09.875" v="1424"/>
          <ac:spMkLst>
            <pc:docMk/>
            <pc:sldMk cId="1168927115" sldId="1262"/>
            <ac:spMk id="219" creationId="{00000000-0000-0000-0000-000000000000}"/>
          </ac:spMkLst>
        </pc:spChg>
        <pc:spChg chg="add del">
          <ac:chgData name="Holmes, Ellen [NEA]" userId="S::eholmes@nea.org::8df78491-616d-4641-a13e-176bb27a1b7f" providerId="AD" clId="Web-{E9751B7D-B2C7-8E70-0BF9-C242B2D39163}" dt="2024-11-20T02:32:56.782" v="1447"/>
          <ac:spMkLst>
            <pc:docMk/>
            <pc:sldMk cId="1168927115" sldId="1262"/>
            <ac:spMk id="225" creationId="{CA7C4115-E603-447D-A1A5-7AF1E972C0CA}"/>
          </ac:spMkLst>
        </pc:spChg>
        <pc:spChg chg="add del">
          <ac:chgData name="Holmes, Ellen [NEA]" userId="S::eholmes@nea.org::8df78491-616d-4641-a13e-176bb27a1b7f" providerId="AD" clId="Web-{E9751B7D-B2C7-8E70-0BF9-C242B2D39163}" dt="2024-11-20T02:32:56.782" v="1447"/>
          <ac:spMkLst>
            <pc:docMk/>
            <pc:sldMk cId="1168927115" sldId="1262"/>
            <ac:spMk id="227" creationId="{21C38396-85C5-4DE1-BA50-52540B40AF65}"/>
          </ac:spMkLst>
        </pc:spChg>
        <pc:spChg chg="add del">
          <ac:chgData name="Holmes, Ellen [NEA]" userId="S::eholmes@nea.org::8df78491-616d-4641-a13e-176bb27a1b7f" providerId="AD" clId="Web-{E9751B7D-B2C7-8E70-0BF9-C242B2D39163}" dt="2024-11-20T02:32:56.688" v="1446"/>
          <ac:spMkLst>
            <pc:docMk/>
            <pc:sldMk cId="1168927115" sldId="1262"/>
            <ac:spMk id="234" creationId="{CA7C4115-E603-447D-A1A5-7AF1E972C0CA}"/>
          </ac:spMkLst>
        </pc:spChg>
        <pc:spChg chg="add del">
          <ac:chgData name="Holmes, Ellen [NEA]" userId="S::eholmes@nea.org::8df78491-616d-4641-a13e-176bb27a1b7f" providerId="AD" clId="Web-{E9751B7D-B2C7-8E70-0BF9-C242B2D39163}" dt="2024-11-20T02:32:56.688" v="1446"/>
          <ac:spMkLst>
            <pc:docMk/>
            <pc:sldMk cId="1168927115" sldId="1262"/>
            <ac:spMk id="236" creationId="{21C38396-85C5-4DE1-BA50-52540B40AF65}"/>
          </ac:spMkLst>
        </pc:spChg>
        <pc:spChg chg="add del">
          <ac:chgData name="Holmes, Ellen [NEA]" userId="S::eholmes@nea.org::8df78491-616d-4641-a13e-176bb27a1b7f" providerId="AD" clId="Web-{E9751B7D-B2C7-8E70-0BF9-C242B2D39163}" dt="2024-11-20T02:32:56.688" v="1446"/>
          <ac:spMkLst>
            <pc:docMk/>
            <pc:sldMk cId="1168927115" sldId="1262"/>
            <ac:spMk id="240" creationId="{83529AFD-5A84-4419-9390-0E9584F35DC8}"/>
          </ac:spMkLst>
        </pc:spChg>
        <pc:spChg chg="add del">
          <ac:chgData name="Holmes, Ellen [NEA]" userId="S::eholmes@nea.org::8df78491-616d-4641-a13e-176bb27a1b7f" providerId="AD" clId="Web-{E9751B7D-B2C7-8E70-0BF9-C242B2D39163}" dt="2024-11-20T02:32:56.688" v="1446"/>
          <ac:spMkLst>
            <pc:docMk/>
            <pc:sldMk cId="1168927115" sldId="1262"/>
            <ac:spMk id="242" creationId="{D1FFD9C4-5E6D-4E44-8CCD-24EF7B6FF149}"/>
          </ac:spMkLst>
        </pc:spChg>
        <pc:spChg chg="add del">
          <ac:chgData name="Holmes, Ellen [NEA]" userId="S::eholmes@nea.org::8df78491-616d-4641-a13e-176bb27a1b7f" providerId="AD" clId="Web-{E9751B7D-B2C7-8E70-0BF9-C242B2D39163}" dt="2024-11-20T02:32:56.688" v="1446"/>
          <ac:spMkLst>
            <pc:docMk/>
            <pc:sldMk cId="1168927115" sldId="1262"/>
            <ac:spMk id="244" creationId="{6B3B2DB5-1B01-4A7A-B79B-E180757E6145}"/>
          </ac:spMkLst>
        </pc:spChg>
        <pc:spChg chg="add">
          <ac:chgData name="Holmes, Ellen [NEA]" userId="S::eholmes@nea.org::8df78491-616d-4641-a13e-176bb27a1b7f" providerId="AD" clId="Web-{E9751B7D-B2C7-8E70-0BF9-C242B2D39163}" dt="2024-11-20T02:32:56.782" v="1447"/>
          <ac:spMkLst>
            <pc:docMk/>
            <pc:sldMk cId="1168927115" sldId="1262"/>
            <ac:spMk id="246" creationId="{CA7C4115-E603-447D-A1A5-7AF1E972C0CA}"/>
          </ac:spMkLst>
        </pc:spChg>
        <pc:spChg chg="add">
          <ac:chgData name="Holmes, Ellen [NEA]" userId="S::eholmes@nea.org::8df78491-616d-4641-a13e-176bb27a1b7f" providerId="AD" clId="Web-{E9751B7D-B2C7-8E70-0BF9-C242B2D39163}" dt="2024-11-20T02:32:56.782" v="1447"/>
          <ac:spMkLst>
            <pc:docMk/>
            <pc:sldMk cId="1168927115" sldId="1262"/>
            <ac:spMk id="247" creationId="{21C38396-85C5-4DE1-BA50-52540B40AF65}"/>
          </ac:spMkLst>
        </pc:spChg>
        <pc:spChg chg="add">
          <ac:chgData name="Holmes, Ellen [NEA]" userId="S::eholmes@nea.org::8df78491-616d-4641-a13e-176bb27a1b7f" providerId="AD" clId="Web-{E9751B7D-B2C7-8E70-0BF9-C242B2D39163}" dt="2024-11-20T02:32:56.782" v="1447"/>
          <ac:spMkLst>
            <pc:docMk/>
            <pc:sldMk cId="1168927115" sldId="1262"/>
            <ac:spMk id="249" creationId="{83529AFD-5A84-4419-9390-0E9584F35DC8}"/>
          </ac:spMkLst>
        </pc:spChg>
        <pc:spChg chg="add">
          <ac:chgData name="Holmes, Ellen [NEA]" userId="S::eholmes@nea.org::8df78491-616d-4641-a13e-176bb27a1b7f" providerId="AD" clId="Web-{E9751B7D-B2C7-8E70-0BF9-C242B2D39163}" dt="2024-11-20T02:32:56.782" v="1447"/>
          <ac:spMkLst>
            <pc:docMk/>
            <pc:sldMk cId="1168927115" sldId="1262"/>
            <ac:spMk id="250" creationId="{D1FFD9C4-5E6D-4E44-8CCD-24EF7B6FF149}"/>
          </ac:spMkLst>
        </pc:spChg>
        <pc:spChg chg="add">
          <ac:chgData name="Holmes, Ellen [NEA]" userId="S::eholmes@nea.org::8df78491-616d-4641-a13e-176bb27a1b7f" providerId="AD" clId="Web-{E9751B7D-B2C7-8E70-0BF9-C242B2D39163}" dt="2024-11-20T02:32:56.782" v="1447"/>
          <ac:spMkLst>
            <pc:docMk/>
            <pc:sldMk cId="1168927115" sldId="1262"/>
            <ac:spMk id="251" creationId="{6B3B2DB5-1B01-4A7A-B79B-E180757E6145}"/>
          </ac:spMkLst>
        </pc:spChg>
        <pc:graphicFrameChg chg="add mod modGraphic">
          <ac:chgData name="Holmes, Ellen [NEA]" userId="S::eholmes@nea.org::8df78491-616d-4641-a13e-176bb27a1b7f" providerId="AD" clId="Web-{E9751B7D-B2C7-8E70-0BF9-C242B2D39163}" dt="2024-11-20T02:36:41.803" v="1531" actId="20577"/>
          <ac:graphicFrameMkLst>
            <pc:docMk/>
            <pc:sldMk cId="1168927115" sldId="1262"/>
            <ac:graphicFrameMk id="221" creationId="{32C36324-B9D7-801D-E3B5-521E5270B486}"/>
          </ac:graphicFrameMkLst>
        </pc:graphicFrameChg>
        <pc:cxnChg chg="add del">
          <ac:chgData name="Holmes, Ellen [NEA]" userId="S::eholmes@nea.org::8df78491-616d-4641-a13e-176bb27a1b7f" providerId="AD" clId="Web-{E9751B7D-B2C7-8E70-0BF9-C242B2D39163}" dt="2024-11-20T02:32:56.782" v="1447"/>
          <ac:cxnSpMkLst>
            <pc:docMk/>
            <pc:sldMk cId="1168927115" sldId="1262"/>
            <ac:cxnSpMk id="229" creationId="{A67651E0-918D-4FEE-AA56-F9008358E979}"/>
          </ac:cxnSpMkLst>
        </pc:cxnChg>
        <pc:cxnChg chg="add del">
          <ac:chgData name="Holmes, Ellen [NEA]" userId="S::eholmes@nea.org::8df78491-616d-4641-a13e-176bb27a1b7f" providerId="AD" clId="Web-{E9751B7D-B2C7-8E70-0BF9-C242B2D39163}" dt="2024-11-20T02:32:56.688" v="1446"/>
          <ac:cxnSpMkLst>
            <pc:docMk/>
            <pc:sldMk cId="1168927115" sldId="1262"/>
            <ac:cxnSpMk id="238" creationId="{A67651E0-918D-4FEE-AA56-F9008358E979}"/>
          </ac:cxnSpMkLst>
        </pc:cxnChg>
        <pc:cxnChg chg="add">
          <ac:chgData name="Holmes, Ellen [NEA]" userId="S::eholmes@nea.org::8df78491-616d-4641-a13e-176bb27a1b7f" providerId="AD" clId="Web-{E9751B7D-B2C7-8E70-0BF9-C242B2D39163}" dt="2024-11-20T02:32:56.782" v="1447"/>
          <ac:cxnSpMkLst>
            <pc:docMk/>
            <pc:sldMk cId="1168927115" sldId="1262"/>
            <ac:cxnSpMk id="248" creationId="{A67651E0-918D-4FEE-AA56-F9008358E979}"/>
          </ac:cxnSpMkLst>
        </pc:cxnChg>
      </pc:sldChg>
      <pc:sldChg chg="modSp add mod modClrScheme chgLayout">
        <pc:chgData name="Holmes, Ellen [NEA]" userId="S::eholmes@nea.org::8df78491-616d-4641-a13e-176bb27a1b7f" providerId="AD" clId="Web-{E9751B7D-B2C7-8E70-0BF9-C242B2D39163}" dt="2024-11-20T03:09:15.886" v="2049" actId="1076"/>
        <pc:sldMkLst>
          <pc:docMk/>
          <pc:sldMk cId="3183373787" sldId="1267"/>
        </pc:sldMkLst>
        <pc:spChg chg="mod ord">
          <ac:chgData name="Holmes, Ellen [NEA]" userId="S::eholmes@nea.org::8df78491-616d-4641-a13e-176bb27a1b7f" providerId="AD" clId="Web-{E9751B7D-B2C7-8E70-0BF9-C242B2D39163}" dt="2024-11-20T03:09:04.276" v="2048" actId="1076"/>
          <ac:spMkLst>
            <pc:docMk/>
            <pc:sldMk cId="3183373787" sldId="1267"/>
            <ac:spMk id="183" creationId="{00000000-0000-0000-0000-000000000000}"/>
          </ac:spMkLst>
        </pc:spChg>
        <pc:spChg chg="mod ord">
          <ac:chgData name="Holmes, Ellen [NEA]" userId="S::eholmes@nea.org::8df78491-616d-4641-a13e-176bb27a1b7f" providerId="AD" clId="Web-{E9751B7D-B2C7-8E70-0BF9-C242B2D39163}" dt="2024-11-20T03:08:45.495" v="2047" actId="20577"/>
          <ac:spMkLst>
            <pc:docMk/>
            <pc:sldMk cId="3183373787" sldId="1267"/>
            <ac:spMk id="184" creationId="{00000000-0000-0000-0000-000000000000}"/>
          </ac:spMkLst>
        </pc:spChg>
        <pc:picChg chg="mod">
          <ac:chgData name="Holmes, Ellen [NEA]" userId="S::eholmes@nea.org::8df78491-616d-4641-a13e-176bb27a1b7f" providerId="AD" clId="Web-{E9751B7D-B2C7-8E70-0BF9-C242B2D39163}" dt="2024-11-20T03:09:15.886" v="2049" actId="1076"/>
          <ac:picMkLst>
            <pc:docMk/>
            <pc:sldMk cId="3183373787" sldId="1267"/>
            <ac:picMk id="2" creationId="{8BEF7CB8-0B59-25FE-1E54-80260106567F}"/>
          </ac:picMkLst>
        </pc:picChg>
      </pc:sldChg>
      <pc:sldChg chg="modSp add del">
        <pc:chgData name="Holmes, Ellen [NEA]" userId="S::eholmes@nea.org::8df78491-616d-4641-a13e-176bb27a1b7f" providerId="AD" clId="Web-{E9751B7D-B2C7-8E70-0BF9-C242B2D39163}" dt="2024-11-20T02:59:17.042" v="1810"/>
        <pc:sldMkLst>
          <pc:docMk/>
          <pc:sldMk cId="705785856" sldId="1336"/>
        </pc:sldMkLst>
        <pc:spChg chg="mod">
          <ac:chgData name="Holmes, Ellen [NEA]" userId="S::eholmes@nea.org::8df78491-616d-4641-a13e-176bb27a1b7f" providerId="AD" clId="Web-{E9751B7D-B2C7-8E70-0BF9-C242B2D39163}" dt="2024-11-20T02:08:13.395" v="995" actId="20577"/>
          <ac:spMkLst>
            <pc:docMk/>
            <pc:sldMk cId="705785856" sldId="1336"/>
            <ac:spMk id="3" creationId="{630099AC-3DFB-4314-925F-2C89B5468557}"/>
          </ac:spMkLst>
        </pc:spChg>
      </pc:sldChg>
      <pc:sldChg chg="add ord">
        <pc:chgData name="Holmes, Ellen [NEA]" userId="S::eholmes@nea.org::8df78491-616d-4641-a13e-176bb27a1b7f" providerId="AD" clId="Web-{E9751B7D-B2C7-8E70-0BF9-C242B2D39163}" dt="2024-11-20T02:53:38.689" v="1769"/>
        <pc:sldMkLst>
          <pc:docMk/>
          <pc:sldMk cId="1514295051" sldId="1346"/>
        </pc:sldMkLst>
      </pc:sldChg>
      <pc:sldChg chg="modSp add">
        <pc:chgData name="Holmes, Ellen [NEA]" userId="S::eholmes@nea.org::8df78491-616d-4641-a13e-176bb27a1b7f" providerId="AD" clId="Web-{E9751B7D-B2C7-8E70-0BF9-C242B2D39163}" dt="2024-11-20T01:58:38.098" v="825" actId="20577"/>
        <pc:sldMkLst>
          <pc:docMk/>
          <pc:sldMk cId="4292495574" sldId="1376"/>
        </pc:sldMkLst>
        <pc:spChg chg="mod">
          <ac:chgData name="Holmes, Ellen [NEA]" userId="S::eholmes@nea.org::8df78491-616d-4641-a13e-176bb27a1b7f" providerId="AD" clId="Web-{E9751B7D-B2C7-8E70-0BF9-C242B2D39163}" dt="2024-11-20T01:58:38.098" v="825" actId="20577"/>
          <ac:spMkLst>
            <pc:docMk/>
            <pc:sldMk cId="4292495574" sldId="1376"/>
            <ac:spMk id="2" creationId="{FEF0EE81-F708-FEC9-8F43-B10A15987867}"/>
          </ac:spMkLst>
        </pc:spChg>
      </pc:sldChg>
      <pc:sldChg chg="delSp modSp del">
        <pc:chgData name="Holmes, Ellen [NEA]" userId="S::eholmes@nea.org::8df78491-616d-4641-a13e-176bb27a1b7f" providerId="AD" clId="Web-{E9751B7D-B2C7-8E70-0BF9-C242B2D39163}" dt="2024-11-20T00:08:06.520" v="114"/>
        <pc:sldMkLst>
          <pc:docMk/>
          <pc:sldMk cId="3174442201" sldId="1647"/>
        </pc:sldMkLst>
        <pc:picChg chg="del mod">
          <ac:chgData name="Holmes, Ellen [NEA]" userId="S::eholmes@nea.org::8df78491-616d-4641-a13e-176bb27a1b7f" providerId="AD" clId="Web-{E9751B7D-B2C7-8E70-0BF9-C242B2D39163}" dt="2024-11-20T00:08:00.567" v="112"/>
          <ac:picMkLst>
            <pc:docMk/>
            <pc:sldMk cId="3174442201" sldId="1647"/>
            <ac:picMk id="6" creationId="{546ABB0C-F4B2-0478-0C11-86CE97395696}"/>
          </ac:picMkLst>
        </pc:picChg>
      </pc:sldChg>
      <pc:sldChg chg="addSp modSp mod setBg">
        <pc:chgData name="Holmes, Ellen [NEA]" userId="S::eholmes@nea.org::8df78491-616d-4641-a13e-176bb27a1b7f" providerId="AD" clId="Web-{E9751B7D-B2C7-8E70-0BF9-C242B2D39163}" dt="2024-11-20T02:22:32.031" v="1283"/>
        <pc:sldMkLst>
          <pc:docMk/>
          <pc:sldMk cId="1253460803" sldId="1664"/>
        </pc:sldMkLst>
        <pc:spChg chg="mod">
          <ac:chgData name="Holmes, Ellen [NEA]" userId="S::eholmes@nea.org::8df78491-616d-4641-a13e-176bb27a1b7f" providerId="AD" clId="Web-{E9751B7D-B2C7-8E70-0BF9-C242B2D39163}" dt="2024-11-20T02:22:32.031" v="1283"/>
          <ac:spMkLst>
            <pc:docMk/>
            <pc:sldMk cId="1253460803" sldId="1664"/>
            <ac:spMk id="2" creationId="{00000000-0000-0000-0000-000000000000}"/>
          </ac:spMkLst>
        </pc:spChg>
        <pc:spChg chg="add">
          <ac:chgData name="Holmes, Ellen [NEA]" userId="S::eholmes@nea.org::8df78491-616d-4641-a13e-176bb27a1b7f" providerId="AD" clId="Web-{E9751B7D-B2C7-8E70-0BF9-C242B2D39163}" dt="2024-11-20T02:22:32.031" v="1283"/>
          <ac:spMkLst>
            <pc:docMk/>
            <pc:sldMk cId="1253460803" sldId="1664"/>
            <ac:spMk id="9" creationId="{A9D068DB-E7E7-4102-9402-EAA049E13118}"/>
          </ac:spMkLst>
        </pc:spChg>
        <pc:spChg chg="add">
          <ac:chgData name="Holmes, Ellen [NEA]" userId="S::eholmes@nea.org::8df78491-616d-4641-a13e-176bb27a1b7f" providerId="AD" clId="Web-{E9751B7D-B2C7-8E70-0BF9-C242B2D39163}" dt="2024-11-20T02:22:32.031" v="1283"/>
          <ac:spMkLst>
            <pc:docMk/>
            <pc:sldMk cId="1253460803" sldId="1664"/>
            <ac:spMk id="11" creationId="{96C8906C-CCD9-4F71-B3DD-BC1331E1A9E8}"/>
          </ac:spMkLst>
        </pc:spChg>
        <pc:spChg chg="add">
          <ac:chgData name="Holmes, Ellen [NEA]" userId="S::eholmes@nea.org::8df78491-616d-4641-a13e-176bb27a1b7f" providerId="AD" clId="Web-{E9751B7D-B2C7-8E70-0BF9-C242B2D39163}" dt="2024-11-20T02:22:32.031" v="1283"/>
          <ac:spMkLst>
            <pc:docMk/>
            <pc:sldMk cId="1253460803" sldId="1664"/>
            <ac:spMk id="15" creationId="{15746F23-6A4C-4A1F-A0CE-A0C8537D5247}"/>
          </ac:spMkLst>
        </pc:spChg>
        <pc:spChg chg="add">
          <ac:chgData name="Holmes, Ellen [NEA]" userId="S::eholmes@nea.org::8df78491-616d-4641-a13e-176bb27a1b7f" providerId="AD" clId="Web-{E9751B7D-B2C7-8E70-0BF9-C242B2D39163}" dt="2024-11-20T02:22:32.031" v="1283"/>
          <ac:spMkLst>
            <pc:docMk/>
            <pc:sldMk cId="1253460803" sldId="1664"/>
            <ac:spMk id="19" creationId="{87CC7517-DC26-4B88-BF95-5D09F3E93EDE}"/>
          </ac:spMkLst>
        </pc:spChg>
        <pc:spChg chg="add">
          <ac:chgData name="Holmes, Ellen [NEA]" userId="S::eholmes@nea.org::8df78491-616d-4641-a13e-176bb27a1b7f" providerId="AD" clId="Web-{E9751B7D-B2C7-8E70-0BF9-C242B2D39163}" dt="2024-11-20T02:22:32.031" v="1283"/>
          <ac:spMkLst>
            <pc:docMk/>
            <pc:sldMk cId="1253460803" sldId="1664"/>
            <ac:spMk id="21" creationId="{D87C466A-2605-4E25-9E19-8E277E2EAEE6}"/>
          </ac:spMkLst>
        </pc:spChg>
        <pc:picChg chg="mod">
          <ac:chgData name="Holmes, Ellen [NEA]" userId="S::eholmes@nea.org::8df78491-616d-4641-a13e-176bb27a1b7f" providerId="AD" clId="Web-{E9751B7D-B2C7-8E70-0BF9-C242B2D39163}" dt="2024-11-20T02:22:32.031" v="1283"/>
          <ac:picMkLst>
            <pc:docMk/>
            <pc:sldMk cId="1253460803" sldId="1664"/>
            <ac:picMk id="4" creationId="{00000000-0000-0000-0000-000000000000}"/>
          </ac:picMkLst>
        </pc:picChg>
        <pc:cxnChg chg="add">
          <ac:chgData name="Holmes, Ellen [NEA]" userId="S::eholmes@nea.org::8df78491-616d-4641-a13e-176bb27a1b7f" providerId="AD" clId="Web-{E9751B7D-B2C7-8E70-0BF9-C242B2D39163}" dt="2024-11-20T02:22:32.031" v="1283"/>
          <ac:cxnSpMkLst>
            <pc:docMk/>
            <pc:sldMk cId="1253460803" sldId="1664"/>
            <ac:cxnSpMk id="13" creationId="{CA0D6F13-628B-4FC4-AD48-A2B64677D017}"/>
          </ac:cxnSpMkLst>
        </pc:cxnChg>
        <pc:cxnChg chg="add">
          <ac:chgData name="Holmes, Ellen [NEA]" userId="S::eholmes@nea.org::8df78491-616d-4641-a13e-176bb27a1b7f" providerId="AD" clId="Web-{E9751B7D-B2C7-8E70-0BF9-C242B2D39163}" dt="2024-11-20T02:22:32.031" v="1283"/>
          <ac:cxnSpMkLst>
            <pc:docMk/>
            <pc:sldMk cId="1253460803" sldId="1664"/>
            <ac:cxnSpMk id="17" creationId="{D9BFE64E-CCE4-4F62-BB14-C7028756C8CB}"/>
          </ac:cxnSpMkLst>
        </pc:cxnChg>
      </pc:sldChg>
      <pc:sldChg chg="del">
        <pc:chgData name="Holmes, Ellen [NEA]" userId="S::eholmes@nea.org::8df78491-616d-4641-a13e-176bb27a1b7f" providerId="AD" clId="Web-{E9751B7D-B2C7-8E70-0BF9-C242B2D39163}" dt="2024-11-20T00:36:11.291" v="217"/>
        <pc:sldMkLst>
          <pc:docMk/>
          <pc:sldMk cId="2293562109" sldId="1671"/>
        </pc:sldMkLst>
      </pc:sldChg>
      <pc:sldChg chg="modSp">
        <pc:chgData name="Holmes, Ellen [NEA]" userId="S::eholmes@nea.org::8df78491-616d-4641-a13e-176bb27a1b7f" providerId="AD" clId="Web-{E9751B7D-B2C7-8E70-0BF9-C242B2D39163}" dt="2024-11-20T00:40:18.234" v="270" actId="14100"/>
        <pc:sldMkLst>
          <pc:docMk/>
          <pc:sldMk cId="2045483803" sldId="1672"/>
        </pc:sldMkLst>
        <pc:spChg chg="mod">
          <ac:chgData name="Holmes, Ellen [NEA]" userId="S::eholmes@nea.org::8df78491-616d-4641-a13e-176bb27a1b7f" providerId="AD" clId="Web-{E9751B7D-B2C7-8E70-0BF9-C242B2D39163}" dt="2024-11-20T00:36:37.542" v="218" actId="14100"/>
          <ac:spMkLst>
            <pc:docMk/>
            <pc:sldMk cId="2045483803" sldId="1672"/>
            <ac:spMk id="5" creationId="{00000000-0000-0000-0000-000000000000}"/>
          </ac:spMkLst>
        </pc:spChg>
        <pc:spChg chg="mod">
          <ac:chgData name="Holmes, Ellen [NEA]" userId="S::eholmes@nea.org::8df78491-616d-4641-a13e-176bb27a1b7f" providerId="AD" clId="Web-{E9751B7D-B2C7-8E70-0BF9-C242B2D39163}" dt="2024-11-20T00:40:18.234" v="270" actId="14100"/>
          <ac:spMkLst>
            <pc:docMk/>
            <pc:sldMk cId="2045483803" sldId="1672"/>
            <ac:spMk id="6" creationId="{00000000-0000-0000-0000-000000000000}"/>
          </ac:spMkLst>
        </pc:spChg>
      </pc:sldChg>
      <pc:sldChg chg="del">
        <pc:chgData name="Holmes, Ellen [NEA]" userId="S::eholmes@nea.org::8df78491-616d-4641-a13e-176bb27a1b7f" providerId="AD" clId="Web-{E9751B7D-B2C7-8E70-0BF9-C242B2D39163}" dt="2024-11-20T00:44:15.458" v="303"/>
        <pc:sldMkLst>
          <pc:docMk/>
          <pc:sldMk cId="831992163" sldId="1752"/>
        </pc:sldMkLst>
      </pc:sldChg>
      <pc:sldChg chg="del">
        <pc:chgData name="Holmes, Ellen [NEA]" userId="S::eholmes@nea.org::8df78491-616d-4641-a13e-176bb27a1b7f" providerId="AD" clId="Web-{E9751B7D-B2C7-8E70-0BF9-C242B2D39163}" dt="2024-11-20T00:45:55.398" v="315"/>
        <pc:sldMkLst>
          <pc:docMk/>
          <pc:sldMk cId="2044587688" sldId="1757"/>
        </pc:sldMkLst>
      </pc:sldChg>
      <pc:sldChg chg="modSp del">
        <pc:chgData name="Holmes, Ellen [NEA]" userId="S::eholmes@nea.org::8df78491-616d-4641-a13e-176bb27a1b7f" providerId="AD" clId="Web-{E9751B7D-B2C7-8E70-0BF9-C242B2D39163}" dt="2024-11-20T00:34:57.837" v="209"/>
        <pc:sldMkLst>
          <pc:docMk/>
          <pc:sldMk cId="1746306616" sldId="1761"/>
        </pc:sldMkLst>
        <pc:spChg chg="mod">
          <ac:chgData name="Holmes, Ellen [NEA]" userId="S::eholmes@nea.org::8df78491-616d-4641-a13e-176bb27a1b7f" providerId="AD" clId="Web-{E9751B7D-B2C7-8E70-0BF9-C242B2D39163}" dt="2024-11-20T00:30:37.487" v="144" actId="20577"/>
          <ac:spMkLst>
            <pc:docMk/>
            <pc:sldMk cId="1746306616" sldId="1761"/>
            <ac:spMk id="454" creationId="{00000000-0000-0000-0000-000000000000}"/>
          </ac:spMkLst>
        </pc:spChg>
        <pc:spChg chg="mod">
          <ac:chgData name="Holmes, Ellen [NEA]" userId="S::eholmes@nea.org::8df78491-616d-4641-a13e-176bb27a1b7f" providerId="AD" clId="Web-{E9751B7D-B2C7-8E70-0BF9-C242B2D39163}" dt="2024-11-20T00:34:32.555" v="208" actId="20577"/>
          <ac:spMkLst>
            <pc:docMk/>
            <pc:sldMk cId="1746306616" sldId="1761"/>
            <ac:spMk id="455" creationId="{00000000-0000-0000-0000-000000000000}"/>
          </ac:spMkLst>
        </pc:spChg>
      </pc:sldChg>
      <pc:sldChg chg="del">
        <pc:chgData name="Holmes, Ellen [NEA]" userId="S::eholmes@nea.org::8df78491-616d-4641-a13e-176bb27a1b7f" providerId="AD" clId="Web-{E9751B7D-B2C7-8E70-0BF9-C242B2D39163}" dt="2024-11-20T00:27:55.843" v="140"/>
        <pc:sldMkLst>
          <pc:docMk/>
          <pc:sldMk cId="1573966896" sldId="1763"/>
        </pc:sldMkLst>
      </pc:sldChg>
      <pc:sldChg chg="add del">
        <pc:chgData name="Holmes, Ellen [NEA]" userId="S::eholmes@nea.org::8df78491-616d-4641-a13e-176bb27a1b7f" providerId="AD" clId="Web-{E9751B7D-B2C7-8E70-0BF9-C242B2D39163}" dt="2024-11-20T00:45:42.101" v="313"/>
        <pc:sldMkLst>
          <pc:docMk/>
          <pc:sldMk cId="1951166565" sldId="1765"/>
        </pc:sldMkLst>
      </pc:sldChg>
      <pc:sldChg chg="add del">
        <pc:chgData name="Holmes, Ellen [NEA]" userId="S::eholmes@nea.org::8df78491-616d-4641-a13e-176bb27a1b7f" providerId="AD" clId="Web-{E9751B7D-B2C7-8E70-0BF9-C242B2D39163}" dt="2024-11-20T00:45:43.695" v="314"/>
        <pc:sldMkLst>
          <pc:docMk/>
          <pc:sldMk cId="3097022807" sldId="1766"/>
        </pc:sldMkLst>
      </pc:sldChg>
      <pc:sldChg chg="add del">
        <pc:chgData name="Holmes, Ellen [NEA]" userId="S::eholmes@nea.org::8df78491-616d-4641-a13e-176bb27a1b7f" providerId="AD" clId="Web-{E9751B7D-B2C7-8E70-0BF9-C242B2D39163}" dt="2024-11-20T00:45:07.647" v="308"/>
        <pc:sldMkLst>
          <pc:docMk/>
          <pc:sldMk cId="3408129723" sldId="1767"/>
        </pc:sldMkLst>
      </pc:sldChg>
      <pc:sldChg chg="del">
        <pc:chgData name="Holmes, Ellen [NEA]" userId="S::eholmes@nea.org::8df78491-616d-4641-a13e-176bb27a1b7f" providerId="AD" clId="Web-{E9751B7D-B2C7-8E70-0BF9-C242B2D39163}" dt="2024-11-20T00:35:43.650" v="210"/>
        <pc:sldMkLst>
          <pc:docMk/>
          <pc:sldMk cId="2419541079" sldId="1768"/>
        </pc:sldMkLst>
      </pc:sldChg>
      <pc:sldChg chg="add del">
        <pc:chgData name="Holmes, Ellen [NEA]" userId="S::eholmes@nea.org::8df78491-616d-4641-a13e-176bb27a1b7f" providerId="AD" clId="Web-{E9751B7D-B2C7-8E70-0BF9-C242B2D39163}" dt="2024-11-20T00:45:38.132" v="312"/>
        <pc:sldMkLst>
          <pc:docMk/>
          <pc:sldMk cId="3037361822" sldId="1769"/>
        </pc:sldMkLst>
      </pc:sldChg>
      <pc:sldChg chg="modSp del">
        <pc:chgData name="Holmes, Ellen [NEA]" userId="S::eholmes@nea.org::8df78491-616d-4641-a13e-176bb27a1b7f" providerId="AD" clId="Web-{E9751B7D-B2C7-8E70-0BF9-C242B2D39163}" dt="2024-11-20T00:12:19.697" v="120"/>
        <pc:sldMkLst>
          <pc:docMk/>
          <pc:sldMk cId="930394652" sldId="1770"/>
        </pc:sldMkLst>
        <pc:picChg chg="mod modCrop">
          <ac:chgData name="Holmes, Ellen [NEA]" userId="S::eholmes@nea.org::8df78491-616d-4641-a13e-176bb27a1b7f" providerId="AD" clId="Web-{E9751B7D-B2C7-8E70-0BF9-C242B2D39163}" dt="2024-11-20T00:04:10.655" v="102" actId="14100"/>
          <ac:picMkLst>
            <pc:docMk/>
            <pc:sldMk cId="930394652" sldId="1770"/>
            <ac:picMk id="11" creationId="{F9D59DF9-18BE-0077-0B9C-390623A6E0BD}"/>
          </ac:picMkLst>
        </pc:picChg>
      </pc:sldChg>
      <pc:sldChg chg="addSp delSp modSp">
        <pc:chgData name="Holmes, Ellen [NEA]" userId="S::eholmes@nea.org::8df78491-616d-4641-a13e-176bb27a1b7f" providerId="AD" clId="Web-{E9751B7D-B2C7-8E70-0BF9-C242B2D39163}" dt="2024-11-20T01:50:43.085" v="706" actId="14100"/>
        <pc:sldMkLst>
          <pc:docMk/>
          <pc:sldMk cId="1527157291" sldId="1771"/>
        </pc:sldMkLst>
        <pc:spChg chg="mod">
          <ac:chgData name="Holmes, Ellen [NEA]" userId="S::eholmes@nea.org::8df78491-616d-4641-a13e-176bb27a1b7f" providerId="AD" clId="Web-{E9751B7D-B2C7-8E70-0BF9-C242B2D39163}" dt="2024-11-20T01:50:43.085" v="706" actId="14100"/>
          <ac:spMkLst>
            <pc:docMk/>
            <pc:sldMk cId="1527157291" sldId="1771"/>
            <ac:spMk id="3" creationId="{17EF9E56-F6BA-4B21-8D36-1F181EE819F4}"/>
          </ac:spMkLst>
        </pc:spChg>
        <pc:spChg chg="add">
          <ac:chgData name="Holmes, Ellen [NEA]" userId="S::eholmes@nea.org::8df78491-616d-4641-a13e-176bb27a1b7f" providerId="AD" clId="Web-{E9751B7D-B2C7-8E70-0BF9-C242B2D39163}" dt="2024-11-20T01:50:06.053" v="692"/>
          <ac:spMkLst>
            <pc:docMk/>
            <pc:sldMk cId="1527157291" sldId="1771"/>
            <ac:spMk id="4" creationId="{56A1278D-820A-0F51-9B68-63B8844F0314}"/>
          </ac:spMkLst>
        </pc:spChg>
        <pc:spChg chg="del">
          <ac:chgData name="Holmes, Ellen [NEA]" userId="S::eholmes@nea.org::8df78491-616d-4641-a13e-176bb27a1b7f" providerId="AD" clId="Web-{E9751B7D-B2C7-8E70-0BF9-C242B2D39163}" dt="2024-11-20T01:49:01.770" v="682"/>
          <ac:spMkLst>
            <pc:docMk/>
            <pc:sldMk cId="1527157291" sldId="1771"/>
            <ac:spMk id="5" creationId="{3678C19D-8DFA-FA96-2964-E0D3DE7E1CED}"/>
          </ac:spMkLst>
        </pc:spChg>
        <pc:spChg chg="del">
          <ac:chgData name="Holmes, Ellen [NEA]" userId="S::eholmes@nea.org::8df78491-616d-4641-a13e-176bb27a1b7f" providerId="AD" clId="Web-{E9751B7D-B2C7-8E70-0BF9-C242B2D39163}" dt="2024-11-20T01:48:57.926" v="681"/>
          <ac:spMkLst>
            <pc:docMk/>
            <pc:sldMk cId="1527157291" sldId="1771"/>
            <ac:spMk id="7" creationId="{B127C155-E02A-858B-46BF-8B98BCF83978}"/>
          </ac:spMkLst>
        </pc:spChg>
        <pc:spChg chg="mod">
          <ac:chgData name="Holmes, Ellen [NEA]" userId="S::eholmes@nea.org::8df78491-616d-4641-a13e-176bb27a1b7f" providerId="AD" clId="Web-{E9751B7D-B2C7-8E70-0BF9-C242B2D39163}" dt="2024-11-19T23:57:08.255" v="90" actId="20577"/>
          <ac:spMkLst>
            <pc:docMk/>
            <pc:sldMk cId="1527157291" sldId="1771"/>
            <ac:spMk id="9" creationId="{6A56EA04-8353-45EC-B55A-CCACE70D2F6A}"/>
          </ac:spMkLst>
        </pc:spChg>
        <pc:picChg chg="del">
          <ac:chgData name="Holmes, Ellen [NEA]" userId="S::eholmes@nea.org::8df78491-616d-4641-a13e-176bb27a1b7f" providerId="AD" clId="Web-{E9751B7D-B2C7-8E70-0BF9-C242B2D39163}" dt="2024-11-20T01:48:53.629" v="680"/>
          <ac:picMkLst>
            <pc:docMk/>
            <pc:sldMk cId="1527157291" sldId="1771"/>
            <ac:picMk id="8" creationId="{9B62C093-B10D-7F1B-3E52-BBA530543B22}"/>
          </ac:picMkLst>
        </pc:picChg>
      </pc:sldChg>
      <pc:sldChg chg="modSp">
        <pc:chgData name="Holmes, Ellen [NEA]" userId="S::eholmes@nea.org::8df78491-616d-4641-a13e-176bb27a1b7f" providerId="AD" clId="Web-{E9751B7D-B2C7-8E70-0BF9-C242B2D39163}" dt="2024-11-20T00:15:46.343" v="124" actId="1076"/>
        <pc:sldMkLst>
          <pc:docMk/>
          <pc:sldMk cId="4043091049" sldId="1773"/>
        </pc:sldMkLst>
        <pc:spChg chg="mod">
          <ac:chgData name="Holmes, Ellen [NEA]" userId="S::eholmes@nea.org::8df78491-616d-4641-a13e-176bb27a1b7f" providerId="AD" clId="Web-{E9751B7D-B2C7-8E70-0BF9-C242B2D39163}" dt="2024-11-20T00:15:46.343" v="124" actId="1076"/>
          <ac:spMkLst>
            <pc:docMk/>
            <pc:sldMk cId="4043091049" sldId="1773"/>
            <ac:spMk id="3" creationId="{1626D2E9-5AF5-4D05-98DA-57F795A8AE70}"/>
          </ac:spMkLst>
        </pc:spChg>
      </pc:sldChg>
      <pc:sldChg chg="del">
        <pc:chgData name="Holmes, Ellen [NEA]" userId="S::eholmes@nea.org::8df78491-616d-4641-a13e-176bb27a1b7f" providerId="AD" clId="Web-{E9751B7D-B2C7-8E70-0BF9-C242B2D39163}" dt="2024-11-20T00:06:32.159" v="103"/>
        <pc:sldMkLst>
          <pc:docMk/>
          <pc:sldMk cId="126696659" sldId="1775"/>
        </pc:sldMkLst>
      </pc:sldChg>
      <pc:sldChg chg="addSp modSp mod ord setBg">
        <pc:chgData name="Holmes, Ellen [NEA]" userId="S::eholmes@nea.org::8df78491-616d-4641-a13e-176bb27a1b7f" providerId="AD" clId="Web-{E9751B7D-B2C7-8E70-0BF9-C242B2D39163}" dt="2024-11-20T02:30:11.090" v="1420"/>
        <pc:sldMkLst>
          <pc:docMk/>
          <pc:sldMk cId="3574001847" sldId="1776"/>
        </pc:sldMkLst>
        <pc:spChg chg="mod">
          <ac:chgData name="Holmes, Ellen [NEA]" userId="S::eholmes@nea.org::8df78491-616d-4641-a13e-176bb27a1b7f" providerId="AD" clId="Web-{E9751B7D-B2C7-8E70-0BF9-C242B2D39163}" dt="2024-11-20T02:30:11.090" v="1420"/>
          <ac:spMkLst>
            <pc:docMk/>
            <pc:sldMk cId="3574001847" sldId="1776"/>
            <ac:spMk id="2" creationId="{00000000-0000-0000-0000-000000000000}"/>
          </ac:spMkLst>
        </pc:spChg>
        <pc:spChg chg="add">
          <ac:chgData name="Holmes, Ellen [NEA]" userId="S::eholmes@nea.org::8df78491-616d-4641-a13e-176bb27a1b7f" providerId="AD" clId="Web-{E9751B7D-B2C7-8E70-0BF9-C242B2D39163}" dt="2024-11-20T02:30:11.090" v="1420"/>
          <ac:spMkLst>
            <pc:docMk/>
            <pc:sldMk cId="3574001847" sldId="1776"/>
            <ac:spMk id="9" creationId="{A9D068DB-E7E7-4102-9402-EAA049E13118}"/>
          </ac:spMkLst>
        </pc:spChg>
        <pc:spChg chg="add">
          <ac:chgData name="Holmes, Ellen [NEA]" userId="S::eholmes@nea.org::8df78491-616d-4641-a13e-176bb27a1b7f" providerId="AD" clId="Web-{E9751B7D-B2C7-8E70-0BF9-C242B2D39163}" dt="2024-11-20T02:30:11.090" v="1420"/>
          <ac:spMkLst>
            <pc:docMk/>
            <pc:sldMk cId="3574001847" sldId="1776"/>
            <ac:spMk id="11" creationId="{96C8906C-CCD9-4F71-B3DD-BC1331E1A9E8}"/>
          </ac:spMkLst>
        </pc:spChg>
        <pc:spChg chg="add">
          <ac:chgData name="Holmes, Ellen [NEA]" userId="S::eholmes@nea.org::8df78491-616d-4641-a13e-176bb27a1b7f" providerId="AD" clId="Web-{E9751B7D-B2C7-8E70-0BF9-C242B2D39163}" dt="2024-11-20T02:30:11.090" v="1420"/>
          <ac:spMkLst>
            <pc:docMk/>
            <pc:sldMk cId="3574001847" sldId="1776"/>
            <ac:spMk id="15" creationId="{15746F23-6A4C-4A1F-A0CE-A0C8537D5247}"/>
          </ac:spMkLst>
        </pc:spChg>
        <pc:spChg chg="add">
          <ac:chgData name="Holmes, Ellen [NEA]" userId="S::eholmes@nea.org::8df78491-616d-4641-a13e-176bb27a1b7f" providerId="AD" clId="Web-{E9751B7D-B2C7-8E70-0BF9-C242B2D39163}" dt="2024-11-20T02:30:11.090" v="1420"/>
          <ac:spMkLst>
            <pc:docMk/>
            <pc:sldMk cId="3574001847" sldId="1776"/>
            <ac:spMk id="19" creationId="{87CC7517-DC26-4B88-BF95-5D09F3E93EDE}"/>
          </ac:spMkLst>
        </pc:spChg>
        <pc:spChg chg="add">
          <ac:chgData name="Holmes, Ellen [NEA]" userId="S::eholmes@nea.org::8df78491-616d-4641-a13e-176bb27a1b7f" providerId="AD" clId="Web-{E9751B7D-B2C7-8E70-0BF9-C242B2D39163}" dt="2024-11-20T02:30:11.090" v="1420"/>
          <ac:spMkLst>
            <pc:docMk/>
            <pc:sldMk cId="3574001847" sldId="1776"/>
            <ac:spMk id="21" creationId="{D87C466A-2605-4E25-9E19-8E277E2EAEE6}"/>
          </ac:spMkLst>
        </pc:spChg>
        <pc:picChg chg="mod">
          <ac:chgData name="Holmes, Ellen [NEA]" userId="S::eholmes@nea.org::8df78491-616d-4641-a13e-176bb27a1b7f" providerId="AD" clId="Web-{E9751B7D-B2C7-8E70-0BF9-C242B2D39163}" dt="2024-11-20T02:30:11.090" v="1420"/>
          <ac:picMkLst>
            <pc:docMk/>
            <pc:sldMk cId="3574001847" sldId="1776"/>
            <ac:picMk id="4" creationId="{00000000-0000-0000-0000-000000000000}"/>
          </ac:picMkLst>
        </pc:picChg>
        <pc:cxnChg chg="add">
          <ac:chgData name="Holmes, Ellen [NEA]" userId="S::eholmes@nea.org::8df78491-616d-4641-a13e-176bb27a1b7f" providerId="AD" clId="Web-{E9751B7D-B2C7-8E70-0BF9-C242B2D39163}" dt="2024-11-20T02:30:11.090" v="1420"/>
          <ac:cxnSpMkLst>
            <pc:docMk/>
            <pc:sldMk cId="3574001847" sldId="1776"/>
            <ac:cxnSpMk id="13" creationId="{CA0D6F13-628B-4FC4-AD48-A2B64677D017}"/>
          </ac:cxnSpMkLst>
        </pc:cxnChg>
        <pc:cxnChg chg="add">
          <ac:chgData name="Holmes, Ellen [NEA]" userId="S::eholmes@nea.org::8df78491-616d-4641-a13e-176bb27a1b7f" providerId="AD" clId="Web-{E9751B7D-B2C7-8E70-0BF9-C242B2D39163}" dt="2024-11-20T02:30:11.090" v="1420"/>
          <ac:cxnSpMkLst>
            <pc:docMk/>
            <pc:sldMk cId="3574001847" sldId="1776"/>
            <ac:cxnSpMk id="17" creationId="{D9BFE64E-CCE4-4F62-BB14-C7028756C8CB}"/>
          </ac:cxnSpMkLst>
        </pc:cxnChg>
      </pc:sldChg>
      <pc:sldChg chg="modSp del">
        <pc:chgData name="Holmes, Ellen [NEA]" userId="S::eholmes@nea.org::8df78491-616d-4641-a13e-176bb27a1b7f" providerId="AD" clId="Web-{E9751B7D-B2C7-8E70-0BF9-C242B2D39163}" dt="2024-11-20T01:54:51.186" v="804"/>
        <pc:sldMkLst>
          <pc:docMk/>
          <pc:sldMk cId="787586374" sldId="1777"/>
        </pc:sldMkLst>
        <pc:picChg chg="mod">
          <ac:chgData name="Holmes, Ellen [NEA]" userId="S::eholmes@nea.org::8df78491-616d-4641-a13e-176bb27a1b7f" providerId="AD" clId="Web-{E9751B7D-B2C7-8E70-0BF9-C242B2D39163}" dt="2024-11-20T00:13:28.480" v="121" actId="1076"/>
          <ac:picMkLst>
            <pc:docMk/>
            <pc:sldMk cId="787586374" sldId="1777"/>
            <ac:picMk id="3" creationId="{7C5B32E8-90FF-B89D-A041-D1A39A93D0A6}"/>
          </ac:picMkLst>
        </pc:picChg>
      </pc:sldChg>
      <pc:sldChg chg="addSp delSp modSp">
        <pc:chgData name="Holmes, Ellen [NEA]" userId="S::eholmes@nea.org::8df78491-616d-4641-a13e-176bb27a1b7f" providerId="AD" clId="Web-{E9751B7D-B2C7-8E70-0BF9-C242B2D39163}" dt="2024-11-20T01:49:28.943" v="688"/>
        <pc:sldMkLst>
          <pc:docMk/>
          <pc:sldMk cId="845025820" sldId="1778"/>
        </pc:sldMkLst>
        <pc:spChg chg="mod">
          <ac:chgData name="Holmes, Ellen [NEA]" userId="S::eholmes@nea.org::8df78491-616d-4641-a13e-176bb27a1b7f" providerId="AD" clId="Web-{E9751B7D-B2C7-8E70-0BF9-C242B2D39163}" dt="2024-11-19T23:56:46.443" v="86" actId="20577"/>
          <ac:spMkLst>
            <pc:docMk/>
            <pc:sldMk cId="845025820" sldId="1778"/>
            <ac:spMk id="2" creationId="{6A56EA04-8353-45EC-B55A-CCACE70D2F6A}"/>
          </ac:spMkLst>
        </pc:spChg>
        <pc:spChg chg="mod">
          <ac:chgData name="Holmes, Ellen [NEA]" userId="S::eholmes@nea.org::8df78491-616d-4641-a13e-176bb27a1b7f" providerId="AD" clId="Web-{E9751B7D-B2C7-8E70-0BF9-C242B2D39163}" dt="2024-11-20T01:48:42.692" v="678" actId="14100"/>
          <ac:spMkLst>
            <pc:docMk/>
            <pc:sldMk cId="845025820" sldId="1778"/>
            <ac:spMk id="3" creationId="{17EF9E56-F6BA-4B21-8D36-1F181EE819F4}"/>
          </ac:spMkLst>
        </pc:spChg>
        <pc:spChg chg="add mod">
          <ac:chgData name="Holmes, Ellen [NEA]" userId="S::eholmes@nea.org::8df78491-616d-4641-a13e-176bb27a1b7f" providerId="AD" clId="Web-{E9751B7D-B2C7-8E70-0BF9-C242B2D39163}" dt="2024-11-20T01:49:28.943" v="688"/>
          <ac:spMkLst>
            <pc:docMk/>
            <pc:sldMk cId="845025820" sldId="1778"/>
            <ac:spMk id="4" creationId="{B0CDBA09-0069-A4D7-AE5B-C2A7E49F2E88}"/>
          </ac:spMkLst>
        </pc:spChg>
        <pc:spChg chg="del">
          <ac:chgData name="Holmes, Ellen [NEA]" userId="S::eholmes@nea.org::8df78491-616d-4641-a13e-176bb27a1b7f" providerId="AD" clId="Web-{E9751B7D-B2C7-8E70-0BF9-C242B2D39163}" dt="2024-11-20T01:46:34.157" v="603"/>
          <ac:spMkLst>
            <pc:docMk/>
            <pc:sldMk cId="845025820" sldId="1778"/>
            <ac:spMk id="5" creationId="{58C3D9EC-1ECE-1DA2-0CD7-BD2DA66DE541}"/>
          </ac:spMkLst>
        </pc:spChg>
        <pc:spChg chg="del">
          <ac:chgData name="Holmes, Ellen [NEA]" userId="S::eholmes@nea.org::8df78491-616d-4641-a13e-176bb27a1b7f" providerId="AD" clId="Web-{E9751B7D-B2C7-8E70-0BF9-C242B2D39163}" dt="2024-11-20T01:46:31.376" v="602"/>
          <ac:spMkLst>
            <pc:docMk/>
            <pc:sldMk cId="845025820" sldId="1778"/>
            <ac:spMk id="7" creationId="{92B56615-6596-502E-2D01-04135A043B1B}"/>
          </ac:spMkLst>
        </pc:spChg>
        <pc:picChg chg="del">
          <ac:chgData name="Holmes, Ellen [NEA]" userId="S::eholmes@nea.org::8df78491-616d-4641-a13e-176bb27a1b7f" providerId="AD" clId="Web-{E9751B7D-B2C7-8E70-0BF9-C242B2D39163}" dt="2024-11-20T01:46:25.891" v="601"/>
          <ac:picMkLst>
            <pc:docMk/>
            <pc:sldMk cId="845025820" sldId="1778"/>
            <ac:picMk id="8" creationId="{DA78D848-4313-6ACC-102D-B3F06CC29D88}"/>
          </ac:picMkLst>
        </pc:picChg>
      </pc:sldChg>
      <pc:sldChg chg="del ord">
        <pc:chgData name="Holmes, Ellen [NEA]" userId="S::eholmes@nea.org::8df78491-616d-4641-a13e-176bb27a1b7f" providerId="AD" clId="Web-{E9751B7D-B2C7-8E70-0BF9-C242B2D39163}" dt="2024-11-20T02:15:24.005" v="1074"/>
        <pc:sldMkLst>
          <pc:docMk/>
          <pc:sldMk cId="3973246057" sldId="1779"/>
        </pc:sldMkLst>
      </pc:sldChg>
      <pc:sldChg chg="modSp del">
        <pc:chgData name="Holmes, Ellen [NEA]" userId="S::eholmes@nea.org::8df78491-616d-4641-a13e-176bb27a1b7f" providerId="AD" clId="Web-{E9751B7D-B2C7-8E70-0BF9-C242B2D39163}" dt="2024-11-20T02:16:22.615" v="1084"/>
        <pc:sldMkLst>
          <pc:docMk/>
          <pc:sldMk cId="3189997767" sldId="1780"/>
        </pc:sldMkLst>
        <pc:picChg chg="mod">
          <ac:chgData name="Holmes, Ellen [NEA]" userId="S::eholmes@nea.org::8df78491-616d-4641-a13e-176bb27a1b7f" providerId="AD" clId="Web-{E9751B7D-B2C7-8E70-0BF9-C242B2D39163}" dt="2024-11-20T00:15:05.389" v="122" actId="14100"/>
          <ac:picMkLst>
            <pc:docMk/>
            <pc:sldMk cId="3189997767" sldId="1780"/>
            <ac:picMk id="3" creationId="{7ED599C2-F314-5F4F-E28B-E54040E77371}"/>
          </ac:picMkLst>
        </pc:picChg>
      </pc:sldChg>
      <pc:sldChg chg="del">
        <pc:chgData name="Holmes, Ellen [NEA]" userId="S::eholmes@nea.org::8df78491-616d-4641-a13e-176bb27a1b7f" providerId="AD" clId="Web-{E9751B7D-B2C7-8E70-0BF9-C242B2D39163}" dt="2024-11-20T02:18:29.791" v="1106"/>
        <pc:sldMkLst>
          <pc:docMk/>
          <pc:sldMk cId="539149819" sldId="1781"/>
        </pc:sldMkLst>
      </pc:sldChg>
      <pc:sldChg chg="modSp">
        <pc:chgData name="Holmes, Ellen [NEA]" userId="S::eholmes@nea.org::8df78491-616d-4641-a13e-176bb27a1b7f" providerId="AD" clId="Web-{E9751B7D-B2C7-8E70-0BF9-C242B2D39163}" dt="2024-11-20T00:17:37.501" v="135" actId="20577"/>
        <pc:sldMkLst>
          <pc:docMk/>
          <pc:sldMk cId="3040938919" sldId="1782"/>
        </pc:sldMkLst>
        <pc:spChg chg="mod">
          <ac:chgData name="Holmes, Ellen [NEA]" userId="S::eholmes@nea.org::8df78491-616d-4641-a13e-176bb27a1b7f" providerId="AD" clId="Web-{E9751B7D-B2C7-8E70-0BF9-C242B2D39163}" dt="2024-11-20T00:17:37.501" v="135" actId="20577"/>
          <ac:spMkLst>
            <pc:docMk/>
            <pc:sldMk cId="3040938919" sldId="1782"/>
            <ac:spMk id="2" creationId="{2B993917-DB4B-3F84-3864-AAF8C67345C1}"/>
          </ac:spMkLst>
        </pc:spChg>
      </pc:sldChg>
      <pc:sldChg chg="addSp delSp modSp mod modClrScheme chgLayout">
        <pc:chgData name="Holmes, Ellen [NEA]" userId="S::eholmes@nea.org::8df78491-616d-4641-a13e-176bb27a1b7f" providerId="AD" clId="Web-{E9751B7D-B2C7-8E70-0BF9-C242B2D39163}" dt="2024-11-20T02:13:38.220" v="1066" actId="20577"/>
        <pc:sldMkLst>
          <pc:docMk/>
          <pc:sldMk cId="537272986" sldId="1790"/>
        </pc:sldMkLst>
        <pc:spChg chg="add mod ord">
          <ac:chgData name="Holmes, Ellen [NEA]" userId="S::eholmes@nea.org::8df78491-616d-4641-a13e-176bb27a1b7f" providerId="AD" clId="Web-{E9751B7D-B2C7-8E70-0BF9-C242B2D39163}" dt="2024-11-20T02:13:38.220" v="1066" actId="20577"/>
          <ac:spMkLst>
            <pc:docMk/>
            <pc:sldMk cId="537272986" sldId="1790"/>
            <ac:spMk id="2" creationId="{B1C55798-2238-2FB0-395D-DA548C7AFDE8}"/>
          </ac:spMkLst>
        </pc:spChg>
        <pc:spChg chg="add del mod ord">
          <ac:chgData name="Holmes, Ellen [NEA]" userId="S::eholmes@nea.org::8df78491-616d-4641-a13e-176bb27a1b7f" providerId="AD" clId="Web-{E9751B7D-B2C7-8E70-0BF9-C242B2D39163}" dt="2024-11-20T02:13:20.720" v="1061"/>
          <ac:spMkLst>
            <pc:docMk/>
            <pc:sldMk cId="537272986" sldId="1790"/>
            <ac:spMk id="3" creationId="{2DD454A2-356C-7CE2-B4EC-DC64F3DB850F}"/>
          </ac:spMkLst>
        </pc:spChg>
        <pc:picChg chg="mod modCrop">
          <ac:chgData name="Holmes, Ellen [NEA]" userId="S::eholmes@nea.org::8df78491-616d-4641-a13e-176bb27a1b7f" providerId="AD" clId="Web-{E9751B7D-B2C7-8E70-0BF9-C242B2D39163}" dt="2024-11-20T02:13:34.814" v="1064" actId="1076"/>
          <ac:picMkLst>
            <pc:docMk/>
            <pc:sldMk cId="537272986" sldId="1790"/>
            <ac:picMk id="8" creationId="{61332AA9-E914-D660-B7AA-91F166E10A96}"/>
          </ac:picMkLst>
        </pc:picChg>
      </pc:sldChg>
      <pc:sldChg chg="del">
        <pc:chgData name="Holmes, Ellen [NEA]" userId="S::eholmes@nea.org::8df78491-616d-4641-a13e-176bb27a1b7f" providerId="AD" clId="Web-{E9751B7D-B2C7-8E70-0BF9-C242B2D39163}" dt="2024-11-20T00:06:43.018" v="104"/>
        <pc:sldMkLst>
          <pc:docMk/>
          <pc:sldMk cId="2971131756" sldId="1792"/>
        </pc:sldMkLst>
      </pc:sldChg>
      <pc:sldChg chg="addSp modSp add mod replId setBg">
        <pc:chgData name="Holmes, Ellen [NEA]" userId="S::eholmes@nea.org::8df78491-616d-4641-a13e-176bb27a1b7f" providerId="AD" clId="Web-{E9751B7D-B2C7-8E70-0BF9-C242B2D39163}" dt="2024-11-20T02:20:32.059" v="1174"/>
        <pc:sldMkLst>
          <pc:docMk/>
          <pc:sldMk cId="2506893571" sldId="1793"/>
        </pc:sldMkLst>
        <pc:spChg chg="mod">
          <ac:chgData name="Holmes, Ellen [NEA]" userId="S::eholmes@nea.org::8df78491-616d-4641-a13e-176bb27a1b7f" providerId="AD" clId="Web-{E9751B7D-B2C7-8E70-0BF9-C242B2D39163}" dt="2024-11-20T02:20:32.059" v="1174"/>
          <ac:spMkLst>
            <pc:docMk/>
            <pc:sldMk cId="2506893571" sldId="1793"/>
            <ac:spMk id="2" creationId="{00000000-0000-0000-0000-000000000000}"/>
          </ac:spMkLst>
        </pc:spChg>
        <pc:spChg chg="add">
          <ac:chgData name="Holmes, Ellen [NEA]" userId="S::eholmes@nea.org::8df78491-616d-4641-a13e-176bb27a1b7f" providerId="AD" clId="Web-{E9751B7D-B2C7-8E70-0BF9-C242B2D39163}" dt="2024-11-20T02:20:32.059" v="1174"/>
          <ac:spMkLst>
            <pc:docMk/>
            <pc:sldMk cId="2506893571" sldId="1793"/>
            <ac:spMk id="9" creationId="{A9D068DB-E7E7-4102-9402-EAA049E13118}"/>
          </ac:spMkLst>
        </pc:spChg>
        <pc:spChg chg="add">
          <ac:chgData name="Holmes, Ellen [NEA]" userId="S::eholmes@nea.org::8df78491-616d-4641-a13e-176bb27a1b7f" providerId="AD" clId="Web-{E9751B7D-B2C7-8E70-0BF9-C242B2D39163}" dt="2024-11-20T02:20:32.059" v="1174"/>
          <ac:spMkLst>
            <pc:docMk/>
            <pc:sldMk cId="2506893571" sldId="1793"/>
            <ac:spMk id="11" creationId="{96C8906C-CCD9-4F71-B3DD-BC1331E1A9E8}"/>
          </ac:spMkLst>
        </pc:spChg>
        <pc:spChg chg="add">
          <ac:chgData name="Holmes, Ellen [NEA]" userId="S::eholmes@nea.org::8df78491-616d-4641-a13e-176bb27a1b7f" providerId="AD" clId="Web-{E9751B7D-B2C7-8E70-0BF9-C242B2D39163}" dt="2024-11-20T02:20:32.059" v="1174"/>
          <ac:spMkLst>
            <pc:docMk/>
            <pc:sldMk cId="2506893571" sldId="1793"/>
            <ac:spMk id="15" creationId="{15746F23-6A4C-4A1F-A0CE-A0C8537D5247}"/>
          </ac:spMkLst>
        </pc:spChg>
        <pc:spChg chg="add">
          <ac:chgData name="Holmes, Ellen [NEA]" userId="S::eholmes@nea.org::8df78491-616d-4641-a13e-176bb27a1b7f" providerId="AD" clId="Web-{E9751B7D-B2C7-8E70-0BF9-C242B2D39163}" dt="2024-11-20T02:20:32.059" v="1174"/>
          <ac:spMkLst>
            <pc:docMk/>
            <pc:sldMk cId="2506893571" sldId="1793"/>
            <ac:spMk id="19" creationId="{87CC7517-DC26-4B88-BF95-5D09F3E93EDE}"/>
          </ac:spMkLst>
        </pc:spChg>
        <pc:spChg chg="add">
          <ac:chgData name="Holmes, Ellen [NEA]" userId="S::eholmes@nea.org::8df78491-616d-4641-a13e-176bb27a1b7f" providerId="AD" clId="Web-{E9751B7D-B2C7-8E70-0BF9-C242B2D39163}" dt="2024-11-20T02:20:32.059" v="1174"/>
          <ac:spMkLst>
            <pc:docMk/>
            <pc:sldMk cId="2506893571" sldId="1793"/>
            <ac:spMk id="21" creationId="{D87C466A-2605-4E25-9E19-8E277E2EAEE6}"/>
          </ac:spMkLst>
        </pc:spChg>
        <pc:picChg chg="mod">
          <ac:chgData name="Holmes, Ellen [NEA]" userId="S::eholmes@nea.org::8df78491-616d-4641-a13e-176bb27a1b7f" providerId="AD" clId="Web-{E9751B7D-B2C7-8E70-0BF9-C242B2D39163}" dt="2024-11-20T02:20:32.059" v="1174"/>
          <ac:picMkLst>
            <pc:docMk/>
            <pc:sldMk cId="2506893571" sldId="1793"/>
            <ac:picMk id="4" creationId="{00000000-0000-0000-0000-000000000000}"/>
          </ac:picMkLst>
        </pc:picChg>
        <pc:cxnChg chg="add">
          <ac:chgData name="Holmes, Ellen [NEA]" userId="S::eholmes@nea.org::8df78491-616d-4641-a13e-176bb27a1b7f" providerId="AD" clId="Web-{E9751B7D-B2C7-8E70-0BF9-C242B2D39163}" dt="2024-11-20T02:20:32.059" v="1174"/>
          <ac:cxnSpMkLst>
            <pc:docMk/>
            <pc:sldMk cId="2506893571" sldId="1793"/>
            <ac:cxnSpMk id="13" creationId="{CA0D6F13-628B-4FC4-AD48-A2B64677D017}"/>
          </ac:cxnSpMkLst>
        </pc:cxnChg>
        <pc:cxnChg chg="add">
          <ac:chgData name="Holmes, Ellen [NEA]" userId="S::eholmes@nea.org::8df78491-616d-4641-a13e-176bb27a1b7f" providerId="AD" clId="Web-{E9751B7D-B2C7-8E70-0BF9-C242B2D39163}" dt="2024-11-20T02:20:32.059" v="1174"/>
          <ac:cxnSpMkLst>
            <pc:docMk/>
            <pc:sldMk cId="2506893571" sldId="1793"/>
            <ac:cxnSpMk id="17" creationId="{D9BFE64E-CCE4-4F62-BB14-C7028756C8CB}"/>
          </ac:cxnSpMkLst>
        </pc:cxnChg>
      </pc:sldChg>
      <pc:sldChg chg="modSp new del ord">
        <pc:chgData name="Holmes, Ellen [NEA]" userId="S::eholmes@nea.org::8df78491-616d-4641-a13e-176bb27a1b7f" providerId="AD" clId="Web-{E9751B7D-B2C7-8E70-0BF9-C242B2D39163}" dt="2024-11-20T01:44:54.764" v="573"/>
        <pc:sldMkLst>
          <pc:docMk/>
          <pc:sldMk cId="2410455914" sldId="1794"/>
        </pc:sldMkLst>
        <pc:spChg chg="mod">
          <ac:chgData name="Holmes, Ellen [NEA]" userId="S::eholmes@nea.org::8df78491-616d-4641-a13e-176bb27a1b7f" providerId="AD" clId="Web-{E9751B7D-B2C7-8E70-0BF9-C242B2D39163}" dt="2024-11-19T23:48:14.265" v="16" actId="1076"/>
          <ac:spMkLst>
            <pc:docMk/>
            <pc:sldMk cId="2410455914" sldId="1794"/>
            <ac:spMk id="2" creationId="{0495F16D-7301-7699-46A1-24669FCC82B5}"/>
          </ac:spMkLst>
        </pc:spChg>
        <pc:spChg chg="mod">
          <ac:chgData name="Holmes, Ellen [NEA]" userId="S::eholmes@nea.org::8df78491-616d-4641-a13e-176bb27a1b7f" providerId="AD" clId="Web-{E9751B7D-B2C7-8E70-0BF9-C242B2D39163}" dt="2024-11-20T01:44:50.857" v="572" actId="20577"/>
          <ac:spMkLst>
            <pc:docMk/>
            <pc:sldMk cId="2410455914" sldId="1794"/>
            <ac:spMk id="3" creationId="{81A35D0C-97EB-CAA6-44FE-5F4CD67AD220}"/>
          </ac:spMkLst>
        </pc:spChg>
      </pc:sldChg>
      <pc:sldChg chg="addSp delSp modSp new">
        <pc:chgData name="Holmes, Ellen [NEA]" userId="S::eholmes@nea.org::8df78491-616d-4641-a13e-176bb27a1b7f" providerId="AD" clId="Web-{E9751B7D-B2C7-8E70-0BF9-C242B2D39163}" dt="2024-11-20T02:19:28.995" v="1133" actId="14100"/>
        <pc:sldMkLst>
          <pc:docMk/>
          <pc:sldMk cId="2738866670" sldId="1795"/>
        </pc:sldMkLst>
        <pc:spChg chg="mod">
          <ac:chgData name="Holmes, Ellen [NEA]" userId="S::eholmes@nea.org::8df78491-616d-4641-a13e-176bb27a1b7f" providerId="AD" clId="Web-{E9751B7D-B2C7-8E70-0BF9-C242B2D39163}" dt="2024-11-20T02:19:14.011" v="1129" actId="1076"/>
          <ac:spMkLst>
            <pc:docMk/>
            <pc:sldMk cId="2738866670" sldId="1795"/>
            <ac:spMk id="2" creationId="{6224023F-2E4D-60B9-10A7-54E4BF452D64}"/>
          </ac:spMkLst>
        </pc:spChg>
        <pc:spChg chg="del">
          <ac:chgData name="Holmes, Ellen [NEA]" userId="S::eholmes@nea.org::8df78491-616d-4641-a13e-176bb27a1b7f" providerId="AD" clId="Web-{E9751B7D-B2C7-8E70-0BF9-C242B2D39163}" dt="2024-11-20T00:08:03.801" v="113"/>
          <ac:spMkLst>
            <pc:docMk/>
            <pc:sldMk cId="2738866670" sldId="1795"/>
            <ac:spMk id="3" creationId="{D36AE66B-7A74-FDDA-DEC6-A0580FA04E63}"/>
          </ac:spMkLst>
        </pc:spChg>
        <pc:picChg chg="add mod ord modCrop">
          <ac:chgData name="Holmes, Ellen [NEA]" userId="S::eholmes@nea.org::8df78491-616d-4641-a13e-176bb27a1b7f" providerId="AD" clId="Web-{E9751B7D-B2C7-8E70-0BF9-C242B2D39163}" dt="2024-11-20T02:19:28.995" v="1133" actId="14100"/>
          <ac:picMkLst>
            <pc:docMk/>
            <pc:sldMk cId="2738866670" sldId="1795"/>
            <ac:picMk id="4" creationId="{C632BCC8-5180-CEFA-B9E3-13F1019A0C74}"/>
          </ac:picMkLst>
        </pc:picChg>
      </pc:sldChg>
      <pc:sldChg chg="modSp add replId">
        <pc:chgData name="Holmes, Ellen [NEA]" userId="S::eholmes@nea.org::8df78491-616d-4641-a13e-176bb27a1b7f" providerId="AD" clId="Web-{E9751B7D-B2C7-8E70-0BF9-C242B2D39163}" dt="2024-11-20T00:31:22.082" v="148" actId="20577"/>
        <pc:sldMkLst>
          <pc:docMk/>
          <pc:sldMk cId="3895557823" sldId="1796"/>
        </pc:sldMkLst>
        <pc:spChg chg="mod">
          <ac:chgData name="Holmes, Ellen [NEA]" userId="S::eholmes@nea.org::8df78491-616d-4641-a13e-176bb27a1b7f" providerId="AD" clId="Web-{E9751B7D-B2C7-8E70-0BF9-C242B2D39163}" dt="2024-11-20T00:31:22.082" v="148" actId="20577"/>
          <ac:spMkLst>
            <pc:docMk/>
            <pc:sldMk cId="3895557823" sldId="1796"/>
            <ac:spMk id="2" creationId="{00000000-0000-0000-0000-000000000000}"/>
          </ac:spMkLst>
        </pc:spChg>
      </pc:sldChg>
      <pc:sldChg chg="modSp new add del ord">
        <pc:chgData name="Holmes, Ellen [NEA]" userId="S::eholmes@nea.org::8df78491-616d-4641-a13e-176bb27a1b7f" providerId="AD" clId="Web-{E9751B7D-B2C7-8E70-0BF9-C242B2D39163}" dt="2024-11-20T01:58:45.114" v="826"/>
        <pc:sldMkLst>
          <pc:docMk/>
          <pc:sldMk cId="1622130040" sldId="1797"/>
        </pc:sldMkLst>
        <pc:spChg chg="mod">
          <ac:chgData name="Holmes, Ellen [NEA]" userId="S::eholmes@nea.org::8df78491-616d-4641-a13e-176bb27a1b7f" providerId="AD" clId="Web-{E9751B7D-B2C7-8E70-0BF9-C242B2D39163}" dt="2024-11-20T00:43:26.223" v="286" actId="20577"/>
          <ac:spMkLst>
            <pc:docMk/>
            <pc:sldMk cId="1622130040" sldId="1797"/>
            <ac:spMk id="2" creationId="{50B2D8ED-DEE8-88EA-7B9C-11B2E9303780}"/>
          </ac:spMkLst>
        </pc:spChg>
        <pc:spChg chg="mod">
          <ac:chgData name="Holmes, Ellen [NEA]" userId="S::eholmes@nea.org::8df78491-616d-4641-a13e-176bb27a1b7f" providerId="AD" clId="Web-{E9751B7D-B2C7-8E70-0BF9-C242B2D39163}" dt="2024-11-20T00:43:56.395" v="302" actId="14100"/>
          <ac:spMkLst>
            <pc:docMk/>
            <pc:sldMk cId="1622130040" sldId="1797"/>
            <ac:spMk id="3" creationId="{94CCA3F8-8307-F92E-CB3A-2811CA8CA6C1}"/>
          </ac:spMkLst>
        </pc:spChg>
      </pc:sldChg>
      <pc:sldChg chg="addSp delSp modSp add del mod setBg">
        <pc:chgData name="Holmes, Ellen [NEA]" userId="S::eholmes@nea.org::8df78491-616d-4641-a13e-176bb27a1b7f" providerId="AD" clId="Web-{E9751B7D-B2C7-8E70-0BF9-C242B2D39163}" dt="2024-11-20T02:59:17.073" v="1811"/>
        <pc:sldMkLst>
          <pc:docMk/>
          <pc:sldMk cId="91983576" sldId="1798"/>
        </pc:sldMkLst>
        <pc:spChg chg="mod">
          <ac:chgData name="Holmes, Ellen [NEA]" userId="S::eholmes@nea.org::8df78491-616d-4641-a13e-176bb27a1b7f" providerId="AD" clId="Web-{E9751B7D-B2C7-8E70-0BF9-C242B2D39163}" dt="2024-11-20T02:09:10.334" v="999"/>
          <ac:spMkLst>
            <pc:docMk/>
            <pc:sldMk cId="91983576" sldId="1798"/>
            <ac:spMk id="2" creationId="{CFB47D6C-25B4-4C0F-B4C8-F30DE32816F1}"/>
          </ac:spMkLst>
        </pc:spChg>
        <pc:spChg chg="del mod">
          <ac:chgData name="Holmes, Ellen [NEA]" userId="S::eholmes@nea.org::8df78491-616d-4641-a13e-176bb27a1b7f" providerId="AD" clId="Web-{E9751B7D-B2C7-8E70-0BF9-C242B2D39163}" dt="2024-11-20T02:08:43.740" v="996"/>
          <ac:spMkLst>
            <pc:docMk/>
            <pc:sldMk cId="91983576" sldId="1798"/>
            <ac:spMk id="6" creationId="{9E7D7472-1C52-4E48-BD4C-58B3E005C7EE}"/>
          </ac:spMkLst>
        </pc:spChg>
        <pc:spChg chg="add">
          <ac:chgData name="Holmes, Ellen [NEA]" userId="S::eholmes@nea.org::8df78491-616d-4641-a13e-176bb27a1b7f" providerId="AD" clId="Web-{E9751B7D-B2C7-8E70-0BF9-C242B2D39163}" dt="2024-11-20T02:09:10.334" v="999"/>
          <ac:spMkLst>
            <pc:docMk/>
            <pc:sldMk cId="91983576" sldId="1798"/>
            <ac:spMk id="14" creationId="{3F89FC01-D0CF-4899-A184-1F007036308A}"/>
          </ac:spMkLst>
        </pc:spChg>
        <pc:spChg chg="add">
          <ac:chgData name="Holmes, Ellen [NEA]" userId="S::eholmes@nea.org::8df78491-616d-4641-a13e-176bb27a1b7f" providerId="AD" clId="Web-{E9751B7D-B2C7-8E70-0BF9-C242B2D39163}" dt="2024-11-20T02:09:10.334" v="999"/>
          <ac:spMkLst>
            <pc:docMk/>
            <pc:sldMk cId="91983576" sldId="1798"/>
            <ac:spMk id="16" creationId="{F4E5A9FF-C93F-4A6D-ABDE-2533C3017B89}"/>
          </ac:spMkLst>
        </pc:spChg>
        <pc:spChg chg="add">
          <ac:chgData name="Holmes, Ellen [NEA]" userId="S::eholmes@nea.org::8df78491-616d-4641-a13e-176bb27a1b7f" providerId="AD" clId="Web-{E9751B7D-B2C7-8E70-0BF9-C242B2D39163}" dt="2024-11-20T02:09:10.334" v="999"/>
          <ac:spMkLst>
            <pc:docMk/>
            <pc:sldMk cId="91983576" sldId="1798"/>
            <ac:spMk id="20" creationId="{4B019A08-55AD-4038-B865-37DA596B8CE3}"/>
          </ac:spMkLst>
        </pc:spChg>
        <pc:spChg chg="add">
          <ac:chgData name="Holmes, Ellen [NEA]" userId="S::eholmes@nea.org::8df78491-616d-4641-a13e-176bb27a1b7f" providerId="AD" clId="Web-{E9751B7D-B2C7-8E70-0BF9-C242B2D39163}" dt="2024-11-20T02:09:10.334" v="999"/>
          <ac:spMkLst>
            <pc:docMk/>
            <pc:sldMk cId="91983576" sldId="1798"/>
            <ac:spMk id="24" creationId="{1627C7B9-FD35-4E35-B741-E4A9A5F416ED}"/>
          </ac:spMkLst>
        </pc:spChg>
        <pc:spChg chg="add">
          <ac:chgData name="Holmes, Ellen [NEA]" userId="S::eholmes@nea.org::8df78491-616d-4641-a13e-176bb27a1b7f" providerId="AD" clId="Web-{E9751B7D-B2C7-8E70-0BF9-C242B2D39163}" dt="2024-11-20T02:09:10.334" v="999"/>
          <ac:spMkLst>
            <pc:docMk/>
            <pc:sldMk cId="91983576" sldId="1798"/>
            <ac:spMk id="26" creationId="{476B7131-2035-43F9-84E8-2B4749D333B9}"/>
          </ac:spMkLst>
        </pc:spChg>
        <pc:graphicFrameChg chg="add mod modGraphic">
          <ac:chgData name="Holmes, Ellen [NEA]" userId="S::eholmes@nea.org::8df78491-616d-4641-a13e-176bb27a1b7f" providerId="AD" clId="Web-{E9751B7D-B2C7-8E70-0BF9-C242B2D39163}" dt="2024-11-20T02:09:10.334" v="999"/>
          <ac:graphicFrameMkLst>
            <pc:docMk/>
            <pc:sldMk cId="91983576" sldId="1798"/>
            <ac:graphicFrameMk id="9" creationId="{46F5A0FB-3EFC-1693-1AE9-4831B9158604}"/>
          </ac:graphicFrameMkLst>
        </pc:graphicFrameChg>
        <pc:picChg chg="mod">
          <ac:chgData name="Holmes, Ellen [NEA]" userId="S::eholmes@nea.org::8df78491-616d-4641-a13e-176bb27a1b7f" providerId="AD" clId="Web-{E9751B7D-B2C7-8E70-0BF9-C242B2D39163}" dt="2024-11-20T02:09:10.334" v="999"/>
          <ac:picMkLst>
            <pc:docMk/>
            <pc:sldMk cId="91983576" sldId="1798"/>
            <ac:picMk id="7" creationId="{98400ABC-EBEE-4811-8BB0-EB86531FA06F}"/>
          </ac:picMkLst>
        </pc:picChg>
        <pc:cxnChg chg="add">
          <ac:chgData name="Holmes, Ellen [NEA]" userId="S::eholmes@nea.org::8df78491-616d-4641-a13e-176bb27a1b7f" providerId="AD" clId="Web-{E9751B7D-B2C7-8E70-0BF9-C242B2D39163}" dt="2024-11-20T02:09:10.334" v="999"/>
          <ac:cxnSpMkLst>
            <pc:docMk/>
            <pc:sldMk cId="91983576" sldId="1798"/>
            <ac:cxnSpMk id="18" creationId="{890A4124-979D-4376-AA58-6501D58B67BD}"/>
          </ac:cxnSpMkLst>
        </pc:cxnChg>
        <pc:cxnChg chg="add">
          <ac:chgData name="Holmes, Ellen [NEA]" userId="S::eholmes@nea.org::8df78491-616d-4641-a13e-176bb27a1b7f" providerId="AD" clId="Web-{E9751B7D-B2C7-8E70-0BF9-C242B2D39163}" dt="2024-11-20T02:09:10.334" v="999"/>
          <ac:cxnSpMkLst>
            <pc:docMk/>
            <pc:sldMk cId="91983576" sldId="1798"/>
            <ac:cxnSpMk id="22" creationId="{2BA067F2-7FAF-4758-9BC4-F7C88ED9044B}"/>
          </ac:cxnSpMkLst>
        </pc:cxnChg>
      </pc:sldChg>
      <pc:sldChg chg="delSp modSp add del replId">
        <pc:chgData name="Holmes, Ellen [NEA]" userId="S::eholmes@nea.org::8df78491-616d-4641-a13e-176bb27a1b7f" providerId="AD" clId="Web-{E9751B7D-B2C7-8E70-0BF9-C242B2D39163}" dt="2024-11-20T00:59:05.478" v="569"/>
        <pc:sldMkLst>
          <pc:docMk/>
          <pc:sldMk cId="1023050211" sldId="1799"/>
        </pc:sldMkLst>
        <pc:spChg chg="mod">
          <ac:chgData name="Holmes, Ellen [NEA]" userId="S::eholmes@nea.org::8df78491-616d-4641-a13e-176bb27a1b7f" providerId="AD" clId="Web-{E9751B7D-B2C7-8E70-0BF9-C242B2D39163}" dt="2024-11-20T00:59:04.446" v="568" actId="20577"/>
          <ac:spMkLst>
            <pc:docMk/>
            <pc:sldMk cId="1023050211" sldId="1799"/>
            <ac:spMk id="2" creationId="{0495F16D-7301-7699-46A1-24669FCC82B5}"/>
          </ac:spMkLst>
        </pc:spChg>
        <pc:spChg chg="del mod">
          <ac:chgData name="Holmes, Ellen [NEA]" userId="S::eholmes@nea.org::8df78491-616d-4641-a13e-176bb27a1b7f" providerId="AD" clId="Web-{E9751B7D-B2C7-8E70-0BF9-C242B2D39163}" dt="2024-11-20T00:57:28.569" v="527"/>
          <ac:spMkLst>
            <pc:docMk/>
            <pc:sldMk cId="1023050211" sldId="1799"/>
            <ac:spMk id="3" creationId="{81A35D0C-97EB-CAA6-44FE-5F4CD67AD220}"/>
          </ac:spMkLst>
        </pc:spChg>
      </pc:sldChg>
      <pc:sldChg chg="modSp add replId">
        <pc:chgData name="Holmes, Ellen [NEA]" userId="S::eholmes@nea.org::8df78491-616d-4641-a13e-176bb27a1b7f" providerId="AD" clId="Web-{E9751B7D-B2C7-8E70-0BF9-C242B2D39163}" dt="2024-11-20T00:56:25.334" v="509" actId="20577"/>
        <pc:sldMkLst>
          <pc:docMk/>
          <pc:sldMk cId="2958900214" sldId="1800"/>
        </pc:sldMkLst>
        <pc:spChg chg="mod">
          <ac:chgData name="Holmes, Ellen [NEA]" userId="S::eholmes@nea.org::8df78491-616d-4641-a13e-176bb27a1b7f" providerId="AD" clId="Web-{E9751B7D-B2C7-8E70-0BF9-C242B2D39163}" dt="2024-11-20T00:55:39.817" v="456" actId="20577"/>
          <ac:spMkLst>
            <pc:docMk/>
            <pc:sldMk cId="2958900214" sldId="1800"/>
            <ac:spMk id="2" creationId="{30973651-4C55-4888-A17A-92FF39CA607F}"/>
          </ac:spMkLst>
        </pc:spChg>
        <pc:spChg chg="mod">
          <ac:chgData name="Holmes, Ellen [NEA]" userId="S::eholmes@nea.org::8df78491-616d-4641-a13e-176bb27a1b7f" providerId="AD" clId="Web-{E9751B7D-B2C7-8E70-0BF9-C242B2D39163}" dt="2024-11-20T00:56:25.334" v="509" actId="20577"/>
          <ac:spMkLst>
            <pc:docMk/>
            <pc:sldMk cId="2958900214" sldId="1800"/>
            <ac:spMk id="3" creationId="{630099AC-3DFB-4314-925F-2C89B5468557}"/>
          </ac:spMkLst>
        </pc:spChg>
      </pc:sldChg>
      <pc:sldChg chg="add del replId">
        <pc:chgData name="Holmes, Ellen [NEA]" userId="S::eholmes@nea.org::8df78491-616d-4641-a13e-176bb27a1b7f" providerId="AD" clId="Web-{E9751B7D-B2C7-8E70-0BF9-C242B2D39163}" dt="2024-11-20T01:50:59.289" v="707"/>
        <pc:sldMkLst>
          <pc:docMk/>
          <pc:sldMk cId="30076157" sldId="1801"/>
        </pc:sldMkLst>
      </pc:sldChg>
      <pc:sldChg chg="new del">
        <pc:chgData name="Holmes, Ellen [NEA]" userId="S::eholmes@nea.org::8df78491-616d-4641-a13e-176bb27a1b7f" providerId="AD" clId="Web-{E9751B7D-B2C7-8E70-0BF9-C242B2D39163}" dt="2024-11-20T01:55:10.092" v="805"/>
        <pc:sldMkLst>
          <pc:docMk/>
          <pc:sldMk cId="1478863792" sldId="1801"/>
        </pc:sldMkLst>
      </pc:sldChg>
      <pc:sldChg chg="modSp new">
        <pc:chgData name="Holmes, Ellen [NEA]" userId="S::eholmes@nea.org::8df78491-616d-4641-a13e-176bb27a1b7f" providerId="AD" clId="Web-{E9751B7D-B2C7-8E70-0BF9-C242B2D39163}" dt="2024-11-20T02:17:16.367" v="1095" actId="20577"/>
        <pc:sldMkLst>
          <pc:docMk/>
          <pc:sldMk cId="2132908743" sldId="1802"/>
        </pc:sldMkLst>
        <pc:spChg chg="mod">
          <ac:chgData name="Holmes, Ellen [NEA]" userId="S::eholmes@nea.org::8df78491-616d-4641-a13e-176bb27a1b7f" providerId="AD" clId="Web-{E9751B7D-B2C7-8E70-0BF9-C242B2D39163}" dt="2024-11-20T01:52:22.869" v="713" actId="20577"/>
          <ac:spMkLst>
            <pc:docMk/>
            <pc:sldMk cId="2132908743" sldId="1802"/>
            <ac:spMk id="2" creationId="{6869ED05-EA31-B3CB-D076-6CD1396E39D8}"/>
          </ac:spMkLst>
        </pc:spChg>
        <pc:spChg chg="mod">
          <ac:chgData name="Holmes, Ellen [NEA]" userId="S::eholmes@nea.org::8df78491-616d-4641-a13e-176bb27a1b7f" providerId="AD" clId="Web-{E9751B7D-B2C7-8E70-0BF9-C242B2D39163}" dt="2024-11-20T02:17:16.367" v="1095" actId="20577"/>
          <ac:spMkLst>
            <pc:docMk/>
            <pc:sldMk cId="2132908743" sldId="1802"/>
            <ac:spMk id="3" creationId="{9EF656AF-E137-7356-4356-F4B0A660C705}"/>
          </ac:spMkLst>
        </pc:spChg>
      </pc:sldChg>
      <pc:sldChg chg="add del replId">
        <pc:chgData name="Holmes, Ellen [NEA]" userId="S::eholmes@nea.org::8df78491-616d-4641-a13e-176bb27a1b7f" providerId="AD" clId="Web-{E9751B7D-B2C7-8E70-0BF9-C242B2D39163}" dt="2024-11-20T01:49:55.350" v="691"/>
        <pc:sldMkLst>
          <pc:docMk/>
          <pc:sldMk cId="3074022474" sldId="1802"/>
        </pc:sldMkLst>
      </pc:sldChg>
      <pc:sldChg chg="addSp delSp modSp new mod ord setBg">
        <pc:chgData name="Holmes, Ellen [NEA]" userId="S::eholmes@nea.org::8df78491-616d-4641-a13e-176bb27a1b7f" providerId="AD" clId="Web-{E9751B7D-B2C7-8E70-0BF9-C242B2D39163}" dt="2024-11-20T03:15:25.460" v="2133"/>
        <pc:sldMkLst>
          <pc:docMk/>
          <pc:sldMk cId="3032964974" sldId="1803"/>
        </pc:sldMkLst>
        <pc:spChg chg="mod">
          <ac:chgData name="Holmes, Ellen [NEA]" userId="S::eholmes@nea.org::8df78491-616d-4641-a13e-176bb27a1b7f" providerId="AD" clId="Web-{E9751B7D-B2C7-8E70-0BF9-C242B2D39163}" dt="2024-11-20T02:07:28.269" v="984"/>
          <ac:spMkLst>
            <pc:docMk/>
            <pc:sldMk cId="3032964974" sldId="1803"/>
            <ac:spMk id="2" creationId="{B5216CEF-8C31-362B-8F43-27EC45648B5B}"/>
          </ac:spMkLst>
        </pc:spChg>
        <pc:spChg chg="add del mod">
          <ac:chgData name="Holmes, Ellen [NEA]" userId="S::eholmes@nea.org::8df78491-616d-4641-a13e-176bb27a1b7f" providerId="AD" clId="Web-{E9751B7D-B2C7-8E70-0BF9-C242B2D39163}" dt="2024-11-20T02:07:28.269" v="984"/>
          <ac:spMkLst>
            <pc:docMk/>
            <pc:sldMk cId="3032964974" sldId="1803"/>
            <ac:spMk id="3" creationId="{ECC588E3-5D4D-08F7-0786-57C9466FFABA}"/>
          </ac:spMkLst>
        </pc:spChg>
        <pc:spChg chg="add del">
          <ac:chgData name="Holmes, Ellen [NEA]" userId="S::eholmes@nea.org::8df78491-616d-4641-a13e-176bb27a1b7f" providerId="AD" clId="Web-{E9751B7D-B2C7-8E70-0BF9-C242B2D39163}" dt="2024-11-20T02:07:28.238" v="983"/>
          <ac:spMkLst>
            <pc:docMk/>
            <pc:sldMk cId="3032964974" sldId="1803"/>
            <ac:spMk id="9" creationId="{CA7C4115-E603-447D-A1A5-7AF1E972C0CA}"/>
          </ac:spMkLst>
        </pc:spChg>
        <pc:spChg chg="add del">
          <ac:chgData name="Holmes, Ellen [NEA]" userId="S::eholmes@nea.org::8df78491-616d-4641-a13e-176bb27a1b7f" providerId="AD" clId="Web-{E9751B7D-B2C7-8E70-0BF9-C242B2D39163}" dt="2024-11-20T02:07:28.238" v="983"/>
          <ac:spMkLst>
            <pc:docMk/>
            <pc:sldMk cId="3032964974" sldId="1803"/>
            <ac:spMk id="11" creationId="{21C38396-85C5-4DE1-BA50-52540B40AF65}"/>
          </ac:spMkLst>
        </pc:spChg>
        <pc:spChg chg="add del">
          <ac:chgData name="Holmes, Ellen [NEA]" userId="S::eholmes@nea.org::8df78491-616d-4641-a13e-176bb27a1b7f" providerId="AD" clId="Web-{E9751B7D-B2C7-8E70-0BF9-C242B2D39163}" dt="2024-11-20T02:07:28.238" v="983"/>
          <ac:spMkLst>
            <pc:docMk/>
            <pc:sldMk cId="3032964974" sldId="1803"/>
            <ac:spMk id="15" creationId="{83529AFD-5A84-4419-9390-0E9584F35DC8}"/>
          </ac:spMkLst>
        </pc:spChg>
        <pc:spChg chg="add del">
          <ac:chgData name="Holmes, Ellen [NEA]" userId="S::eholmes@nea.org::8df78491-616d-4641-a13e-176bb27a1b7f" providerId="AD" clId="Web-{E9751B7D-B2C7-8E70-0BF9-C242B2D39163}" dt="2024-11-20T02:07:28.238" v="983"/>
          <ac:spMkLst>
            <pc:docMk/>
            <pc:sldMk cId="3032964974" sldId="1803"/>
            <ac:spMk id="17" creationId="{D1FFD9C4-5E6D-4E44-8CCD-24EF7B6FF149}"/>
          </ac:spMkLst>
        </pc:spChg>
        <pc:spChg chg="add del">
          <ac:chgData name="Holmes, Ellen [NEA]" userId="S::eholmes@nea.org::8df78491-616d-4641-a13e-176bb27a1b7f" providerId="AD" clId="Web-{E9751B7D-B2C7-8E70-0BF9-C242B2D39163}" dt="2024-11-20T02:07:28.238" v="983"/>
          <ac:spMkLst>
            <pc:docMk/>
            <pc:sldMk cId="3032964974" sldId="1803"/>
            <ac:spMk id="19" creationId="{6B3B2DB5-1B01-4A7A-B79B-E180757E6145}"/>
          </ac:spMkLst>
        </pc:spChg>
        <pc:spChg chg="add">
          <ac:chgData name="Holmes, Ellen [NEA]" userId="S::eholmes@nea.org::8df78491-616d-4641-a13e-176bb27a1b7f" providerId="AD" clId="Web-{E9751B7D-B2C7-8E70-0BF9-C242B2D39163}" dt="2024-11-20T02:07:28.269" v="984"/>
          <ac:spMkLst>
            <pc:docMk/>
            <pc:sldMk cId="3032964974" sldId="1803"/>
            <ac:spMk id="21" creationId="{3D3A9120-D290-43FB-863E-28A45D2D3585}"/>
          </ac:spMkLst>
        </pc:spChg>
        <pc:spChg chg="add">
          <ac:chgData name="Holmes, Ellen [NEA]" userId="S::eholmes@nea.org::8df78491-616d-4641-a13e-176bb27a1b7f" providerId="AD" clId="Web-{E9751B7D-B2C7-8E70-0BF9-C242B2D39163}" dt="2024-11-20T02:07:28.269" v="984"/>
          <ac:spMkLst>
            <pc:docMk/>
            <pc:sldMk cId="3032964974" sldId="1803"/>
            <ac:spMk id="22" creationId="{CA7C4115-E603-447D-A1A5-7AF1E972C0CA}"/>
          </ac:spMkLst>
        </pc:spChg>
        <pc:spChg chg="add">
          <ac:chgData name="Holmes, Ellen [NEA]" userId="S::eholmes@nea.org::8df78491-616d-4641-a13e-176bb27a1b7f" providerId="AD" clId="Web-{E9751B7D-B2C7-8E70-0BF9-C242B2D39163}" dt="2024-11-20T02:07:28.269" v="984"/>
          <ac:spMkLst>
            <pc:docMk/>
            <pc:sldMk cId="3032964974" sldId="1803"/>
            <ac:spMk id="23" creationId="{21C38396-85C5-4DE1-BA50-52540B40AF65}"/>
          </ac:spMkLst>
        </pc:spChg>
        <pc:spChg chg="add">
          <ac:chgData name="Holmes, Ellen [NEA]" userId="S::eholmes@nea.org::8df78491-616d-4641-a13e-176bb27a1b7f" providerId="AD" clId="Web-{E9751B7D-B2C7-8E70-0BF9-C242B2D39163}" dt="2024-11-20T02:07:28.269" v="984"/>
          <ac:spMkLst>
            <pc:docMk/>
            <pc:sldMk cId="3032964974" sldId="1803"/>
            <ac:spMk id="25" creationId="{6DF0E016-7AAA-4021-8283-4541B060B23F}"/>
          </ac:spMkLst>
        </pc:spChg>
        <pc:spChg chg="add">
          <ac:chgData name="Holmes, Ellen [NEA]" userId="S::eholmes@nea.org::8df78491-616d-4641-a13e-176bb27a1b7f" providerId="AD" clId="Web-{E9751B7D-B2C7-8E70-0BF9-C242B2D39163}" dt="2024-11-20T02:07:28.269" v="984"/>
          <ac:spMkLst>
            <pc:docMk/>
            <pc:sldMk cId="3032964974" sldId="1803"/>
            <ac:spMk id="27" creationId="{C1548FC5-3294-4768-A652-ADA82AE2244B}"/>
          </ac:spMkLst>
        </pc:spChg>
        <pc:graphicFrameChg chg="add del">
          <ac:chgData name="Holmes, Ellen [NEA]" userId="S::eholmes@nea.org::8df78491-616d-4641-a13e-176bb27a1b7f" providerId="AD" clId="Web-{E9751B7D-B2C7-8E70-0BF9-C242B2D39163}" dt="2024-11-20T02:07:28.238" v="983"/>
          <ac:graphicFrameMkLst>
            <pc:docMk/>
            <pc:sldMk cId="3032964974" sldId="1803"/>
            <ac:graphicFrameMk id="5" creationId="{A6EAF0D6-8016-8E19-04E3-31DB12794631}"/>
          </ac:graphicFrameMkLst>
        </pc:graphicFrameChg>
        <pc:graphicFrameChg chg="add">
          <ac:chgData name="Holmes, Ellen [NEA]" userId="S::eholmes@nea.org::8df78491-616d-4641-a13e-176bb27a1b7f" providerId="AD" clId="Web-{E9751B7D-B2C7-8E70-0BF9-C242B2D39163}" dt="2024-11-20T02:07:28.269" v="984"/>
          <ac:graphicFrameMkLst>
            <pc:docMk/>
            <pc:sldMk cId="3032964974" sldId="1803"/>
            <ac:graphicFrameMk id="28" creationId="{DDB94E8D-40F5-B614-5315-DFDC804DC30B}"/>
          </ac:graphicFrameMkLst>
        </pc:graphicFrameChg>
        <pc:cxnChg chg="add del">
          <ac:chgData name="Holmes, Ellen [NEA]" userId="S::eholmes@nea.org::8df78491-616d-4641-a13e-176bb27a1b7f" providerId="AD" clId="Web-{E9751B7D-B2C7-8E70-0BF9-C242B2D39163}" dt="2024-11-20T02:07:28.238" v="983"/>
          <ac:cxnSpMkLst>
            <pc:docMk/>
            <pc:sldMk cId="3032964974" sldId="1803"/>
            <ac:cxnSpMk id="13" creationId="{A67651E0-918D-4FEE-AA56-F9008358E979}"/>
          </ac:cxnSpMkLst>
        </pc:cxnChg>
        <pc:cxnChg chg="add">
          <ac:chgData name="Holmes, Ellen [NEA]" userId="S::eholmes@nea.org::8df78491-616d-4641-a13e-176bb27a1b7f" providerId="AD" clId="Web-{E9751B7D-B2C7-8E70-0BF9-C242B2D39163}" dt="2024-11-20T02:07:28.269" v="984"/>
          <ac:cxnSpMkLst>
            <pc:docMk/>
            <pc:sldMk cId="3032964974" sldId="1803"/>
            <ac:cxnSpMk id="24" creationId="{A67651E0-918D-4FEE-AA56-F9008358E979}"/>
          </ac:cxnSpMkLst>
        </pc:cxnChg>
        <pc:cxnChg chg="add">
          <ac:chgData name="Holmes, Ellen [NEA]" userId="S::eholmes@nea.org::8df78491-616d-4641-a13e-176bb27a1b7f" providerId="AD" clId="Web-{E9751B7D-B2C7-8E70-0BF9-C242B2D39163}" dt="2024-11-20T02:07:28.269" v="984"/>
          <ac:cxnSpMkLst>
            <pc:docMk/>
            <pc:sldMk cId="3032964974" sldId="1803"/>
            <ac:cxnSpMk id="26" creationId="{1ED7C93A-082F-4C56-B282-DBEA4A168B74}"/>
          </ac:cxnSpMkLst>
        </pc:cxnChg>
      </pc:sldChg>
      <pc:sldChg chg="new del">
        <pc:chgData name="Holmes, Ellen [NEA]" userId="S::eholmes@nea.org::8df78491-616d-4641-a13e-176bb27a1b7f" providerId="AD" clId="Web-{E9751B7D-B2C7-8E70-0BF9-C242B2D39163}" dt="2024-11-20T02:03:24.683" v="830"/>
        <pc:sldMkLst>
          <pc:docMk/>
          <pc:sldMk cId="4125064971" sldId="1803"/>
        </pc:sldMkLst>
      </pc:sldChg>
      <pc:sldChg chg="addSp delSp modSp add replId">
        <pc:chgData name="Holmes, Ellen [NEA]" userId="S::eholmes@nea.org::8df78491-616d-4641-a13e-176bb27a1b7f" providerId="AD" clId="Web-{E9751B7D-B2C7-8E70-0BF9-C242B2D39163}" dt="2024-11-20T02:15:39.021" v="1078"/>
        <pc:sldMkLst>
          <pc:docMk/>
          <pc:sldMk cId="1235307302" sldId="1804"/>
        </pc:sldMkLst>
        <pc:spChg chg="mod">
          <ac:chgData name="Holmes, Ellen [NEA]" userId="S::eholmes@nea.org::8df78491-616d-4641-a13e-176bb27a1b7f" providerId="AD" clId="Web-{E9751B7D-B2C7-8E70-0BF9-C242B2D39163}" dt="2024-11-20T02:14:33.144" v="1073" actId="20577"/>
          <ac:spMkLst>
            <pc:docMk/>
            <pc:sldMk cId="1235307302" sldId="1804"/>
            <ac:spMk id="3" creationId="{9EF656AF-E137-7356-4356-F4B0A660C705}"/>
          </ac:spMkLst>
        </pc:spChg>
        <pc:spChg chg="add del mod">
          <ac:chgData name="Holmes, Ellen [NEA]" userId="S::eholmes@nea.org::8df78491-616d-4641-a13e-176bb27a1b7f" providerId="AD" clId="Web-{E9751B7D-B2C7-8E70-0BF9-C242B2D39163}" dt="2024-11-20T02:15:39.021" v="1078"/>
          <ac:spMkLst>
            <pc:docMk/>
            <pc:sldMk cId="1235307302" sldId="1804"/>
            <ac:spMk id="4" creationId="{79155EC5-8E6A-4131-20CD-7060A8A1920A}"/>
          </ac:spMkLst>
        </pc:spChg>
      </pc:sldChg>
      <pc:sldChg chg="modSp add replId">
        <pc:chgData name="Holmes, Ellen [NEA]" userId="S::eholmes@nea.org::8df78491-616d-4641-a13e-176bb27a1b7f" providerId="AD" clId="Web-{E9751B7D-B2C7-8E70-0BF9-C242B2D39163}" dt="2024-11-20T02:17:28.445" v="1096" actId="20577"/>
        <pc:sldMkLst>
          <pc:docMk/>
          <pc:sldMk cId="4265732409" sldId="1805"/>
        </pc:sldMkLst>
        <pc:spChg chg="mod">
          <ac:chgData name="Holmes, Ellen [NEA]" userId="S::eholmes@nea.org::8df78491-616d-4641-a13e-176bb27a1b7f" providerId="AD" clId="Web-{E9751B7D-B2C7-8E70-0BF9-C242B2D39163}" dt="2024-11-20T02:17:28.445" v="1096" actId="20577"/>
          <ac:spMkLst>
            <pc:docMk/>
            <pc:sldMk cId="4265732409" sldId="1805"/>
            <ac:spMk id="3" creationId="{9EF656AF-E137-7356-4356-F4B0A660C705}"/>
          </ac:spMkLst>
        </pc:spChg>
      </pc:sldChg>
      <pc:sldChg chg="modSp add replId">
        <pc:chgData name="Holmes, Ellen [NEA]" userId="S::eholmes@nea.org::8df78491-616d-4641-a13e-176bb27a1b7f" providerId="AD" clId="Web-{E9751B7D-B2C7-8E70-0BF9-C242B2D39163}" dt="2024-11-20T02:18:20.306" v="1105" actId="20577"/>
        <pc:sldMkLst>
          <pc:docMk/>
          <pc:sldMk cId="2612015011" sldId="1806"/>
        </pc:sldMkLst>
        <pc:spChg chg="mod">
          <ac:chgData name="Holmes, Ellen [NEA]" userId="S::eholmes@nea.org::8df78491-616d-4641-a13e-176bb27a1b7f" providerId="AD" clId="Web-{E9751B7D-B2C7-8E70-0BF9-C242B2D39163}" dt="2024-11-20T02:18:20.306" v="1105" actId="20577"/>
          <ac:spMkLst>
            <pc:docMk/>
            <pc:sldMk cId="2612015011" sldId="1806"/>
            <ac:spMk id="3" creationId="{9EF656AF-E137-7356-4356-F4B0A660C705}"/>
          </ac:spMkLst>
        </pc:spChg>
      </pc:sldChg>
      <pc:sldChg chg="addSp modSp add replId">
        <pc:chgData name="Holmes, Ellen [NEA]" userId="S::eholmes@nea.org::8df78491-616d-4641-a13e-176bb27a1b7f" providerId="AD" clId="Web-{E9751B7D-B2C7-8E70-0BF9-C242B2D39163}" dt="2024-11-20T03:04:37.566" v="1922" actId="20577"/>
        <pc:sldMkLst>
          <pc:docMk/>
          <pc:sldMk cId="3301848964" sldId="1807"/>
        </pc:sldMkLst>
        <pc:spChg chg="mod">
          <ac:chgData name="Holmes, Ellen [NEA]" userId="S::eholmes@nea.org::8df78491-616d-4641-a13e-176bb27a1b7f" providerId="AD" clId="Web-{E9751B7D-B2C7-8E70-0BF9-C242B2D39163}" dt="2024-11-20T02:26:23.069" v="1295" actId="1076"/>
          <ac:spMkLst>
            <pc:docMk/>
            <pc:sldMk cId="3301848964" sldId="1807"/>
            <ac:spMk id="4" creationId="{D352982C-B956-4A2C-9AEB-BB93D7B20EE6}"/>
          </ac:spMkLst>
        </pc:spChg>
        <pc:spChg chg="mod">
          <ac:chgData name="Holmes, Ellen [NEA]" userId="S::eholmes@nea.org::8df78491-616d-4641-a13e-176bb27a1b7f" providerId="AD" clId="Web-{E9751B7D-B2C7-8E70-0BF9-C242B2D39163}" dt="2024-11-20T03:04:37.566" v="1922" actId="20577"/>
          <ac:spMkLst>
            <pc:docMk/>
            <pc:sldMk cId="3301848964" sldId="1807"/>
            <ac:spMk id="5" creationId="{B6B7529F-5606-4A4D-9B6B-AC577B2F4585}"/>
          </ac:spMkLst>
        </pc:spChg>
        <pc:spChg chg="add mod">
          <ac:chgData name="Holmes, Ellen [NEA]" userId="S::eholmes@nea.org::8df78491-616d-4641-a13e-176bb27a1b7f" providerId="AD" clId="Web-{E9751B7D-B2C7-8E70-0BF9-C242B2D39163}" dt="2024-11-20T03:04:07.175" v="1906" actId="20577"/>
          <ac:spMkLst>
            <pc:docMk/>
            <pc:sldMk cId="3301848964" sldId="1807"/>
            <ac:spMk id="6" creationId="{A82841D9-154E-2E34-13D0-9FF2A992597B}"/>
          </ac:spMkLst>
        </pc:spChg>
        <pc:picChg chg="mod">
          <ac:chgData name="Holmes, Ellen [NEA]" userId="S::eholmes@nea.org::8df78491-616d-4641-a13e-176bb27a1b7f" providerId="AD" clId="Web-{E9751B7D-B2C7-8E70-0BF9-C242B2D39163}" dt="2024-11-20T02:55:07.504" v="1770" actId="14100"/>
          <ac:picMkLst>
            <pc:docMk/>
            <pc:sldMk cId="3301848964" sldId="1807"/>
            <ac:picMk id="2" creationId="{00000000-0000-0000-0000-000000000000}"/>
          </ac:picMkLst>
        </pc:picChg>
      </pc:sldChg>
      <pc:sldChg chg="new del">
        <pc:chgData name="Holmes, Ellen [NEA]" userId="S::eholmes@nea.org::8df78491-616d-4641-a13e-176bb27a1b7f" providerId="AD" clId="Web-{E9751B7D-B2C7-8E70-0BF9-C242B2D39163}" dt="2024-11-20T02:32:21.281" v="1426"/>
        <pc:sldMkLst>
          <pc:docMk/>
          <pc:sldMk cId="12319617" sldId="1808"/>
        </pc:sldMkLst>
      </pc:sldChg>
      <pc:sldChg chg="add del replId">
        <pc:chgData name="Holmes, Ellen [NEA]" userId="S::eholmes@nea.org::8df78491-616d-4641-a13e-176bb27a1b7f" providerId="AD" clId="Web-{E9751B7D-B2C7-8E70-0BF9-C242B2D39163}" dt="2024-11-20T02:25:52.287" v="1291"/>
        <pc:sldMkLst>
          <pc:docMk/>
          <pc:sldMk cId="2119726598" sldId="1808"/>
        </pc:sldMkLst>
      </pc:sldChg>
      <pc:sldChg chg="addSp delSp modSp add mod replId setBg">
        <pc:chgData name="Holmes, Ellen [NEA]" userId="S::eholmes@nea.org::8df78491-616d-4641-a13e-176bb27a1b7f" providerId="AD" clId="Web-{E9751B7D-B2C7-8E70-0BF9-C242B2D39163}" dt="2024-11-20T02:57:35.321" v="1803"/>
        <pc:sldMkLst>
          <pc:docMk/>
          <pc:sldMk cId="2659851274" sldId="1808"/>
        </pc:sldMkLst>
        <pc:spChg chg="mod">
          <ac:chgData name="Holmes, Ellen [NEA]" userId="S::eholmes@nea.org::8df78491-616d-4641-a13e-176bb27a1b7f" providerId="AD" clId="Web-{E9751B7D-B2C7-8E70-0BF9-C242B2D39163}" dt="2024-11-20T02:57:35.321" v="1803"/>
          <ac:spMkLst>
            <pc:docMk/>
            <pc:sldMk cId="2659851274" sldId="1808"/>
            <ac:spMk id="461" creationId="{00000000-0000-0000-0000-000000000000}"/>
          </ac:spMkLst>
        </pc:spChg>
        <pc:spChg chg="add del mod">
          <ac:chgData name="Holmes, Ellen [NEA]" userId="S::eholmes@nea.org::8df78491-616d-4641-a13e-176bb27a1b7f" providerId="AD" clId="Web-{E9751B7D-B2C7-8E70-0BF9-C242B2D39163}" dt="2024-11-20T02:57:35.321" v="1803"/>
          <ac:spMkLst>
            <pc:docMk/>
            <pc:sldMk cId="2659851274" sldId="1808"/>
            <ac:spMk id="462" creationId="{00000000-0000-0000-0000-000000000000}"/>
          </ac:spMkLst>
        </pc:spChg>
        <pc:spChg chg="add del">
          <ac:chgData name="Holmes, Ellen [NEA]" userId="S::eholmes@nea.org::8df78491-616d-4641-a13e-176bb27a1b7f" providerId="AD" clId="Web-{E9751B7D-B2C7-8E70-0BF9-C242B2D39163}" dt="2024-11-20T02:57:04.054" v="1800"/>
          <ac:spMkLst>
            <pc:docMk/>
            <pc:sldMk cId="2659851274" sldId="1808"/>
            <ac:spMk id="468" creationId="{CA7C4115-E603-447D-A1A5-7AF1E972C0CA}"/>
          </ac:spMkLst>
        </pc:spChg>
        <pc:spChg chg="add del">
          <ac:chgData name="Holmes, Ellen [NEA]" userId="S::eholmes@nea.org::8df78491-616d-4641-a13e-176bb27a1b7f" providerId="AD" clId="Web-{E9751B7D-B2C7-8E70-0BF9-C242B2D39163}" dt="2024-11-20T02:57:04.054" v="1800"/>
          <ac:spMkLst>
            <pc:docMk/>
            <pc:sldMk cId="2659851274" sldId="1808"/>
            <ac:spMk id="470" creationId="{21C38396-85C5-4DE1-BA50-52540B40AF65}"/>
          </ac:spMkLst>
        </pc:spChg>
        <pc:spChg chg="add del">
          <ac:chgData name="Holmes, Ellen [NEA]" userId="S::eholmes@nea.org::8df78491-616d-4641-a13e-176bb27a1b7f" providerId="AD" clId="Web-{E9751B7D-B2C7-8E70-0BF9-C242B2D39163}" dt="2024-11-20T02:57:35.242" v="1802"/>
          <ac:spMkLst>
            <pc:docMk/>
            <pc:sldMk cId="2659851274" sldId="1808"/>
            <ac:spMk id="474" creationId="{6DF0E016-7AAA-4021-8283-4541B060B23F}"/>
          </ac:spMkLst>
        </pc:spChg>
        <pc:spChg chg="add del">
          <ac:chgData name="Holmes, Ellen [NEA]" userId="S::eholmes@nea.org::8df78491-616d-4641-a13e-176bb27a1b7f" providerId="AD" clId="Web-{E9751B7D-B2C7-8E70-0BF9-C242B2D39163}" dt="2024-11-20T02:57:35.242" v="1802"/>
          <ac:spMkLst>
            <pc:docMk/>
            <pc:sldMk cId="2659851274" sldId="1808"/>
            <ac:spMk id="475" creationId="{CA7C4115-E603-447D-A1A5-7AF1E972C0CA}"/>
          </ac:spMkLst>
        </pc:spChg>
        <pc:spChg chg="add del">
          <ac:chgData name="Holmes, Ellen [NEA]" userId="S::eholmes@nea.org::8df78491-616d-4641-a13e-176bb27a1b7f" providerId="AD" clId="Web-{E9751B7D-B2C7-8E70-0BF9-C242B2D39163}" dt="2024-11-20T02:57:35.242" v="1802"/>
          <ac:spMkLst>
            <pc:docMk/>
            <pc:sldMk cId="2659851274" sldId="1808"/>
            <ac:spMk id="477" creationId="{21C38396-85C5-4DE1-BA50-52540B40AF65}"/>
          </ac:spMkLst>
        </pc:spChg>
        <pc:spChg chg="add del">
          <ac:chgData name="Holmes, Ellen [NEA]" userId="S::eholmes@nea.org::8df78491-616d-4641-a13e-176bb27a1b7f" providerId="AD" clId="Web-{E9751B7D-B2C7-8E70-0BF9-C242B2D39163}" dt="2024-11-20T02:57:35.242" v="1802"/>
          <ac:spMkLst>
            <pc:docMk/>
            <pc:sldMk cId="2659851274" sldId="1808"/>
            <ac:spMk id="478" creationId="{C1548FC5-3294-4768-A652-ADA82AE2244B}"/>
          </ac:spMkLst>
        </pc:spChg>
        <pc:spChg chg="add del">
          <ac:chgData name="Holmes, Ellen [NEA]" userId="S::eholmes@nea.org::8df78491-616d-4641-a13e-176bb27a1b7f" providerId="AD" clId="Web-{E9751B7D-B2C7-8E70-0BF9-C242B2D39163}" dt="2024-11-20T02:57:35.242" v="1802"/>
          <ac:spMkLst>
            <pc:docMk/>
            <pc:sldMk cId="2659851274" sldId="1808"/>
            <ac:spMk id="480" creationId="{3D3A9120-D290-43FB-863E-28A45D2D3585}"/>
          </ac:spMkLst>
        </pc:spChg>
        <pc:spChg chg="add">
          <ac:chgData name="Holmes, Ellen [NEA]" userId="S::eholmes@nea.org::8df78491-616d-4641-a13e-176bb27a1b7f" providerId="AD" clId="Web-{E9751B7D-B2C7-8E70-0BF9-C242B2D39163}" dt="2024-11-20T02:57:35.321" v="1803"/>
          <ac:spMkLst>
            <pc:docMk/>
            <pc:sldMk cId="2659851274" sldId="1808"/>
            <ac:spMk id="483" creationId="{CA7C4115-E603-447D-A1A5-7AF1E972C0CA}"/>
          </ac:spMkLst>
        </pc:spChg>
        <pc:spChg chg="add">
          <ac:chgData name="Holmes, Ellen [NEA]" userId="S::eholmes@nea.org::8df78491-616d-4641-a13e-176bb27a1b7f" providerId="AD" clId="Web-{E9751B7D-B2C7-8E70-0BF9-C242B2D39163}" dt="2024-11-20T02:57:35.321" v="1803"/>
          <ac:spMkLst>
            <pc:docMk/>
            <pc:sldMk cId="2659851274" sldId="1808"/>
            <ac:spMk id="484" creationId="{21C38396-85C5-4DE1-BA50-52540B40AF65}"/>
          </ac:spMkLst>
        </pc:spChg>
        <pc:spChg chg="add">
          <ac:chgData name="Holmes, Ellen [NEA]" userId="S::eholmes@nea.org::8df78491-616d-4641-a13e-176bb27a1b7f" providerId="AD" clId="Web-{E9751B7D-B2C7-8E70-0BF9-C242B2D39163}" dt="2024-11-20T02:57:35.321" v="1803"/>
          <ac:spMkLst>
            <pc:docMk/>
            <pc:sldMk cId="2659851274" sldId="1808"/>
            <ac:spMk id="486" creationId="{83529AFD-5A84-4419-9390-0E9584F35DC8}"/>
          </ac:spMkLst>
        </pc:spChg>
        <pc:spChg chg="add">
          <ac:chgData name="Holmes, Ellen [NEA]" userId="S::eholmes@nea.org::8df78491-616d-4641-a13e-176bb27a1b7f" providerId="AD" clId="Web-{E9751B7D-B2C7-8E70-0BF9-C242B2D39163}" dt="2024-11-20T02:57:35.321" v="1803"/>
          <ac:spMkLst>
            <pc:docMk/>
            <pc:sldMk cId="2659851274" sldId="1808"/>
            <ac:spMk id="487" creationId="{D1FFD9C4-5E6D-4E44-8CCD-24EF7B6FF149}"/>
          </ac:spMkLst>
        </pc:spChg>
        <pc:spChg chg="add">
          <ac:chgData name="Holmes, Ellen [NEA]" userId="S::eholmes@nea.org::8df78491-616d-4641-a13e-176bb27a1b7f" providerId="AD" clId="Web-{E9751B7D-B2C7-8E70-0BF9-C242B2D39163}" dt="2024-11-20T02:57:35.321" v="1803"/>
          <ac:spMkLst>
            <pc:docMk/>
            <pc:sldMk cId="2659851274" sldId="1808"/>
            <ac:spMk id="488" creationId="{6B3B2DB5-1B01-4A7A-B79B-E180757E6145}"/>
          </ac:spMkLst>
        </pc:spChg>
        <pc:graphicFrameChg chg="add del">
          <ac:chgData name="Holmes, Ellen [NEA]" userId="S::eholmes@nea.org::8df78491-616d-4641-a13e-176bb27a1b7f" providerId="AD" clId="Web-{E9751B7D-B2C7-8E70-0BF9-C242B2D39163}" dt="2024-11-20T02:57:04.054" v="1800"/>
          <ac:graphicFrameMkLst>
            <pc:docMk/>
            <pc:sldMk cId="2659851274" sldId="1808"/>
            <ac:graphicFrameMk id="464" creationId="{AF97FD48-A111-1AC9-9855-3AD15BC183EC}"/>
          </ac:graphicFrameMkLst>
        </pc:graphicFrameChg>
        <pc:graphicFrameChg chg="add del">
          <ac:chgData name="Holmes, Ellen [NEA]" userId="S::eholmes@nea.org::8df78491-616d-4641-a13e-176bb27a1b7f" providerId="AD" clId="Web-{E9751B7D-B2C7-8E70-0BF9-C242B2D39163}" dt="2024-11-20T02:57:35.242" v="1802"/>
          <ac:graphicFrameMkLst>
            <pc:docMk/>
            <pc:sldMk cId="2659851274" sldId="1808"/>
            <ac:graphicFrameMk id="481" creationId="{3E2849EA-35E0-166E-5E72-2CCBCB25681C}"/>
          </ac:graphicFrameMkLst>
        </pc:graphicFrameChg>
        <pc:graphicFrameChg chg="add">
          <ac:chgData name="Holmes, Ellen [NEA]" userId="S::eholmes@nea.org::8df78491-616d-4641-a13e-176bb27a1b7f" providerId="AD" clId="Web-{E9751B7D-B2C7-8E70-0BF9-C242B2D39163}" dt="2024-11-20T02:57:35.321" v="1803"/>
          <ac:graphicFrameMkLst>
            <pc:docMk/>
            <pc:sldMk cId="2659851274" sldId="1808"/>
            <ac:graphicFrameMk id="489" creationId="{C6FED0E7-7E4A-3353-A423-F03BEC2CA15F}"/>
          </ac:graphicFrameMkLst>
        </pc:graphicFrameChg>
        <pc:picChg chg="del mod modCrop">
          <ac:chgData name="Holmes, Ellen [NEA]" userId="S::eholmes@nea.org::8df78491-616d-4641-a13e-176bb27a1b7f" providerId="AD" clId="Web-{E9751B7D-B2C7-8E70-0BF9-C242B2D39163}" dt="2024-11-20T02:56:38.788" v="1798"/>
          <ac:picMkLst>
            <pc:docMk/>
            <pc:sldMk cId="2659851274" sldId="1808"/>
            <ac:picMk id="5" creationId="{BE559CB4-CC0C-4E57-A306-6AF5B8BE73EB}"/>
          </ac:picMkLst>
        </pc:picChg>
        <pc:cxnChg chg="add del">
          <ac:chgData name="Holmes, Ellen [NEA]" userId="S::eholmes@nea.org::8df78491-616d-4641-a13e-176bb27a1b7f" providerId="AD" clId="Web-{E9751B7D-B2C7-8E70-0BF9-C242B2D39163}" dt="2024-11-20T02:57:04.054" v="1800"/>
          <ac:cxnSpMkLst>
            <pc:docMk/>
            <pc:sldMk cId="2659851274" sldId="1808"/>
            <ac:cxnSpMk id="472" creationId="{A67651E0-918D-4FEE-AA56-F9008358E979}"/>
          </ac:cxnSpMkLst>
        </pc:cxnChg>
        <pc:cxnChg chg="add del">
          <ac:chgData name="Holmes, Ellen [NEA]" userId="S::eholmes@nea.org::8df78491-616d-4641-a13e-176bb27a1b7f" providerId="AD" clId="Web-{E9751B7D-B2C7-8E70-0BF9-C242B2D39163}" dt="2024-11-20T02:57:35.242" v="1802"/>
          <ac:cxnSpMkLst>
            <pc:docMk/>
            <pc:sldMk cId="2659851274" sldId="1808"/>
            <ac:cxnSpMk id="476" creationId="{1ED7C93A-082F-4C56-B282-DBEA4A168B74}"/>
          </ac:cxnSpMkLst>
        </pc:cxnChg>
        <pc:cxnChg chg="add del">
          <ac:chgData name="Holmes, Ellen [NEA]" userId="S::eholmes@nea.org::8df78491-616d-4641-a13e-176bb27a1b7f" providerId="AD" clId="Web-{E9751B7D-B2C7-8E70-0BF9-C242B2D39163}" dt="2024-11-20T02:57:35.242" v="1802"/>
          <ac:cxnSpMkLst>
            <pc:docMk/>
            <pc:sldMk cId="2659851274" sldId="1808"/>
            <ac:cxnSpMk id="479" creationId="{A67651E0-918D-4FEE-AA56-F9008358E979}"/>
          </ac:cxnSpMkLst>
        </pc:cxnChg>
        <pc:cxnChg chg="add">
          <ac:chgData name="Holmes, Ellen [NEA]" userId="S::eholmes@nea.org::8df78491-616d-4641-a13e-176bb27a1b7f" providerId="AD" clId="Web-{E9751B7D-B2C7-8E70-0BF9-C242B2D39163}" dt="2024-11-20T02:57:35.321" v="1803"/>
          <ac:cxnSpMkLst>
            <pc:docMk/>
            <pc:sldMk cId="2659851274" sldId="1808"/>
            <ac:cxnSpMk id="485" creationId="{A67651E0-918D-4FEE-AA56-F9008358E979}"/>
          </ac:cxnSpMkLst>
        </pc:cxnChg>
      </pc:sldChg>
      <pc:sldChg chg="modSp new">
        <pc:chgData name="Holmes, Ellen [NEA]" userId="S::eholmes@nea.org::8df78491-616d-4641-a13e-176bb27a1b7f" providerId="AD" clId="Web-{E9751B7D-B2C7-8E70-0BF9-C242B2D39163}" dt="2024-11-20T02:59:33.621" v="1816" actId="20577"/>
        <pc:sldMkLst>
          <pc:docMk/>
          <pc:sldMk cId="758073111" sldId="1809"/>
        </pc:sldMkLst>
        <pc:spChg chg="mod">
          <ac:chgData name="Holmes, Ellen [NEA]" userId="S::eholmes@nea.org::8df78491-616d-4641-a13e-176bb27a1b7f" providerId="AD" clId="Web-{E9751B7D-B2C7-8E70-0BF9-C242B2D39163}" dt="2024-11-20T02:59:33.621" v="1816" actId="20577"/>
          <ac:spMkLst>
            <pc:docMk/>
            <pc:sldMk cId="758073111" sldId="1809"/>
            <ac:spMk id="2" creationId="{4C6ABFFA-933A-4CD5-C7B9-6BBDE4655EF7}"/>
          </ac:spMkLst>
        </pc:spChg>
      </pc:sldChg>
      <pc:sldChg chg="add del replId">
        <pc:chgData name="Holmes, Ellen [NEA]" userId="S::eholmes@nea.org::8df78491-616d-4641-a13e-176bb27a1b7f" providerId="AD" clId="Web-{E9751B7D-B2C7-8E70-0BF9-C242B2D39163}" dt="2024-11-20T03:14:50.427" v="2132"/>
        <pc:sldMkLst>
          <pc:docMk/>
          <pc:sldMk cId="2795870758" sldId="1810"/>
        </pc:sldMkLst>
      </pc:sldChg>
      <pc:sldChg chg="addSp delSp modSp new mod setBg">
        <pc:chgData name="Holmes, Ellen [NEA]" userId="S::eholmes@nea.org::8df78491-616d-4641-a13e-176bb27a1b7f" providerId="AD" clId="Web-{E9751B7D-B2C7-8E70-0BF9-C242B2D39163}" dt="2024-11-20T03:14:42.958" v="2131"/>
        <pc:sldMkLst>
          <pc:docMk/>
          <pc:sldMk cId="3900226624" sldId="1811"/>
        </pc:sldMkLst>
        <pc:spChg chg="mod">
          <ac:chgData name="Holmes, Ellen [NEA]" userId="S::eholmes@nea.org::8df78491-616d-4641-a13e-176bb27a1b7f" providerId="AD" clId="Web-{E9751B7D-B2C7-8E70-0BF9-C242B2D39163}" dt="2024-11-20T03:14:42.958" v="2131"/>
          <ac:spMkLst>
            <pc:docMk/>
            <pc:sldMk cId="3900226624" sldId="1811"/>
            <ac:spMk id="2" creationId="{D478EF63-407B-1E74-70BA-185938A68B4A}"/>
          </ac:spMkLst>
        </pc:spChg>
        <pc:spChg chg="del">
          <ac:chgData name="Holmes, Ellen [NEA]" userId="S::eholmes@nea.org::8df78491-616d-4641-a13e-176bb27a1b7f" providerId="AD" clId="Web-{E9751B7D-B2C7-8E70-0BF9-C242B2D39163}" dt="2024-11-20T03:14:42.958" v="2131"/>
          <ac:spMkLst>
            <pc:docMk/>
            <pc:sldMk cId="3900226624" sldId="1811"/>
            <ac:spMk id="3" creationId="{B43B36EE-CC25-CB94-653E-A2A24971DC9B}"/>
          </ac:spMkLst>
        </pc:spChg>
        <pc:spChg chg="add">
          <ac:chgData name="Holmes, Ellen [NEA]" userId="S::eholmes@nea.org::8df78491-616d-4641-a13e-176bb27a1b7f" providerId="AD" clId="Web-{E9751B7D-B2C7-8E70-0BF9-C242B2D39163}" dt="2024-11-20T03:14:42.958" v="2131"/>
          <ac:spMkLst>
            <pc:docMk/>
            <pc:sldMk cId="3900226624" sldId="1811"/>
            <ac:spMk id="8" creationId="{6887EC64-DACC-4108-9FAB-6E288FBC2000}"/>
          </ac:spMkLst>
        </pc:spChg>
        <pc:spChg chg="add">
          <ac:chgData name="Holmes, Ellen [NEA]" userId="S::eholmes@nea.org::8df78491-616d-4641-a13e-176bb27a1b7f" providerId="AD" clId="Web-{E9751B7D-B2C7-8E70-0BF9-C242B2D39163}" dt="2024-11-20T03:14:42.958" v="2131"/>
          <ac:spMkLst>
            <pc:docMk/>
            <pc:sldMk cId="3900226624" sldId="1811"/>
            <ac:spMk id="10" creationId="{8F05C4A0-68A2-4496-87A5-5478E32747AA}"/>
          </ac:spMkLst>
        </pc:spChg>
        <pc:spChg chg="add">
          <ac:chgData name="Holmes, Ellen [NEA]" userId="S::eholmes@nea.org::8df78491-616d-4641-a13e-176bb27a1b7f" providerId="AD" clId="Web-{E9751B7D-B2C7-8E70-0BF9-C242B2D39163}" dt="2024-11-20T03:14:42.958" v="2131"/>
          <ac:spMkLst>
            <pc:docMk/>
            <pc:sldMk cId="3900226624" sldId="1811"/>
            <ac:spMk id="14" creationId="{FBDCECDC-EEE3-4128-AA5E-82A8C08796E8}"/>
          </ac:spMkLst>
        </pc:spChg>
        <pc:spChg chg="add">
          <ac:chgData name="Holmes, Ellen [NEA]" userId="S::eholmes@nea.org::8df78491-616d-4641-a13e-176bb27a1b7f" providerId="AD" clId="Web-{E9751B7D-B2C7-8E70-0BF9-C242B2D39163}" dt="2024-11-20T03:14:42.958" v="2131"/>
          <ac:spMkLst>
            <pc:docMk/>
            <pc:sldMk cId="3900226624" sldId="1811"/>
            <ac:spMk id="16" creationId="{4260EDE0-989C-4E16-AF94-F652294D828E}"/>
          </ac:spMkLst>
        </pc:spChg>
        <pc:spChg chg="add">
          <ac:chgData name="Holmes, Ellen [NEA]" userId="S::eholmes@nea.org::8df78491-616d-4641-a13e-176bb27a1b7f" providerId="AD" clId="Web-{E9751B7D-B2C7-8E70-0BF9-C242B2D39163}" dt="2024-11-20T03:14:42.958" v="2131"/>
          <ac:spMkLst>
            <pc:docMk/>
            <pc:sldMk cId="3900226624" sldId="1811"/>
            <ac:spMk id="18" creationId="{1F3985C0-E548-44D2-B30E-F3E42DADE133}"/>
          </ac:spMkLst>
        </pc:spChg>
        <pc:cxnChg chg="add">
          <ac:chgData name="Holmes, Ellen [NEA]" userId="S::eholmes@nea.org::8df78491-616d-4641-a13e-176bb27a1b7f" providerId="AD" clId="Web-{E9751B7D-B2C7-8E70-0BF9-C242B2D39163}" dt="2024-11-20T03:14:42.958" v="2131"/>
          <ac:cxnSpMkLst>
            <pc:docMk/>
            <pc:sldMk cId="3900226624" sldId="1811"/>
            <ac:cxnSpMk id="12" creationId="{77E041E6-AC36-4409-B797-2FE54253E62B}"/>
          </ac:cxnSpMkLst>
        </pc:cxnChg>
      </pc:sldChg>
      <pc:sldChg chg="modSp new">
        <pc:chgData name="Holmes, Ellen [NEA]" userId="S::eholmes@nea.org::8df78491-616d-4641-a13e-176bb27a1b7f" providerId="AD" clId="Web-{E9751B7D-B2C7-8E70-0BF9-C242B2D39163}" dt="2024-11-20T03:18:11.542" v="2248" actId="20577"/>
        <pc:sldMkLst>
          <pc:docMk/>
          <pc:sldMk cId="3191944058" sldId="1812"/>
        </pc:sldMkLst>
        <pc:spChg chg="mod">
          <ac:chgData name="Holmes, Ellen [NEA]" userId="S::eholmes@nea.org::8df78491-616d-4641-a13e-176bb27a1b7f" providerId="AD" clId="Web-{E9751B7D-B2C7-8E70-0BF9-C242B2D39163}" dt="2024-11-20T03:16:13.992" v="2153" actId="20577"/>
          <ac:spMkLst>
            <pc:docMk/>
            <pc:sldMk cId="3191944058" sldId="1812"/>
            <ac:spMk id="2" creationId="{AE69BDA6-002D-DD83-7AEC-416C7EDDE669}"/>
          </ac:spMkLst>
        </pc:spChg>
        <pc:spChg chg="mod">
          <ac:chgData name="Holmes, Ellen [NEA]" userId="S::eholmes@nea.org::8df78491-616d-4641-a13e-176bb27a1b7f" providerId="AD" clId="Web-{E9751B7D-B2C7-8E70-0BF9-C242B2D39163}" dt="2024-11-20T03:18:11.542" v="2248" actId="20577"/>
          <ac:spMkLst>
            <pc:docMk/>
            <pc:sldMk cId="3191944058" sldId="1812"/>
            <ac:spMk id="3" creationId="{C826D8F1-5915-FA12-85C3-60E8F65F8D78}"/>
          </ac:spMkLst>
        </pc:spChg>
      </pc:sldChg>
    </pc:docChg>
  </pc:docChgLst>
  <pc:docChgLst>
    <pc:chgData name="Holmes, Ellen [NEA]" userId="S::eholmes@nea.org::8df78491-616d-4641-a13e-176bb27a1b7f" providerId="AD" clId="Web-{F17ED8C9-C2AE-98DE-28A1-4C627EDD3C21}"/>
    <pc:docChg chg="addSld modSld">
      <pc:chgData name="Holmes, Ellen [NEA]" userId="S::eholmes@nea.org::8df78491-616d-4641-a13e-176bb27a1b7f" providerId="AD" clId="Web-{F17ED8C9-C2AE-98DE-28A1-4C627EDD3C21}" dt="2024-11-20T16:50:28.087" v="41" actId="20577"/>
      <pc:docMkLst>
        <pc:docMk/>
      </pc:docMkLst>
      <pc:sldChg chg="addSp delSp modSp mod setBg">
        <pc:chgData name="Holmes, Ellen [NEA]" userId="S::eholmes@nea.org::8df78491-616d-4641-a13e-176bb27a1b7f" providerId="AD" clId="Web-{F17ED8C9-C2AE-98DE-28A1-4C627EDD3C21}" dt="2024-11-20T16:50:11.696" v="25"/>
        <pc:sldMkLst>
          <pc:docMk/>
          <pc:sldMk cId="758073111" sldId="1809"/>
        </pc:sldMkLst>
        <pc:spChg chg="mod ord">
          <ac:chgData name="Holmes, Ellen [NEA]" userId="S::eholmes@nea.org::8df78491-616d-4641-a13e-176bb27a1b7f" providerId="AD" clId="Web-{F17ED8C9-C2AE-98DE-28A1-4C627EDD3C21}" dt="2024-11-20T16:50:11.696" v="25"/>
          <ac:spMkLst>
            <pc:docMk/>
            <pc:sldMk cId="758073111" sldId="1809"/>
            <ac:spMk id="2" creationId="{4C6ABFFA-933A-4CD5-C7B9-6BBDE4655EF7}"/>
          </ac:spMkLst>
        </pc:spChg>
        <pc:spChg chg="del">
          <ac:chgData name="Holmes, Ellen [NEA]" userId="S::eholmes@nea.org::8df78491-616d-4641-a13e-176bb27a1b7f" providerId="AD" clId="Web-{F17ED8C9-C2AE-98DE-28A1-4C627EDD3C21}" dt="2024-11-20T16:49:01.210" v="15"/>
          <ac:spMkLst>
            <pc:docMk/>
            <pc:sldMk cId="758073111" sldId="1809"/>
            <ac:spMk id="3" creationId="{85C10841-E3A8-6F28-14B9-3049571F6F16}"/>
          </ac:spMkLst>
        </pc:spChg>
        <pc:spChg chg="add">
          <ac:chgData name="Holmes, Ellen [NEA]" userId="S::eholmes@nea.org::8df78491-616d-4641-a13e-176bb27a1b7f" providerId="AD" clId="Web-{F17ED8C9-C2AE-98DE-28A1-4C627EDD3C21}" dt="2024-11-20T16:50:11.696" v="25"/>
          <ac:spMkLst>
            <pc:docMk/>
            <pc:sldMk cId="758073111" sldId="1809"/>
            <ac:spMk id="9" creationId="{A9D068DB-E7E7-4102-9402-EAA049E13118}"/>
          </ac:spMkLst>
        </pc:spChg>
        <pc:spChg chg="add">
          <ac:chgData name="Holmes, Ellen [NEA]" userId="S::eholmes@nea.org::8df78491-616d-4641-a13e-176bb27a1b7f" providerId="AD" clId="Web-{F17ED8C9-C2AE-98DE-28A1-4C627EDD3C21}" dt="2024-11-20T16:50:11.696" v="25"/>
          <ac:spMkLst>
            <pc:docMk/>
            <pc:sldMk cId="758073111" sldId="1809"/>
            <ac:spMk id="11" creationId="{96C8906C-CCD9-4F71-B3DD-BC1331E1A9E8}"/>
          </ac:spMkLst>
        </pc:spChg>
        <pc:spChg chg="add">
          <ac:chgData name="Holmes, Ellen [NEA]" userId="S::eholmes@nea.org::8df78491-616d-4641-a13e-176bb27a1b7f" providerId="AD" clId="Web-{F17ED8C9-C2AE-98DE-28A1-4C627EDD3C21}" dt="2024-11-20T16:50:11.696" v="25"/>
          <ac:spMkLst>
            <pc:docMk/>
            <pc:sldMk cId="758073111" sldId="1809"/>
            <ac:spMk id="15" creationId="{4E61256A-F2A9-4A05-9B10-4C9062B44A42}"/>
          </ac:spMkLst>
        </pc:spChg>
        <pc:spChg chg="add">
          <ac:chgData name="Holmes, Ellen [NEA]" userId="S::eholmes@nea.org::8df78491-616d-4641-a13e-176bb27a1b7f" providerId="AD" clId="Web-{F17ED8C9-C2AE-98DE-28A1-4C627EDD3C21}" dt="2024-11-20T16:50:11.696" v="25"/>
          <ac:spMkLst>
            <pc:docMk/>
            <pc:sldMk cId="758073111" sldId="1809"/>
            <ac:spMk id="17" creationId="{8B263507-3AEE-4000-B76D-C3E1320C39BB}"/>
          </ac:spMkLst>
        </pc:spChg>
        <pc:spChg chg="add">
          <ac:chgData name="Holmes, Ellen [NEA]" userId="S::eholmes@nea.org::8df78491-616d-4641-a13e-176bb27a1b7f" providerId="AD" clId="Web-{F17ED8C9-C2AE-98DE-28A1-4C627EDD3C21}" dt="2024-11-20T16:50:11.696" v="25"/>
          <ac:spMkLst>
            <pc:docMk/>
            <pc:sldMk cId="758073111" sldId="1809"/>
            <ac:spMk id="19" creationId="{F5FF26C9-F144-4874-B745-B27A211917A7}"/>
          </ac:spMkLst>
        </pc:spChg>
        <pc:picChg chg="add mod ord modCrop">
          <ac:chgData name="Holmes, Ellen [NEA]" userId="S::eholmes@nea.org::8df78491-616d-4641-a13e-176bb27a1b7f" providerId="AD" clId="Web-{F17ED8C9-C2AE-98DE-28A1-4C627EDD3C21}" dt="2024-11-20T16:50:11.696" v="25"/>
          <ac:picMkLst>
            <pc:docMk/>
            <pc:sldMk cId="758073111" sldId="1809"/>
            <ac:picMk id="4" creationId="{DC091BD4-0EB2-ECEE-5BA6-4C37148BC065}"/>
          </ac:picMkLst>
        </pc:picChg>
        <pc:cxnChg chg="add">
          <ac:chgData name="Holmes, Ellen [NEA]" userId="S::eholmes@nea.org::8df78491-616d-4641-a13e-176bb27a1b7f" providerId="AD" clId="Web-{F17ED8C9-C2AE-98DE-28A1-4C627EDD3C21}" dt="2024-11-20T16:50:11.696" v="25"/>
          <ac:cxnSpMkLst>
            <pc:docMk/>
            <pc:sldMk cId="758073111" sldId="1809"/>
            <ac:cxnSpMk id="13" creationId="{CA0D6F13-628B-4FC4-AD48-A2B64677D017}"/>
          </ac:cxnSpMkLst>
        </pc:cxnChg>
      </pc:sldChg>
      <pc:sldChg chg="modSp new">
        <pc:chgData name="Holmes, Ellen [NEA]" userId="S::eholmes@nea.org::8df78491-616d-4641-a13e-176bb27a1b7f" providerId="AD" clId="Web-{F17ED8C9-C2AE-98DE-28A1-4C627EDD3C21}" dt="2024-11-20T16:50:28.087" v="41" actId="20577"/>
        <pc:sldMkLst>
          <pc:docMk/>
          <pc:sldMk cId="2798763738" sldId="1815"/>
        </pc:sldMkLst>
        <pc:spChg chg="mod">
          <ac:chgData name="Holmes, Ellen [NEA]" userId="S::eholmes@nea.org::8df78491-616d-4641-a13e-176bb27a1b7f" providerId="AD" clId="Web-{F17ED8C9-C2AE-98DE-28A1-4C627EDD3C21}" dt="2024-11-20T16:50:28.087" v="41" actId="20577"/>
          <ac:spMkLst>
            <pc:docMk/>
            <pc:sldMk cId="2798763738" sldId="1815"/>
            <ac:spMk id="2" creationId="{B9B27D72-3AB0-03C6-61FC-4955CE099900}"/>
          </ac:spMkLst>
        </pc:spChg>
      </pc:sldChg>
    </pc:docChg>
  </pc:docChgLst>
  <pc:docChgLst>
    <pc:chgData name="Hoag, Adia" userId="S::ahoag_cta.org#ext#@neahq.onmicrosoft.com::d095e4f9-0fd0-4456-9bce-50102e23e03e" providerId="AD" clId="Web-{D13C156C-43FE-6584-AAF9-E6CEC2A3B906}"/>
    <pc:docChg chg="modSld">
      <pc:chgData name="Hoag, Adia" userId="S::ahoag_cta.org#ext#@neahq.onmicrosoft.com::d095e4f9-0fd0-4456-9bce-50102e23e03e" providerId="AD" clId="Web-{D13C156C-43FE-6584-AAF9-E6CEC2A3B906}" dt="2024-06-05T16:44:06.744" v="99"/>
      <pc:docMkLst>
        <pc:docMk/>
      </pc:docMkLst>
      <pc:sldChg chg="delSp modSp">
        <pc:chgData name="Hoag, Adia" userId="S::ahoag_cta.org#ext#@neahq.onmicrosoft.com::d095e4f9-0fd0-4456-9bce-50102e23e03e" providerId="AD" clId="Web-{D13C156C-43FE-6584-AAF9-E6CEC2A3B906}" dt="2024-06-05T16:44:06.744" v="99"/>
        <pc:sldMkLst>
          <pc:docMk/>
          <pc:sldMk cId="3174442201" sldId="1647"/>
        </pc:sldMkLst>
      </pc:sldChg>
      <pc:sldChg chg="modSp">
        <pc:chgData name="Hoag, Adia" userId="S::ahoag_cta.org#ext#@neahq.onmicrosoft.com::d095e4f9-0fd0-4456-9bce-50102e23e03e" providerId="AD" clId="Web-{D13C156C-43FE-6584-AAF9-E6CEC2A3B906}" dt="2024-06-05T16:31:42.882" v="96" actId="20577"/>
        <pc:sldMkLst>
          <pc:docMk/>
          <pc:sldMk cId="98497188" sldId="174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605CC4-1A93-4E9E-9BDF-E032460A9778}" type="doc">
      <dgm:prSet loTypeId="urn:microsoft.com/office/officeart/2016/7/layout/VerticalSolidActionList" loCatId="List" qsTypeId="urn:microsoft.com/office/officeart/2005/8/quickstyle/simple4" qsCatId="simple" csTypeId="urn:microsoft.com/office/officeart/2005/8/colors/colorful1" csCatId="colorful"/>
      <dgm:spPr/>
      <dgm:t>
        <a:bodyPr/>
        <a:lstStyle/>
        <a:p>
          <a:endParaRPr lang="en-US"/>
        </a:p>
      </dgm:t>
    </dgm:pt>
    <dgm:pt modelId="{3B621778-D3AD-4FC0-93BF-E45E55A4A97D}">
      <dgm:prSet/>
      <dgm:spPr/>
      <dgm:t>
        <a:bodyPr/>
        <a:lstStyle/>
        <a:p>
          <a:r>
            <a:rPr lang="en-US"/>
            <a:t>Explore</a:t>
          </a:r>
        </a:p>
      </dgm:t>
    </dgm:pt>
    <dgm:pt modelId="{1E77BB46-5FF8-4A21-9EFE-6753DA96AD3C}" type="parTrans" cxnId="{44742958-8DD2-49AF-AFBB-9D7218F4C2D0}">
      <dgm:prSet/>
      <dgm:spPr/>
      <dgm:t>
        <a:bodyPr/>
        <a:lstStyle/>
        <a:p>
          <a:endParaRPr lang="en-US"/>
        </a:p>
      </dgm:t>
    </dgm:pt>
    <dgm:pt modelId="{4A2574DF-CE1D-4C21-B2E3-016B7AC0C381}" type="sibTrans" cxnId="{44742958-8DD2-49AF-AFBB-9D7218F4C2D0}">
      <dgm:prSet/>
      <dgm:spPr/>
      <dgm:t>
        <a:bodyPr/>
        <a:lstStyle/>
        <a:p>
          <a:endParaRPr lang="en-US"/>
        </a:p>
      </dgm:t>
    </dgm:pt>
    <dgm:pt modelId="{9379D67E-D076-44C2-8E10-CC8A3617B89D}">
      <dgm:prSet/>
      <dgm:spPr/>
      <dgm:t>
        <a:bodyPr/>
        <a:lstStyle/>
        <a:p>
          <a:pPr rtl="0"/>
          <a:r>
            <a:rPr lang="en-US"/>
            <a:t>Explore Identity, Intersectionality, and Allyship </a:t>
          </a:r>
          <a:r>
            <a:rPr lang="en-US">
              <a:latin typeface="Calibri Light" panose="020F0302020204030204"/>
            </a:rPr>
            <a:t> and where that can be used in your plan</a:t>
          </a:r>
          <a:endParaRPr lang="en-US"/>
        </a:p>
      </dgm:t>
    </dgm:pt>
    <dgm:pt modelId="{8BF73170-3DB0-4CA9-AE16-42710CEDB30C}" type="parTrans" cxnId="{FCD2206A-D52F-488B-9F71-909CA6AE0123}">
      <dgm:prSet/>
      <dgm:spPr/>
      <dgm:t>
        <a:bodyPr/>
        <a:lstStyle/>
        <a:p>
          <a:endParaRPr lang="en-US"/>
        </a:p>
      </dgm:t>
    </dgm:pt>
    <dgm:pt modelId="{FC7126FC-CCE8-48DF-B9B6-5B210A884D94}" type="sibTrans" cxnId="{FCD2206A-D52F-488B-9F71-909CA6AE0123}">
      <dgm:prSet/>
      <dgm:spPr/>
      <dgm:t>
        <a:bodyPr/>
        <a:lstStyle/>
        <a:p>
          <a:endParaRPr lang="en-US"/>
        </a:p>
      </dgm:t>
    </dgm:pt>
    <dgm:pt modelId="{F6EAE912-227F-4185-90E5-CEF85392BD7B}">
      <dgm:prSet/>
      <dgm:spPr/>
      <dgm:t>
        <a:bodyPr/>
        <a:lstStyle/>
        <a:p>
          <a:r>
            <a:rPr lang="en-US"/>
            <a:t>Use</a:t>
          </a:r>
        </a:p>
      </dgm:t>
    </dgm:pt>
    <dgm:pt modelId="{3431C976-E863-4AD8-908A-6537071763C0}" type="parTrans" cxnId="{3F38EBF7-6623-4C39-AE3E-D3B22BCF94DD}">
      <dgm:prSet/>
      <dgm:spPr/>
      <dgm:t>
        <a:bodyPr/>
        <a:lstStyle/>
        <a:p>
          <a:endParaRPr lang="en-US"/>
        </a:p>
      </dgm:t>
    </dgm:pt>
    <dgm:pt modelId="{477AF268-56B6-4471-9BEC-F65D3BB3F0ED}" type="sibTrans" cxnId="{3F38EBF7-6623-4C39-AE3E-D3B22BCF94DD}">
      <dgm:prSet/>
      <dgm:spPr/>
      <dgm:t>
        <a:bodyPr/>
        <a:lstStyle/>
        <a:p>
          <a:endParaRPr lang="en-US"/>
        </a:p>
      </dgm:t>
    </dgm:pt>
    <dgm:pt modelId="{BCA7C740-EC9D-4AAD-969B-F7754172D992}">
      <dgm:prSet/>
      <dgm:spPr/>
      <dgm:t>
        <a:bodyPr/>
        <a:lstStyle/>
        <a:p>
          <a:pPr rtl="0"/>
          <a:r>
            <a:rPr lang="en-US"/>
            <a:t>Use a framework for analyzing </a:t>
          </a:r>
          <a:r>
            <a:rPr lang="en-US">
              <a:latin typeface="Calibri Light" panose="020F0302020204030204"/>
            </a:rPr>
            <a:t>problems and resources in order to apply that analysis to the issues and goals (demands) in your plans</a:t>
          </a:r>
          <a:endParaRPr lang="en-US"/>
        </a:p>
      </dgm:t>
    </dgm:pt>
    <dgm:pt modelId="{7E293CD2-E707-4777-AFBF-3BE20DE98F6E}" type="parTrans" cxnId="{96AAA1A9-78A0-48E1-878D-D40B5144F699}">
      <dgm:prSet/>
      <dgm:spPr/>
      <dgm:t>
        <a:bodyPr/>
        <a:lstStyle/>
        <a:p>
          <a:endParaRPr lang="en-US"/>
        </a:p>
      </dgm:t>
    </dgm:pt>
    <dgm:pt modelId="{AAF680D9-FA4E-4451-8515-88E7DA083ED2}" type="sibTrans" cxnId="{96AAA1A9-78A0-48E1-878D-D40B5144F699}">
      <dgm:prSet/>
      <dgm:spPr/>
      <dgm:t>
        <a:bodyPr/>
        <a:lstStyle/>
        <a:p>
          <a:endParaRPr lang="en-US"/>
        </a:p>
      </dgm:t>
    </dgm:pt>
    <dgm:pt modelId="{9010E600-6937-4DDB-8C29-7A12E4219CA2}">
      <dgm:prSet/>
      <dgm:spPr/>
      <dgm:t>
        <a:bodyPr/>
        <a:lstStyle/>
        <a:p>
          <a:r>
            <a:rPr lang="en-US"/>
            <a:t>Apply</a:t>
          </a:r>
        </a:p>
      </dgm:t>
    </dgm:pt>
    <dgm:pt modelId="{C511FCAD-254E-44D5-8F19-083A3896FF38}" type="parTrans" cxnId="{CCE12D04-DCE8-4DBA-B475-E3D94A6FA2D1}">
      <dgm:prSet/>
      <dgm:spPr/>
      <dgm:t>
        <a:bodyPr/>
        <a:lstStyle/>
        <a:p>
          <a:endParaRPr lang="en-US"/>
        </a:p>
      </dgm:t>
    </dgm:pt>
    <dgm:pt modelId="{7707ECD6-1FE8-4083-AE89-F254D883E754}" type="sibTrans" cxnId="{CCE12D04-DCE8-4DBA-B475-E3D94A6FA2D1}">
      <dgm:prSet/>
      <dgm:spPr/>
      <dgm:t>
        <a:bodyPr/>
        <a:lstStyle/>
        <a:p>
          <a:endParaRPr lang="en-US"/>
        </a:p>
      </dgm:t>
    </dgm:pt>
    <dgm:pt modelId="{608366F3-A8BB-4DC5-964E-07DF124CCFC5}">
      <dgm:prSet/>
      <dgm:spPr/>
      <dgm:t>
        <a:bodyPr/>
        <a:lstStyle/>
        <a:p>
          <a:pPr rtl="0"/>
          <a:r>
            <a:rPr lang="en-US"/>
            <a:t>Apply our learning to</a:t>
          </a:r>
          <a:r>
            <a:rPr lang="en-US">
              <a:latin typeface="Calibri Light" panose="020F0302020204030204"/>
            </a:rPr>
            <a:t> </a:t>
          </a:r>
          <a:r>
            <a:rPr lang="en-US"/>
            <a:t> scenarios</a:t>
          </a:r>
          <a:r>
            <a:rPr lang="en-US">
              <a:latin typeface="Calibri Light" panose="020F0302020204030204"/>
            </a:rPr>
            <a:t> and crafting demands in order to turn your goals into demands of your targets.</a:t>
          </a:r>
          <a:endParaRPr lang="en-US"/>
        </a:p>
      </dgm:t>
    </dgm:pt>
    <dgm:pt modelId="{C1F68927-EA7E-4418-8F5A-FD6B05954FFC}" type="parTrans" cxnId="{923D4C8A-2255-43E9-A472-6381835CC3B0}">
      <dgm:prSet/>
      <dgm:spPr/>
      <dgm:t>
        <a:bodyPr/>
        <a:lstStyle/>
        <a:p>
          <a:endParaRPr lang="en-US"/>
        </a:p>
      </dgm:t>
    </dgm:pt>
    <dgm:pt modelId="{FCE4B78B-968E-4A4B-A358-4C48BCB01377}" type="sibTrans" cxnId="{923D4C8A-2255-43E9-A472-6381835CC3B0}">
      <dgm:prSet/>
      <dgm:spPr/>
      <dgm:t>
        <a:bodyPr/>
        <a:lstStyle/>
        <a:p>
          <a:endParaRPr lang="en-US"/>
        </a:p>
      </dgm:t>
    </dgm:pt>
    <dgm:pt modelId="{EEF86021-33BD-4BF6-BAD0-DE05713EF86B}" type="pres">
      <dgm:prSet presAssocID="{FD605CC4-1A93-4E9E-9BDF-E032460A9778}" presName="Name0" presStyleCnt="0">
        <dgm:presLayoutVars>
          <dgm:dir/>
          <dgm:animLvl val="lvl"/>
          <dgm:resizeHandles val="exact"/>
        </dgm:presLayoutVars>
      </dgm:prSet>
      <dgm:spPr/>
      <dgm:t>
        <a:bodyPr/>
        <a:lstStyle/>
        <a:p>
          <a:endParaRPr lang="en-US"/>
        </a:p>
      </dgm:t>
    </dgm:pt>
    <dgm:pt modelId="{F12BAE18-6789-4CF4-9CC1-611D0FAA25C6}" type="pres">
      <dgm:prSet presAssocID="{3B621778-D3AD-4FC0-93BF-E45E55A4A97D}" presName="linNode" presStyleCnt="0"/>
      <dgm:spPr/>
    </dgm:pt>
    <dgm:pt modelId="{9DC9737F-460F-4129-BE89-8DAA4EFEEFBF}" type="pres">
      <dgm:prSet presAssocID="{3B621778-D3AD-4FC0-93BF-E45E55A4A97D}" presName="parentText" presStyleLbl="alignNode1" presStyleIdx="0" presStyleCnt="3">
        <dgm:presLayoutVars>
          <dgm:chMax val="1"/>
          <dgm:bulletEnabled/>
        </dgm:presLayoutVars>
      </dgm:prSet>
      <dgm:spPr/>
      <dgm:t>
        <a:bodyPr/>
        <a:lstStyle/>
        <a:p>
          <a:endParaRPr lang="en-US"/>
        </a:p>
      </dgm:t>
    </dgm:pt>
    <dgm:pt modelId="{CD1A5428-FC8B-43C5-90EB-638DB29D16CC}" type="pres">
      <dgm:prSet presAssocID="{3B621778-D3AD-4FC0-93BF-E45E55A4A97D}" presName="descendantText" presStyleLbl="alignAccFollowNode1" presStyleIdx="0" presStyleCnt="3">
        <dgm:presLayoutVars>
          <dgm:bulletEnabled/>
        </dgm:presLayoutVars>
      </dgm:prSet>
      <dgm:spPr/>
      <dgm:t>
        <a:bodyPr/>
        <a:lstStyle/>
        <a:p>
          <a:endParaRPr lang="en-US"/>
        </a:p>
      </dgm:t>
    </dgm:pt>
    <dgm:pt modelId="{E127E3CD-4865-40DF-9883-4047EEACE361}" type="pres">
      <dgm:prSet presAssocID="{4A2574DF-CE1D-4C21-B2E3-016B7AC0C381}" presName="sp" presStyleCnt="0"/>
      <dgm:spPr/>
    </dgm:pt>
    <dgm:pt modelId="{DDC4CB63-0EDA-4851-A0AA-66B5ADF225CC}" type="pres">
      <dgm:prSet presAssocID="{F6EAE912-227F-4185-90E5-CEF85392BD7B}" presName="linNode" presStyleCnt="0"/>
      <dgm:spPr/>
    </dgm:pt>
    <dgm:pt modelId="{40242F16-2967-4D57-B8AD-924157A09344}" type="pres">
      <dgm:prSet presAssocID="{F6EAE912-227F-4185-90E5-CEF85392BD7B}" presName="parentText" presStyleLbl="alignNode1" presStyleIdx="1" presStyleCnt="3">
        <dgm:presLayoutVars>
          <dgm:chMax val="1"/>
          <dgm:bulletEnabled/>
        </dgm:presLayoutVars>
      </dgm:prSet>
      <dgm:spPr/>
      <dgm:t>
        <a:bodyPr/>
        <a:lstStyle/>
        <a:p>
          <a:endParaRPr lang="en-US"/>
        </a:p>
      </dgm:t>
    </dgm:pt>
    <dgm:pt modelId="{13BBFCF4-BCBB-4082-A8A6-0E1BE91B465C}" type="pres">
      <dgm:prSet presAssocID="{F6EAE912-227F-4185-90E5-CEF85392BD7B}" presName="descendantText" presStyleLbl="alignAccFollowNode1" presStyleIdx="1" presStyleCnt="3">
        <dgm:presLayoutVars>
          <dgm:bulletEnabled/>
        </dgm:presLayoutVars>
      </dgm:prSet>
      <dgm:spPr/>
      <dgm:t>
        <a:bodyPr/>
        <a:lstStyle/>
        <a:p>
          <a:endParaRPr lang="en-US"/>
        </a:p>
      </dgm:t>
    </dgm:pt>
    <dgm:pt modelId="{AC33B82D-FB6F-4059-9FF9-37541E6B17DF}" type="pres">
      <dgm:prSet presAssocID="{477AF268-56B6-4471-9BEC-F65D3BB3F0ED}" presName="sp" presStyleCnt="0"/>
      <dgm:spPr/>
    </dgm:pt>
    <dgm:pt modelId="{E31D2904-3D37-4751-85A0-7E2AC97620DD}" type="pres">
      <dgm:prSet presAssocID="{9010E600-6937-4DDB-8C29-7A12E4219CA2}" presName="linNode" presStyleCnt="0"/>
      <dgm:spPr/>
    </dgm:pt>
    <dgm:pt modelId="{CD70046A-F7DC-4D89-9258-D7381E35355F}" type="pres">
      <dgm:prSet presAssocID="{9010E600-6937-4DDB-8C29-7A12E4219CA2}" presName="parentText" presStyleLbl="alignNode1" presStyleIdx="2" presStyleCnt="3">
        <dgm:presLayoutVars>
          <dgm:chMax val="1"/>
          <dgm:bulletEnabled/>
        </dgm:presLayoutVars>
      </dgm:prSet>
      <dgm:spPr/>
      <dgm:t>
        <a:bodyPr/>
        <a:lstStyle/>
        <a:p>
          <a:endParaRPr lang="en-US"/>
        </a:p>
      </dgm:t>
    </dgm:pt>
    <dgm:pt modelId="{9EC3F191-E469-4FF1-9CF6-D1E150F8A7AD}" type="pres">
      <dgm:prSet presAssocID="{9010E600-6937-4DDB-8C29-7A12E4219CA2}" presName="descendantText" presStyleLbl="alignAccFollowNode1" presStyleIdx="2" presStyleCnt="3">
        <dgm:presLayoutVars>
          <dgm:bulletEnabled/>
        </dgm:presLayoutVars>
      </dgm:prSet>
      <dgm:spPr/>
      <dgm:t>
        <a:bodyPr/>
        <a:lstStyle/>
        <a:p>
          <a:endParaRPr lang="en-US"/>
        </a:p>
      </dgm:t>
    </dgm:pt>
  </dgm:ptLst>
  <dgm:cxnLst>
    <dgm:cxn modelId="{6E11684D-A172-4713-9B26-F13D230F974C}" type="presOf" srcId="{9379D67E-D076-44C2-8E10-CC8A3617B89D}" destId="{CD1A5428-FC8B-43C5-90EB-638DB29D16CC}" srcOrd="0" destOrd="0" presId="urn:microsoft.com/office/officeart/2016/7/layout/VerticalSolidActionList"/>
    <dgm:cxn modelId="{61472E9F-50BB-4D07-AF77-D6DC9BFE8AED}" type="presOf" srcId="{F6EAE912-227F-4185-90E5-CEF85392BD7B}" destId="{40242F16-2967-4D57-B8AD-924157A09344}" srcOrd="0" destOrd="0" presId="urn:microsoft.com/office/officeart/2016/7/layout/VerticalSolidActionList"/>
    <dgm:cxn modelId="{9B51288D-5613-4656-84E1-E9834CFD825A}" type="presOf" srcId="{BCA7C740-EC9D-4AAD-969B-F7754172D992}" destId="{13BBFCF4-BCBB-4082-A8A6-0E1BE91B465C}" srcOrd="0" destOrd="0" presId="urn:microsoft.com/office/officeart/2016/7/layout/VerticalSolidActionList"/>
    <dgm:cxn modelId="{923D4C8A-2255-43E9-A472-6381835CC3B0}" srcId="{9010E600-6937-4DDB-8C29-7A12E4219CA2}" destId="{608366F3-A8BB-4DC5-964E-07DF124CCFC5}" srcOrd="0" destOrd="0" parTransId="{C1F68927-EA7E-4418-8F5A-FD6B05954FFC}" sibTransId="{FCE4B78B-968E-4A4B-A358-4C48BCB01377}"/>
    <dgm:cxn modelId="{44742958-8DD2-49AF-AFBB-9D7218F4C2D0}" srcId="{FD605CC4-1A93-4E9E-9BDF-E032460A9778}" destId="{3B621778-D3AD-4FC0-93BF-E45E55A4A97D}" srcOrd="0" destOrd="0" parTransId="{1E77BB46-5FF8-4A21-9EFE-6753DA96AD3C}" sibTransId="{4A2574DF-CE1D-4C21-B2E3-016B7AC0C381}"/>
    <dgm:cxn modelId="{3F38EBF7-6623-4C39-AE3E-D3B22BCF94DD}" srcId="{FD605CC4-1A93-4E9E-9BDF-E032460A9778}" destId="{F6EAE912-227F-4185-90E5-CEF85392BD7B}" srcOrd="1" destOrd="0" parTransId="{3431C976-E863-4AD8-908A-6537071763C0}" sibTransId="{477AF268-56B6-4471-9BEC-F65D3BB3F0ED}"/>
    <dgm:cxn modelId="{96AAA1A9-78A0-48E1-878D-D40B5144F699}" srcId="{F6EAE912-227F-4185-90E5-CEF85392BD7B}" destId="{BCA7C740-EC9D-4AAD-969B-F7754172D992}" srcOrd="0" destOrd="0" parTransId="{7E293CD2-E707-4777-AFBF-3BE20DE98F6E}" sibTransId="{AAF680D9-FA4E-4451-8515-88E7DA083ED2}"/>
    <dgm:cxn modelId="{32B874AA-506B-447E-A291-A17C262AA2CB}" type="presOf" srcId="{608366F3-A8BB-4DC5-964E-07DF124CCFC5}" destId="{9EC3F191-E469-4FF1-9CF6-D1E150F8A7AD}" srcOrd="0" destOrd="0" presId="urn:microsoft.com/office/officeart/2016/7/layout/VerticalSolidActionList"/>
    <dgm:cxn modelId="{60887504-81A5-46C6-8960-310044E5EC77}" type="presOf" srcId="{9010E600-6937-4DDB-8C29-7A12E4219CA2}" destId="{CD70046A-F7DC-4D89-9258-D7381E35355F}" srcOrd="0" destOrd="0" presId="urn:microsoft.com/office/officeart/2016/7/layout/VerticalSolidActionList"/>
    <dgm:cxn modelId="{934C87AF-FB54-4D54-B06E-E45B4E24A9FE}" type="presOf" srcId="{FD605CC4-1A93-4E9E-9BDF-E032460A9778}" destId="{EEF86021-33BD-4BF6-BAD0-DE05713EF86B}" srcOrd="0" destOrd="0" presId="urn:microsoft.com/office/officeart/2016/7/layout/VerticalSolidActionList"/>
    <dgm:cxn modelId="{18B44F01-9B70-411D-8EB5-07E36B77D326}" type="presOf" srcId="{3B621778-D3AD-4FC0-93BF-E45E55A4A97D}" destId="{9DC9737F-460F-4129-BE89-8DAA4EFEEFBF}" srcOrd="0" destOrd="0" presId="urn:microsoft.com/office/officeart/2016/7/layout/VerticalSolidActionList"/>
    <dgm:cxn modelId="{FCD2206A-D52F-488B-9F71-909CA6AE0123}" srcId="{3B621778-D3AD-4FC0-93BF-E45E55A4A97D}" destId="{9379D67E-D076-44C2-8E10-CC8A3617B89D}" srcOrd="0" destOrd="0" parTransId="{8BF73170-3DB0-4CA9-AE16-42710CEDB30C}" sibTransId="{FC7126FC-CCE8-48DF-B9B6-5B210A884D94}"/>
    <dgm:cxn modelId="{CCE12D04-DCE8-4DBA-B475-E3D94A6FA2D1}" srcId="{FD605CC4-1A93-4E9E-9BDF-E032460A9778}" destId="{9010E600-6937-4DDB-8C29-7A12E4219CA2}" srcOrd="2" destOrd="0" parTransId="{C511FCAD-254E-44D5-8F19-083A3896FF38}" sibTransId="{7707ECD6-1FE8-4083-AE89-F254D883E754}"/>
    <dgm:cxn modelId="{CB2FB4B3-2836-48DF-83B3-6D2D95995090}" type="presParOf" srcId="{EEF86021-33BD-4BF6-BAD0-DE05713EF86B}" destId="{F12BAE18-6789-4CF4-9CC1-611D0FAA25C6}" srcOrd="0" destOrd="0" presId="urn:microsoft.com/office/officeart/2016/7/layout/VerticalSolidActionList"/>
    <dgm:cxn modelId="{D76C1D14-E543-4AC4-B5BB-1A14D77E1C88}" type="presParOf" srcId="{F12BAE18-6789-4CF4-9CC1-611D0FAA25C6}" destId="{9DC9737F-460F-4129-BE89-8DAA4EFEEFBF}" srcOrd="0" destOrd="0" presId="urn:microsoft.com/office/officeart/2016/7/layout/VerticalSolidActionList"/>
    <dgm:cxn modelId="{8C573689-2C71-4FA8-9704-1E2ABE7C8A05}" type="presParOf" srcId="{F12BAE18-6789-4CF4-9CC1-611D0FAA25C6}" destId="{CD1A5428-FC8B-43C5-90EB-638DB29D16CC}" srcOrd="1" destOrd="0" presId="urn:microsoft.com/office/officeart/2016/7/layout/VerticalSolidActionList"/>
    <dgm:cxn modelId="{0218A9EC-DD73-4F19-A15A-A07932306410}" type="presParOf" srcId="{EEF86021-33BD-4BF6-BAD0-DE05713EF86B}" destId="{E127E3CD-4865-40DF-9883-4047EEACE361}" srcOrd="1" destOrd="0" presId="urn:microsoft.com/office/officeart/2016/7/layout/VerticalSolidActionList"/>
    <dgm:cxn modelId="{A70DE271-151F-4679-8C45-10FEF8CFADCA}" type="presParOf" srcId="{EEF86021-33BD-4BF6-BAD0-DE05713EF86B}" destId="{DDC4CB63-0EDA-4851-A0AA-66B5ADF225CC}" srcOrd="2" destOrd="0" presId="urn:microsoft.com/office/officeart/2016/7/layout/VerticalSolidActionList"/>
    <dgm:cxn modelId="{75AC2550-0233-427A-9DDD-B2C577FC57F2}" type="presParOf" srcId="{DDC4CB63-0EDA-4851-A0AA-66B5ADF225CC}" destId="{40242F16-2967-4D57-B8AD-924157A09344}" srcOrd="0" destOrd="0" presId="urn:microsoft.com/office/officeart/2016/7/layout/VerticalSolidActionList"/>
    <dgm:cxn modelId="{EA24E77A-2B4F-436C-BBFA-E98D57CB1F67}" type="presParOf" srcId="{DDC4CB63-0EDA-4851-A0AA-66B5ADF225CC}" destId="{13BBFCF4-BCBB-4082-A8A6-0E1BE91B465C}" srcOrd="1" destOrd="0" presId="urn:microsoft.com/office/officeart/2016/7/layout/VerticalSolidActionList"/>
    <dgm:cxn modelId="{814F0EB4-2A5E-4498-973D-36ADC90096A4}" type="presParOf" srcId="{EEF86021-33BD-4BF6-BAD0-DE05713EF86B}" destId="{AC33B82D-FB6F-4059-9FF9-37541E6B17DF}" srcOrd="3" destOrd="0" presId="urn:microsoft.com/office/officeart/2016/7/layout/VerticalSolidActionList"/>
    <dgm:cxn modelId="{E3E3C0A9-C671-46D1-99CA-A165CD35D59C}" type="presParOf" srcId="{EEF86021-33BD-4BF6-BAD0-DE05713EF86B}" destId="{E31D2904-3D37-4751-85A0-7E2AC97620DD}" srcOrd="4" destOrd="0" presId="urn:microsoft.com/office/officeart/2016/7/layout/VerticalSolidActionList"/>
    <dgm:cxn modelId="{5B4FE1DD-77DF-4579-8E91-AE45ABA8BDAA}" type="presParOf" srcId="{E31D2904-3D37-4751-85A0-7E2AC97620DD}" destId="{CD70046A-F7DC-4D89-9258-D7381E35355F}" srcOrd="0" destOrd="0" presId="urn:microsoft.com/office/officeart/2016/7/layout/VerticalSolidActionList"/>
    <dgm:cxn modelId="{69D970EA-3670-4FD1-A5BE-9899C2BEB4BE}" type="presParOf" srcId="{E31D2904-3D37-4751-85A0-7E2AC97620DD}" destId="{9EC3F191-E469-4FF1-9CF6-D1E150F8A7AD}" srcOrd="1" destOrd="0" presId="urn:microsoft.com/office/officeart/2016/7/layout/VerticalSolid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3A11B4-2E82-4467-A308-8B00517214FD}" type="doc">
      <dgm:prSet loTypeId="urn:microsoft.com/office/officeart/2005/8/layout/matrix3" loCatId="matrix" qsTypeId="urn:microsoft.com/office/officeart/2005/8/quickstyle/simple1" qsCatId="simple" csTypeId="urn:microsoft.com/office/officeart/2005/8/colors/colorful1" csCatId="colorful"/>
      <dgm:spPr/>
      <dgm:t>
        <a:bodyPr/>
        <a:lstStyle/>
        <a:p>
          <a:endParaRPr lang="en-US"/>
        </a:p>
      </dgm:t>
    </dgm:pt>
    <dgm:pt modelId="{F2F26018-CE75-474E-9315-1B34AF0F4B75}">
      <dgm:prSet/>
      <dgm:spPr/>
      <dgm:t>
        <a:bodyPr/>
        <a:lstStyle/>
        <a:p>
          <a:r>
            <a:rPr lang="en-US"/>
            <a:t>Who are my people?</a:t>
          </a:r>
        </a:p>
      </dgm:t>
    </dgm:pt>
    <dgm:pt modelId="{B1C822D6-A17C-4AD3-8127-9F9223CEDF71}" type="parTrans" cxnId="{C380535B-701C-41F5-882D-636683B9B22B}">
      <dgm:prSet/>
      <dgm:spPr/>
      <dgm:t>
        <a:bodyPr/>
        <a:lstStyle/>
        <a:p>
          <a:endParaRPr lang="en-US"/>
        </a:p>
      </dgm:t>
    </dgm:pt>
    <dgm:pt modelId="{012CCF1E-22C7-4580-BB3F-E2242384F631}" type="sibTrans" cxnId="{C380535B-701C-41F5-882D-636683B9B22B}">
      <dgm:prSet/>
      <dgm:spPr/>
      <dgm:t>
        <a:bodyPr/>
        <a:lstStyle/>
        <a:p>
          <a:endParaRPr lang="en-US"/>
        </a:p>
      </dgm:t>
    </dgm:pt>
    <dgm:pt modelId="{5296BDA6-56F8-46C3-9CA1-89F4AC633D0A}">
      <dgm:prSet/>
      <dgm:spPr/>
      <dgm:t>
        <a:bodyPr/>
        <a:lstStyle/>
        <a:p>
          <a:r>
            <a:rPr lang="en-US"/>
            <a:t>What are their issues?</a:t>
          </a:r>
        </a:p>
      </dgm:t>
    </dgm:pt>
    <dgm:pt modelId="{2C0EF7EC-4C31-449B-BBA2-FBACE81F6A22}" type="parTrans" cxnId="{F2A2A0B0-1107-4B24-BDCC-3DB4B0974569}">
      <dgm:prSet/>
      <dgm:spPr/>
      <dgm:t>
        <a:bodyPr/>
        <a:lstStyle/>
        <a:p>
          <a:endParaRPr lang="en-US"/>
        </a:p>
      </dgm:t>
    </dgm:pt>
    <dgm:pt modelId="{B27A0F69-7CBC-4C6F-9D36-C894A8304054}" type="sibTrans" cxnId="{F2A2A0B0-1107-4B24-BDCC-3DB4B0974569}">
      <dgm:prSet/>
      <dgm:spPr/>
      <dgm:t>
        <a:bodyPr/>
        <a:lstStyle/>
        <a:p>
          <a:endParaRPr lang="en-US"/>
        </a:p>
      </dgm:t>
    </dgm:pt>
    <dgm:pt modelId="{2EDBDAF4-CD42-4954-ABB7-B112E81C626F}">
      <dgm:prSet/>
      <dgm:spPr/>
      <dgm:t>
        <a:bodyPr/>
        <a:lstStyle/>
        <a:p>
          <a:r>
            <a:rPr lang="en-US"/>
            <a:t>What do they demand?</a:t>
          </a:r>
        </a:p>
      </dgm:t>
    </dgm:pt>
    <dgm:pt modelId="{A483C73A-8B3A-4FCB-A9CB-53BA711E302B}" type="parTrans" cxnId="{CB1CB414-8C63-4812-8DAF-5E184B102296}">
      <dgm:prSet/>
      <dgm:spPr/>
      <dgm:t>
        <a:bodyPr/>
        <a:lstStyle/>
        <a:p>
          <a:endParaRPr lang="en-US"/>
        </a:p>
      </dgm:t>
    </dgm:pt>
    <dgm:pt modelId="{87E7AF84-C5C0-4AE4-B902-96B800B576DB}" type="sibTrans" cxnId="{CB1CB414-8C63-4812-8DAF-5E184B102296}">
      <dgm:prSet/>
      <dgm:spPr/>
      <dgm:t>
        <a:bodyPr/>
        <a:lstStyle/>
        <a:p>
          <a:endParaRPr lang="en-US"/>
        </a:p>
      </dgm:t>
    </dgm:pt>
    <dgm:pt modelId="{2504F0F6-4CBA-4FE1-B450-AED2B1A4ADEB}">
      <dgm:prSet/>
      <dgm:spPr/>
      <dgm:t>
        <a:bodyPr/>
        <a:lstStyle/>
        <a:p>
          <a:r>
            <a:rPr lang="en-US"/>
            <a:t>What are they willing to risk in order to win that demand? </a:t>
          </a:r>
        </a:p>
      </dgm:t>
    </dgm:pt>
    <dgm:pt modelId="{30D765FB-1752-445E-BD7B-F81DF0BF4603}" type="parTrans" cxnId="{4E64426C-274D-42E2-9206-65EB5D6BA00B}">
      <dgm:prSet/>
      <dgm:spPr/>
      <dgm:t>
        <a:bodyPr/>
        <a:lstStyle/>
        <a:p>
          <a:endParaRPr lang="en-US"/>
        </a:p>
      </dgm:t>
    </dgm:pt>
    <dgm:pt modelId="{A57EF8BC-8E90-484F-A91E-C83AFD7B3062}" type="sibTrans" cxnId="{4E64426C-274D-42E2-9206-65EB5D6BA00B}">
      <dgm:prSet/>
      <dgm:spPr/>
      <dgm:t>
        <a:bodyPr/>
        <a:lstStyle/>
        <a:p>
          <a:endParaRPr lang="en-US"/>
        </a:p>
      </dgm:t>
    </dgm:pt>
    <dgm:pt modelId="{FC7425A4-56FD-4093-A16D-9A35E9ADF704}" type="pres">
      <dgm:prSet presAssocID="{D43A11B4-2E82-4467-A308-8B00517214FD}" presName="matrix" presStyleCnt="0">
        <dgm:presLayoutVars>
          <dgm:chMax val="1"/>
          <dgm:dir/>
          <dgm:resizeHandles val="exact"/>
        </dgm:presLayoutVars>
      </dgm:prSet>
      <dgm:spPr/>
      <dgm:t>
        <a:bodyPr/>
        <a:lstStyle/>
        <a:p>
          <a:endParaRPr lang="en-US"/>
        </a:p>
      </dgm:t>
    </dgm:pt>
    <dgm:pt modelId="{FBD5FD7F-0808-4360-A90A-CC1B4AEFC624}" type="pres">
      <dgm:prSet presAssocID="{D43A11B4-2E82-4467-A308-8B00517214FD}" presName="diamond" presStyleLbl="bgShp" presStyleIdx="0" presStyleCnt="1"/>
      <dgm:spPr/>
    </dgm:pt>
    <dgm:pt modelId="{D4558624-1CD4-4E6A-BC75-059DD1B101E9}" type="pres">
      <dgm:prSet presAssocID="{D43A11B4-2E82-4467-A308-8B00517214FD}" presName="quad1" presStyleLbl="node1" presStyleIdx="0" presStyleCnt="4">
        <dgm:presLayoutVars>
          <dgm:chMax val="0"/>
          <dgm:chPref val="0"/>
          <dgm:bulletEnabled val="1"/>
        </dgm:presLayoutVars>
      </dgm:prSet>
      <dgm:spPr/>
      <dgm:t>
        <a:bodyPr/>
        <a:lstStyle/>
        <a:p>
          <a:endParaRPr lang="en-US"/>
        </a:p>
      </dgm:t>
    </dgm:pt>
    <dgm:pt modelId="{0972C190-9382-4E92-9E56-21823687B07F}" type="pres">
      <dgm:prSet presAssocID="{D43A11B4-2E82-4467-A308-8B00517214FD}" presName="quad2" presStyleLbl="node1" presStyleIdx="1" presStyleCnt="4">
        <dgm:presLayoutVars>
          <dgm:chMax val="0"/>
          <dgm:chPref val="0"/>
          <dgm:bulletEnabled val="1"/>
        </dgm:presLayoutVars>
      </dgm:prSet>
      <dgm:spPr/>
      <dgm:t>
        <a:bodyPr/>
        <a:lstStyle/>
        <a:p>
          <a:endParaRPr lang="en-US"/>
        </a:p>
      </dgm:t>
    </dgm:pt>
    <dgm:pt modelId="{F2EBE3C5-8FD5-4B69-BC09-583377BBDACB}" type="pres">
      <dgm:prSet presAssocID="{D43A11B4-2E82-4467-A308-8B00517214FD}" presName="quad3" presStyleLbl="node1" presStyleIdx="2" presStyleCnt="4">
        <dgm:presLayoutVars>
          <dgm:chMax val="0"/>
          <dgm:chPref val="0"/>
          <dgm:bulletEnabled val="1"/>
        </dgm:presLayoutVars>
      </dgm:prSet>
      <dgm:spPr/>
      <dgm:t>
        <a:bodyPr/>
        <a:lstStyle/>
        <a:p>
          <a:endParaRPr lang="en-US"/>
        </a:p>
      </dgm:t>
    </dgm:pt>
    <dgm:pt modelId="{CDACDC16-C286-44FF-846F-9DC98AEAFD01}" type="pres">
      <dgm:prSet presAssocID="{D43A11B4-2E82-4467-A308-8B00517214FD}" presName="quad4" presStyleLbl="node1" presStyleIdx="3" presStyleCnt="4">
        <dgm:presLayoutVars>
          <dgm:chMax val="0"/>
          <dgm:chPref val="0"/>
          <dgm:bulletEnabled val="1"/>
        </dgm:presLayoutVars>
      </dgm:prSet>
      <dgm:spPr/>
      <dgm:t>
        <a:bodyPr/>
        <a:lstStyle/>
        <a:p>
          <a:endParaRPr lang="en-US"/>
        </a:p>
      </dgm:t>
    </dgm:pt>
  </dgm:ptLst>
  <dgm:cxnLst>
    <dgm:cxn modelId="{F2A2A0B0-1107-4B24-BDCC-3DB4B0974569}" srcId="{D43A11B4-2E82-4467-A308-8B00517214FD}" destId="{5296BDA6-56F8-46C3-9CA1-89F4AC633D0A}" srcOrd="1" destOrd="0" parTransId="{2C0EF7EC-4C31-449B-BBA2-FBACE81F6A22}" sibTransId="{B27A0F69-7CBC-4C6F-9D36-C894A8304054}"/>
    <dgm:cxn modelId="{E1BBE232-B3B7-4D67-8A75-ED3127963B06}" type="presOf" srcId="{2504F0F6-4CBA-4FE1-B450-AED2B1A4ADEB}" destId="{CDACDC16-C286-44FF-846F-9DC98AEAFD01}" srcOrd="0" destOrd="0" presId="urn:microsoft.com/office/officeart/2005/8/layout/matrix3"/>
    <dgm:cxn modelId="{4E64426C-274D-42E2-9206-65EB5D6BA00B}" srcId="{D43A11B4-2E82-4467-A308-8B00517214FD}" destId="{2504F0F6-4CBA-4FE1-B450-AED2B1A4ADEB}" srcOrd="3" destOrd="0" parTransId="{30D765FB-1752-445E-BD7B-F81DF0BF4603}" sibTransId="{A57EF8BC-8E90-484F-A91E-C83AFD7B3062}"/>
    <dgm:cxn modelId="{CD524CF6-709D-4E60-9683-E0CE1538EB7D}" type="presOf" srcId="{D43A11B4-2E82-4467-A308-8B00517214FD}" destId="{FC7425A4-56FD-4093-A16D-9A35E9ADF704}" srcOrd="0" destOrd="0" presId="urn:microsoft.com/office/officeart/2005/8/layout/matrix3"/>
    <dgm:cxn modelId="{C380535B-701C-41F5-882D-636683B9B22B}" srcId="{D43A11B4-2E82-4467-A308-8B00517214FD}" destId="{F2F26018-CE75-474E-9315-1B34AF0F4B75}" srcOrd="0" destOrd="0" parTransId="{B1C822D6-A17C-4AD3-8127-9F9223CEDF71}" sibTransId="{012CCF1E-22C7-4580-BB3F-E2242384F631}"/>
    <dgm:cxn modelId="{40B20572-6169-4E62-9F31-77906918C577}" type="presOf" srcId="{F2F26018-CE75-474E-9315-1B34AF0F4B75}" destId="{D4558624-1CD4-4E6A-BC75-059DD1B101E9}" srcOrd="0" destOrd="0" presId="urn:microsoft.com/office/officeart/2005/8/layout/matrix3"/>
    <dgm:cxn modelId="{21954630-D6B8-4925-8F2E-81C2FE9A25D7}" type="presOf" srcId="{2EDBDAF4-CD42-4954-ABB7-B112E81C626F}" destId="{F2EBE3C5-8FD5-4B69-BC09-583377BBDACB}" srcOrd="0" destOrd="0" presId="urn:microsoft.com/office/officeart/2005/8/layout/matrix3"/>
    <dgm:cxn modelId="{CB1CB414-8C63-4812-8DAF-5E184B102296}" srcId="{D43A11B4-2E82-4467-A308-8B00517214FD}" destId="{2EDBDAF4-CD42-4954-ABB7-B112E81C626F}" srcOrd="2" destOrd="0" parTransId="{A483C73A-8B3A-4FCB-A9CB-53BA711E302B}" sibTransId="{87E7AF84-C5C0-4AE4-B902-96B800B576DB}"/>
    <dgm:cxn modelId="{A1EAC8DC-EB36-44B0-955C-C86C22011BEF}" type="presOf" srcId="{5296BDA6-56F8-46C3-9CA1-89F4AC633D0A}" destId="{0972C190-9382-4E92-9E56-21823687B07F}" srcOrd="0" destOrd="0" presId="urn:microsoft.com/office/officeart/2005/8/layout/matrix3"/>
    <dgm:cxn modelId="{3757A861-0C39-4209-B9E1-DEFA17817E4F}" type="presParOf" srcId="{FC7425A4-56FD-4093-A16D-9A35E9ADF704}" destId="{FBD5FD7F-0808-4360-A90A-CC1B4AEFC624}" srcOrd="0" destOrd="0" presId="urn:microsoft.com/office/officeart/2005/8/layout/matrix3"/>
    <dgm:cxn modelId="{83BE2B8F-9981-4BED-A133-A8E66DA036B7}" type="presParOf" srcId="{FC7425A4-56FD-4093-A16D-9A35E9ADF704}" destId="{D4558624-1CD4-4E6A-BC75-059DD1B101E9}" srcOrd="1" destOrd="0" presId="urn:microsoft.com/office/officeart/2005/8/layout/matrix3"/>
    <dgm:cxn modelId="{CDDDA2B7-2BB9-4DA8-BCA4-5D75C53EE0BB}" type="presParOf" srcId="{FC7425A4-56FD-4093-A16D-9A35E9ADF704}" destId="{0972C190-9382-4E92-9E56-21823687B07F}" srcOrd="2" destOrd="0" presId="urn:microsoft.com/office/officeart/2005/8/layout/matrix3"/>
    <dgm:cxn modelId="{918F8E63-0B90-49AC-90F1-5F48B89D4F7B}" type="presParOf" srcId="{FC7425A4-56FD-4093-A16D-9A35E9ADF704}" destId="{F2EBE3C5-8FD5-4B69-BC09-583377BBDACB}" srcOrd="3" destOrd="0" presId="urn:microsoft.com/office/officeart/2005/8/layout/matrix3"/>
    <dgm:cxn modelId="{56BBC0AA-12A2-4FD1-8DD3-F88DB71DC48E}" type="presParOf" srcId="{FC7425A4-56FD-4093-A16D-9A35E9ADF704}" destId="{CDACDC16-C286-44FF-846F-9DC98AEAFD01}"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AE5A8E6-CC4D-4138-A507-ED295E00E316}" type="doc">
      <dgm:prSet loTypeId="urn:microsoft.com/office/officeart/2005/8/layout/vList2" loCatId="list" qsTypeId="urn:microsoft.com/office/officeart/2005/8/quickstyle/simple4" qsCatId="simple" csTypeId="urn:microsoft.com/office/officeart/2005/8/colors/colorful1" csCatId="colorful"/>
      <dgm:spPr/>
      <dgm:t>
        <a:bodyPr/>
        <a:lstStyle/>
        <a:p>
          <a:endParaRPr lang="en-US"/>
        </a:p>
      </dgm:t>
    </dgm:pt>
    <dgm:pt modelId="{FC0C97F3-E175-4F44-9A95-9DAB0B52DE2D}">
      <dgm:prSet/>
      <dgm:spPr/>
      <dgm:t>
        <a:bodyPr/>
        <a:lstStyle/>
        <a:p>
          <a:r>
            <a:rPr lang="en-US" b="1"/>
            <a:t>At each point ask:</a:t>
          </a:r>
          <a:endParaRPr lang="en-US"/>
        </a:p>
      </dgm:t>
    </dgm:pt>
    <dgm:pt modelId="{F77C778C-79D1-4085-929A-558C66956D74}" type="parTrans" cxnId="{33BFC626-D4A5-4794-B79E-30DA74EA0687}">
      <dgm:prSet/>
      <dgm:spPr/>
      <dgm:t>
        <a:bodyPr/>
        <a:lstStyle/>
        <a:p>
          <a:endParaRPr lang="en-US"/>
        </a:p>
      </dgm:t>
    </dgm:pt>
    <dgm:pt modelId="{532BFDF4-8E7F-4768-9A06-01463C9F5759}" type="sibTrans" cxnId="{33BFC626-D4A5-4794-B79E-30DA74EA0687}">
      <dgm:prSet/>
      <dgm:spPr/>
      <dgm:t>
        <a:bodyPr/>
        <a:lstStyle/>
        <a:p>
          <a:endParaRPr lang="en-US"/>
        </a:p>
      </dgm:t>
    </dgm:pt>
    <dgm:pt modelId="{C3FF9E42-7B6B-4D04-8BEF-5D401759B574}">
      <dgm:prSet/>
      <dgm:spPr/>
      <dgm:t>
        <a:bodyPr/>
        <a:lstStyle/>
        <a:p>
          <a:r>
            <a:rPr lang="en-US"/>
            <a:t>​Who is most directly impacted? </a:t>
          </a:r>
        </a:p>
      </dgm:t>
    </dgm:pt>
    <dgm:pt modelId="{5846D4F9-0D25-4FB7-906E-BB44477FEDE5}" type="parTrans" cxnId="{A22F96F2-82AA-46F3-9672-B2174E945A0B}">
      <dgm:prSet/>
      <dgm:spPr/>
      <dgm:t>
        <a:bodyPr/>
        <a:lstStyle/>
        <a:p>
          <a:endParaRPr lang="en-US"/>
        </a:p>
      </dgm:t>
    </dgm:pt>
    <dgm:pt modelId="{F4626916-5A6F-4624-9422-25C861EEFC4F}" type="sibTrans" cxnId="{A22F96F2-82AA-46F3-9672-B2174E945A0B}">
      <dgm:prSet/>
      <dgm:spPr/>
      <dgm:t>
        <a:bodyPr/>
        <a:lstStyle/>
        <a:p>
          <a:endParaRPr lang="en-US"/>
        </a:p>
      </dgm:t>
    </dgm:pt>
    <dgm:pt modelId="{C931E8DB-10EE-4A34-AE4F-5D34C55AE2B5}">
      <dgm:prSet/>
      <dgm:spPr/>
      <dgm:t>
        <a:bodyPr/>
        <a:lstStyle/>
        <a:p>
          <a:r>
            <a:rPr lang="en-US"/>
            <a:t>Who has been left out?</a:t>
          </a:r>
        </a:p>
      </dgm:t>
    </dgm:pt>
    <dgm:pt modelId="{95269BD8-0688-45DF-B591-56251D1C2C5E}" type="parTrans" cxnId="{783EA72B-12D4-4F4D-BCD3-9EC17722F445}">
      <dgm:prSet/>
      <dgm:spPr/>
      <dgm:t>
        <a:bodyPr/>
        <a:lstStyle/>
        <a:p>
          <a:endParaRPr lang="en-US"/>
        </a:p>
      </dgm:t>
    </dgm:pt>
    <dgm:pt modelId="{1B9D47C2-A3F0-4DE0-B004-2728A3B9D13D}" type="sibTrans" cxnId="{783EA72B-12D4-4F4D-BCD3-9EC17722F445}">
      <dgm:prSet/>
      <dgm:spPr/>
      <dgm:t>
        <a:bodyPr/>
        <a:lstStyle/>
        <a:p>
          <a:endParaRPr lang="en-US"/>
        </a:p>
      </dgm:t>
    </dgm:pt>
    <dgm:pt modelId="{BF23AB53-41C7-4C89-8DA3-8917850559DE}">
      <dgm:prSet/>
      <dgm:spPr/>
      <dgm:t>
        <a:bodyPr/>
        <a:lstStyle/>
        <a:p>
          <a:r>
            <a:rPr lang="en-US"/>
            <a:t>How can they be directly enagaged?</a:t>
          </a:r>
        </a:p>
      </dgm:t>
    </dgm:pt>
    <dgm:pt modelId="{A06E89E9-6C02-46DE-8464-CC99FD1B2BDD}" type="parTrans" cxnId="{B6372C48-175F-4609-A4B7-8A88A29D0BBF}">
      <dgm:prSet/>
      <dgm:spPr/>
      <dgm:t>
        <a:bodyPr/>
        <a:lstStyle/>
        <a:p>
          <a:endParaRPr lang="en-US"/>
        </a:p>
      </dgm:t>
    </dgm:pt>
    <dgm:pt modelId="{3B0BC8DD-CD9E-4C0D-AACE-0B6A5C535CB0}" type="sibTrans" cxnId="{B6372C48-175F-4609-A4B7-8A88A29D0BBF}">
      <dgm:prSet/>
      <dgm:spPr/>
      <dgm:t>
        <a:bodyPr/>
        <a:lstStyle/>
        <a:p>
          <a:endParaRPr lang="en-US"/>
        </a:p>
      </dgm:t>
    </dgm:pt>
    <dgm:pt modelId="{3CA1AD72-F7B1-48F1-9CF4-046F24040EF0}">
      <dgm:prSet/>
      <dgm:spPr/>
      <dgm:t>
        <a:bodyPr/>
        <a:lstStyle/>
        <a:p>
          <a:r>
            <a:rPr lang="en-US"/>
            <a:t>How do our demands advance race, class, or gender justice?</a:t>
          </a:r>
        </a:p>
      </dgm:t>
    </dgm:pt>
    <dgm:pt modelId="{0C2A4FA0-5F81-4ABB-B1B9-0D713EC9975F}" type="parTrans" cxnId="{BA74C964-2D88-4D13-97C5-4EDF56E3E648}">
      <dgm:prSet/>
      <dgm:spPr/>
      <dgm:t>
        <a:bodyPr/>
        <a:lstStyle/>
        <a:p>
          <a:endParaRPr lang="en-US"/>
        </a:p>
      </dgm:t>
    </dgm:pt>
    <dgm:pt modelId="{C9B36607-1F8C-4C41-A6B8-15FEC00E6FBC}" type="sibTrans" cxnId="{BA74C964-2D88-4D13-97C5-4EDF56E3E648}">
      <dgm:prSet/>
      <dgm:spPr/>
      <dgm:t>
        <a:bodyPr/>
        <a:lstStyle/>
        <a:p>
          <a:endParaRPr lang="en-US"/>
        </a:p>
      </dgm:t>
    </dgm:pt>
    <dgm:pt modelId="{6D525DC9-FBE5-46ED-9C74-5241995BDFA9}" type="pres">
      <dgm:prSet presAssocID="{DAE5A8E6-CC4D-4138-A507-ED295E00E316}" presName="linear" presStyleCnt="0">
        <dgm:presLayoutVars>
          <dgm:animLvl val="lvl"/>
          <dgm:resizeHandles val="exact"/>
        </dgm:presLayoutVars>
      </dgm:prSet>
      <dgm:spPr/>
      <dgm:t>
        <a:bodyPr/>
        <a:lstStyle/>
        <a:p>
          <a:endParaRPr lang="en-US"/>
        </a:p>
      </dgm:t>
    </dgm:pt>
    <dgm:pt modelId="{70D0CEC9-08F0-46B2-AB0A-E3A8880747B5}" type="pres">
      <dgm:prSet presAssocID="{FC0C97F3-E175-4F44-9A95-9DAB0B52DE2D}" presName="parentText" presStyleLbl="node1" presStyleIdx="0" presStyleCnt="5">
        <dgm:presLayoutVars>
          <dgm:chMax val="0"/>
          <dgm:bulletEnabled val="1"/>
        </dgm:presLayoutVars>
      </dgm:prSet>
      <dgm:spPr/>
      <dgm:t>
        <a:bodyPr/>
        <a:lstStyle/>
        <a:p>
          <a:endParaRPr lang="en-US"/>
        </a:p>
      </dgm:t>
    </dgm:pt>
    <dgm:pt modelId="{11C2C049-E9C3-427B-8DF3-13A5CFF175B8}" type="pres">
      <dgm:prSet presAssocID="{532BFDF4-8E7F-4768-9A06-01463C9F5759}" presName="spacer" presStyleCnt="0"/>
      <dgm:spPr/>
    </dgm:pt>
    <dgm:pt modelId="{F6E1E5A1-EC06-4A04-8456-07A071A97AFE}" type="pres">
      <dgm:prSet presAssocID="{C3FF9E42-7B6B-4D04-8BEF-5D401759B574}" presName="parentText" presStyleLbl="node1" presStyleIdx="1" presStyleCnt="5">
        <dgm:presLayoutVars>
          <dgm:chMax val="0"/>
          <dgm:bulletEnabled val="1"/>
        </dgm:presLayoutVars>
      </dgm:prSet>
      <dgm:spPr/>
      <dgm:t>
        <a:bodyPr/>
        <a:lstStyle/>
        <a:p>
          <a:endParaRPr lang="en-US"/>
        </a:p>
      </dgm:t>
    </dgm:pt>
    <dgm:pt modelId="{3A881CBD-401B-4CC9-B4CE-0411DBDC704C}" type="pres">
      <dgm:prSet presAssocID="{F4626916-5A6F-4624-9422-25C861EEFC4F}" presName="spacer" presStyleCnt="0"/>
      <dgm:spPr/>
    </dgm:pt>
    <dgm:pt modelId="{C8EB0ACF-C8E6-4654-B8DB-46A29DFDA63E}" type="pres">
      <dgm:prSet presAssocID="{C931E8DB-10EE-4A34-AE4F-5D34C55AE2B5}" presName="parentText" presStyleLbl="node1" presStyleIdx="2" presStyleCnt="5">
        <dgm:presLayoutVars>
          <dgm:chMax val="0"/>
          <dgm:bulletEnabled val="1"/>
        </dgm:presLayoutVars>
      </dgm:prSet>
      <dgm:spPr/>
      <dgm:t>
        <a:bodyPr/>
        <a:lstStyle/>
        <a:p>
          <a:endParaRPr lang="en-US"/>
        </a:p>
      </dgm:t>
    </dgm:pt>
    <dgm:pt modelId="{4361544B-527F-46DC-A478-9CD20694B8CE}" type="pres">
      <dgm:prSet presAssocID="{1B9D47C2-A3F0-4DE0-B004-2728A3B9D13D}" presName="spacer" presStyleCnt="0"/>
      <dgm:spPr/>
    </dgm:pt>
    <dgm:pt modelId="{6498B47E-479E-4485-9910-12C6A2C4684A}" type="pres">
      <dgm:prSet presAssocID="{BF23AB53-41C7-4C89-8DA3-8917850559DE}" presName="parentText" presStyleLbl="node1" presStyleIdx="3" presStyleCnt="5">
        <dgm:presLayoutVars>
          <dgm:chMax val="0"/>
          <dgm:bulletEnabled val="1"/>
        </dgm:presLayoutVars>
      </dgm:prSet>
      <dgm:spPr/>
      <dgm:t>
        <a:bodyPr/>
        <a:lstStyle/>
        <a:p>
          <a:endParaRPr lang="en-US"/>
        </a:p>
      </dgm:t>
    </dgm:pt>
    <dgm:pt modelId="{087D0803-A8E5-4E1F-996B-0FEB42F8D8B2}" type="pres">
      <dgm:prSet presAssocID="{3B0BC8DD-CD9E-4C0D-AACE-0B6A5C535CB0}" presName="spacer" presStyleCnt="0"/>
      <dgm:spPr/>
    </dgm:pt>
    <dgm:pt modelId="{E05D7CB8-5D46-40FB-B953-345710A46EEC}" type="pres">
      <dgm:prSet presAssocID="{3CA1AD72-F7B1-48F1-9CF4-046F24040EF0}" presName="parentText" presStyleLbl="node1" presStyleIdx="4" presStyleCnt="5">
        <dgm:presLayoutVars>
          <dgm:chMax val="0"/>
          <dgm:bulletEnabled val="1"/>
        </dgm:presLayoutVars>
      </dgm:prSet>
      <dgm:spPr/>
      <dgm:t>
        <a:bodyPr/>
        <a:lstStyle/>
        <a:p>
          <a:endParaRPr lang="en-US"/>
        </a:p>
      </dgm:t>
    </dgm:pt>
  </dgm:ptLst>
  <dgm:cxnLst>
    <dgm:cxn modelId="{1F26509A-4CCF-4E4D-B4EF-BBACB8CDEDA5}" type="presOf" srcId="{C931E8DB-10EE-4A34-AE4F-5D34C55AE2B5}" destId="{C8EB0ACF-C8E6-4654-B8DB-46A29DFDA63E}" srcOrd="0" destOrd="0" presId="urn:microsoft.com/office/officeart/2005/8/layout/vList2"/>
    <dgm:cxn modelId="{1166FEB0-535F-4372-AC5F-C72384639FC7}" type="presOf" srcId="{FC0C97F3-E175-4F44-9A95-9DAB0B52DE2D}" destId="{70D0CEC9-08F0-46B2-AB0A-E3A8880747B5}" srcOrd="0" destOrd="0" presId="urn:microsoft.com/office/officeart/2005/8/layout/vList2"/>
    <dgm:cxn modelId="{5752A701-F452-4C75-A281-A1C4609BBF99}" type="presOf" srcId="{BF23AB53-41C7-4C89-8DA3-8917850559DE}" destId="{6498B47E-479E-4485-9910-12C6A2C4684A}" srcOrd="0" destOrd="0" presId="urn:microsoft.com/office/officeart/2005/8/layout/vList2"/>
    <dgm:cxn modelId="{9903A75B-DCB3-4C64-B1A5-115C28A4467B}" type="presOf" srcId="{C3FF9E42-7B6B-4D04-8BEF-5D401759B574}" destId="{F6E1E5A1-EC06-4A04-8456-07A071A97AFE}" srcOrd="0" destOrd="0" presId="urn:microsoft.com/office/officeart/2005/8/layout/vList2"/>
    <dgm:cxn modelId="{33BFC626-D4A5-4794-B79E-30DA74EA0687}" srcId="{DAE5A8E6-CC4D-4138-A507-ED295E00E316}" destId="{FC0C97F3-E175-4F44-9A95-9DAB0B52DE2D}" srcOrd="0" destOrd="0" parTransId="{F77C778C-79D1-4085-929A-558C66956D74}" sibTransId="{532BFDF4-8E7F-4768-9A06-01463C9F5759}"/>
    <dgm:cxn modelId="{9AD63F4C-88D2-4C1D-B554-F956A278AD29}" type="presOf" srcId="{DAE5A8E6-CC4D-4138-A507-ED295E00E316}" destId="{6D525DC9-FBE5-46ED-9C74-5241995BDFA9}" srcOrd="0" destOrd="0" presId="urn:microsoft.com/office/officeart/2005/8/layout/vList2"/>
    <dgm:cxn modelId="{7183D9EE-D083-4C8D-8976-DB7A79AB487B}" type="presOf" srcId="{3CA1AD72-F7B1-48F1-9CF4-046F24040EF0}" destId="{E05D7CB8-5D46-40FB-B953-345710A46EEC}" srcOrd="0" destOrd="0" presId="urn:microsoft.com/office/officeart/2005/8/layout/vList2"/>
    <dgm:cxn modelId="{B6372C48-175F-4609-A4B7-8A88A29D0BBF}" srcId="{DAE5A8E6-CC4D-4138-A507-ED295E00E316}" destId="{BF23AB53-41C7-4C89-8DA3-8917850559DE}" srcOrd="3" destOrd="0" parTransId="{A06E89E9-6C02-46DE-8464-CC99FD1B2BDD}" sibTransId="{3B0BC8DD-CD9E-4C0D-AACE-0B6A5C535CB0}"/>
    <dgm:cxn modelId="{783EA72B-12D4-4F4D-BCD3-9EC17722F445}" srcId="{DAE5A8E6-CC4D-4138-A507-ED295E00E316}" destId="{C931E8DB-10EE-4A34-AE4F-5D34C55AE2B5}" srcOrd="2" destOrd="0" parTransId="{95269BD8-0688-45DF-B591-56251D1C2C5E}" sibTransId="{1B9D47C2-A3F0-4DE0-B004-2728A3B9D13D}"/>
    <dgm:cxn modelId="{BA74C964-2D88-4D13-97C5-4EDF56E3E648}" srcId="{DAE5A8E6-CC4D-4138-A507-ED295E00E316}" destId="{3CA1AD72-F7B1-48F1-9CF4-046F24040EF0}" srcOrd="4" destOrd="0" parTransId="{0C2A4FA0-5F81-4ABB-B1B9-0D713EC9975F}" sibTransId="{C9B36607-1F8C-4C41-A6B8-15FEC00E6FBC}"/>
    <dgm:cxn modelId="{A22F96F2-82AA-46F3-9672-B2174E945A0B}" srcId="{DAE5A8E6-CC4D-4138-A507-ED295E00E316}" destId="{C3FF9E42-7B6B-4D04-8BEF-5D401759B574}" srcOrd="1" destOrd="0" parTransId="{5846D4F9-0D25-4FB7-906E-BB44477FEDE5}" sibTransId="{F4626916-5A6F-4624-9422-25C861EEFC4F}"/>
    <dgm:cxn modelId="{F1EB12BA-364D-4148-8BBD-E6D11FD0DFD6}" type="presParOf" srcId="{6D525DC9-FBE5-46ED-9C74-5241995BDFA9}" destId="{70D0CEC9-08F0-46B2-AB0A-E3A8880747B5}" srcOrd="0" destOrd="0" presId="urn:microsoft.com/office/officeart/2005/8/layout/vList2"/>
    <dgm:cxn modelId="{A417B1B4-BC2F-413B-8E9A-CCD333ED1D3A}" type="presParOf" srcId="{6D525DC9-FBE5-46ED-9C74-5241995BDFA9}" destId="{11C2C049-E9C3-427B-8DF3-13A5CFF175B8}" srcOrd="1" destOrd="0" presId="urn:microsoft.com/office/officeart/2005/8/layout/vList2"/>
    <dgm:cxn modelId="{6AA54345-3FA9-4463-9CA5-73E7318E78A0}" type="presParOf" srcId="{6D525DC9-FBE5-46ED-9C74-5241995BDFA9}" destId="{F6E1E5A1-EC06-4A04-8456-07A071A97AFE}" srcOrd="2" destOrd="0" presId="urn:microsoft.com/office/officeart/2005/8/layout/vList2"/>
    <dgm:cxn modelId="{081C119B-B9EF-4543-998B-78562F206344}" type="presParOf" srcId="{6D525DC9-FBE5-46ED-9C74-5241995BDFA9}" destId="{3A881CBD-401B-4CC9-B4CE-0411DBDC704C}" srcOrd="3" destOrd="0" presId="urn:microsoft.com/office/officeart/2005/8/layout/vList2"/>
    <dgm:cxn modelId="{298E5802-C626-4728-97EF-C3B266D8780B}" type="presParOf" srcId="{6D525DC9-FBE5-46ED-9C74-5241995BDFA9}" destId="{C8EB0ACF-C8E6-4654-B8DB-46A29DFDA63E}" srcOrd="4" destOrd="0" presId="urn:microsoft.com/office/officeart/2005/8/layout/vList2"/>
    <dgm:cxn modelId="{024362D6-E642-4FEB-AC01-946B50C64CA8}" type="presParOf" srcId="{6D525DC9-FBE5-46ED-9C74-5241995BDFA9}" destId="{4361544B-527F-46DC-A478-9CD20694B8CE}" srcOrd="5" destOrd="0" presId="urn:microsoft.com/office/officeart/2005/8/layout/vList2"/>
    <dgm:cxn modelId="{A4F01624-A8C3-4F26-8C6A-779552319971}" type="presParOf" srcId="{6D525DC9-FBE5-46ED-9C74-5241995BDFA9}" destId="{6498B47E-479E-4485-9910-12C6A2C4684A}" srcOrd="6" destOrd="0" presId="urn:microsoft.com/office/officeart/2005/8/layout/vList2"/>
    <dgm:cxn modelId="{FA88D50F-0B8B-4E51-A2FB-B5713E7A9A91}" type="presParOf" srcId="{6D525DC9-FBE5-46ED-9C74-5241995BDFA9}" destId="{087D0803-A8E5-4E1F-996B-0FEB42F8D8B2}" srcOrd="7" destOrd="0" presId="urn:microsoft.com/office/officeart/2005/8/layout/vList2"/>
    <dgm:cxn modelId="{58C8F9FB-5653-40F8-B6C7-79B4456495FF}" type="presParOf" srcId="{6D525DC9-FBE5-46ED-9C74-5241995BDFA9}" destId="{E05D7CB8-5D46-40FB-B953-345710A46EEC}"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25D2E2B-E6E2-47DA-8B88-6DC95B8DCAD1}"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A1CB03F3-20D1-4521-AD26-0468796BAC3F}">
      <dgm:prSet/>
      <dgm:spPr/>
      <dgm:t>
        <a:bodyPr/>
        <a:lstStyle/>
        <a:p>
          <a:r>
            <a:rPr lang="en-US" b="1"/>
            <a:t>PROBLEM</a:t>
          </a:r>
          <a:r>
            <a:rPr lang="en-US"/>
            <a:t> -Our school is hostile to LGBTQ+ staff and students</a:t>
          </a:r>
        </a:p>
      </dgm:t>
    </dgm:pt>
    <dgm:pt modelId="{693D4AC4-9630-47A6-86F2-6CC8F27431AE}" type="parTrans" cxnId="{C55A9E59-3765-414C-A792-D2E8C6BA3A48}">
      <dgm:prSet/>
      <dgm:spPr/>
      <dgm:t>
        <a:bodyPr/>
        <a:lstStyle/>
        <a:p>
          <a:endParaRPr lang="en-US"/>
        </a:p>
      </dgm:t>
    </dgm:pt>
    <dgm:pt modelId="{749F63D9-4ED4-4E15-A86B-BB4F10C5CBDD}" type="sibTrans" cxnId="{C55A9E59-3765-414C-A792-D2E8C6BA3A48}">
      <dgm:prSet/>
      <dgm:spPr/>
      <dgm:t>
        <a:bodyPr/>
        <a:lstStyle/>
        <a:p>
          <a:endParaRPr lang="en-US"/>
        </a:p>
      </dgm:t>
    </dgm:pt>
    <dgm:pt modelId="{2967CF3A-5EA3-4857-A603-611544BA9808}">
      <dgm:prSet/>
      <dgm:spPr/>
      <dgm:t>
        <a:bodyPr/>
        <a:lstStyle/>
        <a:p>
          <a:pPr rtl="0"/>
          <a:r>
            <a:rPr lang="en-US" b="1"/>
            <a:t>Issue Cut</a:t>
          </a:r>
          <a:r>
            <a:rPr lang="en-US"/>
            <a:t> – There are no gender inclusive bathrooms and/or transgender </a:t>
          </a:r>
          <a:r>
            <a:rPr lang="en-US">
              <a:latin typeface="Calibri Light" panose="020F0302020204030204"/>
            </a:rPr>
            <a:t>staff and students</a:t>
          </a:r>
          <a:r>
            <a:rPr lang="en-US"/>
            <a:t> are forced to use the wrong restroom</a:t>
          </a:r>
        </a:p>
      </dgm:t>
    </dgm:pt>
    <dgm:pt modelId="{D39EB261-D461-4D00-8942-13D5ACF96C16}" type="parTrans" cxnId="{3F826071-49C4-41C7-9FE0-4E396DE8FD0C}">
      <dgm:prSet/>
      <dgm:spPr/>
      <dgm:t>
        <a:bodyPr/>
        <a:lstStyle/>
        <a:p>
          <a:endParaRPr lang="en-US"/>
        </a:p>
      </dgm:t>
    </dgm:pt>
    <dgm:pt modelId="{D1650FBB-41CF-4168-B678-62DD90D3B3AC}" type="sibTrans" cxnId="{3F826071-49C4-41C7-9FE0-4E396DE8FD0C}">
      <dgm:prSet/>
      <dgm:spPr/>
      <dgm:t>
        <a:bodyPr/>
        <a:lstStyle/>
        <a:p>
          <a:endParaRPr lang="en-US"/>
        </a:p>
      </dgm:t>
    </dgm:pt>
    <dgm:pt modelId="{4F0B40CF-3537-4C08-9462-363073C0547E}">
      <dgm:prSet/>
      <dgm:spPr/>
      <dgm:t>
        <a:bodyPr/>
        <a:lstStyle/>
        <a:p>
          <a:r>
            <a:rPr lang="en-US" b="1"/>
            <a:t>PROBLEM</a:t>
          </a:r>
          <a:r>
            <a:rPr lang="en-US"/>
            <a:t> - Our school reinforces racism and the school to prison pipeline</a:t>
          </a:r>
        </a:p>
      </dgm:t>
    </dgm:pt>
    <dgm:pt modelId="{BB3A4ACB-DB9F-493F-A15B-9D4AAC5BA179}" type="parTrans" cxnId="{F7DABE7C-4FDF-4E7A-A5F1-D53F07B7475A}">
      <dgm:prSet/>
      <dgm:spPr/>
      <dgm:t>
        <a:bodyPr/>
        <a:lstStyle/>
        <a:p>
          <a:endParaRPr lang="en-US"/>
        </a:p>
      </dgm:t>
    </dgm:pt>
    <dgm:pt modelId="{C224CCDE-8A42-4082-A838-4DB8EBC97A01}" type="sibTrans" cxnId="{F7DABE7C-4FDF-4E7A-A5F1-D53F07B7475A}">
      <dgm:prSet/>
      <dgm:spPr/>
      <dgm:t>
        <a:bodyPr/>
        <a:lstStyle/>
        <a:p>
          <a:endParaRPr lang="en-US"/>
        </a:p>
      </dgm:t>
    </dgm:pt>
    <dgm:pt modelId="{202102CC-2075-4313-A436-B8263E9A4BB9}">
      <dgm:prSet/>
      <dgm:spPr/>
      <dgm:t>
        <a:bodyPr/>
        <a:lstStyle/>
        <a:p>
          <a:r>
            <a:rPr lang="en-US" b="1"/>
            <a:t>Issue</a:t>
          </a:r>
          <a:r>
            <a:rPr lang="en-US"/>
            <a:t> </a:t>
          </a:r>
          <a:r>
            <a:rPr lang="en-US" b="1"/>
            <a:t>Cut</a:t>
          </a:r>
          <a:r>
            <a:rPr lang="en-US"/>
            <a:t>– We need to stop armed security guards from arresting students for minor infractions in our schools.</a:t>
          </a:r>
        </a:p>
      </dgm:t>
    </dgm:pt>
    <dgm:pt modelId="{CA665EC5-1A93-4BFD-93E5-43D3BEE4B255}" type="parTrans" cxnId="{DD633631-657F-4ADA-87A1-E95EA9815063}">
      <dgm:prSet/>
      <dgm:spPr/>
      <dgm:t>
        <a:bodyPr/>
        <a:lstStyle/>
        <a:p>
          <a:endParaRPr lang="en-US"/>
        </a:p>
      </dgm:t>
    </dgm:pt>
    <dgm:pt modelId="{21A7F73C-6A83-4BFB-91CF-DAE297C66946}" type="sibTrans" cxnId="{DD633631-657F-4ADA-87A1-E95EA9815063}">
      <dgm:prSet/>
      <dgm:spPr/>
      <dgm:t>
        <a:bodyPr/>
        <a:lstStyle/>
        <a:p>
          <a:endParaRPr lang="en-US"/>
        </a:p>
      </dgm:t>
    </dgm:pt>
    <dgm:pt modelId="{686365B0-AE79-4599-80C3-0029B65E3927}">
      <dgm:prSet phldr="0"/>
      <dgm:spPr/>
      <dgm:t>
        <a:bodyPr/>
        <a:lstStyle/>
        <a:p>
          <a:endParaRPr lang="en-US" b="0">
            <a:latin typeface="Calibri Light" panose="020F0302020204030204"/>
          </a:endParaRPr>
        </a:p>
      </dgm:t>
    </dgm:pt>
    <dgm:pt modelId="{C307C6DA-604E-41EA-AEE3-841E6A8B3EC2}" type="parTrans" cxnId="{DC04678B-314C-4ABE-A0C9-4231FC19DB0A}">
      <dgm:prSet/>
      <dgm:spPr/>
    </dgm:pt>
    <dgm:pt modelId="{ADAC8808-F025-499B-8E1B-773BDC88B869}" type="sibTrans" cxnId="{DC04678B-314C-4ABE-A0C9-4231FC19DB0A}">
      <dgm:prSet/>
      <dgm:spPr/>
    </dgm:pt>
    <dgm:pt modelId="{69E4E470-2923-4E9B-ADC1-1F2D772D456A}" type="pres">
      <dgm:prSet presAssocID="{D25D2E2B-E6E2-47DA-8B88-6DC95B8DCAD1}" presName="linear" presStyleCnt="0">
        <dgm:presLayoutVars>
          <dgm:animLvl val="lvl"/>
          <dgm:resizeHandles val="exact"/>
        </dgm:presLayoutVars>
      </dgm:prSet>
      <dgm:spPr/>
      <dgm:t>
        <a:bodyPr/>
        <a:lstStyle/>
        <a:p>
          <a:endParaRPr lang="en-US"/>
        </a:p>
      </dgm:t>
    </dgm:pt>
    <dgm:pt modelId="{45EE9060-09D6-4112-9CD9-99CC634E1A4F}" type="pres">
      <dgm:prSet presAssocID="{A1CB03F3-20D1-4521-AD26-0468796BAC3F}" presName="parentText" presStyleLbl="node1" presStyleIdx="0" presStyleCnt="2">
        <dgm:presLayoutVars>
          <dgm:chMax val="0"/>
          <dgm:bulletEnabled val="1"/>
        </dgm:presLayoutVars>
      </dgm:prSet>
      <dgm:spPr/>
      <dgm:t>
        <a:bodyPr/>
        <a:lstStyle/>
        <a:p>
          <a:endParaRPr lang="en-US"/>
        </a:p>
      </dgm:t>
    </dgm:pt>
    <dgm:pt modelId="{6D17C001-0BC1-483C-9446-29B6EBA8F3E3}" type="pres">
      <dgm:prSet presAssocID="{A1CB03F3-20D1-4521-AD26-0468796BAC3F}" presName="childText" presStyleLbl="revTx" presStyleIdx="0" presStyleCnt="2">
        <dgm:presLayoutVars>
          <dgm:bulletEnabled val="1"/>
        </dgm:presLayoutVars>
      </dgm:prSet>
      <dgm:spPr/>
      <dgm:t>
        <a:bodyPr/>
        <a:lstStyle/>
        <a:p>
          <a:endParaRPr lang="en-US"/>
        </a:p>
      </dgm:t>
    </dgm:pt>
    <dgm:pt modelId="{7E70B051-6E0B-4FBC-8FA8-26FBBE7109DD}" type="pres">
      <dgm:prSet presAssocID="{4F0B40CF-3537-4C08-9462-363073C0547E}" presName="parentText" presStyleLbl="node1" presStyleIdx="1" presStyleCnt="2">
        <dgm:presLayoutVars>
          <dgm:chMax val="0"/>
          <dgm:bulletEnabled val="1"/>
        </dgm:presLayoutVars>
      </dgm:prSet>
      <dgm:spPr/>
      <dgm:t>
        <a:bodyPr/>
        <a:lstStyle/>
        <a:p>
          <a:endParaRPr lang="en-US"/>
        </a:p>
      </dgm:t>
    </dgm:pt>
    <dgm:pt modelId="{C3A9634E-13A5-4100-9EA7-7612872EFE14}" type="pres">
      <dgm:prSet presAssocID="{4F0B40CF-3537-4C08-9462-363073C0547E}" presName="childText" presStyleLbl="revTx" presStyleIdx="1" presStyleCnt="2">
        <dgm:presLayoutVars>
          <dgm:bulletEnabled val="1"/>
        </dgm:presLayoutVars>
      </dgm:prSet>
      <dgm:spPr/>
      <dgm:t>
        <a:bodyPr/>
        <a:lstStyle/>
        <a:p>
          <a:endParaRPr lang="en-US"/>
        </a:p>
      </dgm:t>
    </dgm:pt>
  </dgm:ptLst>
  <dgm:cxnLst>
    <dgm:cxn modelId="{72BD6E65-A97E-410C-9E9E-9086397BA53B}" type="presOf" srcId="{A1CB03F3-20D1-4521-AD26-0468796BAC3F}" destId="{45EE9060-09D6-4112-9CD9-99CC634E1A4F}" srcOrd="0" destOrd="0" presId="urn:microsoft.com/office/officeart/2005/8/layout/vList2"/>
    <dgm:cxn modelId="{DD633631-657F-4ADA-87A1-E95EA9815063}" srcId="{4F0B40CF-3537-4C08-9462-363073C0547E}" destId="{202102CC-2075-4313-A436-B8263E9A4BB9}" srcOrd="0" destOrd="0" parTransId="{CA665EC5-1A93-4BFD-93E5-43D3BEE4B255}" sibTransId="{21A7F73C-6A83-4BFB-91CF-DAE297C66946}"/>
    <dgm:cxn modelId="{DC04678B-314C-4ABE-A0C9-4231FC19DB0A}" srcId="{A1CB03F3-20D1-4521-AD26-0468796BAC3F}" destId="{686365B0-AE79-4599-80C3-0029B65E3927}" srcOrd="1" destOrd="0" parTransId="{C307C6DA-604E-41EA-AEE3-841E6A8B3EC2}" sibTransId="{ADAC8808-F025-499B-8E1B-773BDC88B869}"/>
    <dgm:cxn modelId="{C55A9E59-3765-414C-A792-D2E8C6BA3A48}" srcId="{D25D2E2B-E6E2-47DA-8B88-6DC95B8DCAD1}" destId="{A1CB03F3-20D1-4521-AD26-0468796BAC3F}" srcOrd="0" destOrd="0" parTransId="{693D4AC4-9630-47A6-86F2-6CC8F27431AE}" sibTransId="{749F63D9-4ED4-4E15-A86B-BB4F10C5CBDD}"/>
    <dgm:cxn modelId="{E58E5AA3-3D55-4A9F-BEFB-1C01F27E76CB}" type="presOf" srcId="{686365B0-AE79-4599-80C3-0029B65E3927}" destId="{6D17C001-0BC1-483C-9446-29B6EBA8F3E3}" srcOrd="0" destOrd="1" presId="urn:microsoft.com/office/officeart/2005/8/layout/vList2"/>
    <dgm:cxn modelId="{913A883C-4774-4339-9555-6953D3D8B1C2}" type="presOf" srcId="{4F0B40CF-3537-4C08-9462-363073C0547E}" destId="{7E70B051-6E0B-4FBC-8FA8-26FBBE7109DD}" srcOrd="0" destOrd="0" presId="urn:microsoft.com/office/officeart/2005/8/layout/vList2"/>
    <dgm:cxn modelId="{409368A8-7883-474F-B67F-817755E3290B}" type="presOf" srcId="{D25D2E2B-E6E2-47DA-8B88-6DC95B8DCAD1}" destId="{69E4E470-2923-4E9B-ADC1-1F2D772D456A}" srcOrd="0" destOrd="0" presId="urn:microsoft.com/office/officeart/2005/8/layout/vList2"/>
    <dgm:cxn modelId="{F7DABE7C-4FDF-4E7A-A5F1-D53F07B7475A}" srcId="{D25D2E2B-E6E2-47DA-8B88-6DC95B8DCAD1}" destId="{4F0B40CF-3537-4C08-9462-363073C0547E}" srcOrd="1" destOrd="0" parTransId="{BB3A4ACB-DB9F-493F-A15B-9D4AAC5BA179}" sibTransId="{C224CCDE-8A42-4082-A838-4DB8EBC97A01}"/>
    <dgm:cxn modelId="{CDAF806A-5414-4C86-91C0-F39B9F659404}" type="presOf" srcId="{202102CC-2075-4313-A436-B8263E9A4BB9}" destId="{C3A9634E-13A5-4100-9EA7-7612872EFE14}" srcOrd="0" destOrd="0" presId="urn:microsoft.com/office/officeart/2005/8/layout/vList2"/>
    <dgm:cxn modelId="{3F826071-49C4-41C7-9FE0-4E396DE8FD0C}" srcId="{A1CB03F3-20D1-4521-AD26-0468796BAC3F}" destId="{2967CF3A-5EA3-4857-A603-611544BA9808}" srcOrd="0" destOrd="0" parTransId="{D39EB261-D461-4D00-8942-13D5ACF96C16}" sibTransId="{D1650FBB-41CF-4168-B678-62DD90D3B3AC}"/>
    <dgm:cxn modelId="{1A836D52-8E67-46D0-9FFD-3AF0E157FE51}" type="presOf" srcId="{2967CF3A-5EA3-4857-A603-611544BA9808}" destId="{6D17C001-0BC1-483C-9446-29B6EBA8F3E3}" srcOrd="0" destOrd="0" presId="urn:microsoft.com/office/officeart/2005/8/layout/vList2"/>
    <dgm:cxn modelId="{1783B3D6-0519-4615-89B7-66B8EDA6160E}" type="presParOf" srcId="{69E4E470-2923-4E9B-ADC1-1F2D772D456A}" destId="{45EE9060-09D6-4112-9CD9-99CC634E1A4F}" srcOrd="0" destOrd="0" presId="urn:microsoft.com/office/officeart/2005/8/layout/vList2"/>
    <dgm:cxn modelId="{A43588C9-DB9E-4156-9587-83AFA3306EB0}" type="presParOf" srcId="{69E4E470-2923-4E9B-ADC1-1F2D772D456A}" destId="{6D17C001-0BC1-483C-9446-29B6EBA8F3E3}" srcOrd="1" destOrd="0" presId="urn:microsoft.com/office/officeart/2005/8/layout/vList2"/>
    <dgm:cxn modelId="{204BDAA1-8BFB-414F-B677-2164B99D6CF0}" type="presParOf" srcId="{69E4E470-2923-4E9B-ADC1-1F2D772D456A}" destId="{7E70B051-6E0B-4FBC-8FA8-26FBBE7109DD}" srcOrd="2" destOrd="0" presId="urn:microsoft.com/office/officeart/2005/8/layout/vList2"/>
    <dgm:cxn modelId="{2295C392-42FA-4F13-8B8F-9A26EAF387DB}" type="presParOf" srcId="{69E4E470-2923-4E9B-ADC1-1F2D772D456A}" destId="{C3A9634E-13A5-4100-9EA7-7612872EFE14}"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7DB8F04-9F37-4316-AE8E-C41CEAE25725}" type="doc">
      <dgm:prSet loTypeId="urn:microsoft.com/office/officeart/2005/8/layout/hierarchy1" loCatId="hierarchy" qsTypeId="urn:microsoft.com/office/officeart/2005/8/quickstyle/simple2" qsCatId="simple" csTypeId="urn:microsoft.com/office/officeart/2005/8/colors/accent5_2" csCatId="accent5"/>
      <dgm:spPr/>
      <dgm:t>
        <a:bodyPr/>
        <a:lstStyle/>
        <a:p>
          <a:endParaRPr lang="en-US"/>
        </a:p>
      </dgm:t>
    </dgm:pt>
    <dgm:pt modelId="{E1328201-66BE-42F9-94BF-CBB908574055}">
      <dgm:prSet/>
      <dgm:spPr/>
      <dgm:t>
        <a:bodyPr/>
        <a:lstStyle/>
        <a:p>
          <a:r>
            <a:rPr lang="en-US"/>
            <a:t>Has the power to give you what you are demanding</a:t>
          </a:r>
        </a:p>
      </dgm:t>
    </dgm:pt>
    <dgm:pt modelId="{B84ACC07-8380-46EE-93E2-A05B7E700EDD}" type="parTrans" cxnId="{FDC75E55-DC4C-4C95-81E8-2799C4A40641}">
      <dgm:prSet/>
      <dgm:spPr/>
      <dgm:t>
        <a:bodyPr/>
        <a:lstStyle/>
        <a:p>
          <a:endParaRPr lang="en-US"/>
        </a:p>
      </dgm:t>
    </dgm:pt>
    <dgm:pt modelId="{E7589EA0-C1D8-4A3B-838B-98F0CB047D49}" type="sibTrans" cxnId="{FDC75E55-DC4C-4C95-81E8-2799C4A40641}">
      <dgm:prSet/>
      <dgm:spPr/>
      <dgm:t>
        <a:bodyPr/>
        <a:lstStyle/>
        <a:p>
          <a:endParaRPr lang="en-US"/>
        </a:p>
      </dgm:t>
    </dgm:pt>
    <dgm:pt modelId="{1A81F2CD-8DBF-4B2F-A15F-5383A9CC9028}">
      <dgm:prSet/>
      <dgm:spPr/>
      <dgm:t>
        <a:bodyPr/>
        <a:lstStyle/>
        <a:p>
          <a:r>
            <a:rPr lang="en-US"/>
            <a:t>A person:</a:t>
          </a:r>
        </a:p>
      </dgm:t>
    </dgm:pt>
    <dgm:pt modelId="{8280F9F2-2097-4311-BD73-DA068DE1FE34}" type="parTrans" cxnId="{DE4BE837-3B24-4D1C-94CF-627D7E5F1C5B}">
      <dgm:prSet/>
      <dgm:spPr/>
      <dgm:t>
        <a:bodyPr/>
        <a:lstStyle/>
        <a:p>
          <a:endParaRPr lang="en-US"/>
        </a:p>
      </dgm:t>
    </dgm:pt>
    <dgm:pt modelId="{C4891717-198B-4DED-ACB5-C9FCEF1E746F}" type="sibTrans" cxnId="{DE4BE837-3B24-4D1C-94CF-627D7E5F1C5B}">
      <dgm:prSet/>
      <dgm:spPr/>
      <dgm:t>
        <a:bodyPr/>
        <a:lstStyle/>
        <a:p>
          <a:endParaRPr lang="en-US"/>
        </a:p>
      </dgm:t>
    </dgm:pt>
    <dgm:pt modelId="{7377E195-CB9B-4D41-856F-79EB2F550ED2}">
      <dgm:prSet/>
      <dgm:spPr/>
      <dgm:t>
        <a:bodyPr/>
        <a:lstStyle/>
        <a:p>
          <a:r>
            <a:rPr lang="en-US"/>
            <a:t>- a name, face, &amp; address</a:t>
          </a:r>
        </a:p>
      </dgm:t>
    </dgm:pt>
    <dgm:pt modelId="{E6D4AB07-1617-4954-8710-3D66443E2288}" type="parTrans" cxnId="{A8F91F1A-599E-41A9-9C05-545A5F966243}">
      <dgm:prSet/>
      <dgm:spPr/>
      <dgm:t>
        <a:bodyPr/>
        <a:lstStyle/>
        <a:p>
          <a:endParaRPr lang="en-US"/>
        </a:p>
      </dgm:t>
    </dgm:pt>
    <dgm:pt modelId="{E0130ED7-591F-4B0C-8A0E-787974B330F7}" type="sibTrans" cxnId="{A8F91F1A-599E-41A9-9C05-545A5F966243}">
      <dgm:prSet/>
      <dgm:spPr/>
      <dgm:t>
        <a:bodyPr/>
        <a:lstStyle/>
        <a:p>
          <a:endParaRPr lang="en-US"/>
        </a:p>
      </dgm:t>
    </dgm:pt>
    <dgm:pt modelId="{840FD8B1-8DD0-44A4-B2AD-E16C981DD43C}" type="pres">
      <dgm:prSet presAssocID="{E7DB8F04-9F37-4316-AE8E-C41CEAE25725}" presName="hierChild1" presStyleCnt="0">
        <dgm:presLayoutVars>
          <dgm:chPref val="1"/>
          <dgm:dir/>
          <dgm:animOne val="branch"/>
          <dgm:animLvl val="lvl"/>
          <dgm:resizeHandles/>
        </dgm:presLayoutVars>
      </dgm:prSet>
      <dgm:spPr/>
      <dgm:t>
        <a:bodyPr/>
        <a:lstStyle/>
        <a:p>
          <a:endParaRPr lang="en-US"/>
        </a:p>
      </dgm:t>
    </dgm:pt>
    <dgm:pt modelId="{3AC63CEF-A2EC-4FFC-9584-22D54D2F4556}" type="pres">
      <dgm:prSet presAssocID="{E1328201-66BE-42F9-94BF-CBB908574055}" presName="hierRoot1" presStyleCnt="0"/>
      <dgm:spPr/>
    </dgm:pt>
    <dgm:pt modelId="{60FE25FA-6354-4EDB-9015-A870A0A47DCA}" type="pres">
      <dgm:prSet presAssocID="{E1328201-66BE-42F9-94BF-CBB908574055}" presName="composite" presStyleCnt="0"/>
      <dgm:spPr/>
    </dgm:pt>
    <dgm:pt modelId="{866C1E5A-6E2D-4F2E-A1E3-0F9F6A6E3EE4}" type="pres">
      <dgm:prSet presAssocID="{E1328201-66BE-42F9-94BF-CBB908574055}" presName="background" presStyleLbl="node0" presStyleIdx="0" presStyleCnt="2"/>
      <dgm:spPr/>
    </dgm:pt>
    <dgm:pt modelId="{AF827F2B-A1FE-4A8E-B667-F0E7F8092DD0}" type="pres">
      <dgm:prSet presAssocID="{E1328201-66BE-42F9-94BF-CBB908574055}" presName="text" presStyleLbl="fgAcc0" presStyleIdx="0" presStyleCnt="2">
        <dgm:presLayoutVars>
          <dgm:chPref val="3"/>
        </dgm:presLayoutVars>
      </dgm:prSet>
      <dgm:spPr/>
      <dgm:t>
        <a:bodyPr/>
        <a:lstStyle/>
        <a:p>
          <a:endParaRPr lang="en-US"/>
        </a:p>
      </dgm:t>
    </dgm:pt>
    <dgm:pt modelId="{5589AE31-2D6C-49D2-8D5F-5BA22ABD7B5A}" type="pres">
      <dgm:prSet presAssocID="{E1328201-66BE-42F9-94BF-CBB908574055}" presName="hierChild2" presStyleCnt="0"/>
      <dgm:spPr/>
    </dgm:pt>
    <dgm:pt modelId="{8B4C71D0-72CF-4D9F-9F4B-419CC66F80CA}" type="pres">
      <dgm:prSet presAssocID="{1A81F2CD-8DBF-4B2F-A15F-5383A9CC9028}" presName="hierRoot1" presStyleCnt="0"/>
      <dgm:spPr/>
    </dgm:pt>
    <dgm:pt modelId="{D27B4B35-2681-4D98-86F2-7AB24692FDCB}" type="pres">
      <dgm:prSet presAssocID="{1A81F2CD-8DBF-4B2F-A15F-5383A9CC9028}" presName="composite" presStyleCnt="0"/>
      <dgm:spPr/>
    </dgm:pt>
    <dgm:pt modelId="{B0B7EC1D-4372-4075-BF4C-7BE733AEAA83}" type="pres">
      <dgm:prSet presAssocID="{1A81F2CD-8DBF-4B2F-A15F-5383A9CC9028}" presName="background" presStyleLbl="node0" presStyleIdx="1" presStyleCnt="2"/>
      <dgm:spPr/>
    </dgm:pt>
    <dgm:pt modelId="{1DACFDA4-2FC9-4841-A0E1-129BF32620A6}" type="pres">
      <dgm:prSet presAssocID="{1A81F2CD-8DBF-4B2F-A15F-5383A9CC9028}" presName="text" presStyleLbl="fgAcc0" presStyleIdx="1" presStyleCnt="2">
        <dgm:presLayoutVars>
          <dgm:chPref val="3"/>
        </dgm:presLayoutVars>
      </dgm:prSet>
      <dgm:spPr/>
      <dgm:t>
        <a:bodyPr/>
        <a:lstStyle/>
        <a:p>
          <a:endParaRPr lang="en-US"/>
        </a:p>
      </dgm:t>
    </dgm:pt>
    <dgm:pt modelId="{B7FD8D4C-C5C5-4C68-86D2-05F96DF8C44B}" type="pres">
      <dgm:prSet presAssocID="{1A81F2CD-8DBF-4B2F-A15F-5383A9CC9028}" presName="hierChild2" presStyleCnt="0"/>
      <dgm:spPr/>
    </dgm:pt>
    <dgm:pt modelId="{533C54C5-1459-4AFB-9DF9-EBAD22AD998A}" type="pres">
      <dgm:prSet presAssocID="{E6D4AB07-1617-4954-8710-3D66443E2288}" presName="Name10" presStyleLbl="parChTrans1D2" presStyleIdx="0" presStyleCnt="1"/>
      <dgm:spPr/>
      <dgm:t>
        <a:bodyPr/>
        <a:lstStyle/>
        <a:p>
          <a:endParaRPr lang="en-US"/>
        </a:p>
      </dgm:t>
    </dgm:pt>
    <dgm:pt modelId="{9C680925-C6DF-4EA4-8410-6B615C588320}" type="pres">
      <dgm:prSet presAssocID="{7377E195-CB9B-4D41-856F-79EB2F550ED2}" presName="hierRoot2" presStyleCnt="0"/>
      <dgm:spPr/>
    </dgm:pt>
    <dgm:pt modelId="{132536F9-74D4-4B87-875D-139CECA21F48}" type="pres">
      <dgm:prSet presAssocID="{7377E195-CB9B-4D41-856F-79EB2F550ED2}" presName="composite2" presStyleCnt="0"/>
      <dgm:spPr/>
    </dgm:pt>
    <dgm:pt modelId="{5E740156-03CB-4AEA-99A0-13033E848D95}" type="pres">
      <dgm:prSet presAssocID="{7377E195-CB9B-4D41-856F-79EB2F550ED2}" presName="background2" presStyleLbl="node2" presStyleIdx="0" presStyleCnt="1"/>
      <dgm:spPr/>
    </dgm:pt>
    <dgm:pt modelId="{088E21CA-85A0-4417-B3C3-8DB670F86B84}" type="pres">
      <dgm:prSet presAssocID="{7377E195-CB9B-4D41-856F-79EB2F550ED2}" presName="text2" presStyleLbl="fgAcc2" presStyleIdx="0" presStyleCnt="1">
        <dgm:presLayoutVars>
          <dgm:chPref val="3"/>
        </dgm:presLayoutVars>
      </dgm:prSet>
      <dgm:spPr/>
      <dgm:t>
        <a:bodyPr/>
        <a:lstStyle/>
        <a:p>
          <a:endParaRPr lang="en-US"/>
        </a:p>
      </dgm:t>
    </dgm:pt>
    <dgm:pt modelId="{08F4EF1F-0382-486D-9B17-80AA3ADFC570}" type="pres">
      <dgm:prSet presAssocID="{7377E195-CB9B-4D41-856F-79EB2F550ED2}" presName="hierChild3" presStyleCnt="0"/>
      <dgm:spPr/>
    </dgm:pt>
  </dgm:ptLst>
  <dgm:cxnLst>
    <dgm:cxn modelId="{FDC75E55-DC4C-4C95-81E8-2799C4A40641}" srcId="{E7DB8F04-9F37-4316-AE8E-C41CEAE25725}" destId="{E1328201-66BE-42F9-94BF-CBB908574055}" srcOrd="0" destOrd="0" parTransId="{B84ACC07-8380-46EE-93E2-A05B7E700EDD}" sibTransId="{E7589EA0-C1D8-4A3B-838B-98F0CB047D49}"/>
    <dgm:cxn modelId="{A8F91F1A-599E-41A9-9C05-545A5F966243}" srcId="{1A81F2CD-8DBF-4B2F-A15F-5383A9CC9028}" destId="{7377E195-CB9B-4D41-856F-79EB2F550ED2}" srcOrd="0" destOrd="0" parTransId="{E6D4AB07-1617-4954-8710-3D66443E2288}" sibTransId="{E0130ED7-591F-4B0C-8A0E-787974B330F7}"/>
    <dgm:cxn modelId="{DE4BE837-3B24-4D1C-94CF-627D7E5F1C5B}" srcId="{E7DB8F04-9F37-4316-AE8E-C41CEAE25725}" destId="{1A81F2CD-8DBF-4B2F-A15F-5383A9CC9028}" srcOrd="1" destOrd="0" parTransId="{8280F9F2-2097-4311-BD73-DA068DE1FE34}" sibTransId="{C4891717-198B-4DED-ACB5-C9FCEF1E746F}"/>
    <dgm:cxn modelId="{B39FEAD0-AA13-42DD-A5BD-76CB5B52ABBE}" type="presOf" srcId="{E1328201-66BE-42F9-94BF-CBB908574055}" destId="{AF827F2B-A1FE-4A8E-B667-F0E7F8092DD0}" srcOrd="0" destOrd="0" presId="urn:microsoft.com/office/officeart/2005/8/layout/hierarchy1"/>
    <dgm:cxn modelId="{02061B6E-EBE7-4A46-BCA1-F28C8AC02E04}" type="presOf" srcId="{1A81F2CD-8DBF-4B2F-A15F-5383A9CC9028}" destId="{1DACFDA4-2FC9-4841-A0E1-129BF32620A6}" srcOrd="0" destOrd="0" presId="urn:microsoft.com/office/officeart/2005/8/layout/hierarchy1"/>
    <dgm:cxn modelId="{B2E917DD-2D78-47AC-81B6-EC80AE1E63A8}" type="presOf" srcId="{E6D4AB07-1617-4954-8710-3D66443E2288}" destId="{533C54C5-1459-4AFB-9DF9-EBAD22AD998A}" srcOrd="0" destOrd="0" presId="urn:microsoft.com/office/officeart/2005/8/layout/hierarchy1"/>
    <dgm:cxn modelId="{915610CA-188E-4140-82C3-5332F2B9262E}" type="presOf" srcId="{E7DB8F04-9F37-4316-AE8E-C41CEAE25725}" destId="{840FD8B1-8DD0-44A4-B2AD-E16C981DD43C}" srcOrd="0" destOrd="0" presId="urn:microsoft.com/office/officeart/2005/8/layout/hierarchy1"/>
    <dgm:cxn modelId="{E4483507-83E1-40E2-938F-CE400AC8C1E6}" type="presOf" srcId="{7377E195-CB9B-4D41-856F-79EB2F550ED2}" destId="{088E21CA-85A0-4417-B3C3-8DB670F86B84}" srcOrd="0" destOrd="0" presId="urn:microsoft.com/office/officeart/2005/8/layout/hierarchy1"/>
    <dgm:cxn modelId="{85022FEC-7926-4D82-919B-417993086F10}" type="presParOf" srcId="{840FD8B1-8DD0-44A4-B2AD-E16C981DD43C}" destId="{3AC63CEF-A2EC-4FFC-9584-22D54D2F4556}" srcOrd="0" destOrd="0" presId="urn:microsoft.com/office/officeart/2005/8/layout/hierarchy1"/>
    <dgm:cxn modelId="{2A9EEE42-84F8-40D4-84F9-A3AE00CE146D}" type="presParOf" srcId="{3AC63CEF-A2EC-4FFC-9584-22D54D2F4556}" destId="{60FE25FA-6354-4EDB-9015-A870A0A47DCA}" srcOrd="0" destOrd="0" presId="urn:microsoft.com/office/officeart/2005/8/layout/hierarchy1"/>
    <dgm:cxn modelId="{335431E8-76ED-4556-B742-C29483E616EF}" type="presParOf" srcId="{60FE25FA-6354-4EDB-9015-A870A0A47DCA}" destId="{866C1E5A-6E2D-4F2E-A1E3-0F9F6A6E3EE4}" srcOrd="0" destOrd="0" presId="urn:microsoft.com/office/officeart/2005/8/layout/hierarchy1"/>
    <dgm:cxn modelId="{161EE3D1-BBB7-4A03-AD0A-41186A212789}" type="presParOf" srcId="{60FE25FA-6354-4EDB-9015-A870A0A47DCA}" destId="{AF827F2B-A1FE-4A8E-B667-F0E7F8092DD0}" srcOrd="1" destOrd="0" presId="urn:microsoft.com/office/officeart/2005/8/layout/hierarchy1"/>
    <dgm:cxn modelId="{D93BDC93-BB2E-4B82-B51F-F16A65B34C1F}" type="presParOf" srcId="{3AC63CEF-A2EC-4FFC-9584-22D54D2F4556}" destId="{5589AE31-2D6C-49D2-8D5F-5BA22ABD7B5A}" srcOrd="1" destOrd="0" presId="urn:microsoft.com/office/officeart/2005/8/layout/hierarchy1"/>
    <dgm:cxn modelId="{9D11CC05-119C-4BFA-B424-78ACC26906D2}" type="presParOf" srcId="{840FD8B1-8DD0-44A4-B2AD-E16C981DD43C}" destId="{8B4C71D0-72CF-4D9F-9F4B-419CC66F80CA}" srcOrd="1" destOrd="0" presId="urn:microsoft.com/office/officeart/2005/8/layout/hierarchy1"/>
    <dgm:cxn modelId="{7CA5DDA6-E93F-4C61-BD06-F5B08C8FD5BA}" type="presParOf" srcId="{8B4C71D0-72CF-4D9F-9F4B-419CC66F80CA}" destId="{D27B4B35-2681-4D98-86F2-7AB24692FDCB}" srcOrd="0" destOrd="0" presId="urn:microsoft.com/office/officeart/2005/8/layout/hierarchy1"/>
    <dgm:cxn modelId="{F595897B-A5F4-4666-96A5-9C2A09CF3A91}" type="presParOf" srcId="{D27B4B35-2681-4D98-86F2-7AB24692FDCB}" destId="{B0B7EC1D-4372-4075-BF4C-7BE733AEAA83}" srcOrd="0" destOrd="0" presId="urn:microsoft.com/office/officeart/2005/8/layout/hierarchy1"/>
    <dgm:cxn modelId="{68124D07-AB97-4CE8-AED2-E6B34A50D852}" type="presParOf" srcId="{D27B4B35-2681-4D98-86F2-7AB24692FDCB}" destId="{1DACFDA4-2FC9-4841-A0E1-129BF32620A6}" srcOrd="1" destOrd="0" presId="urn:microsoft.com/office/officeart/2005/8/layout/hierarchy1"/>
    <dgm:cxn modelId="{20574D3A-920F-43A1-8B53-77DB498621FE}" type="presParOf" srcId="{8B4C71D0-72CF-4D9F-9F4B-419CC66F80CA}" destId="{B7FD8D4C-C5C5-4C68-86D2-05F96DF8C44B}" srcOrd="1" destOrd="0" presId="urn:microsoft.com/office/officeart/2005/8/layout/hierarchy1"/>
    <dgm:cxn modelId="{B33D86EB-0C01-4855-8681-2484FEBB42D0}" type="presParOf" srcId="{B7FD8D4C-C5C5-4C68-86D2-05F96DF8C44B}" destId="{533C54C5-1459-4AFB-9DF9-EBAD22AD998A}" srcOrd="0" destOrd="0" presId="urn:microsoft.com/office/officeart/2005/8/layout/hierarchy1"/>
    <dgm:cxn modelId="{F8ACE0CB-C981-4BC1-A73C-1C87000408E3}" type="presParOf" srcId="{B7FD8D4C-C5C5-4C68-86D2-05F96DF8C44B}" destId="{9C680925-C6DF-4EA4-8410-6B615C588320}" srcOrd="1" destOrd="0" presId="urn:microsoft.com/office/officeart/2005/8/layout/hierarchy1"/>
    <dgm:cxn modelId="{06279F34-0618-45BB-B26B-A4FBBFBEF31B}" type="presParOf" srcId="{9C680925-C6DF-4EA4-8410-6B615C588320}" destId="{132536F9-74D4-4B87-875D-139CECA21F48}" srcOrd="0" destOrd="0" presId="urn:microsoft.com/office/officeart/2005/8/layout/hierarchy1"/>
    <dgm:cxn modelId="{894DAA03-9A27-4AAE-8BFC-484F9AE2595A}" type="presParOf" srcId="{132536F9-74D4-4B87-875D-139CECA21F48}" destId="{5E740156-03CB-4AEA-99A0-13033E848D95}" srcOrd="0" destOrd="0" presId="urn:microsoft.com/office/officeart/2005/8/layout/hierarchy1"/>
    <dgm:cxn modelId="{30C14CBC-9CAC-4CF1-837F-9013E8D10FC2}" type="presParOf" srcId="{132536F9-74D4-4B87-875D-139CECA21F48}" destId="{088E21CA-85A0-4417-B3C3-8DB670F86B84}" srcOrd="1" destOrd="0" presId="urn:microsoft.com/office/officeart/2005/8/layout/hierarchy1"/>
    <dgm:cxn modelId="{9F4BA84B-56B3-4277-835D-4E32550C52D4}" type="presParOf" srcId="{9C680925-C6DF-4EA4-8410-6B615C588320}" destId="{08F4EF1F-0382-486D-9B17-80AA3ADFC570}"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A5428-FC8B-43C5-90EB-638DB29D16CC}">
      <dsp:nvSpPr>
        <dsp:cNvPr id="0" name=""/>
        <dsp:cNvSpPr/>
      </dsp:nvSpPr>
      <dsp:spPr>
        <a:xfrm>
          <a:off x="1359535" y="1765"/>
          <a:ext cx="5438140" cy="1809737"/>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5515" tIns="459673" rIns="105515" bIns="459673" numCol="1" spcCol="1270" anchor="ctr" anchorCtr="0">
          <a:noAutofit/>
        </a:bodyPr>
        <a:lstStyle/>
        <a:p>
          <a:pPr lvl="0" algn="l" defTabSz="933450" rtl="0">
            <a:lnSpc>
              <a:spcPct val="90000"/>
            </a:lnSpc>
            <a:spcBef>
              <a:spcPct val="0"/>
            </a:spcBef>
            <a:spcAft>
              <a:spcPct val="35000"/>
            </a:spcAft>
          </a:pPr>
          <a:r>
            <a:rPr lang="en-US" sz="2100" kern="1200"/>
            <a:t>Explore Identity, Intersectionality, and Allyship </a:t>
          </a:r>
          <a:r>
            <a:rPr lang="en-US" sz="2100" kern="1200">
              <a:latin typeface="Calibri Light" panose="020F0302020204030204"/>
            </a:rPr>
            <a:t> and where that can be used in your plan</a:t>
          </a:r>
          <a:endParaRPr lang="en-US" sz="2100" kern="1200"/>
        </a:p>
      </dsp:txBody>
      <dsp:txXfrm>
        <a:off x="1359535" y="1765"/>
        <a:ext cx="5438140" cy="1809737"/>
      </dsp:txXfrm>
    </dsp:sp>
    <dsp:sp modelId="{9DC9737F-460F-4129-BE89-8DAA4EFEEFBF}">
      <dsp:nvSpPr>
        <dsp:cNvPr id="0" name=""/>
        <dsp:cNvSpPr/>
      </dsp:nvSpPr>
      <dsp:spPr>
        <a:xfrm>
          <a:off x="0" y="1765"/>
          <a:ext cx="1359535" cy="1809737"/>
        </a:xfrm>
        <a:prstGeom prst="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w="12700" cap="flat" cmpd="sng" algn="ctr">
          <a:solidFill>
            <a:schemeClr val="accent2">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71942" tIns="178762" rIns="71942" bIns="178762" numCol="1" spcCol="1270" anchor="ctr" anchorCtr="0">
          <a:noAutofit/>
        </a:bodyPr>
        <a:lstStyle/>
        <a:p>
          <a:pPr lvl="0" algn="ctr" defTabSz="1155700">
            <a:lnSpc>
              <a:spcPct val="90000"/>
            </a:lnSpc>
            <a:spcBef>
              <a:spcPct val="0"/>
            </a:spcBef>
            <a:spcAft>
              <a:spcPct val="35000"/>
            </a:spcAft>
          </a:pPr>
          <a:r>
            <a:rPr lang="en-US" sz="2600" kern="1200"/>
            <a:t>Explore</a:t>
          </a:r>
        </a:p>
      </dsp:txBody>
      <dsp:txXfrm>
        <a:off x="0" y="1765"/>
        <a:ext cx="1359535" cy="1809737"/>
      </dsp:txXfrm>
    </dsp:sp>
    <dsp:sp modelId="{13BBFCF4-BCBB-4082-A8A6-0E1BE91B465C}">
      <dsp:nvSpPr>
        <dsp:cNvPr id="0" name=""/>
        <dsp:cNvSpPr/>
      </dsp:nvSpPr>
      <dsp:spPr>
        <a:xfrm>
          <a:off x="1359535" y="1920087"/>
          <a:ext cx="5438140" cy="1809737"/>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5515" tIns="459673" rIns="105515" bIns="459673" numCol="1" spcCol="1270" anchor="ctr" anchorCtr="0">
          <a:noAutofit/>
        </a:bodyPr>
        <a:lstStyle/>
        <a:p>
          <a:pPr lvl="0" algn="l" defTabSz="933450" rtl="0">
            <a:lnSpc>
              <a:spcPct val="90000"/>
            </a:lnSpc>
            <a:spcBef>
              <a:spcPct val="0"/>
            </a:spcBef>
            <a:spcAft>
              <a:spcPct val="35000"/>
            </a:spcAft>
          </a:pPr>
          <a:r>
            <a:rPr lang="en-US" sz="2100" kern="1200"/>
            <a:t>Use a framework for analyzing </a:t>
          </a:r>
          <a:r>
            <a:rPr lang="en-US" sz="2100" kern="1200">
              <a:latin typeface="Calibri Light" panose="020F0302020204030204"/>
            </a:rPr>
            <a:t>problems and resources in order to apply that analysis to the issues and goals (demands) in your plans</a:t>
          </a:r>
          <a:endParaRPr lang="en-US" sz="2100" kern="1200"/>
        </a:p>
      </dsp:txBody>
      <dsp:txXfrm>
        <a:off x="1359535" y="1920087"/>
        <a:ext cx="5438140" cy="1809737"/>
      </dsp:txXfrm>
    </dsp:sp>
    <dsp:sp modelId="{40242F16-2967-4D57-B8AD-924157A09344}">
      <dsp:nvSpPr>
        <dsp:cNvPr id="0" name=""/>
        <dsp:cNvSpPr/>
      </dsp:nvSpPr>
      <dsp:spPr>
        <a:xfrm>
          <a:off x="0" y="1920087"/>
          <a:ext cx="1359535" cy="1809737"/>
        </a:xfrm>
        <a:prstGeom prst="rect">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w="12700" cap="flat" cmpd="sng" algn="ctr">
          <a:solidFill>
            <a:schemeClr val="accent3">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71942" tIns="178762" rIns="71942" bIns="178762" numCol="1" spcCol="1270" anchor="ctr" anchorCtr="0">
          <a:noAutofit/>
        </a:bodyPr>
        <a:lstStyle/>
        <a:p>
          <a:pPr lvl="0" algn="ctr" defTabSz="1155700">
            <a:lnSpc>
              <a:spcPct val="90000"/>
            </a:lnSpc>
            <a:spcBef>
              <a:spcPct val="0"/>
            </a:spcBef>
            <a:spcAft>
              <a:spcPct val="35000"/>
            </a:spcAft>
          </a:pPr>
          <a:r>
            <a:rPr lang="en-US" sz="2600" kern="1200"/>
            <a:t>Use</a:t>
          </a:r>
        </a:p>
      </dsp:txBody>
      <dsp:txXfrm>
        <a:off x="0" y="1920087"/>
        <a:ext cx="1359535" cy="1809737"/>
      </dsp:txXfrm>
    </dsp:sp>
    <dsp:sp modelId="{9EC3F191-E469-4FF1-9CF6-D1E150F8A7AD}">
      <dsp:nvSpPr>
        <dsp:cNvPr id="0" name=""/>
        <dsp:cNvSpPr/>
      </dsp:nvSpPr>
      <dsp:spPr>
        <a:xfrm>
          <a:off x="1359535" y="3838408"/>
          <a:ext cx="5438140" cy="1809737"/>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5515" tIns="459673" rIns="105515" bIns="459673" numCol="1" spcCol="1270" anchor="ctr" anchorCtr="0">
          <a:noAutofit/>
        </a:bodyPr>
        <a:lstStyle/>
        <a:p>
          <a:pPr lvl="0" algn="l" defTabSz="933450" rtl="0">
            <a:lnSpc>
              <a:spcPct val="90000"/>
            </a:lnSpc>
            <a:spcBef>
              <a:spcPct val="0"/>
            </a:spcBef>
            <a:spcAft>
              <a:spcPct val="35000"/>
            </a:spcAft>
          </a:pPr>
          <a:r>
            <a:rPr lang="en-US" sz="2100" kern="1200"/>
            <a:t>Apply our learning to</a:t>
          </a:r>
          <a:r>
            <a:rPr lang="en-US" sz="2100" kern="1200">
              <a:latin typeface="Calibri Light" panose="020F0302020204030204"/>
            </a:rPr>
            <a:t> </a:t>
          </a:r>
          <a:r>
            <a:rPr lang="en-US" sz="2100" kern="1200"/>
            <a:t> scenarios</a:t>
          </a:r>
          <a:r>
            <a:rPr lang="en-US" sz="2100" kern="1200">
              <a:latin typeface="Calibri Light" panose="020F0302020204030204"/>
            </a:rPr>
            <a:t> and crafting demands in order to turn your goals into demands of your targets.</a:t>
          </a:r>
          <a:endParaRPr lang="en-US" sz="2100" kern="1200"/>
        </a:p>
      </dsp:txBody>
      <dsp:txXfrm>
        <a:off x="1359535" y="3838408"/>
        <a:ext cx="5438140" cy="1809737"/>
      </dsp:txXfrm>
    </dsp:sp>
    <dsp:sp modelId="{CD70046A-F7DC-4D89-9258-D7381E35355F}">
      <dsp:nvSpPr>
        <dsp:cNvPr id="0" name=""/>
        <dsp:cNvSpPr/>
      </dsp:nvSpPr>
      <dsp:spPr>
        <a:xfrm>
          <a:off x="0" y="3838408"/>
          <a:ext cx="1359535" cy="1809737"/>
        </a:xfrm>
        <a:prstGeom prst="rect">
          <a:avLst/>
        </a:prstGeom>
        <a:gradFill rotWithShape="0">
          <a:gsLst>
            <a:gs pos="0">
              <a:schemeClr val="accent4">
                <a:hueOff val="0"/>
                <a:satOff val="0"/>
                <a:lumOff val="0"/>
                <a:alphaOff val="0"/>
                <a:shade val="85000"/>
                <a:satMod val="130000"/>
              </a:schemeClr>
            </a:gs>
            <a:gs pos="34000">
              <a:schemeClr val="accent4">
                <a:hueOff val="0"/>
                <a:satOff val="0"/>
                <a:lumOff val="0"/>
                <a:alphaOff val="0"/>
                <a:shade val="87000"/>
                <a:satMod val="125000"/>
              </a:schemeClr>
            </a:gs>
            <a:gs pos="70000">
              <a:schemeClr val="accent4">
                <a:hueOff val="0"/>
                <a:satOff val="0"/>
                <a:lumOff val="0"/>
                <a:alphaOff val="0"/>
                <a:tint val="100000"/>
                <a:shade val="90000"/>
                <a:satMod val="130000"/>
              </a:schemeClr>
            </a:gs>
            <a:gs pos="100000">
              <a:schemeClr val="accent4">
                <a:hueOff val="0"/>
                <a:satOff val="0"/>
                <a:lumOff val="0"/>
                <a:alphaOff val="0"/>
                <a:tint val="100000"/>
                <a:shade val="100000"/>
                <a:satMod val="110000"/>
              </a:schemeClr>
            </a:gs>
          </a:gsLst>
          <a:path path="circle">
            <a:fillToRect l="100000" t="100000" r="100000" b="100000"/>
          </a:path>
        </a:gradFill>
        <a:ln w="12700" cap="flat" cmpd="sng" algn="ctr">
          <a:solidFill>
            <a:schemeClr val="accent4">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71942" tIns="178762" rIns="71942" bIns="178762" numCol="1" spcCol="1270" anchor="ctr" anchorCtr="0">
          <a:noAutofit/>
        </a:bodyPr>
        <a:lstStyle/>
        <a:p>
          <a:pPr lvl="0" algn="ctr" defTabSz="1155700">
            <a:lnSpc>
              <a:spcPct val="90000"/>
            </a:lnSpc>
            <a:spcBef>
              <a:spcPct val="0"/>
            </a:spcBef>
            <a:spcAft>
              <a:spcPct val="35000"/>
            </a:spcAft>
          </a:pPr>
          <a:r>
            <a:rPr lang="en-US" sz="2600" kern="1200"/>
            <a:t>Apply</a:t>
          </a:r>
        </a:p>
      </dsp:txBody>
      <dsp:txXfrm>
        <a:off x="0" y="3838408"/>
        <a:ext cx="1359535" cy="18097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D5FD7F-0808-4360-A90A-CC1B4AEFC624}">
      <dsp:nvSpPr>
        <dsp:cNvPr id="0" name=""/>
        <dsp:cNvSpPr/>
      </dsp:nvSpPr>
      <dsp:spPr>
        <a:xfrm>
          <a:off x="929481" y="0"/>
          <a:ext cx="5051424" cy="5051424"/>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558624-1CD4-4E6A-BC75-059DD1B101E9}">
      <dsp:nvSpPr>
        <dsp:cNvPr id="0" name=""/>
        <dsp:cNvSpPr/>
      </dsp:nvSpPr>
      <dsp:spPr>
        <a:xfrm>
          <a:off x="1409366" y="479885"/>
          <a:ext cx="1970055" cy="1970055"/>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a:t>Who are my people?</a:t>
          </a:r>
        </a:p>
      </dsp:txBody>
      <dsp:txXfrm>
        <a:off x="1505536" y="576055"/>
        <a:ext cx="1777715" cy="1777715"/>
      </dsp:txXfrm>
    </dsp:sp>
    <dsp:sp modelId="{0972C190-9382-4E92-9E56-21823687B07F}">
      <dsp:nvSpPr>
        <dsp:cNvPr id="0" name=""/>
        <dsp:cNvSpPr/>
      </dsp:nvSpPr>
      <dsp:spPr>
        <a:xfrm>
          <a:off x="3530964" y="479885"/>
          <a:ext cx="1970055" cy="1970055"/>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a:t>What are their issues?</a:t>
          </a:r>
        </a:p>
      </dsp:txBody>
      <dsp:txXfrm>
        <a:off x="3627134" y="576055"/>
        <a:ext cx="1777715" cy="1777715"/>
      </dsp:txXfrm>
    </dsp:sp>
    <dsp:sp modelId="{F2EBE3C5-8FD5-4B69-BC09-583377BBDACB}">
      <dsp:nvSpPr>
        <dsp:cNvPr id="0" name=""/>
        <dsp:cNvSpPr/>
      </dsp:nvSpPr>
      <dsp:spPr>
        <a:xfrm>
          <a:off x="1409366" y="2601483"/>
          <a:ext cx="1970055" cy="1970055"/>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a:t>What do they demand?</a:t>
          </a:r>
        </a:p>
      </dsp:txBody>
      <dsp:txXfrm>
        <a:off x="1505536" y="2697653"/>
        <a:ext cx="1777715" cy="1777715"/>
      </dsp:txXfrm>
    </dsp:sp>
    <dsp:sp modelId="{CDACDC16-C286-44FF-846F-9DC98AEAFD01}">
      <dsp:nvSpPr>
        <dsp:cNvPr id="0" name=""/>
        <dsp:cNvSpPr/>
      </dsp:nvSpPr>
      <dsp:spPr>
        <a:xfrm>
          <a:off x="3530964" y="2601483"/>
          <a:ext cx="1970055" cy="1970055"/>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a:t>What are they willing to risk in order to win that demand? </a:t>
          </a:r>
        </a:p>
      </dsp:txBody>
      <dsp:txXfrm>
        <a:off x="3627134" y="2697653"/>
        <a:ext cx="1777715" cy="17777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D0CEC9-08F0-46B2-AB0A-E3A8880747B5}">
      <dsp:nvSpPr>
        <dsp:cNvPr id="0" name=""/>
        <dsp:cNvSpPr/>
      </dsp:nvSpPr>
      <dsp:spPr>
        <a:xfrm>
          <a:off x="0" y="93060"/>
          <a:ext cx="6797675" cy="1032854"/>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b="1" kern="1200"/>
            <a:t>At each point ask:</a:t>
          </a:r>
          <a:endParaRPr lang="en-US" sz="2600" kern="1200"/>
        </a:p>
      </dsp:txBody>
      <dsp:txXfrm>
        <a:off x="50420" y="143480"/>
        <a:ext cx="6696835" cy="932014"/>
      </dsp:txXfrm>
    </dsp:sp>
    <dsp:sp modelId="{F6E1E5A1-EC06-4A04-8456-07A071A97AFE}">
      <dsp:nvSpPr>
        <dsp:cNvPr id="0" name=""/>
        <dsp:cNvSpPr/>
      </dsp:nvSpPr>
      <dsp:spPr>
        <a:xfrm>
          <a:off x="0" y="1200794"/>
          <a:ext cx="6797675" cy="1032854"/>
        </a:xfrm>
        <a:prstGeom prst="roundRect">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a:t>​Who is most directly impacted? </a:t>
          </a:r>
        </a:p>
      </dsp:txBody>
      <dsp:txXfrm>
        <a:off x="50420" y="1251214"/>
        <a:ext cx="6696835" cy="932014"/>
      </dsp:txXfrm>
    </dsp:sp>
    <dsp:sp modelId="{C8EB0ACF-C8E6-4654-B8DB-46A29DFDA63E}">
      <dsp:nvSpPr>
        <dsp:cNvPr id="0" name=""/>
        <dsp:cNvSpPr/>
      </dsp:nvSpPr>
      <dsp:spPr>
        <a:xfrm>
          <a:off x="0" y="2308528"/>
          <a:ext cx="6797675" cy="1032854"/>
        </a:xfrm>
        <a:prstGeom prst="roundRect">
          <a:avLst/>
        </a:prstGeom>
        <a:gradFill rotWithShape="0">
          <a:gsLst>
            <a:gs pos="0">
              <a:schemeClr val="accent4">
                <a:hueOff val="0"/>
                <a:satOff val="0"/>
                <a:lumOff val="0"/>
                <a:alphaOff val="0"/>
                <a:shade val="85000"/>
                <a:satMod val="130000"/>
              </a:schemeClr>
            </a:gs>
            <a:gs pos="34000">
              <a:schemeClr val="accent4">
                <a:hueOff val="0"/>
                <a:satOff val="0"/>
                <a:lumOff val="0"/>
                <a:alphaOff val="0"/>
                <a:shade val="87000"/>
                <a:satMod val="125000"/>
              </a:schemeClr>
            </a:gs>
            <a:gs pos="70000">
              <a:schemeClr val="accent4">
                <a:hueOff val="0"/>
                <a:satOff val="0"/>
                <a:lumOff val="0"/>
                <a:alphaOff val="0"/>
                <a:tint val="100000"/>
                <a:shade val="90000"/>
                <a:satMod val="130000"/>
              </a:schemeClr>
            </a:gs>
            <a:gs pos="100000">
              <a:schemeClr val="accent4">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a:t>Who has been left out?</a:t>
          </a:r>
        </a:p>
      </dsp:txBody>
      <dsp:txXfrm>
        <a:off x="50420" y="2358948"/>
        <a:ext cx="6696835" cy="932014"/>
      </dsp:txXfrm>
    </dsp:sp>
    <dsp:sp modelId="{6498B47E-479E-4485-9910-12C6A2C4684A}">
      <dsp:nvSpPr>
        <dsp:cNvPr id="0" name=""/>
        <dsp:cNvSpPr/>
      </dsp:nvSpPr>
      <dsp:spPr>
        <a:xfrm>
          <a:off x="0" y="3416263"/>
          <a:ext cx="6797675" cy="1032854"/>
        </a:xfrm>
        <a:prstGeom prst="roundRect">
          <a:avLst/>
        </a:prstGeom>
        <a:gradFill rotWithShape="0">
          <a:gsLst>
            <a:gs pos="0">
              <a:schemeClr val="accent5">
                <a:hueOff val="0"/>
                <a:satOff val="0"/>
                <a:lumOff val="0"/>
                <a:alphaOff val="0"/>
                <a:shade val="85000"/>
                <a:satMod val="130000"/>
              </a:schemeClr>
            </a:gs>
            <a:gs pos="34000">
              <a:schemeClr val="accent5">
                <a:hueOff val="0"/>
                <a:satOff val="0"/>
                <a:lumOff val="0"/>
                <a:alphaOff val="0"/>
                <a:shade val="87000"/>
                <a:satMod val="125000"/>
              </a:schemeClr>
            </a:gs>
            <a:gs pos="70000">
              <a:schemeClr val="accent5">
                <a:hueOff val="0"/>
                <a:satOff val="0"/>
                <a:lumOff val="0"/>
                <a:alphaOff val="0"/>
                <a:tint val="100000"/>
                <a:shade val="90000"/>
                <a:satMod val="130000"/>
              </a:schemeClr>
            </a:gs>
            <a:gs pos="100000">
              <a:schemeClr val="accent5">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a:t>How can they be directly enagaged?</a:t>
          </a:r>
        </a:p>
      </dsp:txBody>
      <dsp:txXfrm>
        <a:off x="50420" y="3466683"/>
        <a:ext cx="6696835" cy="932014"/>
      </dsp:txXfrm>
    </dsp:sp>
    <dsp:sp modelId="{E05D7CB8-5D46-40FB-B953-345710A46EEC}">
      <dsp:nvSpPr>
        <dsp:cNvPr id="0" name=""/>
        <dsp:cNvSpPr/>
      </dsp:nvSpPr>
      <dsp:spPr>
        <a:xfrm>
          <a:off x="0" y="4523997"/>
          <a:ext cx="6797675" cy="1032854"/>
        </a:xfrm>
        <a:prstGeom prst="roundRect">
          <a:avLst/>
        </a:prstGeom>
        <a:gradFill rotWithShape="0">
          <a:gsLst>
            <a:gs pos="0">
              <a:schemeClr val="accent6">
                <a:hueOff val="0"/>
                <a:satOff val="0"/>
                <a:lumOff val="0"/>
                <a:alphaOff val="0"/>
                <a:shade val="85000"/>
                <a:satMod val="130000"/>
              </a:schemeClr>
            </a:gs>
            <a:gs pos="34000">
              <a:schemeClr val="accent6">
                <a:hueOff val="0"/>
                <a:satOff val="0"/>
                <a:lumOff val="0"/>
                <a:alphaOff val="0"/>
                <a:shade val="87000"/>
                <a:satMod val="125000"/>
              </a:schemeClr>
            </a:gs>
            <a:gs pos="70000">
              <a:schemeClr val="accent6">
                <a:hueOff val="0"/>
                <a:satOff val="0"/>
                <a:lumOff val="0"/>
                <a:alphaOff val="0"/>
                <a:tint val="100000"/>
                <a:shade val="90000"/>
                <a:satMod val="130000"/>
              </a:schemeClr>
            </a:gs>
            <a:gs pos="100000">
              <a:schemeClr val="accent6">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a:t>How do our demands advance race, class, or gender justice?</a:t>
          </a:r>
        </a:p>
      </dsp:txBody>
      <dsp:txXfrm>
        <a:off x="50420" y="4574417"/>
        <a:ext cx="6696835" cy="9320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EE9060-09D6-4112-9CD9-99CC634E1A4F}">
      <dsp:nvSpPr>
        <dsp:cNvPr id="0" name=""/>
        <dsp:cNvSpPr/>
      </dsp:nvSpPr>
      <dsp:spPr>
        <a:xfrm>
          <a:off x="0" y="292333"/>
          <a:ext cx="6797675" cy="1233179"/>
        </a:xfrm>
        <a:prstGeom prst="roundRect">
          <a:avLst/>
        </a:prstGeom>
        <a:gradFill rotWithShape="0">
          <a:gsLst>
            <a:gs pos="0">
              <a:schemeClr val="accent5">
                <a:hueOff val="0"/>
                <a:satOff val="0"/>
                <a:lumOff val="0"/>
                <a:alphaOff val="0"/>
                <a:shade val="85000"/>
                <a:satMod val="130000"/>
              </a:schemeClr>
            </a:gs>
            <a:gs pos="34000">
              <a:schemeClr val="accent5">
                <a:hueOff val="0"/>
                <a:satOff val="0"/>
                <a:lumOff val="0"/>
                <a:alphaOff val="0"/>
                <a:shade val="87000"/>
                <a:satMod val="125000"/>
              </a:schemeClr>
            </a:gs>
            <a:gs pos="70000">
              <a:schemeClr val="accent5">
                <a:hueOff val="0"/>
                <a:satOff val="0"/>
                <a:lumOff val="0"/>
                <a:alphaOff val="0"/>
                <a:tint val="100000"/>
                <a:shade val="90000"/>
                <a:satMod val="130000"/>
              </a:schemeClr>
            </a:gs>
            <a:gs pos="100000">
              <a:schemeClr val="accent5">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l" defTabSz="1377950">
            <a:lnSpc>
              <a:spcPct val="90000"/>
            </a:lnSpc>
            <a:spcBef>
              <a:spcPct val="0"/>
            </a:spcBef>
            <a:spcAft>
              <a:spcPct val="35000"/>
            </a:spcAft>
          </a:pPr>
          <a:r>
            <a:rPr lang="en-US" sz="3100" b="1" kern="1200"/>
            <a:t>PROBLEM</a:t>
          </a:r>
          <a:r>
            <a:rPr lang="en-US" sz="3100" kern="1200"/>
            <a:t> -Our school is hostile to LGBTQ+ staff and students</a:t>
          </a:r>
        </a:p>
      </dsp:txBody>
      <dsp:txXfrm>
        <a:off x="60199" y="352532"/>
        <a:ext cx="6677277" cy="1112781"/>
      </dsp:txXfrm>
    </dsp:sp>
    <dsp:sp modelId="{6D17C001-0BC1-483C-9446-29B6EBA8F3E3}">
      <dsp:nvSpPr>
        <dsp:cNvPr id="0" name=""/>
        <dsp:cNvSpPr/>
      </dsp:nvSpPr>
      <dsp:spPr>
        <a:xfrm>
          <a:off x="0" y="1525513"/>
          <a:ext cx="6797675" cy="1507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826" tIns="39370" rIns="220472" bIns="39370" numCol="1" spcCol="1270" anchor="t" anchorCtr="0">
          <a:noAutofit/>
        </a:bodyPr>
        <a:lstStyle/>
        <a:p>
          <a:pPr marL="228600" lvl="1" indent="-228600" algn="l" defTabSz="1066800" rtl="0">
            <a:lnSpc>
              <a:spcPct val="90000"/>
            </a:lnSpc>
            <a:spcBef>
              <a:spcPct val="0"/>
            </a:spcBef>
            <a:spcAft>
              <a:spcPct val="20000"/>
            </a:spcAft>
            <a:buChar char="••"/>
          </a:pPr>
          <a:r>
            <a:rPr lang="en-US" sz="2400" b="1" kern="1200"/>
            <a:t>Issue Cut</a:t>
          </a:r>
          <a:r>
            <a:rPr lang="en-US" sz="2400" kern="1200"/>
            <a:t> – There are no gender inclusive bathrooms and/or transgender </a:t>
          </a:r>
          <a:r>
            <a:rPr lang="en-US" sz="2400" kern="1200">
              <a:latin typeface="Calibri Light" panose="020F0302020204030204"/>
            </a:rPr>
            <a:t>staff and students</a:t>
          </a:r>
          <a:r>
            <a:rPr lang="en-US" sz="2400" kern="1200"/>
            <a:t> are forced to use the wrong restroom</a:t>
          </a:r>
        </a:p>
        <a:p>
          <a:pPr marL="228600" lvl="1" indent="-228600" algn="l" defTabSz="1066800">
            <a:lnSpc>
              <a:spcPct val="90000"/>
            </a:lnSpc>
            <a:spcBef>
              <a:spcPct val="0"/>
            </a:spcBef>
            <a:spcAft>
              <a:spcPct val="20000"/>
            </a:spcAft>
            <a:buChar char="••"/>
          </a:pPr>
          <a:endParaRPr lang="en-US" sz="2400" b="0" kern="1200">
            <a:latin typeface="Calibri Light" panose="020F0302020204030204"/>
          </a:endParaRPr>
        </a:p>
      </dsp:txBody>
      <dsp:txXfrm>
        <a:off x="0" y="1525513"/>
        <a:ext cx="6797675" cy="1507994"/>
      </dsp:txXfrm>
    </dsp:sp>
    <dsp:sp modelId="{7E70B051-6E0B-4FBC-8FA8-26FBBE7109DD}">
      <dsp:nvSpPr>
        <dsp:cNvPr id="0" name=""/>
        <dsp:cNvSpPr/>
      </dsp:nvSpPr>
      <dsp:spPr>
        <a:xfrm>
          <a:off x="0" y="3033508"/>
          <a:ext cx="6797675" cy="1233179"/>
        </a:xfrm>
        <a:prstGeom prst="roundRect">
          <a:avLst/>
        </a:prstGeom>
        <a:gradFill rotWithShape="0">
          <a:gsLst>
            <a:gs pos="0">
              <a:schemeClr val="accent5">
                <a:hueOff val="-21323121"/>
                <a:satOff val="12119"/>
                <a:lumOff val="-10000"/>
                <a:alphaOff val="0"/>
                <a:shade val="85000"/>
                <a:satMod val="130000"/>
              </a:schemeClr>
            </a:gs>
            <a:gs pos="34000">
              <a:schemeClr val="accent5">
                <a:hueOff val="-21323121"/>
                <a:satOff val="12119"/>
                <a:lumOff val="-10000"/>
                <a:alphaOff val="0"/>
                <a:shade val="87000"/>
                <a:satMod val="125000"/>
              </a:schemeClr>
            </a:gs>
            <a:gs pos="70000">
              <a:schemeClr val="accent5">
                <a:hueOff val="-21323121"/>
                <a:satOff val="12119"/>
                <a:lumOff val="-10000"/>
                <a:alphaOff val="0"/>
                <a:tint val="100000"/>
                <a:shade val="90000"/>
                <a:satMod val="130000"/>
              </a:schemeClr>
            </a:gs>
            <a:gs pos="100000">
              <a:schemeClr val="accent5">
                <a:hueOff val="-21323121"/>
                <a:satOff val="12119"/>
                <a:lumOff val="-1000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l" defTabSz="1377950">
            <a:lnSpc>
              <a:spcPct val="90000"/>
            </a:lnSpc>
            <a:spcBef>
              <a:spcPct val="0"/>
            </a:spcBef>
            <a:spcAft>
              <a:spcPct val="35000"/>
            </a:spcAft>
          </a:pPr>
          <a:r>
            <a:rPr lang="en-US" sz="3100" b="1" kern="1200"/>
            <a:t>PROBLEM</a:t>
          </a:r>
          <a:r>
            <a:rPr lang="en-US" sz="3100" kern="1200"/>
            <a:t> - Our school reinforces racism and the school to prison pipeline</a:t>
          </a:r>
        </a:p>
      </dsp:txBody>
      <dsp:txXfrm>
        <a:off x="60199" y="3093707"/>
        <a:ext cx="6677277" cy="1112781"/>
      </dsp:txXfrm>
    </dsp:sp>
    <dsp:sp modelId="{C3A9634E-13A5-4100-9EA7-7612872EFE14}">
      <dsp:nvSpPr>
        <dsp:cNvPr id="0" name=""/>
        <dsp:cNvSpPr/>
      </dsp:nvSpPr>
      <dsp:spPr>
        <a:xfrm>
          <a:off x="0" y="4266688"/>
          <a:ext cx="6797675" cy="1090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826"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b="1" kern="1200"/>
            <a:t>Issue</a:t>
          </a:r>
          <a:r>
            <a:rPr lang="en-US" sz="2400" kern="1200"/>
            <a:t> </a:t>
          </a:r>
          <a:r>
            <a:rPr lang="en-US" sz="2400" b="1" kern="1200"/>
            <a:t>Cut</a:t>
          </a:r>
          <a:r>
            <a:rPr lang="en-US" sz="2400" kern="1200"/>
            <a:t>– We need to stop armed security guards from arresting students for minor infractions in our schools.</a:t>
          </a:r>
        </a:p>
      </dsp:txBody>
      <dsp:txXfrm>
        <a:off x="0" y="4266688"/>
        <a:ext cx="6797675" cy="109089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3C54C5-1459-4AFB-9DF9-EBAD22AD998A}">
      <dsp:nvSpPr>
        <dsp:cNvPr id="0" name=""/>
        <dsp:cNvSpPr/>
      </dsp:nvSpPr>
      <dsp:spPr>
        <a:xfrm>
          <a:off x="3738323" y="1399691"/>
          <a:ext cx="91440" cy="638909"/>
        </a:xfrm>
        <a:custGeom>
          <a:avLst/>
          <a:gdLst/>
          <a:ahLst/>
          <a:cxnLst/>
          <a:rect l="0" t="0" r="0" b="0"/>
          <a:pathLst>
            <a:path>
              <a:moveTo>
                <a:pt x="45720" y="0"/>
              </a:moveTo>
              <a:lnTo>
                <a:pt x="45720" y="638909"/>
              </a:lnTo>
            </a:path>
          </a:pathLst>
        </a:custGeom>
        <a:noFill/>
        <a:ln w="15875"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66C1E5A-6E2D-4F2E-A1E3-0F9F6A6E3EE4}">
      <dsp:nvSpPr>
        <dsp:cNvPr id="0" name=""/>
        <dsp:cNvSpPr/>
      </dsp:nvSpPr>
      <dsp:spPr>
        <a:xfrm>
          <a:off x="625" y="4709"/>
          <a:ext cx="2196822" cy="1394982"/>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AF827F2B-A1FE-4A8E-B667-F0E7F8092DD0}">
      <dsp:nvSpPr>
        <dsp:cNvPr id="0" name=""/>
        <dsp:cNvSpPr/>
      </dsp:nvSpPr>
      <dsp:spPr>
        <a:xfrm>
          <a:off x="244717" y="236596"/>
          <a:ext cx="2196822" cy="1394982"/>
        </a:xfrm>
        <a:prstGeom prst="roundRect">
          <a:avLst>
            <a:gd name="adj" fmla="val 10000"/>
          </a:avLst>
        </a:prstGeom>
        <a:solidFill>
          <a:schemeClr val="lt1">
            <a:alpha val="90000"/>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a:t>Has the power to give you what you are demanding</a:t>
          </a:r>
        </a:p>
      </dsp:txBody>
      <dsp:txXfrm>
        <a:off x="285575" y="277454"/>
        <a:ext cx="2115106" cy="1313266"/>
      </dsp:txXfrm>
    </dsp:sp>
    <dsp:sp modelId="{B0B7EC1D-4372-4075-BF4C-7BE733AEAA83}">
      <dsp:nvSpPr>
        <dsp:cNvPr id="0" name=""/>
        <dsp:cNvSpPr/>
      </dsp:nvSpPr>
      <dsp:spPr>
        <a:xfrm>
          <a:off x="2685631" y="4709"/>
          <a:ext cx="2196822" cy="1394982"/>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1DACFDA4-2FC9-4841-A0E1-129BF32620A6}">
      <dsp:nvSpPr>
        <dsp:cNvPr id="0" name=""/>
        <dsp:cNvSpPr/>
      </dsp:nvSpPr>
      <dsp:spPr>
        <a:xfrm>
          <a:off x="2929723" y="236596"/>
          <a:ext cx="2196822" cy="1394982"/>
        </a:xfrm>
        <a:prstGeom prst="roundRect">
          <a:avLst>
            <a:gd name="adj" fmla="val 10000"/>
          </a:avLst>
        </a:prstGeom>
        <a:solidFill>
          <a:schemeClr val="lt1">
            <a:alpha val="90000"/>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a:t>A person:</a:t>
          </a:r>
        </a:p>
      </dsp:txBody>
      <dsp:txXfrm>
        <a:off x="2970581" y="277454"/>
        <a:ext cx="2115106" cy="1313266"/>
      </dsp:txXfrm>
    </dsp:sp>
    <dsp:sp modelId="{5E740156-03CB-4AEA-99A0-13033E848D95}">
      <dsp:nvSpPr>
        <dsp:cNvPr id="0" name=""/>
        <dsp:cNvSpPr/>
      </dsp:nvSpPr>
      <dsp:spPr>
        <a:xfrm>
          <a:off x="2685631" y="2038601"/>
          <a:ext cx="2196822" cy="1394982"/>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088E21CA-85A0-4417-B3C3-8DB670F86B84}">
      <dsp:nvSpPr>
        <dsp:cNvPr id="0" name=""/>
        <dsp:cNvSpPr/>
      </dsp:nvSpPr>
      <dsp:spPr>
        <a:xfrm>
          <a:off x="2929723" y="2270488"/>
          <a:ext cx="2196822" cy="1394982"/>
        </a:xfrm>
        <a:prstGeom prst="roundRect">
          <a:avLst>
            <a:gd name="adj" fmla="val 10000"/>
          </a:avLst>
        </a:prstGeom>
        <a:solidFill>
          <a:schemeClr val="lt1">
            <a:alpha val="90000"/>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a:t>- a name, face, &amp; address</a:t>
          </a:r>
        </a:p>
      </dsp:txBody>
      <dsp:txXfrm>
        <a:off x="2970581" y="2311346"/>
        <a:ext cx="2115106" cy="1313266"/>
      </dsp:txXfrm>
    </dsp:sp>
  </dsp:spTree>
</dsp:drawing>
</file>

<file path=ppt/diagrams/layout1.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6546F80-99BC-4597-B51D-A7970AE12E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3EDF7B0-EE3D-4BBB-BE4A-8ADD83AF08E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9C24F34-0F1D-424A-B299-A81561A0FCCD}" type="datetimeFigureOut">
              <a:rPr lang="en-US" smtClean="0"/>
              <a:t>11/20/2024</a:t>
            </a:fld>
            <a:endParaRPr lang="en-US"/>
          </a:p>
        </p:txBody>
      </p:sp>
      <p:sp>
        <p:nvSpPr>
          <p:cNvPr id="4" name="Footer Placeholder 3">
            <a:extLst>
              <a:ext uri="{FF2B5EF4-FFF2-40B4-BE49-F238E27FC236}">
                <a16:creationId xmlns:a16="http://schemas.microsoft.com/office/drawing/2014/main" id="{7BD1F771-023F-4866-A274-782E4EA2C75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DE37A48-7002-4FDE-84EE-E82DC570FA6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39C1C-89F7-40CC-849A-6B1FDCC63036}" type="slidenum">
              <a:rPr lang="en-US" smtClean="0"/>
              <a:t>‹#›</a:t>
            </a:fld>
            <a:endParaRPr lang="en-US"/>
          </a:p>
        </p:txBody>
      </p:sp>
    </p:spTree>
    <p:extLst>
      <p:ext uri="{BB962C8B-B14F-4D97-AF65-F5344CB8AC3E}">
        <p14:creationId xmlns:p14="http://schemas.microsoft.com/office/powerpoint/2010/main" val="32785718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20C567-8D17-4AA5-AB0C-23351C1B7950}" type="datetimeFigureOut">
              <a:rPr lang="en-US" smtClean="0"/>
              <a:t>11/20/2024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C8B027-1C21-437D-86A8-7A2B68AE7117}" type="slidenum">
              <a:rPr lang="en-US" smtClean="0"/>
              <a:t>‹#›</a:t>
            </a:fld>
            <a:endParaRPr lang="en-US"/>
          </a:p>
        </p:txBody>
      </p:sp>
    </p:spTree>
    <p:extLst>
      <p:ext uri="{BB962C8B-B14F-4D97-AF65-F5344CB8AC3E}">
        <p14:creationId xmlns:p14="http://schemas.microsoft.com/office/powerpoint/2010/main" val="1514676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314402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a:p>
            <a:r>
              <a:rPr lang="en-US"/>
              <a:t>Tactic scramble!</a:t>
            </a:r>
            <a:endParaRPr lang="en-US">
              <a:ea typeface="Calibri"/>
              <a:cs typeface="Calibri"/>
            </a:endParaRPr>
          </a:p>
        </p:txBody>
      </p:sp>
      <p:sp>
        <p:nvSpPr>
          <p:cNvPr id="4" name="Slide Number Placeholder 3"/>
          <p:cNvSpPr>
            <a:spLocks noGrp="1"/>
          </p:cNvSpPr>
          <p:nvPr>
            <p:ph type="sldNum" sz="quarter" idx="10"/>
          </p:nvPr>
        </p:nvSpPr>
        <p:spPr/>
        <p:txBody>
          <a:bodyPr/>
          <a:lstStyle/>
          <a:p>
            <a:fld id="{F9B9BA09-EC20-4F21-BCCC-0EEE34133205}" type="slidenum">
              <a:rPr lang="es-US" smtClean="0"/>
              <a:t>4</a:t>
            </a:fld>
            <a:endParaRPr lang="es-US"/>
          </a:p>
        </p:txBody>
      </p:sp>
    </p:spTree>
    <p:extLst>
      <p:ext uri="{BB962C8B-B14F-4D97-AF65-F5344CB8AC3E}">
        <p14:creationId xmlns:p14="http://schemas.microsoft.com/office/powerpoint/2010/main" val="1806553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extLst>
      <p:ext uri="{BB962C8B-B14F-4D97-AF65-F5344CB8AC3E}">
        <p14:creationId xmlns:p14="http://schemas.microsoft.com/office/powerpoint/2010/main" val="1733840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11</a:t>
            </a:fld>
            <a:endParaRPr lang="en-US"/>
          </a:p>
        </p:txBody>
      </p:sp>
    </p:spTree>
    <p:extLst>
      <p:ext uri="{BB962C8B-B14F-4D97-AF65-F5344CB8AC3E}">
        <p14:creationId xmlns:p14="http://schemas.microsoft.com/office/powerpoint/2010/main" val="4010397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12</a:t>
            </a:fld>
            <a:endParaRPr lang="en-US"/>
          </a:p>
        </p:txBody>
      </p:sp>
    </p:spTree>
    <p:extLst>
      <p:ext uri="{BB962C8B-B14F-4D97-AF65-F5344CB8AC3E}">
        <p14:creationId xmlns:p14="http://schemas.microsoft.com/office/powerpoint/2010/main" val="1898598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13</a:t>
            </a:fld>
            <a:endParaRPr lang="en-US"/>
          </a:p>
        </p:txBody>
      </p:sp>
    </p:spTree>
    <p:extLst>
      <p:ext uri="{BB962C8B-B14F-4D97-AF65-F5344CB8AC3E}">
        <p14:creationId xmlns:p14="http://schemas.microsoft.com/office/powerpoint/2010/main" val="1496905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14</a:t>
            </a:fld>
            <a:endParaRPr lang="en-US"/>
          </a:p>
        </p:txBody>
      </p:sp>
    </p:spTree>
    <p:extLst>
      <p:ext uri="{BB962C8B-B14F-4D97-AF65-F5344CB8AC3E}">
        <p14:creationId xmlns:p14="http://schemas.microsoft.com/office/powerpoint/2010/main" val="3793024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18</a:t>
            </a:fld>
            <a:endParaRPr lang="en-US"/>
          </a:p>
        </p:txBody>
      </p:sp>
    </p:spTree>
    <p:extLst>
      <p:ext uri="{BB962C8B-B14F-4D97-AF65-F5344CB8AC3E}">
        <p14:creationId xmlns:p14="http://schemas.microsoft.com/office/powerpoint/2010/main" val="19741390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21</a:t>
            </a:fld>
            <a:endParaRPr lang="en-US"/>
          </a:p>
        </p:txBody>
      </p:sp>
    </p:spTree>
    <p:extLst>
      <p:ext uri="{BB962C8B-B14F-4D97-AF65-F5344CB8AC3E}">
        <p14:creationId xmlns:p14="http://schemas.microsoft.com/office/powerpoint/2010/main" val="12643712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r>
              <a:rPr lang="en-US">
                <a:cs typeface="Calibri"/>
              </a:rPr>
              <a:t>Monet</a:t>
            </a: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22</a:t>
            </a:fld>
            <a:endParaRPr lang="en-US"/>
          </a:p>
        </p:txBody>
      </p:sp>
    </p:spTree>
    <p:extLst>
      <p:ext uri="{BB962C8B-B14F-4D97-AF65-F5344CB8AC3E}">
        <p14:creationId xmlns:p14="http://schemas.microsoft.com/office/powerpoint/2010/main" val="16965377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14a32eed654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14a32eed654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0" name="Google Shape;430;g14a32eed654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23</a:t>
            </a:fld>
            <a:endParaRPr/>
          </a:p>
        </p:txBody>
      </p:sp>
    </p:spTree>
    <p:extLst>
      <p:ext uri="{BB962C8B-B14F-4D97-AF65-F5344CB8AC3E}">
        <p14:creationId xmlns:p14="http://schemas.microsoft.com/office/powerpoint/2010/main" val="30460499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1468bb3220c_0_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1468bb3220c_0_6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7" name="Google Shape;437;g1468bb3220c_0_6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24</a:t>
            </a:fld>
            <a:endParaRPr/>
          </a:p>
        </p:txBody>
      </p:sp>
    </p:spTree>
    <p:extLst>
      <p:ext uri="{BB962C8B-B14F-4D97-AF65-F5344CB8AC3E}">
        <p14:creationId xmlns:p14="http://schemas.microsoft.com/office/powerpoint/2010/main" val="1302203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1468bb3220c_0_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1468bb3220c_0_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rPr lang="en-US">
                <a:cs typeface="Calibri"/>
              </a:rPr>
              <a:t>Katie </a:t>
            </a:r>
          </a:p>
          <a:p>
            <a:r>
              <a:rPr lang="en-US">
                <a:cs typeface="Calibri"/>
              </a:rPr>
              <a:t>3:45pm</a:t>
            </a:r>
          </a:p>
        </p:txBody>
      </p:sp>
      <p:sp>
        <p:nvSpPr>
          <p:cNvPr id="445" name="Google Shape;445;g1468bb3220c_0_7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25</a:t>
            </a:fld>
            <a:endParaRPr/>
          </a:p>
        </p:txBody>
      </p:sp>
    </p:spTree>
    <p:extLst>
      <p:ext uri="{BB962C8B-B14F-4D97-AF65-F5344CB8AC3E}">
        <p14:creationId xmlns:p14="http://schemas.microsoft.com/office/powerpoint/2010/main" val="2795047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Internalized racism</a:t>
            </a:r>
          </a:p>
          <a:p>
            <a:r>
              <a:rPr lang="en-US"/>
              <a:t>All the prejudice, bias and blind spots you have within yourself as an individual</a:t>
            </a:r>
          </a:p>
          <a:p>
            <a:endParaRPr lang="en-US"/>
          </a:p>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26</a:t>
            </a:fld>
            <a:endParaRPr lang="en-US"/>
          </a:p>
        </p:txBody>
      </p:sp>
    </p:spTree>
    <p:extLst>
      <p:ext uri="{BB962C8B-B14F-4D97-AF65-F5344CB8AC3E}">
        <p14:creationId xmlns:p14="http://schemas.microsoft.com/office/powerpoint/2010/main" val="18309386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Interpersonal Racism</a:t>
            </a:r>
          </a:p>
          <a:p>
            <a:r>
              <a:rPr lang="en-US"/>
              <a:t>What happens when you act out those blind spots and bias on each other</a:t>
            </a:r>
          </a:p>
          <a:p>
            <a:endParaRPr lang="en-US"/>
          </a:p>
          <a:p>
            <a:r>
              <a:rPr lang="en-US"/>
              <a:t>This symptoms are recognized day to day, we talk about them most, and it’s easy to focus here</a:t>
            </a:r>
          </a:p>
          <a:p>
            <a:endParaRPr lang="en-US"/>
          </a:p>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27</a:t>
            </a:fld>
            <a:endParaRPr lang="en-US"/>
          </a:p>
        </p:txBody>
      </p:sp>
    </p:spTree>
    <p:extLst>
      <p:ext uri="{BB962C8B-B14F-4D97-AF65-F5344CB8AC3E}">
        <p14:creationId xmlns:p14="http://schemas.microsoft.com/office/powerpoint/2010/main" val="35517077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a:solidFill>
                  <a:srgbClr val="000000"/>
                </a:solidFill>
                <a:effectLst/>
                <a:latin typeface="Calibri" panose="020F0502020204030204" pitchFamily="34" charset="0"/>
                <a:ea typeface="Calibri" panose="020F0502020204030204" pitchFamily="34" charset="0"/>
                <a:cs typeface="Calibri" panose="020F0502020204030204" pitchFamily="34" charset="0"/>
              </a:rPr>
              <a:t>Institutional Racism</a:t>
            </a:r>
            <a:r>
              <a:rPr lang="en-US" sz="1800" b="1">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occurs within institutions and systems of power. It is the norms, policies and practices that are structured into political, societal and economic institutions that have the net effect of imposing oppressive conditions and denying rights, opportunity, and equality to identifiable groups based upon race or ethnicity. </a:t>
            </a:r>
            <a:endParaRPr lang="en-US" sz="1800">
              <a:solidFill>
                <a:srgbClr val="000000"/>
              </a:solidFill>
              <a:effectLst/>
              <a:latin typeface="Calibri" panose="020F0502020204030204" pitchFamily="34" charset="0"/>
              <a:ea typeface="Calibri" panose="020F050202020403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Resolution I new business item refers to the institutional racism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 (white supremacy is structural)</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We have worked on this, however,  we focused on the personal and interpersonal versus focusing on the structural/institutional- make point.</a:t>
            </a:r>
            <a:endParaRPr lang="en-US" sz="1800">
              <a:effectLst/>
              <a:latin typeface="Cambria" panose="02040503050406030204" pitchFamily="18" charset="0"/>
              <a:ea typeface="Calibri" panose="020F0502020204030204" pitchFamily="34" charset="0"/>
              <a:cs typeface="Arial" panose="020B0604020202020204" pitchFamily="34" charset="0"/>
            </a:endParaRPr>
          </a:p>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28</a:t>
            </a:fld>
            <a:endParaRPr lang="en-US"/>
          </a:p>
        </p:txBody>
      </p:sp>
    </p:spTree>
    <p:extLst>
      <p:ext uri="{BB962C8B-B14F-4D97-AF65-F5344CB8AC3E}">
        <p14:creationId xmlns:p14="http://schemas.microsoft.com/office/powerpoint/2010/main" val="13142489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a:solidFill>
                  <a:srgbClr val="000000"/>
                </a:solidFill>
                <a:effectLst/>
                <a:latin typeface="Calibri" panose="020F0502020204030204" pitchFamily="34" charset="0"/>
                <a:ea typeface="Calibri" panose="020F0502020204030204" pitchFamily="34" charset="0"/>
                <a:cs typeface="Calibri" panose="020F0502020204030204" pitchFamily="34" charset="0"/>
              </a:rPr>
              <a:t>Structural</a:t>
            </a:r>
            <a:r>
              <a:rPr lang="en-US" sz="1800" b="1">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800" i="1">
                <a:solidFill>
                  <a:srgbClr val="000000"/>
                </a:solidFill>
                <a:effectLst/>
                <a:latin typeface="Calibri" panose="020F0502020204030204" pitchFamily="34" charset="0"/>
                <a:ea typeface="Calibri" panose="020F0502020204030204" pitchFamily="34" charset="0"/>
                <a:cs typeface="Calibri" panose="020F0502020204030204" pitchFamily="34" charset="0"/>
              </a:rPr>
              <a:t>Racism</a:t>
            </a:r>
            <a:r>
              <a:rPr lang="en-US" sz="1800" b="1">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is racial bias across institutions and society. It’s the cumulative and compounded effects of an array of factors that systematically privilege white people and disadvantage people of color.</a:t>
            </a:r>
            <a:endParaRPr lang="en-US" sz="1800">
              <a:solidFill>
                <a:srgbClr val="000000"/>
              </a:solidFill>
              <a:effectLst/>
              <a:latin typeface="Calibri" panose="020F0502020204030204" pitchFamily="34" charset="0"/>
              <a:ea typeface="Calibri" panose="020F0502020204030204" pitchFamily="34" charset="0"/>
            </a:endParaRPr>
          </a:p>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29</a:t>
            </a:fld>
            <a:endParaRPr lang="en-US"/>
          </a:p>
        </p:txBody>
      </p:sp>
    </p:spTree>
    <p:extLst>
      <p:ext uri="{BB962C8B-B14F-4D97-AF65-F5344CB8AC3E}">
        <p14:creationId xmlns:p14="http://schemas.microsoft.com/office/powerpoint/2010/main" val="3306279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30</a:t>
            </a:fld>
            <a:endParaRPr/>
          </a:p>
        </p:txBody>
      </p:sp>
    </p:spTree>
    <p:extLst>
      <p:ext uri="{BB962C8B-B14F-4D97-AF65-F5344CB8AC3E}">
        <p14:creationId xmlns:p14="http://schemas.microsoft.com/office/powerpoint/2010/main" val="8815275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31</a:t>
            </a:fld>
            <a:endParaRPr lang="en-US"/>
          </a:p>
        </p:txBody>
      </p:sp>
    </p:spTree>
    <p:extLst>
      <p:ext uri="{BB962C8B-B14F-4D97-AF65-F5344CB8AC3E}">
        <p14:creationId xmlns:p14="http://schemas.microsoft.com/office/powerpoint/2010/main" val="42605455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rPr>
              <a:t>There are 8 Scenarios. You will work in small groups to identify the level of racism in your scenario. Count off by 8.  Find your new groups.  Take your booklet along with a pen/pencil.</a:t>
            </a:r>
            <a:endParaRPr lang="en-US" sz="180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rPr>
              <a:t>Assign group their Scenario</a:t>
            </a:r>
            <a:endParaRPr lang="en-US" sz="180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rPr>
              <a:t>Each group will discuss and identify the level of racism in your scenario</a:t>
            </a:r>
            <a:endParaRPr lang="en-US" sz="1800">
              <a:solidFill>
                <a:srgbClr val="000000"/>
              </a:solidFill>
              <a:effectLst/>
              <a:latin typeface="Calibri" panose="020F0502020204030204" pitchFamily="34" charset="0"/>
              <a:ea typeface="Calibri" panose="020F0502020204030204" pitchFamily="34" charset="0"/>
            </a:endParaRPr>
          </a:p>
          <a:p>
            <a:pPr defTabSz="914276">
              <a:defRPr/>
            </a:pPr>
            <a:endParaRPr lang="en-US"/>
          </a:p>
        </p:txBody>
      </p:sp>
      <p:sp>
        <p:nvSpPr>
          <p:cNvPr id="4" name="Slide Number Placeholder 3"/>
          <p:cNvSpPr>
            <a:spLocks noGrp="1"/>
          </p:cNvSpPr>
          <p:nvPr>
            <p:ph type="sldNum" sz="quarter" idx="10"/>
          </p:nvPr>
        </p:nvSpPr>
        <p:spPr/>
        <p:txBody>
          <a:bodyPr/>
          <a:lstStyle/>
          <a:p>
            <a:fld id="{4D75AEAD-D6E4-426C-9B99-EBE8B6CF2CFE}" type="slidenum">
              <a:rPr lang="en-US" smtClean="0"/>
              <a:pPr/>
              <a:t>32</a:t>
            </a:fld>
            <a:endParaRPr lang="en-US"/>
          </a:p>
        </p:txBody>
      </p:sp>
    </p:spTree>
    <p:extLst>
      <p:ext uri="{BB962C8B-B14F-4D97-AF65-F5344CB8AC3E}">
        <p14:creationId xmlns:p14="http://schemas.microsoft.com/office/powerpoint/2010/main" val="9601116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Briefly describe the scenario to the larger group, we don’t have time to read them all.  What level did your group determine your scenario was at and why? What did you struggle with? What was Clear to You? Let’s revisit our key point - there are not hard and fast lines between the levels – and changing one can affect another. While we believe that the individual is responsible for exploring personal bias – the way to effect change is by addressing institutionalized and structural racism – this is where injustice lives.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Remind them that they will return to this group again, so remember their assigned group number.</a:t>
            </a:r>
            <a:endParaRPr lang="en-US" sz="1800">
              <a:effectLst/>
              <a:latin typeface="Cambria" panose="02040503050406030204" pitchFamily="18" charset="0"/>
              <a:ea typeface="Calibri" panose="020F0502020204030204" pitchFamily="34" charset="0"/>
              <a:cs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33</a:t>
            </a:fld>
            <a:endParaRPr lang="en-US"/>
          </a:p>
        </p:txBody>
      </p:sp>
    </p:spTree>
    <p:extLst>
      <p:ext uri="{BB962C8B-B14F-4D97-AF65-F5344CB8AC3E}">
        <p14:creationId xmlns:p14="http://schemas.microsoft.com/office/powerpoint/2010/main" val="11234434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37</a:t>
            </a:fld>
            <a:endParaRPr lang="en-US"/>
          </a:p>
        </p:txBody>
      </p:sp>
    </p:spTree>
    <p:extLst>
      <p:ext uri="{BB962C8B-B14F-4D97-AF65-F5344CB8AC3E}">
        <p14:creationId xmlns:p14="http://schemas.microsoft.com/office/powerpoint/2010/main" val="22333777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38</a:t>
            </a:fld>
            <a:endParaRPr lang="en-US"/>
          </a:p>
        </p:txBody>
      </p:sp>
    </p:spTree>
    <p:extLst>
      <p:ext uri="{BB962C8B-B14F-4D97-AF65-F5344CB8AC3E}">
        <p14:creationId xmlns:p14="http://schemas.microsoft.com/office/powerpoint/2010/main" val="21490403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39</a:t>
            </a:fld>
            <a:endParaRPr lang="en-US"/>
          </a:p>
        </p:txBody>
      </p:sp>
    </p:spTree>
    <p:extLst>
      <p:ext uri="{BB962C8B-B14F-4D97-AF65-F5344CB8AC3E}">
        <p14:creationId xmlns:p14="http://schemas.microsoft.com/office/powerpoint/2010/main" val="35121840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40</a:t>
            </a:fld>
            <a:endParaRPr lang="en-US"/>
          </a:p>
        </p:txBody>
      </p:sp>
    </p:spTree>
    <p:extLst>
      <p:ext uri="{BB962C8B-B14F-4D97-AF65-F5344CB8AC3E}">
        <p14:creationId xmlns:p14="http://schemas.microsoft.com/office/powerpoint/2010/main" val="7462482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45</a:t>
            </a:fld>
            <a:endParaRPr/>
          </a:p>
        </p:txBody>
      </p:sp>
    </p:spTree>
    <p:extLst>
      <p:ext uri="{BB962C8B-B14F-4D97-AF65-F5344CB8AC3E}">
        <p14:creationId xmlns:p14="http://schemas.microsoft.com/office/powerpoint/2010/main" val="13785269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23e6e9d702f_0_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g23e6e9d702f_0_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taken from Chicago Training Strategic campaigns </a:t>
            </a:r>
            <a:endParaRPr/>
          </a:p>
          <a:p>
            <a:pPr marL="0" lvl="0" indent="0" algn="l" rtl="0">
              <a:spcBef>
                <a:spcPts val="0"/>
              </a:spcBef>
              <a:spcAft>
                <a:spcPts val="0"/>
              </a:spcAft>
              <a:buNone/>
            </a:pPr>
            <a:endParaRPr/>
          </a:p>
          <a:p>
            <a:pPr marL="0" lvl="0" indent="0" algn="l" rtl="0">
              <a:spcBef>
                <a:spcPts val="0"/>
              </a:spcBef>
              <a:spcAft>
                <a:spcPts val="0"/>
              </a:spcAft>
              <a:buNone/>
            </a:pPr>
            <a:r>
              <a:rPr lang="en-US"/>
              <a:t>By placing workers in the center of the “fight” we give them the tools, practice and organization to give them the power to tackle the issue today and the issues of tomorrow. </a:t>
            </a:r>
            <a:endParaRPr/>
          </a:p>
          <a:p>
            <a:pPr marL="0" lvl="0" indent="0" algn="l" rtl="0">
              <a:spcBef>
                <a:spcPts val="0"/>
              </a:spcBef>
              <a:spcAft>
                <a:spcPts val="0"/>
              </a:spcAft>
              <a:buNone/>
            </a:pPr>
            <a:r>
              <a:rPr lang="en-US"/>
              <a:t>We can beat back apathy through a course of collective action that demonstrates their power. Mobilization is the practice of power. </a:t>
            </a:r>
            <a:endParaRPr/>
          </a:p>
        </p:txBody>
      </p:sp>
      <p:sp>
        <p:nvSpPr>
          <p:cNvPr id="181" name="Google Shape;181;g23e6e9d702f_0_2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a:p>
            <a:r>
              <a:rPr lang="en-US"/>
              <a:t>Tactic scramble!</a:t>
            </a:r>
            <a:endParaRPr lang="en-US">
              <a:ea typeface="Calibri"/>
              <a:cs typeface="Calibri"/>
            </a:endParaRPr>
          </a:p>
        </p:txBody>
      </p:sp>
      <p:sp>
        <p:nvSpPr>
          <p:cNvPr id="4" name="Slide Number Placeholder 3"/>
          <p:cNvSpPr>
            <a:spLocks noGrp="1"/>
          </p:cNvSpPr>
          <p:nvPr>
            <p:ph type="sldNum" sz="quarter" idx="10"/>
          </p:nvPr>
        </p:nvSpPr>
        <p:spPr/>
        <p:txBody>
          <a:bodyPr/>
          <a:lstStyle/>
          <a:p>
            <a:fld id="{F9B9BA09-EC20-4F21-BCCC-0EEE34133205}" type="slidenum">
              <a:rPr lang="es-US" smtClean="0"/>
              <a:t>48</a:t>
            </a:fld>
            <a:endParaRPr lang="es-US"/>
          </a:p>
        </p:txBody>
      </p:sp>
    </p:spTree>
    <p:extLst>
      <p:ext uri="{BB962C8B-B14F-4D97-AF65-F5344CB8AC3E}">
        <p14:creationId xmlns:p14="http://schemas.microsoft.com/office/powerpoint/2010/main" val="12600180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50</a:t>
            </a:fld>
            <a:endParaRPr/>
          </a:p>
        </p:txBody>
      </p:sp>
    </p:spTree>
    <p:extLst>
      <p:ext uri="{BB962C8B-B14F-4D97-AF65-F5344CB8AC3E}">
        <p14:creationId xmlns:p14="http://schemas.microsoft.com/office/powerpoint/2010/main" val="15722082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53</a:t>
            </a:fld>
            <a:endParaRPr lang="en-US"/>
          </a:p>
        </p:txBody>
      </p:sp>
    </p:spTree>
    <p:extLst>
      <p:ext uri="{BB962C8B-B14F-4D97-AF65-F5344CB8AC3E}">
        <p14:creationId xmlns:p14="http://schemas.microsoft.com/office/powerpoint/2010/main" val="25057779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6" name="Google Shape;216;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54</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55</a:t>
            </a:fld>
            <a:endParaRPr lang="en-US"/>
          </a:p>
        </p:txBody>
      </p:sp>
    </p:spTree>
    <p:extLst>
      <p:ext uri="{BB962C8B-B14F-4D97-AF65-F5344CB8AC3E}">
        <p14:creationId xmlns:p14="http://schemas.microsoft.com/office/powerpoint/2010/main" val="244104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56</a:t>
            </a:fld>
            <a:endParaRPr lang="en-US"/>
          </a:p>
        </p:txBody>
      </p:sp>
    </p:spTree>
    <p:extLst>
      <p:ext uri="{BB962C8B-B14F-4D97-AF65-F5344CB8AC3E}">
        <p14:creationId xmlns:p14="http://schemas.microsoft.com/office/powerpoint/2010/main" val="17164156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b="1" spc="-50" baseline="0">
                <a:solidFill>
                  <a:schemeClr val="tx1">
                    <a:lumMod val="85000"/>
                    <a:lumOff val="15000"/>
                  </a:schemeClr>
                </a:solidFill>
                <a:latin typeface="+mn-lt"/>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D689CD99-75A8-48EC-8ADF-B5A235CDBDC1}" type="datetimeFigureOut">
              <a:rPr lang="en-US" smtClean="0"/>
              <a:t>11/20/2024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866027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702303"/>
          </a:xfrm>
        </p:spPr>
        <p:txBody>
          <a:bodyPr/>
          <a:lstStyle>
            <a:lvl1pPr>
              <a:defRPr b="1">
                <a:latin typeface="+mn-lt"/>
              </a:defRPr>
            </a:lvl1pPr>
          </a:lstStyle>
          <a:p>
            <a:r>
              <a:rPr lang="en-US"/>
              <a:t>Click to edit Master title style</a:t>
            </a:r>
          </a:p>
        </p:txBody>
      </p:sp>
      <p:sp>
        <p:nvSpPr>
          <p:cNvPr id="4" name="Date Placeholder 3"/>
          <p:cNvSpPr>
            <a:spLocks noGrp="1"/>
          </p:cNvSpPr>
          <p:nvPr>
            <p:ph type="dt" sz="half" idx="10"/>
          </p:nvPr>
        </p:nvSpPr>
        <p:spPr/>
        <p:txBody>
          <a:bodyPr/>
          <a:lstStyle/>
          <a:p>
            <a:fld id="{D689CD99-75A8-48EC-8ADF-B5A235CDBDC1}" type="datetimeFigureOut">
              <a:rPr lang="en-US" smtClean="0"/>
              <a:t>11/20/2024</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3EE4995F-7B1B-4E7F-B8C7-6C3F8ECCE65A}"/>
              </a:ext>
            </a:extLst>
          </p:cNvPr>
          <p:cNvSpPr/>
          <p:nvPr userDrawn="1"/>
        </p:nvSpPr>
        <p:spPr>
          <a:xfrm>
            <a:off x="874143" y="1535502"/>
            <a:ext cx="10518476"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81795" y="1144438"/>
            <a:ext cx="11415623" cy="4724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1906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89CD99-75A8-48EC-8ADF-B5A235CDBDC1}" type="datetimeFigureOut">
              <a:rPr lang="en-US" smtClean="0"/>
              <a:t>11/20/2024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047355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89CD99-75A8-48EC-8ADF-B5A235CDBDC1}" type="datetimeFigureOut">
              <a:rPr lang="en-US" smtClean="0"/>
              <a:t>11/20/2024</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2725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89CD99-75A8-48EC-8ADF-B5A235CDBDC1}" type="datetimeFigureOut">
              <a:rPr lang="en-US" smtClean="0"/>
              <a:t>11/20/2024</a:t>
            </a:fld>
            <a:endParaRPr lang="en-US"/>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11399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89CD99-75A8-48EC-8ADF-B5A235CDBDC1}" type="datetimeFigureOut">
              <a:rPr lang="en-US" smtClean="0"/>
              <a:t>11/20/2024</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10672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689CD99-75A8-48EC-8ADF-B5A235CDBDC1}" type="datetimeFigureOut">
              <a:rPr lang="en-US" smtClean="0"/>
              <a:t>11/20/2024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2024912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689CD99-75A8-48EC-8ADF-B5A235CDBDC1}" type="datetimeFigureOut">
              <a:rPr lang="en-US" smtClean="0"/>
              <a:t>11/20/2024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7036DF4-03BF-4E4B-945D-503E2D420861}" type="slidenum">
              <a:rPr lang="en-US" smtClean="0"/>
              <a:t>‹#›</a:t>
            </a:fld>
            <a:endParaRPr lang="en-US"/>
          </a:p>
        </p:txBody>
      </p:sp>
      <p:pic>
        <p:nvPicPr>
          <p:cNvPr id="12" name="Picture 11"/>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704519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89CD99-75A8-48EC-8ADF-B5A235CDBDC1}" type="datetimeFigureOut">
              <a:rPr lang="en-US" smtClean="0"/>
              <a:t>11/20/2024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036DF4-03BF-4E4B-945D-503E2D420861}" type="slidenum">
              <a:rPr lang="en-US" smtClean="0"/>
              <a:t>‹#›</a:t>
            </a:fld>
            <a:endParaRPr lang="en-US"/>
          </a:p>
        </p:txBody>
      </p:sp>
      <p:pic>
        <p:nvPicPr>
          <p:cNvPr id="13" name="Picture 12"/>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1468469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89CD99-75A8-48EC-8ADF-B5A235CDBDC1}" type="datetimeFigureOut">
              <a:rPr lang="en-US" smtClean="0"/>
              <a:t>11/20/2024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spTree>
    <p:extLst>
      <p:ext uri="{BB962C8B-B14F-4D97-AF65-F5344CB8AC3E}">
        <p14:creationId xmlns:p14="http://schemas.microsoft.com/office/powerpoint/2010/main" val="3434992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8" name="Google Shape;18;p112"/>
          <p:cNvSpPr txBox="1">
            <a:spLocks noGrp="1"/>
          </p:cNvSpPr>
          <p:nvPr>
            <p:ph type="title"/>
          </p:nvPr>
        </p:nvSpPr>
        <p:spPr>
          <a:xfrm>
            <a:off x="1219200" y="36096"/>
            <a:ext cx="109728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609600" y="2351164"/>
            <a:ext cx="109728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2601227" cy="1560736"/>
          </a:xfrm>
          <a:prstGeom prst="rect">
            <a:avLst/>
          </a:prstGeom>
          <a:noFill/>
          <a:ln>
            <a:noFill/>
          </a:ln>
        </p:spPr>
      </p:pic>
    </p:spTree>
    <p:extLst>
      <p:ext uri="{BB962C8B-B14F-4D97-AF65-F5344CB8AC3E}">
        <p14:creationId xmlns:p14="http://schemas.microsoft.com/office/powerpoint/2010/main" val="602322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689CD99-75A8-48EC-8ADF-B5A235CDBDC1}" type="datetimeFigureOut">
              <a:rPr lang="en-US" smtClean="0"/>
              <a:t>11/20/2024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7036DF4-03BF-4E4B-945D-503E2D420861}"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p:nvPr userDrawn="1"/>
        </p:nvPicPr>
        <p:blipFill rotWithShape="1">
          <a:blip r:embed="rId13">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7990334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4"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5.png"/><Relationship Id="rId4" Type="http://schemas.openxmlformats.org/officeDocument/2006/relationships/notesSlide" Target="../notesSlides/notesSlide11.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hyperlink" Target="https://www.cnn.com/2018/08/29/politics/harris-funeral-homes-lawsuit/index.html" TargetMode="External"/><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hyperlink" Target="https://www.eeoc.gov/eeoc/litigation/briefs/rg_gr_harris.html"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bit.ly/2wkX70X"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38.xml.rels><?xml version="1.0" encoding="UTF-8" standalone="yes"?>
<Relationships xmlns="http://schemas.openxmlformats.org/package/2006/relationships"><Relationship Id="rId3" Type="http://schemas.openxmlformats.org/officeDocument/2006/relationships/hyperlink" Target="http://www.suspensionstories.com/wp-content/uploads/2010/10/School-to-Prison-Illustration.jpg"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22.jpeg"/></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34.png"/><Relationship Id="rId7" Type="http://schemas.openxmlformats.org/officeDocument/2006/relationships/diagramColors" Target="../diagrams/colors5.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9D068DB-E7E7-4102-9402-EAA049E131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96C8906C-CCD9-4F71-B3DD-BC1331E1A9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a:extLst>
              <a:ext uri="{FF2B5EF4-FFF2-40B4-BE49-F238E27FC236}">
                <a16:creationId xmlns:a16="http://schemas.microsoft.com/office/drawing/2014/main" id="{CA0D6F13-628B-4FC4-AD48-A2B64677D01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15746F23-6A4C-4A1F-A0CE-A0C8537D52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141110" y="639097"/>
            <a:ext cx="3401961" cy="3686015"/>
          </a:xfrm>
        </p:spPr>
        <p:txBody>
          <a:bodyPr vert="horz" lIns="91440" tIns="45720" rIns="91440" bIns="45720" rtlCol="0" anchor="b">
            <a:normAutofit/>
          </a:bodyPr>
          <a:lstStyle/>
          <a:p>
            <a:r>
              <a:rPr lang="en-US" sz="5100" b="1"/>
              <a:t>Centering Race, Class and Gender in Your Campaigns</a:t>
            </a:r>
          </a:p>
        </p:txBody>
      </p:sp>
      <p:pic>
        <p:nvPicPr>
          <p:cNvPr id="4" name="Picture 3"/>
          <p:cNvPicPr>
            <a:picLocks noChangeAspect="1"/>
          </p:cNvPicPr>
          <p:nvPr/>
        </p:nvPicPr>
        <p:blipFill>
          <a:blip r:embed="rId3"/>
          <a:stretch>
            <a:fillRect/>
          </a:stretch>
        </p:blipFill>
        <p:spPr>
          <a:xfrm>
            <a:off x="633999" y="1214458"/>
            <a:ext cx="6912217" cy="3905402"/>
          </a:xfrm>
          <a:prstGeom prst="rect">
            <a:avLst/>
          </a:prstGeom>
          <a:solidFill>
            <a:srgbClr val="FFFFFF"/>
          </a:solidFill>
          <a:scene3d>
            <a:camera prst="orthographicFront"/>
            <a:lightRig rig="threePt" dir="t">
              <a:rot lat="0" lon="0" rev="2700000"/>
            </a:lightRig>
          </a:scene3d>
          <a:sp3d contourW="6350">
            <a:bevelT h="38100"/>
            <a:contourClr>
              <a:srgbClr val="C0C0C0"/>
            </a:contourClr>
          </a:sp3d>
        </p:spPr>
      </p:pic>
      <p:cxnSp>
        <p:nvCxnSpPr>
          <p:cNvPr id="17" name="Straight Connector 16">
            <a:extLst>
              <a:ext uri="{FF2B5EF4-FFF2-40B4-BE49-F238E27FC236}">
                <a16:creationId xmlns:a16="http://schemas.microsoft.com/office/drawing/2014/main" id="{D9BFE64E-CCE4-4F62-BB14-C7028756C8C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87CC7517-DC26-4B88-BF95-5D09F3E93E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D87C466A-2605-4E25-9E19-8E277E2EAEE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74001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A7C4115-E603-447D-A1A5-7AF1E972C0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a:extLst>
              <a:ext uri="{FF2B5EF4-FFF2-40B4-BE49-F238E27FC236}">
                <a16:creationId xmlns:a16="http://schemas.microsoft.com/office/drawing/2014/main" id="{21C38396-85C5-4DE1-BA50-52540B40AF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193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3" name="Straight Connector 22">
            <a:extLst>
              <a:ext uri="{FF2B5EF4-FFF2-40B4-BE49-F238E27FC236}">
                <a16:creationId xmlns:a16="http://schemas.microsoft.com/office/drawing/2014/main" id="{A67651E0-918D-4FEE-AA56-F9008358E979}"/>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4" name="Rectangle 23">
            <a:extLst>
              <a:ext uri="{FF2B5EF4-FFF2-40B4-BE49-F238E27FC236}">
                <a16:creationId xmlns:a16="http://schemas.microsoft.com/office/drawing/2014/main" id="{83529AFD-5A84-4419-9390-0E9584F35DC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1FFD9C4-5E6D-4E44-8CCD-24EF7B6FF1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AE69BDA6-002D-DD83-7AEC-416C7EDDE669}"/>
              </a:ext>
            </a:extLst>
          </p:cNvPr>
          <p:cNvSpPr>
            <a:spLocks noGrp="1"/>
          </p:cNvSpPr>
          <p:nvPr>
            <p:ph type="title"/>
          </p:nvPr>
        </p:nvSpPr>
        <p:spPr>
          <a:xfrm>
            <a:off x="492370" y="516835"/>
            <a:ext cx="3084844" cy="5772840"/>
          </a:xfrm>
        </p:spPr>
        <p:txBody>
          <a:bodyPr vert="horz" lIns="91440" tIns="45720" rIns="91440" bIns="45720" rtlCol="0" anchor="ctr">
            <a:normAutofit/>
          </a:bodyPr>
          <a:lstStyle/>
          <a:p>
            <a:r>
              <a:rPr lang="en-US" sz="3600">
                <a:solidFill>
                  <a:srgbClr val="FFFFFF"/>
                </a:solidFill>
                <a:latin typeface="+mj-lt"/>
              </a:rPr>
              <a:t>Our Agenda:</a:t>
            </a:r>
          </a:p>
        </p:txBody>
      </p:sp>
      <p:sp>
        <p:nvSpPr>
          <p:cNvPr id="26" name="Rectangle 25">
            <a:extLst>
              <a:ext uri="{FF2B5EF4-FFF2-40B4-BE49-F238E27FC236}">
                <a16:creationId xmlns:a16="http://schemas.microsoft.com/office/drawing/2014/main" id="{6B3B2DB5-1B01-4A7A-B79B-E180757E614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27" name="Content Placeholder 2">
            <a:extLst>
              <a:ext uri="{FF2B5EF4-FFF2-40B4-BE49-F238E27FC236}">
                <a16:creationId xmlns:a16="http://schemas.microsoft.com/office/drawing/2014/main" id="{0CEE2F9E-B73E-CA53-2B14-413C5341BF85}"/>
              </a:ext>
            </a:extLst>
          </p:cNvPr>
          <p:cNvGraphicFramePr>
            <a:graphicFrameLocks noGrp="1"/>
          </p:cNvGraphicFramePr>
          <p:nvPr>
            <p:ph idx="1"/>
            <p:extLst>
              <p:ext uri="{D42A27DB-BD31-4B8C-83A1-F6EECF244321}">
                <p14:modId xmlns:p14="http://schemas.microsoft.com/office/powerpoint/2010/main" val="1901048251"/>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91944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B5D10-BCE5-4E50-8885-AF316AADE49C}"/>
              </a:ext>
            </a:extLst>
          </p:cNvPr>
          <p:cNvSpPr>
            <a:spLocks noGrp="1"/>
          </p:cNvSpPr>
          <p:nvPr>
            <p:ph type="title"/>
          </p:nvPr>
        </p:nvSpPr>
        <p:spPr/>
        <p:txBody>
          <a:bodyPr>
            <a:normAutofit fontScale="90000"/>
          </a:bodyPr>
          <a:lstStyle/>
          <a:p>
            <a:endParaRPr lang="en-US"/>
          </a:p>
        </p:txBody>
      </p:sp>
      <p:pic>
        <p:nvPicPr>
          <p:cNvPr id="1026" name="Picture 2" descr="Image result for why">
            <a:extLst>
              <a:ext uri="{FF2B5EF4-FFF2-40B4-BE49-F238E27FC236}">
                <a16:creationId xmlns:a16="http://schemas.microsoft.com/office/drawing/2014/main" id="{5EE00808-2CB3-417A-B9BA-398326611E6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99442" y="730680"/>
            <a:ext cx="9193119" cy="5396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6116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833074" y="44991"/>
            <a:ext cx="9815451" cy="6387017"/>
          </a:xfrm>
          <a:prstGeom prst="rect">
            <a:avLst/>
          </a:prstGeom>
        </p:spPr>
      </p:pic>
      <p:sp>
        <p:nvSpPr>
          <p:cNvPr id="4" name="Rectangle 3">
            <a:extLst>
              <a:ext uri="{FF2B5EF4-FFF2-40B4-BE49-F238E27FC236}">
                <a16:creationId xmlns:a16="http://schemas.microsoft.com/office/drawing/2014/main" id="{D352982C-B956-4A2C-9AEB-BB93D7B20EE6}"/>
              </a:ext>
            </a:extLst>
          </p:cNvPr>
          <p:cNvSpPr/>
          <p:nvPr/>
        </p:nvSpPr>
        <p:spPr>
          <a:xfrm>
            <a:off x="9211285" y="1391993"/>
            <a:ext cx="1938215" cy="4376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a:solidFill>
                  <a:schemeClr val="tx1"/>
                </a:solidFill>
              </a:rPr>
              <a:t>WIN</a:t>
            </a:r>
          </a:p>
        </p:txBody>
      </p:sp>
      <p:sp>
        <p:nvSpPr>
          <p:cNvPr id="5" name="Title 4">
            <a:extLst>
              <a:ext uri="{FF2B5EF4-FFF2-40B4-BE49-F238E27FC236}">
                <a16:creationId xmlns:a16="http://schemas.microsoft.com/office/drawing/2014/main" id="{B6B7529F-5606-4A4D-9B6B-AC577B2F4585}"/>
              </a:ext>
            </a:extLst>
          </p:cNvPr>
          <p:cNvSpPr>
            <a:spLocks noGrp="1"/>
          </p:cNvSpPr>
          <p:nvPr>
            <p:ph type="title" idx="4294967295"/>
          </p:nvPr>
        </p:nvSpPr>
        <p:spPr>
          <a:xfrm rot="16200000">
            <a:off x="-2341870" y="2523465"/>
            <a:ext cx="6441703" cy="969963"/>
          </a:xfrm>
        </p:spPr>
        <p:txBody>
          <a:bodyPr>
            <a:normAutofit/>
          </a:bodyPr>
          <a:lstStyle/>
          <a:p>
            <a:r>
              <a:rPr lang="en-US" b="1" u="sng"/>
              <a:t>Structure of a Campaign</a:t>
            </a:r>
          </a:p>
        </p:txBody>
      </p:sp>
    </p:spTree>
    <p:extLst>
      <p:ext uri="{BB962C8B-B14F-4D97-AF65-F5344CB8AC3E}">
        <p14:creationId xmlns:p14="http://schemas.microsoft.com/office/powerpoint/2010/main" val="1514295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736" y="177801"/>
            <a:ext cx="10753090" cy="777240"/>
          </a:xfrm>
        </p:spPr>
        <p:txBody>
          <a:bodyPr/>
          <a:lstStyle/>
          <a:p>
            <a:r>
              <a:rPr lang="en-US" sz="4000"/>
              <a:t>Growth – Base Building </a:t>
            </a:r>
            <a:endParaRPr lang="en-US"/>
          </a:p>
        </p:txBody>
      </p:sp>
      <p:sp>
        <p:nvSpPr>
          <p:cNvPr id="3" name="Content Placeholder 2"/>
          <p:cNvSpPr>
            <a:spLocks noGrp="1"/>
          </p:cNvSpPr>
          <p:nvPr>
            <p:ph idx="1"/>
          </p:nvPr>
        </p:nvSpPr>
        <p:spPr>
          <a:xfrm>
            <a:off x="276252" y="1276025"/>
            <a:ext cx="11914161" cy="4848160"/>
          </a:xfrm>
        </p:spPr>
        <p:txBody>
          <a:bodyPr vert="horz" lIns="91440" tIns="45720" rIns="91440" bIns="45720" rtlCol="0" anchor="t">
            <a:normAutofit/>
          </a:bodyPr>
          <a:lstStyle/>
          <a:p>
            <a:pPr marL="246380" indent="-246380"/>
            <a:r>
              <a:rPr lang="en-US" sz="4000"/>
              <a:t>Nationally, across all membership categories, we have to recruit 250,000 new members a year just to maintain current levels of union density.  (Necessary) </a:t>
            </a:r>
            <a:endParaRPr lang="en-US"/>
          </a:p>
          <a:p>
            <a:pPr marL="246380" indent="-246380"/>
            <a:r>
              <a:rPr lang="en-US" sz="5400" b="1">
                <a:cs typeface="Calibri"/>
              </a:rPr>
              <a:t>BUT</a:t>
            </a:r>
            <a:endParaRPr lang="en-US" sz="5400" b="1"/>
          </a:p>
          <a:p>
            <a:pPr marL="246380" indent="-246380"/>
            <a:r>
              <a:rPr lang="en-US" sz="4000"/>
              <a:t>Maintenance does not build. </a:t>
            </a:r>
            <a:br>
              <a:rPr lang="en-US" sz="4000"/>
            </a:br>
            <a:r>
              <a:rPr lang="en-US" sz="4000"/>
              <a:t>(Not Sufficient)</a:t>
            </a:r>
          </a:p>
        </p:txBody>
      </p:sp>
      <p:pic>
        <p:nvPicPr>
          <p:cNvPr id="5" name="Picture 4"/>
          <p:cNvPicPr>
            <a:picLocks noChangeAspect="1"/>
          </p:cNvPicPr>
          <p:nvPr/>
        </p:nvPicPr>
        <p:blipFill>
          <a:blip r:embed="rId2"/>
          <a:stretch>
            <a:fillRect/>
          </a:stretch>
        </p:blipFill>
        <p:spPr>
          <a:xfrm>
            <a:off x="8220876" y="3700509"/>
            <a:ext cx="3831116" cy="2572684"/>
          </a:xfrm>
          <a:prstGeom prst="rect">
            <a:avLst/>
          </a:prstGeom>
        </p:spPr>
      </p:pic>
    </p:spTree>
    <p:extLst>
      <p:ext uri="{BB962C8B-B14F-4D97-AF65-F5344CB8AC3E}">
        <p14:creationId xmlns:p14="http://schemas.microsoft.com/office/powerpoint/2010/main" val="2831279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17F15CF-2C25-2AD5-5B65-D83655877684}"/>
              </a:ext>
            </a:extLst>
          </p:cNvPr>
          <p:cNvSpPr>
            <a:spLocks noGrp="1"/>
          </p:cNvSpPr>
          <p:nvPr>
            <p:ph type="title"/>
          </p:nvPr>
        </p:nvSpPr>
        <p:spPr>
          <a:xfrm>
            <a:off x="607076" y="137161"/>
            <a:ext cx="11177404" cy="668867"/>
          </a:xfrm>
        </p:spPr>
        <p:txBody>
          <a:bodyPr>
            <a:normAutofit fontScale="90000"/>
          </a:bodyPr>
          <a:lstStyle/>
          <a:p>
            <a:r>
              <a:rPr lang="en-US"/>
              <a:t>Strength – Organizing and Realizing Change </a:t>
            </a:r>
          </a:p>
        </p:txBody>
      </p:sp>
      <p:sp>
        <p:nvSpPr>
          <p:cNvPr id="13" name="Content Placeholder 2">
            <a:extLst>
              <a:ext uri="{FF2B5EF4-FFF2-40B4-BE49-F238E27FC236}">
                <a16:creationId xmlns:a16="http://schemas.microsoft.com/office/drawing/2014/main" id="{2588BD49-358F-5827-CB2F-40E6D660C402}"/>
              </a:ext>
            </a:extLst>
          </p:cNvPr>
          <p:cNvSpPr>
            <a:spLocks noGrp="1"/>
          </p:cNvSpPr>
          <p:nvPr>
            <p:ph idx="1"/>
          </p:nvPr>
        </p:nvSpPr>
        <p:spPr>
          <a:xfrm>
            <a:off x="707717" y="914400"/>
            <a:ext cx="11179484" cy="4572000"/>
          </a:xfrm>
        </p:spPr>
        <p:txBody>
          <a:bodyPr vert="horz" lIns="91440" tIns="45720" rIns="91440" bIns="45720" rtlCol="0" anchor="t">
            <a:normAutofit/>
          </a:bodyPr>
          <a:lstStyle/>
          <a:p>
            <a:pPr marL="246380" indent="-246380"/>
            <a:r>
              <a:rPr lang="en-US" sz="3600" b="1"/>
              <a:t>Increased membership and density isn't just about numbers</a:t>
            </a:r>
            <a:r>
              <a:rPr lang="en-US" sz="3600"/>
              <a:t>, it's about the power to make systemic change through working together. </a:t>
            </a:r>
            <a:endParaRPr lang="en-US" sz="3600">
              <a:cs typeface="Calibri"/>
            </a:endParaRPr>
          </a:p>
          <a:p>
            <a:pPr marL="246380" indent="-246380"/>
            <a:r>
              <a:rPr lang="en-US" sz="5400" b="1">
                <a:cs typeface="Calibri"/>
              </a:rPr>
              <a:t>BUT</a:t>
            </a:r>
            <a:r>
              <a:rPr lang="en-US" sz="3600">
                <a:cs typeface="Calibri"/>
              </a:rPr>
              <a:t> it not only about the wins -</a:t>
            </a:r>
            <a:endParaRPr lang="en-US" sz="3600"/>
          </a:p>
          <a:p>
            <a:pPr marL="246380" indent="-246380"/>
            <a:r>
              <a:rPr lang="en-US" sz="3600"/>
              <a:t>In order to </a:t>
            </a:r>
            <a:r>
              <a:rPr lang="en-US" sz="3600" b="1"/>
              <a:t>control</a:t>
            </a:r>
            <a:r>
              <a:rPr lang="en-US" sz="3600"/>
              <a:t> the changes we win,  we have to continually push to a super majority member density. (Over 75%) </a:t>
            </a:r>
          </a:p>
          <a:p>
            <a:pPr marL="0" indent="0">
              <a:buNone/>
            </a:pPr>
            <a:endParaRPr lang="en-US"/>
          </a:p>
          <a:p>
            <a:pPr marL="0" indent="0">
              <a:buNone/>
            </a:pPr>
            <a:endParaRPr lang="en-US"/>
          </a:p>
        </p:txBody>
      </p:sp>
      <p:pic>
        <p:nvPicPr>
          <p:cNvPr id="3" name="Picture 2"/>
          <p:cNvPicPr>
            <a:picLocks noChangeAspect="1"/>
          </p:cNvPicPr>
          <p:nvPr/>
        </p:nvPicPr>
        <p:blipFill rotWithShape="1">
          <a:blip r:embed="rId2"/>
          <a:srcRect b="61476"/>
          <a:stretch/>
        </p:blipFill>
        <p:spPr>
          <a:xfrm>
            <a:off x="1507543" y="5166750"/>
            <a:ext cx="8839200" cy="1546039"/>
          </a:xfrm>
          <a:prstGeom prst="rect">
            <a:avLst/>
          </a:prstGeom>
        </p:spPr>
      </p:pic>
    </p:spTree>
    <p:extLst>
      <p:ext uri="{BB962C8B-B14F-4D97-AF65-F5344CB8AC3E}">
        <p14:creationId xmlns:p14="http://schemas.microsoft.com/office/powerpoint/2010/main" val="3435622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CA7C4115-E603-447D-A1A5-7AF1E972C0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a:extLst>
              <a:ext uri="{FF2B5EF4-FFF2-40B4-BE49-F238E27FC236}">
                <a16:creationId xmlns:a16="http://schemas.microsoft.com/office/drawing/2014/main" id="{21C38396-85C5-4DE1-BA50-52540B40AF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193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4" name="Straight Connector 23">
            <a:extLst>
              <a:ext uri="{FF2B5EF4-FFF2-40B4-BE49-F238E27FC236}">
                <a16:creationId xmlns:a16="http://schemas.microsoft.com/office/drawing/2014/main" id="{A67651E0-918D-4FEE-AA56-F9008358E979}"/>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5" name="Rectangle 24">
            <a:extLst>
              <a:ext uri="{FF2B5EF4-FFF2-40B4-BE49-F238E27FC236}">
                <a16:creationId xmlns:a16="http://schemas.microsoft.com/office/drawing/2014/main" id="{6DF0E016-7AAA-4021-8283-4541B060B23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216CEF-8C31-362B-8F43-27EC45648B5B}"/>
              </a:ext>
            </a:extLst>
          </p:cNvPr>
          <p:cNvSpPr>
            <a:spLocks noGrp="1"/>
          </p:cNvSpPr>
          <p:nvPr>
            <p:ph type="title"/>
          </p:nvPr>
        </p:nvSpPr>
        <p:spPr>
          <a:xfrm>
            <a:off x="8177212" y="634946"/>
            <a:ext cx="3372529" cy="5055904"/>
          </a:xfrm>
        </p:spPr>
        <p:txBody>
          <a:bodyPr vert="horz" lIns="91440" tIns="45720" rIns="91440" bIns="45720" rtlCol="0" anchor="ctr">
            <a:normAutofit/>
          </a:bodyPr>
          <a:lstStyle/>
          <a:p>
            <a:r>
              <a:rPr lang="en-US">
                <a:latin typeface="+mj-lt"/>
              </a:rPr>
              <a:t>An organizing leader asks:</a:t>
            </a:r>
          </a:p>
        </p:txBody>
      </p:sp>
      <p:cxnSp>
        <p:nvCxnSpPr>
          <p:cNvPr id="26" name="Straight Connector 25">
            <a:extLst>
              <a:ext uri="{FF2B5EF4-FFF2-40B4-BE49-F238E27FC236}">
                <a16:creationId xmlns:a16="http://schemas.microsoft.com/office/drawing/2014/main" id="{1ED7C93A-082F-4C56-B282-DBEA4A168B7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56978" y="1791298"/>
            <a:ext cx="0" cy="274320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C1548FC5-3294-4768-A652-ADA82AE2244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3D3A9120-D290-43FB-863E-28A45D2D35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28" name="Content Placeholder 2">
            <a:extLst>
              <a:ext uri="{FF2B5EF4-FFF2-40B4-BE49-F238E27FC236}">
                <a16:creationId xmlns:a16="http://schemas.microsoft.com/office/drawing/2014/main" id="{DDB94E8D-40F5-B614-5315-DFDC804DC30B}"/>
              </a:ext>
            </a:extLst>
          </p:cNvPr>
          <p:cNvGraphicFramePr>
            <a:graphicFrameLocks noGrp="1"/>
          </p:cNvGraphicFramePr>
          <p:nvPr>
            <p:ph idx="1"/>
            <p:extLst>
              <p:ext uri="{D42A27DB-BD31-4B8C-83A1-F6EECF244321}">
                <p14:modId xmlns:p14="http://schemas.microsoft.com/office/powerpoint/2010/main" val="1647917692"/>
              </p:ext>
            </p:extLst>
          </p:nvPr>
        </p:nvGraphicFramePr>
        <p:xfrm>
          <a:off x="633413" y="639763"/>
          <a:ext cx="6910387" cy="5051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32964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60"/>
        <p:cNvGrpSpPr/>
        <p:nvPr/>
      </p:nvGrpSpPr>
      <p:grpSpPr>
        <a:xfrm>
          <a:off x="0" y="0"/>
          <a:ext cx="0" cy="0"/>
          <a:chOff x="0" y="0"/>
          <a:chExt cx="0" cy="0"/>
        </a:xfrm>
      </p:grpSpPr>
      <p:sp>
        <p:nvSpPr>
          <p:cNvPr id="483" name="Rectangle 482">
            <a:extLst>
              <a:ext uri="{FF2B5EF4-FFF2-40B4-BE49-F238E27FC236}">
                <a16:creationId xmlns:a16="http://schemas.microsoft.com/office/drawing/2014/main" id="{CA7C4115-E603-447D-A1A5-7AF1E972C0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84" name="Rectangle 483">
            <a:extLst>
              <a:ext uri="{FF2B5EF4-FFF2-40B4-BE49-F238E27FC236}">
                <a16:creationId xmlns:a16="http://schemas.microsoft.com/office/drawing/2014/main" id="{21C38396-85C5-4DE1-BA50-52540B40AF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193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85" name="Straight Connector 484">
            <a:extLst>
              <a:ext uri="{FF2B5EF4-FFF2-40B4-BE49-F238E27FC236}">
                <a16:creationId xmlns:a16="http://schemas.microsoft.com/office/drawing/2014/main" id="{A67651E0-918D-4FEE-AA56-F9008358E979}"/>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86" name="Rectangle 485">
            <a:extLst>
              <a:ext uri="{FF2B5EF4-FFF2-40B4-BE49-F238E27FC236}">
                <a16:creationId xmlns:a16="http://schemas.microsoft.com/office/drawing/2014/main" id="{83529AFD-5A84-4419-9390-0E9584F35DC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487" name="Rectangle 486">
            <a:extLst>
              <a:ext uri="{FF2B5EF4-FFF2-40B4-BE49-F238E27FC236}">
                <a16:creationId xmlns:a16="http://schemas.microsoft.com/office/drawing/2014/main" id="{D1FFD9C4-5E6D-4E44-8CCD-24EF7B6FF1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61" name="Google Shape;461;g1468bb3220c_0_88"/>
          <p:cNvSpPr txBox="1">
            <a:spLocks noGrp="1"/>
          </p:cNvSpPr>
          <p:nvPr>
            <p:ph type="title"/>
          </p:nvPr>
        </p:nvSpPr>
        <p:spPr>
          <a:xfrm>
            <a:off x="492370" y="516835"/>
            <a:ext cx="3084844" cy="5772840"/>
          </a:xfrm>
          <a:prstGeom prst="rect">
            <a:avLst/>
          </a:prstGeom>
        </p:spPr>
        <p:txBody>
          <a:bodyPr spcFirstLastPara="1" vert="horz" lIns="91440" tIns="45720" rIns="91440" bIns="45720" rtlCol="0" anchor="ctr" anchorCtr="0">
            <a:normAutofit/>
          </a:bodyPr>
          <a:lstStyle/>
          <a:p>
            <a:r>
              <a:rPr lang="en-US" sz="3600">
                <a:solidFill>
                  <a:srgbClr val="FFFFFF"/>
                </a:solidFill>
                <a:latin typeface="+mj-lt"/>
              </a:rPr>
              <a:t>Centering Race, Class, and Gender in requires intention. </a:t>
            </a:r>
          </a:p>
        </p:txBody>
      </p:sp>
      <p:sp>
        <p:nvSpPr>
          <p:cNvPr id="488" name="Rectangle 487">
            <a:extLst>
              <a:ext uri="{FF2B5EF4-FFF2-40B4-BE49-F238E27FC236}">
                <a16:creationId xmlns:a16="http://schemas.microsoft.com/office/drawing/2014/main" id="{6B3B2DB5-1B01-4A7A-B79B-E180757E614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489" name="Google Shape;462;g1468bb3220c_0_88">
            <a:extLst>
              <a:ext uri="{FF2B5EF4-FFF2-40B4-BE49-F238E27FC236}">
                <a16:creationId xmlns:a16="http://schemas.microsoft.com/office/drawing/2014/main" id="{C6FED0E7-7E4A-3353-A423-F03BEC2CA15F}"/>
              </a:ext>
            </a:extLst>
          </p:cNvPr>
          <p:cNvGraphicFramePr/>
          <p:nvPr>
            <p:extLst>
              <p:ext uri="{D42A27DB-BD31-4B8C-83A1-F6EECF244321}">
                <p14:modId xmlns:p14="http://schemas.microsoft.com/office/powerpoint/2010/main" val="2948056891"/>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59851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screenshot of a computer&#10;&#10;Description automatically generated">
            <a:extLst>
              <a:ext uri="{FF2B5EF4-FFF2-40B4-BE49-F238E27FC236}">
                <a16:creationId xmlns:a16="http://schemas.microsoft.com/office/drawing/2014/main" id="{1AAFC8DC-8C61-B117-F785-41601D885E6D}"/>
              </a:ext>
            </a:extLst>
          </p:cNvPr>
          <p:cNvPicPr>
            <a:picLocks noGrp="1" noChangeAspect="1"/>
          </p:cNvPicPr>
          <p:nvPr>
            <p:ph idx="1"/>
          </p:nvPr>
        </p:nvPicPr>
        <p:blipFill>
          <a:blip r:embed="rId2"/>
          <a:srcRect l="17005" t="32741" r="11167" b="6853"/>
          <a:stretch/>
        </p:blipFill>
        <p:spPr>
          <a:xfrm>
            <a:off x="1036415" y="182413"/>
            <a:ext cx="10734961" cy="6044767"/>
          </a:xfrm>
        </p:spPr>
      </p:pic>
    </p:spTree>
    <p:extLst>
      <p:ext uri="{BB962C8B-B14F-4D97-AF65-F5344CB8AC3E}">
        <p14:creationId xmlns:p14="http://schemas.microsoft.com/office/powerpoint/2010/main" val="1737062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7D379150-F6B4-45C8-BE10-6B278AD400E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 name="Rectangle 50">
            <a:extLst>
              <a:ext uri="{FF2B5EF4-FFF2-40B4-BE49-F238E27FC236}">
                <a16:creationId xmlns:a16="http://schemas.microsoft.com/office/drawing/2014/main" id="{5FFCF544-A370-4A5D-A95F-CA6E0E7191E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52" name="Straight Connector 51">
            <a:extLst>
              <a:ext uri="{FF2B5EF4-FFF2-40B4-BE49-F238E27FC236}">
                <a16:creationId xmlns:a16="http://schemas.microsoft.com/office/drawing/2014/main" id="{6EEB3B97-A638-498B-8083-54191CE71E01}"/>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F2BD4E-F272-452B-968C-EEC630EC926C}"/>
              </a:ext>
            </a:extLst>
          </p:cNvPr>
          <p:cNvSpPr>
            <a:spLocks noGrp="1"/>
          </p:cNvSpPr>
          <p:nvPr>
            <p:ph type="title"/>
          </p:nvPr>
        </p:nvSpPr>
        <p:spPr>
          <a:xfrm>
            <a:off x="1097280" y="286603"/>
            <a:ext cx="10058400" cy="1450757"/>
          </a:xfrm>
        </p:spPr>
        <p:txBody>
          <a:bodyPr vert="horz" lIns="91440" tIns="45720" rIns="91440" bIns="45720" rtlCol="0" anchor="b">
            <a:normAutofit/>
          </a:bodyPr>
          <a:lstStyle/>
          <a:p>
            <a:r>
              <a:rPr lang="en-US" sz="6000">
                <a:latin typeface="Calibri"/>
                <a:ea typeface="Calibri"/>
                <a:cs typeface="Calibri"/>
              </a:rPr>
              <a:t>Disclaimer</a:t>
            </a:r>
          </a:p>
        </p:txBody>
      </p:sp>
      <p:sp>
        <p:nvSpPr>
          <p:cNvPr id="3" name="Content Placeholder 2">
            <a:extLst>
              <a:ext uri="{FF2B5EF4-FFF2-40B4-BE49-F238E27FC236}">
                <a16:creationId xmlns:a16="http://schemas.microsoft.com/office/drawing/2014/main" id="{6833DF9B-BE02-4E9D-B583-2CAB686E8FC8}"/>
              </a:ext>
            </a:extLst>
          </p:cNvPr>
          <p:cNvSpPr>
            <a:spLocks noGrp="1"/>
          </p:cNvSpPr>
          <p:nvPr>
            <p:ph idx="1"/>
          </p:nvPr>
        </p:nvSpPr>
        <p:spPr>
          <a:xfrm>
            <a:off x="1194261" y="1894225"/>
            <a:ext cx="6454987" cy="4023360"/>
          </a:xfrm>
        </p:spPr>
        <p:txBody>
          <a:bodyPr vert="horz" lIns="0" tIns="45720" rIns="0" bIns="45720" rtlCol="0" anchor="t">
            <a:noAutofit/>
          </a:bodyPr>
          <a:lstStyle/>
          <a:p>
            <a:pPr marL="0" indent="0">
              <a:buFont typeface="Calibri" panose="020F0502020204030204" pitchFamily="34" charset="0"/>
              <a:buNone/>
            </a:pPr>
            <a:r>
              <a:rPr lang="en-US" sz="2400"/>
              <a:t>The content we are going to explore may bring up strong feelings.  Throughout our time together, we will explore examples of racism, ableism, heterosexism, and sexism.</a:t>
            </a:r>
            <a:endParaRPr lang="en-US" sz="2400">
              <a:ea typeface="Calibri"/>
              <a:cs typeface="Calibri"/>
            </a:endParaRPr>
          </a:p>
          <a:p>
            <a:pPr marL="0" indent="0">
              <a:buNone/>
            </a:pPr>
            <a:r>
              <a:rPr lang="en-US" sz="2400"/>
              <a:t>These oppressive ideas and assumptions are offensive, problematic, and false. Yet, over time, they have become as pervasive and invisible as the air we breathe.  We need to examine them so that we can understand, challenge, and ultimately eliminate them.</a:t>
            </a:r>
            <a:endParaRPr lang="en-US" sz="2400">
              <a:ea typeface="Calibri"/>
              <a:cs typeface="Calibri"/>
            </a:endParaRPr>
          </a:p>
          <a:p>
            <a:pPr>
              <a:buNone/>
            </a:pPr>
            <a:r>
              <a:rPr lang="en-US" sz="2400">
                <a:ea typeface="Calibri"/>
                <a:cs typeface="Calibri"/>
              </a:rPr>
              <a:t>            *Modified from ADL</a:t>
            </a:r>
            <a:endParaRPr lang="en-US" sz="2400">
              <a:solidFill>
                <a:srgbClr val="000000"/>
              </a:solidFill>
              <a:ea typeface="Calibri"/>
              <a:cs typeface="Calibri"/>
            </a:endParaRPr>
          </a:p>
          <a:p>
            <a:pPr marL="0" indent="0">
              <a:buFont typeface="Calibri" panose="020F0502020204030204" pitchFamily="34" charset="0"/>
              <a:buNone/>
            </a:pPr>
            <a:endParaRPr lang="en-US" sz="2400">
              <a:ea typeface="Calibri"/>
              <a:cs typeface="Calibri"/>
            </a:endParaRPr>
          </a:p>
          <a:p>
            <a:pPr marL="0" indent="0">
              <a:buNone/>
            </a:pPr>
            <a:endParaRPr lang="en-US" sz="2400">
              <a:ea typeface="Calibri"/>
              <a:cs typeface="Calibri"/>
            </a:endParaRPr>
          </a:p>
          <a:p>
            <a:pPr marL="0" indent="0">
              <a:buNone/>
            </a:pPr>
            <a:endParaRPr lang="en-US" sz="2400"/>
          </a:p>
          <a:p>
            <a:pPr marL="0" indent="0">
              <a:buNone/>
            </a:pPr>
            <a:r>
              <a:rPr lang="en-US" sz="2400"/>
              <a:t>       </a:t>
            </a:r>
            <a:endParaRPr lang="en-US" sz="2400">
              <a:ea typeface="Calibri"/>
              <a:cs typeface="Calibri"/>
            </a:endParaRPr>
          </a:p>
        </p:txBody>
      </p:sp>
      <p:pic>
        <p:nvPicPr>
          <p:cNvPr id="4" name="Picture 3" descr="630+ Disclaimer Stock Photos, Pictures &amp; Royalty-Free Images ...">
            <a:extLst>
              <a:ext uri="{FF2B5EF4-FFF2-40B4-BE49-F238E27FC236}">
                <a16:creationId xmlns:a16="http://schemas.microsoft.com/office/drawing/2014/main" id="{42902D6B-5355-1332-8226-31765AA3C833}"/>
              </a:ext>
            </a:extLst>
          </p:cNvPr>
          <p:cNvPicPr>
            <a:picLocks noChangeAspect="1"/>
          </p:cNvPicPr>
          <p:nvPr/>
        </p:nvPicPr>
        <p:blipFill>
          <a:blip r:embed="rId2"/>
          <a:stretch>
            <a:fillRect/>
          </a:stretch>
        </p:blipFill>
        <p:spPr>
          <a:xfrm>
            <a:off x="7653425" y="2099789"/>
            <a:ext cx="3820909" cy="2833902"/>
          </a:xfrm>
          <a:prstGeom prst="rect">
            <a:avLst/>
          </a:prstGeom>
        </p:spPr>
      </p:pic>
    </p:spTree>
    <p:extLst>
      <p:ext uri="{BB962C8B-B14F-4D97-AF65-F5344CB8AC3E}">
        <p14:creationId xmlns:p14="http://schemas.microsoft.com/office/powerpoint/2010/main" val="98497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9D068DB-E7E7-4102-9402-EAA049E131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96C8906C-CCD9-4F71-B3DD-BC1331E1A9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a:extLst>
              <a:ext uri="{FF2B5EF4-FFF2-40B4-BE49-F238E27FC236}">
                <a16:creationId xmlns:a16="http://schemas.microsoft.com/office/drawing/2014/main" id="{CA0D6F13-628B-4FC4-AD48-A2B64677D01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15746F23-6A4C-4A1F-A0CE-A0C8537D52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141110" y="639097"/>
            <a:ext cx="3401961" cy="3686015"/>
          </a:xfrm>
        </p:spPr>
        <p:txBody>
          <a:bodyPr vert="horz" lIns="91440" tIns="45720" rIns="91440" bIns="45720" rtlCol="0" anchor="b">
            <a:normAutofit/>
          </a:bodyPr>
          <a:lstStyle/>
          <a:p>
            <a:r>
              <a:rPr lang="en-US" sz="4600" b="1"/>
              <a:t>People in Campaigns – Identity and Allyship</a:t>
            </a:r>
            <a:br>
              <a:rPr lang="en-US" sz="4600" b="1"/>
            </a:br>
            <a:r>
              <a:rPr lang="en-US" sz="4600" b="1"/>
              <a:t/>
            </a:r>
            <a:br>
              <a:rPr lang="en-US" sz="4600" b="1"/>
            </a:br>
            <a:r>
              <a:rPr lang="en-US" sz="4600" b="1"/>
              <a:t>Monet</a:t>
            </a:r>
            <a:endParaRPr lang="en-US" sz="4600"/>
          </a:p>
        </p:txBody>
      </p:sp>
      <p:pic>
        <p:nvPicPr>
          <p:cNvPr id="4" name="Picture 3"/>
          <p:cNvPicPr>
            <a:picLocks noChangeAspect="1"/>
          </p:cNvPicPr>
          <p:nvPr/>
        </p:nvPicPr>
        <p:blipFill>
          <a:blip r:embed="rId3"/>
          <a:stretch>
            <a:fillRect/>
          </a:stretch>
        </p:blipFill>
        <p:spPr>
          <a:xfrm>
            <a:off x="633999" y="1214458"/>
            <a:ext cx="6912217" cy="3905402"/>
          </a:xfrm>
          <a:prstGeom prst="rect">
            <a:avLst/>
          </a:prstGeom>
          <a:solidFill>
            <a:srgbClr val="FFFFFF"/>
          </a:solidFill>
          <a:scene3d>
            <a:camera prst="orthographicFront"/>
            <a:lightRig rig="threePt" dir="t">
              <a:rot lat="0" lon="0" rev="2700000"/>
            </a:lightRig>
          </a:scene3d>
          <a:sp3d contourW="6350">
            <a:bevelT h="38100"/>
            <a:contourClr>
              <a:srgbClr val="C0C0C0"/>
            </a:contourClr>
          </a:sp3d>
        </p:spPr>
      </p:pic>
      <p:cxnSp>
        <p:nvCxnSpPr>
          <p:cNvPr id="17" name="Straight Connector 16">
            <a:extLst>
              <a:ext uri="{FF2B5EF4-FFF2-40B4-BE49-F238E27FC236}">
                <a16:creationId xmlns:a16="http://schemas.microsoft.com/office/drawing/2014/main" id="{D9BFE64E-CCE4-4F62-BB14-C7028756C8C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87CC7517-DC26-4B88-BF95-5D09F3E93E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D87C466A-2605-4E25-9E19-8E277E2EAEE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06893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9D068DB-E7E7-4102-9402-EAA049E131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96C8906C-CCD9-4F71-B3DD-BC1331E1A9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a:extLst>
              <a:ext uri="{FF2B5EF4-FFF2-40B4-BE49-F238E27FC236}">
                <a16:creationId xmlns:a16="http://schemas.microsoft.com/office/drawing/2014/main" id="{CA0D6F13-628B-4FC4-AD48-A2B64677D01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D7730C1E-9F8B-4D0C-A8A2-BB5275723DC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BD1B96D-0337-EFD1-1E4D-C4D0070B117A}"/>
              </a:ext>
            </a:extLst>
          </p:cNvPr>
          <p:cNvPicPr>
            <a:picLocks noChangeAspect="1"/>
          </p:cNvPicPr>
          <p:nvPr/>
        </p:nvPicPr>
        <p:blipFill>
          <a:blip r:embed="rId3"/>
          <a:stretch>
            <a:fillRect/>
          </a:stretch>
        </p:blipFill>
        <p:spPr>
          <a:xfrm>
            <a:off x="842286" y="1471834"/>
            <a:ext cx="10916463" cy="3380582"/>
          </a:xfrm>
          <a:prstGeom prst="rect">
            <a:avLst/>
          </a:prstGeom>
        </p:spPr>
      </p:pic>
      <p:cxnSp>
        <p:nvCxnSpPr>
          <p:cNvPr id="16" name="Straight Connector 15">
            <a:extLst>
              <a:ext uri="{FF2B5EF4-FFF2-40B4-BE49-F238E27FC236}">
                <a16:creationId xmlns:a16="http://schemas.microsoft.com/office/drawing/2014/main" id="{6DE349CF-DE2F-4D85-839D-70911995EAF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086" y="5618770"/>
            <a:ext cx="105156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495F48F9-D570-45CC-825D-5BBB79C52BD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a:extLst>
              <a:ext uri="{FF2B5EF4-FFF2-40B4-BE49-F238E27FC236}">
                <a16:creationId xmlns:a16="http://schemas.microsoft.com/office/drawing/2014/main" id="{4AD93E48-101C-49B1-90F1-3F431679BA4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98232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6EA04-8353-45EC-B55A-CCACE70D2F6A}"/>
              </a:ext>
            </a:extLst>
          </p:cNvPr>
          <p:cNvSpPr>
            <a:spLocks noGrp="1"/>
          </p:cNvSpPr>
          <p:nvPr>
            <p:ph type="title"/>
          </p:nvPr>
        </p:nvSpPr>
        <p:spPr/>
        <p:txBody>
          <a:bodyPr>
            <a:normAutofit fontScale="90000"/>
          </a:bodyPr>
          <a:lstStyle/>
          <a:p>
            <a:r>
              <a:rPr lang="en-US"/>
              <a:t>Your Identities Activity </a:t>
            </a:r>
          </a:p>
        </p:txBody>
      </p:sp>
      <p:sp>
        <p:nvSpPr>
          <p:cNvPr id="3" name="Content Placeholder 2">
            <a:extLst>
              <a:ext uri="{FF2B5EF4-FFF2-40B4-BE49-F238E27FC236}">
                <a16:creationId xmlns:a16="http://schemas.microsoft.com/office/drawing/2014/main" id="{17EF9E56-F6BA-4B21-8D36-1F181EE819F4}"/>
              </a:ext>
            </a:extLst>
          </p:cNvPr>
          <p:cNvSpPr>
            <a:spLocks noGrp="1"/>
          </p:cNvSpPr>
          <p:nvPr>
            <p:ph idx="1"/>
          </p:nvPr>
        </p:nvSpPr>
        <p:spPr>
          <a:xfrm>
            <a:off x="5667210" y="1003175"/>
            <a:ext cx="5905057" cy="4822279"/>
          </a:xfrm>
        </p:spPr>
        <p:txBody>
          <a:bodyPr vert="horz" lIns="0" tIns="45720" rIns="0" bIns="45720" rtlCol="0" anchor="t">
            <a:normAutofit/>
          </a:bodyPr>
          <a:lstStyle/>
          <a:p>
            <a:pPr>
              <a:lnSpc>
                <a:spcPct val="100000"/>
              </a:lnSpc>
            </a:pPr>
            <a:r>
              <a:rPr lang="en-US" sz="2400" b="1">
                <a:latin typeface="Arial"/>
                <a:cs typeface="Arial"/>
              </a:rPr>
              <a:t>Let’s Move –</a:t>
            </a:r>
          </a:p>
          <a:p>
            <a:pPr>
              <a:lnSpc>
                <a:spcPct val="100000"/>
              </a:lnSpc>
            </a:pPr>
            <a:r>
              <a:rPr lang="en-US" sz="2400">
                <a:latin typeface="Arial"/>
                <a:cs typeface="Arial"/>
              </a:rPr>
              <a:t>Notice the stations around the room correlated to the different identities listed here.</a:t>
            </a:r>
          </a:p>
          <a:p>
            <a:pPr>
              <a:lnSpc>
                <a:spcPct val="100000"/>
              </a:lnSpc>
            </a:pPr>
            <a:endParaRPr lang="en-US" sz="2400">
              <a:latin typeface="Arial"/>
              <a:cs typeface="Arial"/>
            </a:endParaRPr>
          </a:p>
          <a:p>
            <a:pPr>
              <a:lnSpc>
                <a:spcPct val="100000"/>
              </a:lnSpc>
            </a:pPr>
            <a:r>
              <a:rPr lang="en-US" sz="2400">
                <a:latin typeface="Arial"/>
                <a:cs typeface="Arial"/>
              </a:rPr>
              <a:t>Which identity of yours do you think about the most? </a:t>
            </a:r>
          </a:p>
          <a:p>
            <a:pPr>
              <a:lnSpc>
                <a:spcPct val="100000"/>
              </a:lnSpc>
            </a:pPr>
            <a:endParaRPr lang="en-US" sz="2400">
              <a:latin typeface="Arial"/>
              <a:cs typeface="Arial"/>
            </a:endParaRPr>
          </a:p>
          <a:p>
            <a:pPr>
              <a:lnSpc>
                <a:spcPct val="100000"/>
              </a:lnSpc>
            </a:pPr>
            <a:r>
              <a:rPr lang="en-US" sz="2400">
                <a:latin typeface="Arial"/>
                <a:cs typeface="Arial"/>
              </a:rPr>
              <a:t>Move to that station, discuss your reasons why, and report out.</a:t>
            </a:r>
          </a:p>
          <a:p>
            <a:pPr>
              <a:lnSpc>
                <a:spcPct val="100000"/>
              </a:lnSpc>
            </a:pPr>
            <a:endParaRPr lang="en-US"/>
          </a:p>
        </p:txBody>
      </p:sp>
      <p:sp>
        <p:nvSpPr>
          <p:cNvPr id="4" name="TextBox 3">
            <a:extLst>
              <a:ext uri="{FF2B5EF4-FFF2-40B4-BE49-F238E27FC236}">
                <a16:creationId xmlns:a16="http://schemas.microsoft.com/office/drawing/2014/main" id="{B0CDBA09-0069-A4D7-AE5B-C2A7E49F2E88}"/>
              </a:ext>
            </a:extLst>
          </p:cNvPr>
          <p:cNvSpPr txBox="1"/>
          <p:nvPr/>
        </p:nvSpPr>
        <p:spPr>
          <a:xfrm>
            <a:off x="339912" y="1131794"/>
            <a:ext cx="5079998" cy="4678204"/>
          </a:xfrm>
          <a:prstGeom prst="rect">
            <a:avLst/>
          </a:prstGeom>
          <a:solidFill>
            <a:schemeClr val="bg2">
              <a:lumMod val="7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a:ea typeface="Calibri"/>
                <a:cs typeface="Calibri"/>
              </a:rPr>
              <a:t>Class</a:t>
            </a:r>
          </a:p>
          <a:p>
            <a:r>
              <a:rPr lang="en-US" sz="4000">
                <a:ea typeface="Calibri"/>
                <a:cs typeface="Calibri"/>
              </a:rPr>
              <a:t>Age</a:t>
            </a:r>
          </a:p>
          <a:p>
            <a:r>
              <a:rPr lang="en-US" sz="4000">
                <a:ea typeface="Calibri"/>
                <a:cs typeface="Calibri"/>
              </a:rPr>
              <a:t>Race</a:t>
            </a:r>
          </a:p>
          <a:p>
            <a:r>
              <a:rPr lang="en-US" sz="4000">
                <a:ea typeface="Calibri"/>
                <a:cs typeface="Calibri"/>
              </a:rPr>
              <a:t>Gender Identity</a:t>
            </a:r>
          </a:p>
          <a:p>
            <a:r>
              <a:rPr lang="en-US" sz="4000">
                <a:ea typeface="Calibri"/>
                <a:cs typeface="Calibri"/>
              </a:rPr>
              <a:t>Physical/Mental Ability</a:t>
            </a:r>
          </a:p>
          <a:p>
            <a:r>
              <a:rPr lang="en-US" sz="4000">
                <a:ea typeface="Calibri"/>
                <a:cs typeface="Calibri"/>
              </a:rPr>
              <a:t>Religion</a:t>
            </a:r>
          </a:p>
          <a:p>
            <a:r>
              <a:rPr lang="en-US" sz="4000">
                <a:ea typeface="Calibri"/>
                <a:cs typeface="Calibri"/>
              </a:rPr>
              <a:t>Nationality</a:t>
            </a:r>
          </a:p>
          <a:p>
            <a:endParaRPr lang="en-US">
              <a:ea typeface="Calibri"/>
              <a:cs typeface="Calibri"/>
            </a:endParaRPr>
          </a:p>
        </p:txBody>
      </p:sp>
    </p:spTree>
    <p:extLst>
      <p:ext uri="{BB962C8B-B14F-4D97-AF65-F5344CB8AC3E}">
        <p14:creationId xmlns:p14="http://schemas.microsoft.com/office/powerpoint/2010/main" val="845025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EF9E56-F6BA-4B21-8D36-1F181EE819F4}"/>
              </a:ext>
            </a:extLst>
          </p:cNvPr>
          <p:cNvSpPr>
            <a:spLocks noGrp="1"/>
          </p:cNvSpPr>
          <p:nvPr>
            <p:ph idx="1"/>
          </p:nvPr>
        </p:nvSpPr>
        <p:spPr>
          <a:xfrm>
            <a:off x="5953625" y="1334382"/>
            <a:ext cx="5879197" cy="4390892"/>
          </a:xfrm>
        </p:spPr>
        <p:txBody>
          <a:bodyPr vert="horz" lIns="0" tIns="45720" rIns="0" bIns="45720" rtlCol="0" anchor="t">
            <a:normAutofit fontScale="92500" lnSpcReduction="20000"/>
          </a:bodyPr>
          <a:lstStyle/>
          <a:p>
            <a:pPr marL="0" indent="0">
              <a:lnSpc>
                <a:spcPct val="100000"/>
              </a:lnSpc>
              <a:buNone/>
            </a:pPr>
            <a:r>
              <a:rPr lang="en-US" sz="2400" b="1">
                <a:latin typeface="Arial"/>
                <a:cs typeface="Arial"/>
              </a:rPr>
              <a:t>Let's Talk </a:t>
            </a:r>
            <a:endParaRPr lang="en-US" b="1"/>
          </a:p>
          <a:p>
            <a:pPr marL="0" indent="0">
              <a:lnSpc>
                <a:spcPct val="100000"/>
              </a:lnSpc>
              <a:buNone/>
            </a:pPr>
            <a:r>
              <a:rPr lang="en-US" sz="2400">
                <a:latin typeface="Arial"/>
                <a:cs typeface="Arial"/>
              </a:rPr>
              <a:t>Which identity of yours do you think about least?</a:t>
            </a:r>
            <a:endParaRPr lang="en-US"/>
          </a:p>
          <a:p>
            <a:pPr marL="0" indent="0">
              <a:lnSpc>
                <a:spcPct val="100000"/>
              </a:lnSpc>
              <a:buNone/>
            </a:pPr>
            <a:r>
              <a:rPr lang="en-US" sz="2400">
                <a:latin typeface="Arial"/>
                <a:cs typeface="Arial"/>
              </a:rPr>
              <a:t> </a:t>
            </a:r>
          </a:p>
          <a:p>
            <a:pPr marL="0" indent="0">
              <a:lnSpc>
                <a:spcPct val="100000"/>
              </a:lnSpc>
              <a:buNone/>
            </a:pPr>
            <a:r>
              <a:rPr lang="en-US" sz="2400">
                <a:latin typeface="Arial"/>
                <a:cs typeface="Arial"/>
              </a:rPr>
              <a:t>Move to that station and discuss:</a:t>
            </a:r>
          </a:p>
          <a:p>
            <a:pPr>
              <a:lnSpc>
                <a:spcPct val="100000"/>
              </a:lnSpc>
              <a:buClrTx/>
              <a:buFont typeface="Arial" panose="020B0604020202020204" pitchFamily="34" charset="0"/>
              <a:buChar char="•"/>
            </a:pPr>
            <a:r>
              <a:rPr lang="en-US" sz="2400">
                <a:latin typeface="Arial"/>
                <a:cs typeface="Arial"/>
              </a:rPr>
              <a:t>Why don’t you have to think about it as much? </a:t>
            </a:r>
          </a:p>
          <a:p>
            <a:pPr>
              <a:lnSpc>
                <a:spcPct val="100000"/>
              </a:lnSpc>
              <a:buClrTx/>
              <a:buFont typeface="Arial" panose="020B0604020202020204" pitchFamily="34" charset="0"/>
              <a:buChar char="•"/>
            </a:pPr>
            <a:r>
              <a:rPr lang="en-US" sz="2400">
                <a:latin typeface="Arial"/>
                <a:cs typeface="Arial"/>
              </a:rPr>
              <a:t>What could that mean in terms of your identity? </a:t>
            </a:r>
          </a:p>
          <a:p>
            <a:pPr>
              <a:lnSpc>
                <a:spcPct val="100000"/>
              </a:lnSpc>
              <a:buClrTx/>
              <a:buFont typeface="Arial" panose="020B0604020202020204" pitchFamily="34" charset="0"/>
              <a:buChar char="•"/>
            </a:pPr>
            <a:r>
              <a:rPr lang="en-US" sz="2400">
                <a:latin typeface="Arial"/>
                <a:cs typeface="Arial"/>
              </a:rPr>
              <a:t>How can you leverage that power/privilege for marginalized people in your scope of influence?</a:t>
            </a:r>
          </a:p>
          <a:p>
            <a:pPr>
              <a:lnSpc>
                <a:spcPct val="100000"/>
              </a:lnSpc>
            </a:pPr>
            <a:endParaRPr lang="en-US"/>
          </a:p>
        </p:txBody>
      </p:sp>
      <p:sp>
        <p:nvSpPr>
          <p:cNvPr id="9" name="Title 1">
            <a:extLst>
              <a:ext uri="{FF2B5EF4-FFF2-40B4-BE49-F238E27FC236}">
                <a16:creationId xmlns:a16="http://schemas.microsoft.com/office/drawing/2014/main" id="{6A56EA04-8353-45EC-B55A-CCACE70D2F6A}"/>
              </a:ext>
            </a:extLst>
          </p:cNvPr>
          <p:cNvSpPr txBox="1">
            <a:spLocks/>
          </p:cNvSpPr>
          <p:nvPr/>
        </p:nvSpPr>
        <p:spPr>
          <a:xfrm>
            <a:off x="212785" y="286603"/>
            <a:ext cx="11484633" cy="702303"/>
          </a:xfrm>
          <a:prstGeom prst="rect">
            <a:avLst/>
          </a:prstGeom>
        </p:spPr>
        <p:txBody>
          <a:bodyPr vert="horz" lIns="91440" tIns="45720" rIns="91440" bIns="45720" rtlCol="0" anchor="b">
            <a:normAutofit fontScale="97500"/>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n-lt"/>
                <a:ea typeface="+mj-ea"/>
                <a:cs typeface="+mj-cs"/>
              </a:defRPr>
            </a:lvl1pPr>
          </a:lstStyle>
          <a:p>
            <a:r>
              <a:rPr lang="en-US"/>
              <a:t>Your Identities Activity</a:t>
            </a:r>
          </a:p>
        </p:txBody>
      </p:sp>
      <p:sp>
        <p:nvSpPr>
          <p:cNvPr id="4" name="TextBox 3">
            <a:extLst>
              <a:ext uri="{FF2B5EF4-FFF2-40B4-BE49-F238E27FC236}">
                <a16:creationId xmlns:a16="http://schemas.microsoft.com/office/drawing/2014/main" id="{56A1278D-820A-0F51-9B68-63B8844F0314}"/>
              </a:ext>
            </a:extLst>
          </p:cNvPr>
          <p:cNvSpPr txBox="1"/>
          <p:nvPr/>
        </p:nvSpPr>
        <p:spPr>
          <a:xfrm>
            <a:off x="339912" y="1131794"/>
            <a:ext cx="5079998" cy="4678204"/>
          </a:xfrm>
          <a:prstGeom prst="rect">
            <a:avLst/>
          </a:prstGeom>
          <a:solidFill>
            <a:schemeClr val="bg2">
              <a:lumMod val="7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a:ea typeface="Calibri"/>
                <a:cs typeface="Calibri"/>
              </a:rPr>
              <a:t>Class</a:t>
            </a:r>
          </a:p>
          <a:p>
            <a:r>
              <a:rPr lang="en-US" sz="4000">
                <a:ea typeface="Calibri"/>
                <a:cs typeface="Calibri"/>
              </a:rPr>
              <a:t>Age</a:t>
            </a:r>
          </a:p>
          <a:p>
            <a:r>
              <a:rPr lang="en-US" sz="4000">
                <a:ea typeface="Calibri"/>
                <a:cs typeface="Calibri"/>
              </a:rPr>
              <a:t>Race</a:t>
            </a:r>
          </a:p>
          <a:p>
            <a:r>
              <a:rPr lang="en-US" sz="4000">
                <a:ea typeface="Calibri"/>
                <a:cs typeface="Calibri"/>
              </a:rPr>
              <a:t>Gender Identity</a:t>
            </a:r>
          </a:p>
          <a:p>
            <a:r>
              <a:rPr lang="en-US" sz="4000">
                <a:ea typeface="Calibri"/>
                <a:cs typeface="Calibri"/>
              </a:rPr>
              <a:t>Physical/Mental Ability</a:t>
            </a:r>
          </a:p>
          <a:p>
            <a:r>
              <a:rPr lang="en-US" sz="4000">
                <a:ea typeface="Calibri"/>
                <a:cs typeface="Calibri"/>
              </a:rPr>
              <a:t>Religion</a:t>
            </a:r>
          </a:p>
          <a:p>
            <a:r>
              <a:rPr lang="en-US" sz="4000">
                <a:ea typeface="Calibri"/>
                <a:cs typeface="Calibri"/>
              </a:rPr>
              <a:t>Nationality</a:t>
            </a:r>
          </a:p>
          <a:p>
            <a:endParaRPr lang="en-US">
              <a:ea typeface="Calibri"/>
              <a:cs typeface="Calibri"/>
            </a:endParaRPr>
          </a:p>
        </p:txBody>
      </p:sp>
    </p:spTree>
    <p:extLst>
      <p:ext uri="{BB962C8B-B14F-4D97-AF65-F5344CB8AC3E}">
        <p14:creationId xmlns:p14="http://schemas.microsoft.com/office/powerpoint/2010/main" val="1527157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9ED05-EA31-B3CB-D076-6CD1396E39D8}"/>
              </a:ext>
            </a:extLst>
          </p:cNvPr>
          <p:cNvSpPr>
            <a:spLocks noGrp="1"/>
          </p:cNvSpPr>
          <p:nvPr>
            <p:ph type="title"/>
          </p:nvPr>
        </p:nvSpPr>
        <p:spPr/>
        <p:txBody>
          <a:bodyPr>
            <a:normAutofit/>
          </a:bodyPr>
          <a:lstStyle/>
          <a:p>
            <a:r>
              <a:rPr lang="en-US" sz="7200" b="1">
                <a:ea typeface="Calibri Light"/>
                <a:cs typeface="Calibri Light"/>
              </a:rPr>
              <a:t>ALLY</a:t>
            </a:r>
            <a:endParaRPr lang="en-US" sz="7200" b="1"/>
          </a:p>
        </p:txBody>
      </p:sp>
      <p:sp>
        <p:nvSpPr>
          <p:cNvPr id="3" name="Content Placeholder 2">
            <a:extLst>
              <a:ext uri="{FF2B5EF4-FFF2-40B4-BE49-F238E27FC236}">
                <a16:creationId xmlns:a16="http://schemas.microsoft.com/office/drawing/2014/main" id="{9EF656AF-E137-7356-4356-F4B0A660C705}"/>
              </a:ext>
            </a:extLst>
          </p:cNvPr>
          <p:cNvSpPr>
            <a:spLocks noGrp="1"/>
          </p:cNvSpPr>
          <p:nvPr>
            <p:ph idx="1"/>
          </p:nvPr>
        </p:nvSpPr>
        <p:spPr/>
        <p:txBody>
          <a:bodyPr vert="horz" lIns="0" tIns="45720" rIns="0" bIns="45720" rtlCol="0" anchor="t">
            <a:normAutofit/>
          </a:bodyPr>
          <a:lstStyle/>
          <a:p>
            <a:pPr marL="0" indent="0">
              <a:buNone/>
            </a:pPr>
            <a:r>
              <a:rPr lang="en-US" sz="3600">
                <a:ea typeface="Calibri"/>
                <a:cs typeface="Calibri"/>
              </a:rPr>
              <a:t>A member of the "dominant" or "majority" group that:</a:t>
            </a:r>
          </a:p>
          <a:p>
            <a:pPr marL="0" indent="0">
              <a:buNone/>
            </a:pPr>
            <a:endParaRPr lang="en-US" sz="3600">
              <a:ea typeface="Calibri"/>
              <a:cs typeface="Calibri"/>
            </a:endParaRPr>
          </a:p>
          <a:p>
            <a:pPr marL="571500" indent="-571500">
              <a:buFont typeface="Arial" panose="020F0502020204030204" pitchFamily="34" charset="0"/>
              <a:buChar char="•"/>
            </a:pPr>
            <a:r>
              <a:rPr lang="en-US" sz="3600">
                <a:ea typeface="Calibri"/>
                <a:cs typeface="Calibri"/>
              </a:rPr>
              <a:t>Questions or rejects dominant ideology</a:t>
            </a:r>
          </a:p>
          <a:p>
            <a:pPr marL="571500" indent="-571500">
              <a:buFont typeface="Arial" panose="020F0502020204030204" pitchFamily="34" charset="0"/>
              <a:buChar char="•"/>
            </a:pPr>
            <a:r>
              <a:rPr lang="en-US" sz="3600">
                <a:ea typeface="Calibri"/>
                <a:cs typeface="Calibri"/>
              </a:rPr>
              <a:t>Works against oppression through support of and is an advocate with or for the oppressed population</a:t>
            </a:r>
          </a:p>
          <a:p>
            <a:pPr marL="457200" indent="-457200">
              <a:buFont typeface="Arial" panose="020F0502020204030204" pitchFamily="34" charset="0"/>
              <a:buChar char="•"/>
            </a:pPr>
            <a:endParaRPr lang="en-US">
              <a:ea typeface="Calibri"/>
              <a:cs typeface="Calibri"/>
            </a:endParaRPr>
          </a:p>
        </p:txBody>
      </p:sp>
    </p:spTree>
    <p:extLst>
      <p:ext uri="{BB962C8B-B14F-4D97-AF65-F5344CB8AC3E}">
        <p14:creationId xmlns:p14="http://schemas.microsoft.com/office/powerpoint/2010/main" val="2132908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9ED05-EA31-B3CB-D076-6CD1396E39D8}"/>
              </a:ext>
            </a:extLst>
          </p:cNvPr>
          <p:cNvSpPr>
            <a:spLocks noGrp="1"/>
          </p:cNvSpPr>
          <p:nvPr>
            <p:ph type="title"/>
          </p:nvPr>
        </p:nvSpPr>
        <p:spPr/>
        <p:txBody>
          <a:bodyPr>
            <a:normAutofit/>
          </a:bodyPr>
          <a:lstStyle/>
          <a:p>
            <a:r>
              <a:rPr lang="en-US" sz="7200" b="1">
                <a:ea typeface="Calibri Light"/>
                <a:cs typeface="Calibri Light"/>
              </a:rPr>
              <a:t>ALLY</a:t>
            </a:r>
            <a:endParaRPr lang="en-US" sz="7200" b="1"/>
          </a:p>
        </p:txBody>
      </p:sp>
      <p:sp>
        <p:nvSpPr>
          <p:cNvPr id="3" name="Content Placeholder 2">
            <a:extLst>
              <a:ext uri="{FF2B5EF4-FFF2-40B4-BE49-F238E27FC236}">
                <a16:creationId xmlns:a16="http://schemas.microsoft.com/office/drawing/2014/main" id="{9EF656AF-E137-7356-4356-F4B0A660C705}"/>
              </a:ext>
            </a:extLst>
          </p:cNvPr>
          <p:cNvSpPr>
            <a:spLocks noGrp="1"/>
          </p:cNvSpPr>
          <p:nvPr>
            <p:ph idx="1"/>
          </p:nvPr>
        </p:nvSpPr>
        <p:spPr/>
        <p:txBody>
          <a:bodyPr vert="horz" lIns="0" tIns="45720" rIns="0" bIns="45720" rtlCol="0" anchor="t">
            <a:normAutofit/>
          </a:bodyPr>
          <a:lstStyle/>
          <a:p>
            <a:pPr marL="0" indent="0" algn="ctr">
              <a:buNone/>
            </a:pPr>
            <a:r>
              <a:rPr lang="en-US" sz="5400">
                <a:ea typeface="Calibri"/>
                <a:cs typeface="Calibri"/>
              </a:rPr>
              <a:t>A member of the "dominant" or "majority" group that</a:t>
            </a:r>
            <a:endParaRPr lang="en-US"/>
          </a:p>
          <a:p>
            <a:pPr marL="0" indent="0">
              <a:buNone/>
            </a:pPr>
            <a:endParaRPr lang="en-US" sz="3600">
              <a:ea typeface="Calibri"/>
              <a:cs typeface="Calibri"/>
            </a:endParaRPr>
          </a:p>
          <a:p>
            <a:pPr marL="457200" indent="-457200">
              <a:buAutoNum type="arabicPeriod"/>
            </a:pPr>
            <a:endParaRPr lang="en-US">
              <a:ea typeface="Calibri"/>
              <a:cs typeface="Calibri"/>
            </a:endParaRPr>
          </a:p>
        </p:txBody>
      </p:sp>
    </p:spTree>
    <p:extLst>
      <p:ext uri="{BB962C8B-B14F-4D97-AF65-F5344CB8AC3E}">
        <p14:creationId xmlns:p14="http://schemas.microsoft.com/office/powerpoint/2010/main" val="12353073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9ED05-EA31-B3CB-D076-6CD1396E39D8}"/>
              </a:ext>
            </a:extLst>
          </p:cNvPr>
          <p:cNvSpPr>
            <a:spLocks noGrp="1"/>
          </p:cNvSpPr>
          <p:nvPr>
            <p:ph type="title"/>
          </p:nvPr>
        </p:nvSpPr>
        <p:spPr/>
        <p:txBody>
          <a:bodyPr>
            <a:normAutofit/>
          </a:bodyPr>
          <a:lstStyle/>
          <a:p>
            <a:r>
              <a:rPr lang="en-US" sz="7200" b="1">
                <a:ea typeface="Calibri Light"/>
                <a:cs typeface="Calibri Light"/>
              </a:rPr>
              <a:t>ALLY</a:t>
            </a:r>
            <a:endParaRPr lang="en-US" sz="7200" b="1"/>
          </a:p>
        </p:txBody>
      </p:sp>
      <p:sp>
        <p:nvSpPr>
          <p:cNvPr id="3" name="Content Placeholder 2">
            <a:extLst>
              <a:ext uri="{FF2B5EF4-FFF2-40B4-BE49-F238E27FC236}">
                <a16:creationId xmlns:a16="http://schemas.microsoft.com/office/drawing/2014/main" id="{9EF656AF-E137-7356-4356-F4B0A660C705}"/>
              </a:ext>
            </a:extLst>
          </p:cNvPr>
          <p:cNvSpPr>
            <a:spLocks noGrp="1"/>
          </p:cNvSpPr>
          <p:nvPr>
            <p:ph idx="1"/>
          </p:nvPr>
        </p:nvSpPr>
        <p:spPr/>
        <p:txBody>
          <a:bodyPr vert="horz" lIns="0" tIns="45720" rIns="0" bIns="45720" rtlCol="0" anchor="t">
            <a:normAutofit/>
          </a:bodyPr>
          <a:lstStyle/>
          <a:p>
            <a:pPr marL="0" indent="0" algn="ctr">
              <a:buNone/>
            </a:pPr>
            <a:r>
              <a:rPr lang="en-US" sz="5400">
                <a:ea typeface="Calibri"/>
                <a:cs typeface="Calibri"/>
              </a:rPr>
              <a:t>A member of the "dominant" or "majority" group that:</a:t>
            </a:r>
          </a:p>
          <a:p>
            <a:pPr marL="0" indent="0" algn="ctr">
              <a:buNone/>
            </a:pPr>
            <a:endParaRPr lang="en-US" sz="5400">
              <a:ea typeface="Calibri"/>
              <a:cs typeface="Calibri"/>
            </a:endParaRPr>
          </a:p>
          <a:p>
            <a:pPr marL="685800" indent="-685800" algn="ctr">
              <a:buFont typeface="Arial" panose="020F0502020204030204" pitchFamily="34" charset="0"/>
              <a:buChar char="•"/>
            </a:pPr>
            <a:r>
              <a:rPr lang="en-US" sz="5400">
                <a:ea typeface="Calibri"/>
                <a:cs typeface="Calibri"/>
              </a:rPr>
              <a:t>Questions or rejects dominant ideology</a:t>
            </a:r>
          </a:p>
          <a:p>
            <a:pPr marL="0" indent="0">
              <a:buNone/>
            </a:pPr>
            <a:endParaRPr lang="en-US" sz="3600">
              <a:ea typeface="Calibri"/>
              <a:cs typeface="Calibri"/>
            </a:endParaRPr>
          </a:p>
          <a:p>
            <a:pPr marL="457200" indent="-457200">
              <a:buFont typeface="Arial" panose="020F0502020204030204" pitchFamily="34" charset="0"/>
              <a:buChar char="•"/>
            </a:pPr>
            <a:endParaRPr lang="en-US">
              <a:ea typeface="Calibri"/>
              <a:cs typeface="Calibri"/>
            </a:endParaRPr>
          </a:p>
        </p:txBody>
      </p:sp>
    </p:spTree>
    <p:extLst>
      <p:ext uri="{BB962C8B-B14F-4D97-AF65-F5344CB8AC3E}">
        <p14:creationId xmlns:p14="http://schemas.microsoft.com/office/powerpoint/2010/main" val="42657324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diagram of oppression&#10;&#10;Description automatically generated">
            <a:extLst>
              <a:ext uri="{FF2B5EF4-FFF2-40B4-BE49-F238E27FC236}">
                <a16:creationId xmlns:a16="http://schemas.microsoft.com/office/drawing/2014/main" id="{61332AA9-E914-D660-B7AA-91F166E10A96}"/>
              </a:ext>
            </a:extLst>
          </p:cNvPr>
          <p:cNvPicPr>
            <a:picLocks noChangeAspect="1"/>
          </p:cNvPicPr>
          <p:nvPr/>
        </p:nvPicPr>
        <p:blipFill>
          <a:blip r:embed="rId3">
            <a:extLst>
              <a:ext uri="{28A0092B-C50C-407E-A947-70E740481C1C}">
                <a14:useLocalDpi xmlns:a14="http://schemas.microsoft.com/office/drawing/2010/main" val="0"/>
              </a:ext>
            </a:extLst>
          </a:blip>
          <a:srcRect l="7000" t="16741" r="10250" b="24592"/>
          <a:stretch/>
        </p:blipFill>
        <p:spPr>
          <a:xfrm>
            <a:off x="162560" y="1198880"/>
            <a:ext cx="12029440" cy="4805690"/>
          </a:xfrm>
          <a:prstGeom prst="rect">
            <a:avLst/>
          </a:prstGeom>
        </p:spPr>
      </p:pic>
      <p:sp>
        <p:nvSpPr>
          <p:cNvPr id="2" name="Title 1">
            <a:extLst>
              <a:ext uri="{FF2B5EF4-FFF2-40B4-BE49-F238E27FC236}">
                <a16:creationId xmlns:a16="http://schemas.microsoft.com/office/drawing/2014/main" id="{B1C55798-2238-2FB0-395D-DA548C7AFDE8}"/>
              </a:ext>
            </a:extLst>
          </p:cNvPr>
          <p:cNvSpPr>
            <a:spLocks noGrp="1"/>
          </p:cNvSpPr>
          <p:nvPr>
            <p:ph type="title"/>
          </p:nvPr>
        </p:nvSpPr>
        <p:spPr/>
        <p:txBody>
          <a:bodyPr>
            <a:normAutofit fontScale="90000"/>
          </a:bodyPr>
          <a:lstStyle/>
          <a:p>
            <a:r>
              <a:rPr lang="en-US">
                <a:ea typeface="Calibri"/>
                <a:cs typeface="Calibri"/>
              </a:rPr>
              <a:t>Cycle of Oppression</a:t>
            </a:r>
            <a:endParaRPr lang="en-US"/>
          </a:p>
        </p:txBody>
      </p:sp>
    </p:spTree>
    <p:extLst>
      <p:ext uri="{BB962C8B-B14F-4D97-AF65-F5344CB8AC3E}">
        <p14:creationId xmlns:p14="http://schemas.microsoft.com/office/powerpoint/2010/main" val="5372729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9ED05-EA31-B3CB-D076-6CD1396E39D8}"/>
              </a:ext>
            </a:extLst>
          </p:cNvPr>
          <p:cNvSpPr>
            <a:spLocks noGrp="1"/>
          </p:cNvSpPr>
          <p:nvPr>
            <p:ph type="title"/>
          </p:nvPr>
        </p:nvSpPr>
        <p:spPr/>
        <p:txBody>
          <a:bodyPr>
            <a:normAutofit/>
          </a:bodyPr>
          <a:lstStyle/>
          <a:p>
            <a:r>
              <a:rPr lang="en-US" sz="7200" b="1">
                <a:ea typeface="Calibri Light"/>
                <a:cs typeface="Calibri Light"/>
              </a:rPr>
              <a:t>ALLY</a:t>
            </a:r>
            <a:endParaRPr lang="en-US" sz="7200" b="1"/>
          </a:p>
        </p:txBody>
      </p:sp>
      <p:sp>
        <p:nvSpPr>
          <p:cNvPr id="3" name="Content Placeholder 2">
            <a:extLst>
              <a:ext uri="{FF2B5EF4-FFF2-40B4-BE49-F238E27FC236}">
                <a16:creationId xmlns:a16="http://schemas.microsoft.com/office/drawing/2014/main" id="{9EF656AF-E137-7356-4356-F4B0A660C705}"/>
              </a:ext>
            </a:extLst>
          </p:cNvPr>
          <p:cNvSpPr>
            <a:spLocks noGrp="1"/>
          </p:cNvSpPr>
          <p:nvPr>
            <p:ph idx="1"/>
          </p:nvPr>
        </p:nvSpPr>
        <p:spPr>
          <a:xfrm>
            <a:off x="4800600" y="731520"/>
            <a:ext cx="6619240" cy="5257800"/>
          </a:xfrm>
        </p:spPr>
        <p:txBody>
          <a:bodyPr vert="horz" lIns="0" tIns="45720" rIns="0" bIns="45720" rtlCol="0" anchor="t">
            <a:noAutofit/>
          </a:bodyPr>
          <a:lstStyle/>
          <a:p>
            <a:pPr marL="0" indent="0" algn="ctr">
              <a:buNone/>
            </a:pPr>
            <a:r>
              <a:rPr lang="en-US" sz="4400">
                <a:ea typeface="Calibri"/>
                <a:cs typeface="Calibri"/>
              </a:rPr>
              <a:t>A member of the "dominant" or "majority" group that:</a:t>
            </a:r>
            <a:endParaRPr lang="en-US"/>
          </a:p>
          <a:p>
            <a:pPr marL="0" indent="0" algn="ctr">
              <a:buNone/>
            </a:pPr>
            <a:endParaRPr lang="en-US" sz="4400">
              <a:ea typeface="Calibri"/>
              <a:cs typeface="Calibri"/>
            </a:endParaRPr>
          </a:p>
          <a:p>
            <a:pPr marL="571500" indent="-571500" algn="ctr">
              <a:buFont typeface="Arial" panose="020F0502020204030204" pitchFamily="34" charset="0"/>
              <a:buChar char="•"/>
            </a:pPr>
            <a:r>
              <a:rPr lang="en-US" sz="4400">
                <a:ea typeface="Calibri"/>
                <a:cs typeface="Calibri"/>
              </a:rPr>
              <a:t>Works against oppression through support of and is an advocate with or for the oppressed population</a:t>
            </a:r>
          </a:p>
          <a:p>
            <a:pPr marL="457200" indent="-457200">
              <a:buFont typeface="Arial" panose="020F0502020204030204" pitchFamily="34" charset="0"/>
              <a:buChar char="•"/>
            </a:pPr>
            <a:endParaRPr lang="en-US">
              <a:ea typeface="Calibri"/>
              <a:cs typeface="Calibri"/>
            </a:endParaRPr>
          </a:p>
        </p:txBody>
      </p:sp>
    </p:spTree>
    <p:extLst>
      <p:ext uri="{BB962C8B-B14F-4D97-AF65-F5344CB8AC3E}">
        <p14:creationId xmlns:p14="http://schemas.microsoft.com/office/powerpoint/2010/main" val="26120150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4023F-2E4D-60B9-10A7-54E4BF452D64}"/>
              </a:ext>
            </a:extLst>
          </p:cNvPr>
          <p:cNvSpPr>
            <a:spLocks noGrp="1"/>
          </p:cNvSpPr>
          <p:nvPr>
            <p:ph type="title"/>
          </p:nvPr>
        </p:nvSpPr>
        <p:spPr>
          <a:xfrm>
            <a:off x="3609" y="2721"/>
            <a:ext cx="11484633" cy="702303"/>
          </a:xfrm>
        </p:spPr>
        <p:txBody>
          <a:bodyPr>
            <a:normAutofit fontScale="90000"/>
          </a:bodyPr>
          <a:lstStyle/>
          <a:p>
            <a:r>
              <a:rPr lang="en-US">
                <a:ea typeface="Calibri"/>
                <a:cs typeface="Calibri"/>
              </a:rPr>
              <a:t>Cycle of Oppression</a:t>
            </a:r>
          </a:p>
        </p:txBody>
      </p:sp>
      <p:pic>
        <p:nvPicPr>
          <p:cNvPr id="4" name="Content Placeholder 3" descr="A diagram of oppression&#10;&#10;Description automatically generated">
            <a:extLst>
              <a:ext uri="{FF2B5EF4-FFF2-40B4-BE49-F238E27FC236}">
                <a16:creationId xmlns:a16="http://schemas.microsoft.com/office/drawing/2014/main" id="{C632BCC8-5180-CEFA-B9E3-13F1019A0C74}"/>
              </a:ext>
            </a:extLst>
          </p:cNvPr>
          <p:cNvPicPr>
            <a:picLocks noGrp="1" noChangeAspect="1"/>
          </p:cNvPicPr>
          <p:nvPr>
            <p:ph idx="1"/>
          </p:nvPr>
        </p:nvPicPr>
        <p:blipFill>
          <a:blip r:embed="rId2"/>
          <a:srcRect l="7182" t="16479" r="10252" b="-33"/>
          <a:stretch/>
        </p:blipFill>
        <p:spPr>
          <a:xfrm>
            <a:off x="450164" y="599679"/>
            <a:ext cx="10746099" cy="5731948"/>
          </a:xfrm>
        </p:spPr>
      </p:pic>
    </p:spTree>
    <p:extLst>
      <p:ext uri="{BB962C8B-B14F-4D97-AF65-F5344CB8AC3E}">
        <p14:creationId xmlns:p14="http://schemas.microsoft.com/office/powerpoint/2010/main" val="27388666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192538" y="-24071"/>
            <a:ext cx="3754821" cy="793141"/>
          </a:xfrm>
        </p:spPr>
        <p:txBody>
          <a:bodyPr>
            <a:normAutofit/>
          </a:bodyPr>
          <a:lstStyle/>
          <a:p>
            <a:r>
              <a:rPr lang="en-US"/>
              <a:t>Key Points</a:t>
            </a:r>
          </a:p>
        </p:txBody>
      </p:sp>
      <p:pic>
        <p:nvPicPr>
          <p:cNvPr id="10242" name="Picture 2" descr="A picture containing text, red&#10;&#10;Description automatically generated">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srcRect l="6629" r="6629"/>
          <a:stretch/>
        </p:blipFill>
        <p:spPr bwMode="auto">
          <a:xfrm>
            <a:off x="-229205" y="2511329"/>
            <a:ext cx="3277204" cy="251773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2785381" y="666465"/>
            <a:ext cx="9405949" cy="5533698"/>
          </a:xfrm>
        </p:spPr>
        <p:txBody>
          <a:bodyPr vert="horz" lIns="0" tIns="45720" rIns="0" bIns="45720" rtlCol="0" anchor="t">
            <a:noAutofit/>
          </a:bodyPr>
          <a:lstStyle/>
          <a:p>
            <a:pPr marL="0" indent="0">
              <a:lnSpc>
                <a:spcPct val="100000"/>
              </a:lnSpc>
              <a:spcAft>
                <a:spcPts val="1200"/>
              </a:spcAft>
              <a:buClrTx/>
              <a:buNone/>
            </a:pPr>
            <a:r>
              <a:rPr lang="en-US" sz="2800"/>
              <a:t>An ally is someone from a privileged group advocating for someone in an oppressed group.</a:t>
            </a:r>
          </a:p>
          <a:p>
            <a:pPr marL="0" indent="0">
              <a:lnSpc>
                <a:spcPct val="100000"/>
              </a:lnSpc>
              <a:spcAft>
                <a:spcPts val="1200"/>
              </a:spcAft>
              <a:buClrTx/>
              <a:buNone/>
            </a:pPr>
            <a:r>
              <a:rPr lang="en-US" sz="2800"/>
              <a:t>There are intentionally built systems that privilege some and oppress others.</a:t>
            </a:r>
            <a:endParaRPr lang="en-US" sz="2800">
              <a:cs typeface="Calibri"/>
            </a:endParaRPr>
          </a:p>
          <a:p>
            <a:pPr marL="0" indent="0">
              <a:lnSpc>
                <a:spcPct val="100000"/>
              </a:lnSpc>
              <a:spcAft>
                <a:spcPts val="1200"/>
              </a:spcAft>
              <a:buClrTx/>
              <a:buNone/>
            </a:pPr>
            <a:r>
              <a:rPr lang="en-US" sz="2800"/>
              <a:t>We each have an identity that allows us to be privileged, and each has been oppressed due to an identity.</a:t>
            </a:r>
            <a:endParaRPr lang="en-US" sz="2800">
              <a:cs typeface="Calibri"/>
            </a:endParaRPr>
          </a:p>
          <a:p>
            <a:pPr marL="0" indent="0">
              <a:lnSpc>
                <a:spcPct val="100000"/>
              </a:lnSpc>
              <a:spcAft>
                <a:spcPts val="1200"/>
              </a:spcAft>
              <a:buClrTx/>
              <a:buNone/>
            </a:pPr>
            <a:r>
              <a:rPr lang="en-US" sz="2800"/>
              <a:t>We have the ability to use our agency to act and unify to create and use power.</a:t>
            </a:r>
            <a:endParaRPr lang="en-US" sz="2800">
              <a:ea typeface="Calibri"/>
              <a:cs typeface="Calibri"/>
            </a:endParaRPr>
          </a:p>
          <a:p>
            <a:pPr>
              <a:buNone/>
            </a:pPr>
            <a:r>
              <a:rPr lang="en-US" sz="2800">
                <a:ea typeface="Calibri"/>
                <a:cs typeface="Calibri"/>
              </a:rPr>
              <a:t>We need to constantly look for who’s missing</a:t>
            </a:r>
            <a:endParaRPr lang="en-US"/>
          </a:p>
        </p:txBody>
      </p:sp>
    </p:spTree>
    <p:extLst>
      <p:ext uri="{BB962C8B-B14F-4D97-AF65-F5344CB8AC3E}">
        <p14:creationId xmlns:p14="http://schemas.microsoft.com/office/powerpoint/2010/main" val="4043091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9D068DB-E7E7-4102-9402-EAA049E131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96C8906C-CCD9-4F71-B3DD-BC1331E1A9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a:extLst>
              <a:ext uri="{FF2B5EF4-FFF2-40B4-BE49-F238E27FC236}">
                <a16:creationId xmlns:a16="http://schemas.microsoft.com/office/drawing/2014/main" id="{CA0D6F13-628B-4FC4-AD48-A2B64677D01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15746F23-6A4C-4A1F-A0CE-A0C8537D52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141110" y="639097"/>
            <a:ext cx="3401961" cy="3686015"/>
          </a:xfrm>
        </p:spPr>
        <p:txBody>
          <a:bodyPr vert="horz" lIns="91440" tIns="45720" rIns="91440" bIns="45720" rtlCol="0" anchor="b">
            <a:normAutofit/>
          </a:bodyPr>
          <a:lstStyle/>
          <a:p>
            <a:r>
              <a:rPr lang="en-US" sz="3100" b="1"/>
              <a:t>Matching Resources to Injustices – </a:t>
            </a:r>
            <a:br>
              <a:rPr lang="en-US" sz="3100" b="1"/>
            </a:br>
            <a:r>
              <a:rPr lang="en-US" sz="3100" b="1"/>
              <a:t>Levels of Expression of Oppression</a:t>
            </a:r>
            <a:r>
              <a:rPr lang="en-US" sz="3100" b="1" cap="none"/>
              <a:t/>
            </a:r>
            <a:br>
              <a:rPr lang="en-US" sz="3100" b="1" cap="none"/>
            </a:br>
            <a:r>
              <a:rPr lang="en-US" sz="3100" b="1"/>
              <a:t>Katie</a:t>
            </a:r>
            <a:br>
              <a:rPr lang="en-US" sz="3100" b="1"/>
            </a:br>
            <a:endParaRPr lang="en-US" sz="3100" cap="none"/>
          </a:p>
        </p:txBody>
      </p:sp>
      <p:pic>
        <p:nvPicPr>
          <p:cNvPr id="4" name="Picture 3"/>
          <p:cNvPicPr>
            <a:picLocks noChangeAspect="1"/>
          </p:cNvPicPr>
          <p:nvPr/>
        </p:nvPicPr>
        <p:blipFill>
          <a:blip r:embed="rId3"/>
          <a:stretch>
            <a:fillRect/>
          </a:stretch>
        </p:blipFill>
        <p:spPr>
          <a:xfrm>
            <a:off x="633999" y="1214458"/>
            <a:ext cx="6912217" cy="3905402"/>
          </a:xfrm>
          <a:prstGeom prst="rect">
            <a:avLst/>
          </a:prstGeom>
          <a:solidFill>
            <a:srgbClr val="FFFFFF"/>
          </a:solidFill>
          <a:scene3d>
            <a:camera prst="orthographicFront"/>
            <a:lightRig rig="threePt" dir="t">
              <a:rot lat="0" lon="0" rev="2700000"/>
            </a:lightRig>
          </a:scene3d>
          <a:sp3d contourW="6350">
            <a:bevelT h="38100"/>
            <a:contourClr>
              <a:srgbClr val="C0C0C0"/>
            </a:contourClr>
          </a:sp3d>
        </p:spPr>
      </p:pic>
      <p:cxnSp>
        <p:nvCxnSpPr>
          <p:cNvPr id="17" name="Straight Connector 16">
            <a:extLst>
              <a:ext uri="{FF2B5EF4-FFF2-40B4-BE49-F238E27FC236}">
                <a16:creationId xmlns:a16="http://schemas.microsoft.com/office/drawing/2014/main" id="{D9BFE64E-CCE4-4F62-BB14-C7028756C8C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87CC7517-DC26-4B88-BF95-5D09F3E93E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D87C466A-2605-4E25-9E19-8E277E2EAEE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534608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g14a32eed654_0_0"/>
          <p:cNvSpPr txBox="1">
            <a:spLocks noGrp="1"/>
          </p:cNvSpPr>
          <p:nvPr>
            <p:ph type="title"/>
          </p:nvPr>
        </p:nvSpPr>
        <p:spPr>
          <a:xfrm>
            <a:off x="972457" y="36096"/>
            <a:ext cx="9695543" cy="786900"/>
          </a:xfrm>
          <a:prstGeom prst="rect">
            <a:avLst/>
          </a:prstGeom>
        </p:spPr>
        <p:txBody>
          <a:bodyPr spcFirstLastPara="1" vert="horz" wrap="square" lIns="91425" tIns="45700" rIns="91425" bIns="45700" rtlCol="0" anchor="ctr" anchorCtr="0">
            <a:normAutofit/>
          </a:bodyPr>
          <a:lstStyle/>
          <a:p>
            <a:pPr>
              <a:spcBef>
                <a:spcPts val="0"/>
              </a:spcBef>
            </a:pPr>
            <a:r>
              <a:rPr lang="en-US"/>
              <a:t>Intersectionality</a:t>
            </a:r>
            <a:endParaRPr/>
          </a:p>
        </p:txBody>
      </p:sp>
      <p:pic>
        <p:nvPicPr>
          <p:cNvPr id="2" name="What Is Intersectionality   Queer 101   The Advocat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72457" y="734785"/>
            <a:ext cx="9913257" cy="5576207"/>
          </a:xfrm>
          <a:prstGeom prst="rect">
            <a:avLst/>
          </a:prstGeom>
        </p:spPr>
      </p:pic>
    </p:spTree>
    <p:extLst>
      <p:ext uri="{BB962C8B-B14F-4D97-AF65-F5344CB8AC3E}">
        <p14:creationId xmlns:p14="http://schemas.microsoft.com/office/powerpoint/2010/main" val="15198918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g1468bb3220c_0_69"/>
          <p:cNvSpPr txBox="1">
            <a:spLocks noGrp="1"/>
          </p:cNvSpPr>
          <p:nvPr>
            <p:ph type="title"/>
          </p:nvPr>
        </p:nvSpPr>
        <p:spPr>
          <a:xfrm>
            <a:off x="41778" y="92780"/>
            <a:ext cx="4190412" cy="786900"/>
          </a:xfrm>
          <a:prstGeom prst="rect">
            <a:avLst/>
          </a:prstGeom>
        </p:spPr>
        <p:txBody>
          <a:bodyPr spcFirstLastPara="1" vert="horz" wrap="square" lIns="91425" tIns="45700" rIns="91425" bIns="45700" rtlCol="0" anchor="ctr" anchorCtr="0">
            <a:normAutofit fontScale="90000"/>
          </a:bodyPr>
          <a:lstStyle/>
          <a:p>
            <a:pPr>
              <a:spcBef>
                <a:spcPts val="0"/>
              </a:spcBef>
            </a:pPr>
            <a:r>
              <a:rPr lang="en-US"/>
              <a:t>Intersectionality </a:t>
            </a:r>
            <a:endParaRPr/>
          </a:p>
        </p:txBody>
      </p:sp>
      <p:sp>
        <p:nvSpPr>
          <p:cNvPr id="440" name="Google Shape;440;g1468bb3220c_0_69"/>
          <p:cNvSpPr txBox="1">
            <a:spLocks noGrp="1"/>
          </p:cNvSpPr>
          <p:nvPr>
            <p:ph type="body" idx="1"/>
          </p:nvPr>
        </p:nvSpPr>
        <p:spPr>
          <a:xfrm>
            <a:off x="4539133" y="1022375"/>
            <a:ext cx="7714651" cy="5559946"/>
          </a:xfrm>
          <a:prstGeom prst="rect">
            <a:avLst/>
          </a:prstGeom>
        </p:spPr>
        <p:txBody>
          <a:bodyPr spcFirstLastPara="1" vert="horz" wrap="square" lIns="91425" tIns="45700" rIns="91425" bIns="45700" rtlCol="0" anchor="t" anchorCtr="0">
            <a:noAutofit/>
          </a:bodyPr>
          <a:lstStyle/>
          <a:p>
            <a:pPr marL="0" indent="0">
              <a:lnSpc>
                <a:spcPct val="100000"/>
              </a:lnSpc>
              <a:spcBef>
                <a:spcPts val="640"/>
              </a:spcBef>
              <a:spcAft>
                <a:spcPts val="0"/>
              </a:spcAft>
              <a:buNone/>
            </a:pPr>
            <a:r>
              <a:rPr lang="en-US" sz="3600" b="1" i="1">
                <a:solidFill>
                  <a:srgbClr val="7030A0"/>
                </a:solidFill>
                <a:latin typeface="Arial"/>
                <a:ea typeface="Arial"/>
                <a:cs typeface="Arial"/>
                <a:sym typeface="Arial"/>
              </a:rPr>
              <a:t>Intersectionality</a:t>
            </a:r>
            <a:r>
              <a:rPr lang="en-US" sz="3600">
                <a:solidFill>
                  <a:srgbClr val="7030A0"/>
                </a:solidFill>
                <a:latin typeface="Arial"/>
                <a:ea typeface="Arial"/>
                <a:cs typeface="Arial"/>
                <a:sym typeface="Arial"/>
              </a:rPr>
              <a:t> </a:t>
            </a:r>
            <a:r>
              <a:rPr lang="en-US" sz="3600">
                <a:solidFill>
                  <a:schemeClr val="dk1"/>
                </a:solidFill>
                <a:latin typeface="Arial"/>
                <a:ea typeface="Arial"/>
                <a:cs typeface="Arial"/>
                <a:sym typeface="Arial"/>
              </a:rPr>
              <a:t>is a framework for understanding a person, group of people, or social problem as affected by a number of discriminations and disadvantages. It takes into account people's overlapping identities and experiences in order to understand the complexity of prejudices they face.​</a:t>
            </a:r>
            <a:endParaRPr sz="3600"/>
          </a:p>
        </p:txBody>
      </p:sp>
      <p:pic>
        <p:nvPicPr>
          <p:cNvPr id="441" name="Google Shape;441;g1468bb3220c_0_69"/>
          <p:cNvPicPr preferRelativeResize="0"/>
          <p:nvPr/>
        </p:nvPicPr>
        <p:blipFill>
          <a:blip r:embed="rId3">
            <a:alphaModFix/>
          </a:blip>
          <a:stretch>
            <a:fillRect/>
          </a:stretch>
        </p:blipFill>
        <p:spPr>
          <a:xfrm>
            <a:off x="114200" y="1844548"/>
            <a:ext cx="4321628" cy="3168904"/>
          </a:xfrm>
          <a:prstGeom prst="rect">
            <a:avLst/>
          </a:prstGeom>
          <a:noFill/>
          <a:ln>
            <a:noFill/>
          </a:ln>
        </p:spPr>
      </p:pic>
    </p:spTree>
    <p:extLst>
      <p:ext uri="{BB962C8B-B14F-4D97-AF65-F5344CB8AC3E}">
        <p14:creationId xmlns:p14="http://schemas.microsoft.com/office/powerpoint/2010/main" val="14802672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g1468bb3220c_0_76"/>
          <p:cNvSpPr txBox="1">
            <a:spLocks noGrp="1"/>
          </p:cNvSpPr>
          <p:nvPr>
            <p:ph type="title"/>
          </p:nvPr>
        </p:nvSpPr>
        <p:spPr>
          <a:xfrm>
            <a:off x="232229" y="-1658"/>
            <a:ext cx="9722708" cy="786900"/>
          </a:xfrm>
          <a:prstGeom prst="rect">
            <a:avLst/>
          </a:prstGeom>
        </p:spPr>
        <p:txBody>
          <a:bodyPr spcFirstLastPara="1" vert="horz" wrap="square" lIns="91425" tIns="45700" rIns="91425" bIns="45700" rtlCol="0" anchor="ctr" anchorCtr="0">
            <a:normAutofit/>
          </a:bodyPr>
          <a:lstStyle/>
          <a:p>
            <a:pPr>
              <a:spcBef>
                <a:spcPts val="0"/>
              </a:spcBef>
            </a:pPr>
            <a:r>
              <a:rPr lang="en-US" sz="4000" b="1"/>
              <a:t>Levels  of Expressions of Oppressions </a:t>
            </a:r>
            <a:endParaRPr lang="en-US" sz="3200" b="1">
              <a:cs typeface="Calibri"/>
            </a:endParaRPr>
          </a:p>
        </p:txBody>
      </p:sp>
      <p:graphicFrame>
        <p:nvGraphicFramePr>
          <p:cNvPr id="448" name="Google Shape;448;g1468bb3220c_0_76"/>
          <p:cNvGraphicFramePr/>
          <p:nvPr>
            <p:extLst>
              <p:ext uri="{D42A27DB-BD31-4B8C-83A1-F6EECF244321}">
                <p14:modId xmlns:p14="http://schemas.microsoft.com/office/powerpoint/2010/main" val="3326309485"/>
              </p:ext>
            </p:extLst>
          </p:nvPr>
        </p:nvGraphicFramePr>
        <p:xfrm>
          <a:off x="232229" y="671972"/>
          <a:ext cx="11800113" cy="5669250"/>
        </p:xfrm>
        <a:graphic>
          <a:graphicData uri="http://schemas.openxmlformats.org/drawingml/2006/table">
            <a:tbl>
              <a:tblPr>
                <a:noFill/>
              </a:tblPr>
              <a:tblGrid>
                <a:gridCol w="736793">
                  <a:extLst>
                    <a:ext uri="{9D8B030D-6E8A-4147-A177-3AD203B41FA5}">
                      <a16:colId xmlns:a16="http://schemas.microsoft.com/office/drawing/2014/main" val="20000"/>
                    </a:ext>
                  </a:extLst>
                </a:gridCol>
                <a:gridCol w="5163263">
                  <a:extLst>
                    <a:ext uri="{9D8B030D-6E8A-4147-A177-3AD203B41FA5}">
                      <a16:colId xmlns:a16="http://schemas.microsoft.com/office/drawing/2014/main" val="20001"/>
                    </a:ext>
                  </a:extLst>
                </a:gridCol>
                <a:gridCol w="755580">
                  <a:extLst>
                    <a:ext uri="{9D8B030D-6E8A-4147-A177-3AD203B41FA5}">
                      <a16:colId xmlns:a16="http://schemas.microsoft.com/office/drawing/2014/main" val="20002"/>
                    </a:ext>
                  </a:extLst>
                </a:gridCol>
                <a:gridCol w="5144477">
                  <a:extLst>
                    <a:ext uri="{9D8B030D-6E8A-4147-A177-3AD203B41FA5}">
                      <a16:colId xmlns:a16="http://schemas.microsoft.com/office/drawing/2014/main" val="20003"/>
                    </a:ext>
                  </a:extLst>
                </a:gridCol>
              </a:tblGrid>
              <a:tr h="3094437">
                <a:tc rowSpan="2">
                  <a:txBody>
                    <a:bodyPr/>
                    <a:lstStyle/>
                    <a:p>
                      <a:pPr marL="0" lvl="0" indent="0" algn="ctr" rtl="0">
                        <a:spcBef>
                          <a:spcPts val="0"/>
                        </a:spcBef>
                        <a:spcAft>
                          <a:spcPts val="0"/>
                        </a:spcAft>
                        <a:buNone/>
                      </a:pPr>
                      <a:r>
                        <a:rPr lang="en-US" sz="3600" b="1" i="0">
                          <a:solidFill>
                            <a:schemeClr val="bg1"/>
                          </a:solidFill>
                        </a:rPr>
                        <a:t>I</a:t>
                      </a:r>
                      <a:endParaRPr sz="3600" b="1" i="0">
                        <a:solidFill>
                          <a:schemeClr val="bg1"/>
                        </a:solidFill>
                      </a:endParaRPr>
                    </a:p>
                    <a:p>
                      <a:pPr marL="0" lvl="0" indent="0" algn="ctr" rtl="0">
                        <a:spcBef>
                          <a:spcPts val="0"/>
                        </a:spcBef>
                        <a:spcAft>
                          <a:spcPts val="0"/>
                        </a:spcAft>
                        <a:buNone/>
                      </a:pPr>
                      <a:r>
                        <a:rPr lang="en-US" sz="3600" b="1" i="0">
                          <a:solidFill>
                            <a:schemeClr val="bg1"/>
                          </a:solidFill>
                        </a:rPr>
                        <a:t>n</a:t>
                      </a:r>
                      <a:endParaRPr sz="3600" b="1" i="0">
                        <a:solidFill>
                          <a:schemeClr val="bg1"/>
                        </a:solidFill>
                      </a:endParaRPr>
                    </a:p>
                    <a:p>
                      <a:pPr marL="0" lvl="0" indent="0" algn="ctr" rtl="0">
                        <a:spcBef>
                          <a:spcPts val="0"/>
                        </a:spcBef>
                        <a:spcAft>
                          <a:spcPts val="0"/>
                        </a:spcAft>
                        <a:buNone/>
                      </a:pPr>
                      <a:r>
                        <a:rPr lang="en-US" sz="3600" b="1" i="0">
                          <a:solidFill>
                            <a:schemeClr val="bg1"/>
                          </a:solidFill>
                        </a:rPr>
                        <a:t>d</a:t>
                      </a:r>
                      <a:endParaRPr sz="3600" b="1" i="0">
                        <a:solidFill>
                          <a:schemeClr val="bg1"/>
                        </a:solidFill>
                      </a:endParaRPr>
                    </a:p>
                    <a:p>
                      <a:pPr marL="0" lvl="0" indent="0" algn="ctr" rtl="0">
                        <a:spcBef>
                          <a:spcPts val="0"/>
                        </a:spcBef>
                        <a:spcAft>
                          <a:spcPts val="0"/>
                        </a:spcAft>
                        <a:buNone/>
                      </a:pPr>
                      <a:r>
                        <a:rPr lang="en-US" sz="3600" b="1" i="0" err="1">
                          <a:solidFill>
                            <a:schemeClr val="bg1"/>
                          </a:solidFill>
                        </a:rPr>
                        <a:t>i</a:t>
                      </a:r>
                      <a:endParaRPr sz="3600" b="1" i="0">
                        <a:solidFill>
                          <a:schemeClr val="bg1"/>
                        </a:solidFill>
                      </a:endParaRPr>
                    </a:p>
                    <a:p>
                      <a:pPr marL="0" lvl="0" indent="0" algn="ctr" rtl="0">
                        <a:spcBef>
                          <a:spcPts val="0"/>
                        </a:spcBef>
                        <a:spcAft>
                          <a:spcPts val="0"/>
                        </a:spcAft>
                        <a:buNone/>
                      </a:pPr>
                      <a:r>
                        <a:rPr lang="en-US" sz="3600" b="1" i="0">
                          <a:solidFill>
                            <a:schemeClr val="bg1"/>
                          </a:solidFill>
                        </a:rPr>
                        <a:t>v</a:t>
                      </a:r>
                      <a:endParaRPr sz="3600" b="1" i="0">
                        <a:solidFill>
                          <a:schemeClr val="bg1"/>
                        </a:solidFill>
                      </a:endParaRPr>
                    </a:p>
                    <a:p>
                      <a:pPr marL="0" lvl="0" indent="0" algn="ctr" rtl="0">
                        <a:spcBef>
                          <a:spcPts val="0"/>
                        </a:spcBef>
                        <a:spcAft>
                          <a:spcPts val="0"/>
                        </a:spcAft>
                        <a:buNone/>
                      </a:pPr>
                      <a:r>
                        <a:rPr lang="en-US" sz="3600" b="1" i="0" err="1">
                          <a:solidFill>
                            <a:schemeClr val="bg1"/>
                          </a:solidFill>
                        </a:rPr>
                        <a:t>i</a:t>
                      </a:r>
                      <a:endParaRPr sz="3600" b="1" i="0">
                        <a:solidFill>
                          <a:schemeClr val="bg1"/>
                        </a:solidFill>
                      </a:endParaRPr>
                    </a:p>
                    <a:p>
                      <a:pPr marL="0" lvl="0" indent="0" algn="ctr" rtl="0">
                        <a:spcBef>
                          <a:spcPts val="0"/>
                        </a:spcBef>
                        <a:spcAft>
                          <a:spcPts val="0"/>
                        </a:spcAft>
                        <a:buNone/>
                      </a:pPr>
                      <a:r>
                        <a:rPr lang="en-US" sz="3600" b="1" i="0">
                          <a:solidFill>
                            <a:schemeClr val="bg1"/>
                          </a:solidFill>
                        </a:rPr>
                        <a:t>d</a:t>
                      </a:r>
                      <a:endParaRPr sz="3600" b="1" i="0">
                        <a:solidFill>
                          <a:schemeClr val="bg1"/>
                        </a:solidFill>
                      </a:endParaRPr>
                    </a:p>
                    <a:p>
                      <a:pPr marL="0" lvl="0" indent="0" algn="ctr" rtl="0">
                        <a:spcBef>
                          <a:spcPts val="0"/>
                        </a:spcBef>
                        <a:spcAft>
                          <a:spcPts val="0"/>
                        </a:spcAft>
                        <a:buNone/>
                      </a:pPr>
                      <a:r>
                        <a:rPr lang="en-US" sz="3600" b="1" i="0">
                          <a:solidFill>
                            <a:schemeClr val="bg1"/>
                          </a:solidFill>
                        </a:rPr>
                        <a:t>u</a:t>
                      </a:r>
                      <a:endParaRPr sz="3600" b="1" i="0">
                        <a:solidFill>
                          <a:schemeClr val="bg1"/>
                        </a:solidFill>
                      </a:endParaRPr>
                    </a:p>
                    <a:p>
                      <a:pPr marL="0" lvl="0" indent="0" algn="ctr" rtl="0">
                        <a:spcBef>
                          <a:spcPts val="0"/>
                        </a:spcBef>
                        <a:spcAft>
                          <a:spcPts val="0"/>
                        </a:spcAft>
                        <a:buNone/>
                      </a:pPr>
                      <a:r>
                        <a:rPr lang="en-US" sz="3600" b="1" i="0">
                          <a:solidFill>
                            <a:schemeClr val="bg1"/>
                          </a:solidFill>
                        </a:rPr>
                        <a:t>a</a:t>
                      </a:r>
                      <a:endParaRPr sz="3600" b="1" i="0">
                        <a:solidFill>
                          <a:schemeClr val="bg1"/>
                        </a:solidFill>
                      </a:endParaRPr>
                    </a:p>
                    <a:p>
                      <a:pPr marL="0" lvl="0" indent="0" algn="ctr" rtl="0">
                        <a:spcBef>
                          <a:spcPts val="0"/>
                        </a:spcBef>
                        <a:spcAft>
                          <a:spcPts val="0"/>
                        </a:spcAft>
                        <a:buNone/>
                      </a:pPr>
                      <a:r>
                        <a:rPr lang="en-US" sz="3600" b="1" i="0">
                          <a:solidFill>
                            <a:schemeClr val="bg1"/>
                          </a:solidFill>
                        </a:rPr>
                        <a:t>l</a:t>
                      </a:r>
                      <a:endParaRPr sz="3600" b="1" i="0">
                        <a:solidFill>
                          <a:schemeClr val="bg1"/>
                        </a:solidFill>
                      </a:endParaRPr>
                    </a:p>
                  </a:txBody>
                  <a:tcPr marL="91425" marR="91425" marT="91425" marB="91425">
                    <a:solidFill>
                      <a:schemeClr val="accent3"/>
                    </a:solidFill>
                  </a:tcPr>
                </a:tc>
                <a:tc>
                  <a:txBody>
                    <a:bodyPr/>
                    <a:lstStyle/>
                    <a:p>
                      <a:pPr marL="0" lvl="0" indent="0" algn="l" rtl="0">
                        <a:spcBef>
                          <a:spcPts val="0"/>
                        </a:spcBef>
                        <a:spcAft>
                          <a:spcPts val="0"/>
                        </a:spcAft>
                        <a:buNone/>
                      </a:pPr>
                      <a:r>
                        <a:rPr lang="en-US" sz="2400" b="1" i="1">
                          <a:solidFill>
                            <a:schemeClr val="dk1"/>
                          </a:solidFill>
                          <a:highlight>
                            <a:srgbClr val="FFFFFF"/>
                          </a:highlight>
                          <a:latin typeface="Calibri"/>
                          <a:ea typeface="Calibri"/>
                          <a:cs typeface="Calibri"/>
                          <a:sym typeface="Calibri"/>
                        </a:rPr>
                        <a:t>Internalized Oppression </a:t>
                      </a:r>
                      <a:r>
                        <a:rPr lang="en-US" sz="2400">
                          <a:solidFill>
                            <a:schemeClr val="dk1"/>
                          </a:solidFill>
                          <a:highlight>
                            <a:srgbClr val="FFFFFF"/>
                          </a:highlight>
                          <a:latin typeface="Calibri"/>
                          <a:ea typeface="Calibri"/>
                          <a:cs typeface="Calibri"/>
                          <a:sym typeface="Calibri"/>
                        </a:rPr>
                        <a:t>lies within individuals. These are our private beliefs and biases about others, influenced by our culture, that reside</a:t>
                      </a:r>
                      <a:r>
                        <a:rPr lang="en-US" sz="2400" b="1">
                          <a:solidFill>
                            <a:srgbClr val="9900FF"/>
                          </a:solidFill>
                          <a:highlight>
                            <a:srgbClr val="FFFFFF"/>
                          </a:highlight>
                          <a:latin typeface="Calibri"/>
                          <a:ea typeface="Calibri"/>
                          <a:cs typeface="Calibri"/>
                          <a:sym typeface="Calibri"/>
                        </a:rPr>
                        <a:t> inside our minds</a:t>
                      </a:r>
                      <a:r>
                        <a:rPr lang="en-US" sz="2400">
                          <a:solidFill>
                            <a:schemeClr val="dk1"/>
                          </a:solidFill>
                          <a:highlight>
                            <a:srgbClr val="FFFFFF"/>
                          </a:highlight>
                          <a:latin typeface="Calibri"/>
                          <a:ea typeface="Calibri"/>
                          <a:cs typeface="Calibri"/>
                        </a:rPr>
                        <a:t>. </a:t>
                      </a:r>
                      <a:endParaRPr sz="2400"/>
                    </a:p>
                  </a:txBody>
                  <a:tcPr marL="91425" marR="91425" marT="91425" marB="91425"/>
                </a:tc>
                <a:tc rowSpan="2">
                  <a:txBody>
                    <a:bodyPr/>
                    <a:lstStyle/>
                    <a:p>
                      <a:pPr marL="0" lvl="0" indent="0" algn="ctr" rtl="0">
                        <a:spcBef>
                          <a:spcPts val="0"/>
                        </a:spcBef>
                        <a:spcAft>
                          <a:spcPts val="0"/>
                        </a:spcAft>
                        <a:buNone/>
                      </a:pPr>
                      <a:r>
                        <a:rPr lang="en-US" sz="3600" b="1" i="0">
                          <a:solidFill>
                            <a:schemeClr val="bg1"/>
                          </a:solidFill>
                        </a:rPr>
                        <a:t>S</a:t>
                      </a:r>
                      <a:endParaRPr sz="3600" b="1" i="0">
                        <a:solidFill>
                          <a:schemeClr val="bg1"/>
                        </a:solidFill>
                      </a:endParaRPr>
                    </a:p>
                    <a:p>
                      <a:pPr marL="0" lvl="0" indent="0" algn="ctr" rtl="0">
                        <a:spcBef>
                          <a:spcPts val="0"/>
                        </a:spcBef>
                        <a:spcAft>
                          <a:spcPts val="0"/>
                        </a:spcAft>
                        <a:buNone/>
                      </a:pPr>
                      <a:r>
                        <a:rPr lang="en-US" sz="3600" b="1" i="0">
                          <a:solidFill>
                            <a:schemeClr val="bg1"/>
                          </a:solidFill>
                        </a:rPr>
                        <a:t>y</a:t>
                      </a:r>
                      <a:endParaRPr sz="3600" b="1" i="0">
                        <a:solidFill>
                          <a:schemeClr val="bg1"/>
                        </a:solidFill>
                      </a:endParaRPr>
                    </a:p>
                    <a:p>
                      <a:pPr marL="0" lvl="0" indent="0" algn="ctr" rtl="0">
                        <a:spcBef>
                          <a:spcPts val="0"/>
                        </a:spcBef>
                        <a:spcAft>
                          <a:spcPts val="0"/>
                        </a:spcAft>
                        <a:buNone/>
                      </a:pPr>
                      <a:r>
                        <a:rPr lang="en-US" sz="3600" b="1" i="0">
                          <a:solidFill>
                            <a:schemeClr val="bg1"/>
                          </a:solidFill>
                        </a:rPr>
                        <a:t>s</a:t>
                      </a:r>
                      <a:endParaRPr sz="3600" b="1" i="0">
                        <a:solidFill>
                          <a:schemeClr val="bg1"/>
                        </a:solidFill>
                      </a:endParaRPr>
                    </a:p>
                    <a:p>
                      <a:pPr marL="0" lvl="0" indent="0" algn="ctr" rtl="0">
                        <a:spcBef>
                          <a:spcPts val="0"/>
                        </a:spcBef>
                        <a:spcAft>
                          <a:spcPts val="0"/>
                        </a:spcAft>
                        <a:buNone/>
                      </a:pPr>
                      <a:r>
                        <a:rPr lang="en-US" sz="3600" b="1" i="0">
                          <a:solidFill>
                            <a:schemeClr val="bg1"/>
                          </a:solidFill>
                        </a:rPr>
                        <a:t>t</a:t>
                      </a:r>
                      <a:endParaRPr sz="3600" b="1" i="0">
                        <a:solidFill>
                          <a:schemeClr val="bg1"/>
                        </a:solidFill>
                      </a:endParaRPr>
                    </a:p>
                    <a:p>
                      <a:pPr marL="0" lvl="0" indent="0" algn="ctr" rtl="0">
                        <a:spcBef>
                          <a:spcPts val="0"/>
                        </a:spcBef>
                        <a:spcAft>
                          <a:spcPts val="0"/>
                        </a:spcAft>
                        <a:buNone/>
                      </a:pPr>
                      <a:r>
                        <a:rPr lang="en-US" sz="3600" b="1" i="0">
                          <a:solidFill>
                            <a:schemeClr val="bg1"/>
                          </a:solidFill>
                        </a:rPr>
                        <a:t>e</a:t>
                      </a:r>
                      <a:endParaRPr sz="3600" b="1" i="0">
                        <a:solidFill>
                          <a:schemeClr val="bg1"/>
                        </a:solidFill>
                      </a:endParaRPr>
                    </a:p>
                    <a:p>
                      <a:pPr marL="0" lvl="0" indent="0" algn="ctr" rtl="0">
                        <a:spcBef>
                          <a:spcPts val="0"/>
                        </a:spcBef>
                        <a:spcAft>
                          <a:spcPts val="0"/>
                        </a:spcAft>
                        <a:buNone/>
                      </a:pPr>
                      <a:r>
                        <a:rPr lang="en-US" sz="3600" b="1" i="0">
                          <a:solidFill>
                            <a:schemeClr val="bg1"/>
                          </a:solidFill>
                        </a:rPr>
                        <a:t>m</a:t>
                      </a:r>
                      <a:endParaRPr sz="3600" b="1" i="0">
                        <a:solidFill>
                          <a:schemeClr val="bg1"/>
                        </a:solidFill>
                      </a:endParaRPr>
                    </a:p>
                    <a:p>
                      <a:pPr marL="0" lvl="0" indent="0" algn="ctr" rtl="0">
                        <a:spcBef>
                          <a:spcPts val="0"/>
                        </a:spcBef>
                        <a:spcAft>
                          <a:spcPts val="0"/>
                        </a:spcAft>
                        <a:buNone/>
                      </a:pPr>
                      <a:r>
                        <a:rPr lang="en-US" sz="3600" b="1" i="0" err="1">
                          <a:solidFill>
                            <a:schemeClr val="bg1"/>
                          </a:solidFill>
                        </a:rPr>
                        <a:t>i</a:t>
                      </a:r>
                      <a:endParaRPr sz="3600" b="1" i="0">
                        <a:solidFill>
                          <a:schemeClr val="bg1"/>
                        </a:solidFill>
                      </a:endParaRPr>
                    </a:p>
                    <a:p>
                      <a:pPr marL="0" lvl="0" indent="0" algn="ctr" rtl="0">
                        <a:spcBef>
                          <a:spcPts val="0"/>
                        </a:spcBef>
                        <a:spcAft>
                          <a:spcPts val="0"/>
                        </a:spcAft>
                        <a:buNone/>
                      </a:pPr>
                      <a:r>
                        <a:rPr lang="en-US" sz="3600" b="1" i="0">
                          <a:solidFill>
                            <a:schemeClr val="bg1"/>
                          </a:solidFill>
                        </a:rPr>
                        <a:t>c</a:t>
                      </a:r>
                      <a:endParaRPr sz="3600" b="1" i="0">
                        <a:solidFill>
                          <a:schemeClr val="bg1"/>
                        </a:solidFill>
                      </a:endParaRPr>
                    </a:p>
                  </a:txBody>
                  <a:tcPr marL="91425" marR="91425" marT="91425" marB="91425" anchor="ctr">
                    <a:solidFill>
                      <a:schemeClr val="accent4"/>
                    </a:solidFill>
                  </a:tcPr>
                </a:tc>
                <a:tc>
                  <a:txBody>
                    <a:bodyPr/>
                    <a:lstStyle/>
                    <a:p>
                      <a:pPr marL="0" lvl="0" indent="0" algn="l" rtl="0">
                        <a:spcBef>
                          <a:spcPts val="0"/>
                        </a:spcBef>
                        <a:spcAft>
                          <a:spcPts val="0"/>
                        </a:spcAft>
                        <a:buNone/>
                      </a:pPr>
                      <a:r>
                        <a:rPr lang="en-US" sz="2400" b="1" i="1">
                          <a:solidFill>
                            <a:schemeClr val="dk1"/>
                          </a:solidFill>
                          <a:highlight>
                            <a:srgbClr val="FFFFFF"/>
                          </a:highlight>
                          <a:latin typeface="Calibri"/>
                          <a:ea typeface="Calibri"/>
                          <a:cs typeface="Calibri"/>
                          <a:sym typeface="Calibri"/>
                        </a:rPr>
                        <a:t>Institutional Oppression </a:t>
                      </a:r>
                      <a:r>
                        <a:rPr lang="en-US" sz="2400">
                          <a:solidFill>
                            <a:schemeClr val="dk1"/>
                          </a:solidFill>
                          <a:highlight>
                            <a:srgbClr val="FFFFFF"/>
                          </a:highlight>
                          <a:latin typeface="Calibri"/>
                          <a:ea typeface="Calibri"/>
                          <a:cs typeface="Calibri"/>
                          <a:sym typeface="Calibri"/>
                        </a:rPr>
                        <a:t>occurs </a:t>
                      </a:r>
                      <a:r>
                        <a:rPr lang="en-US" sz="2400" b="1">
                          <a:solidFill>
                            <a:srgbClr val="9900FF"/>
                          </a:solidFill>
                          <a:highlight>
                            <a:srgbClr val="FFFFFF"/>
                          </a:highlight>
                          <a:latin typeface="Calibri"/>
                          <a:ea typeface="Calibri"/>
                          <a:cs typeface="Calibri"/>
                          <a:sym typeface="Calibri"/>
                        </a:rPr>
                        <a:t>within institutions</a:t>
                      </a:r>
                      <a:r>
                        <a:rPr lang="en-US" sz="2400">
                          <a:solidFill>
                            <a:schemeClr val="dk1"/>
                          </a:solidFill>
                          <a:highlight>
                            <a:srgbClr val="FFFFFF"/>
                          </a:highlight>
                          <a:latin typeface="Calibri"/>
                          <a:ea typeface="Calibri"/>
                          <a:cs typeface="Calibri"/>
                          <a:sym typeface="Calibri"/>
                        </a:rPr>
                        <a:t> and systems of power. It is the norms, policies and practices that are structured into political, societal and economic institutions that have the net effect of imposing oppressive conditions,</a:t>
                      </a:r>
                      <a:r>
                        <a:rPr lang="en-US" sz="2400" baseline="0">
                          <a:solidFill>
                            <a:schemeClr val="dk1"/>
                          </a:solidFill>
                          <a:highlight>
                            <a:srgbClr val="FFFFFF"/>
                          </a:highlight>
                          <a:latin typeface="Calibri"/>
                          <a:ea typeface="Calibri"/>
                          <a:cs typeface="Calibri"/>
                          <a:sym typeface="Calibri"/>
                        </a:rPr>
                        <a:t> </a:t>
                      </a:r>
                      <a:r>
                        <a:rPr lang="en-US" sz="2400">
                          <a:solidFill>
                            <a:schemeClr val="dk1"/>
                          </a:solidFill>
                          <a:highlight>
                            <a:srgbClr val="FFFFFF"/>
                          </a:highlight>
                          <a:latin typeface="Calibri"/>
                          <a:ea typeface="Calibri"/>
                          <a:cs typeface="Calibri"/>
                          <a:sym typeface="Calibri"/>
                        </a:rPr>
                        <a:t>denying rights, opportunity, and equality to identifiable groups.</a:t>
                      </a:r>
                      <a:r>
                        <a:rPr lang="en-US" sz="2400">
                          <a:solidFill>
                            <a:schemeClr val="dk1"/>
                          </a:solidFill>
                          <a:highlight>
                            <a:srgbClr val="FFFFFF"/>
                          </a:highlight>
                          <a:latin typeface="Calibri"/>
                          <a:ea typeface="Calibri"/>
                          <a:cs typeface="Calibri"/>
                        </a:rPr>
                        <a:t>  </a:t>
                      </a:r>
                      <a:endParaRPr sz="2400"/>
                    </a:p>
                  </a:txBody>
                  <a:tcPr marL="91425" marR="91425" marT="91425" marB="91425"/>
                </a:tc>
                <a:extLst>
                  <a:ext uri="{0D108BD9-81ED-4DB2-BD59-A6C34878D82A}">
                    <a16:rowId xmlns:a16="http://schemas.microsoft.com/office/drawing/2014/main" val="10000"/>
                  </a:ext>
                </a:extLst>
              </a:tr>
              <a:tr h="2519754">
                <a:tc vMerge="1">
                  <a:txBody>
                    <a:bodyPr/>
                    <a:lstStyle/>
                    <a:p>
                      <a:endParaRPr lang="en-US"/>
                    </a:p>
                  </a:txBody>
                  <a:tcPr/>
                </a:tc>
                <a:tc>
                  <a:txBody>
                    <a:bodyPr/>
                    <a:lstStyle/>
                    <a:p>
                      <a:pPr marL="0" lvl="0" indent="0" algn="l" rtl="0">
                        <a:spcBef>
                          <a:spcPts val="0"/>
                        </a:spcBef>
                        <a:spcAft>
                          <a:spcPts val="0"/>
                        </a:spcAft>
                        <a:buNone/>
                      </a:pPr>
                      <a:r>
                        <a:rPr lang="en-US" sz="2400" b="1" i="1">
                          <a:solidFill>
                            <a:schemeClr val="dk1"/>
                          </a:solidFill>
                          <a:highlight>
                            <a:srgbClr val="FFFFFF"/>
                          </a:highlight>
                          <a:latin typeface="Calibri"/>
                          <a:ea typeface="Calibri"/>
                          <a:cs typeface="Calibri"/>
                          <a:sym typeface="Calibri"/>
                        </a:rPr>
                        <a:t>Interpersonal Oppression </a:t>
                      </a:r>
                      <a:r>
                        <a:rPr lang="en-US" sz="2400">
                          <a:solidFill>
                            <a:schemeClr val="dk1"/>
                          </a:solidFill>
                          <a:highlight>
                            <a:srgbClr val="FFFFFF"/>
                          </a:highlight>
                          <a:latin typeface="Calibri"/>
                          <a:ea typeface="Calibri"/>
                          <a:cs typeface="Calibri"/>
                          <a:sym typeface="Calibri"/>
                        </a:rPr>
                        <a:t>occurs</a:t>
                      </a:r>
                      <a:r>
                        <a:rPr lang="en-US" sz="2400" b="1">
                          <a:solidFill>
                            <a:srgbClr val="9900FF"/>
                          </a:solidFill>
                          <a:highlight>
                            <a:srgbClr val="FFFFFF"/>
                          </a:highlight>
                          <a:latin typeface="Calibri"/>
                          <a:ea typeface="Calibri"/>
                          <a:cs typeface="Calibri"/>
                          <a:sym typeface="Calibri"/>
                        </a:rPr>
                        <a:t> between individuals</a:t>
                      </a:r>
                      <a:r>
                        <a:rPr lang="en-US" sz="2400">
                          <a:solidFill>
                            <a:schemeClr val="dk1"/>
                          </a:solidFill>
                          <a:highlight>
                            <a:srgbClr val="FFFFFF"/>
                          </a:highlight>
                          <a:latin typeface="Calibri"/>
                          <a:ea typeface="Calibri"/>
                          <a:cs typeface="Calibri"/>
                          <a:sym typeface="Calibri"/>
                        </a:rPr>
                        <a:t>. Once we bring our private beliefs into our interactions with others, we are now in the interpersonal realm.</a:t>
                      </a:r>
                      <a:r>
                        <a:rPr lang="en-US" sz="2400">
                          <a:solidFill>
                            <a:schemeClr val="dk1"/>
                          </a:solidFill>
                          <a:highlight>
                            <a:srgbClr val="FFFFFF"/>
                          </a:highlight>
                          <a:latin typeface="Calibri"/>
                          <a:ea typeface="Calibri"/>
                          <a:cs typeface="Calibri"/>
                        </a:rPr>
                        <a:t> </a:t>
                      </a:r>
                      <a:endParaRPr sz="2400"/>
                    </a:p>
                  </a:txBody>
                  <a:tcPr marL="91425" marR="91425" marT="91425" marB="91425"/>
                </a:tc>
                <a:tc vMerge="1">
                  <a:txBody>
                    <a:bodyPr/>
                    <a:lstStyle/>
                    <a:p>
                      <a:endParaRPr lang="en-US"/>
                    </a:p>
                  </a:txBody>
                  <a:tcPr/>
                </a:tc>
                <a:tc>
                  <a:txBody>
                    <a:bodyPr/>
                    <a:lstStyle/>
                    <a:p>
                      <a:pPr marL="0" lvl="0" indent="0" algn="l" rtl="0">
                        <a:spcBef>
                          <a:spcPts val="0"/>
                        </a:spcBef>
                        <a:spcAft>
                          <a:spcPts val="0"/>
                        </a:spcAft>
                        <a:buNone/>
                      </a:pPr>
                      <a:r>
                        <a:rPr lang="en-US" sz="2400" b="1" i="1">
                          <a:solidFill>
                            <a:schemeClr val="dk1"/>
                          </a:solidFill>
                          <a:highlight>
                            <a:srgbClr val="FFFFFF"/>
                          </a:highlight>
                          <a:latin typeface="Calibri"/>
                          <a:ea typeface="Calibri"/>
                          <a:cs typeface="Calibri"/>
                          <a:sym typeface="Calibri"/>
                        </a:rPr>
                        <a:t>Structural</a:t>
                      </a:r>
                      <a:r>
                        <a:rPr lang="en-US" sz="2400" b="1">
                          <a:solidFill>
                            <a:schemeClr val="dk1"/>
                          </a:solidFill>
                          <a:highlight>
                            <a:srgbClr val="FFFFFF"/>
                          </a:highlight>
                          <a:latin typeface="Calibri"/>
                          <a:ea typeface="Calibri"/>
                          <a:cs typeface="Calibri"/>
                          <a:sym typeface="Calibri"/>
                        </a:rPr>
                        <a:t> </a:t>
                      </a:r>
                      <a:r>
                        <a:rPr lang="en-US" sz="2400" b="1" i="1">
                          <a:solidFill>
                            <a:schemeClr val="dk1"/>
                          </a:solidFill>
                          <a:highlight>
                            <a:srgbClr val="FFFFFF"/>
                          </a:highlight>
                          <a:latin typeface="Calibri"/>
                          <a:ea typeface="Calibri"/>
                          <a:cs typeface="Calibri"/>
                          <a:sym typeface="Calibri"/>
                        </a:rPr>
                        <a:t>Oppression </a:t>
                      </a:r>
                      <a:r>
                        <a:rPr lang="en-US" sz="2400">
                          <a:solidFill>
                            <a:schemeClr val="dk1"/>
                          </a:solidFill>
                          <a:highlight>
                            <a:srgbClr val="FFFFFF"/>
                          </a:highlight>
                          <a:latin typeface="Calibri"/>
                          <a:ea typeface="Calibri"/>
                          <a:cs typeface="Calibri"/>
                          <a:sym typeface="Calibri"/>
                        </a:rPr>
                        <a:t>is bias </a:t>
                      </a:r>
                      <a:r>
                        <a:rPr lang="en-US" sz="2400" b="1">
                          <a:solidFill>
                            <a:srgbClr val="9900FF"/>
                          </a:solidFill>
                          <a:highlight>
                            <a:srgbClr val="FFFFFF"/>
                          </a:highlight>
                          <a:latin typeface="Calibri"/>
                          <a:ea typeface="Calibri"/>
                          <a:cs typeface="Calibri"/>
                          <a:sym typeface="Calibri"/>
                        </a:rPr>
                        <a:t>across institutions and society</a:t>
                      </a:r>
                      <a:r>
                        <a:rPr lang="en-US" sz="2400">
                          <a:solidFill>
                            <a:schemeClr val="dk1"/>
                          </a:solidFill>
                          <a:highlight>
                            <a:srgbClr val="FFFFFF"/>
                          </a:highlight>
                          <a:latin typeface="Calibri"/>
                          <a:ea typeface="Calibri"/>
                          <a:cs typeface="Calibri"/>
                          <a:sym typeface="Calibri"/>
                        </a:rPr>
                        <a:t>. It’s the cumulative and compounded effects of an array of factors that systematically privilege some and disadvantage others.</a:t>
                      </a:r>
                      <a:r>
                        <a:rPr lang="en-US" sz="2400">
                          <a:solidFill>
                            <a:schemeClr val="dk1"/>
                          </a:solidFill>
                          <a:highlight>
                            <a:srgbClr val="FFFFFF"/>
                          </a:highlight>
                          <a:latin typeface="Calibri"/>
                          <a:ea typeface="Calibri"/>
                          <a:cs typeface="Calibri"/>
                        </a:rPr>
                        <a:t> </a:t>
                      </a:r>
                      <a:endParaRPr sz="2400"/>
                    </a:p>
                  </a:txBody>
                  <a:tcPr marL="91425" marR="91425" marT="91425" marB="91425"/>
                </a:tc>
                <a:extLst>
                  <a:ext uri="{0D108BD9-81ED-4DB2-BD59-A6C34878D82A}">
                    <a16:rowId xmlns:a16="http://schemas.microsoft.com/office/drawing/2014/main" val="1573619918"/>
                  </a:ext>
                </a:extLst>
              </a:tr>
            </a:tbl>
          </a:graphicData>
        </a:graphic>
      </p:graphicFrame>
    </p:spTree>
    <p:extLst>
      <p:ext uri="{BB962C8B-B14F-4D97-AF65-F5344CB8AC3E}">
        <p14:creationId xmlns:p14="http://schemas.microsoft.com/office/powerpoint/2010/main" val="3266223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463618" y="-40944"/>
            <a:ext cx="4762501" cy="6883299"/>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225700" y="-294320"/>
            <a:ext cx="7249290" cy="1966671"/>
          </a:xfrm>
        </p:spPr>
        <p:txBody>
          <a:bodyPr vert="horz" lIns="91440" tIns="45720" rIns="91440" bIns="45720" rtlCol="0" anchor="b">
            <a:noAutofit/>
          </a:bodyPr>
          <a:lstStyle/>
          <a:p>
            <a:r>
              <a:rPr lang="en-US" sz="6600">
                <a:ea typeface="Calibri"/>
                <a:cs typeface="Calibri"/>
              </a:rPr>
              <a:t>Internalized Oppression</a:t>
            </a:r>
            <a:endParaRPr lang="en-US" sz="4900"/>
          </a:p>
        </p:txBody>
      </p:sp>
      <p:sp>
        <p:nvSpPr>
          <p:cNvPr id="5" name="Content Placeholder 4"/>
          <p:cNvSpPr>
            <a:spLocks noGrp="1"/>
          </p:cNvSpPr>
          <p:nvPr>
            <p:ph idx="1"/>
          </p:nvPr>
        </p:nvSpPr>
        <p:spPr>
          <a:xfrm>
            <a:off x="230134" y="1686878"/>
            <a:ext cx="11467284" cy="4698824"/>
          </a:xfrm>
        </p:spPr>
        <p:txBody>
          <a:bodyPr/>
          <a:lstStyle/>
          <a:p>
            <a:endParaRPr lang="en-US"/>
          </a:p>
        </p:txBody>
      </p:sp>
      <p:sp>
        <p:nvSpPr>
          <p:cNvPr id="3" name="Content Placeholder 2"/>
          <p:cNvSpPr>
            <a:spLocks noGrp="1"/>
          </p:cNvSpPr>
          <p:nvPr>
            <p:ph sz="half" idx="4294967295"/>
          </p:nvPr>
        </p:nvSpPr>
        <p:spPr>
          <a:xfrm>
            <a:off x="242200" y="2100263"/>
            <a:ext cx="7224422" cy="4270913"/>
          </a:xfrm>
        </p:spPr>
        <p:txBody>
          <a:bodyPr vert="horz" lIns="0" tIns="45720" rIns="0" bIns="45720" rtlCol="0" anchor="t">
            <a:noAutofit/>
          </a:bodyPr>
          <a:lstStyle/>
          <a:p>
            <a:pPr marL="0" indent="0">
              <a:buNone/>
            </a:pPr>
            <a:r>
              <a:rPr lang="en-US" sz="3200">
                <a:solidFill>
                  <a:schemeClr val="tx1">
                    <a:lumMod val="65000"/>
                    <a:lumOff val="35000"/>
                  </a:schemeClr>
                </a:solidFill>
                <a:latin typeface="Calibri"/>
                <a:cs typeface="Arial"/>
              </a:rPr>
              <a:t>Internalized expressions of oppression lies within individuals. These are private beliefs about race that reside </a:t>
            </a:r>
            <a:r>
              <a:rPr lang="en-US" sz="3200" i="1">
                <a:solidFill>
                  <a:schemeClr val="tx1">
                    <a:lumMod val="65000"/>
                    <a:lumOff val="35000"/>
                  </a:schemeClr>
                </a:solidFill>
                <a:latin typeface="Calibri"/>
                <a:cs typeface="Arial"/>
              </a:rPr>
              <a:t>inside our minds</a:t>
            </a:r>
            <a:r>
              <a:rPr lang="en-US" sz="3200">
                <a:solidFill>
                  <a:schemeClr val="tx1">
                    <a:lumMod val="65000"/>
                    <a:lumOff val="35000"/>
                  </a:schemeClr>
                </a:solidFill>
                <a:latin typeface="Calibri"/>
                <a:cs typeface="Arial"/>
              </a:rPr>
              <a:t>. </a:t>
            </a:r>
            <a:endParaRPr lang="en-US" sz="3200">
              <a:solidFill>
                <a:schemeClr val="tx1">
                  <a:lumMod val="65000"/>
                  <a:lumOff val="35000"/>
                </a:schemeClr>
              </a:solidFill>
              <a:latin typeface="Calibri"/>
              <a:cs typeface="Arial" panose="020B0604020202020204" pitchFamily="34" charset="0"/>
            </a:endParaRPr>
          </a:p>
          <a:p>
            <a:pPr marL="0" indent="0">
              <a:buNone/>
            </a:pPr>
            <a:endParaRPr lang="en-US" sz="3200" i="1">
              <a:solidFill>
                <a:schemeClr val="tx1">
                  <a:lumMod val="65000"/>
                  <a:lumOff val="35000"/>
                </a:schemeClr>
              </a:solidFill>
              <a:latin typeface="Calibri"/>
              <a:cs typeface="Arial" panose="020B0604020202020204" pitchFamily="34" charset="0"/>
            </a:endParaRPr>
          </a:p>
          <a:p>
            <a:pPr marL="0" indent="0">
              <a:buNone/>
            </a:pPr>
            <a:r>
              <a:rPr lang="en-US" sz="3200" i="1">
                <a:solidFill>
                  <a:schemeClr val="tx1">
                    <a:lumMod val="65000"/>
                    <a:lumOff val="35000"/>
                  </a:schemeClr>
                </a:solidFill>
                <a:latin typeface="Calibri"/>
                <a:cs typeface="Arial"/>
              </a:rPr>
              <a:t>Examples: prejudice, xenophobia, internalized oppression and privilege, and biases (conscious and unconscious) about race influenced by the dominant culture</a:t>
            </a:r>
            <a:r>
              <a:rPr lang="en-US" sz="3200" i="1">
                <a:solidFill>
                  <a:srgbClr val="6600CC"/>
                </a:solidFill>
                <a:latin typeface="Calibri"/>
                <a:cs typeface="Arial"/>
              </a:rPr>
              <a:t>. </a:t>
            </a:r>
            <a:endParaRPr lang="en-US" sz="3200" i="1">
              <a:solidFill>
                <a:srgbClr val="6600CC"/>
              </a:solidFill>
              <a:latin typeface="Calibri"/>
              <a:cs typeface="Arial" panose="020B0604020202020204" pitchFamily="34" charset="0"/>
            </a:endParaRPr>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7210" t="50593" r="52910" b="30932"/>
          <a:stretch/>
        </p:blipFill>
        <p:spPr bwMode="auto">
          <a:xfrm>
            <a:off x="7474990" y="937509"/>
            <a:ext cx="4755679" cy="233574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665253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431041" y="-35006"/>
            <a:ext cx="4760959" cy="689670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3166" y="302604"/>
            <a:ext cx="6492349" cy="1552145"/>
          </a:xfrm>
        </p:spPr>
        <p:txBody>
          <a:bodyPr>
            <a:noAutofit/>
          </a:bodyPr>
          <a:lstStyle/>
          <a:p>
            <a:r>
              <a:rPr lang="en-US" sz="6600">
                <a:solidFill>
                  <a:schemeClr val="tx2"/>
                </a:solidFill>
                <a:ea typeface="Calibri"/>
                <a:cs typeface="Calibri"/>
              </a:rPr>
              <a:t>Interpersonal Oppression</a:t>
            </a:r>
            <a:r>
              <a:rPr lang="en-US" sz="5400">
                <a:solidFill>
                  <a:schemeClr val="tx2"/>
                </a:solidFill>
                <a:ea typeface="Calibri"/>
                <a:cs typeface="Calibri"/>
              </a:rPr>
              <a:t> </a:t>
            </a:r>
            <a:endParaRPr lang="en-US" sz="5400">
              <a:solidFill>
                <a:schemeClr val="tx2"/>
              </a:solidFill>
              <a:cs typeface="Calibri"/>
            </a:endParaRPr>
          </a:p>
        </p:txBody>
      </p:sp>
      <p:sp>
        <p:nvSpPr>
          <p:cNvPr id="4" name="Content Placeholder 3"/>
          <p:cNvSpPr>
            <a:spLocks noGrp="1"/>
          </p:cNvSpPr>
          <p:nvPr>
            <p:ph idx="1"/>
          </p:nvPr>
        </p:nvSpPr>
        <p:spPr>
          <a:xfrm>
            <a:off x="-13906" y="1144438"/>
            <a:ext cx="7423653" cy="4724655"/>
          </a:xfrm>
        </p:spPr>
        <p:txBody>
          <a:bodyPr/>
          <a:lstStyle/>
          <a:p>
            <a:endParaRPr lang="en-US"/>
          </a:p>
        </p:txBody>
      </p:sp>
      <p:sp>
        <p:nvSpPr>
          <p:cNvPr id="3" name="Content Placeholder 2"/>
          <p:cNvSpPr>
            <a:spLocks noGrp="1"/>
          </p:cNvSpPr>
          <p:nvPr>
            <p:ph sz="half" idx="4294967295"/>
          </p:nvPr>
        </p:nvSpPr>
        <p:spPr>
          <a:xfrm>
            <a:off x="227655" y="1857375"/>
            <a:ext cx="7198897" cy="4541692"/>
          </a:xfrm>
        </p:spPr>
        <p:txBody>
          <a:bodyPr vert="horz" lIns="0" tIns="45720" rIns="0" bIns="45720" rtlCol="0" anchor="t">
            <a:noAutofit/>
          </a:bodyPr>
          <a:lstStyle/>
          <a:p>
            <a:pPr marL="0" indent="0">
              <a:buNone/>
            </a:pPr>
            <a:r>
              <a:rPr lang="en-US" sz="3200">
                <a:solidFill>
                  <a:schemeClr val="tx1">
                    <a:lumMod val="95000"/>
                    <a:lumOff val="5000"/>
                  </a:schemeClr>
                </a:solidFill>
                <a:latin typeface="Calibri"/>
                <a:cs typeface="Arial"/>
              </a:rPr>
              <a:t>Interpersonal expressions of oppression occurs </a:t>
            </a:r>
            <a:r>
              <a:rPr lang="en-US" sz="3200" i="1">
                <a:solidFill>
                  <a:schemeClr val="tx1">
                    <a:lumMod val="95000"/>
                    <a:lumOff val="5000"/>
                  </a:schemeClr>
                </a:solidFill>
                <a:latin typeface="Calibri"/>
                <a:cs typeface="Arial"/>
              </a:rPr>
              <a:t>between individuals</a:t>
            </a:r>
            <a:r>
              <a:rPr lang="en-US" sz="3200">
                <a:solidFill>
                  <a:schemeClr val="tx1">
                    <a:lumMod val="95000"/>
                    <a:lumOff val="5000"/>
                  </a:schemeClr>
                </a:solidFill>
                <a:latin typeface="Calibri"/>
                <a:cs typeface="Arial"/>
              </a:rPr>
              <a:t>. Once we bring our private beliefs about race into our interactions with others, we are now in the interpersonal realm. </a:t>
            </a:r>
            <a:endParaRPr lang="en-US" sz="3200">
              <a:solidFill>
                <a:schemeClr val="tx1">
                  <a:lumMod val="95000"/>
                  <a:lumOff val="5000"/>
                </a:schemeClr>
              </a:solidFill>
              <a:latin typeface="Calibri"/>
              <a:cs typeface="Arial" panose="020B0604020202020204" pitchFamily="34" charset="0"/>
            </a:endParaRPr>
          </a:p>
          <a:p>
            <a:pPr marL="0" indent="0">
              <a:buNone/>
            </a:pPr>
            <a:endParaRPr lang="en-US" sz="3200">
              <a:solidFill>
                <a:schemeClr val="tx1">
                  <a:lumMod val="95000"/>
                  <a:lumOff val="5000"/>
                </a:schemeClr>
              </a:solidFill>
              <a:latin typeface="Calibri"/>
              <a:cs typeface="Arial" panose="020B0604020202020204" pitchFamily="34" charset="0"/>
            </a:endParaRPr>
          </a:p>
          <a:p>
            <a:pPr marL="0" indent="0">
              <a:buNone/>
            </a:pPr>
            <a:r>
              <a:rPr lang="en-US" sz="3200" i="1">
                <a:solidFill>
                  <a:schemeClr val="tx1">
                    <a:lumMod val="95000"/>
                    <a:lumOff val="5000"/>
                  </a:schemeClr>
                </a:solidFill>
                <a:latin typeface="Calibri"/>
                <a:cs typeface="Arial"/>
              </a:rPr>
              <a:t>Examples: public expressions of prejudice, hate, bias and bigotry between individuals. </a:t>
            </a:r>
          </a:p>
          <a:p>
            <a:pPr marL="0" indent="0">
              <a:buNone/>
            </a:pPr>
            <a:r>
              <a:rPr lang="en-US" sz="3200">
                <a:solidFill>
                  <a:schemeClr val="tx1">
                    <a:lumMod val="95000"/>
                    <a:lumOff val="5000"/>
                  </a:schemeClr>
                </a:solidFill>
                <a:latin typeface="Calibri"/>
                <a:cs typeface="Arial"/>
              </a:rPr>
              <a:t>     Source: Race Forward 2022</a:t>
            </a:r>
            <a:endParaRPr lang="en-US">
              <a:solidFill>
                <a:schemeClr val="tx1">
                  <a:lumMod val="95000"/>
                  <a:lumOff val="5000"/>
                </a:schemeClr>
              </a:solidFill>
              <a:cs typeface="Calibri"/>
            </a:endParaRPr>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7622" t="76881" r="52793" b="6012"/>
          <a:stretch/>
        </p:blipFill>
        <p:spPr bwMode="auto">
          <a:xfrm>
            <a:off x="7429498" y="2298927"/>
            <a:ext cx="4762501" cy="253546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Rectangle 8"/>
          <p:cNvSpPr/>
          <p:nvPr/>
        </p:nvSpPr>
        <p:spPr>
          <a:xfrm>
            <a:off x="2409570" y="6401693"/>
            <a:ext cx="4889155" cy="276999"/>
          </a:xfrm>
          <a:prstGeom prst="rect">
            <a:avLst/>
          </a:prstGeom>
        </p:spPr>
        <p:txBody>
          <a:bodyPr wrap="square" lIns="91440" tIns="45720" rIns="91440" bIns="45720" anchor="t">
            <a:spAutoFit/>
          </a:bodyPr>
          <a:lstStyle/>
          <a:p>
            <a:pPr>
              <a:defRPr/>
            </a:pPr>
            <a:endParaRPr lang="en-US" sz="1200" b="1">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24234427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429499" y="-101172"/>
            <a:ext cx="4762501" cy="695917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228600" y="1726472"/>
            <a:ext cx="7115501" cy="4678698"/>
          </a:xfrm>
        </p:spPr>
        <p:txBody>
          <a:bodyPr vert="horz" lIns="0" tIns="45720" rIns="0" bIns="45720" rtlCol="0" anchor="t">
            <a:noAutofit/>
          </a:bodyPr>
          <a:lstStyle/>
          <a:p>
            <a:pPr marL="0" indent="0">
              <a:buNone/>
            </a:pPr>
            <a:r>
              <a:rPr lang="en-US" sz="2800">
                <a:solidFill>
                  <a:schemeClr val="tx1"/>
                </a:solidFill>
                <a:latin typeface="Calibri"/>
                <a:cs typeface="Arial"/>
              </a:rPr>
              <a:t>Institutional expressions of oppression occurs </a:t>
            </a:r>
            <a:r>
              <a:rPr lang="en-US" sz="2800" i="1">
                <a:solidFill>
                  <a:schemeClr val="tx1"/>
                </a:solidFill>
                <a:latin typeface="Calibri"/>
                <a:cs typeface="Arial"/>
              </a:rPr>
              <a:t>within institutions</a:t>
            </a:r>
            <a:r>
              <a:rPr lang="en-US" sz="2800">
                <a:solidFill>
                  <a:schemeClr val="tx1"/>
                </a:solidFill>
                <a:latin typeface="Calibri"/>
                <a:cs typeface="Arial"/>
              </a:rPr>
              <a:t>. It involves discriminatory treatment, unfair policies and practices, and inequitable opportunities and impacts, based on race, class, gender.</a:t>
            </a:r>
            <a:endParaRPr lang="en-US" sz="2800">
              <a:solidFill>
                <a:schemeClr val="tx1"/>
              </a:solidFill>
              <a:latin typeface="Calibri"/>
              <a:cs typeface="Arial" panose="020B0604020202020204" pitchFamily="34" charset="0"/>
            </a:endParaRPr>
          </a:p>
          <a:p>
            <a:pPr marL="0" indent="0">
              <a:buNone/>
            </a:pPr>
            <a:r>
              <a:rPr lang="en-US" sz="2800" i="1">
                <a:solidFill>
                  <a:schemeClr val="tx1"/>
                </a:solidFill>
                <a:latin typeface="Calibri"/>
                <a:cs typeface="Arial"/>
              </a:rPr>
              <a:t>Examples: A school system that concentrates people of color in the most overcrowded, under-funded schools with the least experienced teachers</a:t>
            </a:r>
          </a:p>
          <a:p>
            <a:pPr marL="342900" indent="-342900" algn="r"/>
            <a:r>
              <a:rPr lang="en-US" sz="2400">
                <a:solidFill>
                  <a:schemeClr val="tx1"/>
                </a:solidFill>
                <a:latin typeface="Calibri"/>
                <a:cs typeface="Arial"/>
              </a:rPr>
              <a:t>Source: Race Forward 2022</a:t>
            </a:r>
            <a:endParaRPr lang="en-US" sz="2400">
              <a:solidFill>
                <a:schemeClr val="tx1"/>
              </a:solidFill>
              <a:latin typeface="Calibri"/>
              <a:cs typeface="Calibri"/>
            </a:endParaRPr>
          </a:p>
          <a:p>
            <a:pPr marL="0" indent="0">
              <a:buNone/>
            </a:pPr>
            <a:endParaRPr lang="en-US" sz="2400">
              <a:solidFill>
                <a:schemeClr val="tx1"/>
              </a:solidFill>
              <a:latin typeface="Calibri"/>
              <a:cs typeface="Arial"/>
            </a:endParaRPr>
          </a:p>
        </p:txBody>
      </p:sp>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1134" t="50000" r="29702" b="30626"/>
          <a:stretch/>
        </p:blipFill>
        <p:spPr bwMode="auto">
          <a:xfrm>
            <a:off x="7429499" y="2298927"/>
            <a:ext cx="4750524" cy="272629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ectangle 7"/>
          <p:cNvSpPr/>
          <p:nvPr/>
        </p:nvSpPr>
        <p:spPr>
          <a:xfrm>
            <a:off x="2409570" y="6401693"/>
            <a:ext cx="4889155" cy="276999"/>
          </a:xfrm>
          <a:prstGeom prst="rect">
            <a:avLst/>
          </a:prstGeom>
        </p:spPr>
        <p:txBody>
          <a:bodyPr wrap="square" lIns="91440" tIns="45720" rIns="91440" bIns="45720" anchor="t">
            <a:spAutoFit/>
          </a:bodyPr>
          <a:lstStyle/>
          <a:p>
            <a:pPr>
              <a:defRPr/>
            </a:pPr>
            <a:endParaRPr lang="en-US" sz="1200" b="1">
              <a:solidFill>
                <a:srgbClr val="002060"/>
              </a:solidFill>
              <a:latin typeface="Arial" pitchFamily="34" charset="0"/>
              <a:cs typeface="Arial" pitchFamily="34" charset="0"/>
            </a:endParaRPr>
          </a:p>
        </p:txBody>
      </p:sp>
      <p:sp>
        <p:nvSpPr>
          <p:cNvPr id="2" name="TextBox 1">
            <a:extLst>
              <a:ext uri="{FF2B5EF4-FFF2-40B4-BE49-F238E27FC236}">
                <a16:creationId xmlns:a16="http://schemas.microsoft.com/office/drawing/2014/main" id="{784DF70D-0C88-418D-1A3C-257B640742DC}"/>
              </a:ext>
            </a:extLst>
          </p:cNvPr>
          <p:cNvSpPr txBox="1"/>
          <p:nvPr/>
        </p:nvSpPr>
        <p:spPr>
          <a:xfrm>
            <a:off x="0" y="0"/>
            <a:ext cx="6837485"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b="1">
                <a:solidFill>
                  <a:schemeClr val="tx1">
                    <a:lumMod val="75000"/>
                    <a:lumOff val="25000"/>
                  </a:schemeClr>
                </a:solidFill>
                <a:latin typeface="Calibri"/>
                <a:cs typeface="Arial"/>
              </a:rPr>
              <a:t>Institutional Oppression</a:t>
            </a:r>
            <a:endParaRPr lang="en-US">
              <a:solidFill>
                <a:schemeClr val="tx1">
                  <a:lumMod val="75000"/>
                  <a:lumOff val="25000"/>
                </a:schemeClr>
              </a:solidFill>
              <a:latin typeface="Calibri"/>
            </a:endParaRPr>
          </a:p>
        </p:txBody>
      </p:sp>
    </p:spTree>
    <p:extLst>
      <p:ext uri="{BB962C8B-B14F-4D97-AF65-F5344CB8AC3E}">
        <p14:creationId xmlns:p14="http://schemas.microsoft.com/office/powerpoint/2010/main" val="20623922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429499" y="-23681"/>
            <a:ext cx="4801246" cy="688168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258736" y="1895876"/>
            <a:ext cx="7039989" cy="4472668"/>
          </a:xfrm>
        </p:spPr>
        <p:txBody>
          <a:bodyPr vert="horz" lIns="0" tIns="45720" rIns="0" bIns="45720" rtlCol="0" anchor="t">
            <a:noAutofit/>
          </a:bodyPr>
          <a:lstStyle/>
          <a:p>
            <a:pPr marL="0" indent="0">
              <a:buNone/>
            </a:pPr>
            <a:r>
              <a:rPr lang="en-US" sz="3200">
                <a:solidFill>
                  <a:schemeClr val="tx1">
                    <a:lumMod val="65000"/>
                    <a:lumOff val="35000"/>
                  </a:schemeClr>
                </a:solidFill>
                <a:latin typeface="Calibri"/>
                <a:cs typeface="Arial"/>
              </a:rPr>
              <a:t>Structural expression of oppression is bias </a:t>
            </a:r>
            <a:r>
              <a:rPr lang="en-US" sz="3200" i="1">
                <a:solidFill>
                  <a:schemeClr val="tx1">
                    <a:lumMod val="65000"/>
                    <a:lumOff val="35000"/>
                  </a:schemeClr>
                </a:solidFill>
                <a:latin typeface="Calibri"/>
                <a:cs typeface="Arial"/>
              </a:rPr>
              <a:t>across institutions and society</a:t>
            </a:r>
            <a:r>
              <a:rPr lang="en-US" sz="3200">
                <a:solidFill>
                  <a:schemeClr val="tx1">
                    <a:lumMod val="65000"/>
                    <a:lumOff val="35000"/>
                  </a:schemeClr>
                </a:solidFill>
                <a:latin typeface="Calibri"/>
                <a:cs typeface="Arial"/>
              </a:rPr>
              <a:t>. It’s the cumulative and compounded effects of an array of factors that systematically privilege some people and disadvantage others.</a:t>
            </a:r>
          </a:p>
          <a:p>
            <a:pPr marL="0" indent="0">
              <a:buNone/>
            </a:pPr>
            <a:r>
              <a:rPr lang="en-US" sz="2800" i="1">
                <a:solidFill>
                  <a:schemeClr val="tx1">
                    <a:lumMod val="65000"/>
                    <a:lumOff val="35000"/>
                  </a:schemeClr>
                </a:solidFill>
                <a:latin typeface="Calibri"/>
                <a:cs typeface="Arial"/>
              </a:rPr>
              <a:t>Examples: The “racial wealth divide”(where whites have many times the wealth of people of color) results from generations of discrimination and racial inequality. </a:t>
            </a:r>
          </a:p>
          <a:p>
            <a:pPr marL="0" indent="0">
              <a:buNone/>
            </a:pPr>
            <a:r>
              <a:rPr lang="en-US" sz="2400">
                <a:solidFill>
                  <a:schemeClr val="tx1"/>
                </a:solidFill>
                <a:latin typeface="Calibri"/>
                <a:cs typeface="Arial"/>
              </a:rPr>
              <a:t>            Source: Race Forward 2018</a:t>
            </a:r>
            <a:endParaRPr lang="en-US" sz="2400">
              <a:solidFill>
                <a:schemeClr val="tx1"/>
              </a:solidFill>
              <a:latin typeface="Calibri"/>
            </a:endParaRPr>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1134" t="76895" r="29702" b="5274"/>
          <a:stretch/>
        </p:blipFill>
        <p:spPr bwMode="auto">
          <a:xfrm>
            <a:off x="7429499" y="2298927"/>
            <a:ext cx="4829176" cy="272629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ectangle 6"/>
          <p:cNvSpPr/>
          <p:nvPr/>
        </p:nvSpPr>
        <p:spPr>
          <a:xfrm>
            <a:off x="2409570" y="6401693"/>
            <a:ext cx="4889155" cy="276999"/>
          </a:xfrm>
          <a:prstGeom prst="rect">
            <a:avLst/>
          </a:prstGeom>
        </p:spPr>
        <p:txBody>
          <a:bodyPr wrap="square" lIns="91440" tIns="45720" rIns="91440" bIns="45720" anchor="t">
            <a:spAutoFit/>
          </a:bodyPr>
          <a:lstStyle/>
          <a:p>
            <a:pPr>
              <a:defRPr/>
            </a:pPr>
            <a:endParaRPr lang="en-US" sz="1200" b="1">
              <a:solidFill>
                <a:srgbClr val="002060"/>
              </a:solidFill>
              <a:latin typeface="Arial" pitchFamily="34" charset="0"/>
              <a:cs typeface="Arial" pitchFamily="34" charset="0"/>
            </a:endParaRPr>
          </a:p>
        </p:txBody>
      </p:sp>
      <p:sp>
        <p:nvSpPr>
          <p:cNvPr id="4" name="TextBox 3">
            <a:extLst>
              <a:ext uri="{FF2B5EF4-FFF2-40B4-BE49-F238E27FC236}">
                <a16:creationId xmlns:a16="http://schemas.microsoft.com/office/drawing/2014/main" id="{F463FB7E-2E64-7586-E3B5-544E7AB3256C}"/>
              </a:ext>
            </a:extLst>
          </p:cNvPr>
          <p:cNvSpPr txBox="1"/>
          <p:nvPr/>
        </p:nvSpPr>
        <p:spPr>
          <a:xfrm>
            <a:off x="134427" y="-227782"/>
            <a:ext cx="7267142"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600" b="1">
                <a:solidFill>
                  <a:srgbClr val="404040"/>
                </a:solidFill>
              </a:rPr>
              <a:t>Structural Oppression</a:t>
            </a:r>
            <a:endParaRPr lang="en-US"/>
          </a:p>
        </p:txBody>
      </p:sp>
    </p:spTree>
    <p:extLst>
      <p:ext uri="{BB962C8B-B14F-4D97-AF65-F5344CB8AC3E}">
        <p14:creationId xmlns:p14="http://schemas.microsoft.com/office/powerpoint/2010/main" val="30714020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445708" y="505605"/>
            <a:ext cx="3164114" cy="786900"/>
          </a:xfrm>
          <a:prstGeom prst="rect">
            <a:avLst/>
          </a:prstGeom>
        </p:spPr>
        <p:txBody>
          <a:bodyPr spcFirstLastPara="1" vert="horz" wrap="square" lIns="91425" tIns="45700" rIns="91425" bIns="45700" rtlCol="0" anchor="ctr" anchorCtr="0">
            <a:normAutofit/>
          </a:bodyPr>
          <a:lstStyle/>
          <a:p>
            <a:pPr>
              <a:spcBef>
                <a:spcPts val="0"/>
              </a:spcBef>
            </a:pPr>
            <a:r>
              <a:rPr lang="en-US"/>
              <a:t>Key Points</a:t>
            </a:r>
            <a:endParaRPr/>
          </a:p>
        </p:txBody>
      </p:sp>
      <p:sp>
        <p:nvSpPr>
          <p:cNvPr id="462" name="Google Shape;462;g1468bb3220c_0_88"/>
          <p:cNvSpPr txBox="1">
            <a:spLocks noGrp="1"/>
          </p:cNvSpPr>
          <p:nvPr>
            <p:ph type="body" idx="1"/>
          </p:nvPr>
        </p:nvSpPr>
        <p:spPr>
          <a:xfrm>
            <a:off x="4079310" y="822996"/>
            <a:ext cx="7963338" cy="4919436"/>
          </a:xfrm>
          <a:prstGeom prst="rect">
            <a:avLst/>
          </a:prstGeom>
        </p:spPr>
        <p:txBody>
          <a:bodyPr spcFirstLastPara="1" vert="horz" wrap="square" lIns="91425" tIns="45700" rIns="91425" bIns="45700" rtlCol="0" anchor="t" anchorCtr="0">
            <a:noAutofit/>
          </a:bodyPr>
          <a:lstStyle/>
          <a:p>
            <a:pPr marL="0" indent="0">
              <a:lnSpc>
                <a:spcPct val="115000"/>
              </a:lnSpc>
              <a:spcBef>
                <a:spcPts val="0"/>
              </a:spcBef>
              <a:spcAft>
                <a:spcPts val="0"/>
              </a:spcAft>
              <a:buClr>
                <a:schemeClr val="dk1"/>
              </a:buClr>
              <a:buSzPts val="1100"/>
              <a:buNone/>
            </a:pPr>
            <a:r>
              <a:rPr lang="en-US" sz="2750" b="1">
                <a:solidFill>
                  <a:schemeClr val="dk1"/>
                </a:solidFill>
                <a:latin typeface="Arial"/>
                <a:ea typeface="Arial"/>
                <a:cs typeface="Arial"/>
                <a:sym typeface="Arial"/>
              </a:rPr>
              <a:t>1. There are no hard and fast lines between the levels – and changing one can affect another.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indent="0">
              <a:lnSpc>
                <a:spcPct val="115000"/>
              </a:lnSpc>
              <a:spcBef>
                <a:spcPts val="0"/>
              </a:spcBef>
              <a:spcAft>
                <a:spcPts val="0"/>
              </a:spcAft>
              <a:buClr>
                <a:schemeClr val="dk1"/>
              </a:buClr>
              <a:buSzPts val="1100"/>
              <a:buNone/>
            </a:pP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indent="0" algn="ctr">
              <a:lnSpc>
                <a:spcPct val="115000"/>
              </a:lnSpc>
              <a:spcBef>
                <a:spcPts val="0"/>
              </a:spcBef>
              <a:spcAft>
                <a:spcPts val="0"/>
              </a:spcAft>
              <a:buClr>
                <a:schemeClr val="dk1"/>
              </a:buClr>
              <a:buSzPts val="1100"/>
              <a:buNone/>
            </a:pPr>
            <a:r>
              <a:rPr lang="en-US" sz="2750">
                <a:solidFill>
                  <a:srgbClr val="7030A0"/>
                </a:solidFill>
                <a:latin typeface="Arial"/>
                <a:ea typeface="Arial"/>
                <a:cs typeface="Arial"/>
                <a:sym typeface="Arial"/>
              </a:rPr>
              <a:t>While we believe that the individual is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indent="0" algn="ctr">
              <a:lnSpc>
                <a:spcPct val="115000"/>
              </a:lnSpc>
              <a:spcBef>
                <a:spcPts val="0"/>
              </a:spcBef>
              <a:spcAft>
                <a:spcPts val="0"/>
              </a:spcAft>
              <a:buClr>
                <a:schemeClr val="dk1"/>
              </a:buClr>
              <a:buSzPts val="1100"/>
              <a:buNone/>
            </a:pPr>
            <a:r>
              <a:rPr lang="en-US" sz="2750">
                <a:solidFill>
                  <a:srgbClr val="7030A0"/>
                </a:solidFill>
                <a:latin typeface="Arial"/>
                <a:ea typeface="Arial"/>
                <a:cs typeface="Arial"/>
                <a:sym typeface="Arial"/>
              </a:rPr>
              <a:t>responsible for exploring personal bias …</a:t>
            </a:r>
            <a:r>
              <a:rPr lang="en-US" sz="2750">
                <a:solidFill>
                  <a:schemeClr val="dk1"/>
                </a:solidFill>
                <a:latin typeface="Arial"/>
                <a:ea typeface="Arial"/>
                <a:cs typeface="Arial"/>
                <a:sym typeface="Arial"/>
              </a:rPr>
              <a:t>​</a:t>
            </a:r>
          </a:p>
          <a:p>
            <a:pPr marL="0" indent="0" algn="ctr">
              <a:lnSpc>
                <a:spcPct val="115000"/>
              </a:lnSpc>
              <a:spcBef>
                <a:spcPts val="0"/>
              </a:spcBef>
              <a:spcAft>
                <a:spcPts val="0"/>
              </a:spcAft>
              <a:buClr>
                <a:schemeClr val="dk1"/>
              </a:buClr>
              <a:buSzPts val="1100"/>
              <a:buNone/>
            </a:pPr>
            <a:endParaRPr sz="2750">
              <a:solidFill>
                <a:schemeClr val="dk1"/>
              </a:solidFill>
              <a:latin typeface="Arial"/>
              <a:ea typeface="Arial"/>
              <a:cs typeface="Arial"/>
              <a:sym typeface="Arial"/>
            </a:endParaRPr>
          </a:p>
          <a:p>
            <a:pPr marL="0" indent="0">
              <a:lnSpc>
                <a:spcPct val="115000"/>
              </a:lnSpc>
              <a:spcBef>
                <a:spcPts val="0"/>
              </a:spcBef>
              <a:spcAft>
                <a:spcPts val="0"/>
              </a:spcAft>
              <a:buClr>
                <a:schemeClr val="dk1"/>
              </a:buClr>
              <a:buSzPts val="1100"/>
              <a:buNone/>
            </a:pPr>
            <a:r>
              <a:rPr lang="en-US" sz="2750">
                <a:solidFill>
                  <a:schemeClr val="dk1"/>
                </a:solidFill>
                <a:latin typeface="Arial"/>
                <a:ea typeface="Arial"/>
                <a:cs typeface="Arial"/>
                <a:sym typeface="Arial"/>
              </a:rPr>
              <a:t>​</a:t>
            </a:r>
            <a:r>
              <a:rPr lang="en-US" sz="2750" b="1">
                <a:solidFill>
                  <a:schemeClr val="dk1"/>
                </a:solidFill>
                <a:latin typeface="Arial"/>
                <a:ea typeface="Arial"/>
                <a:cs typeface="Arial"/>
                <a:sym typeface="Arial"/>
              </a:rPr>
              <a:t>2. The way to effect change is by addressing institutionalized and structural oppression – this is where injustice lives.  </a:t>
            </a:r>
            <a:endParaRPr sz="4900"/>
          </a:p>
        </p:txBody>
      </p:sp>
      <p:pic>
        <p:nvPicPr>
          <p:cNvPr id="5" name="Picture 2" descr="A picture containing text, red&#10;&#10;Description automatically generated">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srcRect l="6629" r="6629"/>
          <a:stretch/>
        </p:blipFill>
        <p:spPr bwMode="auto">
          <a:xfrm>
            <a:off x="295515" y="2290790"/>
            <a:ext cx="3314307" cy="2547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89443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759" y="1729888"/>
            <a:ext cx="6270742" cy="2841380"/>
          </a:xfrm>
        </p:spPr>
        <p:txBody>
          <a:bodyPr>
            <a:normAutofit/>
          </a:bodyPr>
          <a:lstStyle/>
          <a:p>
            <a:r>
              <a:rPr lang="en-US" sz="6600" b="1">
                <a:solidFill>
                  <a:schemeClr val="tx2">
                    <a:lumMod val="75000"/>
                  </a:schemeClr>
                </a:solidFill>
                <a:latin typeface="Calibri"/>
                <a:ea typeface="Calibri"/>
                <a:cs typeface="Arial"/>
              </a:rPr>
              <a:t>Hedy</a:t>
            </a:r>
            <a:r>
              <a:rPr lang="en-US" sz="5400" b="1" cap="none">
                <a:latin typeface="Arial" pitchFamily="34" charset="0"/>
                <a:cs typeface="Arial" pitchFamily="34" charset="0"/>
              </a:rPr>
              <a:t/>
            </a:r>
            <a:br>
              <a:rPr lang="en-US" sz="5400" b="1" cap="none">
                <a:latin typeface="Arial" pitchFamily="34" charset="0"/>
                <a:cs typeface="Arial" pitchFamily="34" charset="0"/>
              </a:rPr>
            </a:br>
            <a:endParaRPr lang="en-US" sz="5400" cap="none">
              <a:solidFill>
                <a:srgbClr val="FFFFCC"/>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6509659" y="205368"/>
            <a:ext cx="5519056" cy="4365900"/>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8955578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178"/>
          <p:cNvSpPr txBox="1">
            <a:spLocks/>
          </p:cNvSpPr>
          <p:nvPr/>
        </p:nvSpPr>
        <p:spPr>
          <a:xfrm>
            <a:off x="305687" y="231308"/>
            <a:ext cx="11336785" cy="962304"/>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buFont typeface="Arial"/>
              <a:buNone/>
            </a:pPr>
            <a:r>
              <a:rPr lang="en-US" sz="5400" b="1">
                <a:solidFill>
                  <a:schemeClr val="tx1">
                    <a:lumMod val="75000"/>
                    <a:lumOff val="25000"/>
                  </a:schemeClr>
                </a:solidFill>
                <a:latin typeface="Calibri"/>
                <a:ea typeface="Arial"/>
                <a:cs typeface="Arial"/>
                <a:sym typeface="Arial"/>
              </a:rPr>
              <a:t>Expressions of Oppression Exercise</a:t>
            </a:r>
            <a:endParaRPr lang="en-US" sz="5400" b="1">
              <a:solidFill>
                <a:schemeClr val="tx1">
                  <a:lumMod val="75000"/>
                  <a:lumOff val="25000"/>
                </a:schemeClr>
              </a:solidFill>
              <a:latin typeface="Calibri"/>
              <a:ea typeface="Arial"/>
              <a:cs typeface="Arial"/>
            </a:endParaRPr>
          </a:p>
        </p:txBody>
      </p:sp>
      <p:sp>
        <p:nvSpPr>
          <p:cNvPr id="6" name="Rectangle 5"/>
          <p:cNvSpPr/>
          <p:nvPr/>
        </p:nvSpPr>
        <p:spPr>
          <a:xfrm>
            <a:off x="413657" y="1182023"/>
            <a:ext cx="11120846" cy="4031873"/>
          </a:xfrm>
          <a:prstGeom prst="rect">
            <a:avLst/>
          </a:prstGeom>
        </p:spPr>
        <p:txBody>
          <a:bodyPr wrap="square" lIns="91440" tIns="45720" rIns="91440" bIns="45720" anchor="t">
            <a:spAutoFit/>
          </a:bodyPr>
          <a:lstStyle/>
          <a:p>
            <a:pPr marL="571500" indent="-571500">
              <a:buAutoNum type="arabicPeriod"/>
            </a:pPr>
            <a:r>
              <a:rPr lang="en-US" sz="3200" b="1">
                <a:latin typeface="Arial"/>
                <a:cs typeface="Arial"/>
              </a:rPr>
              <a:t>We are going count off by 10’s</a:t>
            </a:r>
            <a:endParaRPr lang="en-US">
              <a:ea typeface="Calibri"/>
              <a:cs typeface="Calibri"/>
            </a:endParaRPr>
          </a:p>
          <a:p>
            <a:pPr marL="571500" indent="-571500">
              <a:buAutoNum type="arabicPeriod"/>
            </a:pPr>
            <a:r>
              <a:rPr lang="en-US" sz="3200" b="1">
                <a:latin typeface="Arial"/>
                <a:cs typeface="Arial"/>
              </a:rPr>
              <a:t>There are 10 Scenarios</a:t>
            </a:r>
          </a:p>
          <a:p>
            <a:pPr marL="571500" indent="-571500">
              <a:buAutoNum type="arabicPeriod"/>
            </a:pPr>
            <a:r>
              <a:rPr lang="en-US" sz="3200" b="1">
                <a:latin typeface="Arial"/>
                <a:cs typeface="Arial"/>
              </a:rPr>
              <a:t>Identify which level of expression of oppression your scenario is. </a:t>
            </a:r>
          </a:p>
          <a:p>
            <a:pPr marL="571500" indent="-571500">
              <a:buAutoNum type="arabicPeriod"/>
            </a:pPr>
            <a:r>
              <a:rPr lang="en-US" sz="3200" b="1">
                <a:latin typeface="Arial"/>
                <a:cs typeface="Arial"/>
              </a:rPr>
              <a:t>Your team will be responsible for providing a two-sentence summary of the scenario, identifying the level of expression of racism – and providing “why” you came to this conclusion (total of 3 minutes).</a:t>
            </a:r>
            <a:endParaRPr lang="en-US" sz="3200">
              <a:latin typeface="Arial"/>
              <a:cs typeface="Arial"/>
            </a:endParaRPr>
          </a:p>
        </p:txBody>
      </p:sp>
    </p:spTree>
    <p:extLst>
      <p:ext uri="{BB962C8B-B14F-4D97-AF65-F5344CB8AC3E}">
        <p14:creationId xmlns:p14="http://schemas.microsoft.com/office/powerpoint/2010/main" val="20454838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051E7-21D6-410C-B473-7AFC34096BFF}"/>
              </a:ext>
            </a:extLst>
          </p:cNvPr>
          <p:cNvSpPr>
            <a:spLocks noGrp="1"/>
          </p:cNvSpPr>
          <p:nvPr>
            <p:ph type="title"/>
          </p:nvPr>
        </p:nvSpPr>
        <p:spPr>
          <a:xfrm>
            <a:off x="255714" y="286603"/>
            <a:ext cx="11441704" cy="1088669"/>
          </a:xfrm>
        </p:spPr>
        <p:txBody>
          <a:bodyPr>
            <a:noAutofit/>
          </a:bodyPr>
          <a:lstStyle/>
          <a:p>
            <a:r>
              <a:rPr lang="en-US" sz="5400"/>
              <a:t>Report and Debrief</a:t>
            </a:r>
          </a:p>
        </p:txBody>
      </p:sp>
      <p:sp>
        <p:nvSpPr>
          <p:cNvPr id="3" name="Content Placeholder 2">
            <a:extLst>
              <a:ext uri="{FF2B5EF4-FFF2-40B4-BE49-F238E27FC236}">
                <a16:creationId xmlns:a16="http://schemas.microsoft.com/office/drawing/2014/main" id="{8348F3CD-5725-452A-B7DB-D782E750FCFD}"/>
              </a:ext>
            </a:extLst>
          </p:cNvPr>
          <p:cNvSpPr>
            <a:spLocks noGrp="1"/>
          </p:cNvSpPr>
          <p:nvPr>
            <p:ph idx="1"/>
          </p:nvPr>
        </p:nvSpPr>
        <p:spPr>
          <a:xfrm>
            <a:off x="509257" y="1349154"/>
            <a:ext cx="11188161" cy="4519939"/>
          </a:xfrm>
        </p:spPr>
        <p:txBody>
          <a:bodyPr vert="horz" lIns="0" tIns="45720" rIns="0" bIns="45720" rtlCol="0" anchor="t">
            <a:normAutofit lnSpcReduction="10000"/>
          </a:bodyPr>
          <a:lstStyle/>
          <a:p>
            <a:pPr marL="0" indent="0" algn="ctr">
              <a:buNone/>
            </a:pPr>
            <a:endParaRPr lang="en-US" sz="4800" b="1"/>
          </a:p>
          <a:p>
            <a:pPr marL="0" indent="0" algn="ctr">
              <a:buNone/>
            </a:pPr>
            <a:r>
              <a:rPr lang="en-US" sz="4800" b="1"/>
              <a:t>3 Minute Report Outs </a:t>
            </a:r>
            <a:endParaRPr lang="en-US" sz="4400" b="1">
              <a:cs typeface="Calibri" panose="020F0502020204030204"/>
            </a:endParaRPr>
          </a:p>
          <a:p>
            <a:pPr marL="0" indent="0">
              <a:buNone/>
            </a:pPr>
            <a:r>
              <a:rPr lang="en-US" sz="4400"/>
              <a:t>Please share…</a:t>
            </a:r>
            <a:endParaRPr lang="en-US" sz="4400">
              <a:ea typeface="Calibri"/>
              <a:cs typeface="Calibri"/>
            </a:endParaRPr>
          </a:p>
          <a:p>
            <a:pPr marL="1046480" lvl="2" indent="-571500">
              <a:buFont typeface="Wingdings" panose="020F0502020204030204" pitchFamily="34" charset="0"/>
              <a:buChar char="Ø"/>
            </a:pPr>
            <a:r>
              <a:rPr lang="en-US" sz="3800"/>
              <a:t>Two sentence summary </a:t>
            </a:r>
            <a:endParaRPr lang="en-US" sz="3800">
              <a:cs typeface="Calibri" panose="020F0502020204030204"/>
            </a:endParaRPr>
          </a:p>
          <a:p>
            <a:pPr marL="1046480" lvl="2" indent="-571500">
              <a:buFont typeface="Wingdings" panose="020F0502020204030204" pitchFamily="34" charset="0"/>
              <a:buChar char="Ø"/>
            </a:pPr>
            <a:r>
              <a:rPr lang="en-US" sz="3800"/>
              <a:t>What level did your group determine your scenario was at? </a:t>
            </a:r>
          </a:p>
          <a:p>
            <a:pPr marL="1046480" lvl="2" indent="-571500">
              <a:buFont typeface="Wingdings" panose="020F0502020204030204" pitchFamily="34" charset="0"/>
              <a:buChar char="Ø"/>
            </a:pPr>
            <a:r>
              <a:rPr lang="en-US" sz="3800"/>
              <a:t>Why did your group choose this level? </a:t>
            </a:r>
            <a:endParaRPr lang="en-US" sz="3800">
              <a:ea typeface="Calibri"/>
              <a:cs typeface="Calibri"/>
            </a:endParaRPr>
          </a:p>
        </p:txBody>
      </p:sp>
    </p:spTree>
    <p:extLst>
      <p:ext uri="{BB962C8B-B14F-4D97-AF65-F5344CB8AC3E}">
        <p14:creationId xmlns:p14="http://schemas.microsoft.com/office/powerpoint/2010/main" val="20099153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F89FC01-D0CF-4899-A184-1F00703630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F4E5A9FF-C93F-4A6D-ABDE-2533C3017B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6" name="Straight Connector 15">
            <a:extLst>
              <a:ext uri="{FF2B5EF4-FFF2-40B4-BE49-F238E27FC236}">
                <a16:creationId xmlns:a16="http://schemas.microsoft.com/office/drawing/2014/main" id="{890A4124-979D-4376-AA58-6501D58B67B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028EB86-853A-C330-63BB-4BDEC5BBF640}"/>
              </a:ext>
            </a:extLst>
          </p:cNvPr>
          <p:cNvSpPr>
            <a:spLocks noGrp="1"/>
          </p:cNvSpPr>
          <p:nvPr>
            <p:ph type="title"/>
          </p:nvPr>
        </p:nvSpPr>
        <p:spPr>
          <a:xfrm>
            <a:off x="1097280" y="286603"/>
            <a:ext cx="10058400" cy="1450757"/>
          </a:xfrm>
        </p:spPr>
        <p:txBody>
          <a:bodyPr vert="horz" lIns="91440" tIns="45720" rIns="91440" bIns="45720" rtlCol="0" anchor="b">
            <a:normAutofit/>
          </a:bodyPr>
          <a:lstStyle/>
          <a:p>
            <a:r>
              <a:rPr lang="en-US"/>
              <a:t>Oppression in Medicine Scenario #1</a:t>
            </a:r>
          </a:p>
        </p:txBody>
      </p:sp>
      <p:pic>
        <p:nvPicPr>
          <p:cNvPr id="7" name="Content Placeholder 6" descr="A white rectangular sign with black text&#10;&#10;Description automatically generated">
            <a:extLst>
              <a:ext uri="{FF2B5EF4-FFF2-40B4-BE49-F238E27FC236}">
                <a16:creationId xmlns:a16="http://schemas.microsoft.com/office/drawing/2014/main" id="{79B60B3F-DC46-3C24-D2E0-2B9D34A32CB8}"/>
              </a:ext>
            </a:extLst>
          </p:cNvPr>
          <p:cNvPicPr>
            <a:picLocks noGrp="1" noChangeAspect="1"/>
          </p:cNvPicPr>
          <p:nvPr>
            <p:ph sz="half" idx="2"/>
          </p:nvPr>
        </p:nvPicPr>
        <p:blipFill>
          <a:blip r:embed="rId2"/>
          <a:stretch>
            <a:fillRect/>
          </a:stretch>
        </p:blipFill>
        <p:spPr>
          <a:xfrm>
            <a:off x="1076432" y="2292535"/>
            <a:ext cx="3094997" cy="2718578"/>
          </a:xfrm>
          <a:prstGeom prst="rect">
            <a:avLst/>
          </a:prstGeom>
        </p:spPr>
      </p:pic>
      <p:sp>
        <p:nvSpPr>
          <p:cNvPr id="4" name="Content Placeholder 3">
            <a:extLst>
              <a:ext uri="{FF2B5EF4-FFF2-40B4-BE49-F238E27FC236}">
                <a16:creationId xmlns:a16="http://schemas.microsoft.com/office/drawing/2014/main" id="{87666DE1-2249-BC89-4320-1700F3C2CF0E}"/>
              </a:ext>
            </a:extLst>
          </p:cNvPr>
          <p:cNvSpPr>
            <a:spLocks noGrp="1"/>
          </p:cNvSpPr>
          <p:nvPr>
            <p:ph sz="half" idx="1"/>
          </p:nvPr>
        </p:nvSpPr>
        <p:spPr>
          <a:xfrm>
            <a:off x="4639733" y="1845734"/>
            <a:ext cx="6515947" cy="4023360"/>
          </a:xfrm>
        </p:spPr>
        <p:txBody>
          <a:bodyPr vert="horz" lIns="0" tIns="45720" rIns="0" bIns="45720" rtlCol="0" anchor="t">
            <a:noAutofit/>
          </a:bodyPr>
          <a:lstStyle/>
          <a:p>
            <a:r>
              <a:rPr lang="en-US" sz="1600">
                <a:ea typeface="Calibri"/>
                <a:cs typeface="Calibri"/>
              </a:rPr>
              <a:t>Transgender and gender non-conforming people face rampant discrimination in health care settings, are regularly denied needed care, and experience a range of health risks because they are transgender or gender non-conforming, according to a report of more than 6,450 transgender and gender non-conforming people. The National Transgender Discrimination Survey: Report on Health and Health Care was released nationally today by the National Gay and Lesbian Task Force and the National Center for Transgender Equality.</a:t>
            </a:r>
          </a:p>
          <a:p>
            <a:r>
              <a:rPr lang="en-US" sz="1600">
                <a:solidFill>
                  <a:srgbClr val="000000"/>
                </a:solidFill>
                <a:ea typeface="Calibri"/>
                <a:cs typeface="Calibri"/>
              </a:rPr>
              <a:t>Key findings include:</a:t>
            </a:r>
          </a:p>
          <a:p>
            <a:r>
              <a:rPr lang="en-US" sz="1600">
                <a:solidFill>
                  <a:srgbClr val="000000"/>
                </a:solidFill>
                <a:ea typeface="Calibri"/>
                <a:cs typeface="Calibri"/>
              </a:rPr>
              <a:t>Nearly 1 in 5 (19 percent) reported being refused care outright because they were transgender or gender non-conforming.</a:t>
            </a:r>
          </a:p>
          <a:p>
            <a:r>
              <a:rPr lang="en-US" sz="1600">
                <a:solidFill>
                  <a:srgbClr val="000000"/>
                </a:solidFill>
                <a:ea typeface="Calibri"/>
                <a:cs typeface="Calibri"/>
              </a:rPr>
              <a:t>Survey participants reported very high levels of postponing medical care when sick or injured due to discrimination and disrespect (28 percent).</a:t>
            </a:r>
          </a:p>
          <a:p>
            <a:r>
              <a:rPr lang="en-US" sz="1600" err="1">
                <a:solidFill>
                  <a:srgbClr val="000000"/>
                </a:solidFill>
                <a:ea typeface="Calibri"/>
                <a:cs typeface="Calibri"/>
              </a:rPr>
              <a:t>Harrassment</a:t>
            </a:r>
            <a:r>
              <a:rPr lang="en-US" sz="1600">
                <a:solidFill>
                  <a:srgbClr val="000000"/>
                </a:solidFill>
                <a:ea typeface="Calibri"/>
                <a:cs typeface="Calibri"/>
              </a:rPr>
              <a:t>: 28 percent of respondents were subjected to harassment in medical settings.</a:t>
            </a:r>
          </a:p>
          <a:p>
            <a:endParaRPr lang="en-US">
              <a:ea typeface="Calibri"/>
              <a:cs typeface="Calibri"/>
            </a:endParaRPr>
          </a:p>
        </p:txBody>
      </p:sp>
    </p:spTree>
    <p:extLst>
      <p:ext uri="{BB962C8B-B14F-4D97-AF65-F5344CB8AC3E}">
        <p14:creationId xmlns:p14="http://schemas.microsoft.com/office/powerpoint/2010/main" val="40962103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B1B3B-FA4B-91B2-12E1-4338406F3F21}"/>
              </a:ext>
            </a:extLst>
          </p:cNvPr>
          <p:cNvSpPr>
            <a:spLocks noGrp="1"/>
          </p:cNvSpPr>
          <p:nvPr>
            <p:ph type="title"/>
          </p:nvPr>
        </p:nvSpPr>
        <p:spPr/>
        <p:txBody>
          <a:bodyPr/>
          <a:lstStyle/>
          <a:p>
            <a:r>
              <a:rPr lang="en-US">
                <a:ea typeface="Calibri Light"/>
                <a:cs typeface="Calibri Light"/>
              </a:rPr>
              <a:t>Financial Services Scenario #2</a:t>
            </a:r>
          </a:p>
        </p:txBody>
      </p:sp>
      <p:pic>
        <p:nvPicPr>
          <p:cNvPr id="5" name="Content Placeholder 4" descr="A rainbow flag and a building&#10;&#10;Description automatically generated">
            <a:extLst>
              <a:ext uri="{FF2B5EF4-FFF2-40B4-BE49-F238E27FC236}">
                <a16:creationId xmlns:a16="http://schemas.microsoft.com/office/drawing/2014/main" id="{88BE5F23-1B16-9467-4716-1691B89FC3CB}"/>
              </a:ext>
            </a:extLst>
          </p:cNvPr>
          <p:cNvPicPr>
            <a:picLocks noGrp="1" noChangeAspect="1"/>
          </p:cNvPicPr>
          <p:nvPr>
            <p:ph sz="half" idx="1"/>
          </p:nvPr>
        </p:nvPicPr>
        <p:blipFill>
          <a:blip r:embed="rId2"/>
          <a:stretch>
            <a:fillRect/>
          </a:stretch>
        </p:blipFill>
        <p:spPr>
          <a:xfrm>
            <a:off x="1088655" y="2435683"/>
            <a:ext cx="4794584" cy="2733173"/>
          </a:xfrm>
        </p:spPr>
      </p:pic>
      <p:sp>
        <p:nvSpPr>
          <p:cNvPr id="4" name="Content Placeholder 3">
            <a:extLst>
              <a:ext uri="{FF2B5EF4-FFF2-40B4-BE49-F238E27FC236}">
                <a16:creationId xmlns:a16="http://schemas.microsoft.com/office/drawing/2014/main" id="{3E270D34-BC07-AC4F-81F1-2307ACCD3F70}"/>
              </a:ext>
            </a:extLst>
          </p:cNvPr>
          <p:cNvSpPr>
            <a:spLocks noGrp="1"/>
          </p:cNvSpPr>
          <p:nvPr>
            <p:ph sz="half" idx="2"/>
          </p:nvPr>
        </p:nvSpPr>
        <p:spPr/>
        <p:txBody>
          <a:bodyPr vert="horz" lIns="0" tIns="45720" rIns="0" bIns="45720" rtlCol="0" anchor="t">
            <a:normAutofit/>
          </a:bodyPr>
          <a:lstStyle/>
          <a:p>
            <a:r>
              <a:rPr lang="en-US" sz="1600">
                <a:ea typeface="Calibri"/>
                <a:cs typeface="Calibri"/>
              </a:rPr>
              <a:t>M</a:t>
            </a:r>
            <a:r>
              <a:rPr lang="en-US" sz="1600">
                <a:solidFill>
                  <a:srgbClr val="000000"/>
                </a:solidFill>
                <a:ea typeface="Calibri"/>
                <a:cs typeface="Calibri"/>
              </a:rPr>
              <a:t>embers of the LGBTQIA+ community are still struggling, in some instances, to access financial services that would help them manage their money.</a:t>
            </a:r>
          </a:p>
          <a:p>
            <a:r>
              <a:rPr lang="en-US" sz="1600">
                <a:solidFill>
                  <a:srgbClr val="000000"/>
                </a:solidFill>
                <a:ea typeface="Calibri"/>
                <a:cs typeface="Calibri"/>
              </a:rPr>
              <a:t> </a:t>
            </a:r>
            <a:r>
              <a:rPr lang="en-US" sz="1600">
                <a:ea typeface="Calibri"/>
                <a:cs typeface="Calibri"/>
              </a:rPr>
              <a:t>S</a:t>
            </a:r>
            <a:r>
              <a:rPr lang="en-US" sz="1600">
                <a:solidFill>
                  <a:srgbClr val="000000"/>
                </a:solidFill>
                <a:ea typeface="Calibri"/>
                <a:cs typeface="Calibri"/>
              </a:rPr>
              <a:t>ome 30% of LGBTQIA+ adults have experienced bias, discrimination or exclusion in the financial services sector, either from individuals or organizations, a survey from the National Endowment for Financial Education found. The online survey of more than 1,000 adults in the LGBTQ+ community took place from May 6 to May 17.</a:t>
            </a:r>
          </a:p>
          <a:p>
            <a:r>
              <a:rPr lang="en-US" sz="1600">
                <a:solidFill>
                  <a:srgbClr val="000000"/>
                </a:solidFill>
                <a:ea typeface="Calibri"/>
                <a:cs typeface="Calibri"/>
              </a:rPr>
              <a:t>Of those who experienced such barriers to accessing financial services, many noted that age and orientation were the top reasons they felt led to the experience. In addition, transgender respondents face the most discrimination, the survey found. </a:t>
            </a:r>
          </a:p>
          <a:p>
            <a:endParaRPr lang="en-US">
              <a:ea typeface="Calibri"/>
              <a:cs typeface="Calibri"/>
            </a:endParaRPr>
          </a:p>
        </p:txBody>
      </p:sp>
    </p:spTree>
    <p:extLst>
      <p:ext uri="{BB962C8B-B14F-4D97-AF65-F5344CB8AC3E}">
        <p14:creationId xmlns:p14="http://schemas.microsoft.com/office/powerpoint/2010/main" val="3705335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DF7C36B-2A95-4DB1-A402-5367DFD5118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9FCA75FA-F681-4B5D-93C7-49F3DDA1D8E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834E074C-27C4-4E38-B099-012123B754E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311973C2-EB8B-452A-A698-4A252FD3AE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10162E77-11AD-44A7-84EC-40C59EEFBD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F50435-A388-EEAF-3424-4FDDBAD76108}"/>
              </a:ext>
            </a:extLst>
          </p:cNvPr>
          <p:cNvSpPr>
            <a:spLocks noGrp="1"/>
          </p:cNvSpPr>
          <p:nvPr>
            <p:ph type="title"/>
          </p:nvPr>
        </p:nvSpPr>
        <p:spPr>
          <a:xfrm>
            <a:off x="5181601" y="634946"/>
            <a:ext cx="6368142" cy="1450757"/>
          </a:xfrm>
        </p:spPr>
        <p:txBody>
          <a:bodyPr vert="horz" lIns="91440" tIns="45720" rIns="91440" bIns="45720" rtlCol="0" anchor="b">
            <a:normAutofit/>
          </a:bodyPr>
          <a:lstStyle/>
          <a:p>
            <a:r>
              <a:rPr lang="en-US"/>
              <a:t>Workplace Gender Change Scenario #3</a:t>
            </a:r>
          </a:p>
        </p:txBody>
      </p:sp>
      <p:pic>
        <p:nvPicPr>
          <p:cNvPr id="5" name="Content Placeholder 4" descr="A person wearing glasses and a floral shirt&#10;&#10;Description automatically generated">
            <a:extLst>
              <a:ext uri="{FF2B5EF4-FFF2-40B4-BE49-F238E27FC236}">
                <a16:creationId xmlns:a16="http://schemas.microsoft.com/office/drawing/2014/main" id="{7F639502-EDCE-9C57-F666-F5DE398878F8}"/>
              </a:ext>
            </a:extLst>
          </p:cNvPr>
          <p:cNvPicPr>
            <a:picLocks noGrp="1" noChangeAspect="1"/>
          </p:cNvPicPr>
          <p:nvPr>
            <p:ph sz="half" idx="1"/>
          </p:nvPr>
        </p:nvPicPr>
        <p:blipFill>
          <a:blip r:embed="rId2"/>
          <a:srcRect l="24414" r="30422" b="2"/>
          <a:stretch/>
        </p:blipFill>
        <p:spPr>
          <a:xfrm>
            <a:off x="20" y="-12128"/>
            <a:ext cx="4654276" cy="6870127"/>
          </a:xfrm>
          <a:prstGeom prst="rect">
            <a:avLst/>
          </a:prstGeom>
        </p:spPr>
      </p:pic>
      <p:cxnSp>
        <p:nvCxnSpPr>
          <p:cNvPr id="20" name="Straight Connector 19">
            <a:extLst>
              <a:ext uri="{FF2B5EF4-FFF2-40B4-BE49-F238E27FC236}">
                <a16:creationId xmlns:a16="http://schemas.microsoft.com/office/drawing/2014/main" id="{5AB158E9-1B40-4CD6-95F0-95CA11DF7B7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1257B3A1-0EF9-EF3B-7BC5-99035F5409A4}"/>
              </a:ext>
            </a:extLst>
          </p:cNvPr>
          <p:cNvSpPr>
            <a:spLocks noGrp="1"/>
          </p:cNvSpPr>
          <p:nvPr>
            <p:ph sz="half" idx="2"/>
          </p:nvPr>
        </p:nvSpPr>
        <p:spPr>
          <a:xfrm>
            <a:off x="5181601" y="2198914"/>
            <a:ext cx="6368142" cy="3670180"/>
          </a:xfrm>
        </p:spPr>
        <p:txBody>
          <a:bodyPr vert="horz" lIns="0" tIns="45720" rIns="0" bIns="45720" rtlCol="0" anchor="t">
            <a:normAutofit/>
          </a:bodyPr>
          <a:lstStyle/>
          <a:p>
            <a:r>
              <a:rPr lang="en-US" sz="1100">
                <a:solidFill>
                  <a:srgbClr val="0C0C0C"/>
                </a:solidFill>
                <a:ea typeface="Calibri"/>
                <a:cs typeface="Calibri"/>
              </a:rPr>
              <a:t>It took Aimee Stephens several months to write a letter to her boss explaining that she was a transgender woman and planned to start coming to work as her true self.</a:t>
            </a:r>
          </a:p>
          <a:p>
            <a:r>
              <a:rPr lang="en-US" sz="1100">
                <a:solidFill>
                  <a:srgbClr val="0C0C0C"/>
                </a:solidFill>
                <a:ea typeface="Calibri"/>
                <a:cs typeface="Calibri"/>
              </a:rPr>
              <a:t>She had been working as a funeral director and embalmer for RG &amp; GR Harris Funeral Homes in Garden City, Michigan, for almost six years. </a:t>
            </a:r>
            <a:r>
              <a:rPr lang="en-US" sz="1100" u="sng">
                <a:ea typeface="Calibri"/>
                <a:cs typeface="Calibri"/>
                <a:hlinkClick r:id="rId3"/>
              </a:rPr>
              <a:t>She loved her job</a:t>
            </a:r>
            <a:r>
              <a:rPr lang="en-US" sz="1100">
                <a:solidFill>
                  <a:srgbClr val="0C0C0C"/>
                </a:solidFill>
                <a:ea typeface="Calibri"/>
                <a:cs typeface="Calibri"/>
              </a:rPr>
              <a:t>, but didn’t want to hide who she was anymore.</a:t>
            </a:r>
          </a:p>
          <a:p>
            <a:r>
              <a:rPr lang="en-US" sz="1100">
                <a:solidFill>
                  <a:srgbClr val="0C0C0C"/>
                </a:solidFill>
                <a:ea typeface="Calibri"/>
                <a:cs typeface="Calibri"/>
              </a:rPr>
              <a:t>She agonized over what to say in the letter, wrote several drafts and sought input from her therapist. Finally satisfied, she handed the letter to her boss in the summer of 2013.</a:t>
            </a:r>
          </a:p>
          <a:p>
            <a:r>
              <a:rPr lang="en-US" sz="1100">
                <a:solidFill>
                  <a:srgbClr val="0C0C0C"/>
                </a:solidFill>
                <a:ea typeface="Calibri"/>
                <a:cs typeface="Calibri"/>
              </a:rPr>
              <a:t>“He read it, he folded it up and put it in his pocket,” Stephens recalled in an interview with CNN. “And basically stood up and walked away.”</a:t>
            </a:r>
          </a:p>
          <a:p>
            <a:r>
              <a:rPr lang="en-US" sz="1100">
                <a:solidFill>
                  <a:srgbClr val="0C0C0C"/>
                </a:solidFill>
                <a:ea typeface="Calibri"/>
                <a:cs typeface="Calibri"/>
              </a:rPr>
              <a:t>She was fired two weeks later.  Stephens </a:t>
            </a:r>
            <a:r>
              <a:rPr lang="en-US" sz="1100" u="sng">
                <a:ea typeface="Calibri"/>
                <a:cs typeface="Calibri"/>
                <a:hlinkClick r:id="rId4"/>
              </a:rPr>
              <a:t>filed a complaint</a:t>
            </a:r>
            <a:r>
              <a:rPr lang="en-US" sz="1100">
                <a:solidFill>
                  <a:srgbClr val="0C0C0C"/>
                </a:solidFill>
                <a:ea typeface="Calibri"/>
                <a:cs typeface="Calibri"/>
              </a:rPr>
              <a:t> with the Equal Employment Opportunity Commission, which then sued the funeral home claiming that firing Stephens for being transgender was unlawful sex discrimination based on her employer’s sex- or gender-based expectations.</a:t>
            </a:r>
          </a:p>
          <a:p>
            <a:r>
              <a:rPr lang="en-US" sz="1100">
                <a:solidFill>
                  <a:srgbClr val="0C0C0C"/>
                </a:solidFill>
                <a:ea typeface="Calibri"/>
                <a:cs typeface="Calibri"/>
              </a:rPr>
              <a:t>“I was proposing to go from being a man in a suit to a woman in a dress and they couldn’t handle that part,” Stephens said.</a:t>
            </a:r>
          </a:p>
          <a:p>
            <a:r>
              <a:rPr lang="en-US" sz="1100">
                <a:solidFill>
                  <a:srgbClr val="0C0C0C"/>
                </a:solidFill>
                <a:ea typeface="Calibri"/>
                <a:cs typeface="Calibri"/>
              </a:rPr>
              <a:t>Her boss stated that he fired Stephens because she “was no longer going to represent himself as a man” and “wanted to dress as a woman,”</a:t>
            </a:r>
          </a:p>
          <a:p>
            <a:endParaRPr lang="en-US">
              <a:ea typeface="Calibri"/>
              <a:cs typeface="Calibri"/>
            </a:endParaRPr>
          </a:p>
        </p:txBody>
      </p:sp>
    </p:spTree>
    <p:extLst>
      <p:ext uri="{BB962C8B-B14F-4D97-AF65-F5344CB8AC3E}">
        <p14:creationId xmlns:p14="http://schemas.microsoft.com/office/powerpoint/2010/main" val="32126867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56811" y="8048"/>
            <a:ext cx="4135189" cy="6850053"/>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302783" y="1721932"/>
            <a:ext cx="7751736" cy="4703698"/>
          </a:xfrm>
        </p:spPr>
        <p:txBody>
          <a:bodyPr vert="horz" lIns="0" tIns="45720" rIns="0" bIns="45720" rtlCol="0" anchor="t">
            <a:noAutofit/>
          </a:bodyPr>
          <a:lstStyle/>
          <a:p>
            <a:pPr>
              <a:spcBef>
                <a:spcPts val="0"/>
              </a:spcBef>
              <a:buClr>
                <a:schemeClr val="dk1"/>
              </a:buClr>
              <a:buSzPct val="25000"/>
              <a:buFont typeface="Arial"/>
              <a:buNone/>
            </a:pPr>
            <a:endParaRPr lang="en-US" sz="2300">
              <a:solidFill>
                <a:srgbClr val="002060"/>
              </a:solidFill>
              <a:effectLst>
                <a:outerShdw blurRad="38100" dist="38100" dir="2700000" algn="tl">
                  <a:srgbClr val="000000">
                    <a:alpha val="43137"/>
                  </a:srgbClr>
                </a:outerShdw>
              </a:effectLst>
              <a:latin typeface="Calibri"/>
              <a:ea typeface="Arial"/>
              <a:cs typeface="Arial"/>
            </a:endParaRPr>
          </a:p>
          <a:p>
            <a:pPr marL="0" indent="0">
              <a:buNone/>
            </a:pPr>
            <a:r>
              <a:rPr lang="en-US" sz="2300">
                <a:latin typeface="Calibri"/>
                <a:cs typeface="Arial"/>
              </a:rPr>
              <a:t>Teenagers in New Hampshire taunted an 8-year-old biracial boy with racial slurs and then pushed him off a picnic table with a rope around his neck, injuring him, the boy’s family said.</a:t>
            </a:r>
            <a:endParaRPr lang="en-US" sz="2300">
              <a:latin typeface="Calibri"/>
              <a:ea typeface="Calibri"/>
              <a:cs typeface="Arial"/>
            </a:endParaRPr>
          </a:p>
          <a:p>
            <a:pPr marL="0" indent="0">
              <a:buNone/>
            </a:pPr>
            <a:r>
              <a:rPr lang="en-US" sz="2300">
                <a:latin typeface="Calibri"/>
                <a:cs typeface="Arial"/>
              </a:rPr>
              <a:t>The child was treated at a hospital for cuts to his neck following the near-hanging Aug. 28 in Claremont, the boy’s grandmother, Lorrie Slattery, </a:t>
            </a:r>
            <a:r>
              <a:rPr lang="en-US" sz="2300">
                <a:latin typeface="Calibri"/>
                <a:cs typeface="Arial"/>
                <a:hlinkClick r:id="rId3"/>
              </a:rPr>
              <a:t>told the Valley News of West Lebanon, N.H.</a:t>
            </a:r>
            <a:r>
              <a:rPr lang="en-US" sz="2300">
                <a:latin typeface="Calibri"/>
                <a:cs typeface="Arial"/>
              </a:rPr>
              <a:t> He has since been released and has returned to school in Claremont…</a:t>
            </a:r>
            <a:endParaRPr lang="en-US" sz="2300">
              <a:latin typeface="Calibri"/>
              <a:ea typeface="Calibri"/>
              <a:cs typeface="Arial"/>
            </a:endParaRPr>
          </a:p>
          <a:p>
            <a:pPr marL="0" indent="0">
              <a:buNone/>
            </a:pPr>
            <a:r>
              <a:rPr lang="en-US" sz="2300">
                <a:latin typeface="Calibri"/>
                <a:cs typeface="Arial"/>
              </a:rPr>
              <a:t>… An expert on abuse who spoke to the boy at the hospital said he swung from his neck three times before being able to remove the rope, Slattery said. None of the teens came to his aid, she said.</a:t>
            </a:r>
            <a:endParaRPr lang="en-US" sz="2300">
              <a:latin typeface="Calibri"/>
              <a:ea typeface="Calibri"/>
              <a:cs typeface="Arial"/>
            </a:endParaRPr>
          </a:p>
        </p:txBody>
      </p:sp>
      <p:sp>
        <p:nvSpPr>
          <p:cNvPr id="10" name="Shape 178"/>
          <p:cNvSpPr txBox="1">
            <a:spLocks/>
          </p:cNvSpPr>
          <p:nvPr/>
        </p:nvSpPr>
        <p:spPr>
          <a:xfrm>
            <a:off x="294543" y="313346"/>
            <a:ext cx="7891286" cy="1431332"/>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pPr>
            <a:r>
              <a:rPr lang="en-US" sz="4000">
                <a:solidFill>
                  <a:srgbClr val="002060"/>
                </a:solidFill>
                <a:effectLst>
                  <a:outerShdw blurRad="38100" dist="38100" dir="2700000" algn="tl">
                    <a:srgbClr val="000000">
                      <a:alpha val="43137"/>
                    </a:srgbClr>
                  </a:outerShdw>
                </a:effectLst>
                <a:latin typeface="Calibri"/>
                <a:ea typeface="Calibri"/>
                <a:cs typeface="Calibri"/>
                <a:sym typeface="Arial"/>
              </a:rPr>
              <a:t>Scenario #4: Biracial Boy Pushed Off Tape</a:t>
            </a:r>
            <a:endParaRPr lang="en-US" sz="4000"/>
          </a:p>
        </p:txBody>
      </p:sp>
      <p:sp>
        <p:nvSpPr>
          <p:cNvPr id="7" name="TextBox 6"/>
          <p:cNvSpPr txBox="1"/>
          <p:nvPr/>
        </p:nvSpPr>
        <p:spPr>
          <a:xfrm>
            <a:off x="8558641" y="3863688"/>
            <a:ext cx="3417058" cy="1569660"/>
          </a:xfrm>
          <a:prstGeom prst="rect">
            <a:avLst/>
          </a:prstGeom>
          <a:noFill/>
        </p:spPr>
        <p:txBody>
          <a:bodyPr wrap="square" lIns="91440" tIns="45720" rIns="91440" bIns="45720" rtlCol="0" anchor="t">
            <a:spAutoFit/>
          </a:bodyPr>
          <a:lstStyle/>
          <a:p>
            <a:pPr algn="ctr"/>
            <a:r>
              <a:rPr lang="en-US" sz="3200" b="1">
                <a:solidFill>
                  <a:schemeClr val="bg2"/>
                </a:solidFill>
                <a:latin typeface="Calibri"/>
                <a:cs typeface="Arial"/>
              </a:rPr>
              <a:t>What is the expression of racism?</a:t>
            </a:r>
          </a:p>
        </p:txBody>
      </p:sp>
      <p:pic>
        <p:nvPicPr>
          <p:cNvPr id="9" name="Picture 8" descr="Image result for lynching kid"/>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47302" y="715450"/>
            <a:ext cx="3043181" cy="2537076"/>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6172308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99391" y="-343644"/>
            <a:ext cx="4136571" cy="720174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177679" y="1335246"/>
            <a:ext cx="7703578" cy="4786880"/>
          </a:xfrm>
        </p:spPr>
        <p:txBody>
          <a:bodyPr vert="horz" lIns="0" tIns="45720" rIns="0" bIns="45720" rtlCol="0" anchor="t">
            <a:noAutofit/>
          </a:bodyPr>
          <a:lstStyle/>
          <a:p>
            <a:pPr>
              <a:spcBef>
                <a:spcPts val="0"/>
              </a:spcBef>
              <a:buClr>
                <a:schemeClr val="dk1"/>
              </a:buClr>
              <a:buSzPct val="25000"/>
              <a:buFont typeface="Arial"/>
              <a:buNone/>
            </a:pPr>
            <a:endParaRPr lang="en-US" sz="2400" b="1">
              <a:solidFill>
                <a:srgbClr val="002060"/>
              </a:solidFill>
              <a:effectLst>
                <a:outerShdw blurRad="38100" dist="38100" dir="2700000" algn="tl">
                  <a:srgbClr val="000000">
                    <a:alpha val="43137"/>
                  </a:srgbClr>
                </a:outerShdw>
              </a:effectLst>
              <a:latin typeface="Calibri"/>
              <a:ea typeface="Arial"/>
              <a:cs typeface="Arial"/>
            </a:endParaRPr>
          </a:p>
          <a:p>
            <a:pPr marL="0" indent="0">
              <a:buNone/>
            </a:pPr>
            <a:r>
              <a:rPr lang="en-US" sz="2300">
                <a:latin typeface="Calibri"/>
                <a:ea typeface="Calibri"/>
                <a:cs typeface="Arial"/>
              </a:rPr>
              <a:t>A significant number of Chicago students are pushed into the path of juvenile and adult prisons as a result of harsh disciplinary policies and high stakes testing.  By harsh disciplinary policies, we mean excessive security procedures and police involvement as well as the overuse of suspensions and expulsion for minor infractions.  These policies feed the “School to Prison Pipeline”, sometimes also called the “Schoolhouse to Jailhouse Track”. </a:t>
            </a:r>
            <a:endParaRPr lang="en-US" sz="2100" b="1">
              <a:latin typeface="Arial" panose="020B0604020202020204" pitchFamily="34" charset="0"/>
              <a:ea typeface="Calibri"/>
              <a:cs typeface="Arial" panose="020B0604020202020204" pitchFamily="34" charset="0"/>
            </a:endParaRPr>
          </a:p>
          <a:p>
            <a:pPr marL="0" indent="0">
              <a:buNone/>
            </a:pPr>
            <a:r>
              <a:rPr lang="en-US" sz="2300">
                <a:latin typeface="Calibri"/>
                <a:ea typeface="Calibri"/>
                <a:cs typeface="Arial"/>
              </a:rPr>
              <a:t>Research suggests that students of color, in particular African American students, are disproportionately impacted by these punitive policies…These zero tolerance policies involve the police in minor incidents and often lead to arrests, juvenile detention referrals, and even criminal charges and incarceration</a:t>
            </a:r>
            <a:r>
              <a:rPr lang="en-US" sz="2300">
                <a:latin typeface="Arial"/>
                <a:cs typeface="Arial"/>
              </a:rPr>
              <a:t>.</a:t>
            </a:r>
            <a:r>
              <a:rPr lang="en-US" sz="2100" b="1">
                <a:latin typeface="Arial"/>
                <a:cs typeface="Arial"/>
              </a:rPr>
              <a:t> </a:t>
            </a:r>
            <a:endParaRPr lang="en-US" sz="2100" b="1">
              <a:latin typeface="Arial" panose="020B0604020202020204" pitchFamily="34" charset="0"/>
              <a:cs typeface="Arial" panose="020B0604020202020204" pitchFamily="34" charset="0"/>
            </a:endParaRPr>
          </a:p>
        </p:txBody>
      </p:sp>
      <p:sp>
        <p:nvSpPr>
          <p:cNvPr id="7" name="TextBox 6"/>
          <p:cNvSpPr txBox="1"/>
          <p:nvPr/>
        </p:nvSpPr>
        <p:spPr>
          <a:xfrm>
            <a:off x="8505553" y="3425557"/>
            <a:ext cx="3314700" cy="1569660"/>
          </a:xfrm>
          <a:prstGeom prst="rect">
            <a:avLst/>
          </a:prstGeom>
          <a:noFill/>
        </p:spPr>
        <p:txBody>
          <a:bodyPr wrap="square" rtlCol="0">
            <a:spAutoFit/>
          </a:bodyPr>
          <a:lstStyle/>
          <a:p>
            <a:pPr algn="ctr"/>
            <a:r>
              <a:rPr lang="en-US" sz="3200" b="1">
                <a:solidFill>
                  <a:schemeClr val="bg2"/>
                </a:solidFill>
                <a:latin typeface="Arial" panose="020B0604020202020204" pitchFamily="34" charset="0"/>
                <a:cs typeface="Arial" panose="020B0604020202020204" pitchFamily="34" charset="0"/>
              </a:rPr>
              <a:t>What is the expression of racism?</a:t>
            </a:r>
          </a:p>
        </p:txBody>
      </p:sp>
      <p:pic>
        <p:nvPicPr>
          <p:cNvPr id="8" name="Picture 7" descr="http://www.suspensionstories.com/wp-content/uploads/2010/10/School-to-Prison-Illustration-300x178.jpg">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8507928" y="672963"/>
            <a:ext cx="3314700" cy="2075818"/>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4" name="TextBox 3">
            <a:extLst>
              <a:ext uri="{FF2B5EF4-FFF2-40B4-BE49-F238E27FC236}">
                <a16:creationId xmlns:a16="http://schemas.microsoft.com/office/drawing/2014/main" id="{3351D568-C9BF-CE40-45D7-0CA8733A9CF6}"/>
              </a:ext>
            </a:extLst>
          </p:cNvPr>
          <p:cNvSpPr txBox="1"/>
          <p:nvPr/>
        </p:nvSpPr>
        <p:spPr>
          <a:xfrm>
            <a:off x="603584" y="673768"/>
            <a:ext cx="606191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rgbClr val="002060"/>
                </a:solidFill>
                <a:ea typeface="Calibri"/>
                <a:cs typeface="Calibri"/>
              </a:rPr>
              <a:t>The School to Prison Pipeline: Scenario #5</a:t>
            </a:r>
          </a:p>
        </p:txBody>
      </p:sp>
    </p:spTree>
    <p:extLst>
      <p:ext uri="{BB962C8B-B14F-4D97-AF65-F5344CB8AC3E}">
        <p14:creationId xmlns:p14="http://schemas.microsoft.com/office/powerpoint/2010/main" val="700990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07279" y="-343644"/>
            <a:ext cx="3784721" cy="720174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7" name="TextBox 6"/>
          <p:cNvSpPr txBox="1"/>
          <p:nvPr/>
        </p:nvSpPr>
        <p:spPr>
          <a:xfrm>
            <a:off x="8640116" y="3151327"/>
            <a:ext cx="3314700" cy="1569660"/>
          </a:xfrm>
          <a:prstGeom prst="rect">
            <a:avLst/>
          </a:prstGeom>
          <a:noFill/>
        </p:spPr>
        <p:txBody>
          <a:bodyPr wrap="square" rtlCol="0">
            <a:spAutoFit/>
          </a:bodyPr>
          <a:lstStyle/>
          <a:p>
            <a:pPr algn="ctr"/>
            <a:r>
              <a:rPr lang="en-US" sz="3200" b="1">
                <a:solidFill>
                  <a:schemeClr val="bg2"/>
                </a:solidFill>
                <a:latin typeface="Arial" panose="020B0604020202020204" pitchFamily="34" charset="0"/>
                <a:cs typeface="Arial" panose="020B0604020202020204" pitchFamily="34" charset="0"/>
              </a:rPr>
              <a:t>What is the expression of racism?</a:t>
            </a:r>
          </a:p>
        </p:txBody>
      </p:sp>
      <p:pic>
        <p:nvPicPr>
          <p:cNvPr id="9" name="Picture 8">
            <a:extLst>
              <a:ext uri="{FF2B5EF4-FFF2-40B4-BE49-F238E27FC236}">
                <a16:creationId xmlns:a16="http://schemas.microsoft.com/office/drawing/2014/main" id="{A776656C-9452-4E69-BCFD-CC0F519406AE}"/>
              </a:ext>
            </a:extLst>
          </p:cNvPr>
          <p:cNvPicPr/>
          <p:nvPr/>
        </p:nvPicPr>
        <p:blipFill rotWithShape="1">
          <a:blip r:embed="rId3" cstate="print">
            <a:extLst>
              <a:ext uri="{28A0092B-C50C-407E-A947-70E740481C1C}">
                <a14:useLocalDpi xmlns:a14="http://schemas.microsoft.com/office/drawing/2010/main" val="0"/>
              </a:ext>
            </a:extLst>
          </a:blip>
          <a:srcRect l="16250" t="18765" r="11944" b="45926"/>
          <a:stretch/>
        </p:blipFill>
        <p:spPr bwMode="auto">
          <a:xfrm>
            <a:off x="8405147" y="929770"/>
            <a:ext cx="3784721" cy="15696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53640926-AAD7-44D8-BBD7-CCE9431645EC}">
              <a14:shadowObscured xmlns:a14="http://schemas.microsoft.com/office/drawing/2010/main"/>
            </a:ext>
          </a:extLst>
        </p:spPr>
      </p:pic>
      <p:sp>
        <p:nvSpPr>
          <p:cNvPr id="13" name="Content Placeholder 12">
            <a:extLst>
              <a:ext uri="{FF2B5EF4-FFF2-40B4-BE49-F238E27FC236}">
                <a16:creationId xmlns:a16="http://schemas.microsoft.com/office/drawing/2014/main" id="{05A6558C-1A9F-4C57-B14B-6AF90CF4B0F4}"/>
              </a:ext>
            </a:extLst>
          </p:cNvPr>
          <p:cNvSpPr>
            <a:spLocks noGrp="1"/>
          </p:cNvSpPr>
          <p:nvPr>
            <p:ph sz="half" idx="2"/>
          </p:nvPr>
        </p:nvSpPr>
        <p:spPr>
          <a:xfrm>
            <a:off x="288472" y="1287625"/>
            <a:ext cx="8047669" cy="4884576"/>
          </a:xfrm>
        </p:spPr>
        <p:txBody>
          <a:bodyPr vert="horz" lIns="0" tIns="45720" rIns="0" bIns="45720" rtlCol="0" anchor="t">
            <a:normAutofit fontScale="85000" lnSpcReduction="10000"/>
          </a:bodyPr>
          <a:lstStyle/>
          <a:p>
            <a:pPr marL="0" indent="0">
              <a:buNone/>
            </a:pPr>
            <a:endParaRPr lang="en-US" b="1">
              <a:solidFill>
                <a:srgbClr val="002060"/>
              </a:solidFill>
              <a:effectLst>
                <a:outerShdw blurRad="38100" dist="38100" dir="2700000" algn="tl">
                  <a:srgbClr val="000000">
                    <a:alpha val="43137"/>
                  </a:srgbClr>
                </a:outerShdw>
              </a:effectLst>
              <a:latin typeface="Arial"/>
              <a:ea typeface="Arial"/>
              <a:cs typeface="Arial"/>
            </a:endParaRPr>
          </a:p>
          <a:p>
            <a:pPr marL="0" indent="0">
              <a:buNone/>
            </a:pPr>
            <a:r>
              <a:rPr lang="en-US"/>
              <a:t>A state government agency decides that low-income housing must be built, which will house low-income Blacks and Latinos. The agency fails to look for locations near jobs and important infrastructures, like schools, decent public transportation, and other services. In fact, it is built in a poor, mostly Black and Latino part of town. Often times the government locates the housing where it will have the least opposition. White neighborhoods tend to oppose public and affordable housing. Resources, whether public or private, often follow whites who flee urban problems for white suburbs</a:t>
            </a:r>
            <a:endParaRPr lang="en-US">
              <a:ea typeface="Calibri"/>
              <a:cs typeface="Calibri"/>
            </a:endParaRPr>
          </a:p>
          <a:p>
            <a:pPr marL="0" indent="0">
              <a:buNone/>
            </a:pPr>
            <a:r>
              <a:rPr lang="en-US"/>
              <a:t>When the housing is built, the school district, already under-funded, has new residents too poor to contribute to its tax base. The local government spends its limited resources on transportation to connect largely white, well-to-do suburban commuters to their downtown jobs. </a:t>
            </a:r>
            <a:endParaRPr lang="en-US">
              <a:ea typeface="Calibri"/>
              <a:cs typeface="Calibri"/>
            </a:endParaRPr>
          </a:p>
          <a:p>
            <a:pPr marL="0" indent="0">
              <a:buNone/>
            </a:pPr>
            <a:r>
              <a:rPr lang="en-US"/>
              <a:t>The public housing residents are left isolated, in under-funded schools, with no transportation to job centers. Whole communities of people of color lose opportunities for a good education, quality housing, living wage jobs, services and support-systems.</a:t>
            </a:r>
            <a:endParaRPr lang="en-US">
              <a:ea typeface="Calibri"/>
              <a:cs typeface="Calibri"/>
            </a:endParaRPr>
          </a:p>
          <a:p>
            <a:pPr marL="0" indent="0">
              <a:buNone/>
            </a:pPr>
            <a:r>
              <a:rPr lang="en-US"/>
              <a:t>In this town, no one individual stands in front of the doorway to a better life and says, “No Blacks/Latinos/ Native Americans/Asians allowed.” Race, however, is the unspoken motivator behind a series of actions which lead to decisions about where to place the walls. </a:t>
            </a:r>
            <a:endParaRPr lang="en-US">
              <a:ea typeface="Calibri"/>
              <a:cs typeface="Calibri"/>
            </a:endParaRPr>
          </a:p>
          <a:p>
            <a:pPr marL="0" indent="0">
              <a:buNone/>
            </a:pPr>
            <a:endParaRPr lang="en-US"/>
          </a:p>
        </p:txBody>
      </p:sp>
      <p:sp>
        <p:nvSpPr>
          <p:cNvPr id="3" name="TextBox 2">
            <a:extLst>
              <a:ext uri="{FF2B5EF4-FFF2-40B4-BE49-F238E27FC236}">
                <a16:creationId xmlns:a16="http://schemas.microsoft.com/office/drawing/2014/main" id="{28C22AD1-00B4-C3CD-1677-940698D7BDEE}"/>
              </a:ext>
            </a:extLst>
          </p:cNvPr>
          <p:cNvSpPr txBox="1"/>
          <p:nvPr/>
        </p:nvSpPr>
        <p:spPr>
          <a:xfrm>
            <a:off x="885645" y="626853"/>
            <a:ext cx="5848709"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rgbClr val="002060"/>
                </a:solidFill>
                <a:latin typeface="Arial"/>
              </a:rPr>
              <a:t>Scenario #6: Doorway to a Better Life</a:t>
            </a:r>
            <a:endParaRPr lang="en-US" sz="3200"/>
          </a:p>
        </p:txBody>
      </p:sp>
    </p:spTree>
    <p:extLst>
      <p:ext uri="{BB962C8B-B14F-4D97-AF65-F5344CB8AC3E}">
        <p14:creationId xmlns:p14="http://schemas.microsoft.com/office/powerpoint/2010/main" val="26103092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11886" y="-44788"/>
            <a:ext cx="4180114" cy="690123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283169" y="1731287"/>
            <a:ext cx="7747173" cy="4567221"/>
          </a:xfrm>
        </p:spPr>
        <p:txBody>
          <a:bodyPr vert="horz" lIns="0" tIns="45720" rIns="0" bIns="45720" rtlCol="0" anchor="t">
            <a:noAutofit/>
          </a:bodyPr>
          <a:lstStyle/>
          <a:p>
            <a:pPr>
              <a:spcBef>
                <a:spcPts val="0"/>
              </a:spcBef>
              <a:buClr>
                <a:schemeClr val="dk1"/>
              </a:buClr>
              <a:buSzPct val="25000"/>
              <a:buFont typeface="Arial"/>
              <a:buNone/>
            </a:pPr>
            <a:endParaRPr lang="en-US" sz="2400">
              <a:solidFill>
                <a:srgbClr val="002060"/>
              </a:solidFill>
              <a:effectLst>
                <a:outerShdw blurRad="38100" dist="38100" dir="2700000" algn="tl">
                  <a:srgbClr val="000000">
                    <a:alpha val="43137"/>
                  </a:srgbClr>
                </a:outerShdw>
              </a:effectLst>
              <a:latin typeface="Calibri"/>
              <a:ea typeface="Arial"/>
              <a:cs typeface="Arial"/>
            </a:endParaRPr>
          </a:p>
          <a:p>
            <a:pPr marL="0" indent="0">
              <a:buNone/>
            </a:pPr>
            <a:r>
              <a:rPr lang="en-US" sz="2300">
                <a:latin typeface="Calibri"/>
                <a:cs typeface="Arial"/>
              </a:rPr>
              <a:t>In the 1940s, psychologists Kenneth and Mamie Clark designed and conducted a series of experiments known colloquially as “the doll tests” to study the psychological effects of segregation on African-American children.</a:t>
            </a:r>
            <a:endParaRPr lang="en-US" sz="2300">
              <a:latin typeface="Calibri"/>
              <a:ea typeface="Calibri"/>
              <a:cs typeface="Arial"/>
            </a:endParaRPr>
          </a:p>
          <a:p>
            <a:pPr marL="0" indent="0">
              <a:buNone/>
            </a:pPr>
            <a:r>
              <a:rPr lang="en-US" sz="2300">
                <a:latin typeface="Calibri"/>
                <a:cs typeface="Arial"/>
              </a:rPr>
              <a:t>Drs. Clark used four dolls, identical except for color, to test children’s racial perceptions. Their subjects, children between the ages of three to seven, were asked to identify both the race of the dolls and which color doll they prefer. Most of the children preferred the white doll and assigned positive characteristics to it. The Clarks concluded that “prejudice, discrimination, and segregation” created a feeling of inferiority among African-American children and damaged their self-esteem. </a:t>
            </a:r>
            <a:endParaRPr lang="en-US" sz="2300">
              <a:latin typeface="Calibri"/>
              <a:ea typeface="Calibri"/>
              <a:cs typeface="Arial"/>
            </a:endParaRPr>
          </a:p>
        </p:txBody>
      </p:sp>
      <p:sp>
        <p:nvSpPr>
          <p:cNvPr id="10" name="Shape 178"/>
          <p:cNvSpPr txBox="1">
            <a:spLocks/>
          </p:cNvSpPr>
          <p:nvPr/>
        </p:nvSpPr>
        <p:spPr>
          <a:xfrm>
            <a:off x="277949" y="424481"/>
            <a:ext cx="7736547" cy="1338904"/>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pPr>
            <a:r>
              <a:rPr lang="en-US" sz="4400" b="1">
                <a:solidFill>
                  <a:srgbClr val="002060"/>
                </a:solidFill>
                <a:effectLst>
                  <a:outerShdw blurRad="38100" dist="38100" dir="2700000" algn="tl">
                    <a:srgbClr val="000000">
                      <a:alpha val="43137"/>
                    </a:srgbClr>
                  </a:outerShdw>
                </a:effectLst>
                <a:latin typeface="Arial"/>
                <a:cs typeface="Arial"/>
                <a:sym typeface="Arial"/>
              </a:rPr>
              <a:t>Scenario #3: The Doll Case </a:t>
            </a:r>
            <a:endParaRPr lang="en-US" sz="4400">
              <a:ea typeface="Calibri Light" panose="020F0302020204030204"/>
              <a:cs typeface="Calibri Light" panose="020F0302020204030204"/>
            </a:endParaRPr>
          </a:p>
        </p:txBody>
      </p:sp>
      <p:sp>
        <p:nvSpPr>
          <p:cNvPr id="7" name="TextBox 6"/>
          <p:cNvSpPr txBox="1"/>
          <p:nvPr/>
        </p:nvSpPr>
        <p:spPr>
          <a:xfrm>
            <a:off x="8649747" y="4291145"/>
            <a:ext cx="3314700" cy="1569660"/>
          </a:xfrm>
          <a:prstGeom prst="rect">
            <a:avLst/>
          </a:prstGeom>
          <a:noFill/>
        </p:spPr>
        <p:txBody>
          <a:bodyPr wrap="square" lIns="91440" tIns="45720" rIns="91440" bIns="45720" rtlCol="0" anchor="t">
            <a:spAutoFit/>
          </a:bodyPr>
          <a:lstStyle/>
          <a:p>
            <a:pPr algn="ctr"/>
            <a:r>
              <a:rPr lang="en-US" sz="3200" b="1">
                <a:solidFill>
                  <a:schemeClr val="bg2"/>
                </a:solidFill>
                <a:latin typeface="Calibri"/>
                <a:ea typeface="Calibri"/>
                <a:cs typeface="Calibri"/>
              </a:rPr>
              <a:t>What is the expression of racism?</a:t>
            </a:r>
          </a:p>
        </p:txBody>
      </p:sp>
      <p:pic>
        <p:nvPicPr>
          <p:cNvPr id="12" name="Picture 11" descr="Black boy choosing white doll over black doll"/>
          <p:cNvPicPr/>
          <p:nvPr/>
        </p:nvPicPr>
        <p:blipFill>
          <a:blip r:embed="rId3">
            <a:extLst>
              <a:ext uri="{28A0092B-C50C-407E-A947-70E740481C1C}">
                <a14:useLocalDpi xmlns:a14="http://schemas.microsoft.com/office/drawing/2010/main" val="0"/>
              </a:ext>
            </a:extLst>
          </a:blip>
          <a:srcRect/>
          <a:stretch>
            <a:fillRect/>
          </a:stretch>
        </p:blipFill>
        <p:spPr bwMode="auto">
          <a:xfrm>
            <a:off x="8650726" y="565021"/>
            <a:ext cx="2900552" cy="3271913"/>
          </a:xfrm>
          <a:prstGeom prst="rect">
            <a:avLst/>
          </a:prstGeom>
          <a:ln>
            <a:noFill/>
          </a:ln>
          <a:effectLst>
            <a:softEdge rad="112500"/>
          </a:effectLst>
        </p:spPr>
      </p:pic>
    </p:spTree>
    <p:extLst>
      <p:ext uri="{BB962C8B-B14F-4D97-AF65-F5344CB8AC3E}">
        <p14:creationId xmlns:p14="http://schemas.microsoft.com/office/powerpoint/2010/main" val="42517707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9D068DB-E7E7-4102-9402-EAA049E131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a:extLst>
              <a:ext uri="{FF2B5EF4-FFF2-40B4-BE49-F238E27FC236}">
                <a16:creationId xmlns:a16="http://schemas.microsoft.com/office/drawing/2014/main" id="{96C8906C-CCD9-4F71-B3DD-BC1331E1A9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3" name="Straight Connector 32">
            <a:extLst>
              <a:ext uri="{FF2B5EF4-FFF2-40B4-BE49-F238E27FC236}">
                <a16:creationId xmlns:a16="http://schemas.microsoft.com/office/drawing/2014/main" id="{CA0D6F13-628B-4FC4-AD48-A2B64677D01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5" name="Rectangle 34">
            <a:extLst>
              <a:ext uri="{FF2B5EF4-FFF2-40B4-BE49-F238E27FC236}">
                <a16:creationId xmlns:a16="http://schemas.microsoft.com/office/drawing/2014/main" id="{9EF96A8B-E86D-4F3A-AA75-7B1E0891608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BA6E9A-1813-3984-DAE9-CB648F7F9497}"/>
              </a:ext>
            </a:extLst>
          </p:cNvPr>
          <p:cNvSpPr>
            <a:spLocks noGrp="1"/>
          </p:cNvSpPr>
          <p:nvPr>
            <p:ph type="title"/>
          </p:nvPr>
        </p:nvSpPr>
        <p:spPr>
          <a:xfrm>
            <a:off x="5289754" y="639097"/>
            <a:ext cx="6253317" cy="3686015"/>
          </a:xfrm>
        </p:spPr>
        <p:txBody>
          <a:bodyPr vert="horz" lIns="91440" tIns="45720" rIns="91440" bIns="45720" rtlCol="0" anchor="b">
            <a:normAutofit/>
          </a:bodyPr>
          <a:lstStyle/>
          <a:p>
            <a:r>
              <a:rPr lang="en-US" sz="6800">
                <a:solidFill>
                  <a:schemeClr val="tx1">
                    <a:lumMod val="85000"/>
                    <a:lumOff val="15000"/>
                  </a:schemeClr>
                </a:solidFill>
              </a:rPr>
              <a:t>Scenario #8: The 'problem' Women of Color in the Workplace</a:t>
            </a:r>
          </a:p>
        </p:txBody>
      </p:sp>
      <p:pic>
        <p:nvPicPr>
          <p:cNvPr id="7" name="Content Placeholder 6" descr="A black and white diagram of a person&#10;&#10;Description automatically generated">
            <a:extLst>
              <a:ext uri="{FF2B5EF4-FFF2-40B4-BE49-F238E27FC236}">
                <a16:creationId xmlns:a16="http://schemas.microsoft.com/office/drawing/2014/main" id="{4979D284-5CE7-1D45-9EA8-4EC9959400FE}"/>
              </a:ext>
            </a:extLst>
          </p:cNvPr>
          <p:cNvPicPr>
            <a:picLocks noGrp="1" noChangeAspect="1"/>
          </p:cNvPicPr>
          <p:nvPr>
            <p:ph sz="half" idx="1"/>
          </p:nvPr>
        </p:nvPicPr>
        <p:blipFill>
          <a:blip r:embed="rId2"/>
          <a:stretch>
            <a:fillRect/>
          </a:stretch>
        </p:blipFill>
        <p:spPr>
          <a:xfrm>
            <a:off x="771567" y="620720"/>
            <a:ext cx="3726178" cy="5086933"/>
          </a:xfrm>
          <a:prstGeom prst="rect">
            <a:avLst/>
          </a:prstGeom>
        </p:spPr>
      </p:pic>
      <p:cxnSp>
        <p:nvCxnSpPr>
          <p:cNvPr id="37" name="Straight Connector 36">
            <a:extLst>
              <a:ext uri="{FF2B5EF4-FFF2-40B4-BE49-F238E27FC236}">
                <a16:creationId xmlns:a16="http://schemas.microsoft.com/office/drawing/2014/main" id="{D5F5B333-A567-4994-B69F-B3D6FFA109A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071" y="4343400"/>
            <a:ext cx="5636107"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ED78922C-0FA6-4876-B387-09E6D18A983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a:extLst>
              <a:ext uri="{FF2B5EF4-FFF2-40B4-BE49-F238E27FC236}">
                <a16:creationId xmlns:a16="http://schemas.microsoft.com/office/drawing/2014/main" id="{6E822080-05A0-4490-8404-A5C900C2C8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726388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6E3FB-190B-7DD2-B4BD-FB928AB78FD7}"/>
              </a:ext>
            </a:extLst>
          </p:cNvPr>
          <p:cNvSpPr>
            <a:spLocks noGrp="1"/>
          </p:cNvSpPr>
          <p:nvPr>
            <p:ph type="title"/>
          </p:nvPr>
        </p:nvSpPr>
        <p:spPr>
          <a:xfrm>
            <a:off x="0" y="0"/>
            <a:ext cx="12192000" cy="1450757"/>
          </a:xfrm>
        </p:spPr>
        <p:txBody>
          <a:bodyPr/>
          <a:lstStyle/>
          <a:p>
            <a:r>
              <a:rPr lang="en-US" b="1">
                <a:ea typeface="Calibri Light"/>
                <a:cs typeface="Calibri Light"/>
              </a:rPr>
              <a:t>Scenario #9: Office Professionals Back to Work During a Pandemic </a:t>
            </a:r>
            <a:endParaRPr lang="en-US" b="1"/>
          </a:p>
        </p:txBody>
      </p:sp>
      <p:pic>
        <p:nvPicPr>
          <p:cNvPr id="12" name="Content Placeholder 11" descr="Schools - Plexiglass Protection Panels ...">
            <a:extLst>
              <a:ext uri="{FF2B5EF4-FFF2-40B4-BE49-F238E27FC236}">
                <a16:creationId xmlns:a16="http://schemas.microsoft.com/office/drawing/2014/main" id="{450F1CE6-DCD0-2499-07B2-75774319BA6F}"/>
              </a:ext>
            </a:extLst>
          </p:cNvPr>
          <p:cNvPicPr>
            <a:picLocks noGrp="1" noChangeAspect="1"/>
          </p:cNvPicPr>
          <p:nvPr>
            <p:ph sz="half" idx="2"/>
          </p:nvPr>
        </p:nvPicPr>
        <p:blipFill>
          <a:blip r:embed="rId2"/>
          <a:stretch>
            <a:fillRect/>
          </a:stretch>
        </p:blipFill>
        <p:spPr>
          <a:xfrm>
            <a:off x="8786812" y="875142"/>
            <a:ext cx="3254542" cy="2716630"/>
          </a:xfrm>
        </p:spPr>
      </p:pic>
      <p:sp>
        <p:nvSpPr>
          <p:cNvPr id="14" name="Content Placeholder 13">
            <a:extLst>
              <a:ext uri="{FF2B5EF4-FFF2-40B4-BE49-F238E27FC236}">
                <a16:creationId xmlns:a16="http://schemas.microsoft.com/office/drawing/2014/main" id="{2C230D73-E721-39EA-1382-7D78AD53C943}"/>
              </a:ext>
            </a:extLst>
          </p:cNvPr>
          <p:cNvSpPr>
            <a:spLocks noGrp="1"/>
          </p:cNvSpPr>
          <p:nvPr>
            <p:ph sz="half" idx="1"/>
          </p:nvPr>
        </p:nvSpPr>
        <p:spPr>
          <a:xfrm>
            <a:off x="128587" y="1450757"/>
            <a:ext cx="8658225" cy="4807167"/>
          </a:xfrm>
          <a:solidFill>
            <a:schemeClr val="bg1"/>
          </a:solidFill>
        </p:spPr>
        <p:txBody>
          <a:bodyPr vert="horz" lIns="0" tIns="45720" rIns="0" bIns="45720" rtlCol="0" anchor="t">
            <a:noAutofit/>
          </a:bodyPr>
          <a:lstStyle/>
          <a:p>
            <a:r>
              <a:rPr lang="en-US">
                <a:ea typeface="Calibri"/>
                <a:cs typeface="Calibri"/>
              </a:rPr>
              <a:t>In October 2020, the office professionals in the Lakeview School district are required to return to work in person during the pandemic. The district has offered a high level of personal protective equipment (PPE) in gloves, face shields, and masks, but the district can only put up shield guards in the front office and encourage staff to work 6 (six) feet apart. There is no change in the ventilation system where they office professionals work or ability to move their work stations from where they prior to the pandemic. </a:t>
            </a:r>
          </a:p>
          <a:p>
            <a:r>
              <a:rPr lang="en-US">
                <a:ea typeface="Calibri"/>
                <a:cs typeface="Calibri"/>
              </a:rPr>
              <a:t>The building office professionals are required to handle their day to day tasks (payroll, managing sick leave entries, student attendance, purchasing, etc.) as well as the additional requirements, which includes print for the teaching staff who are teaching remotely. They also must process all the additional payroll for the stipends that the teaching staff receive when they have additional workload associated with working remotely. The district refuses to offer a pay differential to the office professionals for working in person or offer additional sick leave for working in person. Administration can opt to work remotely and rarely come into the building and the office professionals in the district office can work remotely. </a:t>
            </a:r>
          </a:p>
        </p:txBody>
      </p:sp>
    </p:spTree>
    <p:extLst>
      <p:ext uri="{BB962C8B-B14F-4D97-AF65-F5344CB8AC3E}">
        <p14:creationId xmlns:p14="http://schemas.microsoft.com/office/powerpoint/2010/main" val="42160332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3F89FC01-D0CF-4899-A184-1F00703630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Rectangle 34">
            <a:extLst>
              <a:ext uri="{FF2B5EF4-FFF2-40B4-BE49-F238E27FC236}">
                <a16:creationId xmlns:a16="http://schemas.microsoft.com/office/drawing/2014/main" id="{F4E5A9FF-C93F-4A6D-ABDE-2533C3017B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6" name="Straight Connector 35">
            <a:extLst>
              <a:ext uri="{FF2B5EF4-FFF2-40B4-BE49-F238E27FC236}">
                <a16:creationId xmlns:a16="http://schemas.microsoft.com/office/drawing/2014/main" id="{890A4124-979D-4376-AA58-6501D58B67B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028BDBE-4CE0-40EB-A3D3-9BF48C6667E1}"/>
              </a:ext>
            </a:extLst>
          </p:cNvPr>
          <p:cNvSpPr>
            <a:spLocks noGrp="1"/>
          </p:cNvSpPr>
          <p:nvPr>
            <p:ph type="title"/>
          </p:nvPr>
        </p:nvSpPr>
        <p:spPr>
          <a:xfrm>
            <a:off x="214312" y="90890"/>
            <a:ext cx="10641330" cy="699234"/>
          </a:xfrm>
        </p:spPr>
        <p:txBody>
          <a:bodyPr vert="horz" lIns="91440" tIns="45720" rIns="91440" bIns="45720" rtlCol="0" anchor="b">
            <a:normAutofit fontScale="90000"/>
          </a:bodyPr>
          <a:lstStyle/>
          <a:p>
            <a:r>
              <a:rPr lang="en-US" b="1"/>
              <a:t>Scenario #10: Custodial Schedules </a:t>
            </a:r>
          </a:p>
        </p:txBody>
      </p:sp>
      <p:sp>
        <p:nvSpPr>
          <p:cNvPr id="37" name="Content Placeholder 8">
            <a:extLst>
              <a:ext uri="{FF2B5EF4-FFF2-40B4-BE49-F238E27FC236}">
                <a16:creationId xmlns:a16="http://schemas.microsoft.com/office/drawing/2014/main" id="{BA171FC0-230E-68A8-201A-3B13AA3C0736}"/>
              </a:ext>
            </a:extLst>
          </p:cNvPr>
          <p:cNvSpPr>
            <a:spLocks noGrp="1"/>
          </p:cNvSpPr>
          <p:nvPr>
            <p:ph sz="half" idx="2"/>
          </p:nvPr>
        </p:nvSpPr>
        <p:spPr>
          <a:xfrm>
            <a:off x="214312" y="790124"/>
            <a:ext cx="9401176" cy="5544193"/>
          </a:xfrm>
          <a:solidFill>
            <a:schemeClr val="bg1"/>
          </a:solidFill>
        </p:spPr>
        <p:txBody>
          <a:bodyPr vert="horz" lIns="0" tIns="45720" rIns="0" bIns="45720" rtlCol="0" anchor="t">
            <a:normAutofit lnSpcReduction="10000"/>
          </a:bodyPr>
          <a:lstStyle/>
          <a:p>
            <a:r>
              <a:rPr lang="en-US" sz="1600">
                <a:ea typeface="Calibri"/>
                <a:cs typeface="Calibri"/>
              </a:rPr>
              <a:t>In recent years The Seaside School District has hired a number of teachers that are on J1 Visas.  When they moved to the community, some of these teachers brought their families.  They enrolled their children in the schools and their spouses and other family members applied for jobs in the school. The cost of coming to the US was great, many of these families are in dept to an agency that helped them find their jobs.  Much of the money they earn is given to the agency or sent back to their families in the Philippines.</a:t>
            </a:r>
          </a:p>
          <a:p>
            <a:r>
              <a:rPr lang="en-US" sz="1600">
                <a:ea typeface="Calibri"/>
                <a:cs typeface="Calibri"/>
              </a:rPr>
              <a:t>Dick Summerville is the Facilities manager for the Seaside School District.  Dick is responsible for overseeing all the facilities in the District, which includes hiring and managing all the custodial and maintenance staff.  Some of the spouses and family members of the teachers were hired by Dick to work in the Facilities Services Department.  For many of these new employees English is a second language, and they do not read English well or at all.</a:t>
            </a:r>
          </a:p>
          <a:p>
            <a:r>
              <a:rPr lang="en-US" sz="1600">
                <a:ea typeface="Calibri"/>
                <a:cs typeface="Calibri"/>
              </a:rPr>
              <a:t>This group is affiliated with the Teacher's Union.  The Union supports four negotiated agreements, one being the agreement that covers the custodians and maintenance workers.  This agreement outlines pay, benefits, leave, and other workings conditions such as breaks and lunches.  The new employees were not provided with a copy of the contract or told about then Union when they were hired.  The Union has not been provided a list of the new employees hired in the district, nor have they asked.  The Union Executive Board is made up mostly of teachers or paraprofessionals.</a:t>
            </a:r>
          </a:p>
          <a:p>
            <a:r>
              <a:rPr lang="en-US" sz="1600">
                <a:ea typeface="Calibri"/>
                <a:cs typeface="Calibri"/>
              </a:rPr>
              <a:t>Dick makes all the building and maintenance schedules. He schedules one full-time custodian during the day at most buildings and schedules multiple part-time evening custodians.  The day custodians tend to be people that have worked for the District many years and are from the community.   The evening custodians tend to be the spouses and family members of the J1 visa holders.  He does not schedule breaks or lunches into this schedule. He schedules all of his employees 30 hours (part time) a week so they do not qualify for insurance.  He refuses to allow overtime and thus the buildings are understaffed and impossible to clean and maintain in the time allowed by the schedule.  He stops by the sites unannounced on a regular basis and does spots checks unscheduled evaluations.  The employees live in fear of being written up and losing their job. </a:t>
            </a:r>
          </a:p>
          <a:p>
            <a:endParaRPr lang="en-US" sz="1200">
              <a:ea typeface="Calibri"/>
              <a:cs typeface="Calibri"/>
            </a:endParaRPr>
          </a:p>
          <a:p>
            <a:endParaRPr lang="en-US" sz="1200">
              <a:latin typeface="Cambria"/>
              <a:ea typeface="Cambria"/>
            </a:endParaRPr>
          </a:p>
          <a:p>
            <a:endParaRPr lang="en-US">
              <a:ea typeface="Calibri"/>
              <a:cs typeface="Calibri"/>
            </a:endParaRPr>
          </a:p>
        </p:txBody>
      </p:sp>
      <p:pic>
        <p:nvPicPr>
          <p:cNvPr id="5" name="Content Placeholder 4" descr="A yellow sign with a red and black text on it&#10;&#10;Description automatically generated">
            <a:extLst>
              <a:ext uri="{FF2B5EF4-FFF2-40B4-BE49-F238E27FC236}">
                <a16:creationId xmlns:a16="http://schemas.microsoft.com/office/drawing/2014/main" id="{9E24F02C-D571-F9D5-F49B-E7A6A1B3EEC2}"/>
              </a:ext>
            </a:extLst>
          </p:cNvPr>
          <p:cNvPicPr>
            <a:picLocks noGrp="1" noChangeAspect="1"/>
          </p:cNvPicPr>
          <p:nvPr>
            <p:ph sz="half" idx="1"/>
          </p:nvPr>
        </p:nvPicPr>
        <p:blipFill rotWithShape="1">
          <a:blip r:embed="rId2"/>
          <a:srcRect l="25552" t="-1" b="268"/>
          <a:stretch/>
        </p:blipFill>
        <p:spPr>
          <a:xfrm>
            <a:off x="9615488" y="799783"/>
            <a:ext cx="2454592" cy="2086292"/>
          </a:xfrm>
          <a:prstGeom prst="rect">
            <a:avLst/>
          </a:prstGeom>
        </p:spPr>
      </p:pic>
    </p:spTree>
    <p:extLst>
      <p:ext uri="{BB962C8B-B14F-4D97-AF65-F5344CB8AC3E}">
        <p14:creationId xmlns:p14="http://schemas.microsoft.com/office/powerpoint/2010/main" val="41239783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047109"/>
            <a:ext cx="10058400" cy="1663790"/>
          </a:xfrm>
        </p:spPr>
        <p:txBody>
          <a:bodyPr vert="horz" lIns="91440" tIns="45720" rIns="91440" bIns="45720" rtlCol="0" anchor="b">
            <a:noAutofit/>
          </a:bodyPr>
          <a:lstStyle/>
          <a:p>
            <a:r>
              <a:rPr lang="en-US" sz="3200"/>
              <a:t>What did you struggle with?</a:t>
            </a:r>
            <a:br>
              <a:rPr lang="en-US" sz="3200"/>
            </a:br>
            <a:r>
              <a:rPr lang="en-US" sz="3200"/>
              <a:t/>
            </a:r>
            <a:br>
              <a:rPr lang="en-US" sz="3200"/>
            </a:br>
            <a:r>
              <a:rPr lang="en-US" sz="3200"/>
              <a:t>What was clear to you?</a:t>
            </a:r>
          </a:p>
        </p:txBody>
      </p:sp>
      <p:pic>
        <p:nvPicPr>
          <p:cNvPr id="134" name="Picture 133"/>
          <p:cNvPicPr>
            <a:picLocks noChangeAspect="1"/>
          </p:cNvPicPr>
          <p:nvPr/>
        </p:nvPicPr>
        <p:blipFill>
          <a:blip r:embed="rId2"/>
          <a:stretch>
            <a:fillRect/>
          </a:stretch>
        </p:blipFill>
        <p:spPr>
          <a:xfrm>
            <a:off x="1632045" y="3494405"/>
            <a:ext cx="8346147" cy="2865368"/>
          </a:xfrm>
          <a:prstGeom prst="rect">
            <a:avLst/>
          </a:prstGeom>
        </p:spPr>
      </p:pic>
      <p:sp>
        <p:nvSpPr>
          <p:cNvPr id="5" name="Google Shape;454;g1468bb3220c_0_82"/>
          <p:cNvSpPr txBox="1">
            <a:spLocks/>
          </p:cNvSpPr>
          <p:nvPr/>
        </p:nvSpPr>
        <p:spPr>
          <a:xfrm>
            <a:off x="7061" y="152210"/>
            <a:ext cx="12181702" cy="786900"/>
          </a:xfrm>
          <a:prstGeom prst="rect">
            <a:avLst/>
          </a:prstGeom>
        </p:spPr>
        <p:txBody>
          <a:bodyPr spcFirstLastPara="1" vert="horz" wrap="square" lIns="91425" tIns="45700" rIns="91425" bIns="45700" rtlCol="0" anchor="ctr" anchorCtr="0">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spcBef>
                <a:spcPts val="0"/>
              </a:spcBef>
            </a:pPr>
            <a:r>
              <a:rPr lang="en-US" sz="4000"/>
              <a:t>Debriefing</a:t>
            </a:r>
            <a:r>
              <a:rPr lang="en-US" sz="4000" b="1"/>
              <a:t> the Levels of Expressions of Oppression</a:t>
            </a:r>
            <a:endParaRPr lang="en-US"/>
          </a:p>
        </p:txBody>
      </p:sp>
    </p:spTree>
    <p:extLst>
      <p:ext uri="{BB962C8B-B14F-4D97-AF65-F5344CB8AC3E}">
        <p14:creationId xmlns:p14="http://schemas.microsoft.com/office/powerpoint/2010/main" val="16776007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445708" y="505605"/>
            <a:ext cx="3164114" cy="786900"/>
          </a:xfrm>
          <a:prstGeom prst="rect">
            <a:avLst/>
          </a:prstGeom>
        </p:spPr>
        <p:txBody>
          <a:bodyPr spcFirstLastPara="1" vert="horz" wrap="square" lIns="91425" tIns="45700" rIns="91425" bIns="45700" rtlCol="0" anchor="ctr" anchorCtr="0">
            <a:normAutofit/>
          </a:bodyPr>
          <a:lstStyle/>
          <a:p>
            <a:pPr>
              <a:spcBef>
                <a:spcPts val="0"/>
              </a:spcBef>
            </a:pPr>
            <a:r>
              <a:rPr lang="en-US"/>
              <a:t>Key Points</a:t>
            </a:r>
            <a:endParaRPr/>
          </a:p>
        </p:txBody>
      </p:sp>
      <p:sp>
        <p:nvSpPr>
          <p:cNvPr id="462" name="Google Shape;462;g1468bb3220c_0_88"/>
          <p:cNvSpPr txBox="1">
            <a:spLocks noGrp="1"/>
          </p:cNvSpPr>
          <p:nvPr>
            <p:ph type="body" idx="1"/>
          </p:nvPr>
        </p:nvSpPr>
        <p:spPr>
          <a:xfrm>
            <a:off x="4079310" y="822996"/>
            <a:ext cx="7963338" cy="4919436"/>
          </a:xfrm>
          <a:prstGeom prst="rect">
            <a:avLst/>
          </a:prstGeom>
        </p:spPr>
        <p:txBody>
          <a:bodyPr spcFirstLastPara="1" vert="horz" wrap="square" lIns="91425" tIns="45700" rIns="91425" bIns="45700" rtlCol="0" anchor="t" anchorCtr="0">
            <a:noAutofit/>
          </a:bodyPr>
          <a:lstStyle/>
          <a:p>
            <a:pPr marL="0" indent="0">
              <a:lnSpc>
                <a:spcPct val="115000"/>
              </a:lnSpc>
              <a:spcBef>
                <a:spcPts val="0"/>
              </a:spcBef>
              <a:spcAft>
                <a:spcPts val="0"/>
              </a:spcAft>
              <a:buClr>
                <a:schemeClr val="dk1"/>
              </a:buClr>
              <a:buSzPts val="1100"/>
              <a:buNone/>
            </a:pPr>
            <a:r>
              <a:rPr lang="en-US" sz="2750" b="1">
                <a:solidFill>
                  <a:schemeClr val="dk1"/>
                </a:solidFill>
                <a:latin typeface="Arial"/>
                <a:ea typeface="Arial"/>
                <a:cs typeface="Arial"/>
                <a:sym typeface="Arial"/>
              </a:rPr>
              <a:t>There are no hard and fast lines between the levels.</a:t>
            </a:r>
            <a:endParaRPr lang="en-US" sz="2750">
              <a:solidFill>
                <a:schemeClr val="dk1"/>
              </a:solidFill>
              <a:latin typeface="Arial"/>
              <a:ea typeface="Arial"/>
              <a:cs typeface="Arial"/>
              <a:sym typeface="Arial"/>
            </a:endParaRPr>
          </a:p>
          <a:p>
            <a:pPr marL="0" indent="0">
              <a:lnSpc>
                <a:spcPct val="114999"/>
              </a:lnSpc>
              <a:spcBef>
                <a:spcPts val="0"/>
              </a:spcBef>
              <a:spcAft>
                <a:spcPts val="0"/>
              </a:spcAft>
              <a:buSzPts val="1100"/>
              <a:buNone/>
            </a:pPr>
            <a:endParaRPr lang="en-US" sz="2750" b="1">
              <a:solidFill>
                <a:schemeClr val="dk1"/>
              </a:solidFill>
              <a:latin typeface="Arial"/>
              <a:ea typeface="Arial"/>
              <a:cs typeface="Arial"/>
            </a:endParaRPr>
          </a:p>
          <a:p>
            <a:pPr marL="0" indent="0">
              <a:lnSpc>
                <a:spcPct val="114999"/>
              </a:lnSpc>
              <a:spcBef>
                <a:spcPts val="0"/>
              </a:spcBef>
              <a:spcAft>
                <a:spcPts val="0"/>
              </a:spcAft>
              <a:buSzPts val="1100"/>
              <a:buNone/>
            </a:pPr>
            <a:r>
              <a:rPr lang="en-US" sz="2750" b="1">
                <a:solidFill>
                  <a:schemeClr val="dk1"/>
                </a:solidFill>
                <a:latin typeface="Arial"/>
                <a:ea typeface="Arial"/>
                <a:cs typeface="Arial"/>
              </a:rPr>
              <a:t>Each level is supported by the other levels.</a:t>
            </a:r>
          </a:p>
          <a:p>
            <a:pPr marL="0" indent="0">
              <a:lnSpc>
                <a:spcPct val="114999"/>
              </a:lnSpc>
              <a:spcBef>
                <a:spcPts val="0"/>
              </a:spcBef>
              <a:spcAft>
                <a:spcPts val="0"/>
              </a:spcAft>
              <a:buSzPts val="1100"/>
              <a:buNone/>
            </a:pPr>
            <a:endParaRPr lang="en-US" sz="2750" b="1">
              <a:solidFill>
                <a:schemeClr val="dk1"/>
              </a:solidFill>
              <a:latin typeface="Arial"/>
              <a:ea typeface="Arial"/>
              <a:cs typeface="Arial"/>
              <a:sym typeface="Arial"/>
            </a:endParaRPr>
          </a:p>
          <a:p>
            <a:pPr marL="0" indent="0">
              <a:lnSpc>
                <a:spcPct val="114999"/>
              </a:lnSpc>
              <a:spcBef>
                <a:spcPts val="0"/>
              </a:spcBef>
              <a:spcAft>
                <a:spcPts val="0"/>
              </a:spcAft>
              <a:buSzPts val="1100"/>
              <a:buNone/>
            </a:pPr>
            <a:r>
              <a:rPr lang="en-US" sz="2750" b="1">
                <a:solidFill>
                  <a:schemeClr val="dk1"/>
                </a:solidFill>
                <a:latin typeface="Arial"/>
                <a:ea typeface="Arial"/>
                <a:cs typeface="Arial"/>
                <a:sym typeface="Arial"/>
              </a:rPr>
              <a:t>Changing one can affect another.</a:t>
            </a:r>
            <a:endParaRPr lang="en-US" sz="2750">
              <a:solidFill>
                <a:schemeClr val="dk1"/>
              </a:solidFill>
              <a:latin typeface="Arial"/>
              <a:ea typeface="Arial"/>
              <a:cs typeface="Arial"/>
            </a:endParaRPr>
          </a:p>
          <a:p>
            <a:pPr marL="0" indent="0">
              <a:lnSpc>
                <a:spcPct val="114999"/>
              </a:lnSpc>
              <a:spcBef>
                <a:spcPts val="0"/>
              </a:spcBef>
              <a:spcAft>
                <a:spcPts val="0"/>
              </a:spcAft>
              <a:buSzPts val="1100"/>
              <a:buNone/>
            </a:pPr>
            <a:r>
              <a:rPr lang="en-US" sz="2750" b="1">
                <a:solidFill>
                  <a:schemeClr val="dk1"/>
                </a:solidFill>
                <a:latin typeface="Arial"/>
                <a:ea typeface="Arial"/>
                <a:cs typeface="Arial"/>
                <a:sym typeface="Arial"/>
              </a:rPr>
              <a:t> </a:t>
            </a:r>
            <a:r>
              <a:rPr lang="en-US" sz="2750">
                <a:solidFill>
                  <a:schemeClr val="dk1"/>
                </a:solidFill>
                <a:latin typeface="Arial"/>
                <a:ea typeface="Arial"/>
                <a:cs typeface="Arial"/>
                <a:sym typeface="Arial"/>
              </a:rPr>
              <a:t>​</a:t>
            </a:r>
            <a:endParaRPr sz="2750">
              <a:solidFill>
                <a:schemeClr val="dk1"/>
              </a:solidFill>
              <a:latin typeface="Arial"/>
              <a:ea typeface="Arial"/>
              <a:cs typeface="Arial"/>
            </a:endParaRPr>
          </a:p>
          <a:p>
            <a:pPr marL="0" indent="0">
              <a:lnSpc>
                <a:spcPct val="115000"/>
              </a:lnSpc>
              <a:spcBef>
                <a:spcPts val="0"/>
              </a:spcBef>
              <a:spcAft>
                <a:spcPts val="0"/>
              </a:spcAft>
              <a:buClr>
                <a:schemeClr val="dk1"/>
              </a:buClr>
              <a:buSzPts val="1100"/>
              <a:buNone/>
            </a:pP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indent="0" algn="ctr">
              <a:lnSpc>
                <a:spcPct val="115000"/>
              </a:lnSpc>
              <a:spcBef>
                <a:spcPts val="0"/>
              </a:spcBef>
              <a:spcAft>
                <a:spcPts val="0"/>
              </a:spcAft>
              <a:buClr>
                <a:schemeClr val="dk1"/>
              </a:buClr>
              <a:buSzPts val="1100"/>
              <a:buNone/>
            </a:pPr>
            <a:r>
              <a:rPr lang="en-US" sz="2750" b="1">
                <a:solidFill>
                  <a:schemeClr val="dk1"/>
                </a:solidFill>
                <a:latin typeface="Arial"/>
                <a:ea typeface="Arial"/>
                <a:cs typeface="Arial"/>
                <a:sym typeface="Arial"/>
              </a:rPr>
              <a:t> </a:t>
            </a:r>
            <a:endParaRPr sz="4900">
              <a:solidFill>
                <a:schemeClr val="dk1"/>
              </a:solidFill>
              <a:cs typeface="Calibri"/>
            </a:endParaRPr>
          </a:p>
        </p:txBody>
      </p:sp>
      <p:pic>
        <p:nvPicPr>
          <p:cNvPr id="5" name="Picture 2" descr="A picture containing text, red&#10;&#10;Description automatically generated">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srcRect l="6629" r="6629"/>
          <a:stretch/>
        </p:blipFill>
        <p:spPr bwMode="auto">
          <a:xfrm>
            <a:off x="295515" y="2290790"/>
            <a:ext cx="3314307" cy="2547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78482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0EE81-F708-FEC9-8F43-B10A15987867}"/>
              </a:ext>
            </a:extLst>
          </p:cNvPr>
          <p:cNvSpPr>
            <a:spLocks noGrp="1"/>
          </p:cNvSpPr>
          <p:nvPr>
            <p:ph type="title"/>
          </p:nvPr>
        </p:nvSpPr>
        <p:spPr/>
        <p:txBody>
          <a:bodyPr>
            <a:normAutofit fontScale="90000"/>
          </a:bodyPr>
          <a:lstStyle/>
          <a:p>
            <a:r>
              <a:rPr lang="en-US">
                <a:cs typeface="Calibri Light"/>
              </a:rPr>
              <a:t>POWER </a:t>
            </a:r>
            <a:endParaRPr lang="en-US"/>
          </a:p>
        </p:txBody>
      </p:sp>
      <p:sp>
        <p:nvSpPr>
          <p:cNvPr id="3" name="Content Placeholder 2">
            <a:extLst>
              <a:ext uri="{FF2B5EF4-FFF2-40B4-BE49-F238E27FC236}">
                <a16:creationId xmlns:a16="http://schemas.microsoft.com/office/drawing/2014/main" id="{51D7ABB4-5203-6F73-E0F3-6455A88AE438}"/>
              </a:ext>
            </a:extLst>
          </p:cNvPr>
          <p:cNvSpPr>
            <a:spLocks noGrp="1"/>
          </p:cNvSpPr>
          <p:nvPr>
            <p:ph idx="1"/>
          </p:nvPr>
        </p:nvSpPr>
        <p:spPr>
          <a:xfrm>
            <a:off x="1097280" y="1429789"/>
            <a:ext cx="10058400" cy="2251628"/>
          </a:xfrm>
        </p:spPr>
        <p:txBody>
          <a:bodyPr vert="horz" lIns="0" tIns="45720" rIns="0" bIns="45720" rtlCol="0" anchor="t">
            <a:normAutofit fontScale="92500"/>
          </a:bodyPr>
          <a:lstStyle/>
          <a:p>
            <a:r>
              <a:rPr lang="en-US" sz="6000" b="1">
                <a:latin typeface="Arial"/>
                <a:cs typeface="Calibri"/>
              </a:rPr>
              <a:t>The ability to create, control, and prevent change.</a:t>
            </a:r>
          </a:p>
        </p:txBody>
      </p:sp>
      <p:grpSp>
        <p:nvGrpSpPr>
          <p:cNvPr id="8" name="Group 7">
            <a:extLst>
              <a:ext uri="{FF2B5EF4-FFF2-40B4-BE49-F238E27FC236}">
                <a16:creationId xmlns:a16="http://schemas.microsoft.com/office/drawing/2014/main" id="{5F55E5B1-4D7F-862C-1386-1461EA7A6724}"/>
              </a:ext>
            </a:extLst>
          </p:cNvPr>
          <p:cNvGrpSpPr/>
          <p:nvPr/>
        </p:nvGrpSpPr>
        <p:grpSpPr>
          <a:xfrm>
            <a:off x="696616" y="3323302"/>
            <a:ext cx="11103077" cy="2796515"/>
            <a:chOff x="696616" y="3323302"/>
            <a:chExt cx="11103077" cy="2796515"/>
          </a:xfrm>
        </p:grpSpPr>
        <p:sp>
          <p:nvSpPr>
            <p:cNvPr id="5" name="Content Placeholder 2">
              <a:extLst>
                <a:ext uri="{FF2B5EF4-FFF2-40B4-BE49-F238E27FC236}">
                  <a16:creationId xmlns:a16="http://schemas.microsoft.com/office/drawing/2014/main" id="{5D98B752-71FA-B92D-5EA0-5A7DCD5F8559}"/>
                </a:ext>
              </a:extLst>
            </p:cNvPr>
            <p:cNvSpPr txBox="1">
              <a:spLocks/>
            </p:cNvSpPr>
            <p:nvPr/>
          </p:nvSpPr>
          <p:spPr>
            <a:xfrm>
              <a:off x="696616" y="5256995"/>
              <a:ext cx="11103077" cy="862822"/>
            </a:xfrm>
            <a:prstGeom prst="rect">
              <a:avLst/>
            </a:prstGeom>
          </p:spPr>
          <p:txBody>
            <a:bodyPr vert="horz" lIns="0" tIns="45720" rIns="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000" b="1">
                  <a:latin typeface="Arial"/>
                  <a:cs typeface="Calibri"/>
                </a:rPr>
                <a:t>ORGANIZED PEOPLE + ORGANIZED MONEY</a:t>
              </a:r>
              <a:endParaRPr lang="en-US" sz="4000">
                <a:cs typeface="Calibri"/>
              </a:endParaRPr>
            </a:p>
          </p:txBody>
        </p:sp>
        <p:pic>
          <p:nvPicPr>
            <p:cNvPr id="6" name="Picture 5" descr="A green bag with a dollar sign&#10;&#10;Description automatically generated">
              <a:extLst>
                <a:ext uri="{FF2B5EF4-FFF2-40B4-BE49-F238E27FC236}">
                  <a16:creationId xmlns:a16="http://schemas.microsoft.com/office/drawing/2014/main" id="{03E9425D-7ED7-2B0F-C2B6-29DE7E70BAE9}"/>
                </a:ext>
              </a:extLst>
            </p:cNvPr>
            <p:cNvPicPr>
              <a:picLocks noChangeAspect="1"/>
            </p:cNvPicPr>
            <p:nvPr/>
          </p:nvPicPr>
          <p:blipFill rotWithShape="1">
            <a:blip r:embed="rId2"/>
            <a:srcRect t="8072" r="-448" b="7623"/>
            <a:stretch/>
          </p:blipFill>
          <p:spPr>
            <a:xfrm>
              <a:off x="8128820" y="3323302"/>
              <a:ext cx="2054955" cy="1722720"/>
            </a:xfrm>
            <a:prstGeom prst="rect">
              <a:avLst/>
            </a:prstGeom>
          </p:spPr>
        </p:pic>
        <p:pic>
          <p:nvPicPr>
            <p:cNvPr id="7" name="Picture 6" descr="A line of black stick figures&#10;&#10;Description automatically generated">
              <a:extLst>
                <a:ext uri="{FF2B5EF4-FFF2-40B4-BE49-F238E27FC236}">
                  <a16:creationId xmlns:a16="http://schemas.microsoft.com/office/drawing/2014/main" id="{D7D78A6F-F862-682B-CD00-03CEB3E2DEA6}"/>
                </a:ext>
              </a:extLst>
            </p:cNvPr>
            <p:cNvPicPr>
              <a:picLocks noChangeAspect="1"/>
            </p:cNvPicPr>
            <p:nvPr/>
          </p:nvPicPr>
          <p:blipFill rotWithShape="1">
            <a:blip r:embed="rId3"/>
            <a:srcRect t="32287" r="-449" b="21824"/>
            <a:stretch/>
          </p:blipFill>
          <p:spPr>
            <a:xfrm>
              <a:off x="2020529" y="3790335"/>
              <a:ext cx="2755503" cy="1258841"/>
            </a:xfrm>
            <a:prstGeom prst="rect">
              <a:avLst/>
            </a:prstGeom>
          </p:spPr>
        </p:pic>
      </p:grpSp>
    </p:spTree>
    <p:extLst>
      <p:ext uri="{BB962C8B-B14F-4D97-AF65-F5344CB8AC3E}">
        <p14:creationId xmlns:p14="http://schemas.microsoft.com/office/powerpoint/2010/main" val="4292495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pic>
        <p:nvPicPr>
          <p:cNvPr id="2" name="Picture 1" descr="Baby Footprints Blue Clipart Free Stock Photo - Public Domain Pictures">
            <a:extLst>
              <a:ext uri="{FF2B5EF4-FFF2-40B4-BE49-F238E27FC236}">
                <a16:creationId xmlns:a16="http://schemas.microsoft.com/office/drawing/2014/main" id="{8BEF7CB8-0B59-25FE-1E54-80260106567F}"/>
              </a:ext>
            </a:extLst>
          </p:cNvPr>
          <p:cNvPicPr>
            <a:picLocks noChangeAspect="1"/>
          </p:cNvPicPr>
          <p:nvPr/>
        </p:nvPicPr>
        <p:blipFill>
          <a:blip r:embed="rId3"/>
          <a:stretch>
            <a:fillRect/>
          </a:stretch>
        </p:blipFill>
        <p:spPr>
          <a:xfrm>
            <a:off x="8917571" y="4379779"/>
            <a:ext cx="3271761" cy="1872156"/>
          </a:xfrm>
          <a:prstGeom prst="rect">
            <a:avLst/>
          </a:prstGeom>
        </p:spPr>
      </p:pic>
      <p:sp>
        <p:nvSpPr>
          <p:cNvPr id="183" name="Google Shape;183;g23e6e9d702f_0_27"/>
          <p:cNvSpPr txBox="1">
            <a:spLocks noGrp="1"/>
          </p:cNvSpPr>
          <p:nvPr>
            <p:ph type="title"/>
          </p:nvPr>
        </p:nvSpPr>
        <p:spPr>
          <a:xfrm>
            <a:off x="175432" y="174544"/>
            <a:ext cx="11484633" cy="70230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ts val="4400"/>
              <a:buFont typeface="Calibri"/>
              <a:buNone/>
            </a:pPr>
            <a:r>
              <a:rPr lang="en-US"/>
              <a:t>Mobilization = Power </a:t>
            </a:r>
            <a:endParaRPr/>
          </a:p>
        </p:txBody>
      </p:sp>
      <p:sp>
        <p:nvSpPr>
          <p:cNvPr id="184" name="Google Shape;184;g23e6e9d702f_0_27"/>
          <p:cNvSpPr txBox="1">
            <a:spLocks noGrp="1"/>
          </p:cNvSpPr>
          <p:nvPr>
            <p:ph idx="1"/>
          </p:nvPr>
        </p:nvSpPr>
        <p:spPr>
          <a:xfrm>
            <a:off x="251913" y="875497"/>
            <a:ext cx="11415623" cy="4724655"/>
          </a:xfrm>
          <a:prstGeom prst="rect">
            <a:avLst/>
          </a:prstGeom>
          <a:noFill/>
          <a:ln>
            <a:noFill/>
          </a:ln>
        </p:spPr>
        <p:txBody>
          <a:bodyPr spcFirstLastPara="1" wrap="square" lIns="0" tIns="45700" rIns="0" bIns="45700" anchor="t" anchorCtr="0">
            <a:normAutofit/>
          </a:bodyPr>
          <a:lstStyle/>
          <a:p>
            <a:pPr marL="342900" lvl="0" indent="-342900" algn="l" rtl="0">
              <a:lnSpc>
                <a:spcPct val="100000"/>
              </a:lnSpc>
              <a:spcBef>
                <a:spcPts val="0"/>
              </a:spcBef>
              <a:spcAft>
                <a:spcPts val="0"/>
              </a:spcAft>
              <a:buClr>
                <a:schemeClr val="dk1"/>
              </a:buClr>
              <a:buSzPts val="4000"/>
              <a:buFont typeface="Arial"/>
              <a:buNone/>
            </a:pPr>
            <a:r>
              <a:rPr lang="en-US" sz="2400">
                <a:latin typeface="Verdana"/>
                <a:ea typeface="Verdana"/>
                <a:cs typeface="Verdana"/>
                <a:sym typeface="Verdana"/>
              </a:rPr>
              <a:t>Campaigning </a:t>
            </a:r>
            <a:r>
              <a:rPr lang="en-US" sz="2400" b="1" i="1" err="1">
                <a:latin typeface="Verdana"/>
                <a:ea typeface="Verdana"/>
                <a:cs typeface="Verdana"/>
                <a:sym typeface="Verdana"/>
              </a:rPr>
              <a:t>maximises</a:t>
            </a:r>
            <a:r>
              <a:rPr lang="en-US" sz="2400" b="1" i="1">
                <a:latin typeface="Verdana"/>
                <a:ea typeface="Verdana"/>
                <a:cs typeface="Verdana"/>
                <a:sym typeface="Verdana"/>
              </a:rPr>
              <a:t> the motivation</a:t>
            </a:r>
            <a:r>
              <a:rPr lang="en-US" sz="2400">
                <a:latin typeface="Verdana"/>
                <a:ea typeface="Verdana"/>
                <a:cs typeface="Verdana"/>
                <a:sym typeface="Verdana"/>
              </a:rPr>
              <a:t> of the audience, </a:t>
            </a:r>
            <a:r>
              <a:rPr lang="en-US" sz="2400" u="sng">
                <a:latin typeface="Verdana"/>
                <a:ea typeface="Verdana"/>
                <a:cs typeface="Verdana"/>
                <a:sym typeface="Verdana"/>
              </a:rPr>
              <a:t>not their knowledge</a:t>
            </a:r>
            <a:r>
              <a:rPr lang="en-US" sz="2400">
                <a:latin typeface="Verdana"/>
                <a:ea typeface="Verdana"/>
                <a:cs typeface="Verdana"/>
                <a:sym typeface="Verdana"/>
              </a:rPr>
              <a:t>. Try using education to campaign, and you will end up circling and exploring your issue but not changing it.</a:t>
            </a:r>
            <a:endParaRPr sz="3000">
              <a:latin typeface="Arial"/>
              <a:ea typeface="Arial"/>
              <a:cs typeface="Arial"/>
              <a:sym typeface="Arial"/>
            </a:endParaRPr>
          </a:p>
          <a:p>
            <a:pPr marL="342900" lvl="0" indent="-88900" algn="l" rtl="0">
              <a:lnSpc>
                <a:spcPct val="100000"/>
              </a:lnSpc>
              <a:spcBef>
                <a:spcPts val="600"/>
              </a:spcBef>
              <a:spcAft>
                <a:spcPts val="0"/>
              </a:spcAft>
              <a:buClr>
                <a:schemeClr val="dk1"/>
              </a:buClr>
              <a:buSzPts val="4000"/>
              <a:buFont typeface="Arial"/>
              <a:buNone/>
            </a:pPr>
            <a:endParaRPr sz="2400">
              <a:latin typeface="Verdana"/>
              <a:ea typeface="Verdana"/>
              <a:cs typeface="Verdana"/>
            </a:endParaRPr>
          </a:p>
          <a:p>
            <a:pPr marL="342900" lvl="0" indent="-342900" algn="l" rtl="0">
              <a:lnSpc>
                <a:spcPct val="100000"/>
              </a:lnSpc>
              <a:spcBef>
                <a:spcPts val="600"/>
              </a:spcBef>
              <a:spcAft>
                <a:spcPts val="200"/>
              </a:spcAft>
              <a:buClr>
                <a:schemeClr val="dk1"/>
              </a:buClr>
              <a:buSzPts val="4000"/>
              <a:buFont typeface="Arial"/>
              <a:buNone/>
            </a:pPr>
            <a:r>
              <a:rPr lang="en-US" sz="2400">
                <a:latin typeface="Verdana"/>
                <a:ea typeface="Verdana"/>
                <a:cs typeface="Verdana"/>
                <a:sym typeface="Verdana"/>
              </a:rPr>
              <a:t>All campaigns have some 'educational' effect but it is </a:t>
            </a:r>
            <a:r>
              <a:rPr lang="en-US" sz="2400" b="1">
                <a:latin typeface="Verdana"/>
                <a:ea typeface="Verdana"/>
                <a:cs typeface="Verdana"/>
                <a:sym typeface="Verdana"/>
              </a:rPr>
              <a:t>education by doing, through experience</a:t>
            </a:r>
            <a:r>
              <a:rPr lang="en-US" sz="2400">
                <a:latin typeface="Verdana"/>
                <a:ea typeface="Verdana"/>
                <a:cs typeface="Verdana"/>
                <a:sym typeface="Verdana"/>
              </a:rPr>
              <a:t>, </a:t>
            </a:r>
            <a:r>
              <a:rPr lang="en-US" sz="2400" u="sng">
                <a:latin typeface="Verdana"/>
                <a:ea typeface="Verdana"/>
                <a:cs typeface="Verdana"/>
                <a:sym typeface="Verdana"/>
              </a:rPr>
              <a:t>not through being given information</a:t>
            </a:r>
            <a:r>
              <a:rPr lang="en-US" sz="2400">
                <a:latin typeface="Verdana"/>
                <a:ea typeface="Verdana"/>
                <a:cs typeface="Verdana"/>
                <a:sym typeface="Verdana"/>
              </a:rPr>
              <a:t>. Moreover, information is not power until it leads to mobilization.</a:t>
            </a:r>
            <a:endParaRPr lang="en-US" sz="2400">
              <a:latin typeface="Verdana"/>
              <a:ea typeface="Verdana"/>
              <a:cs typeface="Verdana"/>
            </a:endParaRPr>
          </a:p>
          <a:p>
            <a:pPr marL="342900" indent="-342900">
              <a:lnSpc>
                <a:spcPct val="100000"/>
              </a:lnSpc>
              <a:spcBef>
                <a:spcPts val="600"/>
              </a:spcBef>
              <a:buSzPts val="4000"/>
              <a:buNone/>
            </a:pPr>
            <a:endParaRPr lang="en-US" sz="2400">
              <a:latin typeface="Verdana"/>
              <a:ea typeface="Verdana"/>
              <a:cs typeface="Verdana"/>
            </a:endParaRPr>
          </a:p>
          <a:p>
            <a:pPr marL="342900" indent="-342900">
              <a:lnSpc>
                <a:spcPct val="100000"/>
              </a:lnSpc>
              <a:spcBef>
                <a:spcPts val="600"/>
              </a:spcBef>
              <a:buSzPts val="4000"/>
              <a:buNone/>
            </a:pPr>
            <a:r>
              <a:rPr lang="en-US" sz="2400">
                <a:latin typeface="Verdana"/>
                <a:ea typeface="Verdana"/>
                <a:cs typeface="Verdana"/>
              </a:rPr>
              <a:t>Membership grows because of participation in active, visible issue campaigns not because of education and communication efforts. </a:t>
            </a:r>
          </a:p>
        </p:txBody>
      </p:sp>
    </p:spTree>
    <p:extLst>
      <p:ext uri="{BB962C8B-B14F-4D97-AF65-F5344CB8AC3E}">
        <p14:creationId xmlns:p14="http://schemas.microsoft.com/office/powerpoint/2010/main" val="31833737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174492" y="1619111"/>
            <a:ext cx="7474033" cy="4812897"/>
          </a:xfrm>
          <a:prstGeom prst="rect">
            <a:avLst/>
          </a:prstGeom>
        </p:spPr>
      </p:pic>
      <p:sp>
        <p:nvSpPr>
          <p:cNvPr id="4" name="Rectangle 3">
            <a:extLst>
              <a:ext uri="{FF2B5EF4-FFF2-40B4-BE49-F238E27FC236}">
                <a16:creationId xmlns:a16="http://schemas.microsoft.com/office/drawing/2014/main" id="{D352982C-B956-4A2C-9AEB-BB93D7B20EE6}"/>
              </a:ext>
            </a:extLst>
          </p:cNvPr>
          <p:cNvSpPr/>
          <p:nvPr/>
        </p:nvSpPr>
        <p:spPr>
          <a:xfrm>
            <a:off x="9834740" y="2645829"/>
            <a:ext cx="1425597" cy="326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a:solidFill>
                  <a:schemeClr val="tx1"/>
                </a:solidFill>
              </a:rPr>
              <a:t>WIN</a:t>
            </a:r>
          </a:p>
        </p:txBody>
      </p:sp>
      <p:sp>
        <p:nvSpPr>
          <p:cNvPr id="5" name="Title 4">
            <a:extLst>
              <a:ext uri="{FF2B5EF4-FFF2-40B4-BE49-F238E27FC236}">
                <a16:creationId xmlns:a16="http://schemas.microsoft.com/office/drawing/2014/main" id="{B6B7529F-5606-4A4D-9B6B-AC577B2F4585}"/>
              </a:ext>
            </a:extLst>
          </p:cNvPr>
          <p:cNvSpPr>
            <a:spLocks noGrp="1"/>
          </p:cNvSpPr>
          <p:nvPr>
            <p:ph type="title" idx="4294967295"/>
          </p:nvPr>
        </p:nvSpPr>
        <p:spPr>
          <a:xfrm>
            <a:off x="449821" y="182047"/>
            <a:ext cx="9982761" cy="969963"/>
          </a:xfrm>
        </p:spPr>
        <p:txBody>
          <a:bodyPr>
            <a:normAutofit/>
          </a:bodyPr>
          <a:lstStyle/>
          <a:p>
            <a:r>
              <a:rPr lang="en-US" b="1"/>
              <a:t>Campaigns Build Power and Unions</a:t>
            </a:r>
          </a:p>
        </p:txBody>
      </p:sp>
      <p:sp>
        <p:nvSpPr>
          <p:cNvPr id="6" name="Google Shape;184;g23e6e9d702f_0_27">
            <a:extLst>
              <a:ext uri="{FF2B5EF4-FFF2-40B4-BE49-F238E27FC236}">
                <a16:creationId xmlns:a16="http://schemas.microsoft.com/office/drawing/2014/main" id="{A82841D9-154E-2E34-13D0-9FF2A992597B}"/>
              </a:ext>
            </a:extLst>
          </p:cNvPr>
          <p:cNvSpPr txBox="1">
            <a:spLocks/>
          </p:cNvSpPr>
          <p:nvPr/>
        </p:nvSpPr>
        <p:spPr>
          <a:xfrm>
            <a:off x="281795" y="1823310"/>
            <a:ext cx="4071899" cy="4170474"/>
          </a:xfrm>
          <a:prstGeom prst="rect">
            <a:avLst/>
          </a:prstGeom>
          <a:noFill/>
          <a:ln>
            <a:noFill/>
          </a:ln>
        </p:spPr>
        <p:txBody>
          <a:bodyPr spcFirstLastPara="1" wrap="square" lIns="0" tIns="45700" rIns="0" bIns="45700" anchor="t" anchorCtr="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42900" indent="-342900">
              <a:lnSpc>
                <a:spcPct val="100000"/>
              </a:lnSpc>
              <a:spcBef>
                <a:spcPts val="0"/>
              </a:spcBef>
              <a:spcAft>
                <a:spcPts val="0"/>
              </a:spcAft>
              <a:buNone/>
            </a:pPr>
            <a:r>
              <a:rPr lang="en-US" sz="2400">
                <a:latin typeface="Verdana"/>
                <a:ea typeface="Verdana"/>
                <a:sym typeface="Verdana"/>
              </a:rPr>
              <a:t>Well-structured, issue campaigns result in more people, more leaders, and more resources over time. </a:t>
            </a:r>
          </a:p>
          <a:p>
            <a:pPr marL="342900" indent="-342900">
              <a:lnSpc>
                <a:spcPct val="100000"/>
              </a:lnSpc>
              <a:spcBef>
                <a:spcPts val="0"/>
              </a:spcBef>
              <a:spcAft>
                <a:spcPts val="0"/>
              </a:spcAft>
              <a:buNone/>
            </a:pPr>
            <a:endParaRPr lang="en-US" sz="2400">
              <a:latin typeface="Verdana"/>
              <a:ea typeface="Verdana"/>
              <a:sym typeface="Verdana"/>
            </a:endParaRPr>
          </a:p>
          <a:p>
            <a:pPr marL="342900" indent="-342900">
              <a:lnSpc>
                <a:spcPct val="100000"/>
              </a:lnSpc>
              <a:spcBef>
                <a:spcPts val="0"/>
              </a:spcBef>
              <a:spcAft>
                <a:spcPts val="0"/>
              </a:spcAft>
              <a:buNone/>
            </a:pPr>
            <a:r>
              <a:rPr lang="en-US" sz="2400">
                <a:latin typeface="Verdana"/>
                <a:ea typeface="Verdana"/>
                <a:sym typeface="Verdana"/>
              </a:rPr>
              <a:t>This provides more  and more power to create, control, or prevent change. </a:t>
            </a:r>
            <a:endParaRPr lang="en-US" sz="2400">
              <a:latin typeface="Verdana"/>
              <a:ea typeface="Verdana"/>
            </a:endParaRPr>
          </a:p>
        </p:txBody>
      </p:sp>
    </p:spTree>
    <p:extLst>
      <p:ext uri="{BB962C8B-B14F-4D97-AF65-F5344CB8AC3E}">
        <p14:creationId xmlns:p14="http://schemas.microsoft.com/office/powerpoint/2010/main" val="33018489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887EC64-DACC-4108-9FAB-6E288FBC200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8F05C4A0-68A2-4496-87A5-5478E32747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a:extLst>
              <a:ext uri="{FF2B5EF4-FFF2-40B4-BE49-F238E27FC236}">
                <a16:creationId xmlns:a16="http://schemas.microsoft.com/office/drawing/2014/main" id="{77E041E6-AC36-4409-B797-2FE54253E62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FBDCECDC-EEE3-4128-AA5E-82A8C08796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78EF63-407B-1E74-70BA-185938A68B4A}"/>
              </a:ext>
            </a:extLst>
          </p:cNvPr>
          <p:cNvSpPr>
            <a:spLocks noGrp="1"/>
          </p:cNvSpPr>
          <p:nvPr>
            <p:ph type="title"/>
          </p:nvPr>
        </p:nvSpPr>
        <p:spPr>
          <a:xfrm>
            <a:off x="1097280" y="758952"/>
            <a:ext cx="10058400" cy="3892168"/>
          </a:xfrm>
        </p:spPr>
        <p:txBody>
          <a:bodyPr vert="horz" lIns="91440" tIns="45720" rIns="91440" bIns="45720" rtlCol="0" anchor="b">
            <a:normAutofit/>
          </a:bodyPr>
          <a:lstStyle/>
          <a:p>
            <a:r>
              <a:rPr lang="en-US" sz="5600">
                <a:solidFill>
                  <a:schemeClr val="tx1">
                    <a:lumMod val="85000"/>
                    <a:lumOff val="15000"/>
                  </a:schemeClr>
                </a:solidFill>
                <a:latin typeface="+mj-lt"/>
              </a:rPr>
              <a:t>Centering race, class, and gender justice in our campaigns increases the people engaged, the leaders involved, and the resources we have to win the demands we want. </a:t>
            </a:r>
          </a:p>
        </p:txBody>
      </p:sp>
      <p:sp>
        <p:nvSpPr>
          <p:cNvPr id="16" name="Rectangle 15">
            <a:extLst>
              <a:ext uri="{FF2B5EF4-FFF2-40B4-BE49-F238E27FC236}">
                <a16:creationId xmlns:a16="http://schemas.microsoft.com/office/drawing/2014/main" id="{4260EDE0-989C-4E16-AF94-F652294D82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1F3985C0-E548-44D2-B30E-F3E42DADE13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002266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256090" y="604789"/>
            <a:ext cx="3164114" cy="786900"/>
          </a:xfrm>
          <a:prstGeom prst="rect">
            <a:avLst/>
          </a:prstGeom>
        </p:spPr>
        <p:txBody>
          <a:bodyPr spcFirstLastPara="1" vert="horz" wrap="square" lIns="91425" tIns="45700" rIns="91425" bIns="45700" rtlCol="0" anchor="ctr" anchorCtr="0">
            <a:normAutofit/>
          </a:bodyPr>
          <a:lstStyle/>
          <a:p>
            <a:pPr>
              <a:spcBef>
                <a:spcPts val="0"/>
              </a:spcBef>
            </a:pPr>
            <a:r>
              <a:rPr lang="en-US"/>
              <a:t>Key Points</a:t>
            </a:r>
            <a:endParaRPr/>
          </a:p>
        </p:txBody>
      </p:sp>
      <p:sp>
        <p:nvSpPr>
          <p:cNvPr id="462" name="Google Shape;462;g1468bb3220c_0_88"/>
          <p:cNvSpPr txBox="1">
            <a:spLocks noGrp="1"/>
          </p:cNvSpPr>
          <p:nvPr>
            <p:ph type="body" idx="1"/>
          </p:nvPr>
        </p:nvSpPr>
        <p:spPr>
          <a:xfrm>
            <a:off x="3615933" y="998049"/>
            <a:ext cx="8321487" cy="4952970"/>
          </a:xfrm>
          <a:prstGeom prst="rect">
            <a:avLst/>
          </a:prstGeom>
        </p:spPr>
        <p:txBody>
          <a:bodyPr spcFirstLastPara="1" vert="horz" wrap="square" lIns="91425" tIns="45700" rIns="91425" bIns="45700" rtlCol="0" anchor="t" anchorCtr="0">
            <a:noAutofit/>
          </a:bodyPr>
          <a:lstStyle/>
          <a:p>
            <a:pPr marL="457200" indent="-457200">
              <a:lnSpc>
                <a:spcPct val="114999"/>
              </a:lnSpc>
              <a:spcBef>
                <a:spcPts val="0"/>
              </a:spcBef>
              <a:spcAft>
                <a:spcPts val="0"/>
              </a:spcAft>
              <a:buSzPts val="1100"/>
              <a:buFont typeface="Arial" panose="020F0502020204030204" pitchFamily="34" charset="0"/>
              <a:buChar char="•"/>
            </a:pPr>
            <a:r>
              <a:rPr lang="en-US" sz="2750">
                <a:solidFill>
                  <a:schemeClr val="dk1"/>
                </a:solidFill>
                <a:latin typeface="Arial"/>
                <a:ea typeface="Arial"/>
                <a:cs typeface="Arial"/>
                <a:sym typeface="Arial"/>
              </a:rPr>
              <a:t>Power is built through organizing people and resources. </a:t>
            </a:r>
            <a:endParaRPr lang="en-US" sz="2750">
              <a:solidFill>
                <a:schemeClr val="dk1"/>
              </a:solidFill>
              <a:latin typeface="Arial"/>
              <a:ea typeface="Arial"/>
              <a:cs typeface="Arial"/>
            </a:endParaRPr>
          </a:p>
          <a:p>
            <a:pPr marL="0" indent="0">
              <a:lnSpc>
                <a:spcPct val="114999"/>
              </a:lnSpc>
              <a:spcBef>
                <a:spcPts val="0"/>
              </a:spcBef>
              <a:spcAft>
                <a:spcPts val="0"/>
              </a:spcAft>
              <a:buSzPts val="1100"/>
              <a:buNone/>
            </a:pPr>
            <a:endParaRPr lang="en-US" sz="2750">
              <a:solidFill>
                <a:schemeClr val="dk1"/>
              </a:solidFill>
              <a:latin typeface="Arial"/>
              <a:ea typeface="Arial"/>
              <a:cs typeface="Arial"/>
            </a:endParaRPr>
          </a:p>
          <a:p>
            <a:pPr marL="457200" indent="-457200">
              <a:lnSpc>
                <a:spcPct val="114999"/>
              </a:lnSpc>
              <a:spcBef>
                <a:spcPts val="0"/>
              </a:spcBef>
              <a:spcAft>
                <a:spcPts val="0"/>
              </a:spcAft>
              <a:buSzPts val="1100"/>
              <a:buFont typeface="Arial" panose="020F0502020204030204" pitchFamily="34" charset="0"/>
              <a:buChar char="•"/>
            </a:pPr>
            <a:r>
              <a:rPr lang="en-US" sz="2750">
                <a:solidFill>
                  <a:schemeClr val="dk1"/>
                </a:solidFill>
                <a:latin typeface="Arial"/>
                <a:ea typeface="Arial"/>
                <a:cs typeface="Arial"/>
                <a:sym typeface="Arial"/>
              </a:rPr>
              <a:t>The amount of power you have determines the scope of change you can achieve. ​</a:t>
            </a:r>
            <a:endParaRPr sz="2750">
              <a:solidFill>
                <a:schemeClr val="dk1"/>
              </a:solidFill>
              <a:latin typeface="Arial"/>
              <a:ea typeface="Arial"/>
              <a:cs typeface="Arial"/>
            </a:endParaRPr>
          </a:p>
          <a:p>
            <a:pPr marL="0" indent="0">
              <a:lnSpc>
                <a:spcPct val="114999"/>
              </a:lnSpc>
              <a:spcBef>
                <a:spcPts val="0"/>
              </a:spcBef>
              <a:spcAft>
                <a:spcPts val="0"/>
              </a:spcAft>
              <a:buSzPts val="1100"/>
              <a:buNone/>
            </a:pPr>
            <a:endParaRPr lang="en-US" sz="2750">
              <a:solidFill>
                <a:schemeClr val="dk1"/>
              </a:solidFill>
              <a:latin typeface="Arial"/>
              <a:ea typeface="Arial"/>
              <a:cs typeface="Arial"/>
            </a:endParaRPr>
          </a:p>
          <a:p>
            <a:pPr marL="457200" indent="-457200">
              <a:lnSpc>
                <a:spcPct val="114999"/>
              </a:lnSpc>
              <a:spcBef>
                <a:spcPts val="0"/>
              </a:spcBef>
              <a:spcAft>
                <a:spcPts val="0"/>
              </a:spcAft>
              <a:buSzPts val="1100"/>
              <a:buFont typeface="Arial" panose="020F0502020204030204" pitchFamily="34" charset="0"/>
              <a:buChar char="•"/>
            </a:pPr>
            <a:r>
              <a:rPr lang="en-US" sz="2750">
                <a:solidFill>
                  <a:schemeClr val="dk1"/>
                </a:solidFill>
                <a:latin typeface="Arial"/>
                <a:ea typeface="Arial"/>
                <a:cs typeface="Arial"/>
              </a:rPr>
              <a:t>For lasting change, you have to dismantle the systems of oppression.</a:t>
            </a:r>
          </a:p>
          <a:p>
            <a:pPr marL="0" indent="0">
              <a:lnSpc>
                <a:spcPct val="115000"/>
              </a:lnSpc>
              <a:spcBef>
                <a:spcPts val="0"/>
              </a:spcBef>
              <a:spcAft>
                <a:spcPts val="0"/>
              </a:spcAft>
              <a:buClr>
                <a:schemeClr val="dk1"/>
              </a:buClr>
              <a:buSzPts val="1100"/>
              <a:buNone/>
            </a:pPr>
            <a:r>
              <a:rPr lang="en-US" sz="2750">
                <a:solidFill>
                  <a:schemeClr val="dk1"/>
                </a:solidFill>
                <a:latin typeface="Arial"/>
                <a:ea typeface="Arial"/>
                <a:cs typeface="Arial"/>
                <a:sym typeface="Arial"/>
              </a:rPr>
              <a:t>​</a:t>
            </a:r>
            <a:endParaRPr sz="4900">
              <a:solidFill>
                <a:schemeClr val="dk1"/>
              </a:solidFill>
            </a:endParaRPr>
          </a:p>
        </p:txBody>
      </p:sp>
      <p:pic>
        <p:nvPicPr>
          <p:cNvPr id="5" name="Picture 2" descr="A picture containing text, red&#10;&#10;Description automatically generated">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srcRect l="6629" r="6629"/>
          <a:stretch/>
        </p:blipFill>
        <p:spPr bwMode="auto">
          <a:xfrm>
            <a:off x="44113" y="2202151"/>
            <a:ext cx="3314307" cy="2547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81297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9D068DB-E7E7-4102-9402-EAA049E131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96C8906C-CCD9-4F71-B3DD-BC1331E1A9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a:extLst>
              <a:ext uri="{FF2B5EF4-FFF2-40B4-BE49-F238E27FC236}">
                <a16:creationId xmlns:a16="http://schemas.microsoft.com/office/drawing/2014/main" id="{CA0D6F13-628B-4FC4-AD48-A2B64677D01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4E61256A-F2A9-4A05-9B10-4C9062B44A4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pic>
        <p:nvPicPr>
          <p:cNvPr id="4" name="Content Placeholder 3" descr="A qr code with blue squares and circles&#10;&#10;Description automatically generated">
            <a:extLst>
              <a:ext uri="{FF2B5EF4-FFF2-40B4-BE49-F238E27FC236}">
                <a16:creationId xmlns:a16="http://schemas.microsoft.com/office/drawing/2014/main" id="{DC091BD4-0EB2-ECEE-5BA6-4C37148BC065}"/>
              </a:ext>
            </a:extLst>
          </p:cNvPr>
          <p:cNvPicPr>
            <a:picLocks noGrp="1" noChangeAspect="1"/>
          </p:cNvPicPr>
          <p:nvPr>
            <p:ph idx="1"/>
          </p:nvPr>
        </p:nvPicPr>
        <p:blipFill>
          <a:blip r:embed="rId2"/>
          <a:srcRect l="5724" t="8458" r="7135" b="9616"/>
          <a:stretch/>
        </p:blipFill>
        <p:spPr>
          <a:xfrm>
            <a:off x="805385" y="640080"/>
            <a:ext cx="5932895" cy="5577840"/>
          </a:xfrm>
          <a:prstGeom prst="rect">
            <a:avLst/>
          </a:prstGeom>
        </p:spPr>
      </p:pic>
      <p:sp>
        <p:nvSpPr>
          <p:cNvPr id="17" name="Rectangle 16">
            <a:extLst>
              <a:ext uri="{FF2B5EF4-FFF2-40B4-BE49-F238E27FC236}">
                <a16:creationId xmlns:a16="http://schemas.microsoft.com/office/drawing/2014/main" id="{8B263507-3AEE-4000-B76D-C3E1320C39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C6ABFFA-933A-4CD5-C7B9-6BBDE4655EF7}"/>
              </a:ext>
            </a:extLst>
          </p:cNvPr>
          <p:cNvSpPr>
            <a:spLocks noGrp="1"/>
          </p:cNvSpPr>
          <p:nvPr>
            <p:ph type="title"/>
          </p:nvPr>
        </p:nvSpPr>
        <p:spPr>
          <a:xfrm>
            <a:off x="8096885" y="640080"/>
            <a:ext cx="3659246" cy="2926080"/>
          </a:xfrm>
        </p:spPr>
        <p:txBody>
          <a:bodyPr vert="horz" lIns="91440" tIns="45720" rIns="91440" bIns="45720" rtlCol="0" anchor="b">
            <a:normAutofit/>
          </a:bodyPr>
          <a:lstStyle/>
          <a:p>
            <a:r>
              <a:rPr lang="en-US" sz="4400">
                <a:solidFill>
                  <a:srgbClr val="FFFFFF"/>
                </a:solidFill>
                <a:latin typeface="+mj-lt"/>
              </a:rPr>
              <a:t>Let us know how we did!!</a:t>
            </a:r>
          </a:p>
        </p:txBody>
      </p:sp>
      <p:sp>
        <p:nvSpPr>
          <p:cNvPr id="19" name="Rectangle 18">
            <a:extLst>
              <a:ext uri="{FF2B5EF4-FFF2-40B4-BE49-F238E27FC236}">
                <a16:creationId xmlns:a16="http://schemas.microsoft.com/office/drawing/2014/main" id="{F5FF26C9-F144-4874-B745-B27A211917A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580731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27D72-3AB0-03C6-61FC-4955CE099900}"/>
              </a:ext>
            </a:extLst>
          </p:cNvPr>
          <p:cNvSpPr>
            <a:spLocks noGrp="1"/>
          </p:cNvSpPr>
          <p:nvPr>
            <p:ph type="title"/>
          </p:nvPr>
        </p:nvSpPr>
        <p:spPr/>
        <p:txBody>
          <a:bodyPr>
            <a:normAutofit fontScale="90000"/>
          </a:bodyPr>
          <a:lstStyle/>
          <a:p>
            <a:r>
              <a:rPr lang="en-US">
                <a:cs typeface="Calibri"/>
              </a:rPr>
              <a:t>EXTRAS FOLLOW THIS</a:t>
            </a:r>
            <a:endParaRPr lang="en-US"/>
          </a:p>
        </p:txBody>
      </p:sp>
      <p:sp>
        <p:nvSpPr>
          <p:cNvPr id="3" name="Content Placeholder 2">
            <a:extLst>
              <a:ext uri="{FF2B5EF4-FFF2-40B4-BE49-F238E27FC236}">
                <a16:creationId xmlns:a16="http://schemas.microsoft.com/office/drawing/2014/main" id="{2F173D3D-8DB7-4750-6778-ABA7EBA538C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7987637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73651-4C55-4888-A17A-92FF39CA607F}"/>
              </a:ext>
            </a:extLst>
          </p:cNvPr>
          <p:cNvSpPr>
            <a:spLocks noGrp="1"/>
          </p:cNvSpPr>
          <p:nvPr>
            <p:ph type="title"/>
          </p:nvPr>
        </p:nvSpPr>
        <p:spPr>
          <a:xfrm>
            <a:off x="7859485" y="634946"/>
            <a:ext cx="3690257" cy="1450757"/>
          </a:xfrm>
        </p:spPr>
        <p:txBody>
          <a:bodyPr>
            <a:normAutofit/>
          </a:bodyPr>
          <a:lstStyle/>
          <a:p>
            <a:r>
              <a:rPr lang="en-US"/>
              <a:t>Now you try…</a:t>
            </a:r>
          </a:p>
        </p:txBody>
      </p:sp>
      <p:pic>
        <p:nvPicPr>
          <p:cNvPr id="4" name="Picture 4" descr="Image result for i demand meme">
            <a:extLst>
              <a:ext uri="{FF2B5EF4-FFF2-40B4-BE49-F238E27FC236}">
                <a16:creationId xmlns:a16="http://schemas.microsoft.com/office/drawing/2014/main" id="{7D0F3C5A-9FD3-4477-962A-093FA3E473C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3999" y="672631"/>
            <a:ext cx="6909801" cy="52493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30099AC-3DFB-4314-925F-2C89B5468557}"/>
              </a:ext>
            </a:extLst>
          </p:cNvPr>
          <p:cNvSpPr>
            <a:spLocks noGrp="1"/>
          </p:cNvSpPr>
          <p:nvPr>
            <p:ph idx="1"/>
          </p:nvPr>
        </p:nvSpPr>
        <p:spPr>
          <a:xfrm>
            <a:off x="7859485" y="2198914"/>
            <a:ext cx="3690257" cy="3670180"/>
          </a:xfrm>
        </p:spPr>
        <p:txBody>
          <a:bodyPr vert="horz" lIns="0" tIns="45720" rIns="0" bIns="45720" rtlCol="0" anchor="t">
            <a:normAutofit/>
          </a:bodyPr>
          <a:lstStyle/>
          <a:p>
            <a:pPr marL="200660" lvl="1" indent="0">
              <a:buNone/>
            </a:pPr>
            <a:r>
              <a:rPr lang="en-US" sz="2800" b="1">
                <a:ea typeface="+mn-lt"/>
                <a:cs typeface="+mn-lt"/>
              </a:rPr>
              <a:t>What is a demand you could make related to your campaign that takes on race, class, or gender. </a:t>
            </a:r>
            <a:endParaRPr lang="en-US"/>
          </a:p>
          <a:p>
            <a:pPr marL="0" indent="0">
              <a:buNone/>
            </a:pPr>
            <a:endParaRPr lang="en-US">
              <a:cs typeface="Calibri"/>
            </a:endParaRPr>
          </a:p>
        </p:txBody>
      </p:sp>
    </p:spTree>
    <p:extLst>
      <p:ext uri="{BB962C8B-B14F-4D97-AF65-F5344CB8AC3E}">
        <p14:creationId xmlns:p14="http://schemas.microsoft.com/office/powerpoint/2010/main" val="29589002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17"/>
        <p:cNvGrpSpPr/>
        <p:nvPr/>
      </p:nvGrpSpPr>
      <p:grpSpPr>
        <a:xfrm>
          <a:off x="0" y="0"/>
          <a:ext cx="0" cy="0"/>
          <a:chOff x="0" y="0"/>
          <a:chExt cx="0" cy="0"/>
        </a:xfrm>
      </p:grpSpPr>
      <p:sp>
        <p:nvSpPr>
          <p:cNvPr id="218" name="Google Shape;218;p12"/>
          <p:cNvSpPr txBox="1">
            <a:spLocks noGrp="1"/>
          </p:cNvSpPr>
          <p:nvPr>
            <p:ph type="title"/>
          </p:nvPr>
        </p:nvSpPr>
        <p:spPr>
          <a:xfrm>
            <a:off x="492370" y="516835"/>
            <a:ext cx="3084844" cy="5772840"/>
          </a:xfrm>
          <a:prstGeom prst="rect">
            <a:avLst/>
          </a:prstGeom>
        </p:spPr>
        <p:txBody>
          <a:bodyPr spcFirstLastPara="1" vert="horz" lIns="91440" tIns="45720" rIns="91440" bIns="45720" rtlCol="0" anchor="ctr" anchorCtr="0">
            <a:normAutofit/>
          </a:bodyPr>
          <a:lstStyle/>
          <a:p>
            <a:pPr>
              <a:buClr>
                <a:schemeClr val="dk1"/>
              </a:buClr>
              <a:buSzPts val="4400"/>
            </a:pPr>
            <a:r>
              <a:rPr lang="en-US" sz="3600">
                <a:solidFill>
                  <a:srgbClr val="FFFFFF"/>
                </a:solidFill>
                <a:latin typeface="+mj-lt"/>
              </a:rPr>
              <a:t>Problem </a:t>
            </a:r>
            <a:br>
              <a:rPr lang="en-US" sz="3600">
                <a:solidFill>
                  <a:srgbClr val="FFFFFF"/>
                </a:solidFill>
                <a:latin typeface="+mj-lt"/>
              </a:rPr>
            </a:br>
            <a:r>
              <a:rPr lang="en-US" sz="3600">
                <a:solidFill>
                  <a:srgbClr val="FFFFFF"/>
                </a:solidFill>
                <a:latin typeface="+mj-lt"/>
              </a:rPr>
              <a:t>Issue Cut</a:t>
            </a:r>
            <a:r>
              <a:rPr lang="en-US" sz="3600">
                <a:solidFill>
                  <a:srgbClr val="FFFFFF"/>
                </a:solidFill>
                <a:latin typeface="+mj-lt"/>
                <a:ea typeface="Calibri Light"/>
                <a:cs typeface="Calibri Light"/>
              </a:rPr>
              <a:t/>
            </a:r>
            <a:br>
              <a:rPr lang="en-US" sz="3600">
                <a:solidFill>
                  <a:srgbClr val="FFFFFF"/>
                </a:solidFill>
                <a:latin typeface="+mj-lt"/>
                <a:ea typeface="Calibri Light"/>
                <a:cs typeface="Calibri Light"/>
              </a:rPr>
            </a:br>
            <a:r>
              <a:rPr lang="en-US" sz="3600">
                <a:latin typeface="+mj-lt"/>
              </a:rPr>
              <a:t/>
            </a:r>
            <a:br>
              <a:rPr lang="en-US" sz="3600">
                <a:latin typeface="+mj-lt"/>
              </a:rPr>
            </a:br>
            <a:r>
              <a:rPr lang="en-US" sz="3600">
                <a:solidFill>
                  <a:srgbClr val="FFFFFF"/>
                </a:solidFill>
                <a:latin typeface="+mj-lt"/>
              </a:rPr>
              <a:t>Widely Felt Deeply Felt Winnable</a:t>
            </a:r>
            <a:r>
              <a:rPr lang="en-US" sz="3600">
                <a:solidFill>
                  <a:srgbClr val="FFFFFF"/>
                </a:solidFill>
                <a:latin typeface="+mj-lt"/>
                <a:ea typeface="Calibri Light"/>
                <a:cs typeface="Calibri Light"/>
              </a:rPr>
              <a:t/>
            </a:r>
            <a:br>
              <a:rPr lang="en-US" sz="3600">
                <a:solidFill>
                  <a:srgbClr val="FFFFFF"/>
                </a:solidFill>
                <a:latin typeface="+mj-lt"/>
                <a:ea typeface="Calibri Light"/>
                <a:cs typeface="Calibri Light"/>
              </a:rPr>
            </a:br>
            <a:r>
              <a:rPr lang="en-US" sz="3600">
                <a:solidFill>
                  <a:srgbClr val="FFFFFF"/>
                </a:solidFill>
                <a:latin typeface="+mj-lt"/>
                <a:ea typeface="Calibri Light"/>
                <a:cs typeface="Calibri Light"/>
              </a:rPr>
              <a:t>Connected to Public Support</a:t>
            </a:r>
            <a:r>
              <a:rPr lang="en-US" sz="3600">
                <a:latin typeface="+mj-lt"/>
              </a:rPr>
              <a:t/>
            </a:r>
            <a:br>
              <a:rPr lang="en-US" sz="3600">
                <a:latin typeface="+mj-lt"/>
              </a:rPr>
            </a:br>
            <a:endParaRPr lang="en-US" sz="3600">
              <a:solidFill>
                <a:srgbClr val="FFFFFF"/>
              </a:solidFill>
              <a:latin typeface="+mj-lt"/>
              <a:ea typeface="Calibri Light"/>
              <a:cs typeface="Calibri Light"/>
            </a:endParaRPr>
          </a:p>
        </p:txBody>
      </p:sp>
      <p:graphicFrame>
        <p:nvGraphicFramePr>
          <p:cNvPr id="221" name="Google Shape;219;p12">
            <a:extLst>
              <a:ext uri="{FF2B5EF4-FFF2-40B4-BE49-F238E27FC236}">
                <a16:creationId xmlns:a16="http://schemas.microsoft.com/office/drawing/2014/main" id="{32C36324-B9D7-801D-E3B5-521E5270B486}"/>
              </a:ext>
            </a:extLst>
          </p:cNvPr>
          <p:cNvGraphicFramePr>
            <a:graphicFrameLocks noGrp="1"/>
          </p:cNvGraphicFramePr>
          <p:nvPr>
            <p:ph idx="1"/>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689271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73651-4C55-4888-A17A-92FF39CA607F}"/>
              </a:ext>
            </a:extLst>
          </p:cNvPr>
          <p:cNvSpPr>
            <a:spLocks noGrp="1"/>
          </p:cNvSpPr>
          <p:nvPr>
            <p:ph type="title"/>
          </p:nvPr>
        </p:nvSpPr>
        <p:spPr>
          <a:xfrm>
            <a:off x="7859485" y="634946"/>
            <a:ext cx="3690257" cy="1450757"/>
          </a:xfrm>
        </p:spPr>
        <p:txBody>
          <a:bodyPr>
            <a:normAutofit/>
          </a:bodyPr>
          <a:lstStyle/>
          <a:p>
            <a:r>
              <a:rPr lang="en-US"/>
              <a:t>When making a demand …</a:t>
            </a:r>
          </a:p>
        </p:txBody>
      </p:sp>
      <p:pic>
        <p:nvPicPr>
          <p:cNvPr id="4" name="Picture 4" descr="Image result for i demand meme">
            <a:extLst>
              <a:ext uri="{FF2B5EF4-FFF2-40B4-BE49-F238E27FC236}">
                <a16:creationId xmlns:a16="http://schemas.microsoft.com/office/drawing/2014/main" id="{7D0F3C5A-9FD3-4477-962A-093FA3E473C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3999" y="672631"/>
            <a:ext cx="6909801" cy="52493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30099AC-3DFB-4314-925F-2C89B5468557}"/>
              </a:ext>
            </a:extLst>
          </p:cNvPr>
          <p:cNvSpPr>
            <a:spLocks noGrp="1"/>
          </p:cNvSpPr>
          <p:nvPr>
            <p:ph idx="1"/>
          </p:nvPr>
        </p:nvSpPr>
        <p:spPr>
          <a:xfrm>
            <a:off x="7859485" y="2198914"/>
            <a:ext cx="3690257" cy="3670180"/>
          </a:xfrm>
        </p:spPr>
        <p:txBody>
          <a:bodyPr vert="horz" lIns="0" tIns="45720" rIns="0" bIns="45720" rtlCol="0" anchor="t">
            <a:normAutofit/>
          </a:bodyPr>
          <a:lstStyle/>
          <a:p>
            <a:pPr marL="200660" lvl="1" indent="0">
              <a:buNone/>
            </a:pPr>
            <a:r>
              <a:rPr lang="en-US" sz="2800" b="1">
                <a:ea typeface="+mn-lt"/>
                <a:cs typeface="+mn-lt"/>
              </a:rPr>
              <a:t>A demand is the change you want as a result of your campaign. </a:t>
            </a:r>
            <a:endParaRPr lang="en-US" sz="2800" b="1" i="1">
              <a:ea typeface="+mn-lt"/>
              <a:cs typeface="+mn-lt"/>
            </a:endParaRPr>
          </a:p>
          <a:p>
            <a:pPr marL="383540" lvl="1"/>
            <a:endParaRPr lang="en-US" sz="2800" b="1">
              <a:ea typeface="+mn-lt"/>
              <a:cs typeface="+mn-lt"/>
            </a:endParaRPr>
          </a:p>
          <a:p>
            <a:pPr marL="383540" lvl="1"/>
            <a:r>
              <a:rPr lang="en-US" sz="2800" b="1">
                <a:ea typeface="+mn-lt"/>
                <a:cs typeface="+mn-lt"/>
              </a:rPr>
              <a:t>Meaningful</a:t>
            </a:r>
          </a:p>
          <a:p>
            <a:pPr marL="383540" lvl="1"/>
            <a:r>
              <a:rPr lang="en-US" sz="2800" b="1">
                <a:ea typeface="+mn-lt"/>
                <a:cs typeface="+mn-lt"/>
              </a:rPr>
              <a:t>Measurable</a:t>
            </a:r>
            <a:endParaRPr lang="en-US" sz="2800">
              <a:ea typeface="Calibri"/>
              <a:cs typeface="Calibri"/>
            </a:endParaRPr>
          </a:p>
          <a:p>
            <a:pPr marL="383540" lvl="1"/>
            <a:r>
              <a:rPr lang="en-US" sz="2800" b="1">
                <a:ea typeface="+mn-lt"/>
                <a:cs typeface="+mn-lt"/>
              </a:rPr>
              <a:t>Achievable</a:t>
            </a:r>
          </a:p>
          <a:p>
            <a:pPr marL="0" indent="0">
              <a:buNone/>
            </a:pPr>
            <a:endParaRPr lang="en-US">
              <a:cs typeface="Calibri"/>
            </a:endParaRPr>
          </a:p>
        </p:txBody>
      </p:sp>
    </p:spTree>
    <p:extLst>
      <p:ext uri="{BB962C8B-B14F-4D97-AF65-F5344CB8AC3E}">
        <p14:creationId xmlns:p14="http://schemas.microsoft.com/office/powerpoint/2010/main" val="7057858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47D6C-25B4-4C0F-B4C8-F30DE32816F1}"/>
              </a:ext>
            </a:extLst>
          </p:cNvPr>
          <p:cNvSpPr>
            <a:spLocks noGrp="1"/>
          </p:cNvSpPr>
          <p:nvPr>
            <p:ph type="title"/>
          </p:nvPr>
        </p:nvSpPr>
        <p:spPr>
          <a:xfrm>
            <a:off x="6411685" y="634946"/>
            <a:ext cx="5127171" cy="1450757"/>
          </a:xfrm>
        </p:spPr>
        <p:txBody>
          <a:bodyPr vert="horz" lIns="91440" tIns="45720" rIns="91440" bIns="45720" rtlCol="0" anchor="b">
            <a:normAutofit/>
          </a:bodyPr>
          <a:lstStyle/>
          <a:p>
            <a:r>
              <a:rPr lang="en-US">
                <a:latin typeface="+mj-lt"/>
              </a:rPr>
              <a:t>Target:</a:t>
            </a:r>
          </a:p>
        </p:txBody>
      </p:sp>
      <p:pic>
        <p:nvPicPr>
          <p:cNvPr id="7" name="Picture 2" descr="Image result for target">
            <a:extLst>
              <a:ext uri="{FF2B5EF4-FFF2-40B4-BE49-F238E27FC236}">
                <a16:creationId xmlns:a16="http://schemas.microsoft.com/office/drawing/2014/main" id="{98400ABC-EBEE-4811-8BB0-EB86531FA0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059" r="-1" b="11029"/>
          <a:stretch/>
        </p:blipFill>
        <p:spPr bwMode="auto">
          <a:xfrm>
            <a:off x="643192" y="1172523"/>
            <a:ext cx="5451627" cy="419291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Content Placeholder 5">
            <a:extLst>
              <a:ext uri="{FF2B5EF4-FFF2-40B4-BE49-F238E27FC236}">
                <a16:creationId xmlns:a16="http://schemas.microsoft.com/office/drawing/2014/main" id="{46F5A0FB-3EFC-1693-1AE9-4831B9158604}"/>
              </a:ext>
            </a:extLst>
          </p:cNvPr>
          <p:cNvGraphicFramePr>
            <a:graphicFrameLocks noGrp="1"/>
          </p:cNvGraphicFramePr>
          <p:nvPr>
            <p:ph idx="1"/>
          </p:nvPr>
        </p:nvGraphicFramePr>
        <p:xfrm>
          <a:off x="6411684" y="2198914"/>
          <a:ext cx="5127172" cy="36701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1983576"/>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b9d75486ebef3f369f2df8209c91cf89">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1670a7a5a26675f7640e8a8c5e12ae57"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EEAFDED3-19C1-4327-A166-778EAB74A43D}">
  <ds:schemaRefs>
    <ds:schemaRef ds:uri="http://schemas.microsoft.com/sharepoint/v3/contenttype/forms"/>
  </ds:schemaRefs>
</ds:datastoreItem>
</file>

<file path=customXml/itemProps2.xml><?xml version="1.0" encoding="utf-8"?>
<ds:datastoreItem xmlns:ds="http://schemas.openxmlformats.org/officeDocument/2006/customXml" ds:itemID="{2D14B3E8-F4CB-4B25-B14A-3DE7C16B983B}">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EDA7180-4F43-4529-8104-E4F9FC4E787F}">
  <ds:schemaRefs>
    <ds:schemaRef ds:uri="http://schemas.microsoft.com/office/infopath/2007/PartnerControls"/>
    <ds:schemaRef ds:uri="http://purl.org/dc/dcmitype/"/>
    <ds:schemaRef ds:uri="http://schemas.openxmlformats.org/package/2006/metadata/core-properties"/>
    <ds:schemaRef ds:uri="http://purl.org/dc/terms/"/>
    <ds:schemaRef ds:uri="http://schemas.microsoft.com/office/2006/metadata/properties"/>
    <ds:schemaRef ds:uri="http://schemas.microsoft.com/office/2006/documentManagement/types"/>
    <ds:schemaRef ds:uri="http://purl.org/dc/elements/1.1/"/>
    <ds:schemaRef ds:uri="http://www.w3.org/XML/1998/namespace"/>
    <ds:schemaRef ds:uri="5ed5bd0d-9aa5-480d-8c58-25f9f57090c9"/>
    <ds:schemaRef ds:uri="05627597-0322-42fc-bc19-1d0dde15c694"/>
  </ds:schemaRefs>
</ds:datastoreItem>
</file>

<file path=docProps/app.xml><?xml version="1.0" encoding="utf-8"?>
<Properties xmlns="http://schemas.openxmlformats.org/officeDocument/2006/extended-properties" xmlns:vt="http://schemas.openxmlformats.org/officeDocument/2006/docPropsVTypes">
  <Template>Retrospect</Template>
  <TotalTime>0</TotalTime>
  <Words>4202</Words>
  <Application>Microsoft Office PowerPoint</Application>
  <PresentationFormat>Widescreen</PresentationFormat>
  <Paragraphs>320</Paragraphs>
  <Slides>56</Slides>
  <Notes>33</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56</vt:i4>
      </vt:variant>
    </vt:vector>
  </HeadingPairs>
  <TitlesOfParts>
    <vt:vector size="63" baseType="lpstr">
      <vt:lpstr>Arial</vt:lpstr>
      <vt:lpstr>Calibri</vt:lpstr>
      <vt:lpstr>Calibri Light</vt:lpstr>
      <vt:lpstr>Cambria</vt:lpstr>
      <vt:lpstr>Verdana</vt:lpstr>
      <vt:lpstr>Wingdings</vt:lpstr>
      <vt:lpstr>Retrospect</vt:lpstr>
      <vt:lpstr>Centering Race, Class and Gender in Your Campaigns</vt:lpstr>
      <vt:lpstr>Our Agenda:</vt:lpstr>
      <vt:lpstr>PowerPoint Presentation</vt:lpstr>
      <vt:lpstr>Structure of a Campaign</vt:lpstr>
      <vt:lpstr>Growth – Base Building </vt:lpstr>
      <vt:lpstr>Strength – Organizing and Realizing Change </vt:lpstr>
      <vt:lpstr>An organizing leader asks:</vt:lpstr>
      <vt:lpstr>Centering Race, Class, and Gender in requires intention. </vt:lpstr>
      <vt:lpstr>PowerPoint Presentation</vt:lpstr>
      <vt:lpstr>Disclaimer</vt:lpstr>
      <vt:lpstr>People in Campaigns – Identity and Allyship  Monet</vt:lpstr>
      <vt:lpstr>PowerPoint Presentation</vt:lpstr>
      <vt:lpstr>Your Identities Activity </vt:lpstr>
      <vt:lpstr>PowerPoint Presentation</vt:lpstr>
      <vt:lpstr>ALLY</vt:lpstr>
      <vt:lpstr>ALLY</vt:lpstr>
      <vt:lpstr>ALLY</vt:lpstr>
      <vt:lpstr>Cycle of Oppression</vt:lpstr>
      <vt:lpstr>ALLY</vt:lpstr>
      <vt:lpstr>Cycle of Oppression</vt:lpstr>
      <vt:lpstr>Key Points</vt:lpstr>
      <vt:lpstr>Matching Resources to Injustices –  Levels of Expression of Oppression Katie </vt:lpstr>
      <vt:lpstr>Intersectionality</vt:lpstr>
      <vt:lpstr>Intersectionality </vt:lpstr>
      <vt:lpstr>Levels  of Expressions of Oppressions </vt:lpstr>
      <vt:lpstr>Internalized Oppression</vt:lpstr>
      <vt:lpstr>Interpersonal Oppression </vt:lpstr>
      <vt:lpstr>PowerPoint Presentation</vt:lpstr>
      <vt:lpstr>PowerPoint Presentation</vt:lpstr>
      <vt:lpstr>Key Points</vt:lpstr>
      <vt:lpstr>Hedy </vt:lpstr>
      <vt:lpstr>PowerPoint Presentation</vt:lpstr>
      <vt:lpstr>Report and Debrief</vt:lpstr>
      <vt:lpstr>Oppression in Medicine Scenario #1</vt:lpstr>
      <vt:lpstr>Financial Services Scenario #2</vt:lpstr>
      <vt:lpstr>Workplace Gender Change Scenario #3</vt:lpstr>
      <vt:lpstr>PowerPoint Presentation</vt:lpstr>
      <vt:lpstr>PowerPoint Presentation</vt:lpstr>
      <vt:lpstr>PowerPoint Presentation</vt:lpstr>
      <vt:lpstr>PowerPoint Presentation</vt:lpstr>
      <vt:lpstr>Scenario #8: The 'problem' Women of Color in the Workplace</vt:lpstr>
      <vt:lpstr>Scenario #9: Office Professionals Back to Work During a Pandemic </vt:lpstr>
      <vt:lpstr>Scenario #10: Custodial Schedules </vt:lpstr>
      <vt:lpstr>What did you struggle with?  What was clear to you?</vt:lpstr>
      <vt:lpstr>Key Points</vt:lpstr>
      <vt:lpstr>POWER </vt:lpstr>
      <vt:lpstr>Mobilization = Power </vt:lpstr>
      <vt:lpstr>Campaigns Build Power and Unions</vt:lpstr>
      <vt:lpstr>Centering race, class, and gender justice in our campaigns increases the people engaged, the leaders involved, and the resources we have to win the demands we want. </vt:lpstr>
      <vt:lpstr>Key Points</vt:lpstr>
      <vt:lpstr>Let us know how we did!!</vt:lpstr>
      <vt:lpstr>EXTRAS FOLLOW THIS</vt:lpstr>
      <vt:lpstr>Now you try…</vt:lpstr>
      <vt:lpstr>Problem  Issue Cut  Widely Felt Deeply Felt Winnable Connected to Public Support </vt:lpstr>
      <vt:lpstr>When making a demand …</vt:lpstr>
      <vt:lpstr>Target: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Does it hurt?</dc:title>
  <dc:creator>Ellen Holmes</dc:creator>
  <cp:lastModifiedBy>Holmes, Ellen [NEA]</cp:lastModifiedBy>
  <cp:revision>3</cp:revision>
  <dcterms:created xsi:type="dcterms:W3CDTF">2019-10-19T15:29:10Z</dcterms:created>
  <dcterms:modified xsi:type="dcterms:W3CDTF">2024-11-20T19:34:14Z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