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37D_B8B2E2F4.xml" ContentType="application/vnd.ms-powerpoint.comment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handoutMasterIdLst>
    <p:handoutMasterId r:id="rId55"/>
  </p:handoutMasterIdLst>
  <p:sldIdLst>
    <p:sldId id="314" r:id="rId5"/>
    <p:sldId id="891" r:id="rId6"/>
    <p:sldId id="859" r:id="rId7"/>
    <p:sldId id="893" r:id="rId8"/>
    <p:sldId id="861" r:id="rId9"/>
    <p:sldId id="894" r:id="rId10"/>
    <p:sldId id="895" r:id="rId11"/>
    <p:sldId id="860" r:id="rId12"/>
    <p:sldId id="898" r:id="rId13"/>
    <p:sldId id="814" r:id="rId14"/>
    <p:sldId id="897" r:id="rId15"/>
    <p:sldId id="885" r:id="rId16"/>
    <p:sldId id="892" r:id="rId17"/>
    <p:sldId id="881" r:id="rId18"/>
    <p:sldId id="815" r:id="rId19"/>
    <p:sldId id="886" r:id="rId20"/>
    <p:sldId id="887" r:id="rId21"/>
    <p:sldId id="888" r:id="rId22"/>
    <p:sldId id="889" r:id="rId23"/>
    <p:sldId id="871" r:id="rId24"/>
    <p:sldId id="872" r:id="rId25"/>
    <p:sldId id="873" r:id="rId26"/>
    <p:sldId id="874" r:id="rId27"/>
    <p:sldId id="875" r:id="rId28"/>
    <p:sldId id="880" r:id="rId29"/>
    <p:sldId id="876" r:id="rId30"/>
    <p:sldId id="879" r:id="rId31"/>
    <p:sldId id="820" r:id="rId32"/>
    <p:sldId id="904" r:id="rId33"/>
    <p:sldId id="722" r:id="rId34"/>
    <p:sldId id="907" r:id="rId35"/>
    <p:sldId id="905" r:id="rId36"/>
    <p:sldId id="841" r:id="rId37"/>
    <p:sldId id="908" r:id="rId38"/>
    <p:sldId id="906" r:id="rId39"/>
    <p:sldId id="909" r:id="rId40"/>
    <p:sldId id="910" r:id="rId41"/>
    <p:sldId id="825" r:id="rId42"/>
    <p:sldId id="826" r:id="rId43"/>
    <p:sldId id="836" r:id="rId44"/>
    <p:sldId id="315" r:id="rId45"/>
    <p:sldId id="850" r:id="rId46"/>
    <p:sldId id="851" r:id="rId47"/>
    <p:sldId id="844" r:id="rId48"/>
    <p:sldId id="842" r:id="rId49"/>
    <p:sldId id="902" r:id="rId50"/>
    <p:sldId id="903" r:id="rId51"/>
    <p:sldId id="899" r:id="rId52"/>
    <p:sldId id="900" r:id="rId5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5C5AC3-72AF-CEB7-5235-71D971FD2483}" v="247" dt="2025-06-19T17:02:32.875"/>
    <p1510:client id="{6FE482A7-F56F-B957-75F4-B0E72709D8A2}" v="3" dt="2025-06-18T19:22:56.535"/>
    <p1510:client id="{76705112-DC08-D670-4056-8711EC930735}" v="6" dt="2025-06-18T17:50:20.955"/>
    <p1510:client id="{B85BE5FD-7CE0-0043-B358-F659215965F3}" v="16" dt="2025-06-18T19:47:09.455"/>
    <p1510:client id="{DFDDA649-03A2-311B-28CB-D34410BB6C8D}" v="563" dt="2025-06-19T17:25:23.87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5580" autoAdjust="0"/>
    <p:restoredTop sz="94660"/>
  </p:normalViewPr>
  <p:slideViewPr>
    <p:cSldViewPr snapToGrid="0">
      <p:cViewPr varScale="1">
        <p:scale>
          <a:sx n="72" d="100"/>
          <a:sy n="72" d="100"/>
        </p:scale>
        <p:origin x="68" y="704"/>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9268A1B3-C51C-CAEC-398B-056075DC97D0}"/>
    <pc:docChg chg="addSld modSld">
      <pc:chgData name="Jones, Albert [MD]" userId="S::aljones_mseanea.org#ext#@neahq.onmicrosoft.com::9e3d8165-1eea-49ba-adea-0c9c00351460" providerId="AD" clId="Web-{9268A1B3-C51C-CAEC-398B-056075DC97D0}" dt="2025-05-30T20:00:45.365" v="184"/>
      <pc:docMkLst>
        <pc:docMk/>
      </pc:docMkLst>
      <pc:sldChg chg="modSp">
        <pc:chgData name="Jones, Albert [MD]" userId="S::aljones_mseanea.org#ext#@neahq.onmicrosoft.com::9e3d8165-1eea-49ba-adea-0c9c00351460" providerId="AD" clId="Web-{9268A1B3-C51C-CAEC-398B-056075DC97D0}" dt="2025-05-30T18:32:33.233" v="20" actId="14100"/>
        <pc:sldMkLst>
          <pc:docMk/>
          <pc:sldMk cId="1072148073" sldId="789"/>
        </pc:sldMkLst>
        <pc:spChg chg="mod">
          <ac:chgData name="Jones, Albert [MD]" userId="S::aljones_mseanea.org#ext#@neahq.onmicrosoft.com::9e3d8165-1eea-49ba-adea-0c9c00351460" providerId="AD" clId="Web-{9268A1B3-C51C-CAEC-398B-056075DC97D0}" dt="2025-05-30T18:32:33.233" v="20" actId="14100"/>
          <ac:spMkLst>
            <pc:docMk/>
            <pc:sldMk cId="1072148073" sldId="789"/>
            <ac:spMk id="3" creationId="{A10E770B-07CC-4C94-99C9-F690C2B45F74}"/>
          </ac:spMkLst>
        </pc:spChg>
      </pc:sldChg>
      <pc:sldChg chg="addSp delSp modSp">
        <pc:chgData name="Jones, Albert [MD]" userId="S::aljones_mseanea.org#ext#@neahq.onmicrosoft.com::9e3d8165-1eea-49ba-adea-0c9c00351460" providerId="AD" clId="Web-{9268A1B3-C51C-CAEC-398B-056075DC97D0}" dt="2025-05-30T18:47:08.374" v="39" actId="1076"/>
        <pc:sldMkLst>
          <pc:docMk/>
          <pc:sldMk cId="3430558164" sldId="791"/>
        </pc:sldMkLst>
        <pc:spChg chg="mod">
          <ac:chgData name="Jones, Albert [MD]" userId="S::aljones_mseanea.org#ext#@neahq.onmicrosoft.com::9e3d8165-1eea-49ba-adea-0c9c00351460" providerId="AD" clId="Web-{9268A1B3-C51C-CAEC-398B-056075DC97D0}" dt="2025-05-30T18:35:02.462" v="23"/>
          <ac:spMkLst>
            <pc:docMk/>
            <pc:sldMk cId="3430558164" sldId="791"/>
            <ac:spMk id="3" creationId="{00000000-0000-0000-0000-000000000000}"/>
          </ac:spMkLst>
        </pc:spChg>
        <pc:spChg chg="del">
          <ac:chgData name="Jones, Albert [MD]" userId="S::aljones_mseanea.org#ext#@neahq.onmicrosoft.com::9e3d8165-1eea-49ba-adea-0c9c00351460" providerId="AD" clId="Web-{9268A1B3-C51C-CAEC-398B-056075DC97D0}" dt="2025-05-30T18:47:02.842" v="37"/>
          <ac:spMkLst>
            <pc:docMk/>
            <pc:sldMk cId="3430558164" sldId="791"/>
            <ac:spMk id="4" creationId="{00000000-0000-0000-0000-000000000000}"/>
          </ac:spMkLst>
        </pc:spChg>
        <pc:picChg chg="add mod">
          <ac:chgData name="Jones, Albert [MD]" userId="S::aljones_mseanea.org#ext#@neahq.onmicrosoft.com::9e3d8165-1eea-49ba-adea-0c9c00351460" providerId="AD" clId="Web-{9268A1B3-C51C-CAEC-398B-056075DC97D0}" dt="2025-05-30T18:47:08.374" v="39" actId="1076"/>
          <ac:picMkLst>
            <pc:docMk/>
            <pc:sldMk cId="3430558164" sldId="791"/>
            <ac:picMk id="5" creationId="{915D2313-E6E2-E561-2E61-0EBBA7FDA02C}"/>
          </ac:picMkLst>
        </pc:picChg>
      </pc:sldChg>
      <pc:sldChg chg="modSp">
        <pc:chgData name="Jones, Albert [MD]" userId="S::aljones_mseanea.org#ext#@neahq.onmicrosoft.com::9e3d8165-1eea-49ba-adea-0c9c00351460" providerId="AD" clId="Web-{9268A1B3-C51C-CAEC-398B-056075DC97D0}" dt="2025-05-30T19:00:35.573" v="43"/>
        <pc:sldMkLst>
          <pc:docMk/>
          <pc:sldMk cId="402159425" sldId="792"/>
        </pc:sldMkLst>
        <pc:spChg chg="mod">
          <ac:chgData name="Jones, Albert [MD]" userId="S::aljones_mseanea.org#ext#@neahq.onmicrosoft.com::9e3d8165-1eea-49ba-adea-0c9c00351460" providerId="AD" clId="Web-{9268A1B3-C51C-CAEC-398B-056075DC97D0}" dt="2025-05-30T19:00:35.573" v="43"/>
          <ac:spMkLst>
            <pc:docMk/>
            <pc:sldMk cId="402159425" sldId="792"/>
            <ac:spMk id="3" creationId="{00000000-0000-0000-0000-000000000000}"/>
          </ac:spMkLst>
        </pc:spChg>
      </pc:sldChg>
      <pc:sldChg chg="modSp">
        <pc:chgData name="Jones, Albert [MD]" userId="S::aljones_mseanea.org#ext#@neahq.onmicrosoft.com::9e3d8165-1eea-49ba-adea-0c9c00351460" providerId="AD" clId="Web-{9268A1B3-C51C-CAEC-398B-056075DC97D0}" dt="2025-05-30T19:00:53.621" v="50"/>
        <pc:sldMkLst>
          <pc:docMk/>
          <pc:sldMk cId="151905821" sldId="793"/>
        </pc:sldMkLst>
        <pc:spChg chg="mod">
          <ac:chgData name="Jones, Albert [MD]" userId="S::aljones_mseanea.org#ext#@neahq.onmicrosoft.com::9e3d8165-1eea-49ba-adea-0c9c00351460" providerId="AD" clId="Web-{9268A1B3-C51C-CAEC-398B-056075DC97D0}" dt="2025-05-30T19:00:53.621" v="50"/>
          <ac:spMkLst>
            <pc:docMk/>
            <pc:sldMk cId="151905821" sldId="793"/>
            <ac:spMk id="3" creationId="{00000000-0000-0000-0000-000000000000}"/>
          </ac:spMkLst>
        </pc:spChg>
      </pc:sldChg>
      <pc:sldChg chg="modSp">
        <pc:chgData name="Jones, Albert [MD]" userId="S::aljones_mseanea.org#ext#@neahq.onmicrosoft.com::9e3d8165-1eea-49ba-adea-0c9c00351460" providerId="AD" clId="Web-{9268A1B3-C51C-CAEC-398B-056075DC97D0}" dt="2025-05-30T19:01:33.734" v="56"/>
        <pc:sldMkLst>
          <pc:docMk/>
          <pc:sldMk cId="2139324125" sldId="794"/>
        </pc:sldMkLst>
        <pc:spChg chg="mod">
          <ac:chgData name="Jones, Albert [MD]" userId="S::aljones_mseanea.org#ext#@neahq.onmicrosoft.com::9e3d8165-1eea-49ba-adea-0c9c00351460" providerId="AD" clId="Web-{9268A1B3-C51C-CAEC-398B-056075DC97D0}" dt="2025-05-30T19:01:33.734" v="56"/>
          <ac:spMkLst>
            <pc:docMk/>
            <pc:sldMk cId="2139324125" sldId="794"/>
            <ac:spMk id="3" creationId="{00000000-0000-0000-0000-000000000000}"/>
          </ac:spMkLst>
        </pc:spChg>
      </pc:sldChg>
      <pc:sldChg chg="modSp">
        <pc:chgData name="Jones, Albert [MD]" userId="S::aljones_mseanea.org#ext#@neahq.onmicrosoft.com::9e3d8165-1eea-49ba-adea-0c9c00351460" providerId="AD" clId="Web-{9268A1B3-C51C-CAEC-398B-056075DC97D0}" dt="2025-05-30T19:02:03.517" v="62"/>
        <pc:sldMkLst>
          <pc:docMk/>
          <pc:sldMk cId="2041299074" sldId="795"/>
        </pc:sldMkLst>
        <pc:spChg chg="mod">
          <ac:chgData name="Jones, Albert [MD]" userId="S::aljones_mseanea.org#ext#@neahq.onmicrosoft.com::9e3d8165-1eea-49ba-adea-0c9c00351460" providerId="AD" clId="Web-{9268A1B3-C51C-CAEC-398B-056075DC97D0}" dt="2025-05-30T19:02:03.517" v="62"/>
          <ac:spMkLst>
            <pc:docMk/>
            <pc:sldMk cId="2041299074" sldId="795"/>
            <ac:spMk id="3" creationId="{00000000-0000-0000-0000-000000000000}"/>
          </ac:spMkLst>
        </pc:spChg>
      </pc:sldChg>
      <pc:sldChg chg="addSp delSp modSp mod modClrScheme chgLayout">
        <pc:chgData name="Jones, Albert [MD]" userId="S::aljones_mseanea.org#ext#@neahq.onmicrosoft.com::9e3d8165-1eea-49ba-adea-0c9c00351460" providerId="AD" clId="Web-{9268A1B3-C51C-CAEC-398B-056075DC97D0}" dt="2025-05-30T19:36:29.229" v="112" actId="20577"/>
        <pc:sldMkLst>
          <pc:docMk/>
          <pc:sldMk cId="1734249519" sldId="796"/>
        </pc:sldMkLst>
        <pc:spChg chg="mod ord">
          <ac:chgData name="Jones, Albert [MD]" userId="S::aljones_mseanea.org#ext#@neahq.onmicrosoft.com::9e3d8165-1eea-49ba-adea-0c9c00351460" providerId="AD" clId="Web-{9268A1B3-C51C-CAEC-398B-056075DC97D0}" dt="2025-05-30T19:36:23.260" v="107" actId="1076"/>
          <ac:spMkLst>
            <pc:docMk/>
            <pc:sldMk cId="1734249519" sldId="796"/>
            <ac:spMk id="2" creationId="{00000000-0000-0000-0000-000000000000}"/>
          </ac:spMkLst>
        </pc:spChg>
        <pc:spChg chg="mod ord">
          <ac:chgData name="Jones, Albert [MD]" userId="S::aljones_mseanea.org#ext#@neahq.onmicrosoft.com::9e3d8165-1eea-49ba-adea-0c9c00351460" providerId="AD" clId="Web-{9268A1B3-C51C-CAEC-398B-056075DC97D0}" dt="2025-05-30T19:36:29.229" v="112" actId="20577"/>
          <ac:spMkLst>
            <pc:docMk/>
            <pc:sldMk cId="1734249519" sldId="796"/>
            <ac:spMk id="3" creationId="{00000000-0000-0000-0000-000000000000}"/>
          </ac:spMkLst>
        </pc:spChg>
        <pc:spChg chg="add del mod ord">
          <ac:chgData name="Jones, Albert [MD]" userId="S::aljones_mseanea.org#ext#@neahq.onmicrosoft.com::9e3d8165-1eea-49ba-adea-0c9c00351460" providerId="AD" clId="Web-{9268A1B3-C51C-CAEC-398B-056075DC97D0}" dt="2025-05-30T19:35:55.976" v="88"/>
          <ac:spMkLst>
            <pc:docMk/>
            <pc:sldMk cId="1734249519" sldId="796"/>
            <ac:spMk id="4" creationId="{3E3FC6DD-429B-EFAB-1E70-DA8DAE6F737A}"/>
          </ac:spMkLst>
        </pc:spChg>
      </pc:sldChg>
      <pc:sldChg chg="modSp">
        <pc:chgData name="Jones, Albert [MD]" userId="S::aljones_mseanea.org#ext#@neahq.onmicrosoft.com::9e3d8165-1eea-49ba-adea-0c9c00351460" providerId="AD" clId="Web-{9268A1B3-C51C-CAEC-398B-056075DC97D0}" dt="2025-05-30T19:40:30.840" v="118"/>
        <pc:sldMkLst>
          <pc:docMk/>
          <pc:sldMk cId="451911842" sldId="797"/>
        </pc:sldMkLst>
        <pc:spChg chg="mod">
          <ac:chgData name="Jones, Albert [MD]" userId="S::aljones_mseanea.org#ext#@neahq.onmicrosoft.com::9e3d8165-1eea-49ba-adea-0c9c00351460" providerId="AD" clId="Web-{9268A1B3-C51C-CAEC-398B-056075DC97D0}" dt="2025-05-30T19:40:30.840" v="118"/>
          <ac:spMkLst>
            <pc:docMk/>
            <pc:sldMk cId="451911842" sldId="797"/>
            <ac:spMk id="3" creationId="{00000000-0000-0000-0000-000000000000}"/>
          </ac:spMkLst>
        </pc:spChg>
      </pc:sldChg>
      <pc:sldChg chg="modSp">
        <pc:chgData name="Jones, Albert [MD]" userId="S::aljones_mseanea.org#ext#@neahq.onmicrosoft.com::9e3d8165-1eea-49ba-adea-0c9c00351460" providerId="AD" clId="Web-{9268A1B3-C51C-CAEC-398B-056075DC97D0}" dt="2025-05-30T19:41:48.189" v="129"/>
        <pc:sldMkLst>
          <pc:docMk/>
          <pc:sldMk cId="3226725349" sldId="798"/>
        </pc:sldMkLst>
        <pc:spChg chg="mod">
          <ac:chgData name="Jones, Albert [MD]" userId="S::aljones_mseanea.org#ext#@neahq.onmicrosoft.com::9e3d8165-1eea-49ba-adea-0c9c00351460" providerId="AD" clId="Web-{9268A1B3-C51C-CAEC-398B-056075DC97D0}" dt="2025-05-30T19:41:48.189" v="129"/>
          <ac:spMkLst>
            <pc:docMk/>
            <pc:sldMk cId="3226725349" sldId="798"/>
            <ac:spMk id="3" creationId="{00000000-0000-0000-0000-000000000000}"/>
          </ac:spMkLst>
        </pc:spChg>
      </pc:sldChg>
      <pc:sldChg chg="modSp">
        <pc:chgData name="Jones, Albert [MD]" userId="S::aljones_mseanea.org#ext#@neahq.onmicrosoft.com::9e3d8165-1eea-49ba-adea-0c9c00351460" providerId="AD" clId="Web-{9268A1B3-C51C-CAEC-398B-056075DC97D0}" dt="2025-05-30T19:44:18.716" v="132"/>
        <pc:sldMkLst>
          <pc:docMk/>
          <pc:sldMk cId="746800752" sldId="799"/>
        </pc:sldMkLst>
        <pc:spChg chg="mod">
          <ac:chgData name="Jones, Albert [MD]" userId="S::aljones_mseanea.org#ext#@neahq.onmicrosoft.com::9e3d8165-1eea-49ba-adea-0c9c00351460" providerId="AD" clId="Web-{9268A1B3-C51C-CAEC-398B-056075DC97D0}" dt="2025-05-30T19:44:18.716" v="132"/>
          <ac:spMkLst>
            <pc:docMk/>
            <pc:sldMk cId="746800752" sldId="799"/>
            <ac:spMk id="3" creationId="{00000000-0000-0000-0000-000000000000}"/>
          </ac:spMkLst>
        </pc:spChg>
      </pc:sldChg>
      <pc:sldChg chg="addSp modSp">
        <pc:chgData name="Jones, Albert [MD]" userId="S::aljones_mseanea.org#ext#@neahq.onmicrosoft.com::9e3d8165-1eea-49ba-adea-0c9c00351460" providerId="AD" clId="Web-{9268A1B3-C51C-CAEC-398B-056075DC97D0}" dt="2025-05-30T19:48:30.406" v="141"/>
        <pc:sldMkLst>
          <pc:docMk/>
          <pc:sldMk cId="3852589016" sldId="800"/>
        </pc:sldMkLst>
        <pc:spChg chg="mod">
          <ac:chgData name="Jones, Albert [MD]" userId="S::aljones_mseanea.org#ext#@neahq.onmicrosoft.com::9e3d8165-1eea-49ba-adea-0c9c00351460" providerId="AD" clId="Web-{9268A1B3-C51C-CAEC-398B-056075DC97D0}" dt="2025-05-30T19:48:30.406" v="141"/>
          <ac:spMkLst>
            <pc:docMk/>
            <pc:sldMk cId="3852589016" sldId="800"/>
            <ac:spMk id="3" creationId="{00000000-0000-0000-0000-000000000000}"/>
          </ac:spMkLst>
        </pc:spChg>
        <pc:picChg chg="add mod">
          <ac:chgData name="Jones, Albert [MD]" userId="S::aljones_mseanea.org#ext#@neahq.onmicrosoft.com::9e3d8165-1eea-49ba-adea-0c9c00351460" providerId="AD" clId="Web-{9268A1B3-C51C-CAEC-398B-056075DC97D0}" dt="2025-05-30T19:48:18.749" v="137" actId="1076"/>
          <ac:picMkLst>
            <pc:docMk/>
            <pc:sldMk cId="3852589016" sldId="800"/>
            <ac:picMk id="5" creationId="{EAF30CA6-324B-A64B-2CB0-3136ACA45BF3}"/>
          </ac:picMkLst>
        </pc:picChg>
      </pc:sldChg>
      <pc:sldChg chg="modSp">
        <pc:chgData name="Jones, Albert [MD]" userId="S::aljones_mseanea.org#ext#@neahq.onmicrosoft.com::9e3d8165-1eea-49ba-adea-0c9c00351460" providerId="AD" clId="Web-{9268A1B3-C51C-CAEC-398B-056075DC97D0}" dt="2025-05-30T19:55:09.653" v="145"/>
        <pc:sldMkLst>
          <pc:docMk/>
          <pc:sldMk cId="3025764221" sldId="801"/>
        </pc:sldMkLst>
        <pc:spChg chg="mod">
          <ac:chgData name="Jones, Albert [MD]" userId="S::aljones_mseanea.org#ext#@neahq.onmicrosoft.com::9e3d8165-1eea-49ba-adea-0c9c00351460" providerId="AD" clId="Web-{9268A1B3-C51C-CAEC-398B-056075DC97D0}" dt="2025-05-30T19:55:09.653" v="145"/>
          <ac:spMkLst>
            <pc:docMk/>
            <pc:sldMk cId="3025764221" sldId="801"/>
            <ac:spMk id="3" creationId="{00000000-0000-0000-0000-000000000000}"/>
          </ac:spMkLst>
        </pc:spChg>
      </pc:sldChg>
      <pc:sldChg chg="modSp">
        <pc:chgData name="Jones, Albert [MD]" userId="S::aljones_mseanea.org#ext#@neahq.onmicrosoft.com::9e3d8165-1eea-49ba-adea-0c9c00351460" providerId="AD" clId="Web-{9268A1B3-C51C-CAEC-398B-056075DC97D0}" dt="2025-05-30T19:55:25.030" v="147"/>
        <pc:sldMkLst>
          <pc:docMk/>
          <pc:sldMk cId="2575636518" sldId="802"/>
        </pc:sldMkLst>
        <pc:spChg chg="mod">
          <ac:chgData name="Jones, Albert [MD]" userId="S::aljones_mseanea.org#ext#@neahq.onmicrosoft.com::9e3d8165-1eea-49ba-adea-0c9c00351460" providerId="AD" clId="Web-{9268A1B3-C51C-CAEC-398B-056075DC97D0}" dt="2025-05-30T19:55:25.030" v="147"/>
          <ac:spMkLst>
            <pc:docMk/>
            <pc:sldMk cId="2575636518" sldId="802"/>
            <ac:spMk id="3" creationId="{00000000-0000-0000-0000-000000000000}"/>
          </ac:spMkLst>
        </pc:spChg>
      </pc:sldChg>
      <pc:sldChg chg="modSp">
        <pc:chgData name="Jones, Albert [MD]" userId="S::aljones_mseanea.org#ext#@neahq.onmicrosoft.com::9e3d8165-1eea-49ba-adea-0c9c00351460" providerId="AD" clId="Web-{9268A1B3-C51C-CAEC-398B-056075DC97D0}" dt="2025-05-30T19:55:39.734" v="152"/>
        <pc:sldMkLst>
          <pc:docMk/>
          <pc:sldMk cId="3170753047" sldId="803"/>
        </pc:sldMkLst>
        <pc:spChg chg="mod">
          <ac:chgData name="Jones, Albert [MD]" userId="S::aljones_mseanea.org#ext#@neahq.onmicrosoft.com::9e3d8165-1eea-49ba-adea-0c9c00351460" providerId="AD" clId="Web-{9268A1B3-C51C-CAEC-398B-056075DC97D0}" dt="2025-05-30T19:55:39.734" v="152"/>
          <ac:spMkLst>
            <pc:docMk/>
            <pc:sldMk cId="3170753047" sldId="803"/>
            <ac:spMk id="3" creationId="{00000000-0000-0000-0000-000000000000}"/>
          </ac:spMkLst>
        </pc:spChg>
      </pc:sldChg>
      <pc:sldChg chg="modSp">
        <pc:chgData name="Jones, Albert [MD]" userId="S::aljones_mseanea.org#ext#@neahq.onmicrosoft.com::9e3d8165-1eea-49ba-adea-0c9c00351460" providerId="AD" clId="Web-{9268A1B3-C51C-CAEC-398B-056075DC97D0}" dt="2025-05-30T19:56:02.720" v="163" actId="20577"/>
        <pc:sldMkLst>
          <pc:docMk/>
          <pc:sldMk cId="971125249" sldId="804"/>
        </pc:sldMkLst>
        <pc:spChg chg="mod">
          <ac:chgData name="Jones, Albert [MD]" userId="S::aljones_mseanea.org#ext#@neahq.onmicrosoft.com::9e3d8165-1eea-49ba-adea-0c9c00351460" providerId="AD" clId="Web-{9268A1B3-C51C-CAEC-398B-056075DC97D0}" dt="2025-05-30T19:56:02.720" v="163" actId="20577"/>
          <ac:spMkLst>
            <pc:docMk/>
            <pc:sldMk cId="971125249" sldId="804"/>
            <ac:spMk id="3" creationId="{00000000-0000-0000-0000-000000000000}"/>
          </ac:spMkLst>
        </pc:spChg>
      </pc:sldChg>
      <pc:sldChg chg="modSp">
        <pc:chgData name="Jones, Albert [MD]" userId="S::aljones_mseanea.org#ext#@neahq.onmicrosoft.com::9e3d8165-1eea-49ba-adea-0c9c00351460" providerId="AD" clId="Web-{9268A1B3-C51C-CAEC-398B-056075DC97D0}" dt="2025-05-30T19:57:08.756" v="164"/>
        <pc:sldMkLst>
          <pc:docMk/>
          <pc:sldMk cId="1181338232" sldId="805"/>
        </pc:sldMkLst>
        <pc:spChg chg="mod">
          <ac:chgData name="Jones, Albert [MD]" userId="S::aljones_mseanea.org#ext#@neahq.onmicrosoft.com::9e3d8165-1eea-49ba-adea-0c9c00351460" providerId="AD" clId="Web-{9268A1B3-C51C-CAEC-398B-056075DC97D0}" dt="2025-05-30T19:57:08.756" v="164"/>
          <ac:spMkLst>
            <pc:docMk/>
            <pc:sldMk cId="1181338232" sldId="805"/>
            <ac:spMk id="3" creationId="{00000000-0000-0000-0000-000000000000}"/>
          </ac:spMkLst>
        </pc:spChg>
      </pc:sldChg>
      <pc:sldChg chg="modSp">
        <pc:chgData name="Jones, Albert [MD]" userId="S::aljones_mseanea.org#ext#@neahq.onmicrosoft.com::9e3d8165-1eea-49ba-adea-0c9c00351460" providerId="AD" clId="Web-{9268A1B3-C51C-CAEC-398B-056075DC97D0}" dt="2025-05-30T19:57:41.493" v="166"/>
        <pc:sldMkLst>
          <pc:docMk/>
          <pc:sldMk cId="4024067271" sldId="806"/>
        </pc:sldMkLst>
        <pc:spChg chg="mod">
          <ac:chgData name="Jones, Albert [MD]" userId="S::aljones_mseanea.org#ext#@neahq.onmicrosoft.com::9e3d8165-1eea-49ba-adea-0c9c00351460" providerId="AD" clId="Web-{9268A1B3-C51C-CAEC-398B-056075DC97D0}" dt="2025-05-30T19:57:41.493" v="166"/>
          <ac:spMkLst>
            <pc:docMk/>
            <pc:sldMk cId="4024067271" sldId="806"/>
            <ac:spMk id="3" creationId="{00000000-0000-0000-0000-000000000000}"/>
          </ac:spMkLst>
        </pc:spChg>
      </pc:sldChg>
      <pc:sldChg chg="modSp">
        <pc:chgData name="Jones, Albert [MD]" userId="S::aljones_mseanea.org#ext#@neahq.onmicrosoft.com::9e3d8165-1eea-49ba-adea-0c9c00351460" providerId="AD" clId="Web-{9268A1B3-C51C-CAEC-398B-056075DC97D0}" dt="2025-05-30T19:59:19.390" v="182"/>
        <pc:sldMkLst>
          <pc:docMk/>
          <pc:sldMk cId="2322679005" sldId="807"/>
        </pc:sldMkLst>
        <pc:spChg chg="mod">
          <ac:chgData name="Jones, Albert [MD]" userId="S::aljones_mseanea.org#ext#@neahq.onmicrosoft.com::9e3d8165-1eea-49ba-adea-0c9c00351460" providerId="AD" clId="Web-{9268A1B3-C51C-CAEC-398B-056075DC97D0}" dt="2025-05-30T19:59:19.390" v="182"/>
          <ac:spMkLst>
            <pc:docMk/>
            <pc:sldMk cId="2322679005" sldId="807"/>
            <ac:spMk id="3" creationId="{00000000-0000-0000-0000-000000000000}"/>
          </ac:spMkLst>
        </pc:spChg>
      </pc:sldChg>
      <pc:sldChg chg="modSp">
        <pc:chgData name="Jones, Albert [MD]" userId="S::aljones_mseanea.org#ext#@neahq.onmicrosoft.com::9e3d8165-1eea-49ba-adea-0c9c00351460" providerId="AD" clId="Web-{9268A1B3-C51C-CAEC-398B-056075DC97D0}" dt="2025-05-30T20:00:45.365" v="184"/>
        <pc:sldMkLst>
          <pc:docMk/>
          <pc:sldMk cId="2007265517" sldId="809"/>
        </pc:sldMkLst>
        <pc:spChg chg="mod">
          <ac:chgData name="Jones, Albert [MD]" userId="S::aljones_mseanea.org#ext#@neahq.onmicrosoft.com::9e3d8165-1eea-49ba-adea-0c9c00351460" providerId="AD" clId="Web-{9268A1B3-C51C-CAEC-398B-056075DC97D0}" dt="2025-05-30T20:00:45.365" v="184"/>
          <ac:spMkLst>
            <pc:docMk/>
            <pc:sldMk cId="2007265517" sldId="809"/>
            <ac:spMk id="3" creationId="{00000000-0000-0000-0000-000000000000}"/>
          </ac:spMkLst>
        </pc:spChg>
      </pc:sldChg>
      <pc:sldChg chg="modSp">
        <pc:chgData name="Jones, Albert [MD]" userId="S::aljones_mseanea.org#ext#@neahq.onmicrosoft.com::9e3d8165-1eea-49ba-adea-0c9c00351460" providerId="AD" clId="Web-{9268A1B3-C51C-CAEC-398B-056075DC97D0}" dt="2025-05-30T17:50:31.830" v="1" actId="1076"/>
        <pc:sldMkLst>
          <pc:docMk/>
          <pc:sldMk cId="2193338847" sldId="827"/>
        </pc:sldMkLst>
        <pc:picChg chg="mod">
          <ac:chgData name="Jones, Albert [MD]" userId="S::aljones_mseanea.org#ext#@neahq.onmicrosoft.com::9e3d8165-1eea-49ba-adea-0c9c00351460" providerId="AD" clId="Web-{9268A1B3-C51C-CAEC-398B-056075DC97D0}" dt="2025-05-30T17:50:31.830" v="1" actId="1076"/>
          <ac:picMkLst>
            <pc:docMk/>
            <pc:sldMk cId="2193338847" sldId="827"/>
            <ac:picMk id="5" creationId="{B68EA582-BAA9-9FFF-F060-5CC467E5A190}"/>
          </ac:picMkLst>
        </pc:picChg>
      </pc:sldChg>
      <pc:sldChg chg="modSp">
        <pc:chgData name="Jones, Albert [MD]" userId="S::aljones_mseanea.org#ext#@neahq.onmicrosoft.com::9e3d8165-1eea-49ba-adea-0c9c00351460" providerId="AD" clId="Web-{9268A1B3-C51C-CAEC-398B-056075DC97D0}" dt="2025-05-30T17:50:56.659" v="3" actId="20577"/>
        <pc:sldMkLst>
          <pc:docMk/>
          <pc:sldMk cId="762734876" sldId="828"/>
        </pc:sldMkLst>
        <pc:spChg chg="mod">
          <ac:chgData name="Jones, Albert [MD]" userId="S::aljones_mseanea.org#ext#@neahq.onmicrosoft.com::9e3d8165-1eea-49ba-adea-0c9c00351460" providerId="AD" clId="Web-{9268A1B3-C51C-CAEC-398B-056075DC97D0}" dt="2025-05-30T17:50:56.659" v="3" actId="20577"/>
          <ac:spMkLst>
            <pc:docMk/>
            <pc:sldMk cId="762734876" sldId="828"/>
            <ac:spMk id="88067" creationId="{00000000-0000-0000-0000-000000000000}"/>
          </ac:spMkLst>
        </pc:spChg>
      </pc:sldChg>
      <pc:sldChg chg="modSp">
        <pc:chgData name="Jones, Albert [MD]" userId="S::aljones_mseanea.org#ext#@neahq.onmicrosoft.com::9e3d8165-1eea-49ba-adea-0c9c00351460" providerId="AD" clId="Web-{9268A1B3-C51C-CAEC-398B-056075DC97D0}" dt="2025-05-30T17:52:54.944" v="6" actId="14100"/>
        <pc:sldMkLst>
          <pc:docMk/>
          <pc:sldMk cId="888559738" sldId="829"/>
        </pc:sldMkLst>
        <pc:spChg chg="mod">
          <ac:chgData name="Jones, Albert [MD]" userId="S::aljones_mseanea.org#ext#@neahq.onmicrosoft.com::9e3d8165-1eea-49ba-adea-0c9c00351460" providerId="AD" clId="Web-{9268A1B3-C51C-CAEC-398B-056075DC97D0}" dt="2025-05-30T17:52:54.944" v="6" actId="14100"/>
          <ac:spMkLst>
            <pc:docMk/>
            <pc:sldMk cId="888559738" sldId="829"/>
            <ac:spMk id="3" creationId="{69824343-BFD3-4AF7-8EC7-60FACFF6FCDE}"/>
          </ac:spMkLst>
        </pc:spChg>
      </pc:sldChg>
      <pc:sldChg chg="modSp">
        <pc:chgData name="Jones, Albert [MD]" userId="S::aljones_mseanea.org#ext#@neahq.onmicrosoft.com::9e3d8165-1eea-49ba-adea-0c9c00351460" providerId="AD" clId="Web-{9268A1B3-C51C-CAEC-398B-056075DC97D0}" dt="2025-05-30T17:53:57.446" v="10" actId="20577"/>
        <pc:sldMkLst>
          <pc:docMk/>
          <pc:sldMk cId="2868062452" sldId="833"/>
        </pc:sldMkLst>
        <pc:spChg chg="mod">
          <ac:chgData name="Jones, Albert [MD]" userId="S::aljones_mseanea.org#ext#@neahq.onmicrosoft.com::9e3d8165-1eea-49ba-adea-0c9c00351460" providerId="AD" clId="Web-{9268A1B3-C51C-CAEC-398B-056075DC97D0}" dt="2025-05-30T17:53:57.446" v="10" actId="20577"/>
          <ac:spMkLst>
            <pc:docMk/>
            <pc:sldMk cId="2868062452" sldId="833"/>
            <ac:spMk id="3" creationId="{00000000-0000-0000-0000-000000000000}"/>
          </ac:spMkLst>
        </pc:spChg>
      </pc:sldChg>
      <pc:sldChg chg="modSp">
        <pc:chgData name="Jones, Albert [MD]" userId="S::aljones_mseanea.org#ext#@neahq.onmicrosoft.com::9e3d8165-1eea-49ba-adea-0c9c00351460" providerId="AD" clId="Web-{9268A1B3-C51C-CAEC-398B-056075DC97D0}" dt="2025-05-30T18:29:24.516" v="19" actId="1076"/>
        <pc:sldMkLst>
          <pc:docMk/>
          <pc:sldMk cId="3386531860" sldId="838"/>
        </pc:sldMkLst>
        <pc:spChg chg="mod">
          <ac:chgData name="Jones, Albert [MD]" userId="S::aljones_mseanea.org#ext#@neahq.onmicrosoft.com::9e3d8165-1eea-49ba-adea-0c9c00351460" providerId="AD" clId="Web-{9268A1B3-C51C-CAEC-398B-056075DC97D0}" dt="2025-05-30T18:29:24.516" v="19" actId="1076"/>
          <ac:spMkLst>
            <pc:docMk/>
            <pc:sldMk cId="3386531860" sldId="838"/>
            <ac:spMk id="3" creationId="{00000000-0000-0000-0000-000000000000}"/>
          </ac:spMkLst>
        </pc:spChg>
      </pc:sldChg>
      <pc:sldChg chg="modSp">
        <pc:chgData name="Jones, Albert [MD]" userId="S::aljones_mseanea.org#ext#@neahq.onmicrosoft.com::9e3d8165-1eea-49ba-adea-0c9c00351460" providerId="AD" clId="Web-{9268A1B3-C51C-CAEC-398B-056075DC97D0}" dt="2025-05-30T17:56:48.218" v="12" actId="1076"/>
        <pc:sldMkLst>
          <pc:docMk/>
          <pc:sldMk cId="2586500338" sldId="839"/>
        </pc:sldMkLst>
        <pc:spChg chg="mod">
          <ac:chgData name="Jones, Albert [MD]" userId="S::aljones_mseanea.org#ext#@neahq.onmicrosoft.com::9e3d8165-1eea-49ba-adea-0c9c00351460" providerId="AD" clId="Web-{9268A1B3-C51C-CAEC-398B-056075DC97D0}" dt="2025-05-30T17:56:48.218" v="12" actId="1076"/>
          <ac:spMkLst>
            <pc:docMk/>
            <pc:sldMk cId="2586500338" sldId="839"/>
            <ac:spMk id="3" creationId="{00000000-0000-0000-0000-000000000000}"/>
          </ac:spMkLst>
        </pc:spChg>
      </pc:sldChg>
      <pc:sldChg chg="modSp">
        <pc:chgData name="Jones, Albert [MD]" userId="S::aljones_mseanea.org#ext#@neahq.onmicrosoft.com::9e3d8165-1eea-49ba-adea-0c9c00351460" providerId="AD" clId="Web-{9268A1B3-C51C-CAEC-398B-056075DC97D0}" dt="2025-05-30T17:57:16.578" v="13" actId="14100"/>
        <pc:sldMkLst>
          <pc:docMk/>
          <pc:sldMk cId="4149728303" sldId="840"/>
        </pc:sldMkLst>
        <pc:cxnChg chg="mod">
          <ac:chgData name="Jones, Albert [MD]" userId="S::aljones_mseanea.org#ext#@neahq.onmicrosoft.com::9e3d8165-1eea-49ba-adea-0c9c00351460" providerId="AD" clId="Web-{9268A1B3-C51C-CAEC-398B-056075DC97D0}" dt="2025-05-30T17:57:16.578" v="13" actId="14100"/>
          <ac:cxnSpMkLst>
            <pc:docMk/>
            <pc:sldMk cId="4149728303" sldId="840"/>
            <ac:cxnSpMk id="24" creationId="{00000000-0000-0000-0000-000000000000}"/>
          </ac:cxnSpMkLst>
        </pc:cxnChg>
      </pc:sldChg>
      <pc:sldChg chg="delSp modSp">
        <pc:chgData name="Jones, Albert [MD]" userId="S::aljones_mseanea.org#ext#@neahq.onmicrosoft.com::9e3d8165-1eea-49ba-adea-0c9c00351460" providerId="AD" clId="Web-{9268A1B3-C51C-CAEC-398B-056075DC97D0}" dt="2025-05-30T18:00:42.116" v="18" actId="1076"/>
        <pc:sldMkLst>
          <pc:docMk/>
          <pc:sldMk cId="2606164286" sldId="851"/>
        </pc:sldMkLst>
        <pc:spChg chg="del">
          <ac:chgData name="Jones, Albert [MD]" userId="S::aljones_mseanea.org#ext#@neahq.onmicrosoft.com::9e3d8165-1eea-49ba-adea-0c9c00351460" providerId="AD" clId="Web-{9268A1B3-C51C-CAEC-398B-056075DC97D0}" dt="2025-05-30T18:00:29.584" v="15"/>
          <ac:spMkLst>
            <pc:docMk/>
            <pc:sldMk cId="2606164286" sldId="851"/>
            <ac:spMk id="3" creationId="{00000000-0000-0000-0000-000000000000}"/>
          </ac:spMkLst>
        </pc:spChg>
        <pc:graphicFrameChg chg="mod">
          <ac:chgData name="Jones, Albert [MD]" userId="S::aljones_mseanea.org#ext#@neahq.onmicrosoft.com::9e3d8165-1eea-49ba-adea-0c9c00351460" providerId="AD" clId="Web-{9268A1B3-C51C-CAEC-398B-056075DC97D0}" dt="2025-05-30T18:00:42.116" v="18" actId="1076"/>
          <ac:graphicFrameMkLst>
            <pc:docMk/>
            <pc:sldMk cId="2606164286" sldId="851"/>
            <ac:graphicFrameMk id="4" creationId="{00000000-0000-0000-0000-000000000000}"/>
          </ac:graphicFrameMkLst>
        </pc:graphicFrameChg>
      </pc:sldChg>
      <pc:sldChg chg="modSp add replId">
        <pc:chgData name="Jones, Albert [MD]" userId="S::aljones_mseanea.org#ext#@neahq.onmicrosoft.com::9e3d8165-1eea-49ba-adea-0c9c00351460" providerId="AD" clId="Web-{9268A1B3-C51C-CAEC-398B-056075DC97D0}" dt="2025-05-30T18:41:53.586" v="29" actId="20577"/>
        <pc:sldMkLst>
          <pc:docMk/>
          <pc:sldMk cId="1760239702" sldId="853"/>
        </pc:sldMkLst>
        <pc:spChg chg="mod">
          <ac:chgData name="Jones, Albert [MD]" userId="S::aljones_mseanea.org#ext#@neahq.onmicrosoft.com::9e3d8165-1eea-49ba-adea-0c9c00351460" providerId="AD" clId="Web-{9268A1B3-C51C-CAEC-398B-056075DC97D0}" dt="2025-05-30T18:41:53.586" v="29" actId="20577"/>
          <ac:spMkLst>
            <pc:docMk/>
            <pc:sldMk cId="1760239702" sldId="853"/>
            <ac:spMk id="3" creationId="{3EBDE9F4-3516-1972-B752-97318F039306}"/>
          </ac:spMkLst>
        </pc:spChg>
      </pc:sldChg>
      <pc:sldChg chg="modSp add replId">
        <pc:chgData name="Jones, Albert [MD]" userId="S::aljones_mseanea.org#ext#@neahq.onmicrosoft.com::9e3d8165-1eea-49ba-adea-0c9c00351460" providerId="AD" clId="Web-{9268A1B3-C51C-CAEC-398B-056075DC97D0}" dt="2025-05-30T18:44:13.252" v="35" actId="20577"/>
        <pc:sldMkLst>
          <pc:docMk/>
          <pc:sldMk cId="2545152875" sldId="854"/>
        </pc:sldMkLst>
        <pc:spChg chg="mod">
          <ac:chgData name="Jones, Albert [MD]" userId="S::aljones_mseanea.org#ext#@neahq.onmicrosoft.com::9e3d8165-1eea-49ba-adea-0c9c00351460" providerId="AD" clId="Web-{9268A1B3-C51C-CAEC-398B-056075DC97D0}" dt="2025-05-30T18:44:13.252" v="35" actId="20577"/>
          <ac:spMkLst>
            <pc:docMk/>
            <pc:sldMk cId="2545152875" sldId="854"/>
            <ac:spMk id="3" creationId="{54E267FA-8A56-0A29-A909-119779B00C9C}"/>
          </ac:spMkLst>
        </pc:spChg>
      </pc:sldChg>
      <pc:sldChg chg="modSp add replId">
        <pc:chgData name="Jones, Albert [MD]" userId="S::aljones_mseanea.org#ext#@neahq.onmicrosoft.com::9e3d8165-1eea-49ba-adea-0c9c00351460" providerId="AD" clId="Web-{9268A1B3-C51C-CAEC-398B-056075DC97D0}" dt="2025-05-30T19:33:18.512" v="87"/>
        <pc:sldMkLst>
          <pc:docMk/>
          <pc:sldMk cId="2362449169" sldId="855"/>
        </pc:sldMkLst>
        <pc:spChg chg="mod">
          <ac:chgData name="Jones, Albert [MD]" userId="S::aljones_mseanea.org#ext#@neahq.onmicrosoft.com::9e3d8165-1eea-49ba-adea-0c9c00351460" providerId="AD" clId="Web-{9268A1B3-C51C-CAEC-398B-056075DC97D0}" dt="2025-05-30T19:09:49.613" v="67" actId="20577"/>
          <ac:spMkLst>
            <pc:docMk/>
            <pc:sldMk cId="2362449169" sldId="855"/>
            <ac:spMk id="2" creationId="{84AF8FDC-BEFB-0D0A-51C3-24FAD338215C}"/>
          </ac:spMkLst>
        </pc:spChg>
        <pc:spChg chg="mod">
          <ac:chgData name="Jones, Albert [MD]" userId="S::aljones_mseanea.org#ext#@neahq.onmicrosoft.com::9e3d8165-1eea-49ba-adea-0c9c00351460" providerId="AD" clId="Web-{9268A1B3-C51C-CAEC-398B-056075DC97D0}" dt="2025-05-30T19:33:18.512" v="87"/>
          <ac:spMkLst>
            <pc:docMk/>
            <pc:sldMk cId="2362449169" sldId="855"/>
            <ac:spMk id="3" creationId="{746A1D21-4E2E-5273-AD31-1F2A0112FBD5}"/>
          </ac:spMkLst>
        </pc:spChg>
      </pc:sldChg>
    </pc:docChg>
  </pc:docChgLst>
  <pc:docChgLst>
    <pc:chgData name="Holmes, Ellen [NEA]" userId="S::eholmes@nea.org::8df78491-616d-4641-a13e-176bb27a1b7f" providerId="AD" clId="Web-{BC733F7E-D7E2-F383-33A4-309DC594D3D9}"/>
    <pc:docChg chg="addSld delSld modSld sldOrd">
      <pc:chgData name="Holmes, Ellen [NEA]" userId="S::eholmes@nea.org::8df78491-616d-4641-a13e-176bb27a1b7f" providerId="AD" clId="Web-{BC733F7E-D7E2-F383-33A4-309DC594D3D9}" dt="2025-06-05T20:21:18.558" v="842"/>
      <pc:docMkLst>
        <pc:docMk/>
      </pc:docMkLst>
      <pc:sldChg chg="ord">
        <pc:chgData name="Holmes, Ellen [NEA]" userId="S::eholmes@nea.org::8df78491-616d-4641-a13e-176bb27a1b7f" providerId="AD" clId="Web-{BC733F7E-D7E2-F383-33A4-309DC594D3D9}" dt="2025-06-05T20:00:10.586" v="102"/>
        <pc:sldMkLst>
          <pc:docMk/>
          <pc:sldMk cId="3061310328" sldId="819"/>
        </pc:sldMkLst>
      </pc:sldChg>
      <pc:sldChg chg="add del">
        <pc:chgData name="Holmes, Ellen [NEA]" userId="S::eholmes@nea.org::8df78491-616d-4641-a13e-176bb27a1b7f" providerId="AD" clId="Web-{BC733F7E-D7E2-F383-33A4-309DC594D3D9}" dt="2025-06-05T20:00:17.462" v="103"/>
        <pc:sldMkLst>
          <pc:docMk/>
          <pc:sldMk cId="3973880133" sldId="857"/>
        </pc:sldMkLst>
      </pc:sldChg>
      <pc:sldChg chg="addSp delSp modSp new modNotes">
        <pc:chgData name="Holmes, Ellen [NEA]" userId="S::eholmes@nea.org::8df78491-616d-4641-a13e-176bb27a1b7f" providerId="AD" clId="Web-{BC733F7E-D7E2-F383-33A4-309DC594D3D9}" dt="2025-06-05T20:21:18.558" v="842"/>
        <pc:sldMkLst>
          <pc:docMk/>
          <pc:sldMk cId="63029647" sldId="870"/>
        </pc:sldMkLst>
        <pc:spChg chg="mod">
          <ac:chgData name="Holmes, Ellen [NEA]" userId="S::eholmes@nea.org::8df78491-616d-4641-a13e-176bb27a1b7f" providerId="AD" clId="Web-{BC733F7E-D7E2-F383-33A4-309DC594D3D9}" dt="2025-06-05T20:20:27.836" v="841" actId="1076"/>
          <ac:spMkLst>
            <pc:docMk/>
            <pc:sldMk cId="63029647" sldId="870"/>
            <ac:spMk id="2" creationId="{88AE6289-F7B5-584B-90B8-703FB0B63453}"/>
          </ac:spMkLst>
        </pc:spChg>
        <pc:spChg chg="del">
          <ac:chgData name="Holmes, Ellen [NEA]" userId="S::eholmes@nea.org::8df78491-616d-4641-a13e-176bb27a1b7f" providerId="AD" clId="Web-{BC733F7E-D7E2-F383-33A4-309DC594D3D9}" dt="2025-06-05T19:55:21.037" v="3"/>
          <ac:spMkLst>
            <pc:docMk/>
            <pc:sldMk cId="63029647" sldId="870"/>
            <ac:spMk id="3" creationId="{C9E8A2E2-6504-345A-BF19-B99F3F3023E9}"/>
          </ac:spMkLst>
        </pc:spChg>
        <pc:spChg chg="add mod">
          <ac:chgData name="Holmes, Ellen [NEA]" userId="S::eholmes@nea.org::8df78491-616d-4641-a13e-176bb27a1b7f" providerId="AD" clId="Web-{BC733F7E-D7E2-F383-33A4-309DC594D3D9}" dt="2025-06-05T20:13:26.606" v="771" actId="1076"/>
          <ac:spMkLst>
            <pc:docMk/>
            <pc:sldMk cId="63029647" sldId="870"/>
            <ac:spMk id="665" creationId="{E1E1C4DB-7D43-1E18-A714-35A7177E1E27}"/>
          </ac:spMkLst>
        </pc:spChg>
        <pc:spChg chg="add mod">
          <ac:chgData name="Holmes, Ellen [NEA]" userId="S::eholmes@nea.org::8df78491-616d-4641-a13e-176bb27a1b7f" providerId="AD" clId="Web-{BC733F7E-D7E2-F383-33A4-309DC594D3D9}" dt="2025-06-05T20:13:07.277" v="768" actId="1076"/>
          <ac:spMkLst>
            <pc:docMk/>
            <pc:sldMk cId="63029647" sldId="870"/>
            <ac:spMk id="721" creationId="{418970E3-30CD-443B-C58F-A4ACC9315F64}"/>
          </ac:spMkLst>
        </pc:spChg>
        <pc:spChg chg="add mod">
          <ac:chgData name="Holmes, Ellen [NEA]" userId="S::eholmes@nea.org::8df78491-616d-4641-a13e-176bb27a1b7f" providerId="AD" clId="Web-{BC733F7E-D7E2-F383-33A4-309DC594D3D9}" dt="2025-06-05T20:15:38.974" v="787"/>
          <ac:spMkLst>
            <pc:docMk/>
            <pc:sldMk cId="63029647" sldId="870"/>
            <ac:spMk id="1841" creationId="{36CF0955-C725-B4E0-E2E4-90168886B07B}"/>
          </ac:spMkLst>
        </pc:spChg>
        <pc:spChg chg="add mod">
          <ac:chgData name="Holmes, Ellen [NEA]" userId="S::eholmes@nea.org::8df78491-616d-4641-a13e-176bb27a1b7f" providerId="AD" clId="Web-{BC733F7E-D7E2-F383-33A4-309DC594D3D9}" dt="2025-06-05T20:14:46.642" v="783" actId="1076"/>
          <ac:spMkLst>
            <pc:docMk/>
            <pc:sldMk cId="63029647" sldId="870"/>
            <ac:spMk id="1859" creationId="{4855BBA7-A434-DC26-3A19-CAAFD7029BDC}"/>
          </ac:spMkLst>
        </pc:spChg>
        <pc:spChg chg="mod">
          <ac:chgData name="Holmes, Ellen [NEA]" userId="S::eholmes@nea.org::8df78491-616d-4641-a13e-176bb27a1b7f" providerId="AD" clId="Web-{BC733F7E-D7E2-F383-33A4-309DC594D3D9}" dt="2025-06-05T20:16:32.071" v="797" actId="20577"/>
          <ac:spMkLst>
            <pc:docMk/>
            <pc:sldMk cId="63029647" sldId="870"/>
            <ac:spMk id="1914" creationId="{179F3312-D8EA-75F3-B074-F93885498266}"/>
          </ac:spMkLst>
        </pc:spChg>
        <pc:spChg chg="mod">
          <ac:chgData name="Holmes, Ellen [NEA]" userId="S::eholmes@nea.org::8df78491-616d-4641-a13e-176bb27a1b7f" providerId="AD" clId="Web-{BC733F7E-D7E2-F383-33A4-309DC594D3D9}" dt="2025-06-05T20:17:13.652" v="807" actId="20577"/>
          <ac:spMkLst>
            <pc:docMk/>
            <pc:sldMk cId="63029647" sldId="870"/>
            <ac:spMk id="1917" creationId="{D4E3D504-8DB7-9706-1E1E-9DDDF69D6DE5}"/>
          </ac:spMkLst>
        </pc:spChg>
        <pc:spChg chg="mod">
          <ac:chgData name="Holmes, Ellen [NEA]" userId="S::eholmes@nea.org::8df78491-616d-4641-a13e-176bb27a1b7f" providerId="AD" clId="Web-{BC733F7E-D7E2-F383-33A4-309DC594D3D9}" dt="2025-06-05T20:18:27.688" v="820" actId="1076"/>
          <ac:spMkLst>
            <pc:docMk/>
            <pc:sldMk cId="63029647" sldId="870"/>
            <ac:spMk id="1919" creationId="{634BD7A7-92E6-D58D-0B43-873750D837B0}"/>
          </ac:spMkLst>
        </pc:spChg>
        <pc:spChg chg="mod">
          <ac:chgData name="Holmes, Ellen [NEA]" userId="S::eholmes@nea.org::8df78491-616d-4641-a13e-176bb27a1b7f" providerId="AD" clId="Web-{BC733F7E-D7E2-F383-33A4-309DC594D3D9}" dt="2025-06-05T20:17:53.529" v="817" actId="20577"/>
          <ac:spMkLst>
            <pc:docMk/>
            <pc:sldMk cId="63029647" sldId="870"/>
            <ac:spMk id="1920" creationId="{0B33CF95-9989-8B32-626B-57F65D793F70}"/>
          </ac:spMkLst>
        </pc:spChg>
        <pc:spChg chg="add mod">
          <ac:chgData name="Holmes, Ellen [NEA]" userId="S::eholmes@nea.org::8df78491-616d-4641-a13e-176bb27a1b7f" providerId="AD" clId="Web-{BC733F7E-D7E2-F383-33A4-309DC594D3D9}" dt="2025-06-05T20:19:55.490" v="835" actId="20577"/>
          <ac:spMkLst>
            <pc:docMk/>
            <pc:sldMk cId="63029647" sldId="870"/>
            <ac:spMk id="1958" creationId="{3CBB19D8-AB7F-F467-EB70-ACF916B9E5F2}"/>
          </ac:spMkLst>
        </pc:spChg>
        <pc:grpChg chg="add mod">
          <ac:chgData name="Holmes, Ellen [NEA]" userId="S::eholmes@nea.org::8df78491-616d-4641-a13e-176bb27a1b7f" providerId="AD" clId="Web-{BC733F7E-D7E2-F383-33A4-309DC594D3D9}" dt="2025-06-05T20:16:38.196" v="798" actId="1076"/>
          <ac:grpSpMkLst>
            <pc:docMk/>
            <pc:sldMk cId="63029647" sldId="870"/>
            <ac:grpSpMk id="1894" creationId="{C0A93855-B523-1EC5-3EF1-0A9D4BB1AABA}"/>
          </ac:grpSpMkLst>
        </pc:grpChg>
        <pc:grpChg chg="add mod">
          <ac:chgData name="Holmes, Ellen [NEA]" userId="S::eholmes@nea.org::8df78491-616d-4641-a13e-176bb27a1b7f" providerId="AD" clId="Web-{BC733F7E-D7E2-F383-33A4-309DC594D3D9}" dt="2025-06-05T20:16:17.820" v="793" actId="688"/>
          <ac:grpSpMkLst>
            <pc:docMk/>
            <pc:sldMk cId="63029647" sldId="870"/>
            <ac:grpSpMk id="1912" creationId="{AC5309BF-5333-3B81-71F0-CEF37ACE4D97}"/>
          </ac:grpSpMkLst>
        </pc:grpChg>
        <pc:grpChg chg="add mod">
          <ac:chgData name="Holmes, Ellen [NEA]" userId="S::eholmes@nea.org::8df78491-616d-4641-a13e-176bb27a1b7f" providerId="AD" clId="Web-{BC733F7E-D7E2-F383-33A4-309DC594D3D9}" dt="2025-06-05T20:16:50.603" v="800" actId="1076"/>
          <ac:grpSpMkLst>
            <pc:docMk/>
            <pc:sldMk cId="63029647" sldId="870"/>
            <ac:grpSpMk id="1915" creationId="{7BF3A72B-7933-FC56-281F-8883F9A8990F}"/>
          </ac:grpSpMkLst>
        </pc:grpChg>
        <pc:grpChg chg="add mod">
          <ac:chgData name="Holmes, Ellen [NEA]" userId="S::eholmes@nea.org::8df78491-616d-4641-a13e-176bb27a1b7f" providerId="AD" clId="Web-{BC733F7E-D7E2-F383-33A4-309DC594D3D9}" dt="2025-06-05T20:20:17.273" v="839" actId="14100"/>
          <ac:grpSpMkLst>
            <pc:docMk/>
            <pc:sldMk cId="63029647" sldId="870"/>
            <ac:grpSpMk id="1918" creationId="{EB88DDDC-7DDB-1F9E-5DDB-60A8688B293B}"/>
          </ac:grpSpMkLst>
        </pc:grpChg>
        <pc:grpChg chg="add del">
          <ac:chgData name="Holmes, Ellen [NEA]" userId="S::eholmes@nea.org::8df78491-616d-4641-a13e-176bb27a1b7f" providerId="AD" clId="Web-{BC733F7E-D7E2-F383-33A4-309DC594D3D9}" dt="2025-06-05T20:19:03.065" v="824"/>
          <ac:grpSpMkLst>
            <pc:docMk/>
            <pc:sldMk cId="63029647" sldId="870"/>
            <ac:grpSpMk id="1921" creationId="{A2E8C760-F845-3653-870B-80972AEC29C0}"/>
          </ac:grpSpMkLst>
        </pc:grpChg>
        <pc:graphicFrameChg chg="add mod ord modGraphic">
          <ac:chgData name="Holmes, Ellen [NEA]" userId="S::eholmes@nea.org::8df78491-616d-4641-a13e-176bb27a1b7f" providerId="AD" clId="Web-{BC733F7E-D7E2-F383-33A4-309DC594D3D9}" dt="2025-06-05T20:21:18.558" v="842"/>
          <ac:graphicFrameMkLst>
            <pc:docMk/>
            <pc:sldMk cId="63029647" sldId="870"/>
            <ac:graphicFrameMk id="4" creationId="{25F363DD-F083-5CF8-6947-6F68426605DC}"/>
          </ac:graphicFrameMkLst>
        </pc:graphicFrameChg>
        <pc:graphicFrameChg chg="add mod modGraphic">
          <ac:chgData name="Holmes, Ellen [NEA]" userId="S::eholmes@nea.org::8df78491-616d-4641-a13e-176bb27a1b7f" providerId="AD" clId="Web-{BC733F7E-D7E2-F383-33A4-309DC594D3D9}" dt="2025-06-05T20:13:19.309" v="770" actId="14100"/>
          <ac:graphicFrameMkLst>
            <pc:docMk/>
            <pc:sldMk cId="63029647" sldId="870"/>
            <ac:graphicFrameMk id="1481" creationId="{0AA55E08-F7AC-7929-847E-CA45AEC61770}"/>
          </ac:graphicFrameMkLst>
        </pc:graphicFrameChg>
      </pc:sldChg>
    </pc:docChg>
  </pc:docChgLst>
  <pc:docChgLst>
    <pc:chgData name="Jones, Albert [MD]" userId="S::aljones_mseanea.org#ext#@neahq.onmicrosoft.com::9e3d8165-1eea-49ba-adea-0c9c00351460" providerId="AD" clId="Web-{9EFBBBBD-46C4-722F-C9AA-4A146B2AE1E1}"/>
    <pc:docChg chg="addSld delSld modSld">
      <pc:chgData name="Jones, Albert [MD]" userId="S::aljones_mseanea.org#ext#@neahq.onmicrosoft.com::9e3d8165-1eea-49ba-adea-0c9c00351460" providerId="AD" clId="Web-{9EFBBBBD-46C4-722F-C9AA-4A146B2AE1E1}" dt="2025-06-05T21:55:01.615" v="12" actId="20577"/>
      <pc:docMkLst>
        <pc:docMk/>
      </pc:docMkLst>
      <pc:sldChg chg="del">
        <pc:chgData name="Jones, Albert [MD]" userId="S::aljones_mseanea.org#ext#@neahq.onmicrosoft.com::9e3d8165-1eea-49ba-adea-0c9c00351460" providerId="AD" clId="Web-{9EFBBBBD-46C4-722F-C9AA-4A146B2AE1E1}" dt="2025-06-05T21:54:54.552" v="9"/>
        <pc:sldMkLst>
          <pc:docMk/>
          <pc:sldMk cId="200727611" sldId="867"/>
        </pc:sldMkLst>
      </pc:sldChg>
      <pc:sldChg chg="modSp add">
        <pc:chgData name="Jones, Albert [MD]" userId="S::aljones_mseanea.org#ext#@neahq.onmicrosoft.com::9e3d8165-1eea-49ba-adea-0c9c00351460" providerId="AD" clId="Web-{9EFBBBBD-46C4-722F-C9AA-4A146B2AE1E1}" dt="2025-06-05T21:55:01.615" v="12" actId="20577"/>
        <pc:sldMkLst>
          <pc:docMk/>
          <pc:sldMk cId="3317857758" sldId="871"/>
        </pc:sldMkLst>
        <pc:spChg chg="mod">
          <ac:chgData name="Jones, Albert [MD]" userId="S::aljones_mseanea.org#ext#@neahq.onmicrosoft.com::9e3d8165-1eea-49ba-adea-0c9c00351460" providerId="AD" clId="Web-{9EFBBBBD-46C4-722F-C9AA-4A146B2AE1E1}" dt="2025-06-05T21:54:58.458" v="11" actId="20577"/>
          <ac:spMkLst>
            <pc:docMk/>
            <pc:sldMk cId="3317857758" sldId="871"/>
            <ac:spMk id="2" creationId="{00000000-0000-0000-0000-000000000000}"/>
          </ac:spMkLst>
        </pc:spChg>
        <pc:spChg chg="mod">
          <ac:chgData name="Jones, Albert [MD]" userId="S::aljones_mseanea.org#ext#@neahq.onmicrosoft.com::9e3d8165-1eea-49ba-adea-0c9c00351460" providerId="AD" clId="Web-{9EFBBBBD-46C4-722F-C9AA-4A146B2AE1E1}" dt="2025-06-05T21:55:01.615" v="12" actId="20577"/>
          <ac:spMkLst>
            <pc:docMk/>
            <pc:sldMk cId="3317857758" sldId="871"/>
            <ac:spMk id="4" creationId="{00000000-0000-0000-0000-000000000000}"/>
          </ac:spMkLst>
        </pc:spChg>
      </pc:sldChg>
      <pc:sldChg chg="add">
        <pc:chgData name="Jones, Albert [MD]" userId="S::aljones_mseanea.org#ext#@neahq.onmicrosoft.com::9e3d8165-1eea-49ba-adea-0c9c00351460" providerId="AD" clId="Web-{9EFBBBBD-46C4-722F-C9AA-4A146B2AE1E1}" dt="2025-06-05T21:54:49.474" v="1"/>
        <pc:sldMkLst>
          <pc:docMk/>
          <pc:sldMk cId="1512713702" sldId="872"/>
        </pc:sldMkLst>
      </pc:sldChg>
      <pc:sldChg chg="add">
        <pc:chgData name="Jones, Albert [MD]" userId="S::aljones_mseanea.org#ext#@neahq.onmicrosoft.com::9e3d8165-1eea-49ba-adea-0c9c00351460" providerId="AD" clId="Web-{9EFBBBBD-46C4-722F-C9AA-4A146B2AE1E1}" dt="2025-06-05T21:54:49.489" v="2"/>
        <pc:sldMkLst>
          <pc:docMk/>
          <pc:sldMk cId="4181418827" sldId="873"/>
        </pc:sldMkLst>
      </pc:sldChg>
      <pc:sldChg chg="add">
        <pc:chgData name="Jones, Albert [MD]" userId="S::aljones_mseanea.org#ext#@neahq.onmicrosoft.com::9e3d8165-1eea-49ba-adea-0c9c00351460" providerId="AD" clId="Web-{9EFBBBBD-46C4-722F-C9AA-4A146B2AE1E1}" dt="2025-06-05T21:54:49.505" v="3"/>
        <pc:sldMkLst>
          <pc:docMk/>
          <pc:sldMk cId="433169541" sldId="874"/>
        </pc:sldMkLst>
      </pc:sldChg>
      <pc:sldChg chg="add">
        <pc:chgData name="Jones, Albert [MD]" userId="S::aljones_mseanea.org#ext#@neahq.onmicrosoft.com::9e3d8165-1eea-49ba-adea-0c9c00351460" providerId="AD" clId="Web-{9EFBBBBD-46C4-722F-C9AA-4A146B2AE1E1}" dt="2025-06-05T21:54:49.521" v="4"/>
        <pc:sldMkLst>
          <pc:docMk/>
          <pc:sldMk cId="1982903766" sldId="875"/>
        </pc:sldMkLst>
      </pc:sldChg>
      <pc:sldChg chg="add">
        <pc:chgData name="Jones, Albert [MD]" userId="S::aljones_mseanea.org#ext#@neahq.onmicrosoft.com::9e3d8165-1eea-49ba-adea-0c9c00351460" providerId="AD" clId="Web-{9EFBBBBD-46C4-722F-C9AA-4A146B2AE1E1}" dt="2025-06-05T21:54:49.521" v="5"/>
        <pc:sldMkLst>
          <pc:docMk/>
          <pc:sldMk cId="117243567" sldId="876"/>
        </pc:sldMkLst>
      </pc:sldChg>
      <pc:sldChg chg="add">
        <pc:chgData name="Jones, Albert [MD]" userId="S::aljones_mseanea.org#ext#@neahq.onmicrosoft.com::9e3d8165-1eea-49ba-adea-0c9c00351460" providerId="AD" clId="Web-{9EFBBBBD-46C4-722F-C9AA-4A146B2AE1E1}" dt="2025-06-05T21:54:49.568" v="6"/>
        <pc:sldMkLst>
          <pc:docMk/>
          <pc:sldMk cId="2818077071" sldId="877"/>
        </pc:sldMkLst>
      </pc:sldChg>
      <pc:sldChg chg="add">
        <pc:chgData name="Jones, Albert [MD]" userId="S::aljones_mseanea.org#ext#@neahq.onmicrosoft.com::9e3d8165-1eea-49ba-adea-0c9c00351460" providerId="AD" clId="Web-{9EFBBBBD-46C4-722F-C9AA-4A146B2AE1E1}" dt="2025-06-05T21:54:49.599" v="7"/>
        <pc:sldMkLst>
          <pc:docMk/>
          <pc:sldMk cId="2214543872" sldId="878"/>
        </pc:sldMkLst>
      </pc:sldChg>
      <pc:sldChg chg="add">
        <pc:chgData name="Jones, Albert [MD]" userId="S::aljones_mseanea.org#ext#@neahq.onmicrosoft.com::9e3d8165-1eea-49ba-adea-0c9c00351460" providerId="AD" clId="Web-{9EFBBBBD-46C4-722F-C9AA-4A146B2AE1E1}" dt="2025-06-05T21:54:49.614" v="8"/>
        <pc:sldMkLst>
          <pc:docMk/>
          <pc:sldMk cId="2184530127" sldId="879"/>
        </pc:sldMkLst>
      </pc:sldChg>
    </pc:docChg>
  </pc:docChgLst>
  <pc:docChgLst>
    <pc:chgData name="Kail, Amanda [NEA-FO]" userId="S::akail@nea.org::57fa41ed-6196-4a36-b76e-152a844f9ae8" providerId="AD" clId="Web-{8503451E-16EA-5EE0-9871-C6247D12B64A}"/>
    <pc:docChg chg="addSld delSld modSld sldOrd">
      <pc:chgData name="Kail, Amanda [NEA-FO]" userId="S::akail@nea.org::57fa41ed-6196-4a36-b76e-152a844f9ae8" providerId="AD" clId="Web-{8503451E-16EA-5EE0-9871-C6247D12B64A}" dt="2025-06-03T17:38:20.668" v="740" actId="20577"/>
      <pc:docMkLst>
        <pc:docMk/>
      </pc:docMkLst>
      <pc:sldChg chg="modSp">
        <pc:chgData name="Kail, Amanda [NEA-FO]" userId="S::akail@nea.org::57fa41ed-6196-4a36-b76e-152a844f9ae8" providerId="AD" clId="Web-{8503451E-16EA-5EE0-9871-C6247D12B64A}" dt="2025-06-03T17:21:35.534" v="91" actId="20577"/>
        <pc:sldMkLst>
          <pc:docMk/>
          <pc:sldMk cId="2195332249" sldId="817"/>
        </pc:sldMkLst>
        <pc:spChg chg="mod">
          <ac:chgData name="Kail, Amanda [NEA-FO]" userId="S::akail@nea.org::57fa41ed-6196-4a36-b76e-152a844f9ae8" providerId="AD" clId="Web-{8503451E-16EA-5EE0-9871-C6247D12B64A}" dt="2025-06-03T17:21:35.534" v="91" actId="20577"/>
          <ac:spMkLst>
            <pc:docMk/>
            <pc:sldMk cId="2195332249" sldId="817"/>
            <ac:spMk id="3" creationId="{00000000-0000-0000-0000-000000000000}"/>
          </ac:spMkLst>
        </pc:spChg>
      </pc:sldChg>
      <pc:sldChg chg="modSp ord">
        <pc:chgData name="Kail, Amanda [NEA-FO]" userId="S::akail@nea.org::57fa41ed-6196-4a36-b76e-152a844f9ae8" providerId="AD" clId="Web-{8503451E-16EA-5EE0-9871-C6247D12B64A}" dt="2025-06-03T17:35:11.960" v="657" actId="20577"/>
        <pc:sldMkLst>
          <pc:docMk/>
          <pc:sldMk cId="3819801461" sldId="818"/>
        </pc:sldMkLst>
        <pc:spChg chg="mod">
          <ac:chgData name="Kail, Amanda [NEA-FO]" userId="S::akail@nea.org::57fa41ed-6196-4a36-b76e-152a844f9ae8" providerId="AD" clId="Web-{8503451E-16EA-5EE0-9871-C6247D12B64A}" dt="2025-06-03T17:35:11.960" v="657" actId="20577"/>
          <ac:spMkLst>
            <pc:docMk/>
            <pc:sldMk cId="3819801461" sldId="818"/>
            <ac:spMk id="2" creationId="{00000000-0000-0000-0000-000000000000}"/>
          </ac:spMkLst>
        </pc:spChg>
        <pc:spChg chg="mod">
          <ac:chgData name="Kail, Amanda [NEA-FO]" userId="S::akail@nea.org::57fa41ed-6196-4a36-b76e-152a844f9ae8" providerId="AD" clId="Web-{8503451E-16EA-5EE0-9871-C6247D12B64A}" dt="2025-06-03T17:34:58.960" v="647" actId="20577"/>
          <ac:spMkLst>
            <pc:docMk/>
            <pc:sldMk cId="3819801461" sldId="818"/>
            <ac:spMk id="3" creationId="{00000000-0000-0000-0000-000000000000}"/>
          </ac:spMkLst>
        </pc:spChg>
      </pc:sldChg>
      <pc:sldChg chg="modSp ord">
        <pc:chgData name="Kail, Amanda [NEA-FO]" userId="S::akail@nea.org::57fa41ed-6196-4a36-b76e-152a844f9ae8" providerId="AD" clId="Web-{8503451E-16EA-5EE0-9871-C6247D12B64A}" dt="2025-06-03T17:37:31.589" v="717" actId="20577"/>
        <pc:sldMkLst>
          <pc:docMk/>
          <pc:sldMk cId="3061310328" sldId="819"/>
        </pc:sldMkLst>
        <pc:spChg chg="mod">
          <ac:chgData name="Kail, Amanda [NEA-FO]" userId="S::akail@nea.org::57fa41ed-6196-4a36-b76e-152a844f9ae8" providerId="AD" clId="Web-{8503451E-16EA-5EE0-9871-C6247D12B64A}" dt="2025-06-03T17:37:31.589" v="717" actId="20577"/>
          <ac:spMkLst>
            <pc:docMk/>
            <pc:sldMk cId="3061310328" sldId="819"/>
            <ac:spMk id="3" creationId="{00000000-0000-0000-0000-000000000000}"/>
          </ac:spMkLst>
        </pc:spChg>
      </pc:sldChg>
      <pc:sldChg chg="modSp new">
        <pc:chgData name="Kail, Amanda [NEA-FO]" userId="S::akail@nea.org::57fa41ed-6196-4a36-b76e-152a844f9ae8" providerId="AD" clId="Web-{8503451E-16EA-5EE0-9871-C6247D12B64A}" dt="2025-06-03T17:22:02.972" v="101" actId="20577"/>
        <pc:sldMkLst>
          <pc:docMk/>
          <pc:sldMk cId="2213061661" sldId="856"/>
        </pc:sldMkLst>
        <pc:spChg chg="mod">
          <ac:chgData name="Kail, Amanda [NEA-FO]" userId="S::akail@nea.org::57fa41ed-6196-4a36-b76e-152a844f9ae8" providerId="AD" clId="Web-{8503451E-16EA-5EE0-9871-C6247D12B64A}" dt="2025-06-03T17:19:14.686" v="22" actId="20577"/>
          <ac:spMkLst>
            <pc:docMk/>
            <pc:sldMk cId="2213061661" sldId="856"/>
            <ac:spMk id="2" creationId="{F05B6A51-2884-7203-A32F-3437254F9B40}"/>
          </ac:spMkLst>
        </pc:spChg>
        <pc:spChg chg="mod">
          <ac:chgData name="Kail, Amanda [NEA-FO]" userId="S::akail@nea.org::57fa41ed-6196-4a36-b76e-152a844f9ae8" providerId="AD" clId="Web-{8503451E-16EA-5EE0-9871-C6247D12B64A}" dt="2025-06-03T17:22:02.972" v="101" actId="20577"/>
          <ac:spMkLst>
            <pc:docMk/>
            <pc:sldMk cId="2213061661" sldId="856"/>
            <ac:spMk id="3" creationId="{286614F3-4373-833D-C0A4-047F062B0EB4}"/>
          </ac:spMkLst>
        </pc:spChg>
      </pc:sldChg>
      <pc:sldChg chg="modSp new ord">
        <pc:chgData name="Kail, Amanda [NEA-FO]" userId="S::akail@nea.org::57fa41ed-6196-4a36-b76e-152a844f9ae8" providerId="AD" clId="Web-{8503451E-16EA-5EE0-9871-C6247D12B64A}" dt="2025-06-03T17:38:20.668" v="740" actId="20577"/>
        <pc:sldMkLst>
          <pc:docMk/>
          <pc:sldMk cId="3973880133" sldId="857"/>
        </pc:sldMkLst>
        <pc:spChg chg="mod">
          <ac:chgData name="Kail, Amanda [NEA-FO]" userId="S::akail@nea.org::57fa41ed-6196-4a36-b76e-152a844f9ae8" providerId="AD" clId="Web-{8503451E-16EA-5EE0-9871-C6247D12B64A}" dt="2025-06-03T17:19:32.328" v="34" actId="20577"/>
          <ac:spMkLst>
            <pc:docMk/>
            <pc:sldMk cId="3973880133" sldId="857"/>
            <ac:spMk id="2" creationId="{684FDC14-3C96-4AF1-8A30-0B7ECDA14F99}"/>
          </ac:spMkLst>
        </pc:spChg>
        <pc:spChg chg="mod">
          <ac:chgData name="Kail, Amanda [NEA-FO]" userId="S::akail@nea.org::57fa41ed-6196-4a36-b76e-152a844f9ae8" providerId="AD" clId="Web-{8503451E-16EA-5EE0-9871-C6247D12B64A}" dt="2025-06-03T17:38:20.668" v="740" actId="20577"/>
          <ac:spMkLst>
            <pc:docMk/>
            <pc:sldMk cId="3973880133" sldId="857"/>
            <ac:spMk id="3" creationId="{265F561D-A3FA-2DA8-D05F-F6F6746FAD84}"/>
          </ac:spMkLst>
        </pc:spChg>
      </pc:sldChg>
      <pc:sldChg chg="modSp new del">
        <pc:chgData name="Kail, Amanda [NEA-FO]" userId="S::akail@nea.org::57fa41ed-6196-4a36-b76e-152a844f9ae8" providerId="AD" clId="Web-{8503451E-16EA-5EE0-9871-C6247D12B64A}" dt="2025-06-03T17:22:11.785" v="102"/>
        <pc:sldMkLst>
          <pc:docMk/>
          <pc:sldMk cId="1062376099" sldId="858"/>
        </pc:sldMkLst>
        <pc:spChg chg="mod">
          <ac:chgData name="Kail, Amanda [NEA-FO]" userId="S::akail@nea.org::57fa41ed-6196-4a36-b76e-152a844f9ae8" providerId="AD" clId="Web-{8503451E-16EA-5EE0-9871-C6247D12B64A}" dt="2025-06-03T17:20:34.954" v="68" actId="20577"/>
          <ac:spMkLst>
            <pc:docMk/>
            <pc:sldMk cId="1062376099" sldId="858"/>
            <ac:spMk id="2" creationId="{B2A6D2D2-2488-64A1-DDA5-AF5E445D6913}"/>
          </ac:spMkLst>
        </pc:spChg>
        <pc:spChg chg="mod">
          <ac:chgData name="Kail, Amanda [NEA-FO]" userId="S::akail@nea.org::57fa41ed-6196-4a36-b76e-152a844f9ae8" providerId="AD" clId="Web-{8503451E-16EA-5EE0-9871-C6247D12B64A}" dt="2025-06-03T17:20:41.517" v="73" actId="20577"/>
          <ac:spMkLst>
            <pc:docMk/>
            <pc:sldMk cId="1062376099" sldId="858"/>
            <ac:spMk id="3" creationId="{4A00F9CD-209E-6DF5-ED79-FF43B74F73E5}"/>
          </ac:spMkLst>
        </pc:spChg>
      </pc:sldChg>
      <pc:sldChg chg="modSp new">
        <pc:chgData name="Kail, Amanda [NEA-FO]" userId="S::akail@nea.org::57fa41ed-6196-4a36-b76e-152a844f9ae8" providerId="AD" clId="Web-{8503451E-16EA-5EE0-9871-C6247D12B64A}" dt="2025-06-03T17:34:36.085" v="621" actId="20577"/>
        <pc:sldMkLst>
          <pc:docMk/>
          <pc:sldMk cId="1100619009" sldId="858"/>
        </pc:sldMkLst>
        <pc:spChg chg="mod">
          <ac:chgData name="Kail, Amanda [NEA-FO]" userId="S::akail@nea.org::57fa41ed-6196-4a36-b76e-152a844f9ae8" providerId="AD" clId="Web-{8503451E-16EA-5EE0-9871-C6247D12B64A}" dt="2025-06-03T17:29:36.264" v="402" actId="20577"/>
          <ac:spMkLst>
            <pc:docMk/>
            <pc:sldMk cId="1100619009" sldId="858"/>
            <ac:spMk id="2" creationId="{A0256CE7-99DD-868C-E91F-DBB12298A865}"/>
          </ac:spMkLst>
        </pc:spChg>
        <pc:spChg chg="mod">
          <ac:chgData name="Kail, Amanda [NEA-FO]" userId="S::akail@nea.org::57fa41ed-6196-4a36-b76e-152a844f9ae8" providerId="AD" clId="Web-{8503451E-16EA-5EE0-9871-C6247D12B64A}" dt="2025-06-03T17:34:36.085" v="621" actId="20577"/>
          <ac:spMkLst>
            <pc:docMk/>
            <pc:sldMk cId="1100619009" sldId="858"/>
            <ac:spMk id="3" creationId="{6656638A-0A5E-311C-ABAB-04768845368A}"/>
          </ac:spMkLst>
        </pc:spChg>
      </pc:sldChg>
    </pc:docChg>
  </pc:docChgLst>
  <pc:docChgLst>
    <pc:chgData name="Holmes, Ellen [NEA]" userId="S::eholmes@nea.org::8df78491-616d-4641-a13e-176bb27a1b7f" providerId="AD" clId="Web-{1E5C5AC3-72AF-CEB7-5235-71D971FD2483}"/>
    <pc:docChg chg="addSld delSld modSld sldOrd">
      <pc:chgData name="Holmes, Ellen [NEA]" userId="S::eholmes@nea.org::8df78491-616d-4641-a13e-176bb27a1b7f" providerId="AD" clId="Web-{1E5C5AC3-72AF-CEB7-5235-71D971FD2483}" dt="2025-06-19T17:02:32.875" v="256"/>
      <pc:docMkLst>
        <pc:docMk/>
      </pc:docMkLst>
      <pc:sldChg chg="del">
        <pc:chgData name="Holmes, Ellen [NEA]" userId="S::eholmes@nea.org::8df78491-616d-4641-a13e-176bb27a1b7f" providerId="AD" clId="Web-{1E5C5AC3-72AF-CEB7-5235-71D971FD2483}" dt="2025-06-19T16:55:41.137" v="90"/>
        <pc:sldMkLst>
          <pc:docMk/>
          <pc:sldMk cId="387504831" sldId="316"/>
        </pc:sldMkLst>
      </pc:sldChg>
      <pc:sldChg chg="add del ord">
        <pc:chgData name="Holmes, Ellen [NEA]" userId="S::eholmes@nea.org::8df78491-616d-4641-a13e-176bb27a1b7f" providerId="AD" clId="Web-{1E5C5AC3-72AF-CEB7-5235-71D971FD2483}" dt="2025-06-19T16:59:43.164" v="173"/>
        <pc:sldMkLst>
          <pc:docMk/>
          <pc:sldMk cId="335829528" sldId="564"/>
        </pc:sldMkLst>
      </pc:sldChg>
      <pc:sldChg chg="modSp">
        <pc:chgData name="Holmes, Ellen [NEA]" userId="S::eholmes@nea.org::8df78491-616d-4641-a13e-176bb27a1b7f" providerId="AD" clId="Web-{1E5C5AC3-72AF-CEB7-5235-71D971FD2483}" dt="2025-06-19T16:55:39.716" v="89" actId="20577"/>
        <pc:sldMkLst>
          <pc:docMk/>
          <pc:sldMk cId="4090344994" sldId="722"/>
        </pc:sldMkLst>
        <pc:spChg chg="mod">
          <ac:chgData name="Holmes, Ellen [NEA]" userId="S::eholmes@nea.org::8df78491-616d-4641-a13e-176bb27a1b7f" providerId="AD" clId="Web-{1E5C5AC3-72AF-CEB7-5235-71D971FD2483}" dt="2025-06-19T16:55:39.716" v="89" actId="20577"/>
          <ac:spMkLst>
            <pc:docMk/>
            <pc:sldMk cId="4090344994" sldId="722"/>
            <ac:spMk id="3" creationId="{00000000-0000-0000-0000-000000000000}"/>
          </ac:spMkLst>
        </pc:spChg>
      </pc:sldChg>
      <pc:sldChg chg="add del">
        <pc:chgData name="Holmes, Ellen [NEA]" userId="S::eholmes@nea.org::8df78491-616d-4641-a13e-176bb27a1b7f" providerId="AD" clId="Web-{1E5C5AC3-72AF-CEB7-5235-71D971FD2483}" dt="2025-06-19T16:56:01.685" v="93"/>
        <pc:sldMkLst>
          <pc:docMk/>
          <pc:sldMk cId="3553205337" sldId="822"/>
        </pc:sldMkLst>
      </pc:sldChg>
      <pc:sldChg chg="del">
        <pc:chgData name="Holmes, Ellen [NEA]" userId="S::eholmes@nea.org::8df78491-616d-4641-a13e-176bb27a1b7f" providerId="AD" clId="Web-{1E5C5AC3-72AF-CEB7-5235-71D971FD2483}" dt="2025-06-19T17:02:21.390" v="253"/>
        <pc:sldMkLst>
          <pc:docMk/>
          <pc:sldMk cId="2161898037" sldId="830"/>
        </pc:sldMkLst>
      </pc:sldChg>
      <pc:sldChg chg="del">
        <pc:chgData name="Holmes, Ellen [NEA]" userId="S::eholmes@nea.org::8df78491-616d-4641-a13e-176bb27a1b7f" providerId="AD" clId="Web-{1E5C5AC3-72AF-CEB7-5235-71D971FD2483}" dt="2025-06-19T17:02:21.390" v="254"/>
        <pc:sldMkLst>
          <pc:docMk/>
          <pc:sldMk cId="3625944695" sldId="831"/>
        </pc:sldMkLst>
      </pc:sldChg>
      <pc:sldChg chg="modSp del">
        <pc:chgData name="Holmes, Ellen [NEA]" userId="S::eholmes@nea.org::8df78491-616d-4641-a13e-176bb27a1b7f" providerId="AD" clId="Web-{1E5C5AC3-72AF-CEB7-5235-71D971FD2483}" dt="2025-06-19T17:01:44.779" v="251"/>
        <pc:sldMkLst>
          <pc:docMk/>
          <pc:sldMk cId="645095842" sldId="834"/>
        </pc:sldMkLst>
        <pc:spChg chg="mod">
          <ac:chgData name="Holmes, Ellen [NEA]" userId="S::eholmes@nea.org::8df78491-616d-4641-a13e-176bb27a1b7f" providerId="AD" clId="Web-{1E5C5AC3-72AF-CEB7-5235-71D971FD2483}" dt="2025-06-19T17:01:40.670" v="250" actId="20577"/>
          <ac:spMkLst>
            <pc:docMk/>
            <pc:sldMk cId="645095842" sldId="834"/>
            <ac:spMk id="2" creationId="{012E7F72-3FC1-42A0-8FB3-447293AC08A5}"/>
          </ac:spMkLst>
        </pc:spChg>
      </pc:sldChg>
      <pc:sldChg chg="modSp">
        <pc:chgData name="Holmes, Ellen [NEA]" userId="S::eholmes@nea.org::8df78491-616d-4641-a13e-176bb27a1b7f" providerId="AD" clId="Web-{1E5C5AC3-72AF-CEB7-5235-71D971FD2483}" dt="2025-06-19T17:00:28.635" v="180" actId="20577"/>
        <pc:sldMkLst>
          <pc:docMk/>
          <pc:sldMk cId="3453330489" sldId="836"/>
        </pc:sldMkLst>
        <pc:spChg chg="mod">
          <ac:chgData name="Holmes, Ellen [NEA]" userId="S::eholmes@nea.org::8df78491-616d-4641-a13e-176bb27a1b7f" providerId="AD" clId="Web-{1E5C5AC3-72AF-CEB7-5235-71D971FD2483}" dt="2025-06-19T17:00:28.635" v="180" actId="20577"/>
          <ac:spMkLst>
            <pc:docMk/>
            <pc:sldMk cId="3453330489" sldId="836"/>
            <ac:spMk id="2" creationId="{012E7F72-3FC1-42A0-8FB3-447293AC08A5}"/>
          </ac:spMkLst>
        </pc:spChg>
      </pc:sldChg>
      <pc:sldChg chg="modSp new">
        <pc:chgData name="Holmes, Ellen [NEA]" userId="S::eholmes@nea.org::8df78491-616d-4641-a13e-176bb27a1b7f" providerId="AD" clId="Web-{1E5C5AC3-72AF-CEB7-5235-71D971FD2483}" dt="2025-06-19T16:55:06.339" v="47" actId="20577"/>
        <pc:sldMkLst>
          <pc:docMk/>
          <pc:sldMk cId="3342751571" sldId="904"/>
        </pc:sldMkLst>
        <pc:spChg chg="mod">
          <ac:chgData name="Holmes, Ellen [NEA]" userId="S::eholmes@nea.org::8df78491-616d-4641-a13e-176bb27a1b7f" providerId="AD" clId="Web-{1E5C5AC3-72AF-CEB7-5235-71D971FD2483}" dt="2025-06-19T16:55:06.339" v="47" actId="20577"/>
          <ac:spMkLst>
            <pc:docMk/>
            <pc:sldMk cId="3342751571" sldId="904"/>
            <ac:spMk id="2" creationId="{1AED0976-487F-03EA-08CD-CDAABCC8F7ED}"/>
          </ac:spMkLst>
        </pc:spChg>
        <pc:spChg chg="mod">
          <ac:chgData name="Holmes, Ellen [NEA]" userId="S::eholmes@nea.org::8df78491-616d-4641-a13e-176bb27a1b7f" providerId="AD" clId="Web-{1E5C5AC3-72AF-CEB7-5235-71D971FD2483}" dt="2025-06-19T16:54:58.526" v="32" actId="20577"/>
          <ac:spMkLst>
            <pc:docMk/>
            <pc:sldMk cId="3342751571" sldId="904"/>
            <ac:spMk id="3" creationId="{6EB49682-55FD-0C8D-1772-47D8325DC4B6}"/>
          </ac:spMkLst>
        </pc:spChg>
      </pc:sldChg>
      <pc:sldChg chg="modSp new">
        <pc:chgData name="Holmes, Ellen [NEA]" userId="S::eholmes@nea.org::8df78491-616d-4641-a13e-176bb27a1b7f" providerId="AD" clId="Web-{1E5C5AC3-72AF-CEB7-5235-71D971FD2483}" dt="2025-06-19T16:59:35.836" v="172" actId="20577"/>
        <pc:sldMkLst>
          <pc:docMk/>
          <pc:sldMk cId="2061719297" sldId="905"/>
        </pc:sldMkLst>
        <pc:spChg chg="mod">
          <ac:chgData name="Holmes, Ellen [NEA]" userId="S::eholmes@nea.org::8df78491-616d-4641-a13e-176bb27a1b7f" providerId="AD" clId="Web-{1E5C5AC3-72AF-CEB7-5235-71D971FD2483}" dt="2025-06-19T16:59:35.836" v="172" actId="20577"/>
          <ac:spMkLst>
            <pc:docMk/>
            <pc:sldMk cId="2061719297" sldId="905"/>
            <ac:spMk id="2" creationId="{3A46843D-51AA-3AD9-A508-30B084DE09B2}"/>
          </ac:spMkLst>
        </pc:spChg>
        <pc:spChg chg="mod">
          <ac:chgData name="Holmes, Ellen [NEA]" userId="S::eholmes@nea.org::8df78491-616d-4641-a13e-176bb27a1b7f" providerId="AD" clId="Web-{1E5C5AC3-72AF-CEB7-5235-71D971FD2483}" dt="2025-06-19T16:58:38.005" v="122" actId="14100"/>
          <ac:spMkLst>
            <pc:docMk/>
            <pc:sldMk cId="2061719297" sldId="905"/>
            <ac:spMk id="3" creationId="{FE730CF0-97FD-098F-A433-18D38B5BCF2E}"/>
          </ac:spMkLst>
        </pc:spChg>
      </pc:sldChg>
      <pc:sldChg chg="add replId">
        <pc:chgData name="Holmes, Ellen [NEA]" userId="S::eholmes@nea.org::8df78491-616d-4641-a13e-176bb27a1b7f" providerId="AD" clId="Web-{1E5C5AC3-72AF-CEB7-5235-71D971FD2483}" dt="2025-06-19T16:58:48.521" v="123"/>
        <pc:sldMkLst>
          <pc:docMk/>
          <pc:sldMk cId="2355408237" sldId="906"/>
        </pc:sldMkLst>
      </pc:sldChg>
      <pc:sldChg chg="add">
        <pc:chgData name="Holmes, Ellen [NEA]" userId="S::eholmes@nea.org::8df78491-616d-4641-a13e-176bb27a1b7f" providerId="AD" clId="Web-{1E5C5AC3-72AF-CEB7-5235-71D971FD2483}" dt="2025-06-19T17:01:53.030" v="252"/>
        <pc:sldMkLst>
          <pc:docMk/>
          <pc:sldMk cId="645095842" sldId="907"/>
        </pc:sldMkLst>
      </pc:sldChg>
      <pc:sldChg chg="add">
        <pc:chgData name="Holmes, Ellen [NEA]" userId="S::eholmes@nea.org::8df78491-616d-4641-a13e-176bb27a1b7f" providerId="AD" clId="Web-{1E5C5AC3-72AF-CEB7-5235-71D971FD2483}" dt="2025-06-19T17:02:32.859" v="255"/>
        <pc:sldMkLst>
          <pc:docMk/>
          <pc:sldMk cId="3625944695" sldId="908"/>
        </pc:sldMkLst>
      </pc:sldChg>
      <pc:sldChg chg="add">
        <pc:chgData name="Holmes, Ellen [NEA]" userId="S::eholmes@nea.org::8df78491-616d-4641-a13e-176bb27a1b7f" providerId="AD" clId="Web-{1E5C5AC3-72AF-CEB7-5235-71D971FD2483}" dt="2025-06-19T17:02:32.875" v="256"/>
        <pc:sldMkLst>
          <pc:docMk/>
          <pc:sldMk cId="2161898037" sldId="909"/>
        </pc:sldMkLst>
      </pc:sldChg>
    </pc:docChg>
  </pc:docChgLst>
  <pc:docChgLst>
    <pc:chgData name="Kail, Amanda [NEA-FO]" userId="S::akail@nea.org::57fa41ed-6196-4a36-b76e-152a844f9ae8" providerId="AD" clId="Web-{3DD3B6C1-EC6A-B1C7-C504-FB8E2B0F8520}"/>
    <pc:docChg chg="delSld modSld">
      <pc:chgData name="Kail, Amanda [NEA-FO]" userId="S::akail@nea.org::57fa41ed-6196-4a36-b76e-152a844f9ae8" providerId="AD" clId="Web-{3DD3B6C1-EC6A-B1C7-C504-FB8E2B0F8520}" dt="2025-06-12T13:50:58.032" v="2"/>
      <pc:docMkLst>
        <pc:docMk/>
      </pc:docMkLst>
      <pc:sldChg chg="modSp">
        <pc:chgData name="Kail, Amanda [NEA-FO]" userId="S::akail@nea.org::57fa41ed-6196-4a36-b76e-152a844f9ae8" providerId="AD" clId="Web-{3DD3B6C1-EC6A-B1C7-C504-FB8E2B0F8520}" dt="2025-06-12T13:50:49" v="1" actId="20577"/>
        <pc:sldMkLst>
          <pc:docMk/>
          <pc:sldMk cId="973149583" sldId="888"/>
        </pc:sldMkLst>
        <pc:spChg chg="mod">
          <ac:chgData name="Kail, Amanda [NEA-FO]" userId="S::akail@nea.org::57fa41ed-6196-4a36-b76e-152a844f9ae8" providerId="AD" clId="Web-{3DD3B6C1-EC6A-B1C7-C504-FB8E2B0F8520}" dt="2025-06-12T13:50:49" v="1" actId="20577"/>
          <ac:spMkLst>
            <pc:docMk/>
            <pc:sldMk cId="973149583" sldId="888"/>
            <ac:spMk id="3" creationId="{5976C08B-3372-53A1-1970-25E492DB2262}"/>
          </ac:spMkLst>
        </pc:spChg>
      </pc:sldChg>
      <pc:sldChg chg="del">
        <pc:chgData name="Kail, Amanda [NEA-FO]" userId="S::akail@nea.org::57fa41ed-6196-4a36-b76e-152a844f9ae8" providerId="AD" clId="Web-{3DD3B6C1-EC6A-B1C7-C504-FB8E2B0F8520}" dt="2025-06-12T13:50:58.032" v="2"/>
        <pc:sldMkLst>
          <pc:docMk/>
          <pc:sldMk cId="2280624670" sldId="890"/>
        </pc:sldMkLst>
      </pc:sldChg>
    </pc:docChg>
  </pc:docChgLst>
  <pc:docChgLst>
    <pc:chgData name="Kail, Amanda [NEA-FO]" userId="S::akail@nea.org::57fa41ed-6196-4a36-b76e-152a844f9ae8" providerId="AD" clId="Web-{7E3CFCD0-7976-6FA6-60BC-7E4A47A48D0E}"/>
    <pc:docChg chg="addSld delSld modSld sldOrd">
      <pc:chgData name="Kail, Amanda [NEA-FO]" userId="S::akail@nea.org::57fa41ed-6196-4a36-b76e-152a844f9ae8" providerId="AD" clId="Web-{7E3CFCD0-7976-6FA6-60BC-7E4A47A48D0E}" dt="2025-06-10T16:43:22.926" v="619"/>
      <pc:docMkLst>
        <pc:docMk/>
      </pc:docMkLst>
      <pc:sldChg chg="addSp delSp modSp ord">
        <pc:chgData name="Kail, Amanda [NEA-FO]" userId="S::akail@nea.org::57fa41ed-6196-4a36-b76e-152a844f9ae8" providerId="AD" clId="Web-{7E3CFCD0-7976-6FA6-60BC-7E4A47A48D0E}" dt="2025-06-10T15:20:22.314" v="392" actId="1076"/>
        <pc:sldMkLst>
          <pc:docMk/>
          <pc:sldMk cId="1684071720" sldId="815"/>
        </pc:sldMkLst>
        <pc:spChg chg="mod">
          <ac:chgData name="Kail, Amanda [NEA-FO]" userId="S::akail@nea.org::57fa41ed-6196-4a36-b76e-152a844f9ae8" providerId="AD" clId="Web-{7E3CFCD0-7976-6FA6-60BC-7E4A47A48D0E}" dt="2025-06-10T13:48:05.100" v="129" actId="20577"/>
          <ac:spMkLst>
            <pc:docMk/>
            <pc:sldMk cId="1684071720" sldId="815"/>
            <ac:spMk id="2" creationId="{00000000-0000-0000-0000-000000000000}"/>
          </ac:spMkLst>
        </pc:spChg>
        <pc:spChg chg="mod">
          <ac:chgData name="Kail, Amanda [NEA-FO]" userId="S::akail@nea.org::57fa41ed-6196-4a36-b76e-152a844f9ae8" providerId="AD" clId="Web-{7E3CFCD0-7976-6FA6-60BC-7E4A47A48D0E}" dt="2025-06-10T13:51:20.654" v="164" actId="20577"/>
          <ac:spMkLst>
            <pc:docMk/>
            <pc:sldMk cId="1684071720" sldId="815"/>
            <ac:spMk id="3" creationId="{00000000-0000-0000-0000-000000000000}"/>
          </ac:spMkLst>
        </pc:spChg>
        <pc:picChg chg="del">
          <ac:chgData name="Kail, Amanda [NEA-FO]" userId="S::akail@nea.org::57fa41ed-6196-4a36-b76e-152a844f9ae8" providerId="AD" clId="Web-{7E3CFCD0-7976-6FA6-60BC-7E4A47A48D0E}" dt="2025-06-10T13:48:07.834" v="130"/>
          <ac:picMkLst>
            <pc:docMk/>
            <pc:sldMk cId="1684071720" sldId="815"/>
            <ac:picMk id="4" creationId="{00000000-0000-0000-0000-000000000000}"/>
          </ac:picMkLst>
        </pc:picChg>
        <pc:picChg chg="add del mod modCrop">
          <ac:chgData name="Kail, Amanda [NEA-FO]" userId="S::akail@nea.org::57fa41ed-6196-4a36-b76e-152a844f9ae8" providerId="AD" clId="Web-{7E3CFCD0-7976-6FA6-60BC-7E4A47A48D0E}" dt="2025-06-10T14:44:57.842" v="318"/>
          <ac:picMkLst>
            <pc:docMk/>
            <pc:sldMk cId="1684071720" sldId="815"/>
            <ac:picMk id="4" creationId="{729FD86D-32EA-4341-5D2F-CF3755C35B25}"/>
          </ac:picMkLst>
        </pc:picChg>
        <pc:picChg chg="add mod">
          <ac:chgData name="Kail, Amanda [NEA-FO]" userId="S::akail@nea.org::57fa41ed-6196-4a36-b76e-152a844f9ae8" providerId="AD" clId="Web-{7E3CFCD0-7976-6FA6-60BC-7E4A47A48D0E}" dt="2025-06-10T14:56:40.905" v="340" actId="1076"/>
          <ac:picMkLst>
            <pc:docMk/>
            <pc:sldMk cId="1684071720" sldId="815"/>
            <ac:picMk id="5" creationId="{189A4B5D-3999-485C-CAA8-160B2ACF5082}"/>
          </ac:picMkLst>
        </pc:picChg>
        <pc:picChg chg="add del mod modCrop">
          <ac:chgData name="Kail, Amanda [NEA-FO]" userId="S::akail@nea.org::57fa41ed-6196-4a36-b76e-152a844f9ae8" providerId="AD" clId="Web-{7E3CFCD0-7976-6FA6-60BC-7E4A47A48D0E}" dt="2025-06-10T14:43:41.696" v="307"/>
          <ac:picMkLst>
            <pc:docMk/>
            <pc:sldMk cId="1684071720" sldId="815"/>
            <ac:picMk id="6" creationId="{E61E507A-3E4D-57A8-2351-6C0864F1C5DF}"/>
          </ac:picMkLst>
        </pc:picChg>
        <pc:picChg chg="add del mod">
          <ac:chgData name="Kail, Amanda [NEA-FO]" userId="S::akail@nea.org::57fa41ed-6196-4a36-b76e-152a844f9ae8" providerId="AD" clId="Web-{7E3CFCD0-7976-6FA6-60BC-7E4A47A48D0E}" dt="2025-06-10T15:15:08.761" v="371"/>
          <ac:picMkLst>
            <pc:docMk/>
            <pc:sldMk cId="1684071720" sldId="815"/>
            <ac:picMk id="7" creationId="{501E9856-00E6-E7C0-59D0-90A1F45DA2C8}"/>
          </ac:picMkLst>
        </pc:picChg>
        <pc:picChg chg="add mod modCrop">
          <ac:chgData name="Kail, Amanda [NEA-FO]" userId="S::akail@nea.org::57fa41ed-6196-4a36-b76e-152a844f9ae8" providerId="AD" clId="Web-{7E3CFCD0-7976-6FA6-60BC-7E4A47A48D0E}" dt="2025-06-10T15:16:30.861" v="383" actId="1076"/>
          <ac:picMkLst>
            <pc:docMk/>
            <pc:sldMk cId="1684071720" sldId="815"/>
            <ac:picMk id="8" creationId="{12951906-7FE3-2A76-B77E-CDA27FEBE64B}"/>
          </ac:picMkLst>
        </pc:picChg>
        <pc:picChg chg="add del mod">
          <ac:chgData name="Kail, Amanda [NEA-FO]" userId="S::akail@nea.org::57fa41ed-6196-4a36-b76e-152a844f9ae8" providerId="AD" clId="Web-{7E3CFCD0-7976-6FA6-60BC-7E4A47A48D0E}" dt="2025-06-10T15:19:20.841" v="387"/>
          <ac:picMkLst>
            <pc:docMk/>
            <pc:sldMk cId="1684071720" sldId="815"/>
            <ac:picMk id="9" creationId="{7949D435-0043-DA70-8A17-5BF109D798B4}"/>
          </ac:picMkLst>
        </pc:picChg>
        <pc:picChg chg="add mod">
          <ac:chgData name="Kail, Amanda [NEA-FO]" userId="S::akail@nea.org::57fa41ed-6196-4a36-b76e-152a844f9ae8" providerId="AD" clId="Web-{7E3CFCD0-7976-6FA6-60BC-7E4A47A48D0E}" dt="2025-06-10T15:05:49.332" v="364" actId="1076"/>
          <ac:picMkLst>
            <pc:docMk/>
            <pc:sldMk cId="1684071720" sldId="815"/>
            <ac:picMk id="10" creationId="{71B255A4-8D1C-7E0B-0B70-D3D92C3DC27F}"/>
          </ac:picMkLst>
        </pc:picChg>
        <pc:picChg chg="add del mod">
          <ac:chgData name="Kail, Amanda [NEA-FO]" userId="S::akail@nea.org::57fa41ed-6196-4a36-b76e-152a844f9ae8" providerId="AD" clId="Web-{7E3CFCD0-7976-6FA6-60BC-7E4A47A48D0E}" dt="2025-06-10T15:16:13.938" v="378"/>
          <ac:picMkLst>
            <pc:docMk/>
            <pc:sldMk cId="1684071720" sldId="815"/>
            <ac:picMk id="11" creationId="{DCAC85FF-1890-AFB8-B47B-A08F11DB84E6}"/>
          </ac:picMkLst>
        </pc:picChg>
        <pc:picChg chg="add mod">
          <ac:chgData name="Kail, Amanda [NEA-FO]" userId="S::akail@nea.org::57fa41ed-6196-4a36-b76e-152a844f9ae8" providerId="AD" clId="Web-{7E3CFCD0-7976-6FA6-60BC-7E4A47A48D0E}" dt="2025-06-10T15:16:51.721" v="386" actId="1076"/>
          <ac:picMkLst>
            <pc:docMk/>
            <pc:sldMk cId="1684071720" sldId="815"/>
            <ac:picMk id="12" creationId="{D947278C-24F3-0766-651C-D4A7016E8DD5}"/>
          </ac:picMkLst>
        </pc:picChg>
        <pc:picChg chg="add mod">
          <ac:chgData name="Kail, Amanda [NEA-FO]" userId="S::akail@nea.org::57fa41ed-6196-4a36-b76e-152a844f9ae8" providerId="AD" clId="Web-{7E3CFCD0-7976-6FA6-60BC-7E4A47A48D0E}" dt="2025-06-10T15:16:27.704" v="382" actId="14100"/>
          <ac:picMkLst>
            <pc:docMk/>
            <pc:sldMk cId="1684071720" sldId="815"/>
            <ac:picMk id="13" creationId="{08DD42EB-1A3D-6469-90B9-C4C995D8B953}"/>
          </ac:picMkLst>
        </pc:picChg>
        <pc:picChg chg="add mod">
          <ac:chgData name="Kail, Amanda [NEA-FO]" userId="S::akail@nea.org::57fa41ed-6196-4a36-b76e-152a844f9ae8" providerId="AD" clId="Web-{7E3CFCD0-7976-6FA6-60BC-7E4A47A48D0E}" dt="2025-06-10T15:20:22.314" v="392" actId="1076"/>
          <ac:picMkLst>
            <pc:docMk/>
            <pc:sldMk cId="1684071720" sldId="815"/>
            <ac:picMk id="14" creationId="{A3F09995-839A-104B-38CD-531677B301DB}"/>
          </ac:picMkLst>
        </pc:picChg>
      </pc:sldChg>
      <pc:sldChg chg="addSp delSp modSp add ord replId">
        <pc:chgData name="Kail, Amanda [NEA-FO]" userId="S::akail@nea.org::57fa41ed-6196-4a36-b76e-152a844f9ae8" providerId="AD" clId="Web-{7E3CFCD0-7976-6FA6-60BC-7E4A47A48D0E}" dt="2025-06-10T16:43:22.926" v="619"/>
        <pc:sldMkLst>
          <pc:docMk/>
          <pc:sldMk cId="3020573161" sldId="881"/>
        </pc:sldMkLst>
        <pc:spChg chg="mod">
          <ac:chgData name="Kail, Amanda [NEA-FO]" userId="S::akail@nea.org::57fa41ed-6196-4a36-b76e-152a844f9ae8" providerId="AD" clId="Web-{7E3CFCD0-7976-6FA6-60BC-7E4A47A48D0E}" dt="2025-06-10T13:41:37.569" v="23" actId="20577"/>
          <ac:spMkLst>
            <pc:docMk/>
            <pc:sldMk cId="3020573161" sldId="881"/>
            <ac:spMk id="2" creationId="{B4F81E82-778A-7A22-FCA4-8A7A7A5BADCD}"/>
          </ac:spMkLst>
        </pc:spChg>
        <pc:spChg chg="mod">
          <ac:chgData name="Kail, Amanda [NEA-FO]" userId="S::akail@nea.org::57fa41ed-6196-4a36-b76e-152a844f9ae8" providerId="AD" clId="Web-{7E3CFCD0-7976-6FA6-60BC-7E4A47A48D0E}" dt="2025-06-10T13:40:33.926" v="12" actId="20577"/>
          <ac:spMkLst>
            <pc:docMk/>
            <pc:sldMk cId="3020573161" sldId="881"/>
            <ac:spMk id="3" creationId="{A0706255-D009-2F81-6899-C94B90CEC191}"/>
          </ac:spMkLst>
        </pc:spChg>
        <pc:spChg chg="add del">
          <ac:chgData name="Kail, Amanda [NEA-FO]" userId="S::akail@nea.org::57fa41ed-6196-4a36-b76e-152a844f9ae8" providerId="AD" clId="Web-{7E3CFCD0-7976-6FA6-60BC-7E4A47A48D0E}" dt="2025-06-10T13:41:24.615" v="19"/>
          <ac:spMkLst>
            <pc:docMk/>
            <pc:sldMk cId="3020573161" sldId="881"/>
            <ac:spMk id="5" creationId="{FB8FCB4F-8E21-E0B9-F7A3-9CC8039D365F}"/>
          </ac:spMkLst>
        </pc:spChg>
        <pc:spChg chg="add del">
          <ac:chgData name="Kail, Amanda [NEA-FO]" userId="S::akail@nea.org::57fa41ed-6196-4a36-b76e-152a844f9ae8" providerId="AD" clId="Web-{7E3CFCD0-7976-6FA6-60BC-7E4A47A48D0E}" dt="2025-06-10T13:41:31.209" v="21"/>
          <ac:spMkLst>
            <pc:docMk/>
            <pc:sldMk cId="3020573161" sldId="881"/>
            <ac:spMk id="6" creationId="{53D27A3E-EACD-270C-E582-8F37C146B8D7}"/>
          </ac:spMkLst>
        </pc:spChg>
        <pc:spChg chg="add mod">
          <ac:chgData name="Kail, Amanda [NEA-FO]" userId="S::akail@nea.org::57fa41ed-6196-4a36-b76e-152a844f9ae8" providerId="AD" clId="Web-{7E3CFCD0-7976-6FA6-60BC-7E4A47A48D0E}" dt="2025-06-10T13:42:59.869" v="40" actId="1076"/>
          <ac:spMkLst>
            <pc:docMk/>
            <pc:sldMk cId="3020573161" sldId="881"/>
            <ac:spMk id="7" creationId="{AE692B36-48C2-5741-696D-4AFA7C2A234D}"/>
          </ac:spMkLst>
        </pc:spChg>
        <pc:picChg chg="del">
          <ac:chgData name="Kail, Amanda [NEA-FO]" userId="S::akail@nea.org::57fa41ed-6196-4a36-b76e-152a844f9ae8" providerId="AD" clId="Web-{7E3CFCD0-7976-6FA6-60BC-7E4A47A48D0E}" dt="2025-06-10T13:41:02.536" v="17"/>
          <ac:picMkLst>
            <pc:docMk/>
            <pc:sldMk cId="3020573161" sldId="881"/>
            <ac:picMk id="4" creationId="{A8012214-DC07-F883-FFBD-F078831CA159}"/>
          </ac:picMkLst>
        </pc:picChg>
        <pc:picChg chg="add mod">
          <ac:chgData name="Kail, Amanda [NEA-FO]" userId="S::akail@nea.org::57fa41ed-6196-4a36-b76e-152a844f9ae8" providerId="AD" clId="Web-{7E3CFCD0-7976-6FA6-60BC-7E4A47A48D0E}" dt="2025-06-10T14:50:39.740" v="330" actId="14100"/>
          <ac:picMkLst>
            <pc:docMk/>
            <pc:sldMk cId="3020573161" sldId="881"/>
            <ac:picMk id="4" creationId="{B53F394B-F3E6-EBA8-8DD2-A8A1321C5883}"/>
          </ac:picMkLst>
        </pc:picChg>
      </pc:sldChg>
      <pc:sldChg chg="delSp modSp add del replId">
        <pc:chgData name="Kail, Amanda [NEA-FO]" userId="S::akail@nea.org::57fa41ed-6196-4a36-b76e-152a844f9ae8" providerId="AD" clId="Web-{7E3CFCD0-7976-6FA6-60BC-7E4A47A48D0E}" dt="2025-06-10T13:48:37.992" v="133"/>
        <pc:sldMkLst>
          <pc:docMk/>
          <pc:sldMk cId="2414832450" sldId="882"/>
        </pc:sldMkLst>
        <pc:spChg chg="mod">
          <ac:chgData name="Kail, Amanda [NEA-FO]" userId="S::akail@nea.org::57fa41ed-6196-4a36-b76e-152a844f9ae8" providerId="AD" clId="Web-{7E3CFCD0-7976-6FA6-60BC-7E4A47A48D0E}" dt="2025-06-10T13:48:28.460" v="132" actId="20577"/>
          <ac:spMkLst>
            <pc:docMk/>
            <pc:sldMk cId="2414832450" sldId="882"/>
            <ac:spMk id="2" creationId="{07DA8CA6-3A82-4565-BBB9-10EBA8267774}"/>
          </ac:spMkLst>
        </pc:spChg>
        <pc:spChg chg="del mod">
          <ac:chgData name="Kail, Amanda [NEA-FO]" userId="S::akail@nea.org::57fa41ed-6196-4a36-b76e-152a844f9ae8" providerId="AD" clId="Web-{7E3CFCD0-7976-6FA6-60BC-7E4A47A48D0E}" dt="2025-06-10T13:43:52.387" v="45"/>
          <ac:spMkLst>
            <pc:docMk/>
            <pc:sldMk cId="2414832450" sldId="882"/>
            <ac:spMk id="7" creationId="{FC45BE59-8557-B75B-4D61-CD6049BC37C3}"/>
          </ac:spMkLst>
        </pc:spChg>
      </pc:sldChg>
      <pc:sldChg chg="modSp add del replId">
        <pc:chgData name="Kail, Amanda [NEA-FO]" userId="S::akail@nea.org::57fa41ed-6196-4a36-b76e-152a844f9ae8" providerId="AD" clId="Web-{7E3CFCD0-7976-6FA6-60BC-7E4A47A48D0E}" dt="2025-06-10T13:48:43.133" v="134"/>
        <pc:sldMkLst>
          <pc:docMk/>
          <pc:sldMk cId="2632115971" sldId="883"/>
        </pc:sldMkLst>
        <pc:spChg chg="mod">
          <ac:chgData name="Kail, Amanda [NEA-FO]" userId="S::akail@nea.org::57fa41ed-6196-4a36-b76e-152a844f9ae8" providerId="AD" clId="Web-{7E3CFCD0-7976-6FA6-60BC-7E4A47A48D0E}" dt="2025-06-10T13:46:20.721" v="76" actId="20577"/>
          <ac:spMkLst>
            <pc:docMk/>
            <pc:sldMk cId="2632115971" sldId="883"/>
            <ac:spMk id="2" creationId="{587543D0-460F-CEF9-AF01-EB871BA15312}"/>
          </ac:spMkLst>
        </pc:spChg>
      </pc:sldChg>
      <pc:sldChg chg="modSp add del replId">
        <pc:chgData name="Kail, Amanda [NEA-FO]" userId="S::akail@nea.org::57fa41ed-6196-4a36-b76e-152a844f9ae8" providerId="AD" clId="Web-{7E3CFCD0-7976-6FA6-60BC-7E4A47A48D0E}" dt="2025-06-10T13:52:20.860" v="168"/>
        <pc:sldMkLst>
          <pc:docMk/>
          <pc:sldMk cId="1986270686" sldId="884"/>
        </pc:sldMkLst>
        <pc:spChg chg="mod">
          <ac:chgData name="Kail, Amanda [NEA-FO]" userId="S::akail@nea.org::57fa41ed-6196-4a36-b76e-152a844f9ae8" providerId="AD" clId="Web-{7E3CFCD0-7976-6FA6-60BC-7E4A47A48D0E}" dt="2025-06-10T13:52:12.860" v="166" actId="20577"/>
          <ac:spMkLst>
            <pc:docMk/>
            <pc:sldMk cId="1986270686" sldId="884"/>
            <ac:spMk id="2" creationId="{AE0F8A8E-4531-FF6A-369F-861434175640}"/>
          </ac:spMkLst>
        </pc:spChg>
      </pc:sldChg>
      <pc:sldChg chg="add replId">
        <pc:chgData name="Kail, Amanda [NEA-FO]" userId="S::akail@nea.org::57fa41ed-6196-4a36-b76e-152a844f9ae8" providerId="AD" clId="Web-{7E3CFCD0-7976-6FA6-60BC-7E4A47A48D0E}" dt="2025-06-10T13:46:21.939" v="77"/>
        <pc:sldMkLst>
          <pc:docMk/>
          <pc:sldMk cId="799015218" sldId="885"/>
        </pc:sldMkLst>
      </pc:sldChg>
      <pc:sldChg chg="addSp delSp modSp add replId">
        <pc:chgData name="Kail, Amanda [NEA-FO]" userId="S::akail@nea.org::57fa41ed-6196-4a36-b76e-152a844f9ae8" providerId="AD" clId="Web-{7E3CFCD0-7976-6FA6-60BC-7E4A47A48D0E}" dt="2025-06-10T15:11:50.513" v="370" actId="1076"/>
        <pc:sldMkLst>
          <pc:docMk/>
          <pc:sldMk cId="3100364117" sldId="886"/>
        </pc:sldMkLst>
        <pc:spChg chg="mod">
          <ac:chgData name="Kail, Amanda [NEA-FO]" userId="S::akail@nea.org::57fa41ed-6196-4a36-b76e-152a844f9ae8" providerId="AD" clId="Web-{7E3CFCD0-7976-6FA6-60BC-7E4A47A48D0E}" dt="2025-06-10T13:50:16.011" v="150" actId="20577"/>
          <ac:spMkLst>
            <pc:docMk/>
            <pc:sldMk cId="3100364117" sldId="886"/>
            <ac:spMk id="2" creationId="{93D0C389-0DDB-1812-C8CA-E8C5C8108D6F}"/>
          </ac:spMkLst>
        </pc:spChg>
        <pc:spChg chg="mod">
          <ac:chgData name="Kail, Amanda [NEA-FO]" userId="S::akail@nea.org::57fa41ed-6196-4a36-b76e-152a844f9ae8" providerId="AD" clId="Web-{7E3CFCD0-7976-6FA6-60BC-7E4A47A48D0E}" dt="2025-06-10T13:50:55.560" v="162" actId="20577"/>
          <ac:spMkLst>
            <pc:docMk/>
            <pc:sldMk cId="3100364117" sldId="886"/>
            <ac:spMk id="3" creationId="{BAAC3A14-11C5-4F85-B708-5F7AF6F3548A}"/>
          </ac:spMkLst>
        </pc:spChg>
        <pc:picChg chg="add mod">
          <ac:chgData name="Kail, Amanda [NEA-FO]" userId="S::akail@nea.org::57fa41ed-6196-4a36-b76e-152a844f9ae8" providerId="AD" clId="Web-{7E3CFCD0-7976-6FA6-60BC-7E4A47A48D0E}" dt="2025-06-10T15:11:50.513" v="370" actId="1076"/>
          <ac:picMkLst>
            <pc:docMk/>
            <pc:sldMk cId="3100364117" sldId="886"/>
            <ac:picMk id="4" creationId="{960F7BAB-3FFF-A107-CD76-4C463EABC8C3}"/>
          </ac:picMkLst>
        </pc:picChg>
        <pc:picChg chg="add del mod">
          <ac:chgData name="Kail, Amanda [NEA-FO]" userId="S::akail@nea.org::57fa41ed-6196-4a36-b76e-152a844f9ae8" providerId="AD" clId="Web-{7E3CFCD0-7976-6FA6-60BC-7E4A47A48D0E}" dt="2025-06-10T15:11:42.013" v="367"/>
          <ac:picMkLst>
            <pc:docMk/>
            <pc:sldMk cId="3100364117" sldId="886"/>
            <ac:picMk id="5" creationId="{4260BB40-9D2C-21D8-D30D-72189F442A18}"/>
          </ac:picMkLst>
        </pc:picChg>
      </pc:sldChg>
      <pc:sldChg chg="addSp delSp modSp add mod replId modClrScheme chgLayout">
        <pc:chgData name="Kail, Amanda [NEA-FO]" userId="S::akail@nea.org::57fa41ed-6196-4a36-b76e-152a844f9ae8" providerId="AD" clId="Web-{7E3CFCD0-7976-6FA6-60BC-7E4A47A48D0E}" dt="2025-06-10T15:38:07.106" v="471"/>
        <pc:sldMkLst>
          <pc:docMk/>
          <pc:sldMk cId="1441560279" sldId="887"/>
        </pc:sldMkLst>
        <pc:spChg chg="mod">
          <ac:chgData name="Kail, Amanda [NEA-FO]" userId="S::akail@nea.org::57fa41ed-6196-4a36-b76e-152a844f9ae8" providerId="AD" clId="Web-{7E3CFCD0-7976-6FA6-60BC-7E4A47A48D0E}" dt="2025-06-10T15:38:07.106" v="471"/>
          <ac:spMkLst>
            <pc:docMk/>
            <pc:sldMk cId="1441560279" sldId="887"/>
            <ac:spMk id="2" creationId="{15DD6D22-9CD5-3A43-975A-2C5DF7D9718B}"/>
          </ac:spMkLst>
        </pc:spChg>
        <pc:spChg chg="mod ord">
          <ac:chgData name="Kail, Amanda [NEA-FO]" userId="S::akail@nea.org::57fa41ed-6196-4a36-b76e-152a844f9ae8" providerId="AD" clId="Web-{7E3CFCD0-7976-6FA6-60BC-7E4A47A48D0E}" dt="2025-06-10T15:38:07.106" v="471"/>
          <ac:spMkLst>
            <pc:docMk/>
            <pc:sldMk cId="1441560279" sldId="887"/>
            <ac:spMk id="3" creationId="{FD67734E-DD81-36A7-5177-32B63D7FC11F}"/>
          </ac:spMkLst>
        </pc:spChg>
        <pc:spChg chg="add del mod">
          <ac:chgData name="Kail, Amanda [NEA-FO]" userId="S::akail@nea.org::57fa41ed-6196-4a36-b76e-152a844f9ae8" providerId="AD" clId="Web-{7E3CFCD0-7976-6FA6-60BC-7E4A47A48D0E}" dt="2025-06-10T15:24:13.564" v="402"/>
          <ac:spMkLst>
            <pc:docMk/>
            <pc:sldMk cId="1441560279" sldId="887"/>
            <ac:spMk id="5" creationId="{E630000F-79C1-F38E-F7A3-7B46EAEF964A}"/>
          </ac:spMkLst>
        </pc:spChg>
        <pc:picChg chg="add del mod">
          <ac:chgData name="Kail, Amanda [NEA-FO]" userId="S::akail@nea.org::57fa41ed-6196-4a36-b76e-152a844f9ae8" providerId="AD" clId="Web-{7E3CFCD0-7976-6FA6-60BC-7E4A47A48D0E}" dt="2025-06-10T15:27:09.530" v="407"/>
          <ac:picMkLst>
            <pc:docMk/>
            <pc:sldMk cId="1441560279" sldId="887"/>
            <ac:picMk id="4" creationId="{13933969-BF77-8323-1F0F-7E99B61A80EC}"/>
          </ac:picMkLst>
        </pc:picChg>
        <pc:picChg chg="add mod">
          <ac:chgData name="Kail, Amanda [NEA-FO]" userId="S::akail@nea.org::57fa41ed-6196-4a36-b76e-152a844f9ae8" providerId="AD" clId="Web-{7E3CFCD0-7976-6FA6-60BC-7E4A47A48D0E}" dt="2025-06-10T15:38:07.106" v="471"/>
          <ac:picMkLst>
            <pc:docMk/>
            <pc:sldMk cId="1441560279" sldId="887"/>
            <ac:picMk id="7" creationId="{ABEFF2B3-95EF-FA78-0108-603680BE0C9B}"/>
          </ac:picMkLst>
        </pc:picChg>
      </pc:sldChg>
      <pc:sldChg chg="modSp add replId">
        <pc:chgData name="Kail, Amanda [NEA-FO]" userId="S::akail@nea.org::57fa41ed-6196-4a36-b76e-152a844f9ae8" providerId="AD" clId="Web-{7E3CFCD0-7976-6FA6-60BC-7E4A47A48D0E}" dt="2025-06-10T15:40:46.055" v="595" actId="20577"/>
        <pc:sldMkLst>
          <pc:docMk/>
          <pc:sldMk cId="973149583" sldId="888"/>
        </pc:sldMkLst>
        <pc:spChg chg="mod">
          <ac:chgData name="Kail, Amanda [NEA-FO]" userId="S::akail@nea.org::57fa41ed-6196-4a36-b76e-152a844f9ae8" providerId="AD" clId="Web-{7E3CFCD0-7976-6FA6-60BC-7E4A47A48D0E}" dt="2025-06-10T13:54:58.132" v="217" actId="20577"/>
          <ac:spMkLst>
            <pc:docMk/>
            <pc:sldMk cId="973149583" sldId="888"/>
            <ac:spMk id="2" creationId="{71462110-FBA5-A94A-F0F9-6873CE285250}"/>
          </ac:spMkLst>
        </pc:spChg>
        <pc:spChg chg="mod">
          <ac:chgData name="Kail, Amanda [NEA-FO]" userId="S::akail@nea.org::57fa41ed-6196-4a36-b76e-152a844f9ae8" providerId="AD" clId="Web-{7E3CFCD0-7976-6FA6-60BC-7E4A47A48D0E}" dt="2025-06-10T15:40:46.055" v="595" actId="20577"/>
          <ac:spMkLst>
            <pc:docMk/>
            <pc:sldMk cId="973149583" sldId="888"/>
            <ac:spMk id="3" creationId="{5976C08B-3372-53A1-1970-25E492DB2262}"/>
          </ac:spMkLst>
        </pc:spChg>
      </pc:sldChg>
      <pc:sldChg chg="addSp modSp add mod replId modClrScheme chgLayout">
        <pc:chgData name="Kail, Amanda [NEA-FO]" userId="S::akail@nea.org::57fa41ed-6196-4a36-b76e-152a844f9ae8" providerId="AD" clId="Web-{7E3CFCD0-7976-6FA6-60BC-7E4A47A48D0E}" dt="2025-06-10T15:41:27.339" v="600" actId="20577"/>
        <pc:sldMkLst>
          <pc:docMk/>
          <pc:sldMk cId="2667448489" sldId="889"/>
        </pc:sldMkLst>
        <pc:spChg chg="mod">
          <ac:chgData name="Kail, Amanda [NEA-FO]" userId="S::akail@nea.org::57fa41ed-6196-4a36-b76e-152a844f9ae8" providerId="AD" clId="Web-{7E3CFCD0-7976-6FA6-60BC-7E4A47A48D0E}" dt="2025-06-10T15:31:04.718" v="410"/>
          <ac:spMkLst>
            <pc:docMk/>
            <pc:sldMk cId="2667448489" sldId="889"/>
            <ac:spMk id="2" creationId="{50788F38-9192-7220-832D-8AB0B16CEA35}"/>
          </ac:spMkLst>
        </pc:spChg>
        <pc:spChg chg="mod ord">
          <ac:chgData name="Kail, Amanda [NEA-FO]" userId="S::akail@nea.org::57fa41ed-6196-4a36-b76e-152a844f9ae8" providerId="AD" clId="Web-{7E3CFCD0-7976-6FA6-60BC-7E4A47A48D0E}" dt="2025-06-10T15:41:27.339" v="600" actId="20577"/>
          <ac:spMkLst>
            <pc:docMk/>
            <pc:sldMk cId="2667448489" sldId="889"/>
            <ac:spMk id="3" creationId="{1D59D753-FCA5-8B8D-F767-622768B88413}"/>
          </ac:spMkLst>
        </pc:spChg>
        <pc:picChg chg="add mod">
          <ac:chgData name="Kail, Amanda [NEA-FO]" userId="S::akail@nea.org::57fa41ed-6196-4a36-b76e-152a844f9ae8" providerId="AD" clId="Web-{7E3CFCD0-7976-6FA6-60BC-7E4A47A48D0E}" dt="2025-06-10T15:31:04.718" v="410"/>
          <ac:picMkLst>
            <pc:docMk/>
            <pc:sldMk cId="2667448489" sldId="889"/>
            <ac:picMk id="4" creationId="{3DD3BADF-E7B5-57FD-FBE7-D2474D9ED336}"/>
          </ac:picMkLst>
        </pc:picChg>
      </pc:sldChg>
      <pc:sldChg chg="addSp modSp add mod replId modClrScheme chgLayout">
        <pc:chgData name="Kail, Amanda [NEA-FO]" userId="S::akail@nea.org::57fa41ed-6196-4a36-b76e-152a844f9ae8" providerId="AD" clId="Web-{7E3CFCD0-7976-6FA6-60BC-7E4A47A48D0E}" dt="2025-06-10T16:06:49.975" v="617" actId="20577"/>
        <pc:sldMkLst>
          <pc:docMk/>
          <pc:sldMk cId="2280624670" sldId="890"/>
        </pc:sldMkLst>
        <pc:spChg chg="mod">
          <ac:chgData name="Kail, Amanda [NEA-FO]" userId="S::akail@nea.org::57fa41ed-6196-4a36-b76e-152a844f9ae8" providerId="AD" clId="Web-{7E3CFCD0-7976-6FA6-60BC-7E4A47A48D0E}" dt="2025-06-10T15:33:55.214" v="435"/>
          <ac:spMkLst>
            <pc:docMk/>
            <pc:sldMk cId="2280624670" sldId="890"/>
            <ac:spMk id="2" creationId="{5403B809-F59A-89D4-B21D-0F35E859C24F}"/>
          </ac:spMkLst>
        </pc:spChg>
        <pc:spChg chg="mod">
          <ac:chgData name="Kail, Amanda [NEA-FO]" userId="S::akail@nea.org::57fa41ed-6196-4a36-b76e-152a844f9ae8" providerId="AD" clId="Web-{7E3CFCD0-7976-6FA6-60BC-7E4A47A48D0E}" dt="2025-06-10T16:06:49.975" v="617" actId="20577"/>
          <ac:spMkLst>
            <pc:docMk/>
            <pc:sldMk cId="2280624670" sldId="890"/>
            <ac:spMk id="3" creationId="{0947C4AC-DFC7-2B34-45C7-9969F6195215}"/>
          </ac:spMkLst>
        </pc:spChg>
        <pc:picChg chg="add mod">
          <ac:chgData name="Kail, Amanda [NEA-FO]" userId="S::akail@nea.org::57fa41ed-6196-4a36-b76e-152a844f9ae8" providerId="AD" clId="Web-{7E3CFCD0-7976-6FA6-60BC-7E4A47A48D0E}" dt="2025-06-10T15:33:55.214" v="435"/>
          <ac:picMkLst>
            <pc:docMk/>
            <pc:sldMk cId="2280624670" sldId="890"/>
            <ac:picMk id="4" creationId="{0DB318FC-39B2-EBFD-F35C-DB9A00C6AC0C}"/>
          </ac:picMkLst>
        </pc:picChg>
      </pc:sldChg>
    </pc:docChg>
  </pc:docChgLst>
  <pc:docChgLst>
    <pc:chgData name="Holmes, Ellen [NEA]" userId="S::eholmes@nea.org::8df78491-616d-4641-a13e-176bb27a1b7f" providerId="AD" clId="Web-{DFDDA649-03A2-311B-28CB-D34410BB6C8D}"/>
    <pc:docChg chg="addSld delSld modSld sldOrd">
      <pc:chgData name="Holmes, Ellen [NEA]" userId="S::eholmes@nea.org::8df78491-616d-4641-a13e-176bb27a1b7f" providerId="AD" clId="Web-{DFDDA649-03A2-311B-28CB-D34410BB6C8D}" dt="2025-06-19T17:25:23.871" v="572" actId="20577"/>
      <pc:docMkLst>
        <pc:docMk/>
      </pc:docMkLst>
      <pc:sldChg chg="modSp ord">
        <pc:chgData name="Holmes, Ellen [NEA]" userId="S::eholmes@nea.org::8df78491-616d-4641-a13e-176bb27a1b7f" providerId="AD" clId="Web-{DFDDA649-03A2-311B-28CB-D34410BB6C8D}" dt="2025-06-19T17:25:23.871" v="572" actId="20577"/>
        <pc:sldMkLst>
          <pc:docMk/>
          <pc:sldMk cId="2315296530" sldId="315"/>
        </pc:sldMkLst>
        <pc:spChg chg="mod">
          <ac:chgData name="Holmes, Ellen [NEA]" userId="S::eholmes@nea.org::8df78491-616d-4641-a13e-176bb27a1b7f" providerId="AD" clId="Web-{DFDDA649-03A2-311B-28CB-D34410BB6C8D}" dt="2025-06-19T17:22:20.819" v="416" actId="20577"/>
          <ac:spMkLst>
            <pc:docMk/>
            <pc:sldMk cId="2315296530" sldId="315"/>
            <ac:spMk id="2" creationId="{606032AA-6911-4ACA-A02C-E3672474849D}"/>
          </ac:spMkLst>
        </pc:spChg>
        <pc:spChg chg="mod">
          <ac:chgData name="Holmes, Ellen [NEA]" userId="S::eholmes@nea.org::8df78491-616d-4641-a13e-176bb27a1b7f" providerId="AD" clId="Web-{DFDDA649-03A2-311B-28CB-D34410BB6C8D}" dt="2025-06-19T17:25:23.871" v="572" actId="20577"/>
          <ac:spMkLst>
            <pc:docMk/>
            <pc:sldMk cId="2315296530" sldId="315"/>
            <ac:spMk id="4" creationId="{69824343-BFD3-4AF7-8EC7-60FACFF6FCDE}"/>
          </ac:spMkLst>
        </pc:spChg>
        <pc:picChg chg="mod">
          <ac:chgData name="Holmes, Ellen [NEA]" userId="S::eholmes@nea.org::8df78491-616d-4641-a13e-176bb27a1b7f" providerId="AD" clId="Web-{DFDDA649-03A2-311B-28CB-D34410BB6C8D}" dt="2025-06-19T17:18:18.235" v="324" actId="1076"/>
          <ac:picMkLst>
            <pc:docMk/>
            <pc:sldMk cId="2315296530" sldId="315"/>
            <ac:picMk id="433153" creationId="{00000000-0000-0000-0000-000000000000}"/>
          </ac:picMkLst>
        </pc:picChg>
      </pc:sldChg>
      <pc:sldChg chg="del">
        <pc:chgData name="Holmes, Ellen [NEA]" userId="S::eholmes@nea.org::8df78491-616d-4641-a13e-176bb27a1b7f" providerId="AD" clId="Web-{DFDDA649-03A2-311B-28CB-D34410BB6C8D}" dt="2025-06-19T17:16:49.857" v="299"/>
        <pc:sldMkLst>
          <pc:docMk/>
          <pc:sldMk cId="335829528" sldId="564"/>
        </pc:sldMkLst>
      </pc:sldChg>
      <pc:sldChg chg="del">
        <pc:chgData name="Holmes, Ellen [NEA]" userId="S::eholmes@nea.org::8df78491-616d-4641-a13e-176bb27a1b7f" providerId="AD" clId="Web-{DFDDA649-03A2-311B-28CB-D34410BB6C8D}" dt="2025-06-19T17:12:37.413" v="202"/>
        <pc:sldMkLst>
          <pc:docMk/>
          <pc:sldMk cId="3553205337" sldId="822"/>
        </pc:sldMkLst>
      </pc:sldChg>
      <pc:sldChg chg="ord">
        <pc:chgData name="Holmes, Ellen [NEA]" userId="S::eholmes@nea.org::8df78491-616d-4641-a13e-176bb27a1b7f" providerId="AD" clId="Web-{DFDDA649-03A2-311B-28CB-D34410BB6C8D}" dt="2025-06-19T17:13:16.679" v="230"/>
        <pc:sldMkLst>
          <pc:docMk/>
          <pc:sldMk cId="2025786669" sldId="825"/>
        </pc:sldMkLst>
      </pc:sldChg>
      <pc:sldChg chg="modSp">
        <pc:chgData name="Holmes, Ellen [NEA]" userId="S::eholmes@nea.org::8df78491-616d-4641-a13e-176bb27a1b7f" providerId="AD" clId="Web-{DFDDA649-03A2-311B-28CB-D34410BB6C8D}" dt="2025-06-19T17:12:56.898" v="229" actId="20577"/>
        <pc:sldMkLst>
          <pc:docMk/>
          <pc:sldMk cId="3337517829" sldId="826"/>
        </pc:sldMkLst>
        <pc:spChg chg="mod">
          <ac:chgData name="Holmes, Ellen [NEA]" userId="S::eholmes@nea.org::8df78491-616d-4641-a13e-176bb27a1b7f" providerId="AD" clId="Web-{DFDDA649-03A2-311B-28CB-D34410BB6C8D}" dt="2025-06-19T17:12:56.898" v="229" actId="20577"/>
          <ac:spMkLst>
            <pc:docMk/>
            <pc:sldMk cId="3337517829" sldId="826"/>
            <ac:spMk id="3" creationId="{00000000-0000-0000-0000-000000000000}"/>
          </ac:spMkLst>
        </pc:spChg>
      </pc:sldChg>
      <pc:sldChg chg="del">
        <pc:chgData name="Holmes, Ellen [NEA]" userId="S::eholmes@nea.org::8df78491-616d-4641-a13e-176bb27a1b7f" providerId="AD" clId="Web-{DFDDA649-03A2-311B-28CB-D34410BB6C8D}" dt="2025-06-19T17:13:19.929" v="231"/>
        <pc:sldMkLst>
          <pc:docMk/>
          <pc:sldMk cId="2193338847" sldId="827"/>
        </pc:sldMkLst>
      </pc:sldChg>
      <pc:sldChg chg="del">
        <pc:chgData name="Holmes, Ellen [NEA]" userId="S::eholmes@nea.org::8df78491-616d-4641-a13e-176bb27a1b7f" providerId="AD" clId="Web-{DFDDA649-03A2-311B-28CB-D34410BB6C8D}" dt="2025-06-19T17:13:20.773" v="232"/>
        <pc:sldMkLst>
          <pc:docMk/>
          <pc:sldMk cId="762734876" sldId="828"/>
        </pc:sldMkLst>
      </pc:sldChg>
      <pc:sldChg chg="del">
        <pc:chgData name="Holmes, Ellen [NEA]" userId="S::eholmes@nea.org::8df78491-616d-4641-a13e-176bb27a1b7f" providerId="AD" clId="Web-{DFDDA649-03A2-311B-28CB-D34410BB6C8D}" dt="2025-06-19T17:13:29.711" v="233"/>
        <pc:sldMkLst>
          <pc:docMk/>
          <pc:sldMk cId="888559738" sldId="829"/>
        </pc:sldMkLst>
      </pc:sldChg>
      <pc:sldChg chg="del ord">
        <pc:chgData name="Holmes, Ellen [NEA]" userId="S::eholmes@nea.org::8df78491-616d-4641-a13e-176bb27a1b7f" providerId="AD" clId="Web-{DFDDA649-03A2-311B-28CB-D34410BB6C8D}" dt="2025-06-19T17:17:00.107" v="301"/>
        <pc:sldMkLst>
          <pc:docMk/>
          <pc:sldMk cId="3624451504" sldId="832"/>
        </pc:sldMkLst>
      </pc:sldChg>
      <pc:sldChg chg="del">
        <pc:chgData name="Holmes, Ellen [NEA]" userId="S::eholmes@nea.org::8df78491-616d-4641-a13e-176bb27a1b7f" providerId="AD" clId="Web-{DFDDA649-03A2-311B-28CB-D34410BB6C8D}" dt="2025-06-19T17:08:59.610" v="128"/>
        <pc:sldMkLst>
          <pc:docMk/>
          <pc:sldMk cId="2868062452" sldId="833"/>
        </pc:sldMkLst>
      </pc:sldChg>
      <pc:sldChg chg="del">
        <pc:chgData name="Holmes, Ellen [NEA]" userId="S::eholmes@nea.org::8df78491-616d-4641-a13e-176bb27a1b7f" providerId="AD" clId="Web-{DFDDA649-03A2-311B-28CB-D34410BB6C8D}" dt="2025-06-19T17:21:53.381" v="404"/>
        <pc:sldMkLst>
          <pc:docMk/>
          <pc:sldMk cId="335991310" sldId="835"/>
        </pc:sldMkLst>
      </pc:sldChg>
      <pc:sldChg chg="modSp ord">
        <pc:chgData name="Holmes, Ellen [NEA]" userId="S::eholmes@nea.org::8df78491-616d-4641-a13e-176bb27a1b7f" providerId="AD" clId="Web-{DFDDA649-03A2-311B-28CB-D34410BB6C8D}" dt="2025-06-19T17:16:48.654" v="298" actId="20577"/>
        <pc:sldMkLst>
          <pc:docMk/>
          <pc:sldMk cId="3453330489" sldId="836"/>
        </pc:sldMkLst>
        <pc:spChg chg="mod">
          <ac:chgData name="Holmes, Ellen [NEA]" userId="S::eholmes@nea.org::8df78491-616d-4641-a13e-176bb27a1b7f" providerId="AD" clId="Web-{DFDDA649-03A2-311B-28CB-D34410BB6C8D}" dt="2025-06-19T17:16:48.654" v="298" actId="20577"/>
          <ac:spMkLst>
            <pc:docMk/>
            <pc:sldMk cId="3453330489" sldId="836"/>
            <ac:spMk id="2" creationId="{012E7F72-3FC1-42A0-8FB3-447293AC08A5}"/>
          </ac:spMkLst>
        </pc:spChg>
      </pc:sldChg>
      <pc:sldChg chg="modSp">
        <pc:chgData name="Holmes, Ellen [NEA]" userId="S::eholmes@nea.org::8df78491-616d-4641-a13e-176bb27a1b7f" providerId="AD" clId="Web-{DFDDA649-03A2-311B-28CB-D34410BB6C8D}" dt="2025-06-19T17:07:53.170" v="106" actId="20577"/>
        <pc:sldMkLst>
          <pc:docMk/>
          <pc:sldMk cId="2311500532" sldId="844"/>
        </pc:sldMkLst>
        <pc:spChg chg="mod">
          <ac:chgData name="Holmes, Ellen [NEA]" userId="S::eholmes@nea.org::8df78491-616d-4641-a13e-176bb27a1b7f" providerId="AD" clId="Web-{DFDDA649-03A2-311B-28CB-D34410BB6C8D}" dt="2025-06-19T17:07:53.170" v="106" actId="20577"/>
          <ac:spMkLst>
            <pc:docMk/>
            <pc:sldMk cId="2311500532" sldId="844"/>
            <ac:spMk id="3" creationId="{00000000-0000-0000-0000-000000000000}"/>
          </ac:spMkLst>
        </pc:spChg>
      </pc:sldChg>
      <pc:sldChg chg="modSp ord">
        <pc:chgData name="Holmes, Ellen [NEA]" userId="S::eholmes@nea.org::8df78491-616d-4641-a13e-176bb27a1b7f" providerId="AD" clId="Web-{DFDDA649-03A2-311B-28CB-D34410BB6C8D}" dt="2025-06-19T17:08:33.906" v="127" actId="14100"/>
        <pc:sldMkLst>
          <pc:docMk/>
          <pc:sldMk cId="1485525934" sldId="850"/>
        </pc:sldMkLst>
        <pc:spChg chg="mod">
          <ac:chgData name="Holmes, Ellen [NEA]" userId="S::eholmes@nea.org::8df78491-616d-4641-a13e-176bb27a1b7f" providerId="AD" clId="Web-{DFDDA649-03A2-311B-28CB-D34410BB6C8D}" dt="2025-06-19T17:08:33.906" v="127" actId="14100"/>
          <ac:spMkLst>
            <pc:docMk/>
            <pc:sldMk cId="1485525934" sldId="850"/>
            <ac:spMk id="2" creationId="{00000000-0000-0000-0000-000000000000}"/>
          </ac:spMkLst>
        </pc:spChg>
      </pc:sldChg>
      <pc:sldChg chg="ord">
        <pc:chgData name="Holmes, Ellen [NEA]" userId="S::eholmes@nea.org::8df78491-616d-4641-a13e-176bb27a1b7f" providerId="AD" clId="Web-{DFDDA649-03A2-311B-28CB-D34410BB6C8D}" dt="2025-06-19T17:08:07.812" v="107"/>
        <pc:sldMkLst>
          <pc:docMk/>
          <pc:sldMk cId="2606164286" sldId="851"/>
        </pc:sldMkLst>
      </pc:sldChg>
      <pc:sldChg chg="del">
        <pc:chgData name="Holmes, Ellen [NEA]" userId="S::eholmes@nea.org::8df78491-616d-4641-a13e-176bb27a1b7f" providerId="AD" clId="Web-{DFDDA649-03A2-311B-28CB-D34410BB6C8D}" dt="2025-06-19T17:06:06.152" v="34"/>
        <pc:sldMkLst>
          <pc:docMk/>
          <pc:sldMk cId="1067253109" sldId="901"/>
        </pc:sldMkLst>
      </pc:sldChg>
      <pc:sldChg chg="ord">
        <pc:chgData name="Holmes, Ellen [NEA]" userId="S::eholmes@nea.org::8df78491-616d-4641-a13e-176bb27a1b7f" providerId="AD" clId="Web-{DFDDA649-03A2-311B-28CB-D34410BB6C8D}" dt="2025-06-19T17:04:39.071" v="0"/>
        <pc:sldMkLst>
          <pc:docMk/>
          <pc:sldMk cId="2061719297" sldId="905"/>
        </pc:sldMkLst>
      </pc:sldChg>
      <pc:sldChg chg="ord">
        <pc:chgData name="Holmes, Ellen [NEA]" userId="S::eholmes@nea.org::8df78491-616d-4641-a13e-176bb27a1b7f" providerId="AD" clId="Web-{DFDDA649-03A2-311B-28CB-D34410BB6C8D}" dt="2025-06-19T17:04:44.712" v="1"/>
        <pc:sldMkLst>
          <pc:docMk/>
          <pc:sldMk cId="3625944695" sldId="908"/>
        </pc:sldMkLst>
      </pc:sldChg>
      <pc:sldChg chg="modSp">
        <pc:chgData name="Holmes, Ellen [NEA]" userId="S::eholmes@nea.org::8df78491-616d-4641-a13e-176bb27a1b7f" providerId="AD" clId="Web-{DFDDA649-03A2-311B-28CB-D34410BB6C8D}" dt="2025-06-19T17:12:28.084" v="201" actId="20577"/>
        <pc:sldMkLst>
          <pc:docMk/>
          <pc:sldMk cId="2161898037" sldId="909"/>
        </pc:sldMkLst>
        <pc:spChg chg="mod">
          <ac:chgData name="Holmes, Ellen [NEA]" userId="S::eholmes@nea.org::8df78491-616d-4641-a13e-176bb27a1b7f" providerId="AD" clId="Web-{DFDDA649-03A2-311B-28CB-D34410BB6C8D}" dt="2025-06-19T17:12:28.084" v="201" actId="20577"/>
          <ac:spMkLst>
            <pc:docMk/>
            <pc:sldMk cId="2161898037" sldId="909"/>
            <ac:spMk id="2" creationId="{012E7F72-3FC1-42A0-8FB3-447293AC08A5}"/>
          </ac:spMkLst>
        </pc:spChg>
      </pc:sldChg>
      <pc:sldChg chg="modSp new">
        <pc:chgData name="Holmes, Ellen [NEA]" userId="S::eholmes@nea.org::8df78491-616d-4641-a13e-176bb27a1b7f" providerId="AD" clId="Web-{DFDDA649-03A2-311B-28CB-D34410BB6C8D}" dt="2025-06-19T17:14:10.118" v="237" actId="20577"/>
        <pc:sldMkLst>
          <pc:docMk/>
          <pc:sldMk cId="2304549004" sldId="910"/>
        </pc:sldMkLst>
        <pc:spChg chg="mod">
          <ac:chgData name="Holmes, Ellen [NEA]" userId="S::eholmes@nea.org::8df78491-616d-4641-a13e-176bb27a1b7f" providerId="AD" clId="Web-{DFDDA649-03A2-311B-28CB-D34410BB6C8D}" dt="2025-06-19T17:09:47.877" v="159" actId="20577"/>
          <ac:spMkLst>
            <pc:docMk/>
            <pc:sldMk cId="2304549004" sldId="910"/>
            <ac:spMk id="2" creationId="{58AF9DA6-5958-8688-5C53-BD16CB59DFD0}"/>
          </ac:spMkLst>
        </pc:spChg>
        <pc:spChg chg="mod">
          <ac:chgData name="Holmes, Ellen [NEA]" userId="S::eholmes@nea.org::8df78491-616d-4641-a13e-176bb27a1b7f" providerId="AD" clId="Web-{DFDDA649-03A2-311B-28CB-D34410BB6C8D}" dt="2025-06-19T17:14:10.118" v="237" actId="20577"/>
          <ac:spMkLst>
            <pc:docMk/>
            <pc:sldMk cId="2304549004" sldId="910"/>
            <ac:spMk id="3" creationId="{B9A3FD7F-489B-4FCF-581C-15EEC2B29644}"/>
          </ac:spMkLst>
        </pc:spChg>
      </pc:sldChg>
    </pc:docChg>
  </pc:docChgLst>
  <pc:docChgLst>
    <pc:chgData name="Jones, Albert [MD]" userId="S::aljones_mseanea.org#ext#@neahq.onmicrosoft.com::9e3d8165-1eea-49ba-adea-0c9c00351460" providerId="AD" clId="Web-{B85BE5FD-7CE0-0043-B358-F659215965F3}"/>
    <pc:docChg chg="delSld modSld">
      <pc:chgData name="Jones, Albert [MD]" userId="S::aljones_mseanea.org#ext#@neahq.onmicrosoft.com::9e3d8165-1eea-49ba-adea-0c9c00351460" providerId="AD" clId="Web-{B85BE5FD-7CE0-0043-B358-F659215965F3}" dt="2025-06-18T19:47:09.455" v="14"/>
      <pc:docMkLst>
        <pc:docMk/>
      </pc:docMkLst>
      <pc:sldChg chg="del">
        <pc:chgData name="Jones, Albert [MD]" userId="S::aljones_mseanea.org#ext#@neahq.onmicrosoft.com::9e3d8165-1eea-49ba-adea-0c9c00351460" providerId="AD" clId="Web-{B85BE5FD-7CE0-0043-B358-F659215965F3}" dt="2025-06-18T19:47:09.455" v="14"/>
        <pc:sldMkLst>
          <pc:docMk/>
          <pc:sldMk cId="4149728303" sldId="840"/>
        </pc:sldMkLst>
      </pc:sldChg>
      <pc:sldChg chg="modSp">
        <pc:chgData name="Jones, Albert [MD]" userId="S::aljones_mseanea.org#ext#@neahq.onmicrosoft.com::9e3d8165-1eea-49ba-adea-0c9c00351460" providerId="AD" clId="Web-{B85BE5FD-7CE0-0043-B358-F659215965F3}" dt="2025-06-18T19:32:09.728" v="13" actId="1076"/>
        <pc:sldMkLst>
          <pc:docMk/>
          <pc:sldMk cId="1512713702" sldId="872"/>
        </pc:sldMkLst>
        <pc:spChg chg="mod">
          <ac:chgData name="Jones, Albert [MD]" userId="S::aljones_mseanea.org#ext#@neahq.onmicrosoft.com::9e3d8165-1eea-49ba-adea-0c9c00351460" providerId="AD" clId="Web-{B85BE5FD-7CE0-0043-B358-F659215965F3}" dt="2025-06-18T19:32:09.728" v="13" actId="1076"/>
          <ac:spMkLst>
            <pc:docMk/>
            <pc:sldMk cId="1512713702" sldId="872"/>
            <ac:spMk id="4" creationId="{00000000-0000-0000-0000-000000000000}"/>
          </ac:spMkLst>
        </pc:spChg>
      </pc:sldChg>
    </pc:docChg>
  </pc:docChgLst>
  <pc:docChgLst>
    <pc:chgData name="Jones, Albert [MD]" userId="S::aljones_mseanea.org#ext#@neahq.onmicrosoft.com::9e3d8165-1eea-49ba-adea-0c9c00351460" providerId="AD" clId="Web-{2E4CFF01-7B64-8F88-3B1C-723AD0DA1F75}"/>
    <pc:docChg chg="modSld">
      <pc:chgData name="Jones, Albert [MD]" userId="S::aljones_mseanea.org#ext#@neahq.onmicrosoft.com::9e3d8165-1eea-49ba-adea-0c9c00351460" providerId="AD" clId="Web-{2E4CFF01-7B64-8F88-3B1C-723AD0DA1F75}" dt="2025-05-29T14:19:03.698" v="3"/>
      <pc:docMkLst>
        <pc:docMk/>
      </pc:docMkLst>
      <pc:sldChg chg="modSp">
        <pc:chgData name="Jones, Albert [MD]" userId="S::aljones_mseanea.org#ext#@neahq.onmicrosoft.com::9e3d8165-1eea-49ba-adea-0c9c00351460" providerId="AD" clId="Web-{2E4CFF01-7B64-8F88-3B1C-723AD0DA1F75}" dt="2025-05-29T14:17:25.991" v="1" actId="1076"/>
        <pc:sldMkLst>
          <pc:docMk/>
          <pc:sldMk cId="3195401881" sldId="314"/>
        </pc:sldMkLst>
        <pc:spChg chg="mod">
          <ac:chgData name="Jones, Albert [MD]" userId="S::aljones_mseanea.org#ext#@neahq.onmicrosoft.com::9e3d8165-1eea-49ba-adea-0c9c00351460" providerId="AD" clId="Web-{2E4CFF01-7B64-8F88-3B1C-723AD0DA1F75}" dt="2025-05-29T14:17:25.991" v="1" actId="1076"/>
          <ac:spMkLst>
            <pc:docMk/>
            <pc:sldMk cId="3195401881" sldId="314"/>
            <ac:spMk id="102402" creationId="{00000000-0000-0000-0000-000000000000}"/>
          </ac:spMkLst>
        </pc:spChg>
      </pc:sldChg>
      <pc:sldChg chg="modSp">
        <pc:chgData name="Jones, Albert [MD]" userId="S::aljones_mseanea.org#ext#@neahq.onmicrosoft.com::9e3d8165-1eea-49ba-adea-0c9c00351460" providerId="AD" clId="Web-{2E4CFF01-7B64-8F88-3B1C-723AD0DA1F75}" dt="2025-05-29T14:17:29.257" v="2" actId="1076"/>
        <pc:sldMkLst>
          <pc:docMk/>
          <pc:sldMk cId="540418688" sldId="721"/>
        </pc:sldMkLst>
        <pc:spChg chg="mod">
          <ac:chgData name="Jones, Albert [MD]" userId="S::aljones_mseanea.org#ext#@neahq.onmicrosoft.com::9e3d8165-1eea-49ba-adea-0c9c00351460" providerId="AD" clId="Web-{2E4CFF01-7B64-8F88-3B1C-723AD0DA1F75}" dt="2025-05-29T14:17:29.257" v="2" actId="1076"/>
          <ac:spMkLst>
            <pc:docMk/>
            <pc:sldMk cId="540418688" sldId="721"/>
            <ac:spMk id="2" creationId="{00000000-0000-0000-0000-000000000000}"/>
          </ac:spMkLst>
        </pc:spChg>
      </pc:sldChg>
      <pc:sldChg chg="delSp modSp">
        <pc:chgData name="Jones, Albert [MD]" userId="S::aljones_mseanea.org#ext#@neahq.onmicrosoft.com::9e3d8165-1eea-49ba-adea-0c9c00351460" providerId="AD" clId="Web-{2E4CFF01-7B64-8F88-3B1C-723AD0DA1F75}" dt="2025-05-29T14:19:03.698" v="3"/>
        <pc:sldMkLst>
          <pc:docMk/>
          <pc:sldMk cId="147314326" sldId="841"/>
        </pc:sldMkLst>
        <pc:spChg chg="del">
          <ac:chgData name="Jones, Albert [MD]" userId="S::aljones_mseanea.org#ext#@neahq.onmicrosoft.com::9e3d8165-1eea-49ba-adea-0c9c00351460" providerId="AD" clId="Web-{2E4CFF01-7B64-8F88-3B1C-723AD0DA1F75}" dt="2025-05-29T14:19:03.698" v="3"/>
          <ac:spMkLst>
            <pc:docMk/>
            <pc:sldMk cId="147314326" sldId="841"/>
            <ac:spMk id="2" creationId="{00000000-0000-0000-0000-000000000000}"/>
          </ac:spMkLst>
        </pc:spChg>
        <pc:spChg chg="mod">
          <ac:chgData name="Jones, Albert [MD]" userId="S::aljones_mseanea.org#ext#@neahq.onmicrosoft.com::9e3d8165-1eea-49ba-adea-0c9c00351460" providerId="AD" clId="Web-{2E4CFF01-7B64-8F88-3B1C-723AD0DA1F75}" dt="2025-05-29T14:14:51.157" v="0" actId="1076"/>
          <ac:spMkLst>
            <pc:docMk/>
            <pc:sldMk cId="147314326" sldId="841"/>
            <ac:spMk id="3" creationId="{00000000-0000-0000-0000-000000000000}"/>
          </ac:spMkLst>
        </pc:spChg>
      </pc:sldChg>
    </pc:docChg>
  </pc:docChgLst>
  <pc:docChgLst>
    <pc:chgData name="Kail, Amanda [NEA-FO]" userId="S::akail@nea.org::57fa41ed-6196-4a36-b76e-152a844f9ae8" providerId="AD" clId="Web-{6FE482A7-F56F-B957-75F4-B0E72709D8A2}"/>
    <pc:docChg chg="modSld">
      <pc:chgData name="Kail, Amanda [NEA-FO]" userId="S::akail@nea.org::57fa41ed-6196-4a36-b76e-152a844f9ae8" providerId="AD" clId="Web-{6FE482A7-F56F-B957-75F4-B0E72709D8A2}" dt="2025-06-18T19:22:56.160" v="1" actId="20577"/>
      <pc:docMkLst>
        <pc:docMk/>
      </pc:docMkLst>
      <pc:sldChg chg="modSp">
        <pc:chgData name="Kail, Amanda [NEA-FO]" userId="S::akail@nea.org::57fa41ed-6196-4a36-b76e-152a844f9ae8" providerId="AD" clId="Web-{6FE482A7-F56F-B957-75F4-B0E72709D8A2}" dt="2025-06-18T19:22:56.160" v="1" actId="20577"/>
        <pc:sldMkLst>
          <pc:docMk/>
          <pc:sldMk cId="1278620575" sldId="861"/>
        </pc:sldMkLst>
        <pc:spChg chg="mod">
          <ac:chgData name="Kail, Amanda [NEA-FO]" userId="S::akail@nea.org::57fa41ed-6196-4a36-b76e-152a844f9ae8" providerId="AD" clId="Web-{6FE482A7-F56F-B957-75F4-B0E72709D8A2}" dt="2025-06-18T19:22:56.160" v="1" actId="20577"/>
          <ac:spMkLst>
            <pc:docMk/>
            <pc:sldMk cId="1278620575" sldId="861"/>
            <ac:spMk id="3" creationId="{D5A9E3C9-07AA-41F6-A08B-5C66AAB1A24E}"/>
          </ac:spMkLst>
        </pc:spChg>
      </pc:sldChg>
    </pc:docChg>
  </pc:docChgLst>
  <pc:docChgLst>
    <pc:chgData name="Gleason, Carrie [NEA" userId="S::cgleason@nea.org::31a7c8cd-92be-4cca-a62a-d67004c12b95" providerId="AD" clId="Web-{0F3DE474-B58A-B2D2-4F92-3966CE12CC3A}"/>
    <pc:docChg chg="modSld">
      <pc:chgData name="Gleason, Carrie [NEA" userId="S::cgleason@nea.org::31a7c8cd-92be-4cca-a62a-d67004c12b95" providerId="AD" clId="Web-{0F3DE474-B58A-B2D2-4F92-3966CE12CC3A}" dt="2025-06-11T17:04:10.108" v="2"/>
      <pc:docMkLst>
        <pc:docMk/>
      </pc:docMkLst>
      <pc:sldChg chg="delSp">
        <pc:chgData name="Gleason, Carrie [NEA" userId="S::cgleason@nea.org::31a7c8cd-92be-4cca-a62a-d67004c12b95" providerId="AD" clId="Web-{0F3DE474-B58A-B2D2-4F92-3966CE12CC3A}" dt="2025-06-11T16:53:05.639" v="0"/>
        <pc:sldMkLst>
          <pc:docMk/>
          <pc:sldMk cId="1382116723" sldId="814"/>
        </pc:sldMkLst>
        <pc:spChg chg="del">
          <ac:chgData name="Gleason, Carrie [NEA" userId="S::cgleason@nea.org::31a7c8cd-92be-4cca-a62a-d67004c12b95" providerId="AD" clId="Web-{0F3DE474-B58A-B2D2-4F92-3966CE12CC3A}" dt="2025-06-11T16:53:05.639" v="0"/>
          <ac:spMkLst>
            <pc:docMk/>
            <pc:sldMk cId="1382116723" sldId="814"/>
            <ac:spMk id="2" creationId="{00000000-0000-0000-0000-000000000000}"/>
          </ac:spMkLst>
        </pc:spChg>
      </pc:sldChg>
      <pc:sldChg chg="modNotes">
        <pc:chgData name="Gleason, Carrie [NEA" userId="S::cgleason@nea.org::31a7c8cd-92be-4cca-a62a-d67004c12b95" providerId="AD" clId="Web-{0F3DE474-B58A-B2D2-4F92-3966CE12CC3A}" dt="2025-06-11T17:04:10.108" v="2"/>
        <pc:sldMkLst>
          <pc:docMk/>
          <pc:sldMk cId="1441560279" sldId="887"/>
        </pc:sldMkLst>
      </pc:sldChg>
    </pc:docChg>
  </pc:docChgLst>
  <pc:docChgLst>
    <pc:chgData name="Gleason, Carrie [NEA" userId="S::cgleason@nea.org::31a7c8cd-92be-4cca-a62a-d67004c12b95" providerId="AD" clId="Web-{0E0BDAA9-F73C-1258-CAE4-81B4867B7FE0}"/>
    <pc:docChg chg="modSld">
      <pc:chgData name="Gleason, Carrie [NEA" userId="S::cgleason@nea.org::31a7c8cd-92be-4cca-a62a-d67004c12b95" providerId="AD" clId="Web-{0E0BDAA9-F73C-1258-CAE4-81B4867B7FE0}" dt="2025-06-16T19:44:11.361" v="9"/>
      <pc:docMkLst>
        <pc:docMk/>
      </pc:docMkLst>
      <pc:sldChg chg="modSp">
        <pc:chgData name="Gleason, Carrie [NEA" userId="S::cgleason@nea.org::31a7c8cd-92be-4cca-a62a-d67004c12b95" providerId="AD" clId="Web-{0E0BDAA9-F73C-1258-CAE4-81B4867B7FE0}" dt="2025-06-16T17:56:15.931" v="0" actId="1076"/>
        <pc:sldMkLst>
          <pc:docMk/>
          <pc:sldMk cId="1684071720" sldId="815"/>
        </pc:sldMkLst>
        <pc:spChg chg="mod">
          <ac:chgData name="Gleason, Carrie [NEA" userId="S::cgleason@nea.org::31a7c8cd-92be-4cca-a62a-d67004c12b95" providerId="AD" clId="Web-{0E0BDAA9-F73C-1258-CAE4-81B4867B7FE0}" dt="2025-06-16T17:56:15.931" v="0" actId="1076"/>
          <ac:spMkLst>
            <pc:docMk/>
            <pc:sldMk cId="1684071720" sldId="815"/>
            <ac:spMk id="2" creationId="{00000000-0000-0000-0000-000000000000}"/>
          </ac:spMkLst>
        </pc:spChg>
      </pc:sldChg>
      <pc:sldChg chg="mod modShow">
        <pc:chgData name="Gleason, Carrie [NEA" userId="S::cgleason@nea.org::31a7c8cd-92be-4cca-a62a-d67004c12b95" providerId="AD" clId="Web-{0E0BDAA9-F73C-1258-CAE4-81B4867B7FE0}" dt="2025-06-16T19:44:11.361" v="9"/>
        <pc:sldMkLst>
          <pc:docMk/>
          <pc:sldMk cId="3114160068" sldId="816"/>
        </pc:sldMkLst>
      </pc:sldChg>
      <pc:sldChg chg="mod modShow">
        <pc:chgData name="Gleason, Carrie [NEA" userId="S::cgleason@nea.org::31a7c8cd-92be-4cca-a62a-d67004c12b95" providerId="AD" clId="Web-{0E0BDAA9-F73C-1258-CAE4-81B4867B7FE0}" dt="2025-06-16T19:44:10.970" v="6"/>
        <pc:sldMkLst>
          <pc:docMk/>
          <pc:sldMk cId="2195332249" sldId="817"/>
        </pc:sldMkLst>
      </pc:sldChg>
      <pc:sldChg chg="mod modShow">
        <pc:chgData name="Gleason, Carrie [NEA" userId="S::cgleason@nea.org::31a7c8cd-92be-4cca-a62a-d67004c12b95" providerId="AD" clId="Web-{0E0BDAA9-F73C-1258-CAE4-81B4867B7FE0}" dt="2025-06-16T19:44:10.283" v="2"/>
        <pc:sldMkLst>
          <pc:docMk/>
          <pc:sldMk cId="3819801461" sldId="818"/>
        </pc:sldMkLst>
      </pc:sldChg>
      <pc:sldChg chg="mod modShow">
        <pc:chgData name="Gleason, Carrie [NEA" userId="S::cgleason@nea.org::31a7c8cd-92be-4cca-a62a-d67004c12b95" providerId="AD" clId="Web-{0E0BDAA9-F73C-1258-CAE4-81B4867B7FE0}" dt="2025-06-16T19:44:10.845" v="5"/>
        <pc:sldMkLst>
          <pc:docMk/>
          <pc:sldMk cId="3061310328" sldId="819"/>
        </pc:sldMkLst>
      </pc:sldChg>
      <pc:sldChg chg="mod modShow">
        <pc:chgData name="Gleason, Carrie [NEA" userId="S::cgleason@nea.org::31a7c8cd-92be-4cca-a62a-d67004c12b95" providerId="AD" clId="Web-{0E0BDAA9-F73C-1258-CAE4-81B4867B7FE0}" dt="2025-06-16T19:44:11.111" v="7"/>
        <pc:sldMkLst>
          <pc:docMk/>
          <pc:sldMk cId="2213061661" sldId="856"/>
        </pc:sldMkLst>
      </pc:sldChg>
      <pc:sldChg chg="mod modShow">
        <pc:chgData name="Gleason, Carrie [NEA" userId="S::cgleason@nea.org::31a7c8cd-92be-4cca-a62a-d67004c12b95" providerId="AD" clId="Web-{0E0BDAA9-F73C-1258-CAE4-81B4867B7FE0}" dt="2025-06-16T19:44:10.392" v="3"/>
        <pc:sldMkLst>
          <pc:docMk/>
          <pc:sldMk cId="3973880133" sldId="857"/>
        </pc:sldMkLst>
      </pc:sldChg>
      <pc:sldChg chg="mod modShow">
        <pc:chgData name="Gleason, Carrie [NEA" userId="S::cgleason@nea.org::31a7c8cd-92be-4cca-a62a-d67004c12b95" providerId="AD" clId="Web-{0E0BDAA9-F73C-1258-CAE4-81B4867B7FE0}" dt="2025-06-16T19:44:11.236" v="8"/>
        <pc:sldMkLst>
          <pc:docMk/>
          <pc:sldMk cId="1100619009" sldId="858"/>
        </pc:sldMkLst>
      </pc:sldChg>
      <pc:sldChg chg="mod modShow">
        <pc:chgData name="Gleason, Carrie [NEA" userId="S::cgleason@nea.org::31a7c8cd-92be-4cca-a62a-d67004c12b95" providerId="AD" clId="Web-{0E0BDAA9-F73C-1258-CAE4-81B4867B7FE0}" dt="2025-06-16T19:44:10.705" v="4"/>
        <pc:sldMkLst>
          <pc:docMk/>
          <pc:sldMk cId="63029647" sldId="870"/>
        </pc:sldMkLst>
      </pc:sldChg>
      <pc:sldChg chg="modSp">
        <pc:chgData name="Gleason, Carrie [NEA" userId="S::cgleason@nea.org::31a7c8cd-92be-4cca-a62a-d67004c12b95" providerId="AD" clId="Web-{0E0BDAA9-F73C-1258-CAE4-81B4867B7FE0}" dt="2025-06-16T19:40:54.758" v="1" actId="20577"/>
        <pc:sldMkLst>
          <pc:docMk/>
          <pc:sldMk cId="973149583" sldId="888"/>
        </pc:sldMkLst>
        <pc:spChg chg="mod">
          <ac:chgData name="Gleason, Carrie [NEA" userId="S::cgleason@nea.org::31a7c8cd-92be-4cca-a62a-d67004c12b95" providerId="AD" clId="Web-{0E0BDAA9-F73C-1258-CAE4-81B4867B7FE0}" dt="2025-06-16T19:40:54.758" v="1" actId="20577"/>
          <ac:spMkLst>
            <pc:docMk/>
            <pc:sldMk cId="973149583" sldId="888"/>
            <ac:spMk id="3" creationId="{5976C08B-3372-53A1-1970-25E492DB2262}"/>
          </ac:spMkLst>
        </pc:spChg>
      </pc:sldChg>
    </pc:docChg>
  </pc:docChgLst>
  <pc:docChgLst>
    <pc:chgData name="Gleason, Carrie [NEA" userId="S::cgleason@nea.org::31a7c8cd-92be-4cca-a62a-d67004c12b95" providerId="AD" clId="Web-{11201156-8953-4319-8F2E-EB5EEEBD6082}"/>
    <pc:docChg chg="modSld">
      <pc:chgData name="Gleason, Carrie [NEA" userId="S::cgleason@nea.org::31a7c8cd-92be-4cca-a62a-d67004c12b95" providerId="AD" clId="Web-{11201156-8953-4319-8F2E-EB5EEEBD6082}" dt="2025-05-30T16:07:50.217" v="5" actId="20577"/>
      <pc:docMkLst>
        <pc:docMk/>
      </pc:docMkLst>
      <pc:sldChg chg="modSp">
        <pc:chgData name="Gleason, Carrie [NEA" userId="S::cgleason@nea.org::31a7c8cd-92be-4cca-a62a-d67004c12b95" providerId="AD" clId="Web-{11201156-8953-4319-8F2E-EB5EEEBD6082}" dt="2025-05-30T16:07:50.217" v="5" actId="20577"/>
        <pc:sldMkLst>
          <pc:docMk/>
          <pc:sldMk cId="2602470257" sldId="810"/>
        </pc:sldMkLst>
        <pc:spChg chg="mod">
          <ac:chgData name="Gleason, Carrie [NEA" userId="S::cgleason@nea.org::31a7c8cd-92be-4cca-a62a-d67004c12b95" providerId="AD" clId="Web-{11201156-8953-4319-8F2E-EB5EEEBD6082}" dt="2025-05-30T16:07:50.217" v="5" actId="20577"/>
          <ac:spMkLst>
            <pc:docMk/>
            <pc:sldMk cId="2602470257" sldId="810"/>
            <ac:spMk id="5" creationId="{DA1293AC-AFC8-4A3C-BF2A-BACA36E394EA}"/>
          </ac:spMkLst>
        </pc:spChg>
      </pc:sldChg>
    </pc:docChg>
  </pc:docChgLst>
  <pc:docChgLst>
    <pc:chgData name="Jones, Albert [MD]" userId="S::aljones_mseanea.org#ext#@neahq.onmicrosoft.com::9e3d8165-1eea-49ba-adea-0c9c00351460" providerId="AD" clId="Web-{777D4472-2C2B-CB51-03D5-C07AA6935AE7}"/>
    <pc:docChg chg="addSld delSld modSld sldOrd">
      <pc:chgData name="Jones, Albert [MD]" userId="S::aljones_mseanea.org#ext#@neahq.onmicrosoft.com::9e3d8165-1eea-49ba-adea-0c9c00351460" providerId="AD" clId="Web-{777D4472-2C2B-CB51-03D5-C07AA6935AE7}" dt="2025-06-05T22:02:17.342" v="30" actId="20577"/>
      <pc:docMkLst>
        <pc:docMk/>
      </pc:docMkLst>
      <pc:sldChg chg="modSp">
        <pc:chgData name="Jones, Albert [MD]" userId="S::aljones_mseanea.org#ext#@neahq.onmicrosoft.com::9e3d8165-1eea-49ba-adea-0c9c00351460" providerId="AD" clId="Web-{777D4472-2C2B-CB51-03D5-C07AA6935AE7}" dt="2025-06-05T21:57:33.260" v="0"/>
        <pc:sldMkLst>
          <pc:docMk/>
          <pc:sldMk cId="3317857758" sldId="871"/>
        </pc:sldMkLst>
        <pc:spChg chg="mod">
          <ac:chgData name="Jones, Albert [MD]" userId="S::aljones_mseanea.org#ext#@neahq.onmicrosoft.com::9e3d8165-1eea-49ba-adea-0c9c00351460" providerId="AD" clId="Web-{777D4472-2C2B-CB51-03D5-C07AA6935AE7}" dt="2025-06-05T21:57:33.260" v="0"/>
          <ac:spMkLst>
            <pc:docMk/>
            <pc:sldMk cId="3317857758" sldId="871"/>
            <ac:spMk id="2" creationId="{00000000-0000-0000-0000-000000000000}"/>
          </ac:spMkLst>
        </pc:spChg>
      </pc:sldChg>
      <pc:sldChg chg="del">
        <pc:chgData name="Jones, Albert [MD]" userId="S::aljones_mseanea.org#ext#@neahq.onmicrosoft.com::9e3d8165-1eea-49ba-adea-0c9c00351460" providerId="AD" clId="Web-{777D4472-2C2B-CB51-03D5-C07AA6935AE7}" dt="2025-06-05T22:00:16.552" v="1"/>
        <pc:sldMkLst>
          <pc:docMk/>
          <pc:sldMk cId="2818077071" sldId="877"/>
        </pc:sldMkLst>
      </pc:sldChg>
      <pc:sldChg chg="del">
        <pc:chgData name="Jones, Albert [MD]" userId="S::aljones_mseanea.org#ext#@neahq.onmicrosoft.com::9e3d8165-1eea-49ba-adea-0c9c00351460" providerId="AD" clId="Web-{777D4472-2C2B-CB51-03D5-C07AA6935AE7}" dt="2025-06-05T22:00:17.381" v="2"/>
        <pc:sldMkLst>
          <pc:docMk/>
          <pc:sldMk cId="2214543872" sldId="878"/>
        </pc:sldMkLst>
      </pc:sldChg>
      <pc:sldChg chg="modSp add ord replId">
        <pc:chgData name="Jones, Albert [MD]" userId="S::aljones_mseanea.org#ext#@neahq.onmicrosoft.com::9e3d8165-1eea-49ba-adea-0c9c00351460" providerId="AD" clId="Web-{777D4472-2C2B-CB51-03D5-C07AA6935AE7}" dt="2025-06-05T22:02:17.342" v="30" actId="20577"/>
        <pc:sldMkLst>
          <pc:docMk/>
          <pc:sldMk cId="667615948" sldId="880"/>
        </pc:sldMkLst>
        <pc:spChg chg="mod">
          <ac:chgData name="Jones, Albert [MD]" userId="S::aljones_mseanea.org#ext#@neahq.onmicrosoft.com::9e3d8165-1eea-49ba-adea-0c9c00351460" providerId="AD" clId="Web-{777D4472-2C2B-CB51-03D5-C07AA6935AE7}" dt="2025-06-05T22:02:17.342" v="30" actId="20577"/>
          <ac:spMkLst>
            <pc:docMk/>
            <pc:sldMk cId="667615948" sldId="880"/>
            <ac:spMk id="4" creationId="{B535D0CA-CAEE-6D85-4B2B-DE21E9BDB26A}"/>
          </ac:spMkLst>
        </pc:spChg>
      </pc:sldChg>
    </pc:docChg>
  </pc:docChgLst>
  <pc:docChgLst>
    <pc:chgData name="Kail, Amanda [NEA-FO]" userId="S::akail@nea.org::57fa41ed-6196-4a36-b76e-152a844f9ae8" providerId="AD" clId="Web-{C2CB84D2-24BC-3707-5D2A-EFE908688FC3}"/>
    <pc:docChg chg="modSld">
      <pc:chgData name="Kail, Amanda [NEA-FO]" userId="S::akail@nea.org::57fa41ed-6196-4a36-b76e-152a844f9ae8" providerId="AD" clId="Web-{C2CB84D2-24BC-3707-5D2A-EFE908688FC3}" dt="2025-06-15T21:12:08.488" v="22" actId="20577"/>
      <pc:docMkLst>
        <pc:docMk/>
      </pc:docMkLst>
      <pc:sldChg chg="modSp">
        <pc:chgData name="Kail, Amanda [NEA-FO]" userId="S::akail@nea.org::57fa41ed-6196-4a36-b76e-152a844f9ae8" providerId="AD" clId="Web-{C2CB84D2-24BC-3707-5D2A-EFE908688FC3}" dt="2025-06-15T21:12:08.488" v="22" actId="20577"/>
        <pc:sldMkLst>
          <pc:docMk/>
          <pc:sldMk cId="3020573161" sldId="881"/>
        </pc:sldMkLst>
        <pc:spChg chg="mod">
          <ac:chgData name="Kail, Amanda [NEA-FO]" userId="S::akail@nea.org::57fa41ed-6196-4a36-b76e-152a844f9ae8" providerId="AD" clId="Web-{C2CB84D2-24BC-3707-5D2A-EFE908688FC3}" dt="2025-06-15T21:12:08.488" v="22" actId="20577"/>
          <ac:spMkLst>
            <pc:docMk/>
            <pc:sldMk cId="3020573161" sldId="881"/>
            <ac:spMk id="7" creationId="{AE692B36-48C2-5741-696D-4AFA7C2A234D}"/>
          </ac:spMkLst>
        </pc:spChg>
      </pc:sldChg>
      <pc:sldChg chg="modSp">
        <pc:chgData name="Kail, Amanda [NEA-FO]" userId="S::akail@nea.org::57fa41ed-6196-4a36-b76e-152a844f9ae8" providerId="AD" clId="Web-{C2CB84D2-24BC-3707-5D2A-EFE908688FC3}" dt="2025-06-15T21:11:31.346" v="9" actId="20577"/>
        <pc:sldMkLst>
          <pc:docMk/>
          <pc:sldMk cId="973149583" sldId="888"/>
        </pc:sldMkLst>
        <pc:spChg chg="mod">
          <ac:chgData name="Kail, Amanda [NEA-FO]" userId="S::akail@nea.org::57fa41ed-6196-4a36-b76e-152a844f9ae8" providerId="AD" clId="Web-{C2CB84D2-24BC-3707-5D2A-EFE908688FC3}" dt="2025-06-15T21:11:31.346" v="9" actId="20577"/>
          <ac:spMkLst>
            <pc:docMk/>
            <pc:sldMk cId="973149583" sldId="888"/>
            <ac:spMk id="3" creationId="{5976C08B-3372-53A1-1970-25E492DB2262}"/>
          </ac:spMkLst>
        </pc:spChg>
      </pc:sldChg>
    </pc:docChg>
  </pc:docChgLst>
  <pc:docChgLst>
    <pc:chgData name="Jones, Albert [MD]" userId="S::aljones_mseanea.org#ext#@neahq.onmicrosoft.com::9e3d8165-1eea-49ba-adea-0c9c00351460" providerId="AD" clId="Web-{76705112-DC08-D670-4056-8711EC930735}"/>
    <pc:docChg chg="modSld">
      <pc:chgData name="Jones, Albert [MD]" userId="S::aljones_mseanea.org#ext#@neahq.onmicrosoft.com::9e3d8165-1eea-49ba-adea-0c9c00351460" providerId="AD" clId="Web-{76705112-DC08-D670-4056-8711EC930735}" dt="2025-06-18T17:50:20.955" v="4" actId="20577"/>
      <pc:docMkLst>
        <pc:docMk/>
      </pc:docMkLst>
      <pc:sldChg chg="modSp">
        <pc:chgData name="Jones, Albert [MD]" userId="S::aljones_mseanea.org#ext#@neahq.onmicrosoft.com::9e3d8165-1eea-49ba-adea-0c9c00351460" providerId="AD" clId="Web-{76705112-DC08-D670-4056-8711EC930735}" dt="2025-06-18T17:50:20.955" v="4" actId="20577"/>
        <pc:sldMkLst>
          <pc:docMk/>
          <pc:sldMk cId="667615948" sldId="880"/>
        </pc:sldMkLst>
        <pc:spChg chg="mod">
          <ac:chgData name="Jones, Albert [MD]" userId="S::aljones_mseanea.org#ext#@neahq.onmicrosoft.com::9e3d8165-1eea-49ba-adea-0c9c00351460" providerId="AD" clId="Web-{76705112-DC08-D670-4056-8711EC930735}" dt="2025-06-18T17:50:20.955" v="4" actId="20577"/>
          <ac:spMkLst>
            <pc:docMk/>
            <pc:sldMk cId="667615948" sldId="880"/>
            <ac:spMk id="4" creationId="{B535D0CA-CAEE-6D85-4B2B-DE21E9BDB26A}"/>
          </ac:spMkLst>
        </pc:spChg>
      </pc:sldChg>
    </pc:docChg>
  </pc:docChgLst>
  <pc:docChgLst>
    <pc:chgData name="Jones, Albert [MD]" userId="S::aljones_mseanea.org#ext#@neahq.onmicrosoft.com::9e3d8165-1eea-49ba-adea-0c9c00351460" providerId="AD" clId="Web-{50763212-FD32-5041-B30B-E2E68E3CD117}"/>
    <pc:docChg chg="modSld sldOrd">
      <pc:chgData name="Jones, Albert [MD]" userId="S::aljones_mseanea.org#ext#@neahq.onmicrosoft.com::9e3d8165-1eea-49ba-adea-0c9c00351460" providerId="AD" clId="Web-{50763212-FD32-5041-B30B-E2E68E3CD117}" dt="2025-06-11T15:58:41.205" v="44"/>
      <pc:docMkLst>
        <pc:docMk/>
      </pc:docMkLst>
      <pc:sldChg chg="ord">
        <pc:chgData name="Jones, Albert [MD]" userId="S::aljones_mseanea.org#ext#@neahq.onmicrosoft.com::9e3d8165-1eea-49ba-adea-0c9c00351460" providerId="AD" clId="Web-{50763212-FD32-5041-B30B-E2E68E3CD117}" dt="2025-06-11T15:58:41.189" v="39"/>
        <pc:sldMkLst>
          <pc:docMk/>
          <pc:sldMk cId="1684071720" sldId="815"/>
        </pc:sldMkLst>
      </pc:sldChg>
      <pc:sldChg chg="modSp">
        <pc:chgData name="Jones, Albert [MD]" userId="S::aljones_mseanea.org#ext#@neahq.onmicrosoft.com::9e3d8165-1eea-49ba-adea-0c9c00351460" providerId="AD" clId="Web-{50763212-FD32-5041-B30B-E2E68E3CD117}" dt="2025-06-11T15:56:57.357" v="8" actId="20577"/>
        <pc:sldMkLst>
          <pc:docMk/>
          <pc:sldMk cId="2045721845" sldId="864"/>
        </pc:sldMkLst>
        <pc:spChg chg="mod">
          <ac:chgData name="Jones, Albert [MD]" userId="S::aljones_mseanea.org#ext#@neahq.onmicrosoft.com::9e3d8165-1eea-49ba-adea-0c9c00351460" providerId="AD" clId="Web-{50763212-FD32-5041-B30B-E2E68E3CD117}" dt="2025-06-11T15:56:57.357" v="8" actId="20577"/>
          <ac:spMkLst>
            <pc:docMk/>
            <pc:sldMk cId="2045721845" sldId="864"/>
            <ac:spMk id="3" creationId="{E90F637A-28BF-4A83-9C2E-79664D85C545}"/>
          </ac:spMkLst>
        </pc:spChg>
      </pc:sldChg>
      <pc:sldChg chg="ord">
        <pc:chgData name="Jones, Albert [MD]" userId="S::aljones_mseanea.org#ext#@neahq.onmicrosoft.com::9e3d8165-1eea-49ba-adea-0c9c00351460" providerId="AD" clId="Web-{50763212-FD32-5041-B30B-E2E68E3CD117}" dt="2025-06-11T15:58:34.314" v="27"/>
        <pc:sldMkLst>
          <pc:docMk/>
          <pc:sldMk cId="3317857758" sldId="871"/>
        </pc:sldMkLst>
      </pc:sldChg>
      <pc:sldChg chg="ord">
        <pc:chgData name="Jones, Albert [MD]" userId="S::aljones_mseanea.org#ext#@neahq.onmicrosoft.com::9e3d8165-1eea-49ba-adea-0c9c00351460" providerId="AD" clId="Web-{50763212-FD32-5041-B30B-E2E68E3CD117}" dt="2025-06-11T15:58:34.314" v="28"/>
        <pc:sldMkLst>
          <pc:docMk/>
          <pc:sldMk cId="1512713702" sldId="872"/>
        </pc:sldMkLst>
      </pc:sldChg>
      <pc:sldChg chg="ord">
        <pc:chgData name="Jones, Albert [MD]" userId="S::aljones_mseanea.org#ext#@neahq.onmicrosoft.com::9e3d8165-1eea-49ba-adea-0c9c00351460" providerId="AD" clId="Web-{50763212-FD32-5041-B30B-E2E68E3CD117}" dt="2025-06-11T15:58:41.189" v="38"/>
        <pc:sldMkLst>
          <pc:docMk/>
          <pc:sldMk cId="3020573161" sldId="881"/>
        </pc:sldMkLst>
      </pc:sldChg>
      <pc:sldChg chg="ord">
        <pc:chgData name="Jones, Albert [MD]" userId="S::aljones_mseanea.org#ext#@neahq.onmicrosoft.com::9e3d8165-1eea-49ba-adea-0c9c00351460" providerId="AD" clId="Web-{50763212-FD32-5041-B30B-E2E68E3CD117}" dt="2025-06-11T15:58:41.205" v="40"/>
        <pc:sldMkLst>
          <pc:docMk/>
          <pc:sldMk cId="3100364117" sldId="886"/>
        </pc:sldMkLst>
      </pc:sldChg>
      <pc:sldChg chg="ord">
        <pc:chgData name="Jones, Albert [MD]" userId="S::aljones_mseanea.org#ext#@neahq.onmicrosoft.com::9e3d8165-1eea-49ba-adea-0c9c00351460" providerId="AD" clId="Web-{50763212-FD32-5041-B30B-E2E68E3CD117}" dt="2025-06-11T15:58:41.205" v="41"/>
        <pc:sldMkLst>
          <pc:docMk/>
          <pc:sldMk cId="1441560279" sldId="887"/>
        </pc:sldMkLst>
      </pc:sldChg>
      <pc:sldChg chg="ord">
        <pc:chgData name="Jones, Albert [MD]" userId="S::aljones_mseanea.org#ext#@neahq.onmicrosoft.com::9e3d8165-1eea-49ba-adea-0c9c00351460" providerId="AD" clId="Web-{50763212-FD32-5041-B30B-E2E68E3CD117}" dt="2025-06-11T15:58:41.205" v="42"/>
        <pc:sldMkLst>
          <pc:docMk/>
          <pc:sldMk cId="973149583" sldId="888"/>
        </pc:sldMkLst>
      </pc:sldChg>
      <pc:sldChg chg="ord">
        <pc:chgData name="Jones, Albert [MD]" userId="S::aljones_mseanea.org#ext#@neahq.onmicrosoft.com::9e3d8165-1eea-49ba-adea-0c9c00351460" providerId="AD" clId="Web-{50763212-FD32-5041-B30B-E2E68E3CD117}" dt="2025-06-11T15:58:41.205" v="43"/>
        <pc:sldMkLst>
          <pc:docMk/>
          <pc:sldMk cId="2667448489" sldId="889"/>
        </pc:sldMkLst>
      </pc:sldChg>
      <pc:sldChg chg="ord">
        <pc:chgData name="Jones, Albert [MD]" userId="S::aljones_mseanea.org#ext#@neahq.onmicrosoft.com::9e3d8165-1eea-49ba-adea-0c9c00351460" providerId="AD" clId="Web-{50763212-FD32-5041-B30B-E2E68E3CD117}" dt="2025-06-11T15:58:41.205" v="44"/>
        <pc:sldMkLst>
          <pc:docMk/>
          <pc:sldMk cId="2280624670" sldId="890"/>
        </pc:sldMkLst>
      </pc:sldChg>
      <pc:sldChg chg="ord">
        <pc:chgData name="Jones, Albert [MD]" userId="S::aljones_mseanea.org#ext#@neahq.onmicrosoft.com::9e3d8165-1eea-49ba-adea-0c9c00351460" providerId="AD" clId="Web-{50763212-FD32-5041-B30B-E2E68E3CD117}" dt="2025-06-11T15:58:41.189" v="37"/>
        <pc:sldMkLst>
          <pc:docMk/>
          <pc:sldMk cId="676733451" sldId="892"/>
        </pc:sldMkLst>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C49DA8-4D15-42DB-A2F6-AA2AEF726A4E}" type="doc">
      <dgm:prSet loTypeId="urn:microsoft.com/office/officeart/2009/3/layout/RandomtoResultProcess" loCatId="process" qsTypeId="urn:microsoft.com/office/officeart/2005/8/quickstyle/simple1" qsCatId="simple" csTypeId="urn:microsoft.com/office/officeart/2005/8/colors/colorful1" csCatId="colorful" phldr="1"/>
      <dgm:spPr/>
      <dgm:t>
        <a:bodyPr/>
        <a:lstStyle/>
        <a:p>
          <a:endParaRPr lang="en-US"/>
        </a:p>
      </dgm:t>
    </dgm:pt>
    <dgm:pt modelId="{4F19ADFF-7FA3-45FC-9213-7974DFBA27D5}">
      <dgm:prSet phldrT="[Text]"/>
      <dgm:spPr/>
      <dgm:t>
        <a:bodyPr/>
        <a:lstStyle/>
        <a:p>
          <a:r>
            <a:rPr lang="en-US"/>
            <a:t>Community </a:t>
          </a:r>
        </a:p>
      </dgm:t>
    </dgm:pt>
    <dgm:pt modelId="{F3C5B0ED-9A12-46B9-BF04-6D8347F392F4}" type="parTrans" cxnId="{D535FC64-4579-4798-BBBC-950E589ED734}">
      <dgm:prSet/>
      <dgm:spPr/>
      <dgm:t>
        <a:bodyPr/>
        <a:lstStyle/>
        <a:p>
          <a:endParaRPr lang="en-US"/>
        </a:p>
      </dgm:t>
    </dgm:pt>
    <dgm:pt modelId="{C7982466-331C-47FD-935B-8C3807D13EC1}" type="sibTrans" cxnId="{D535FC64-4579-4798-BBBC-950E589ED734}">
      <dgm:prSet/>
      <dgm:spPr/>
      <dgm:t>
        <a:bodyPr/>
        <a:lstStyle/>
        <a:p>
          <a:endParaRPr lang="en-US"/>
        </a:p>
      </dgm:t>
    </dgm:pt>
    <dgm:pt modelId="{AE6D84C8-1BC0-4CBE-9B27-0A775F74E777}">
      <dgm:prSet phldrT="[Text]"/>
      <dgm:spPr/>
      <dgm:t>
        <a:bodyPr/>
        <a:lstStyle/>
        <a:p>
          <a:r>
            <a:rPr lang="en-US"/>
            <a:t>Common Values and Interests</a:t>
          </a:r>
        </a:p>
      </dgm:t>
    </dgm:pt>
    <dgm:pt modelId="{DE422531-7EB1-416D-B7AB-694D424B5A8F}" type="parTrans" cxnId="{156EE9DB-FCEE-420D-B135-045EC34F6018}">
      <dgm:prSet/>
      <dgm:spPr/>
      <dgm:t>
        <a:bodyPr/>
        <a:lstStyle/>
        <a:p>
          <a:endParaRPr lang="en-US"/>
        </a:p>
      </dgm:t>
    </dgm:pt>
    <dgm:pt modelId="{2AF1ACD0-D0D1-44F4-8B3C-6342753A314B}" type="sibTrans" cxnId="{156EE9DB-FCEE-420D-B135-045EC34F6018}">
      <dgm:prSet/>
      <dgm:spPr/>
      <dgm:t>
        <a:bodyPr/>
        <a:lstStyle/>
        <a:p>
          <a:endParaRPr lang="en-US"/>
        </a:p>
      </dgm:t>
    </dgm:pt>
    <dgm:pt modelId="{0A7852AE-E0A8-4428-9935-E14D74B3232A}">
      <dgm:prSet phldrT="[Text]"/>
      <dgm:spPr/>
      <dgm:t>
        <a:bodyPr/>
        <a:lstStyle/>
        <a:p>
          <a:r>
            <a:rPr lang="en-US"/>
            <a:t>Constituency</a:t>
          </a:r>
        </a:p>
      </dgm:t>
    </dgm:pt>
    <dgm:pt modelId="{8E47D53F-353B-400F-9ACE-5E2DE410FDDB}" type="parTrans" cxnId="{BEEA3D68-68C0-4DB2-B458-A7EF61C8201D}">
      <dgm:prSet/>
      <dgm:spPr/>
      <dgm:t>
        <a:bodyPr/>
        <a:lstStyle/>
        <a:p>
          <a:endParaRPr lang="en-US"/>
        </a:p>
      </dgm:t>
    </dgm:pt>
    <dgm:pt modelId="{0B20F582-F3E7-4EE9-8E49-929E58750A4E}" type="sibTrans" cxnId="{BEEA3D68-68C0-4DB2-B458-A7EF61C8201D}">
      <dgm:prSet/>
      <dgm:spPr/>
      <dgm:t>
        <a:bodyPr/>
        <a:lstStyle/>
        <a:p>
          <a:endParaRPr lang="en-US"/>
        </a:p>
      </dgm:t>
    </dgm:pt>
    <dgm:pt modelId="{05A2C372-EF99-4F97-B8B9-39DA97345250}">
      <dgm:prSet phldrT="[Text]"/>
      <dgm:spPr/>
      <dgm:t>
        <a:bodyPr/>
        <a:lstStyle/>
        <a:p>
          <a:r>
            <a:rPr lang="en-US"/>
            <a:t>Commit to Act to Achieve Common Goal</a:t>
          </a:r>
        </a:p>
      </dgm:t>
    </dgm:pt>
    <dgm:pt modelId="{CC8B6933-FF3F-4836-8025-3D4D24318252}" type="parTrans" cxnId="{4A69A016-AD8A-4ED9-997B-85D3FC1348B5}">
      <dgm:prSet/>
      <dgm:spPr/>
      <dgm:t>
        <a:bodyPr/>
        <a:lstStyle/>
        <a:p>
          <a:endParaRPr lang="en-US"/>
        </a:p>
      </dgm:t>
    </dgm:pt>
    <dgm:pt modelId="{5F3C92E0-46BE-45B7-96A5-F53CBD511EAC}" type="sibTrans" cxnId="{4A69A016-AD8A-4ED9-997B-85D3FC1348B5}">
      <dgm:prSet/>
      <dgm:spPr/>
      <dgm:t>
        <a:bodyPr/>
        <a:lstStyle/>
        <a:p>
          <a:endParaRPr lang="en-US"/>
        </a:p>
      </dgm:t>
    </dgm:pt>
    <dgm:pt modelId="{FD738205-B3BF-44B9-9206-4D3496573F38}" type="pres">
      <dgm:prSet presAssocID="{ABC49DA8-4D15-42DB-A2F6-AA2AEF726A4E}" presName="Name0" presStyleCnt="0">
        <dgm:presLayoutVars>
          <dgm:dir/>
          <dgm:animOne val="branch"/>
          <dgm:animLvl val="lvl"/>
        </dgm:presLayoutVars>
      </dgm:prSet>
      <dgm:spPr/>
      <dgm:t>
        <a:bodyPr/>
        <a:lstStyle/>
        <a:p>
          <a:endParaRPr lang="en-US"/>
        </a:p>
      </dgm:t>
    </dgm:pt>
    <dgm:pt modelId="{59160DE0-3B71-4EC2-AE10-8DFCD271565C}" type="pres">
      <dgm:prSet presAssocID="{4F19ADFF-7FA3-45FC-9213-7974DFBA27D5}" presName="chaos" presStyleCnt="0"/>
      <dgm:spPr/>
    </dgm:pt>
    <dgm:pt modelId="{CFBAAA7B-39D5-4999-B122-42F7DF2807D0}" type="pres">
      <dgm:prSet presAssocID="{4F19ADFF-7FA3-45FC-9213-7974DFBA27D5}" presName="parTx1" presStyleLbl="revTx" presStyleIdx="0" presStyleCnt="3"/>
      <dgm:spPr/>
      <dgm:t>
        <a:bodyPr/>
        <a:lstStyle/>
        <a:p>
          <a:endParaRPr lang="en-US"/>
        </a:p>
      </dgm:t>
    </dgm:pt>
    <dgm:pt modelId="{644833C6-BCAC-4519-939E-202B93B0FA90}" type="pres">
      <dgm:prSet presAssocID="{4F19ADFF-7FA3-45FC-9213-7974DFBA27D5}" presName="desTx1" presStyleLbl="revTx" presStyleIdx="1" presStyleCnt="3">
        <dgm:presLayoutVars>
          <dgm:bulletEnabled val="1"/>
        </dgm:presLayoutVars>
      </dgm:prSet>
      <dgm:spPr/>
      <dgm:t>
        <a:bodyPr/>
        <a:lstStyle/>
        <a:p>
          <a:endParaRPr lang="en-US"/>
        </a:p>
      </dgm:t>
    </dgm:pt>
    <dgm:pt modelId="{A5E51C9E-6744-4A97-B981-D2BC2EF16D41}" type="pres">
      <dgm:prSet presAssocID="{4F19ADFF-7FA3-45FC-9213-7974DFBA27D5}" presName="c1" presStyleLbl="node1" presStyleIdx="0" presStyleCnt="19"/>
      <dgm:spPr/>
    </dgm:pt>
    <dgm:pt modelId="{572B9733-2443-4AA7-852E-BFFDC00670CE}" type="pres">
      <dgm:prSet presAssocID="{4F19ADFF-7FA3-45FC-9213-7974DFBA27D5}" presName="c2" presStyleLbl="node1" presStyleIdx="1" presStyleCnt="19"/>
      <dgm:spPr/>
    </dgm:pt>
    <dgm:pt modelId="{D0FCF929-2AF1-4A49-8404-15A8C93D9FE8}" type="pres">
      <dgm:prSet presAssocID="{4F19ADFF-7FA3-45FC-9213-7974DFBA27D5}" presName="c3" presStyleLbl="node1" presStyleIdx="2" presStyleCnt="19"/>
      <dgm:spPr/>
    </dgm:pt>
    <dgm:pt modelId="{92A58EB7-FEC9-4C91-B4AE-1F13BFE5DEEC}" type="pres">
      <dgm:prSet presAssocID="{4F19ADFF-7FA3-45FC-9213-7974DFBA27D5}" presName="c4" presStyleLbl="node1" presStyleIdx="3" presStyleCnt="19"/>
      <dgm:spPr/>
    </dgm:pt>
    <dgm:pt modelId="{0E071D2F-2AB5-46FB-83C6-CFE0902C37D4}" type="pres">
      <dgm:prSet presAssocID="{4F19ADFF-7FA3-45FC-9213-7974DFBA27D5}" presName="c5" presStyleLbl="node1" presStyleIdx="4" presStyleCnt="19"/>
      <dgm:spPr/>
    </dgm:pt>
    <dgm:pt modelId="{484E7516-68EF-4492-A932-AE7FB3236FFD}" type="pres">
      <dgm:prSet presAssocID="{4F19ADFF-7FA3-45FC-9213-7974DFBA27D5}" presName="c6" presStyleLbl="node1" presStyleIdx="5" presStyleCnt="19"/>
      <dgm:spPr/>
    </dgm:pt>
    <dgm:pt modelId="{37C21CEC-BCD2-49EA-A018-129FF6B15D75}" type="pres">
      <dgm:prSet presAssocID="{4F19ADFF-7FA3-45FC-9213-7974DFBA27D5}" presName="c7" presStyleLbl="node1" presStyleIdx="6" presStyleCnt="19"/>
      <dgm:spPr/>
    </dgm:pt>
    <dgm:pt modelId="{F46FCADD-F502-4F6E-8F85-6D71C2098FAE}" type="pres">
      <dgm:prSet presAssocID="{4F19ADFF-7FA3-45FC-9213-7974DFBA27D5}" presName="c8" presStyleLbl="node1" presStyleIdx="7" presStyleCnt="19"/>
      <dgm:spPr/>
    </dgm:pt>
    <dgm:pt modelId="{0C329CB3-7E71-43C5-A4E8-165BE8B775F2}" type="pres">
      <dgm:prSet presAssocID="{4F19ADFF-7FA3-45FC-9213-7974DFBA27D5}" presName="c9" presStyleLbl="node1" presStyleIdx="8" presStyleCnt="19"/>
      <dgm:spPr/>
    </dgm:pt>
    <dgm:pt modelId="{79249F49-4E0F-4A7E-ACFA-42C71EED100B}" type="pres">
      <dgm:prSet presAssocID="{4F19ADFF-7FA3-45FC-9213-7974DFBA27D5}" presName="c10" presStyleLbl="node1" presStyleIdx="9" presStyleCnt="19"/>
      <dgm:spPr/>
    </dgm:pt>
    <dgm:pt modelId="{54569708-EB23-4D36-83F7-25648DB8F3A0}" type="pres">
      <dgm:prSet presAssocID="{4F19ADFF-7FA3-45FC-9213-7974DFBA27D5}" presName="c11" presStyleLbl="node1" presStyleIdx="10" presStyleCnt="19"/>
      <dgm:spPr/>
    </dgm:pt>
    <dgm:pt modelId="{B09F9189-FA52-4556-A7F2-BC71D1F31E03}" type="pres">
      <dgm:prSet presAssocID="{4F19ADFF-7FA3-45FC-9213-7974DFBA27D5}" presName="c12" presStyleLbl="node1" presStyleIdx="11" presStyleCnt="19"/>
      <dgm:spPr/>
    </dgm:pt>
    <dgm:pt modelId="{A48C07B5-2F5B-4723-BC43-4810A626CDE3}" type="pres">
      <dgm:prSet presAssocID="{4F19ADFF-7FA3-45FC-9213-7974DFBA27D5}" presName="c13" presStyleLbl="node1" presStyleIdx="12" presStyleCnt="19"/>
      <dgm:spPr/>
    </dgm:pt>
    <dgm:pt modelId="{6C83CCF9-AB5A-49B3-8253-560E1870C008}" type="pres">
      <dgm:prSet presAssocID="{4F19ADFF-7FA3-45FC-9213-7974DFBA27D5}" presName="c14" presStyleLbl="node1" presStyleIdx="13" presStyleCnt="19"/>
      <dgm:spPr/>
    </dgm:pt>
    <dgm:pt modelId="{AD1A2CF3-D931-41AD-9872-CCC2FC256C6F}" type="pres">
      <dgm:prSet presAssocID="{4F19ADFF-7FA3-45FC-9213-7974DFBA27D5}" presName="c15" presStyleLbl="node1" presStyleIdx="14" presStyleCnt="19"/>
      <dgm:spPr/>
    </dgm:pt>
    <dgm:pt modelId="{4563839B-E980-4C35-A5EA-E3A4A9466618}" type="pres">
      <dgm:prSet presAssocID="{4F19ADFF-7FA3-45FC-9213-7974DFBA27D5}" presName="c16" presStyleLbl="node1" presStyleIdx="15" presStyleCnt="19"/>
      <dgm:spPr/>
    </dgm:pt>
    <dgm:pt modelId="{DA61FB75-845F-4664-A5E9-1334BF4F4596}" type="pres">
      <dgm:prSet presAssocID="{4F19ADFF-7FA3-45FC-9213-7974DFBA27D5}" presName="c17" presStyleLbl="node1" presStyleIdx="16" presStyleCnt="19"/>
      <dgm:spPr/>
    </dgm:pt>
    <dgm:pt modelId="{2427A5F3-D0E6-4005-9BAB-4367C782DBFC}" type="pres">
      <dgm:prSet presAssocID="{4F19ADFF-7FA3-45FC-9213-7974DFBA27D5}" presName="c18" presStyleLbl="node1" presStyleIdx="17" presStyleCnt="19"/>
      <dgm:spPr/>
    </dgm:pt>
    <dgm:pt modelId="{1E4061C3-4327-4187-8423-E36335E2866A}" type="pres">
      <dgm:prSet presAssocID="{C7982466-331C-47FD-935B-8C3807D13EC1}" presName="chevronComposite1" presStyleCnt="0"/>
      <dgm:spPr/>
    </dgm:pt>
    <dgm:pt modelId="{DC74E1DF-6901-4F84-AD32-683C3ECC152D}" type="pres">
      <dgm:prSet presAssocID="{C7982466-331C-47FD-935B-8C3807D13EC1}" presName="chevron1" presStyleLbl="sibTrans2D1" presStyleIdx="0" presStyleCnt="2"/>
      <dgm:spPr/>
    </dgm:pt>
    <dgm:pt modelId="{23884A10-1252-46CE-B9F4-ECCF361DE2CB}" type="pres">
      <dgm:prSet presAssocID="{C7982466-331C-47FD-935B-8C3807D13EC1}" presName="spChevron1" presStyleCnt="0"/>
      <dgm:spPr/>
    </dgm:pt>
    <dgm:pt modelId="{00B0C134-A5C9-4C87-84F4-9AC2155673A8}" type="pres">
      <dgm:prSet presAssocID="{C7982466-331C-47FD-935B-8C3807D13EC1}" presName="overlap" presStyleCnt="0"/>
      <dgm:spPr/>
    </dgm:pt>
    <dgm:pt modelId="{5E2BE1E0-FB83-414F-A183-B332C1E1BA4F}" type="pres">
      <dgm:prSet presAssocID="{C7982466-331C-47FD-935B-8C3807D13EC1}" presName="chevronComposite2" presStyleCnt="0"/>
      <dgm:spPr/>
    </dgm:pt>
    <dgm:pt modelId="{AC85984F-E3A2-48B2-ABC4-9AF332F70D74}" type="pres">
      <dgm:prSet presAssocID="{C7982466-331C-47FD-935B-8C3807D13EC1}" presName="chevron2" presStyleLbl="sibTrans2D1" presStyleIdx="1" presStyleCnt="2"/>
      <dgm:spPr/>
    </dgm:pt>
    <dgm:pt modelId="{2F4DBCE0-0102-4197-8A75-DDCCFB5C5B13}" type="pres">
      <dgm:prSet presAssocID="{C7982466-331C-47FD-935B-8C3807D13EC1}" presName="spChevron2" presStyleCnt="0"/>
      <dgm:spPr/>
    </dgm:pt>
    <dgm:pt modelId="{EFB098CE-F4CE-47E9-9D7D-1AD8668E4A24}" type="pres">
      <dgm:prSet presAssocID="{0A7852AE-E0A8-4428-9935-E14D74B3232A}" presName="last" presStyleCnt="0"/>
      <dgm:spPr/>
    </dgm:pt>
    <dgm:pt modelId="{5D1152FB-AA97-48C8-91F0-065FC8DA2354}" type="pres">
      <dgm:prSet presAssocID="{0A7852AE-E0A8-4428-9935-E14D74B3232A}" presName="circleTx" presStyleLbl="node1" presStyleIdx="18" presStyleCnt="19"/>
      <dgm:spPr/>
      <dgm:t>
        <a:bodyPr/>
        <a:lstStyle/>
        <a:p>
          <a:endParaRPr lang="en-US"/>
        </a:p>
      </dgm:t>
    </dgm:pt>
    <dgm:pt modelId="{3005841D-097B-429A-9BD4-C2413FFA754C}" type="pres">
      <dgm:prSet presAssocID="{0A7852AE-E0A8-4428-9935-E14D74B3232A}" presName="desTxN" presStyleLbl="revTx" presStyleIdx="2" presStyleCnt="3">
        <dgm:presLayoutVars>
          <dgm:bulletEnabled val="1"/>
        </dgm:presLayoutVars>
      </dgm:prSet>
      <dgm:spPr/>
      <dgm:t>
        <a:bodyPr/>
        <a:lstStyle/>
        <a:p>
          <a:endParaRPr lang="en-US"/>
        </a:p>
      </dgm:t>
    </dgm:pt>
    <dgm:pt modelId="{9F7628C4-6FA3-48AD-9B59-AB35B04FDA81}" type="pres">
      <dgm:prSet presAssocID="{0A7852AE-E0A8-4428-9935-E14D74B3232A}" presName="spN" presStyleCnt="0"/>
      <dgm:spPr/>
    </dgm:pt>
  </dgm:ptLst>
  <dgm:cxnLst>
    <dgm:cxn modelId="{BEEA3D68-68C0-4DB2-B458-A7EF61C8201D}" srcId="{ABC49DA8-4D15-42DB-A2F6-AA2AEF726A4E}" destId="{0A7852AE-E0A8-4428-9935-E14D74B3232A}" srcOrd="1" destOrd="0" parTransId="{8E47D53F-353B-400F-9ACE-5E2DE410FDDB}" sibTransId="{0B20F582-F3E7-4EE9-8E49-929E58750A4E}"/>
    <dgm:cxn modelId="{9D234D70-BEAB-4DD7-AFDB-C7DFBEE09040}" type="presOf" srcId="{4F19ADFF-7FA3-45FC-9213-7974DFBA27D5}" destId="{CFBAAA7B-39D5-4999-B122-42F7DF2807D0}" srcOrd="0" destOrd="0" presId="urn:microsoft.com/office/officeart/2009/3/layout/RandomtoResultProcess"/>
    <dgm:cxn modelId="{4A69A016-AD8A-4ED9-997B-85D3FC1348B5}" srcId="{0A7852AE-E0A8-4428-9935-E14D74B3232A}" destId="{05A2C372-EF99-4F97-B8B9-39DA97345250}" srcOrd="0" destOrd="0" parTransId="{CC8B6933-FF3F-4836-8025-3D4D24318252}" sibTransId="{5F3C92E0-46BE-45B7-96A5-F53CBD511EAC}"/>
    <dgm:cxn modelId="{089D68AD-E8B1-4188-A977-A96EC5BACF27}" type="presOf" srcId="{ABC49DA8-4D15-42DB-A2F6-AA2AEF726A4E}" destId="{FD738205-B3BF-44B9-9206-4D3496573F38}" srcOrd="0" destOrd="0" presId="urn:microsoft.com/office/officeart/2009/3/layout/RandomtoResultProcess"/>
    <dgm:cxn modelId="{4846EC60-1418-4CE6-8115-CEBCCC38609E}" type="presOf" srcId="{0A7852AE-E0A8-4428-9935-E14D74B3232A}" destId="{5D1152FB-AA97-48C8-91F0-065FC8DA2354}" srcOrd="0" destOrd="0" presId="urn:microsoft.com/office/officeart/2009/3/layout/RandomtoResultProcess"/>
    <dgm:cxn modelId="{106B7149-947D-4C3B-A3EB-3B5A68F14740}" type="presOf" srcId="{05A2C372-EF99-4F97-B8B9-39DA97345250}" destId="{3005841D-097B-429A-9BD4-C2413FFA754C}" srcOrd="0" destOrd="0" presId="urn:microsoft.com/office/officeart/2009/3/layout/RandomtoResultProcess"/>
    <dgm:cxn modelId="{156EE9DB-FCEE-420D-B135-045EC34F6018}" srcId="{4F19ADFF-7FA3-45FC-9213-7974DFBA27D5}" destId="{AE6D84C8-1BC0-4CBE-9B27-0A775F74E777}" srcOrd="0" destOrd="0" parTransId="{DE422531-7EB1-416D-B7AB-694D424B5A8F}" sibTransId="{2AF1ACD0-D0D1-44F4-8B3C-6342753A314B}"/>
    <dgm:cxn modelId="{1695AE32-3F5C-473D-ACF6-221BD286DAB1}" type="presOf" srcId="{AE6D84C8-1BC0-4CBE-9B27-0A775F74E777}" destId="{644833C6-BCAC-4519-939E-202B93B0FA90}" srcOrd="0" destOrd="0" presId="urn:microsoft.com/office/officeart/2009/3/layout/RandomtoResultProcess"/>
    <dgm:cxn modelId="{D535FC64-4579-4798-BBBC-950E589ED734}" srcId="{ABC49DA8-4D15-42DB-A2F6-AA2AEF726A4E}" destId="{4F19ADFF-7FA3-45FC-9213-7974DFBA27D5}" srcOrd="0" destOrd="0" parTransId="{F3C5B0ED-9A12-46B9-BF04-6D8347F392F4}" sibTransId="{C7982466-331C-47FD-935B-8C3807D13EC1}"/>
    <dgm:cxn modelId="{D2605E60-0A0B-4CA2-A33D-11CEBB5BF0D6}" type="presParOf" srcId="{FD738205-B3BF-44B9-9206-4D3496573F38}" destId="{59160DE0-3B71-4EC2-AE10-8DFCD271565C}" srcOrd="0" destOrd="0" presId="urn:microsoft.com/office/officeart/2009/3/layout/RandomtoResultProcess"/>
    <dgm:cxn modelId="{3E8F71FA-0AF5-4B7B-A901-01E678E9E777}" type="presParOf" srcId="{59160DE0-3B71-4EC2-AE10-8DFCD271565C}" destId="{CFBAAA7B-39D5-4999-B122-42F7DF2807D0}" srcOrd="0" destOrd="0" presId="urn:microsoft.com/office/officeart/2009/3/layout/RandomtoResultProcess"/>
    <dgm:cxn modelId="{E93E1D91-C3A1-458A-8B70-B8D054619EF7}" type="presParOf" srcId="{59160DE0-3B71-4EC2-AE10-8DFCD271565C}" destId="{644833C6-BCAC-4519-939E-202B93B0FA90}" srcOrd="1" destOrd="0" presId="urn:microsoft.com/office/officeart/2009/3/layout/RandomtoResultProcess"/>
    <dgm:cxn modelId="{2D6CA18B-3094-46CA-A67C-D04CE88B07D3}" type="presParOf" srcId="{59160DE0-3B71-4EC2-AE10-8DFCD271565C}" destId="{A5E51C9E-6744-4A97-B981-D2BC2EF16D41}" srcOrd="2" destOrd="0" presId="urn:microsoft.com/office/officeart/2009/3/layout/RandomtoResultProcess"/>
    <dgm:cxn modelId="{E2FC3AC3-64D1-4D0D-B3B7-D4B4D16E60F6}" type="presParOf" srcId="{59160DE0-3B71-4EC2-AE10-8DFCD271565C}" destId="{572B9733-2443-4AA7-852E-BFFDC00670CE}" srcOrd="3" destOrd="0" presId="urn:microsoft.com/office/officeart/2009/3/layout/RandomtoResultProcess"/>
    <dgm:cxn modelId="{FFD068DD-71C0-4EB9-B015-CD0B00329740}" type="presParOf" srcId="{59160DE0-3B71-4EC2-AE10-8DFCD271565C}" destId="{D0FCF929-2AF1-4A49-8404-15A8C93D9FE8}" srcOrd="4" destOrd="0" presId="urn:microsoft.com/office/officeart/2009/3/layout/RandomtoResultProcess"/>
    <dgm:cxn modelId="{87259603-715C-463D-908B-8DBC8959362E}" type="presParOf" srcId="{59160DE0-3B71-4EC2-AE10-8DFCD271565C}" destId="{92A58EB7-FEC9-4C91-B4AE-1F13BFE5DEEC}" srcOrd="5" destOrd="0" presId="urn:microsoft.com/office/officeart/2009/3/layout/RandomtoResultProcess"/>
    <dgm:cxn modelId="{158E7509-2919-4AB0-B201-F900D2AFDBF8}" type="presParOf" srcId="{59160DE0-3B71-4EC2-AE10-8DFCD271565C}" destId="{0E071D2F-2AB5-46FB-83C6-CFE0902C37D4}" srcOrd="6" destOrd="0" presId="urn:microsoft.com/office/officeart/2009/3/layout/RandomtoResultProcess"/>
    <dgm:cxn modelId="{599304C0-801B-4708-A712-C0589C1357E8}" type="presParOf" srcId="{59160DE0-3B71-4EC2-AE10-8DFCD271565C}" destId="{484E7516-68EF-4492-A932-AE7FB3236FFD}" srcOrd="7" destOrd="0" presId="urn:microsoft.com/office/officeart/2009/3/layout/RandomtoResultProcess"/>
    <dgm:cxn modelId="{EBA2446C-011C-45F6-BF9C-C3EFB301FC17}" type="presParOf" srcId="{59160DE0-3B71-4EC2-AE10-8DFCD271565C}" destId="{37C21CEC-BCD2-49EA-A018-129FF6B15D75}" srcOrd="8" destOrd="0" presId="urn:microsoft.com/office/officeart/2009/3/layout/RandomtoResultProcess"/>
    <dgm:cxn modelId="{9EA3688E-4E99-41A0-B103-6D41908C1DCB}" type="presParOf" srcId="{59160DE0-3B71-4EC2-AE10-8DFCD271565C}" destId="{F46FCADD-F502-4F6E-8F85-6D71C2098FAE}" srcOrd="9" destOrd="0" presId="urn:microsoft.com/office/officeart/2009/3/layout/RandomtoResultProcess"/>
    <dgm:cxn modelId="{AECA8A3E-3D5C-4CA2-849C-82BD096FAD45}" type="presParOf" srcId="{59160DE0-3B71-4EC2-AE10-8DFCD271565C}" destId="{0C329CB3-7E71-43C5-A4E8-165BE8B775F2}" srcOrd="10" destOrd="0" presId="urn:microsoft.com/office/officeart/2009/3/layout/RandomtoResultProcess"/>
    <dgm:cxn modelId="{B5EEE295-6CF1-4743-8007-6DBC94F02C7C}" type="presParOf" srcId="{59160DE0-3B71-4EC2-AE10-8DFCD271565C}" destId="{79249F49-4E0F-4A7E-ACFA-42C71EED100B}" srcOrd="11" destOrd="0" presId="urn:microsoft.com/office/officeart/2009/3/layout/RandomtoResultProcess"/>
    <dgm:cxn modelId="{A17F05FE-F58B-442C-BC77-69E968B240DA}" type="presParOf" srcId="{59160DE0-3B71-4EC2-AE10-8DFCD271565C}" destId="{54569708-EB23-4D36-83F7-25648DB8F3A0}" srcOrd="12" destOrd="0" presId="urn:microsoft.com/office/officeart/2009/3/layout/RandomtoResultProcess"/>
    <dgm:cxn modelId="{976603E3-617F-4D91-A5AB-93D5C3533389}" type="presParOf" srcId="{59160DE0-3B71-4EC2-AE10-8DFCD271565C}" destId="{B09F9189-FA52-4556-A7F2-BC71D1F31E03}" srcOrd="13" destOrd="0" presId="urn:microsoft.com/office/officeart/2009/3/layout/RandomtoResultProcess"/>
    <dgm:cxn modelId="{64948AB9-D264-4744-B536-08873A1D532F}" type="presParOf" srcId="{59160DE0-3B71-4EC2-AE10-8DFCD271565C}" destId="{A48C07B5-2F5B-4723-BC43-4810A626CDE3}" srcOrd="14" destOrd="0" presId="urn:microsoft.com/office/officeart/2009/3/layout/RandomtoResultProcess"/>
    <dgm:cxn modelId="{23BD2524-C30D-46EF-9368-F181D9F46423}" type="presParOf" srcId="{59160DE0-3B71-4EC2-AE10-8DFCD271565C}" destId="{6C83CCF9-AB5A-49B3-8253-560E1870C008}" srcOrd="15" destOrd="0" presId="urn:microsoft.com/office/officeart/2009/3/layout/RandomtoResultProcess"/>
    <dgm:cxn modelId="{B1778507-DD7B-45CF-B49E-69528FF0F361}" type="presParOf" srcId="{59160DE0-3B71-4EC2-AE10-8DFCD271565C}" destId="{AD1A2CF3-D931-41AD-9872-CCC2FC256C6F}" srcOrd="16" destOrd="0" presId="urn:microsoft.com/office/officeart/2009/3/layout/RandomtoResultProcess"/>
    <dgm:cxn modelId="{B39CE070-755B-4A69-89DA-1C8998AC8361}" type="presParOf" srcId="{59160DE0-3B71-4EC2-AE10-8DFCD271565C}" destId="{4563839B-E980-4C35-A5EA-E3A4A9466618}" srcOrd="17" destOrd="0" presId="urn:microsoft.com/office/officeart/2009/3/layout/RandomtoResultProcess"/>
    <dgm:cxn modelId="{EC202C81-CB14-4620-8E7C-493A048C5757}" type="presParOf" srcId="{59160DE0-3B71-4EC2-AE10-8DFCD271565C}" destId="{DA61FB75-845F-4664-A5E9-1334BF4F4596}" srcOrd="18" destOrd="0" presId="urn:microsoft.com/office/officeart/2009/3/layout/RandomtoResultProcess"/>
    <dgm:cxn modelId="{41736D56-7C77-4885-92B7-E4964177E46F}" type="presParOf" srcId="{59160DE0-3B71-4EC2-AE10-8DFCD271565C}" destId="{2427A5F3-D0E6-4005-9BAB-4367C782DBFC}" srcOrd="19" destOrd="0" presId="urn:microsoft.com/office/officeart/2009/3/layout/RandomtoResultProcess"/>
    <dgm:cxn modelId="{7FED12C6-EAE3-469A-9FE7-1ABDCC99C669}" type="presParOf" srcId="{FD738205-B3BF-44B9-9206-4D3496573F38}" destId="{1E4061C3-4327-4187-8423-E36335E2866A}" srcOrd="1" destOrd="0" presId="urn:microsoft.com/office/officeart/2009/3/layout/RandomtoResultProcess"/>
    <dgm:cxn modelId="{1737803C-2F70-49A4-A099-CD45E131D6A2}" type="presParOf" srcId="{1E4061C3-4327-4187-8423-E36335E2866A}" destId="{DC74E1DF-6901-4F84-AD32-683C3ECC152D}" srcOrd="0" destOrd="0" presId="urn:microsoft.com/office/officeart/2009/3/layout/RandomtoResultProcess"/>
    <dgm:cxn modelId="{8DB1775C-9B6C-4D81-BFBF-A082B50B2923}" type="presParOf" srcId="{1E4061C3-4327-4187-8423-E36335E2866A}" destId="{23884A10-1252-46CE-B9F4-ECCF361DE2CB}" srcOrd="1" destOrd="0" presId="urn:microsoft.com/office/officeart/2009/3/layout/RandomtoResultProcess"/>
    <dgm:cxn modelId="{FBD24C15-A640-479F-B1A4-4B0EA13E88A9}" type="presParOf" srcId="{FD738205-B3BF-44B9-9206-4D3496573F38}" destId="{00B0C134-A5C9-4C87-84F4-9AC2155673A8}" srcOrd="2" destOrd="0" presId="urn:microsoft.com/office/officeart/2009/3/layout/RandomtoResultProcess"/>
    <dgm:cxn modelId="{DE8FABCA-ACE5-41D3-8734-D3068F1D8C16}" type="presParOf" srcId="{FD738205-B3BF-44B9-9206-4D3496573F38}" destId="{5E2BE1E0-FB83-414F-A183-B332C1E1BA4F}" srcOrd="3" destOrd="0" presId="urn:microsoft.com/office/officeart/2009/3/layout/RandomtoResultProcess"/>
    <dgm:cxn modelId="{94180CF2-03FC-4D37-A060-24B6B26F3E6D}" type="presParOf" srcId="{5E2BE1E0-FB83-414F-A183-B332C1E1BA4F}" destId="{AC85984F-E3A2-48B2-ABC4-9AF332F70D74}" srcOrd="0" destOrd="0" presId="urn:microsoft.com/office/officeart/2009/3/layout/RandomtoResultProcess"/>
    <dgm:cxn modelId="{1315B79E-4BDB-4BE4-AF84-C84394991551}" type="presParOf" srcId="{5E2BE1E0-FB83-414F-A183-B332C1E1BA4F}" destId="{2F4DBCE0-0102-4197-8A75-DDCCFB5C5B13}" srcOrd="1" destOrd="0" presId="urn:microsoft.com/office/officeart/2009/3/layout/RandomtoResultProcess"/>
    <dgm:cxn modelId="{81097655-07DD-474E-B829-2E00978F4718}" type="presParOf" srcId="{FD738205-B3BF-44B9-9206-4D3496573F38}" destId="{EFB098CE-F4CE-47E9-9D7D-1AD8668E4A24}" srcOrd="4" destOrd="0" presId="urn:microsoft.com/office/officeart/2009/3/layout/RandomtoResultProcess"/>
    <dgm:cxn modelId="{5ED1EBB2-3DFB-4C25-9D45-5E0F84C83D3A}" type="presParOf" srcId="{EFB098CE-F4CE-47E9-9D7D-1AD8668E4A24}" destId="{5D1152FB-AA97-48C8-91F0-065FC8DA2354}" srcOrd="0" destOrd="0" presId="urn:microsoft.com/office/officeart/2009/3/layout/RandomtoResultProcess"/>
    <dgm:cxn modelId="{94519C7B-266B-42E0-80BC-9F30C4EB4334}" type="presParOf" srcId="{EFB098CE-F4CE-47E9-9D7D-1AD8668E4A24}" destId="{3005841D-097B-429A-9BD4-C2413FFA754C}" srcOrd="1" destOrd="0" presId="urn:microsoft.com/office/officeart/2009/3/layout/RandomtoResultProcess"/>
    <dgm:cxn modelId="{57F69379-6866-41F6-892F-09749C15BFD8}" type="presParOf" srcId="{EFB098CE-F4CE-47E9-9D7D-1AD8668E4A24}" destId="{9F7628C4-6FA3-48AD-9B59-AB35B04FDA81}" srcOrd="2" destOrd="0" presId="urn:microsoft.com/office/officeart/2009/3/layout/RandomtoResul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58DDEFE9-A0C5-41FB-9F3A-CD78005B21D0}">
      <dgm:prSet phldrT="[Text]" phldr="0"/>
      <dgm:spPr/>
      <dgm:t>
        <a:bodyPr/>
        <a:lstStyle/>
        <a:p>
          <a:pPr rtl="0"/>
          <a:r>
            <a:rPr lang="en-US">
              <a:latin typeface="Euphemia"/>
            </a:rPr>
            <a:t>Team Lead</a:t>
          </a:r>
          <a:endParaRPr lang="en-US"/>
        </a:p>
      </dgm:t>
    </dgm:pt>
    <dgm:pt modelId="{91A63938-04DC-4066-BE9E-83C56B87E2BC}" type="parTrans" cxnId="{51487743-B527-4F7A-8BFA-3DE3BC4F2E71}">
      <dgm:prSet/>
      <dgm:spPr/>
      <dgm:t>
        <a:bodyPr/>
        <a:lstStyle/>
        <a:p>
          <a:endParaRPr lang="en-US"/>
        </a:p>
      </dgm:t>
    </dgm:pt>
    <dgm:pt modelId="{6C250FCE-E25C-47C8-A41B-E1E1DAE1D77A}" type="sibTrans" cxnId="{51487743-B527-4F7A-8BFA-3DE3BC4F2E71}">
      <dgm:prSet/>
      <dgm:spPr/>
      <dgm:t>
        <a:bodyPr/>
        <a:lstStyle/>
        <a:p>
          <a:endParaRPr lang="en-US"/>
        </a:p>
      </dgm:t>
    </dgm:pt>
    <dgm:pt modelId="{1802725E-8783-44D5-BDCF-AFBE6FEF7BC9}">
      <dgm:prSet phldrT="[Text]" phldr="0"/>
      <dgm:spPr/>
      <dgm:t>
        <a:bodyPr/>
        <a:lstStyle/>
        <a:p>
          <a:pPr rtl="0"/>
          <a:r>
            <a:rPr lang="en-US">
              <a:latin typeface="Euphemia"/>
            </a:rPr>
            <a:t>Team Lead</a:t>
          </a:r>
          <a:endParaRPr lang="en-US"/>
        </a:p>
      </dgm:t>
    </dgm:pt>
    <dgm:pt modelId="{263BE385-542D-47B4-87C0-930A90207092}" type="parTrans" cxnId="{F8859B12-6CBE-48B5-8F30-5D2402440EBB}">
      <dgm:prSet/>
      <dgm:spPr/>
      <dgm:t>
        <a:bodyPr/>
        <a:lstStyle/>
        <a:p>
          <a:endParaRPr lang="en-US"/>
        </a:p>
      </dgm:t>
    </dgm:pt>
    <dgm:pt modelId="{63DAC7E9-F693-4CD0-A77B-B1A1640D0E1C}" type="sibTrans" cxnId="{F8859B12-6CBE-48B5-8F30-5D2402440EBB}">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6B0A3CFC-FA85-4ADE-9A65-FB816FBD54FB}">
      <dgm:prSet phldrT="[Text]" phldr="0"/>
      <dgm:spPr/>
      <dgm:t>
        <a:bodyPr/>
        <a:lstStyle/>
        <a:p>
          <a:pPr rtl="0"/>
          <a:r>
            <a:rPr lang="en-US">
              <a:latin typeface="Euphemia"/>
            </a:rPr>
            <a:t>Team Lead</a:t>
          </a:r>
          <a:endParaRPr lang="en-US"/>
        </a:p>
      </dgm:t>
    </dgm:pt>
    <dgm:pt modelId="{ECA88D6F-A6B5-4C63-A77E-C60FAFC84DDF}" type="parTrans" cxnId="{1107F0E4-EE60-43C8-9040-5DF7399E8360}">
      <dgm:prSet/>
      <dgm:spPr/>
      <dgm:t>
        <a:bodyPr/>
        <a:lstStyle/>
        <a:p>
          <a:endParaRPr lang="en-US"/>
        </a:p>
      </dgm:t>
    </dgm:pt>
    <dgm:pt modelId="{95D31ADF-F65F-418A-BBFD-A10029F41F5A}" type="sibTrans" cxnId="{1107F0E4-EE60-43C8-9040-5DF7399E8360}">
      <dgm:prSet/>
      <dgm:spPr/>
      <dgm:t>
        <a:bodyPr/>
        <a:lstStyle/>
        <a:p>
          <a:endParaRPr lang="en-US"/>
        </a:p>
      </dgm:t>
    </dgm:pt>
    <dgm:pt modelId="{3A3DA997-AFE7-45B1-BEE2-678EF295A7D6}">
      <dgm:prSet phldrT="[Text]" phldr="0"/>
      <dgm:spPr/>
      <dgm:t>
        <a:bodyPr/>
        <a:lstStyle/>
        <a:p>
          <a:pPr rtl="0"/>
          <a:r>
            <a:rPr lang="en-US">
              <a:latin typeface="Euphemia"/>
            </a:rPr>
            <a:t>Team Lead</a:t>
          </a:r>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5C9F5E07-DDCA-4483-A82E-1FB8842E73AA}">
      <dgm:prSet phldrT="[Text]" phldr="0"/>
      <dgm:spPr/>
      <dgm:t>
        <a:bodyPr/>
        <a:lstStyle/>
        <a:p>
          <a:pPr rtl="0"/>
          <a:r>
            <a:rPr lang="en-US">
              <a:latin typeface="Euphemia"/>
            </a:rPr>
            <a:t>Team Lead</a:t>
          </a:r>
          <a:endParaRPr lang="en-US"/>
        </a:p>
      </dgm:t>
    </dgm:pt>
    <dgm:pt modelId="{B3E7C927-9464-4D42-B031-0521F020417C}" type="parTrans" cxnId="{2D3D687A-BC8F-4FEA-B2A5-D46E4790D120}">
      <dgm:prSet/>
      <dgm:spPr/>
      <dgm:t>
        <a:bodyPr/>
        <a:lstStyle/>
        <a:p>
          <a:endParaRPr lang="en-US"/>
        </a:p>
      </dgm:t>
    </dgm:pt>
    <dgm:pt modelId="{118D60E5-39CE-4E08-AF01-16E6B8498211}" type="sibTrans" cxnId="{2D3D687A-BC8F-4FEA-B2A5-D46E4790D120}">
      <dgm:prSet/>
      <dgm:spPr/>
      <dgm:t>
        <a:bodyPr/>
        <a:lstStyle/>
        <a:p>
          <a:endParaRPr lang="en-US"/>
        </a:p>
      </dgm:t>
    </dgm:pt>
    <dgm:pt modelId="{A456207A-5E9F-4547-8EE6-76B648CFB161}">
      <dgm:prSet phldrT="[Text]" phldr="0"/>
      <dgm:spPr/>
      <dgm:t>
        <a:bodyPr/>
        <a:lstStyle/>
        <a:p>
          <a:pPr rtl="0"/>
          <a:r>
            <a:rPr lang="en-US">
              <a:latin typeface="Euphemia"/>
            </a:rPr>
            <a:t>Team Lead</a:t>
          </a:r>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t>
        <a:bodyPr/>
        <a:lstStyle/>
        <a:p>
          <a:endParaRPr lang="en-US"/>
        </a:p>
      </dgm:t>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t>
        <a:bodyPr/>
        <a:lstStyle/>
        <a:p>
          <a:endParaRPr lang="en-US"/>
        </a:p>
      </dgm:t>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t>
        <a:bodyPr/>
        <a:lstStyle/>
        <a:p>
          <a:endParaRPr lang="en-US"/>
        </a:p>
      </dgm:t>
    </dgm:pt>
    <dgm:pt modelId="{BE5B182E-B37C-4EF0-B7F2-93047A97CD2F}" type="pres">
      <dgm:prSet presAssocID="{9ACF31DB-4FC2-450D-9AED-70387DAE9946}" presName="childNode" presStyleLbl="revTx" presStyleIdx="0" presStyleCnt="3">
        <dgm:presLayoutVars>
          <dgm:bulletEnabled val="1"/>
        </dgm:presLayoutVars>
      </dgm:prSet>
      <dgm:spPr/>
      <dgm:t>
        <a:bodyPr/>
        <a:lstStyle/>
        <a:p>
          <a:endParaRPr lang="en-US"/>
        </a:p>
      </dgm:t>
    </dgm:pt>
    <dgm:pt modelId="{B19BDE16-8960-40AE-8F79-A346827719FB}" type="pres">
      <dgm:prSet presAssocID="{620A9028-7B3D-443E-A5B4-EC5793A2838C}" presName="Name25" presStyleLbl="parChTrans1D1" presStyleIdx="1" presStyleCnt="3"/>
      <dgm:spPr/>
      <dgm:t>
        <a:bodyPr/>
        <a:lstStyle/>
        <a:p>
          <a:endParaRPr lang="en-US"/>
        </a:p>
      </dgm:t>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t>
        <a:bodyPr/>
        <a:lstStyle/>
        <a:p>
          <a:endParaRPr lang="en-US"/>
        </a:p>
      </dgm:t>
    </dgm:pt>
    <dgm:pt modelId="{14C65F1A-2B52-4390-81FF-189A23F0684F}" type="pres">
      <dgm:prSet presAssocID="{6812E03C-AA2F-4DC6-AC77-21A4EE25CA7A}" presName="childNode" presStyleLbl="revTx" presStyleIdx="1" presStyleCnt="3">
        <dgm:presLayoutVars>
          <dgm:bulletEnabled val="1"/>
        </dgm:presLayoutVars>
      </dgm:prSet>
      <dgm:spPr/>
      <dgm:t>
        <a:bodyPr/>
        <a:lstStyle/>
        <a:p>
          <a:endParaRPr lang="en-US"/>
        </a:p>
      </dgm:t>
    </dgm:pt>
    <dgm:pt modelId="{B45DE468-28DE-49A4-8969-1ECE1C61F67A}" type="pres">
      <dgm:prSet presAssocID="{75D0FC0D-B0D5-4347-A622-092DBA0C990D}" presName="Name25" presStyleLbl="parChTrans1D1" presStyleIdx="2" presStyleCnt="3"/>
      <dgm:spPr/>
      <dgm:t>
        <a:bodyPr/>
        <a:lstStyle/>
        <a:p>
          <a:endParaRPr lang="en-US"/>
        </a:p>
      </dgm:t>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t>
        <a:bodyPr/>
        <a:lstStyle/>
        <a:p>
          <a:endParaRPr lang="en-US"/>
        </a:p>
      </dgm:t>
    </dgm:pt>
    <dgm:pt modelId="{F53ECF76-D52F-40CA-82BC-ACDA0F3F6855}" type="pres">
      <dgm:prSet presAssocID="{3A2AD8BC-1813-4F04-8F3A-03B2F4D037FE}" presName="childNode" presStyleLbl="revTx" presStyleIdx="2" presStyleCnt="3">
        <dgm:presLayoutVars>
          <dgm:bulletEnabled val="1"/>
        </dgm:presLayoutVars>
      </dgm:prSet>
      <dgm:spPr/>
      <dgm:t>
        <a:bodyPr/>
        <a:lstStyle/>
        <a:p>
          <a:endParaRPr lang="en-US"/>
        </a:p>
      </dgm:t>
    </dgm:pt>
  </dgm:ptLst>
  <dgm:cxnLst>
    <dgm:cxn modelId="{25DDBAB1-D1F8-4C85-982D-CDAFF4DCBD41}" type="presOf" srcId="{6812E03C-AA2F-4DC6-AC77-21A4EE25CA7A}" destId="{07503F58-D9D4-4C92-82F0-6670B47365F4}" srcOrd="0" destOrd="0" presId="urn:microsoft.com/office/officeart/2005/8/layout/radial2"/>
    <dgm:cxn modelId="{2D3D687A-BC8F-4FEA-B2A5-D46E4790D120}" srcId="{3A2AD8BC-1813-4F04-8F3A-03B2F4D037FE}" destId="{5C9F5E07-DDCA-4483-A82E-1FB8842E73AA}" srcOrd="0" destOrd="0" parTransId="{B3E7C927-9464-4D42-B031-0521F020417C}" sibTransId="{118D60E5-39CE-4E08-AF01-16E6B8498211}"/>
    <dgm:cxn modelId="{43F02488-10A0-43D8-AD4A-2AB78BD89A60}" type="presOf" srcId="{A456207A-5E9F-4547-8EE6-76B648CFB161}" destId="{F53ECF76-D52F-40CA-82BC-ACDA0F3F6855}" srcOrd="0" destOrd="1" presId="urn:microsoft.com/office/officeart/2005/8/layout/radial2"/>
    <dgm:cxn modelId="{98B11DED-B19F-4621-A9B5-EF239B4E7462}" type="presOf" srcId="{58DDEFE9-A0C5-41FB-9F3A-CD78005B21D0}" destId="{BE5B182E-B37C-4EF0-B7F2-93047A97CD2F}" srcOrd="0" destOrd="0" presId="urn:microsoft.com/office/officeart/2005/8/layout/radial2"/>
    <dgm:cxn modelId="{C2F1D8B0-5F14-4A8A-A391-78B80FD9184B}" type="presOf" srcId="{1802725E-8783-44D5-BDCF-AFBE6FEF7BC9}" destId="{BE5B182E-B37C-4EF0-B7F2-93047A97CD2F}" srcOrd="0" destOrd="1" presId="urn:microsoft.com/office/officeart/2005/8/layout/radial2"/>
    <dgm:cxn modelId="{76727AE9-CE54-45EA-BB5C-2165BAB2E69D}" type="presOf" srcId="{75D0FC0D-B0D5-4347-A622-092DBA0C990D}" destId="{B45DE468-28DE-49A4-8969-1ECE1C61F67A}" srcOrd="0" destOrd="0" presId="urn:microsoft.com/office/officeart/2005/8/layout/radial2"/>
    <dgm:cxn modelId="{F8859B12-6CBE-48B5-8F30-5D2402440EBB}" srcId="{9ACF31DB-4FC2-450D-9AED-70387DAE9946}" destId="{1802725E-8783-44D5-BDCF-AFBE6FEF7BC9}" srcOrd="1" destOrd="0" parTransId="{263BE385-542D-47B4-87C0-930A90207092}" sibTransId="{63DAC7E9-F693-4CD0-A77B-B1A1640D0E1C}"/>
    <dgm:cxn modelId="{E6B118D3-8761-4A3C-AE20-F024F49D324F}" type="presOf" srcId="{6B0A3CFC-FA85-4ADE-9A65-FB816FBD54FB}" destId="{14C65F1A-2B52-4390-81FF-189A23F0684F}" srcOrd="0" destOrd="0" presId="urn:microsoft.com/office/officeart/2005/8/layout/radial2"/>
    <dgm:cxn modelId="{457387D3-7172-48B1-AC2B-DECE5BC39F44}" srcId="{6812E03C-AA2F-4DC6-AC77-21A4EE25CA7A}" destId="{3A3DA997-AFE7-45B1-BEE2-678EF295A7D6}" srcOrd="1" destOrd="0" parTransId="{AE72FB8B-0E84-40B2-BDD9-91EF38CDD69C}" sibTransId="{1564AE7A-B7FD-42EB-A169-1103AC9C9A1D}"/>
    <dgm:cxn modelId="{77FFF186-2D66-403D-9433-08E0F9567DAE}" type="presOf" srcId="{8679AD0A-C6CF-4161-8CBA-CCB7D38EB385}" destId="{1A7313F0-9A2F-4C3D-87B1-E6AB3A692658}" srcOrd="0" destOrd="0" presId="urn:microsoft.com/office/officeart/2005/8/layout/radial2"/>
    <dgm:cxn modelId="{29680E8A-11E1-4038-A80B-E2CBBA4F3E8D}" type="presOf" srcId="{3A2AD8BC-1813-4F04-8F3A-03B2F4D037FE}" destId="{0B987889-A311-4355-A2A9-C10A903D8486}"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1107F0E4-EE60-43C8-9040-5DF7399E8360}" srcId="{6812E03C-AA2F-4DC6-AC77-21A4EE25CA7A}" destId="{6B0A3CFC-FA85-4ADE-9A65-FB816FBD54FB}" srcOrd="0" destOrd="0" parTransId="{ECA88D6F-A6B5-4C63-A77E-C60FAFC84DDF}" sibTransId="{95D31ADF-F65F-418A-BBFD-A10029F41F5A}"/>
    <dgm:cxn modelId="{5D5520C2-98C6-49AE-AA54-CA22FBB05C78}" type="presOf" srcId="{3A3DA997-AFE7-45B1-BEE2-678EF295A7D6}" destId="{14C65F1A-2B52-4390-81FF-189A23F0684F}" srcOrd="0" destOrd="1" presId="urn:microsoft.com/office/officeart/2005/8/layout/radial2"/>
    <dgm:cxn modelId="{51487743-B527-4F7A-8BFA-3DE3BC4F2E71}" srcId="{9ACF31DB-4FC2-450D-9AED-70387DAE9946}" destId="{58DDEFE9-A0C5-41FB-9F3A-CD78005B21D0}" srcOrd="0" destOrd="0" parTransId="{91A63938-04DC-4066-BE9E-83C56B87E2BC}" sibTransId="{6C250FCE-E25C-47C8-A41B-E1E1DAE1D77A}"/>
    <dgm:cxn modelId="{301196D7-E041-4AEA-8B60-5AFE7E506994}" type="presOf" srcId="{620A9028-7B3D-443E-A5B4-EC5793A2838C}" destId="{B19BDE16-8960-40AE-8F79-A346827719FB}"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BA802F4C-3B23-42B9-A7F7-E614241B37D4}" type="presOf" srcId="{0FCA2E01-33D4-4C9F-8A78-0E41A83C644C}" destId="{1E0FF773-67E2-44A4-983B-18BAC1EF611C}" srcOrd="0" destOrd="0" presId="urn:microsoft.com/office/officeart/2005/8/layout/radial2"/>
    <dgm:cxn modelId="{D9AD20F3-E98F-4467-A3D7-C26706756684}" type="presOf" srcId="{5C9F5E07-DDCA-4483-A82E-1FB8842E73AA}" destId="{F53ECF76-D52F-40CA-82BC-ACDA0F3F6855}" srcOrd="0" destOrd="0" presId="urn:microsoft.com/office/officeart/2005/8/layout/radial2"/>
    <dgm:cxn modelId="{34197F5E-084C-4E2E-B858-5085ADD2BE5C}" srcId="{8679AD0A-C6CF-4161-8CBA-CCB7D38EB385}" destId="{6812E03C-AA2F-4DC6-AC77-21A4EE25CA7A}" srcOrd="1" destOrd="0" parTransId="{620A9028-7B3D-443E-A5B4-EC5793A2838C}" sibTransId="{6D5C0D4F-9409-4421-A672-EE322C6773C0}"/>
    <dgm:cxn modelId="{E99FB6D5-777F-4774-B3CA-5E5B2EFD2B46}" srcId="{3A2AD8BC-1813-4F04-8F3A-03B2F4D037FE}" destId="{A456207A-5E9F-4547-8EE6-76B648CFB161}" srcOrd="1" destOrd="0" parTransId="{BABB725B-0842-4CED-BC36-CC96DC6098EB}" sibTransId="{C63DAE2F-6A6B-4D20-A4B6-D4B4B8327EB6}"/>
    <dgm:cxn modelId="{18D74D2B-3D51-4D0B-93F7-DA3D09D4858F}" type="presOf" srcId="{9ACF31DB-4FC2-450D-9AED-70387DAE9946}" destId="{EA9D8A62-2D5A-44BF-8D3B-C33B9A446740}" srcOrd="0" destOrd="0" presId="urn:microsoft.com/office/officeart/2005/8/layout/radial2"/>
    <dgm:cxn modelId="{C2B806B6-5FF9-438F-8D80-D6B843F8AB1F}" type="presParOf" srcId="{1A7313F0-9A2F-4C3D-87B1-E6AB3A692658}" destId="{B3915938-D46B-4587-9AD2-67A9569C232A}" srcOrd="0" destOrd="0" presId="urn:microsoft.com/office/officeart/2005/8/layout/radial2"/>
    <dgm:cxn modelId="{FC85E9C3-6A89-43E2-82D3-9F611F474701}" type="presParOf" srcId="{B3915938-D46B-4587-9AD2-67A9569C232A}" destId="{A3DE7B7C-0159-4AB7-BE01-68B28F86C52F}" srcOrd="0" destOrd="0" presId="urn:microsoft.com/office/officeart/2005/8/layout/radial2"/>
    <dgm:cxn modelId="{4E8595CF-564B-44DA-94B4-FA73DB23ED56}" type="presParOf" srcId="{A3DE7B7C-0159-4AB7-BE01-68B28F86C52F}" destId="{37FE8965-EEC1-4235-918F-FE5427B0B67C}" srcOrd="0" destOrd="0" presId="urn:microsoft.com/office/officeart/2005/8/layout/radial2"/>
    <dgm:cxn modelId="{C107AA6F-67C3-4EFF-A4A4-A1C6CC4D10E9}" type="presParOf" srcId="{A3DE7B7C-0159-4AB7-BE01-68B28F86C52F}" destId="{950BEBD4-7D3B-48F9-85BA-077B0FD0ADE1}" srcOrd="1" destOrd="0" presId="urn:microsoft.com/office/officeart/2005/8/layout/radial2"/>
    <dgm:cxn modelId="{F7315677-3777-43D8-B573-29CF9DA3D34B}" type="presParOf" srcId="{B3915938-D46B-4587-9AD2-67A9569C232A}" destId="{1E0FF773-67E2-44A4-983B-18BAC1EF611C}" srcOrd="1" destOrd="0" presId="urn:microsoft.com/office/officeart/2005/8/layout/radial2"/>
    <dgm:cxn modelId="{FC21C7C8-D773-4BC3-A189-53F44E620451}" type="presParOf" srcId="{B3915938-D46B-4587-9AD2-67A9569C232A}" destId="{DA67A6FE-AA26-4A80-A404-FF5FB733928F}" srcOrd="2" destOrd="0" presId="urn:microsoft.com/office/officeart/2005/8/layout/radial2"/>
    <dgm:cxn modelId="{EF237CE8-8D45-4FC3-BEF9-B179694114A2}" type="presParOf" srcId="{DA67A6FE-AA26-4A80-A404-FF5FB733928F}" destId="{EA9D8A62-2D5A-44BF-8D3B-C33B9A446740}" srcOrd="0" destOrd="0" presId="urn:microsoft.com/office/officeart/2005/8/layout/radial2"/>
    <dgm:cxn modelId="{E567F552-2C2D-4AC3-AD41-387985C56008}" type="presParOf" srcId="{DA67A6FE-AA26-4A80-A404-FF5FB733928F}" destId="{BE5B182E-B37C-4EF0-B7F2-93047A97CD2F}" srcOrd="1" destOrd="0" presId="urn:microsoft.com/office/officeart/2005/8/layout/radial2"/>
    <dgm:cxn modelId="{84809719-C6B2-44AC-9267-90FEF2226311}" type="presParOf" srcId="{B3915938-D46B-4587-9AD2-67A9569C232A}" destId="{B19BDE16-8960-40AE-8F79-A346827719FB}" srcOrd="3" destOrd="0" presId="urn:microsoft.com/office/officeart/2005/8/layout/radial2"/>
    <dgm:cxn modelId="{AF7DB68F-E805-4E6E-ADED-71E2ACBAA6EF}" type="presParOf" srcId="{B3915938-D46B-4587-9AD2-67A9569C232A}" destId="{8CDE4C8A-5C31-46C0-A293-37BB924994DE}" srcOrd="4" destOrd="0" presId="urn:microsoft.com/office/officeart/2005/8/layout/radial2"/>
    <dgm:cxn modelId="{D595039A-6EEA-402B-B046-D481672CC0B4}" type="presParOf" srcId="{8CDE4C8A-5C31-46C0-A293-37BB924994DE}" destId="{07503F58-D9D4-4C92-82F0-6670B47365F4}" srcOrd="0" destOrd="0" presId="urn:microsoft.com/office/officeart/2005/8/layout/radial2"/>
    <dgm:cxn modelId="{B84DCDDA-1AB8-460C-9155-E0CD499F6A3A}" type="presParOf" srcId="{8CDE4C8A-5C31-46C0-A293-37BB924994DE}" destId="{14C65F1A-2B52-4390-81FF-189A23F0684F}" srcOrd="1" destOrd="0" presId="urn:microsoft.com/office/officeart/2005/8/layout/radial2"/>
    <dgm:cxn modelId="{59D4A61B-C314-4C2F-A20C-38415C8BDD4D}" type="presParOf" srcId="{B3915938-D46B-4587-9AD2-67A9569C232A}" destId="{B45DE468-28DE-49A4-8969-1ECE1C61F67A}" srcOrd="5" destOrd="0" presId="urn:microsoft.com/office/officeart/2005/8/layout/radial2"/>
    <dgm:cxn modelId="{F47F4202-A7DD-4E4D-BE1F-99EC840E23D8}" type="presParOf" srcId="{B3915938-D46B-4587-9AD2-67A9569C232A}" destId="{5CC2D2E5-456D-457C-8C27-AD39DBE5DE38}" srcOrd="6" destOrd="0" presId="urn:microsoft.com/office/officeart/2005/8/layout/radial2"/>
    <dgm:cxn modelId="{4B4F0160-F3D2-4894-AB0D-85035D8B0392}" type="presParOf" srcId="{5CC2D2E5-456D-457C-8C27-AD39DBE5DE38}" destId="{0B987889-A311-4355-A2A9-C10A903D8486}" srcOrd="0" destOrd="0" presId="urn:microsoft.com/office/officeart/2005/8/layout/radial2"/>
    <dgm:cxn modelId="{3E2025D4-9FD7-4BA5-9FFF-7C8E3AD32A06}"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t>
        <a:bodyPr/>
        <a:lstStyle/>
        <a:p>
          <a:endParaRPr lang="en-US"/>
        </a:p>
      </dgm:t>
    </dgm:pt>
    <dgm:pt modelId="{9D01E788-A9F1-4B1F-8409-4AD28FC4A4B7}" type="pres">
      <dgm:prSet presAssocID="{78DA84A2-E351-4E29-8AC5-E5D3B7D9E7F8}" presName="sibTrans" presStyleLbl="sibTrans2D1" presStyleIdx="0" presStyleCnt="2"/>
      <dgm:spPr/>
      <dgm:t>
        <a:bodyPr/>
        <a:lstStyle/>
        <a:p>
          <a:endParaRPr lang="en-US"/>
        </a:p>
      </dgm:t>
    </dgm:pt>
    <dgm:pt modelId="{5EA35507-2DD8-4A37-AE8D-AD4E13553B9C}" type="pres">
      <dgm:prSet presAssocID="{78DA84A2-E351-4E29-8AC5-E5D3B7D9E7F8}" presName="connectorText" presStyleLbl="sibTrans2D1" presStyleIdx="0" presStyleCnt="2"/>
      <dgm:spPr/>
      <dgm:t>
        <a:bodyPr/>
        <a:lstStyle/>
        <a:p>
          <a:endParaRPr lang="en-US"/>
        </a:p>
      </dgm:t>
    </dgm:pt>
    <dgm:pt modelId="{EC3CC8AD-9419-4A82-8C67-631CFBEBE403}" type="pres">
      <dgm:prSet presAssocID="{BDC5E76D-E061-4BA6-806E-689BBB329B6A}" presName="node" presStyleLbl="node1" presStyleIdx="1" presStyleCnt="3">
        <dgm:presLayoutVars>
          <dgm:bulletEnabled val="1"/>
        </dgm:presLayoutVars>
      </dgm:prSet>
      <dgm:spPr/>
      <dgm:t>
        <a:bodyPr/>
        <a:lstStyle/>
        <a:p>
          <a:endParaRPr lang="en-US"/>
        </a:p>
      </dgm:t>
    </dgm:pt>
    <dgm:pt modelId="{0C2EECA2-C5F0-4D76-A91D-3F91A51C8C1B}" type="pres">
      <dgm:prSet presAssocID="{A2470B9B-2063-48AE-8484-5522C4D5C64D}" presName="sibTrans" presStyleLbl="sibTrans2D1" presStyleIdx="1" presStyleCnt="2"/>
      <dgm:spPr/>
      <dgm:t>
        <a:bodyPr/>
        <a:lstStyle/>
        <a:p>
          <a:endParaRPr lang="en-US"/>
        </a:p>
      </dgm:t>
    </dgm:pt>
    <dgm:pt modelId="{38EA4991-156B-428C-B33B-F8F6E10DD389}" type="pres">
      <dgm:prSet presAssocID="{A2470B9B-2063-48AE-8484-5522C4D5C64D}" presName="connectorText" presStyleLbl="sibTrans2D1" presStyleIdx="1" presStyleCnt="2"/>
      <dgm:spPr/>
      <dgm:t>
        <a:bodyPr/>
        <a:lstStyle/>
        <a:p>
          <a:endParaRPr lang="en-US"/>
        </a:p>
      </dgm:t>
    </dgm:pt>
    <dgm:pt modelId="{A44BE4C4-8DDF-4ED2-B6C3-1D3A86952FF2}" type="pres">
      <dgm:prSet presAssocID="{6DB42950-52F2-4BF3-971A-5249D036CD03}" presName="node" presStyleLbl="node1" presStyleIdx="2" presStyleCnt="3">
        <dgm:presLayoutVars>
          <dgm:bulletEnabled val="1"/>
        </dgm:presLayoutVars>
      </dgm:prSet>
      <dgm:spPr/>
      <dgm:t>
        <a:bodyPr/>
        <a:lstStyle/>
        <a:p>
          <a:endParaRPr lang="en-US"/>
        </a:p>
      </dgm:t>
    </dgm:pt>
  </dgm:ptLst>
  <dgm:cxnLst>
    <dgm:cxn modelId="{7ECEB881-86FF-433A-B175-22D25B6BCA2C}" srcId="{0E98CB04-A740-4D89-82EC-EFD3F441E422}" destId="{6DB42950-52F2-4BF3-971A-5249D036CD03}" srcOrd="2" destOrd="0" parTransId="{879C5ACC-C3F0-4E18-A086-9904EDDA1697}" sibTransId="{D9E31C48-0680-4549-8CBA-58E63C61E44B}"/>
    <dgm:cxn modelId="{5BB228CE-DEDB-47E3-BAC7-F2BE0F77DC00}" type="presOf" srcId="{A2470B9B-2063-48AE-8484-5522C4D5C64D}" destId="{0C2EECA2-C5F0-4D76-A91D-3F91A51C8C1B}" srcOrd="0" destOrd="0" presId="urn:microsoft.com/office/officeart/2005/8/layout/process2"/>
    <dgm:cxn modelId="{F113E52B-A40C-4720-B105-3DD2E9AC1818}" type="presOf" srcId="{78DA84A2-E351-4E29-8AC5-E5D3B7D9E7F8}" destId="{9D01E788-A9F1-4B1F-8409-4AD28FC4A4B7}" srcOrd="0" destOrd="0" presId="urn:microsoft.com/office/officeart/2005/8/layout/process2"/>
    <dgm:cxn modelId="{9BA1A5BA-7AE4-4B0C-AE7E-6C1DC9FDB264}" srcId="{0E98CB04-A740-4D89-82EC-EFD3F441E422}" destId="{7CF12106-1D51-4F65-A4CC-3B2666133E9A}" srcOrd="0" destOrd="0" parTransId="{53D6EB7A-888E-4A5A-9B03-B229A7856241}" sibTransId="{78DA84A2-E351-4E29-8AC5-E5D3B7D9E7F8}"/>
    <dgm:cxn modelId="{6C4882F7-60C3-4705-BD31-E119209F15AB}" type="presOf" srcId="{A2470B9B-2063-48AE-8484-5522C4D5C64D}" destId="{38EA4991-156B-428C-B33B-F8F6E10DD389}" srcOrd="1"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2D2E1E9A-12DD-4930-AB50-1C7C319D204A}" type="presOf" srcId="{6DB42950-52F2-4BF3-971A-5249D036CD03}" destId="{A44BE4C4-8DDF-4ED2-B6C3-1D3A86952FF2}" srcOrd="0" destOrd="0" presId="urn:microsoft.com/office/officeart/2005/8/layout/process2"/>
    <dgm:cxn modelId="{F3E00782-6942-4124-A8F0-5D41CE3088AD}" type="presOf" srcId="{78DA84A2-E351-4E29-8AC5-E5D3B7D9E7F8}" destId="{5EA35507-2DD8-4A37-AE8D-AD4E13553B9C}"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AAA7B-39D5-4999-B122-42F7DF2807D0}">
      <dsp:nvSpPr>
        <dsp:cNvPr id="0" name=""/>
        <dsp:cNvSpPr/>
      </dsp:nvSpPr>
      <dsp:spPr>
        <a:xfrm>
          <a:off x="1579110" y="1122864"/>
          <a:ext cx="3150894" cy="10383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a:t>Community </a:t>
          </a:r>
        </a:p>
      </dsp:txBody>
      <dsp:txXfrm>
        <a:off x="1579110" y="1122864"/>
        <a:ext cx="3150894" cy="1038362"/>
      </dsp:txXfrm>
    </dsp:sp>
    <dsp:sp modelId="{644833C6-BCAC-4519-939E-202B93B0FA90}">
      <dsp:nvSpPr>
        <dsp:cNvPr id="0" name=""/>
        <dsp:cNvSpPr/>
      </dsp:nvSpPr>
      <dsp:spPr>
        <a:xfrm>
          <a:off x="1579110" y="3312414"/>
          <a:ext cx="3150894" cy="1945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a:t>Common Values and Interests</a:t>
          </a:r>
        </a:p>
      </dsp:txBody>
      <dsp:txXfrm>
        <a:off x="1579110" y="3312414"/>
        <a:ext cx="3150894" cy="1945386"/>
      </dsp:txXfrm>
    </dsp:sp>
    <dsp:sp modelId="{A5E51C9E-6744-4A97-B981-D2BC2EF16D41}">
      <dsp:nvSpPr>
        <dsp:cNvPr id="0" name=""/>
        <dsp:cNvSpPr/>
      </dsp:nvSpPr>
      <dsp:spPr>
        <a:xfrm>
          <a:off x="1575529" y="807058"/>
          <a:ext cx="250639" cy="2506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2B9733-2443-4AA7-852E-BFFDC00670CE}">
      <dsp:nvSpPr>
        <dsp:cNvPr id="0" name=""/>
        <dsp:cNvSpPr/>
      </dsp:nvSpPr>
      <dsp:spPr>
        <a:xfrm>
          <a:off x="1750977" y="456163"/>
          <a:ext cx="250639" cy="25063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FCF929-2AF1-4A49-8404-15A8C93D9FE8}">
      <dsp:nvSpPr>
        <dsp:cNvPr id="0" name=""/>
        <dsp:cNvSpPr/>
      </dsp:nvSpPr>
      <dsp:spPr>
        <a:xfrm>
          <a:off x="2172051" y="526342"/>
          <a:ext cx="393861" cy="3938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A58EB7-FEC9-4C91-B4AE-1F13BFE5DEEC}">
      <dsp:nvSpPr>
        <dsp:cNvPr id="0" name=""/>
        <dsp:cNvSpPr/>
      </dsp:nvSpPr>
      <dsp:spPr>
        <a:xfrm>
          <a:off x="2522946" y="140358"/>
          <a:ext cx="250639" cy="25063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71D2F-2AB5-46FB-83C6-CFE0902C37D4}">
      <dsp:nvSpPr>
        <dsp:cNvPr id="0" name=""/>
        <dsp:cNvSpPr/>
      </dsp:nvSpPr>
      <dsp:spPr>
        <a:xfrm>
          <a:off x="2979109" y="0"/>
          <a:ext cx="250639" cy="25063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4E7516-68EF-4492-A932-AE7FB3236FFD}">
      <dsp:nvSpPr>
        <dsp:cNvPr id="0" name=""/>
        <dsp:cNvSpPr/>
      </dsp:nvSpPr>
      <dsp:spPr>
        <a:xfrm>
          <a:off x="3540541" y="245626"/>
          <a:ext cx="250639" cy="2506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7C21CEC-BCD2-49EA-A018-129FF6B15D75}">
      <dsp:nvSpPr>
        <dsp:cNvPr id="0" name=""/>
        <dsp:cNvSpPr/>
      </dsp:nvSpPr>
      <dsp:spPr>
        <a:xfrm>
          <a:off x="3891437" y="421074"/>
          <a:ext cx="393861" cy="3938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6FCADD-F502-4F6E-8F85-6D71C2098FAE}">
      <dsp:nvSpPr>
        <dsp:cNvPr id="0" name=""/>
        <dsp:cNvSpPr/>
      </dsp:nvSpPr>
      <dsp:spPr>
        <a:xfrm>
          <a:off x="4382690" y="807058"/>
          <a:ext cx="250639" cy="25063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329CB3-7E71-43C5-A4E8-165BE8B775F2}">
      <dsp:nvSpPr>
        <dsp:cNvPr id="0" name=""/>
        <dsp:cNvSpPr/>
      </dsp:nvSpPr>
      <dsp:spPr>
        <a:xfrm>
          <a:off x="4593227" y="1193043"/>
          <a:ext cx="250639" cy="25063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249F49-4E0F-4A7E-ACFA-42C71EED100B}">
      <dsp:nvSpPr>
        <dsp:cNvPr id="0" name=""/>
        <dsp:cNvSpPr/>
      </dsp:nvSpPr>
      <dsp:spPr>
        <a:xfrm>
          <a:off x="2768572" y="456163"/>
          <a:ext cx="644501" cy="64450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569708-EB23-4D36-83F7-25648DB8F3A0}">
      <dsp:nvSpPr>
        <dsp:cNvPr id="0" name=""/>
        <dsp:cNvSpPr/>
      </dsp:nvSpPr>
      <dsp:spPr>
        <a:xfrm>
          <a:off x="1400082" y="1789564"/>
          <a:ext cx="250639" cy="2506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9F9189-FA52-4556-A7F2-BC71D1F31E03}">
      <dsp:nvSpPr>
        <dsp:cNvPr id="0" name=""/>
        <dsp:cNvSpPr/>
      </dsp:nvSpPr>
      <dsp:spPr>
        <a:xfrm>
          <a:off x="1610619" y="2105370"/>
          <a:ext cx="393861" cy="39386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8C07B5-2F5B-4723-BC43-4810A626CDE3}">
      <dsp:nvSpPr>
        <dsp:cNvPr id="0" name=""/>
        <dsp:cNvSpPr/>
      </dsp:nvSpPr>
      <dsp:spPr>
        <a:xfrm>
          <a:off x="2136961" y="2386086"/>
          <a:ext cx="572889" cy="57288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83CCF9-AB5A-49B3-8253-560E1870C008}">
      <dsp:nvSpPr>
        <dsp:cNvPr id="0" name=""/>
        <dsp:cNvSpPr/>
      </dsp:nvSpPr>
      <dsp:spPr>
        <a:xfrm>
          <a:off x="2873841" y="2842249"/>
          <a:ext cx="250639" cy="25063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1A2CF3-D931-41AD-9872-CCC2FC256C6F}">
      <dsp:nvSpPr>
        <dsp:cNvPr id="0" name=""/>
        <dsp:cNvSpPr/>
      </dsp:nvSpPr>
      <dsp:spPr>
        <a:xfrm>
          <a:off x="3014199" y="2386086"/>
          <a:ext cx="393861" cy="393861"/>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63839B-E980-4C35-A5EA-E3A4A9466618}">
      <dsp:nvSpPr>
        <dsp:cNvPr id="0" name=""/>
        <dsp:cNvSpPr/>
      </dsp:nvSpPr>
      <dsp:spPr>
        <a:xfrm>
          <a:off x="3365094" y="2877339"/>
          <a:ext cx="250639" cy="25063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61FB75-845F-4664-A5E9-1334BF4F4596}">
      <dsp:nvSpPr>
        <dsp:cNvPr id="0" name=""/>
        <dsp:cNvSpPr/>
      </dsp:nvSpPr>
      <dsp:spPr>
        <a:xfrm>
          <a:off x="3680899" y="2315907"/>
          <a:ext cx="572889" cy="57288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27A5F3-D0E6-4005-9BAB-4367C782DBFC}">
      <dsp:nvSpPr>
        <dsp:cNvPr id="0" name=""/>
        <dsp:cNvSpPr/>
      </dsp:nvSpPr>
      <dsp:spPr>
        <a:xfrm>
          <a:off x="4452869" y="2175549"/>
          <a:ext cx="393861" cy="393861"/>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74E1DF-6901-4F84-AD32-683C3ECC152D}">
      <dsp:nvSpPr>
        <dsp:cNvPr id="0" name=""/>
        <dsp:cNvSpPr/>
      </dsp:nvSpPr>
      <dsp:spPr>
        <a:xfrm>
          <a:off x="4846730" y="525758"/>
          <a:ext cx="1156716" cy="2208297"/>
        </a:xfrm>
        <a:prstGeom prst="chevron">
          <a:avLst>
            <a:gd name="adj" fmla="val 6231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85984F-E3A2-48B2-ABC4-9AF332F70D74}">
      <dsp:nvSpPr>
        <dsp:cNvPr id="0" name=""/>
        <dsp:cNvSpPr/>
      </dsp:nvSpPr>
      <dsp:spPr>
        <a:xfrm>
          <a:off x="5793134" y="525758"/>
          <a:ext cx="1156716" cy="2208297"/>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1152FB-AA97-48C8-91F0-065FC8DA2354}">
      <dsp:nvSpPr>
        <dsp:cNvPr id="0" name=""/>
        <dsp:cNvSpPr/>
      </dsp:nvSpPr>
      <dsp:spPr>
        <a:xfrm>
          <a:off x="7186451" y="369097"/>
          <a:ext cx="2681478" cy="26814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en-US" sz="2500" kern="1200"/>
            <a:t>Constituency</a:t>
          </a:r>
        </a:p>
      </dsp:txBody>
      <dsp:txXfrm>
        <a:off x="7579144" y="761790"/>
        <a:ext cx="1896092" cy="1896092"/>
      </dsp:txXfrm>
    </dsp:sp>
    <dsp:sp modelId="{3005841D-097B-429A-9BD4-C2413FFA754C}">
      <dsp:nvSpPr>
        <dsp:cNvPr id="0" name=""/>
        <dsp:cNvSpPr/>
      </dsp:nvSpPr>
      <dsp:spPr>
        <a:xfrm>
          <a:off x="6949850" y="3312414"/>
          <a:ext cx="3154679" cy="1945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US" sz="3700" kern="1200"/>
            <a:t>Commit to Act to Achieve Common Goal</a:t>
          </a:r>
        </a:p>
      </dsp:txBody>
      <dsp:txXfrm>
        <a:off x="6949850" y="3312414"/>
        <a:ext cx="3154679" cy="19453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3076">
          <a:off x="4439315" y="3540956"/>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40142" y="2500267"/>
          <a:ext cx="845681" cy="37441"/>
        </a:xfrm>
        <a:custGeom>
          <a:avLst/>
          <a:gdLst/>
          <a:ahLst/>
          <a:cxnLst/>
          <a:rect l="0" t="0" r="0" b="0"/>
          <a:pathLst>
            <a:path>
              <a:moveTo>
                <a:pt x="0" y="18720"/>
              </a:moveTo>
              <a:lnTo>
                <a:pt x="845681"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6924">
          <a:off x="4439315" y="1459577"/>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81070" y="1307769"/>
          <a:ext cx="2422437" cy="24224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905787" y="738"/>
          <a:ext cx="1453462" cy="1453462"/>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213593"/>
        <a:ext cx="1027752" cy="1027752"/>
      </dsp:txXfrm>
    </dsp:sp>
    <dsp:sp modelId="{BE5B182E-B37C-4EF0-B7F2-93047A97CD2F}">
      <dsp:nvSpPr>
        <dsp:cNvPr id="0" name=""/>
        <dsp:cNvSpPr/>
      </dsp:nvSpPr>
      <dsp:spPr>
        <a:xfrm>
          <a:off x="6504596" y="738"/>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738"/>
        <a:ext cx="2180193" cy="1453462"/>
      </dsp:txXfrm>
    </dsp:sp>
    <dsp:sp modelId="{07503F58-D9D4-4C92-82F0-6670B47365F4}">
      <dsp:nvSpPr>
        <dsp:cNvPr id="0" name=""/>
        <dsp:cNvSpPr/>
      </dsp:nvSpPr>
      <dsp:spPr>
        <a:xfrm>
          <a:off x="5385823" y="1792256"/>
          <a:ext cx="1453462" cy="1453462"/>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598678" y="2005111"/>
        <a:ext cx="1027752" cy="1027752"/>
      </dsp:txXfrm>
    </dsp:sp>
    <dsp:sp modelId="{14C65F1A-2B52-4390-81FF-189A23F0684F}">
      <dsp:nvSpPr>
        <dsp:cNvPr id="0" name=""/>
        <dsp:cNvSpPr/>
      </dsp:nvSpPr>
      <dsp:spPr>
        <a:xfrm>
          <a:off x="6984632" y="1792256"/>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984632" y="1792256"/>
        <a:ext cx="2180193" cy="1453462"/>
      </dsp:txXfrm>
    </dsp:sp>
    <dsp:sp modelId="{0B987889-A311-4355-A2A9-C10A903D8486}">
      <dsp:nvSpPr>
        <dsp:cNvPr id="0" name=""/>
        <dsp:cNvSpPr/>
      </dsp:nvSpPr>
      <dsp:spPr>
        <a:xfrm>
          <a:off x="4905787" y="3583774"/>
          <a:ext cx="1453462" cy="1453462"/>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a:latin typeface="Euphemia"/>
            </a:rPr>
            <a:t>Coach</a:t>
          </a:r>
          <a:endParaRPr lang="en-US" sz="2700" kern="1200"/>
        </a:p>
      </dsp:txBody>
      <dsp:txXfrm>
        <a:off x="5118642" y="3796629"/>
        <a:ext cx="1027752" cy="1027752"/>
      </dsp:txXfrm>
    </dsp:sp>
    <dsp:sp modelId="{F53ECF76-D52F-40CA-82BC-ACDA0F3F6855}">
      <dsp:nvSpPr>
        <dsp:cNvPr id="0" name=""/>
        <dsp:cNvSpPr/>
      </dsp:nvSpPr>
      <dsp:spPr>
        <a:xfrm>
          <a:off x="6504596" y="3583774"/>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a:p>
          <a:pPr marL="285750" lvl="1" indent="-285750" algn="l" defTabSz="1333500" rtl="0">
            <a:lnSpc>
              <a:spcPct val="90000"/>
            </a:lnSpc>
            <a:spcBef>
              <a:spcPct val="0"/>
            </a:spcBef>
            <a:spcAft>
              <a:spcPct val="15000"/>
            </a:spcAft>
            <a:buChar char="••"/>
          </a:pPr>
          <a:r>
            <a:rPr lang="en-US" sz="3000" kern="1200">
              <a:latin typeface="Euphemia"/>
            </a:rPr>
            <a:t>Team Lead</a:t>
          </a:r>
          <a:endParaRPr lang="en-US" sz="3000" kern="1200"/>
        </a:p>
      </dsp:txBody>
      <dsp:txXfrm>
        <a:off x="6504596" y="3583774"/>
        <a:ext cx="2180193" cy="14534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367598" y="0"/>
          <a:ext cx="1350058"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Tech</a:t>
          </a:r>
          <a:endParaRPr lang="en-US" sz="1800" kern="1200"/>
        </a:p>
      </dsp:txBody>
      <dsp:txXfrm>
        <a:off x="386654" y="19056"/>
        <a:ext cx="1311946"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691294"/>
        <a:ext cx="175669" cy="170790"/>
      </dsp:txXfrm>
    </dsp:sp>
    <dsp:sp modelId="{EC3CC8AD-9419-4A82-8C67-631CFBEBE403}">
      <dsp:nvSpPr>
        <dsp:cNvPr id="0" name=""/>
        <dsp:cNvSpPr/>
      </dsp:nvSpPr>
      <dsp:spPr>
        <a:xfrm>
          <a:off x="367598" y="975946"/>
          <a:ext cx="1350058"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a:latin typeface="Euphemia"/>
            </a:rPr>
            <a:t>Logistics and Grants</a:t>
          </a:r>
          <a:endParaRPr lang="en-US" sz="1800" kern="1200"/>
        </a:p>
      </dsp:txBody>
      <dsp:txXfrm>
        <a:off x="386654" y="995002"/>
        <a:ext cx="1311946"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5400000">
        <a:off x="954793" y="1667240"/>
        <a:ext cx="175669" cy="170790"/>
      </dsp:txXfrm>
    </dsp:sp>
    <dsp:sp modelId="{A44BE4C4-8DDF-4ED2-B6C3-1D3A86952FF2}">
      <dsp:nvSpPr>
        <dsp:cNvPr id="0" name=""/>
        <dsp:cNvSpPr/>
      </dsp:nvSpPr>
      <dsp:spPr>
        <a:xfrm>
          <a:off x="367598" y="1951892"/>
          <a:ext cx="1350058"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Euphemia"/>
            </a:rPr>
            <a:t>Payments</a:t>
          </a:r>
          <a:endParaRPr lang="en-US" sz="1800" kern="1200"/>
        </a:p>
      </dsp:txBody>
      <dsp:txXfrm>
        <a:off x="386654" y="1970948"/>
        <a:ext cx="1311946" cy="612518"/>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6/20/2025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2869422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751474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41</a:t>
            </a:fld>
            <a:endParaRPr lang="en-US" altLang="en-US" sz="1200"/>
          </a:p>
        </p:txBody>
      </p:sp>
    </p:spTree>
    <p:extLst>
      <p:ext uri="{BB962C8B-B14F-4D97-AF65-F5344CB8AC3E}">
        <p14:creationId xmlns:p14="http://schemas.microsoft.com/office/powerpoint/2010/main" val="3960594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45</a:t>
            </a:fld>
            <a:endParaRPr lang="en-US"/>
          </a:p>
        </p:txBody>
      </p:sp>
    </p:spTree>
    <p:extLst>
      <p:ext uri="{BB962C8B-B14F-4D97-AF65-F5344CB8AC3E}">
        <p14:creationId xmlns:p14="http://schemas.microsoft.com/office/powerpoint/2010/main" val="2092959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r>
              <a:rPr lang="en-US">
                <a:cs typeface="+mn-lt"/>
              </a:rPr>
              <a:t/>
            </a:r>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49</a:t>
            </a:fld>
            <a:endParaRPr lang="en-US"/>
          </a:p>
        </p:txBody>
      </p:sp>
    </p:spTree>
    <p:extLst>
      <p:ext uri="{BB962C8B-B14F-4D97-AF65-F5344CB8AC3E}">
        <p14:creationId xmlns:p14="http://schemas.microsoft.com/office/powerpoint/2010/main" val="2511077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6/20/2025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6/20/2025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6/20/2025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6/20/2025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6/20/2025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6/20/2025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6/20/2025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37D_B8B2E2F4.xml"/><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Coaching and Leading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Baltimore, 2025</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55831026"/>
              </p:ext>
            </p:extLst>
          </p:nvPr>
        </p:nvGraphicFramePr>
        <p:xfrm>
          <a:off x="4849906" y="0"/>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 understand:</a:t>
                      </a:r>
                    </a:p>
                    <a:p>
                      <a:pPr marL="0" marR="0">
                        <a:lnSpc>
                          <a:spcPct val="107000"/>
                        </a:lnSpc>
                        <a:spcBef>
                          <a:spcPts val="0"/>
                        </a:spcBef>
                        <a:spcAft>
                          <a:spcPts val="0"/>
                        </a:spcAft>
                      </a:pPr>
                      <a:endParaRPr lang="en-US" sz="360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Why the Campaign Lab exists</a:t>
                      </a:r>
                    </a:p>
                    <a:p>
                      <a:pPr marL="0" marR="0">
                        <a:lnSpc>
                          <a:spcPct val="107000"/>
                        </a:lnSpc>
                        <a:spcBef>
                          <a:spcPts val="0"/>
                        </a:spcBef>
                        <a:spcAft>
                          <a:spcPts val="0"/>
                        </a:spcAft>
                      </a:pPr>
                      <a:endParaRPr lang="en-US" sz="3600" b="0" baseline="0">
                        <a:solidFill>
                          <a:schemeClr val="tx2"/>
                        </a:solidFill>
                        <a:effectLst/>
                        <a:latin typeface="+mn-lt"/>
                      </a:endParaRPr>
                    </a:p>
                    <a:p>
                      <a:pPr marL="0" marR="0">
                        <a:lnSpc>
                          <a:spcPct val="107000"/>
                        </a:lnSpc>
                        <a:spcBef>
                          <a:spcPts val="0"/>
                        </a:spcBef>
                        <a:spcAft>
                          <a:spcPts val="0"/>
                        </a:spcAft>
                      </a:pPr>
                      <a:r>
                        <a:rPr lang="en-US" sz="3600" b="0" baseline="0">
                          <a:solidFill>
                            <a:schemeClr val="tx2"/>
                          </a:solidFill>
                          <a:effectLst/>
                          <a:latin typeface="+mn-lt"/>
                        </a:rPr>
                        <a:t>How the Campaign Lab operates to support and network local campaigns</a:t>
                      </a:r>
                    </a:p>
                    <a:p>
                      <a:pPr marL="0" marR="0">
                        <a:lnSpc>
                          <a:spcPct val="107000"/>
                        </a:lnSpc>
                        <a:spcBef>
                          <a:spcPts val="0"/>
                        </a:spcBef>
                        <a:spcAft>
                          <a:spcPts val="0"/>
                        </a:spcAft>
                      </a:pPr>
                      <a:endParaRPr lang="en-US" sz="3600" b="0" baseline="0">
                        <a:solidFill>
                          <a:schemeClr val="tx2"/>
                        </a:solidFill>
                        <a:effectLst/>
                        <a:latin typeface="+mn-lt"/>
                        <a:ea typeface="Calibri" panose="020F0502020204030204" pitchFamily="34" charset="0"/>
                      </a:endParaRPr>
                    </a:p>
                    <a:p>
                      <a:pPr marL="0" marR="0">
                        <a:lnSpc>
                          <a:spcPct val="107000"/>
                        </a:lnSpc>
                        <a:spcBef>
                          <a:spcPts val="0"/>
                        </a:spcBef>
                        <a:spcAft>
                          <a:spcPts val="0"/>
                        </a:spcAft>
                      </a:pPr>
                      <a:r>
                        <a:rPr lang="en-US" sz="3600" b="0" baseline="0">
                          <a:solidFill>
                            <a:schemeClr val="tx2"/>
                          </a:solidFill>
                          <a:effectLst/>
                          <a:latin typeface="+mn-lt"/>
                          <a:ea typeface="Calibri" panose="020F0502020204030204" pitchFamily="34" charset="0"/>
                        </a:rPr>
                        <a:t>What is expected for participation in winning Campaigns</a:t>
                      </a:r>
                      <a:endParaRPr lang="en-US" sz="3600" b="0">
                        <a:solidFill>
                          <a:sysClr val="windowText" lastClr="000000"/>
                        </a:solidFill>
                        <a:effectLst/>
                        <a:latin typeface="+mn-lt"/>
                        <a:ea typeface="Calibri" panose="020F0502020204030204" pitchFamily="34" charset="0"/>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xmlns=""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rmAutofit fontScale="70000" lnSpcReduction="20000"/>
          </a:bodyPr>
          <a:lstStyle/>
          <a:p>
            <a:pPr marL="0" indent="0">
              <a:buNone/>
            </a:pPr>
            <a:r>
              <a:rPr lang="en-US" sz="4000" b="1">
                <a:solidFill>
                  <a:schemeClr val="tx2"/>
                </a:solidFill>
              </a:rPr>
              <a:t>Friday (Coaches, Mentor Coaches)</a:t>
            </a:r>
          </a:p>
          <a:p>
            <a:pPr marL="612140" lvl="1" indent="-246380">
              <a:buFont typeface="Courier New" panose="02070309020205020404" pitchFamily="49" charset="0"/>
              <a:buChar char="o"/>
            </a:pPr>
            <a:r>
              <a:rPr lang="en-US" sz="3600">
                <a:solidFill>
                  <a:schemeClr val="tx2"/>
                </a:solidFill>
              </a:rPr>
              <a:t>5:00-8:00 Meeting </a:t>
            </a:r>
          </a:p>
          <a:p>
            <a:pPr marL="0" indent="0">
              <a:buNone/>
            </a:pPr>
            <a:r>
              <a:rPr lang="en-US" sz="4000" b="1">
                <a:solidFill>
                  <a:schemeClr val="tx2"/>
                </a:solidFill>
              </a:rPr>
              <a:t>Saturday (Coaches, Mentor Coaches)</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8:30-Noon Meeting</a:t>
            </a:r>
          </a:p>
          <a:p>
            <a:pPr marL="612140" lvl="1" indent="-246380">
              <a:buFont typeface="Courier New" panose="02070309020205020404" pitchFamily="49" charset="0"/>
              <a:buChar char="o"/>
            </a:pPr>
            <a:r>
              <a:rPr lang="en-US" sz="3600">
                <a:solidFill>
                  <a:schemeClr val="tx2"/>
                </a:solidFill>
              </a:rPr>
              <a:t>12:00-1:00 Lunch</a:t>
            </a:r>
          </a:p>
          <a:p>
            <a:pPr marL="612140" lvl="1" indent="-246380">
              <a:buFont typeface="Courier New" panose="02070309020205020404" pitchFamily="49" charset="0"/>
              <a:buChar char="o"/>
            </a:pPr>
            <a:r>
              <a:rPr lang="en-US" sz="3600">
                <a:solidFill>
                  <a:schemeClr val="tx2"/>
                </a:solidFill>
              </a:rPr>
              <a:t>1:00-4:30 Meeting</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sz="4000" b="1">
                <a:solidFill>
                  <a:schemeClr val="tx2"/>
                </a:solidFill>
              </a:rPr>
              <a:t>Sunday (Everyone)</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8:30-Noon Meeting</a:t>
            </a:r>
          </a:p>
          <a:p>
            <a:pPr marL="612140" lvl="1" indent="-246380">
              <a:buFont typeface="Courier New" panose="02070309020205020404" pitchFamily="49" charset="0"/>
              <a:buChar char="o"/>
            </a:pPr>
            <a:r>
              <a:rPr lang="en-US" sz="3600">
                <a:solidFill>
                  <a:schemeClr val="tx2"/>
                </a:solidFill>
              </a:rPr>
              <a:t>12:00-1:00 Lunch</a:t>
            </a:r>
          </a:p>
          <a:p>
            <a:pPr marL="612140" lvl="1" indent="-246380">
              <a:buFont typeface="Courier New" panose="02070309020205020404" pitchFamily="49" charset="0"/>
              <a:buChar char="o"/>
            </a:pPr>
            <a:r>
              <a:rPr lang="en-US" sz="3600">
                <a:solidFill>
                  <a:schemeClr val="tx2"/>
                </a:solidFill>
              </a:rPr>
              <a:t>1:00-4:30 Meeting</a:t>
            </a: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sz="4000" b="1">
                <a:solidFill>
                  <a:schemeClr val="tx2"/>
                </a:solidFill>
              </a:rPr>
              <a:t>Monday (Everyone)</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8:30-1:00 Meeting</a:t>
            </a:r>
          </a:p>
          <a:p>
            <a:pPr marL="612140" lvl="1" indent="-246380">
              <a:buFont typeface="Courier New" panose="02070309020205020404" pitchFamily="49" charset="0"/>
              <a:buChar char="o"/>
            </a:pPr>
            <a:r>
              <a:rPr lang="en-US" sz="3600">
                <a:solidFill>
                  <a:schemeClr val="tx2"/>
                </a:solidFill>
              </a:rPr>
              <a:t>1:00 Adjourn,  Lunch on your own</a:t>
            </a:r>
          </a:p>
          <a:p>
            <a:pPr marL="0" indent="0">
              <a:buNone/>
            </a:pPr>
            <a:endParaRPr lang="en-US" sz="4000" b="1">
              <a:solidFill>
                <a:schemeClr val="tx2"/>
              </a:solidFill>
            </a:endParaRPr>
          </a:p>
          <a:p>
            <a:pPr marL="0" indent="0">
              <a:buNone/>
            </a:pPr>
            <a:endParaRPr lang="en-US" sz="4000" b="1">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Tonight’s Agenda and Outcomes</a:t>
            </a:r>
          </a:p>
        </p:txBody>
      </p:sp>
      <p:sp>
        <p:nvSpPr>
          <p:cNvPr id="3" name="Content Placeholder 2"/>
          <p:cNvSpPr>
            <a:spLocks noGrp="1"/>
          </p:cNvSpPr>
          <p:nvPr>
            <p:ph idx="1"/>
          </p:nvPr>
        </p:nvSpPr>
        <p:spPr/>
        <p:txBody>
          <a:bodyPr/>
          <a:lstStyle/>
          <a:p>
            <a:pPr marL="0" indent="0">
              <a:buNone/>
            </a:pPr>
            <a:r>
              <a:rPr lang="en-US"/>
              <a:t>5:00-6:30 Welcome’s and Why </a:t>
            </a:r>
          </a:p>
          <a:p>
            <a:pPr marL="0" indent="0">
              <a:buNone/>
            </a:pPr>
            <a:r>
              <a:rPr lang="en-US"/>
              <a:t>6:30-8:00 Basics of a Coaching Framework</a:t>
            </a:r>
          </a:p>
          <a:p>
            <a:pPr marL="0" indent="0">
              <a:buNone/>
            </a:pPr>
            <a:r>
              <a:rPr lang="en-US"/>
              <a:t>Coaches and Mentor Coaches will understand why the Campaign Lab is needed in this moment and how Coaching supports our theory for supporting and networking winning campaigns.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25068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r>
              <a:rPr lang="en-US" sz="4800">
                <a:solidFill>
                  <a:schemeClr val="dk1"/>
                </a:solidFill>
              </a:rPr>
              <a:t>PEPs Portal</a:t>
            </a:r>
            <a:endParaRPr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 and Around the Room</a:t>
            </a:r>
            <a:r>
              <a:rPr lang="en-US" sz="6550"/>
              <a:t/>
            </a:r>
            <a:br>
              <a:rPr lang="en-US" sz="6550"/>
            </a:br>
            <a:r>
              <a:rPr lang="en-US" sz="6550"/>
              <a:t/>
            </a:r>
            <a:br>
              <a:rPr lang="en-US" sz="6550"/>
            </a:br>
            <a:r>
              <a:rPr lang="en-US" sz="5250">
                <a:solidFill>
                  <a:schemeClr val="tx1">
                    <a:lumMod val="85000"/>
                    <a:lumOff val="15000"/>
                  </a:schemeClr>
                </a:solidFill>
              </a:rPr>
              <a:t>Name</a:t>
            </a:r>
            <a:r>
              <a:rPr lang="en-US" sz="5250"/>
              <a:t/>
            </a:r>
            <a:br>
              <a:rPr lang="en-US" sz="5250"/>
            </a:br>
            <a:r>
              <a:rPr lang="en-US" sz="5250">
                <a:solidFill>
                  <a:schemeClr val="tx1">
                    <a:lumMod val="85000"/>
                    <a:lumOff val="15000"/>
                  </a:schemeClr>
                </a:solidFill>
              </a:rPr>
              <a:t>Pronouns</a:t>
            </a:r>
            <a:r>
              <a:rPr lang="en-US" sz="5250"/>
              <a:t/>
            </a:r>
            <a:br>
              <a:rPr lang="en-US" sz="5250"/>
            </a:br>
            <a:r>
              <a:rPr lang="en-US" sz="5250">
                <a:solidFill>
                  <a:schemeClr val="tx1">
                    <a:lumMod val="85000"/>
                    <a:lumOff val="15000"/>
                  </a:schemeClr>
                </a:solidFill>
              </a:rPr>
              <a:t>Work Location</a:t>
            </a:r>
            <a:r>
              <a:rPr lang="en-US" sz="5250"/>
              <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7784" y="911086"/>
            <a:ext cx="9782801" cy="4572000"/>
          </a:xfrm>
        </p:spPr>
        <p:txBody>
          <a:bodyPr/>
          <a:lstStyle/>
          <a:p>
            <a:pPr marL="0" indent="0">
              <a:buNone/>
            </a:pPr>
            <a:r>
              <a:rPr lang="en-US" sz="6000"/>
              <a:t>What does a Loving Community or School look like? </a:t>
            </a:r>
          </a:p>
        </p:txBody>
      </p:sp>
      <p:pic>
        <p:nvPicPr>
          <p:cNvPr id="4"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srcRect l="290" t="61874" r="-145" b="-122"/>
          <a:stretch/>
        </p:blipFill>
        <p:spPr bwMode="auto">
          <a:xfrm>
            <a:off x="789433" y="3471389"/>
            <a:ext cx="11291607" cy="288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11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00634" y="375637"/>
            <a:ext cx="5594335" cy="1022857"/>
          </a:xfrm>
        </p:spPr>
        <p:txBody>
          <a:bodyPr>
            <a:normAutofit/>
          </a:bodyPr>
          <a:lstStyle/>
          <a:p>
            <a:r>
              <a:rPr lang="en-US"/>
              <a:t>Picturing a Future</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08211" y="3886201"/>
            <a:ext cx="10570833" cy="2469790"/>
          </a:xfrm>
        </p:spPr>
        <p:txBody>
          <a:bodyPr vert="horz" lIns="0" tIns="45708" rIns="0" bIns="45708" rtlCol="0" anchor="t">
            <a:normAutofit fontScale="77500" lnSpcReduction="20000"/>
          </a:bodyPr>
          <a:lstStyle/>
          <a:p>
            <a:pPr marL="0" indent="0">
              <a:buNone/>
            </a:pPr>
            <a:r>
              <a:rPr lang="en-US" sz="2799"/>
              <a:t>We will be repeating at least 3 rounds of the following: </a:t>
            </a:r>
            <a:endParaRPr lang="en-US" sz="2799">
              <a:cs typeface="Calibri"/>
            </a:endParaRPr>
          </a:p>
          <a:p>
            <a:pPr marL="657663" lvl="1" indent="-457063">
              <a:lnSpc>
                <a:spcPct val="120000"/>
              </a:lnSpc>
              <a:buFont typeface="Arial" panose="020B0604020202020204" pitchFamily="34" charset="0"/>
              <a:buChar char="•"/>
            </a:pPr>
            <a:r>
              <a:rPr lang="en-US" sz="2799"/>
              <a:t>For each round you and ONE partner THAT YOU DON’T ALREADY KNOW will have three minutes TOTAL, 90 seconds each, to share:</a:t>
            </a:r>
            <a:endParaRPr lang="en-US" sz="2799">
              <a:cs typeface="Calibri" panose="020F0502020204030204"/>
            </a:endParaRPr>
          </a:p>
          <a:p>
            <a:pPr marL="1091872" lvl="4" indent="-342797">
              <a:lnSpc>
                <a:spcPct val="120000"/>
              </a:lnSpc>
              <a:buFont typeface="Wingdings" panose="05000000000000000000" pitchFamily="2" charset="2"/>
              <a:buChar char="q"/>
            </a:pPr>
            <a:r>
              <a:rPr lang="en-US" sz="2899"/>
              <a:t>Your name</a:t>
            </a:r>
            <a:endParaRPr lang="en-US" sz="2899">
              <a:cs typeface="Calibri" panose="020F0502020204030204"/>
            </a:endParaRPr>
          </a:p>
          <a:p>
            <a:pPr marL="1091872" lvl="4" indent="-342797">
              <a:lnSpc>
                <a:spcPct val="120000"/>
              </a:lnSpc>
              <a:buFont typeface="Wingdings" panose="05000000000000000000" pitchFamily="2" charset="2"/>
              <a:buChar char="q"/>
            </a:pPr>
            <a:r>
              <a:rPr lang="en-US" sz="2899"/>
              <a:t>Where you are from </a:t>
            </a:r>
            <a:endParaRPr lang="en-US" sz="2899">
              <a:cs typeface="Calibri" panose="020F0502020204030204"/>
            </a:endParaRPr>
          </a:p>
          <a:p>
            <a:pPr marL="1091872" lvl="4" indent="-342797">
              <a:lnSpc>
                <a:spcPct val="120000"/>
              </a:lnSpc>
              <a:buFont typeface="Wingdings" panose="05000000000000000000" pitchFamily="2" charset="2"/>
              <a:buChar char="q"/>
            </a:pPr>
            <a:r>
              <a:rPr lang="en-US" sz="2899"/>
              <a:t>WHY you selected this picture</a:t>
            </a:r>
            <a:endParaRPr lang="en-US" sz="2899">
              <a:cs typeface="Calibri" panose="020F0502020204030204"/>
            </a:endParaRPr>
          </a:p>
        </p:txBody>
      </p:sp>
      <p:sp>
        <p:nvSpPr>
          <p:cNvPr id="6" name="TextBox 5">
            <a:extLst>
              <a:ext uri="{FF2B5EF4-FFF2-40B4-BE49-F238E27FC236}">
                <a16:creationId xmlns:a16="http://schemas.microsoft.com/office/drawing/2014/main" id="{95F3A706-863F-02F2-264C-2ABD79E5EB61}"/>
              </a:ext>
            </a:extLst>
          </p:cNvPr>
          <p:cNvSpPr txBox="1"/>
          <p:nvPr/>
        </p:nvSpPr>
        <p:spPr>
          <a:xfrm>
            <a:off x="876833" y="1643694"/>
            <a:ext cx="5318137" cy="1815369"/>
          </a:xfrm>
          <a:prstGeom prst="rect">
            <a:avLst/>
          </a:prstGeom>
          <a:noFill/>
        </p:spPr>
        <p:txBody>
          <a:bodyPr wrap="square">
            <a:spAutoFit/>
          </a:bodyPr>
          <a:lstStyle/>
          <a:p>
            <a:r>
              <a:rPr lang="en-US" sz="2799"/>
              <a:t>Open your phone and a picture that represents what you think a school or community built on love looks like. </a:t>
            </a:r>
            <a:endParaRPr lang="en-US" sz="2799">
              <a:cs typeface="Calibri" panose="020F0502020204030204"/>
            </a:endParaRPr>
          </a:p>
        </p:txBody>
      </p:sp>
      <p:pic>
        <p:nvPicPr>
          <p:cNvPr id="2052" name="Picture 4" descr="59,800+ Diverse Group Selfie Stock Photos, Pictures &amp; Royalty-Free Images -  iStock | Diverse group selfie blon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8842" y="0"/>
            <a:ext cx="5829300" cy="388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77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6D20E-ED41-3812-5BEA-B0122DB71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87888C-0981-6C2A-9D74-863C275BEA57}"/>
              </a:ext>
            </a:extLst>
          </p:cNvPr>
          <p:cNvSpPr>
            <a:spLocks noGrp="1"/>
          </p:cNvSpPr>
          <p:nvPr>
            <p:ph type="title"/>
          </p:nvPr>
        </p:nvSpPr>
        <p:spPr>
          <a:xfrm>
            <a:off x="894522" y="177801"/>
            <a:ext cx="10481715" cy="835212"/>
          </a:xfrm>
        </p:spPr>
        <p:txBody>
          <a:bodyPr/>
          <a:lstStyle/>
          <a:p>
            <a:r>
              <a:rPr lang="en-US"/>
              <a:t>What did your picture look like?</a:t>
            </a:r>
          </a:p>
        </p:txBody>
      </p:sp>
      <p:sp>
        <p:nvSpPr>
          <p:cNvPr id="3" name="Content Placeholder 2">
            <a:extLst>
              <a:ext uri="{FF2B5EF4-FFF2-40B4-BE49-F238E27FC236}">
                <a16:creationId xmlns:a16="http://schemas.microsoft.com/office/drawing/2014/main" id="{7F145B30-1F35-2112-4933-A7D2D10997E7}"/>
              </a:ext>
            </a:extLst>
          </p:cNvPr>
          <p:cNvSpPr>
            <a:spLocks noGrp="1"/>
          </p:cNvSpPr>
          <p:nvPr>
            <p:ph idx="1"/>
          </p:nvPr>
        </p:nvSpPr>
        <p:spPr>
          <a:xfrm>
            <a:off x="572629" y="1547190"/>
            <a:ext cx="5357330" cy="4572000"/>
          </a:xfrm>
        </p:spPr>
        <p:txBody>
          <a:bodyPr/>
          <a:lstStyle/>
          <a:p>
            <a:r>
              <a:rPr lang="en-US"/>
              <a:t>How did you feel when you were presenting or listening ? </a:t>
            </a:r>
            <a:endParaRPr lang="en-US">
              <a:cs typeface="Calibri"/>
            </a:endParaRPr>
          </a:p>
          <a:p>
            <a:r>
              <a:rPr lang="en-US"/>
              <a:t>What are some common themes that you heard across the introductions? </a:t>
            </a:r>
          </a:p>
          <a:p>
            <a:r>
              <a:rPr lang="en-US"/>
              <a:t>How do we achieve this?</a:t>
            </a:r>
          </a:p>
          <a:p>
            <a:r>
              <a:rPr lang="en-US"/>
              <a:t>Can we do this alone? </a:t>
            </a:r>
          </a:p>
          <a:p>
            <a:pPr marL="0" indent="0">
              <a:buNone/>
            </a:pPr>
            <a:endParaRPr lang="en-US"/>
          </a:p>
          <a:p>
            <a:endParaRPr lang="en-US"/>
          </a:p>
        </p:txBody>
      </p:sp>
      <p:pic>
        <p:nvPicPr>
          <p:cNvPr id="4" name="Picture 2" descr="COMMUNITY AGREEMENTS — HARRIET'S APOTHECARY">
            <a:extLst>
              <a:ext uri="{FF2B5EF4-FFF2-40B4-BE49-F238E27FC236}">
                <a16:creationId xmlns:a16="http://schemas.microsoft.com/office/drawing/2014/main" id="{EA161BA9-2980-65CA-977A-205C07F2D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3019" y="1902775"/>
            <a:ext cx="5801791" cy="3860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01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the Campaign Lab? </a:t>
            </a:r>
          </a:p>
        </p:txBody>
      </p:sp>
      <p:sp>
        <p:nvSpPr>
          <p:cNvPr id="3" name="Text Placeholder 2"/>
          <p:cNvSpPr>
            <a:spLocks noGrp="1"/>
          </p:cNvSpPr>
          <p:nvPr>
            <p:ph type="body" idx="1"/>
          </p:nvPr>
        </p:nvSpPr>
        <p:spPr/>
        <p:txBody>
          <a:bodyPr/>
          <a:lstStyle/>
          <a:p>
            <a:r>
              <a:rPr lang="en-US"/>
              <a:t>Carrie and Amanda</a:t>
            </a:r>
          </a:p>
        </p:txBody>
      </p:sp>
    </p:spTree>
    <p:extLst>
      <p:ext uri="{BB962C8B-B14F-4D97-AF65-F5344CB8AC3E}">
        <p14:creationId xmlns:p14="http://schemas.microsoft.com/office/powerpoint/2010/main" val="67673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5B3B-039C-D8AA-B937-7BE8E164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81E82-778A-7A22-FCA4-8A7A7A5BADCD}"/>
              </a:ext>
            </a:extLst>
          </p:cNvPr>
          <p:cNvSpPr>
            <a:spLocks noGrp="1"/>
          </p:cNvSpPr>
          <p:nvPr>
            <p:ph type="title"/>
          </p:nvPr>
        </p:nvSpPr>
        <p:spPr/>
        <p:txBody>
          <a:bodyPr/>
          <a:lstStyle/>
          <a:p>
            <a:r>
              <a:rPr lang="en-US"/>
              <a:t>Our conversation right now in Campaign Lab</a:t>
            </a:r>
          </a:p>
        </p:txBody>
      </p:sp>
      <p:sp>
        <p:nvSpPr>
          <p:cNvPr id="3" name="Content Placeholder 2">
            <a:extLst>
              <a:ext uri="{FF2B5EF4-FFF2-40B4-BE49-F238E27FC236}">
                <a16:creationId xmlns:a16="http://schemas.microsoft.com/office/drawing/2014/main" id="{A0706255-D009-2F81-6899-C94B90CEC191}"/>
              </a:ext>
            </a:extLst>
          </p:cNvPr>
          <p:cNvSpPr>
            <a:spLocks noGrp="1"/>
          </p:cNvSpPr>
          <p:nvPr>
            <p:ph idx="1"/>
          </p:nvPr>
        </p:nvSpPr>
        <p:spPr>
          <a:xfrm>
            <a:off x="1427784" y="911086"/>
            <a:ext cx="9782801" cy="4572000"/>
          </a:xfrm>
        </p:spPr>
        <p:txBody>
          <a:bodyPr vert="horz" lIns="91440" tIns="45720" rIns="91440" bIns="45720" rtlCol="0" anchor="t">
            <a:normAutofit/>
          </a:bodyPr>
          <a:lstStyle/>
          <a:p>
            <a:pPr marL="0" indent="0">
              <a:buNone/>
            </a:pPr>
            <a:r>
              <a:rPr lang="en-US" sz="6000"/>
              <a:t> </a:t>
            </a:r>
          </a:p>
        </p:txBody>
      </p:sp>
      <p:sp>
        <p:nvSpPr>
          <p:cNvPr id="7" name="TextBox 6">
            <a:extLst>
              <a:ext uri="{FF2B5EF4-FFF2-40B4-BE49-F238E27FC236}">
                <a16:creationId xmlns:a16="http://schemas.microsoft.com/office/drawing/2014/main" id="{AE692B36-48C2-5741-696D-4AFA7C2A234D}"/>
              </a:ext>
            </a:extLst>
          </p:cNvPr>
          <p:cNvSpPr txBox="1"/>
          <p:nvPr/>
        </p:nvSpPr>
        <p:spPr>
          <a:xfrm>
            <a:off x="1792048" y="2168475"/>
            <a:ext cx="6591170" cy="17049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2475"/>
              </a:lnSpc>
            </a:pPr>
            <a:r>
              <a:rPr lang="en-US" sz="2800">
                <a:solidFill>
                  <a:srgbClr val="0C1115"/>
                </a:solidFill>
                <a:latin typeface="Roboto"/>
                <a:cs typeface="Segoe UI"/>
              </a:rPr>
              <a:t>Where are we now? </a:t>
            </a:r>
            <a:r>
              <a:rPr lang="en-US" sz="2800">
                <a:latin typeface="Roboto"/>
                <a:cs typeface="Segoe UI"/>
              </a:rPr>
              <a:t>​</a:t>
            </a:r>
            <a:endParaRPr lang="en-US"/>
          </a:p>
          <a:p>
            <a:pPr>
              <a:lnSpc>
                <a:spcPts val="2475"/>
              </a:lnSpc>
            </a:pPr>
            <a:endParaRPr lang="en-US" sz="2800">
              <a:solidFill>
                <a:srgbClr val="0C1115"/>
              </a:solidFill>
              <a:latin typeface="Roboto"/>
              <a:cs typeface="Segoe UI"/>
            </a:endParaRPr>
          </a:p>
          <a:p>
            <a:pPr>
              <a:lnSpc>
                <a:spcPts val="2475"/>
              </a:lnSpc>
            </a:pPr>
            <a:r>
              <a:rPr lang="en-US" sz="2800">
                <a:solidFill>
                  <a:srgbClr val="0C1115"/>
                </a:solidFill>
                <a:latin typeface="Roboto"/>
                <a:cs typeface="Segoe UI"/>
              </a:rPr>
              <a:t>Where are we trying to get to? </a:t>
            </a:r>
            <a:r>
              <a:rPr lang="en-US" sz="2800">
                <a:latin typeface="Roboto"/>
                <a:cs typeface="Segoe UI"/>
              </a:rPr>
              <a:t>​</a:t>
            </a:r>
            <a:endParaRPr lang="en-US" sz="2800">
              <a:latin typeface="Roboto"/>
              <a:ea typeface="Roboto"/>
              <a:cs typeface="Segoe UI"/>
            </a:endParaRPr>
          </a:p>
          <a:p>
            <a:pPr>
              <a:lnSpc>
                <a:spcPts val="2475"/>
              </a:lnSpc>
            </a:pPr>
            <a:endParaRPr lang="en-US" sz="2800">
              <a:solidFill>
                <a:srgbClr val="0C1115"/>
              </a:solidFill>
              <a:latin typeface="Roboto"/>
              <a:cs typeface="Segoe UI"/>
            </a:endParaRPr>
          </a:p>
          <a:p>
            <a:pPr>
              <a:lnSpc>
                <a:spcPts val="2475"/>
              </a:lnSpc>
            </a:pPr>
            <a:r>
              <a:rPr lang="en-US" sz="2800">
                <a:solidFill>
                  <a:srgbClr val="0C1115"/>
                </a:solidFill>
                <a:latin typeface="Roboto"/>
                <a:cs typeface="Segoe UI"/>
              </a:rPr>
              <a:t>How will we get there? </a:t>
            </a:r>
            <a:endParaRPr lang="en-US" sz="2800">
              <a:solidFill>
                <a:srgbClr val="0C1115"/>
              </a:solidFill>
              <a:latin typeface="Roboto"/>
              <a:ea typeface="Roboto"/>
              <a:cs typeface="Segoe UI"/>
            </a:endParaRPr>
          </a:p>
        </p:txBody>
      </p:sp>
      <p:pic>
        <p:nvPicPr>
          <p:cNvPr id="4" name="Picture 3" descr="Conversation Free Stock Photo - Public Domain Pictures">
            <a:extLst>
              <a:ext uri="{FF2B5EF4-FFF2-40B4-BE49-F238E27FC236}">
                <a16:creationId xmlns:a16="http://schemas.microsoft.com/office/drawing/2014/main" id="{B53F394B-F3E6-EBA8-8DD2-A8A1321C5883}"/>
              </a:ext>
            </a:extLst>
          </p:cNvPr>
          <p:cNvPicPr>
            <a:picLocks noChangeAspect="1"/>
          </p:cNvPicPr>
          <p:nvPr/>
        </p:nvPicPr>
        <p:blipFill>
          <a:blip r:embed="rId2"/>
          <a:stretch>
            <a:fillRect/>
          </a:stretch>
        </p:blipFill>
        <p:spPr>
          <a:xfrm>
            <a:off x="7055361" y="1900273"/>
            <a:ext cx="4454040" cy="3582059"/>
          </a:xfrm>
          <a:prstGeom prst="rect">
            <a:avLst/>
          </a:prstGeom>
        </p:spPr>
      </p:pic>
    </p:spTree>
    <p:extLst>
      <p:ext uri="{BB962C8B-B14F-4D97-AF65-F5344CB8AC3E}">
        <p14:creationId xmlns:p14="http://schemas.microsoft.com/office/powerpoint/2010/main" val="302057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072" y="-100729"/>
            <a:ext cx="10481715" cy="1239837"/>
          </a:xfrm>
        </p:spPr>
        <p:txBody>
          <a:bodyPr/>
          <a:lstStyle/>
          <a:p>
            <a:r>
              <a:rPr lang="en-US"/>
              <a:t>What and who are you up against?</a:t>
            </a:r>
          </a:p>
        </p:txBody>
      </p:sp>
      <p:sp>
        <p:nvSpPr>
          <p:cNvPr id="3" name="Content Placeholder 2"/>
          <p:cNvSpPr>
            <a:spLocks noGrp="1"/>
          </p:cNvSpPr>
          <p:nvPr>
            <p:ph idx="1"/>
          </p:nvPr>
        </p:nvSpPr>
        <p:spPr>
          <a:xfrm>
            <a:off x="1031385" y="1568689"/>
            <a:ext cx="5357330" cy="4572000"/>
          </a:xfrm>
        </p:spPr>
        <p:txBody>
          <a:bodyPr vert="horz" lIns="91440" tIns="45720" rIns="91440" bIns="45720" rtlCol="0" anchor="t">
            <a:normAutofit/>
          </a:bodyPr>
          <a:lstStyle/>
          <a:p>
            <a:pPr marL="457200" indent="-457200"/>
            <a:endParaRPr lang="en-US"/>
          </a:p>
          <a:p>
            <a:pPr marL="246380" indent="-246380"/>
            <a:endParaRPr lang="en-US"/>
          </a:p>
        </p:txBody>
      </p:sp>
      <p:pic>
        <p:nvPicPr>
          <p:cNvPr id="5" name="Picture 4" descr="A table and chair with text&#10;&#10;AI-generated content may be incorrect.">
            <a:extLst>
              <a:ext uri="{FF2B5EF4-FFF2-40B4-BE49-F238E27FC236}">
                <a16:creationId xmlns:a16="http://schemas.microsoft.com/office/drawing/2014/main" id="{189A4B5D-3999-485C-CAA8-160B2ACF5082}"/>
              </a:ext>
            </a:extLst>
          </p:cNvPr>
          <p:cNvPicPr>
            <a:picLocks noChangeAspect="1"/>
          </p:cNvPicPr>
          <p:nvPr/>
        </p:nvPicPr>
        <p:blipFill>
          <a:blip r:embed="rId2"/>
          <a:stretch>
            <a:fillRect/>
          </a:stretch>
        </p:blipFill>
        <p:spPr>
          <a:xfrm>
            <a:off x="582766" y="1566236"/>
            <a:ext cx="5178943" cy="1920807"/>
          </a:xfrm>
          <a:prstGeom prst="rect">
            <a:avLst/>
          </a:prstGeom>
        </p:spPr>
      </p:pic>
      <p:pic>
        <p:nvPicPr>
          <p:cNvPr id="8" name="Picture 7" descr="A person and person speaking into microphones&#10;&#10;AI-generated content may be incorrect.">
            <a:extLst>
              <a:ext uri="{FF2B5EF4-FFF2-40B4-BE49-F238E27FC236}">
                <a16:creationId xmlns:a16="http://schemas.microsoft.com/office/drawing/2014/main" id="{12951906-7FE3-2A76-B77E-CDA27FEBE64B}"/>
              </a:ext>
            </a:extLst>
          </p:cNvPr>
          <p:cNvPicPr>
            <a:picLocks noChangeAspect="1"/>
          </p:cNvPicPr>
          <p:nvPr/>
        </p:nvPicPr>
        <p:blipFill>
          <a:blip r:embed="rId3"/>
          <a:srcRect l="12911" t="25183" r="38462" b="17131"/>
          <a:stretch>
            <a:fillRect/>
          </a:stretch>
        </p:blipFill>
        <p:spPr>
          <a:xfrm>
            <a:off x="585689" y="3482951"/>
            <a:ext cx="3475661" cy="2792731"/>
          </a:xfrm>
          <a:prstGeom prst="rect">
            <a:avLst/>
          </a:prstGeom>
        </p:spPr>
      </p:pic>
      <p:pic>
        <p:nvPicPr>
          <p:cNvPr id="10" name="Picture 9" descr="A screenshot of a news page&#10;&#10;AI-generated content may be incorrect.">
            <a:extLst>
              <a:ext uri="{FF2B5EF4-FFF2-40B4-BE49-F238E27FC236}">
                <a16:creationId xmlns:a16="http://schemas.microsoft.com/office/drawing/2014/main" id="{71B255A4-8D1C-7E0B-0B70-D3D92C3DC27F}"/>
              </a:ext>
            </a:extLst>
          </p:cNvPr>
          <p:cNvPicPr>
            <a:picLocks noChangeAspect="1"/>
          </p:cNvPicPr>
          <p:nvPr/>
        </p:nvPicPr>
        <p:blipFill>
          <a:blip r:embed="rId4"/>
          <a:stretch>
            <a:fillRect/>
          </a:stretch>
        </p:blipFill>
        <p:spPr>
          <a:xfrm>
            <a:off x="5069620" y="1740424"/>
            <a:ext cx="3746328" cy="1567510"/>
          </a:xfrm>
          <a:prstGeom prst="rect">
            <a:avLst/>
          </a:prstGeom>
        </p:spPr>
      </p:pic>
      <p:pic>
        <p:nvPicPr>
          <p:cNvPr id="12" name="Picture 11" descr="A white text on a white background&#10;&#10;AI-generated content may be incorrect.">
            <a:extLst>
              <a:ext uri="{FF2B5EF4-FFF2-40B4-BE49-F238E27FC236}">
                <a16:creationId xmlns:a16="http://schemas.microsoft.com/office/drawing/2014/main" id="{D947278C-24F3-0766-651C-D4A7016E8DD5}"/>
              </a:ext>
            </a:extLst>
          </p:cNvPr>
          <p:cNvPicPr>
            <a:picLocks noChangeAspect="1"/>
          </p:cNvPicPr>
          <p:nvPr/>
        </p:nvPicPr>
        <p:blipFill>
          <a:blip r:embed="rId5"/>
          <a:stretch>
            <a:fillRect/>
          </a:stretch>
        </p:blipFill>
        <p:spPr>
          <a:xfrm>
            <a:off x="8190306" y="1149472"/>
            <a:ext cx="3902149" cy="2430979"/>
          </a:xfrm>
          <a:prstGeom prst="rect">
            <a:avLst/>
          </a:prstGeom>
        </p:spPr>
      </p:pic>
      <p:pic>
        <p:nvPicPr>
          <p:cNvPr id="13" name="Picture 12" descr="A group of people standing at podiums&#10;&#10;AI-generated content may be incorrect.">
            <a:extLst>
              <a:ext uri="{FF2B5EF4-FFF2-40B4-BE49-F238E27FC236}">
                <a16:creationId xmlns:a16="http://schemas.microsoft.com/office/drawing/2014/main" id="{08DD42EB-1A3D-6469-90B9-C4C995D8B953}"/>
              </a:ext>
            </a:extLst>
          </p:cNvPr>
          <p:cNvPicPr>
            <a:picLocks noChangeAspect="1"/>
          </p:cNvPicPr>
          <p:nvPr/>
        </p:nvPicPr>
        <p:blipFill>
          <a:blip r:embed="rId6"/>
          <a:stretch>
            <a:fillRect/>
          </a:stretch>
        </p:blipFill>
        <p:spPr>
          <a:xfrm>
            <a:off x="3811919" y="3452965"/>
            <a:ext cx="4103451" cy="2289849"/>
          </a:xfrm>
          <a:prstGeom prst="rect">
            <a:avLst/>
          </a:prstGeom>
        </p:spPr>
      </p:pic>
      <p:pic>
        <p:nvPicPr>
          <p:cNvPr id="14" name="Picture 13" descr="A text on a white background&#10;&#10;AI-generated content may be incorrect.">
            <a:extLst>
              <a:ext uri="{FF2B5EF4-FFF2-40B4-BE49-F238E27FC236}">
                <a16:creationId xmlns:a16="http://schemas.microsoft.com/office/drawing/2014/main" id="{A3F09995-839A-104B-38CD-531677B301DB}"/>
              </a:ext>
            </a:extLst>
          </p:cNvPr>
          <p:cNvPicPr>
            <a:picLocks noChangeAspect="1"/>
          </p:cNvPicPr>
          <p:nvPr/>
        </p:nvPicPr>
        <p:blipFill>
          <a:blip r:embed="rId7"/>
          <a:stretch>
            <a:fillRect/>
          </a:stretch>
        </p:blipFill>
        <p:spPr>
          <a:xfrm>
            <a:off x="7435523" y="4020791"/>
            <a:ext cx="4324813" cy="2031835"/>
          </a:xfrm>
          <a:prstGeom prst="rect">
            <a:avLst/>
          </a:prstGeom>
        </p:spPr>
      </p:pic>
    </p:spTree>
    <p:extLst>
      <p:ext uri="{BB962C8B-B14F-4D97-AF65-F5344CB8AC3E}">
        <p14:creationId xmlns:p14="http://schemas.microsoft.com/office/powerpoint/2010/main" val="168407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96EBA-6596-8516-6D6A-7F2DC8321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0C389-0DDB-1812-C8CA-E8C5C8108D6F}"/>
              </a:ext>
            </a:extLst>
          </p:cNvPr>
          <p:cNvSpPr>
            <a:spLocks noGrp="1"/>
          </p:cNvSpPr>
          <p:nvPr>
            <p:ph type="title"/>
          </p:nvPr>
        </p:nvSpPr>
        <p:spPr>
          <a:xfrm>
            <a:off x="894522" y="177800"/>
            <a:ext cx="10481715" cy="1239837"/>
          </a:xfrm>
        </p:spPr>
        <p:txBody>
          <a:bodyPr/>
          <a:lstStyle/>
          <a:p>
            <a:r>
              <a:rPr lang="en-US"/>
              <a:t>What are the impacts on</a:t>
            </a:r>
          </a:p>
        </p:txBody>
      </p:sp>
      <p:sp>
        <p:nvSpPr>
          <p:cNvPr id="3" name="Content Placeholder 2">
            <a:extLst>
              <a:ext uri="{FF2B5EF4-FFF2-40B4-BE49-F238E27FC236}">
                <a16:creationId xmlns:a16="http://schemas.microsoft.com/office/drawing/2014/main" id="{BAAC3A14-11C5-4F85-B708-5F7AF6F3548A}"/>
              </a:ext>
            </a:extLst>
          </p:cNvPr>
          <p:cNvSpPr>
            <a:spLocks noGrp="1"/>
          </p:cNvSpPr>
          <p:nvPr>
            <p:ph idx="1"/>
          </p:nvPr>
        </p:nvSpPr>
        <p:spPr>
          <a:xfrm>
            <a:off x="1031385" y="1568689"/>
            <a:ext cx="5357330" cy="4572000"/>
          </a:xfrm>
        </p:spPr>
        <p:txBody>
          <a:bodyPr vert="horz" lIns="91440" tIns="45720" rIns="91440" bIns="45720" rtlCol="0" anchor="t">
            <a:normAutofit/>
          </a:bodyPr>
          <a:lstStyle/>
          <a:p>
            <a:pPr marL="457200" indent="-457200"/>
            <a:r>
              <a:rPr lang="en-US"/>
              <a:t>your coworkers? </a:t>
            </a:r>
          </a:p>
          <a:p>
            <a:pPr marL="457200" indent="-457200"/>
            <a:r>
              <a:rPr lang="en-US"/>
              <a:t>your students?</a:t>
            </a:r>
          </a:p>
          <a:p>
            <a:pPr marL="457200" indent="-457200"/>
            <a:r>
              <a:rPr lang="en-US"/>
              <a:t>your community?</a:t>
            </a:r>
          </a:p>
          <a:p>
            <a:pPr marL="246380" indent="-246380"/>
            <a:endParaRPr lang="en-US"/>
          </a:p>
        </p:txBody>
      </p:sp>
      <p:pic>
        <p:nvPicPr>
          <p:cNvPr id="4" name="Picture 3" descr="Ripple Effect">
            <a:extLst>
              <a:ext uri="{FF2B5EF4-FFF2-40B4-BE49-F238E27FC236}">
                <a16:creationId xmlns:a16="http://schemas.microsoft.com/office/drawing/2014/main" id="{960F7BAB-3FFF-A107-CD76-4C463EABC8C3}"/>
              </a:ext>
            </a:extLst>
          </p:cNvPr>
          <p:cNvPicPr>
            <a:picLocks noChangeAspect="1"/>
          </p:cNvPicPr>
          <p:nvPr/>
        </p:nvPicPr>
        <p:blipFill>
          <a:blip r:embed="rId2"/>
          <a:stretch>
            <a:fillRect/>
          </a:stretch>
        </p:blipFill>
        <p:spPr>
          <a:xfrm>
            <a:off x="5432170" y="1887608"/>
            <a:ext cx="5734199" cy="3564320"/>
          </a:xfrm>
          <a:prstGeom prst="rect">
            <a:avLst/>
          </a:prstGeom>
        </p:spPr>
      </p:pic>
    </p:spTree>
    <p:extLst>
      <p:ext uri="{BB962C8B-B14F-4D97-AF65-F5344CB8AC3E}">
        <p14:creationId xmlns:p14="http://schemas.microsoft.com/office/powerpoint/2010/main" val="310036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593436" y="177800"/>
            <a:ext cx="9782801" cy="1239837"/>
          </a:xfrm>
        </p:spPr>
        <p:txBody>
          <a:bodyPr anchor="b">
            <a:normAutofit/>
          </a:bodyPr>
          <a:lstStyle/>
          <a:p>
            <a:r>
              <a:rPr lang="en-US"/>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1593436" y="1876110"/>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6561651" y="1600200"/>
            <a:ext cx="4814586" cy="4572000"/>
          </a:xfrm>
        </p:spPr>
        <p:txBody>
          <a:bodyPr vert="horz" lIns="91440" tIns="45720" rIns="91440" bIns="45720" rtlCol="0">
            <a:normAutofit/>
          </a:bodyPr>
          <a:lstStyle/>
          <a:p>
            <a:pPr marL="457200" indent="-457200">
              <a:spcBef>
                <a:spcPts val="1000"/>
              </a:spcBef>
            </a:pPr>
            <a:r>
              <a:rPr lang="en-US" b="1"/>
              <a:t>Why</a:t>
            </a:r>
            <a:r>
              <a:rPr lang="en-US"/>
              <a:t> is this happening?  What is the root cause?</a:t>
            </a:r>
          </a:p>
          <a:p>
            <a:pPr marL="457200" indent="-457200">
              <a:spcBef>
                <a:spcPts val="1000"/>
              </a:spcBef>
            </a:pPr>
            <a:r>
              <a:rPr lang="en-US" b="1"/>
              <a:t>Who</a:t>
            </a:r>
            <a:r>
              <a:rPr lang="en-US"/>
              <a:t> is benefiting from what's happening ? </a:t>
            </a:r>
          </a:p>
          <a:p>
            <a:pPr marL="457200" indent="-457200">
              <a:spcBef>
                <a:spcPts val="1000"/>
              </a:spcBef>
            </a:pPr>
            <a:r>
              <a:rPr lang="en-US" b="1"/>
              <a:t>What </a:t>
            </a:r>
            <a:r>
              <a:rPr lang="en-US"/>
              <a:t>is their vision for our public schools and higher education?</a:t>
            </a:r>
          </a:p>
          <a:p>
            <a:pPr marL="246380" indent="-246380"/>
            <a:endParaRPr lang="en-US"/>
          </a:p>
        </p:txBody>
      </p:sp>
    </p:spTree>
    <p:extLst>
      <p:ext uri="{BB962C8B-B14F-4D97-AF65-F5344CB8AC3E}">
        <p14:creationId xmlns:p14="http://schemas.microsoft.com/office/powerpoint/2010/main" val="144156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D92D-2A20-208B-8CCA-E1BD6BA12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62110-FBA5-A94A-F0F9-6873CE285250}"/>
              </a:ext>
            </a:extLst>
          </p:cNvPr>
          <p:cNvSpPr>
            <a:spLocks noGrp="1"/>
          </p:cNvSpPr>
          <p:nvPr>
            <p:ph type="title"/>
          </p:nvPr>
        </p:nvSpPr>
        <p:spPr>
          <a:xfrm>
            <a:off x="894522" y="177800"/>
            <a:ext cx="10481715" cy="1239837"/>
          </a:xfrm>
        </p:spPr>
        <p:txBody>
          <a:bodyPr/>
          <a:lstStyle/>
          <a:p>
            <a:r>
              <a:rPr lang="en-US"/>
              <a:t>What's at stake and how do we talk about it?</a:t>
            </a:r>
          </a:p>
        </p:txBody>
      </p:sp>
      <p:sp>
        <p:nvSpPr>
          <p:cNvPr id="3" name="Content Placeholder 2">
            <a:extLst>
              <a:ext uri="{FF2B5EF4-FFF2-40B4-BE49-F238E27FC236}">
                <a16:creationId xmlns:a16="http://schemas.microsoft.com/office/drawing/2014/main" id="{5976C08B-3372-53A1-1970-25E492DB2262}"/>
              </a:ext>
            </a:extLst>
          </p:cNvPr>
          <p:cNvSpPr>
            <a:spLocks noGrp="1"/>
          </p:cNvSpPr>
          <p:nvPr>
            <p:ph idx="1"/>
          </p:nvPr>
        </p:nvSpPr>
        <p:spPr>
          <a:xfrm>
            <a:off x="1031385" y="1568689"/>
            <a:ext cx="10774585" cy="4572000"/>
          </a:xfrm>
        </p:spPr>
        <p:txBody>
          <a:bodyPr vert="horz" lIns="91440" tIns="45720" rIns="91440" bIns="45720" rtlCol="0" anchor="t">
            <a:normAutofit/>
          </a:bodyPr>
          <a:lstStyle/>
          <a:p>
            <a:pPr marL="0" indent="0">
              <a:spcBef>
                <a:spcPts val="1000"/>
              </a:spcBef>
              <a:buNone/>
            </a:pPr>
            <a:endParaRPr lang="en-US">
              <a:solidFill>
                <a:srgbClr val="000000"/>
              </a:solidFill>
              <a:latin typeface="Aptos"/>
            </a:endParaRPr>
          </a:p>
          <a:p>
            <a:pPr marL="0" indent="0">
              <a:spcBef>
                <a:spcPts val="1000"/>
              </a:spcBef>
              <a:buNone/>
            </a:pPr>
            <a:r>
              <a:rPr lang="en-US">
                <a:solidFill>
                  <a:srgbClr val="000000"/>
                </a:solidFill>
                <a:latin typeface="Aptos"/>
              </a:rPr>
              <a:t> </a:t>
            </a:r>
          </a:p>
          <a:p>
            <a:pPr marL="1371600" lvl="2" indent="-457200">
              <a:spcBef>
                <a:spcPts val="500"/>
              </a:spcBef>
              <a:buAutoNum type="arabicPeriod"/>
            </a:pPr>
            <a:r>
              <a:rPr lang="en-US" sz="3200">
                <a:solidFill>
                  <a:srgbClr val="000000"/>
                </a:solidFill>
                <a:latin typeface="Aptos"/>
              </a:rPr>
              <a:t>What's at stake for public education?</a:t>
            </a:r>
            <a:endParaRPr lang="en-US" sz="3200"/>
          </a:p>
          <a:p>
            <a:pPr marL="1371600" lvl="2" indent="-457200">
              <a:spcBef>
                <a:spcPts val="500"/>
              </a:spcBef>
              <a:buAutoNum type="arabicPeriod"/>
            </a:pPr>
            <a:r>
              <a:rPr lang="en-US" sz="3200">
                <a:solidFill>
                  <a:srgbClr val="000000"/>
                </a:solidFill>
                <a:latin typeface="Aptos"/>
              </a:rPr>
              <a:t>Public school workers? </a:t>
            </a:r>
          </a:p>
          <a:p>
            <a:pPr marL="1371600" lvl="2" indent="-457200">
              <a:spcBef>
                <a:spcPts val="500"/>
              </a:spcBef>
              <a:buAutoNum type="arabicPeriod"/>
            </a:pPr>
            <a:r>
              <a:rPr lang="en-US" sz="3200">
                <a:solidFill>
                  <a:srgbClr val="000000"/>
                </a:solidFill>
                <a:latin typeface="Aptos"/>
              </a:rPr>
              <a:t>Public school students?</a:t>
            </a:r>
          </a:p>
          <a:p>
            <a:pPr marL="1371600" lvl="2" indent="-457200">
              <a:spcBef>
                <a:spcPts val="500"/>
              </a:spcBef>
              <a:buAutoNum type="arabicPeriod"/>
            </a:pPr>
            <a:r>
              <a:rPr lang="en-US" sz="3200">
                <a:solidFill>
                  <a:srgbClr val="000000"/>
                </a:solidFill>
                <a:latin typeface="Aptos"/>
              </a:rPr>
              <a:t>Families and communities that public schools serve?</a:t>
            </a:r>
          </a:p>
          <a:p>
            <a:pPr marL="1371600" lvl="2" indent="-457200">
              <a:spcBef>
                <a:spcPts val="500"/>
              </a:spcBef>
              <a:buAutoNum type="arabicPeriod"/>
            </a:pPr>
            <a:r>
              <a:rPr lang="en-US" sz="3200">
                <a:solidFill>
                  <a:srgbClr val="000000"/>
                </a:solidFill>
                <a:latin typeface="Aptos"/>
              </a:rPr>
              <a:t>Our regions and country?</a:t>
            </a:r>
            <a:endParaRPr lang="en-US" sz="3200"/>
          </a:p>
          <a:p>
            <a:pPr marL="246380" indent="-246380"/>
            <a:endParaRPr lang="en-US"/>
          </a:p>
        </p:txBody>
      </p:sp>
    </p:spTree>
    <p:extLst>
      <p:ext uri="{BB962C8B-B14F-4D97-AF65-F5344CB8AC3E}">
        <p14:creationId xmlns:p14="http://schemas.microsoft.com/office/powerpoint/2010/main" val="97314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774CB-7A8B-30B1-E255-EC0546ADFD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88F38-9192-7220-832D-8AB0B16CEA35}"/>
              </a:ext>
            </a:extLst>
          </p:cNvPr>
          <p:cNvSpPr>
            <a:spLocks noGrp="1"/>
          </p:cNvSpPr>
          <p:nvPr>
            <p:ph type="title"/>
          </p:nvPr>
        </p:nvSpPr>
        <p:spPr>
          <a:xfrm>
            <a:off x="1593436" y="177800"/>
            <a:ext cx="9782801" cy="1239837"/>
          </a:xfrm>
        </p:spPr>
        <p:txBody>
          <a:bodyPr anchor="b">
            <a:normAutofit/>
          </a:bodyPr>
          <a:lstStyle/>
          <a:p>
            <a:r>
              <a:rPr lang="en-US"/>
              <a:t>What are you being called upon to do?</a:t>
            </a:r>
          </a:p>
        </p:txBody>
      </p:sp>
      <p:pic>
        <p:nvPicPr>
          <p:cNvPr id="4" name="Picture 3" descr="Jigsaw Puzzle Pieces · Free Stock Photo">
            <a:extLst>
              <a:ext uri="{FF2B5EF4-FFF2-40B4-BE49-F238E27FC236}">
                <a16:creationId xmlns:a16="http://schemas.microsoft.com/office/drawing/2014/main" id="{3DD3BADF-E7B5-57FD-FBE7-D2474D9ED336}"/>
              </a:ext>
            </a:extLst>
          </p:cNvPr>
          <p:cNvPicPr>
            <a:picLocks noChangeAspect="1"/>
          </p:cNvPicPr>
          <p:nvPr/>
        </p:nvPicPr>
        <p:blipFill>
          <a:blip r:embed="rId2"/>
          <a:srcRect r="29710" b="2"/>
          <a:stretch>
            <a:fillRect/>
          </a:stretch>
        </p:blipFill>
        <p:spPr>
          <a:xfrm>
            <a:off x="1593436" y="1600200"/>
            <a:ext cx="4814586" cy="4572000"/>
          </a:xfrm>
          <a:prstGeom prst="rect">
            <a:avLst/>
          </a:prstGeom>
          <a:noFill/>
        </p:spPr>
      </p:pic>
      <p:sp>
        <p:nvSpPr>
          <p:cNvPr id="3" name="Content Placeholder 2">
            <a:extLst>
              <a:ext uri="{FF2B5EF4-FFF2-40B4-BE49-F238E27FC236}">
                <a16:creationId xmlns:a16="http://schemas.microsoft.com/office/drawing/2014/main" id="{1D59D753-FCA5-8B8D-F767-622768B88413}"/>
              </a:ext>
            </a:extLst>
          </p:cNvPr>
          <p:cNvSpPr>
            <a:spLocks noGrp="1"/>
          </p:cNvSpPr>
          <p:nvPr>
            <p:ph sz="half" idx="2"/>
          </p:nvPr>
        </p:nvSpPr>
        <p:spPr>
          <a:xfrm>
            <a:off x="6561651" y="1600200"/>
            <a:ext cx="4814586" cy="4572000"/>
          </a:xfrm>
        </p:spPr>
        <p:txBody>
          <a:bodyPr vert="horz" lIns="91440" tIns="45720" rIns="91440" bIns="45720" rtlCol="0" anchor="t">
            <a:normAutofit/>
          </a:bodyPr>
          <a:lstStyle/>
          <a:p>
            <a:pPr marL="246380" indent="-246380">
              <a:spcBef>
                <a:spcPts val="1000"/>
              </a:spcBef>
            </a:pPr>
            <a:endParaRPr lang="en-US"/>
          </a:p>
          <a:p>
            <a:pPr marL="246380" indent="-246380">
              <a:spcBef>
                <a:spcPts val="1000"/>
              </a:spcBef>
            </a:pPr>
            <a:endParaRPr lang="en-US"/>
          </a:p>
          <a:p>
            <a:pPr marL="246380" indent="-246380">
              <a:spcBef>
                <a:spcPts val="1000"/>
              </a:spcBef>
            </a:pPr>
            <a:r>
              <a:rPr lang="en-US"/>
              <a:t>And how can you build the power needed to win your vision through Campaign Lab? </a:t>
            </a:r>
          </a:p>
        </p:txBody>
      </p:sp>
    </p:spTree>
    <p:extLst>
      <p:ext uri="{BB962C8B-B14F-4D97-AF65-F5344CB8AC3E}">
        <p14:creationId xmlns:p14="http://schemas.microsoft.com/office/powerpoint/2010/main" val="266744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Centering Equity</a:t>
            </a:r>
          </a:p>
        </p:txBody>
      </p:sp>
      <p:sp>
        <p:nvSpPr>
          <p:cNvPr id="4" name="Text Placeholder 3"/>
          <p:cNvSpPr>
            <a:spLocks noGrp="1"/>
          </p:cNvSpPr>
          <p:nvPr>
            <p:ph type="body" idx="1"/>
          </p:nvPr>
        </p:nvSpPr>
        <p:spPr/>
        <p:txBody>
          <a:bodyPr/>
          <a:lstStyle/>
          <a:p>
            <a:r>
              <a:rPr lang="en-US"/>
              <a:t>Albert and Ellen</a:t>
            </a:r>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3462" y="1005714"/>
            <a:ext cx="6474275" cy="4295060"/>
          </a:xfrm>
        </p:spPr>
        <p:txBody>
          <a:bodyPr>
            <a:normAutofit fontScale="90000"/>
          </a:bodyPr>
          <a:lstStyle/>
          <a:p>
            <a:r>
              <a:rPr lang="en-US">
                <a:ea typeface="+mj-lt"/>
                <a:cs typeface="+mj-lt"/>
              </a:rPr>
              <a:t>You shared pictures that embodied a loving school and leaned into why Campaign Lab exists. </a:t>
            </a:r>
            <a:br>
              <a:rPr lang="en-US">
                <a:ea typeface="+mj-lt"/>
                <a:cs typeface="+mj-lt"/>
              </a:rPr>
            </a:br>
            <a:r>
              <a:rPr lang="en-US">
                <a:ea typeface="+mj-lt"/>
                <a:cs typeface="+mj-lt"/>
              </a:rPr>
              <a:t/>
            </a:r>
            <a:br>
              <a:rPr lang="en-US">
                <a:ea typeface="+mj-lt"/>
                <a:cs typeface="+mj-lt"/>
              </a:rPr>
            </a:br>
            <a:r>
              <a:rPr lang="en-US">
                <a:ea typeface="+mj-lt"/>
                <a:cs typeface="+mj-lt"/>
              </a:rPr>
              <a:t>Who is needed to solve these problems?</a:t>
            </a:r>
            <a:br>
              <a:rPr lang="en-US">
                <a:ea typeface="+mj-lt"/>
                <a:cs typeface="+mj-lt"/>
              </a:rPr>
            </a:br>
            <a:r>
              <a:rPr lang="en-US">
                <a:ea typeface="+mj-lt"/>
                <a:cs typeface="+mj-lt"/>
              </a:rPr>
              <a:t/>
            </a:r>
            <a:br>
              <a:rPr lang="en-US">
                <a:ea typeface="+mj-lt"/>
                <a:cs typeface="+mj-lt"/>
              </a:rPr>
            </a:br>
            <a:r>
              <a:rPr lang="en-US">
                <a:ea typeface="+mj-lt"/>
                <a:cs typeface="+mj-lt"/>
              </a:rPr>
              <a:t>Name PEOPLE, not organizations </a:t>
            </a:r>
            <a:endParaRPr lang="en-US"/>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15127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418141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2" y="-119270"/>
            <a:ext cx="9782801" cy="835991"/>
          </a:xfrm>
        </p:spPr>
        <p:txBody>
          <a:bodyPr>
            <a:normAutofit/>
          </a:bodyPr>
          <a:lstStyle/>
          <a:p>
            <a:r>
              <a:rPr lang="en-US"/>
              <a:t>Centering Race, Class, and Gender Justice</a:t>
            </a:r>
          </a:p>
        </p:txBody>
      </p:sp>
      <p:sp>
        <p:nvSpPr>
          <p:cNvPr id="3" name="Content Placeholder 2"/>
          <p:cNvSpPr>
            <a:spLocks noGrp="1"/>
          </p:cNvSpPr>
          <p:nvPr>
            <p:ph idx="1"/>
          </p:nvPr>
        </p:nvSpPr>
        <p:spPr>
          <a:xfrm>
            <a:off x="500131" y="934278"/>
            <a:ext cx="11688693" cy="5347252"/>
          </a:xfrm>
        </p:spPr>
        <p:txBody>
          <a:bodyPr>
            <a:normAutofit lnSpcReduction="10000"/>
          </a:bodyPr>
          <a:lstStyle/>
          <a:p>
            <a:r>
              <a:rPr lang="en-US" sz="3999"/>
              <a:t>Race, class, and gender justice is the systematic fair treatment of people resulting in equitable opportunities and outcomes for all. </a:t>
            </a:r>
          </a:p>
          <a:p>
            <a:endParaRPr lang="en-US" sz="3999"/>
          </a:p>
          <a:p>
            <a:r>
              <a:rPr lang="en-US" sz="3999"/>
              <a:t>It is not just the absence of discrimination and inequities, but also the presence of </a:t>
            </a:r>
            <a:r>
              <a:rPr lang="en-US" sz="3999" b="1"/>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433169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59536" y="803506"/>
            <a:ext cx="3013797" cy="38814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49995" y="119211"/>
            <a:ext cx="9782801" cy="716722"/>
          </a:xfrm>
        </p:spPr>
        <p:txBody>
          <a:bodyPr>
            <a:normAutofit/>
          </a:bodyPr>
          <a:lstStyle/>
          <a:p>
            <a:r>
              <a:rPr lang="en-US">
                <a:ea typeface="+mj-lt"/>
                <a:cs typeface="+mj-lt"/>
              </a:rPr>
              <a:t>Centering Equity in your Campaigns Tool</a:t>
            </a:r>
            <a:endParaRPr lang="en-US" b="1"/>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281720" y="835933"/>
            <a:ext cx="10830228" cy="4723425"/>
          </a:xfrm>
        </p:spPr>
        <p:txBody>
          <a:bodyPr>
            <a:noAutofit/>
          </a:bodyPr>
          <a:lstStyle/>
          <a:p>
            <a:pPr marL="185999" indent="0">
              <a:buNone/>
            </a:pPr>
            <a:r>
              <a:rPr lang="en-US" sz="3199" b="1"/>
              <a:t>What they do:</a:t>
            </a:r>
          </a:p>
          <a:p>
            <a:pPr marL="643062" indent="-457063">
              <a:buFont typeface="Arial" panose="020B0604020202020204" pitchFamily="34" charset="0"/>
              <a:buChar char="•"/>
            </a:pPr>
            <a:r>
              <a:rPr lang="en-US" sz="3199"/>
              <a:t>Proactively seek to both eliminate systemic barriers and advance equity</a:t>
            </a:r>
            <a:endParaRPr lang="en-US"/>
          </a:p>
          <a:p>
            <a:pPr marL="643062" indent="-457063">
              <a:buFont typeface="Arial" panose="020B0604020202020204" pitchFamily="34" charset="0"/>
              <a:buChar char="•"/>
            </a:pPr>
            <a:r>
              <a:rPr lang="en-US" sz="3199"/>
              <a:t>Identify clear goals, objectives and measurable outcomes</a:t>
            </a:r>
            <a:endParaRPr lang="en-US" sz="3199">
              <a:cs typeface="Calibri" panose="020F0502020204030204"/>
            </a:endParaRPr>
          </a:p>
          <a:p>
            <a:pPr marL="643062" indent="-457063">
              <a:buFont typeface="Arial" panose="020B0604020202020204" pitchFamily="34" charset="0"/>
              <a:buChar char="•"/>
            </a:pPr>
            <a:r>
              <a:rPr lang="en-US" sz="3199"/>
              <a:t>Develop mechanisms for successful implementation</a:t>
            </a:r>
            <a:endParaRPr lang="en-US" sz="3199">
              <a:cs typeface="Calibri" panose="020F0502020204030204"/>
            </a:endParaRPr>
          </a:p>
          <a:p>
            <a:pPr marL="185999" indent="0">
              <a:buNone/>
            </a:pPr>
            <a:r>
              <a:rPr lang="en-US" sz="3199" b="1" i="1"/>
              <a:t>What they are:</a:t>
            </a:r>
          </a:p>
          <a:p>
            <a:pPr marL="643062" indent="-457063">
              <a:buFont typeface="Arial" panose="020B0604020202020204" pitchFamily="34" charset="0"/>
              <a:buChar char="•"/>
            </a:pPr>
            <a:r>
              <a:rPr lang="en-US" sz="3199" i="1"/>
              <a:t>A set of questions used to anticipate, assess, and prevent potential adverse consequences of proposed actions on different race, class, or gender groups.</a:t>
            </a:r>
            <a:endParaRPr lang="en-US" sz="3199">
              <a:cs typeface="Calibri" panose="020F0502020204030204"/>
            </a:endParaRPr>
          </a:p>
        </p:txBody>
      </p:sp>
    </p:spTree>
    <p:extLst>
      <p:ext uri="{BB962C8B-B14F-4D97-AF65-F5344CB8AC3E}">
        <p14:creationId xmlns:p14="http://schemas.microsoft.com/office/powerpoint/2010/main" val="198290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E3DA-C132-CFBB-048F-0530320CB8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35D0CA-CAEE-6D85-4B2B-DE21E9BDB26A}"/>
              </a:ext>
            </a:extLst>
          </p:cNvPr>
          <p:cNvSpPr>
            <a:spLocks noGrp="1"/>
          </p:cNvSpPr>
          <p:nvPr>
            <p:ph type="title"/>
          </p:nvPr>
        </p:nvSpPr>
        <p:spPr>
          <a:xfrm>
            <a:off x="833462" y="1033146"/>
            <a:ext cx="6474275" cy="4240723"/>
          </a:xfrm>
        </p:spPr>
        <p:txBody>
          <a:bodyPr>
            <a:normAutofit fontScale="90000"/>
          </a:bodyPr>
          <a:lstStyle/>
          <a:p>
            <a:r>
              <a:rPr lang="en-US">
                <a:ea typeface="+mj-lt"/>
                <a:cs typeface="+mj-lt"/>
              </a:rPr>
              <a:t>Would the campaign(s) your coaching have answers to these questions or be able to say most components of these tools are a part of their campaign?</a:t>
            </a:r>
            <a:br>
              <a:rPr lang="en-US">
                <a:ea typeface="+mj-lt"/>
                <a:cs typeface="+mj-lt"/>
              </a:rPr>
            </a:br>
            <a:r>
              <a:rPr lang="en-US">
                <a:ea typeface="+mj-lt"/>
                <a:cs typeface="+mj-lt"/>
              </a:rPr>
              <a:t/>
            </a:r>
            <a:br>
              <a:rPr lang="en-US">
                <a:ea typeface="+mj-lt"/>
                <a:cs typeface="+mj-lt"/>
              </a:rPr>
            </a:br>
            <a:r>
              <a:rPr lang="en-US">
                <a:ea typeface="+mj-lt"/>
                <a:cs typeface="+mj-lt"/>
              </a:rPr>
              <a:t>What is something you noticed that could support your coaching?  </a:t>
            </a:r>
            <a:endParaRPr lang="en-US"/>
          </a:p>
        </p:txBody>
      </p:sp>
      <p:pic>
        <p:nvPicPr>
          <p:cNvPr id="6" name="Picture 5">
            <a:extLst>
              <a:ext uri="{FF2B5EF4-FFF2-40B4-BE49-F238E27FC236}">
                <a16:creationId xmlns:a16="http://schemas.microsoft.com/office/drawing/2014/main" id="{7A9A81B7-34C1-68F1-B6BB-36043ED2C649}"/>
              </a:ext>
            </a:extLst>
          </p:cNvPr>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66761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478311" y="227547"/>
            <a:ext cx="10512862" cy="762440"/>
          </a:xfrm>
        </p:spPr>
        <p:txBody>
          <a:bodyPr vert="horz" lIns="91440" tIns="45720" rIns="91440" bIns="45720" rtlCol="0" anchor="b">
            <a:noAutofit/>
          </a:bodyPr>
          <a:lstStyle/>
          <a:p>
            <a:r>
              <a:rPr lang="en-US" sz="2400" b="1">
                <a:latin typeface="+mn-lt"/>
              </a:rPr>
              <a:t>Factors that Support </a:t>
            </a:r>
            <a:r>
              <a:rPr lang="en-US" sz="2400" b="1">
                <a:ea typeface="+mj-lt"/>
                <a:cs typeface="+mj-lt"/>
              </a:rPr>
              <a:t>the Centering Equity in your Campaigns Tool</a:t>
            </a:r>
            <a:endParaRPr lang="en-US" sz="2400" b="1">
              <a:latin typeface="+mn-lt"/>
            </a:endParaRP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715617" y="1292781"/>
            <a:ext cx="11353496" cy="4350067"/>
          </a:xfrm>
        </p:spPr>
        <p:txBody>
          <a:bodyPr>
            <a:noAutofit/>
          </a:bodyPr>
          <a:lstStyle/>
          <a:p>
            <a:pPr marL="608782" indent="-422783"/>
            <a:r>
              <a:rPr lang="en-US" sz="3599"/>
              <a:t>Buy in from the organization and its leaders</a:t>
            </a:r>
            <a:endParaRPr lang="en-US"/>
          </a:p>
          <a:p>
            <a:pPr marL="608782" indent="-422783"/>
            <a:r>
              <a:rPr lang="en-US" sz="3599"/>
              <a:t>Routine and ongoing use of the RET</a:t>
            </a:r>
            <a:endParaRPr lang="en-US" sz="3599">
              <a:cs typeface="Calibri" panose="020F0502020204030204"/>
            </a:endParaRPr>
          </a:p>
          <a:p>
            <a:pPr marL="608782" indent="-422783"/>
            <a:r>
              <a:rPr lang="en-US" sz="3599"/>
              <a:t>Data- driven assessment</a:t>
            </a:r>
            <a:endParaRPr lang="en-US" sz="3599">
              <a:cs typeface="Calibri" panose="020F0502020204030204"/>
            </a:endParaRPr>
          </a:p>
          <a:p>
            <a:pPr marL="608782" indent="-422783"/>
            <a:r>
              <a:rPr lang="en-US" sz="3599"/>
              <a:t>A commitment to making changes </a:t>
            </a:r>
            <a:endParaRPr lang="en-US" sz="3599">
              <a:cs typeface="Calibri" panose="020F0502020204030204"/>
            </a:endParaRPr>
          </a:p>
          <a:p>
            <a:pPr marL="608782" indent="-422783"/>
            <a:r>
              <a:rPr lang="en-US" sz="3599"/>
              <a:t>Tenacity – A commitment to overcoming obstacles to making changes</a:t>
            </a:r>
            <a:endParaRPr lang="en-US" sz="3599">
              <a:cs typeface="Calibri" panose="020F0502020204030204"/>
            </a:endParaRPr>
          </a:p>
          <a:p>
            <a:pPr marL="0" indent="0">
              <a:buNone/>
            </a:pPr>
            <a:r>
              <a:rPr lang="en-US" sz="3599"/>
              <a:t>WE HAVE TO DECIDE TO DO THINGS DIFFERENTLY AND STICK WITH IT</a:t>
            </a:r>
          </a:p>
          <a:p>
            <a:pPr marL="608782" indent="-422783"/>
            <a:endParaRPr lang="en-US" sz="3599">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984" y="989987"/>
            <a:ext cx="2043841" cy="2993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4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287422"/>
            <a:ext cx="9095742" cy="5680863"/>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t>Centering race, class, and gender justice in our campaigns increases the people engaged, the number of leaders involved, and the amount of resources we have to win the change we want.  </a:t>
            </a:r>
          </a:p>
          <a:p>
            <a:pPr marL="246380" indent="-246380"/>
            <a:r>
              <a:rPr lang="en-US" sz="3200"/>
              <a:t>Power is only built through people with a shared vision, making public commitments to act, to risk their collective resources, for the meaningful change they want. </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18453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Coaching?</a:t>
            </a:r>
          </a:p>
        </p:txBody>
      </p:sp>
      <p:sp>
        <p:nvSpPr>
          <p:cNvPr id="3" name="Text Placeholder 2"/>
          <p:cNvSpPr>
            <a:spLocks noGrp="1"/>
          </p:cNvSpPr>
          <p:nvPr>
            <p:ph type="body" idx="1"/>
          </p:nvPr>
        </p:nvSpPr>
        <p:spPr/>
        <p:txBody>
          <a:bodyPr/>
          <a:lstStyle/>
          <a:p>
            <a:r>
              <a:rPr lang="en-US"/>
              <a:t>Albert and Ellen</a:t>
            </a:r>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0976-487F-03EA-08CD-CDAABCC8F7ED}"/>
              </a:ext>
            </a:extLst>
          </p:cNvPr>
          <p:cNvSpPr>
            <a:spLocks noGrp="1"/>
          </p:cNvSpPr>
          <p:nvPr>
            <p:ph type="title"/>
          </p:nvPr>
        </p:nvSpPr>
        <p:spPr>
          <a:xfrm>
            <a:off x="529684" y="177800"/>
            <a:ext cx="10846553" cy="375197"/>
          </a:xfrm>
        </p:spPr>
        <p:txBody>
          <a:bodyPr>
            <a:normAutofit fontScale="90000"/>
          </a:bodyPr>
          <a:lstStyle/>
          <a:p>
            <a:r>
              <a:rPr lang="en-US"/>
              <a:t>From our reading... Three Theories</a:t>
            </a:r>
          </a:p>
        </p:txBody>
      </p:sp>
      <p:sp>
        <p:nvSpPr>
          <p:cNvPr id="3" name="Content Placeholder 2">
            <a:extLst>
              <a:ext uri="{FF2B5EF4-FFF2-40B4-BE49-F238E27FC236}">
                <a16:creationId xmlns:a16="http://schemas.microsoft.com/office/drawing/2014/main" id="{6EB49682-55FD-0C8D-1772-47D8325DC4B6}"/>
              </a:ext>
            </a:extLst>
          </p:cNvPr>
          <p:cNvSpPr>
            <a:spLocks noGrp="1"/>
          </p:cNvSpPr>
          <p:nvPr>
            <p:ph idx="1"/>
          </p:nvPr>
        </p:nvSpPr>
        <p:spPr>
          <a:xfrm>
            <a:off x="655266" y="661660"/>
            <a:ext cx="10720971" cy="5510540"/>
          </a:xfrm>
        </p:spPr>
        <p:txBody>
          <a:bodyPr vert="horz" lIns="91440" tIns="45720" rIns="91440" bIns="45720" rtlCol="0" anchor="t">
            <a:normAutofit/>
          </a:bodyPr>
          <a:lstStyle/>
          <a:p>
            <a:pPr marL="0" indent="0">
              <a:buNone/>
            </a:pPr>
            <a:r>
              <a:rPr lang="en-US">
                <a:ea typeface="+mn-lt"/>
                <a:cs typeface="+mn-lt"/>
              </a:rPr>
              <a:t>“To organize is to build mass support and strength among ordinary people. Organizing draws its power from working people’s biggest strength: our numbers. Working people may or may not see themselves as activists or politically active or even in political agreement, but through organizing, they come together to act in common cause. The work of organizing is systematic and rigorous: It requires connecting with every single worker in a shop, every educator in a building, every building in a district. At its core, it asks people to understand their own agency and to make choices about how they will exercise it. The work of organizing is difficult; ordinary people are seldom confronted by their own agency nor asked to make choices that recognize their own power.” </a:t>
            </a:r>
            <a:endParaRPr lang="en-US"/>
          </a:p>
        </p:txBody>
      </p:sp>
    </p:spTree>
    <p:extLst>
      <p:ext uri="{BB962C8B-B14F-4D97-AF65-F5344CB8AC3E}">
        <p14:creationId xmlns:p14="http://schemas.microsoft.com/office/powerpoint/2010/main" val="334275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to Talk</a:t>
            </a:r>
          </a:p>
        </p:txBody>
      </p:sp>
      <p:sp>
        <p:nvSpPr>
          <p:cNvPr id="3" name="Content Placeholder 2"/>
          <p:cNvSpPr>
            <a:spLocks noGrp="1"/>
          </p:cNvSpPr>
          <p:nvPr>
            <p:ph idx="1"/>
          </p:nvPr>
        </p:nvSpPr>
        <p:spPr>
          <a:xfrm>
            <a:off x="5561011" y="1600200"/>
            <a:ext cx="5815225" cy="4572000"/>
          </a:xfrm>
        </p:spPr>
        <p:txBody>
          <a:bodyPr vert="horz" lIns="91440" tIns="45720" rIns="91440" bIns="45720" rtlCol="0" anchor="t">
            <a:normAutofit/>
          </a:bodyPr>
          <a:lstStyle/>
          <a:p>
            <a:pPr marL="0" indent="0">
              <a:buNone/>
            </a:pPr>
            <a:r>
              <a:rPr lang="en-US" sz="5400"/>
              <a:t>Given this what is the role of coaches in the Campaign Lab? </a:t>
            </a:r>
          </a:p>
        </p:txBody>
      </p:sp>
      <p:sp>
        <p:nvSpPr>
          <p:cNvPr id="4" name="Text Placeholder 3"/>
          <p:cNvSpPr>
            <a:spLocks noGrp="1"/>
          </p:cNvSpPr>
          <p:nvPr>
            <p:ph type="body" sz="half" idx="2"/>
          </p:nvPr>
        </p:nvSpPr>
        <p:spPr>
          <a:xfrm>
            <a:off x="1074240" y="1981200"/>
            <a:ext cx="3293422" cy="4343400"/>
          </a:xfrm>
        </p:spPr>
        <p:txBody>
          <a:bodyPr/>
          <a:lstStyle/>
          <a:p>
            <a:endParaRPr lang="en-US"/>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289828"/>
            <a:ext cx="3726143"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3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fontScale="90000"/>
          </a:bodyPr>
          <a:lstStyle/>
          <a:p>
            <a:pPr algn="ctr"/>
            <a:r>
              <a:rPr lang="en-US" sz="7200" b="1">
                <a:solidFill>
                  <a:schemeClr val="bg1"/>
                </a:solidFill>
              </a:rPr>
              <a:t>Coaching enables </a:t>
            </a:r>
            <a:r>
              <a:rPr lang="en-US" sz="7200" b="1"/>
              <a:t/>
            </a:r>
            <a:br>
              <a:rPr lang="en-US" sz="7200" b="1"/>
            </a:br>
            <a:r>
              <a:rPr lang="en-US" sz="7200" b="1">
                <a:solidFill>
                  <a:schemeClr val="bg1"/>
                </a:solidFill>
              </a:rPr>
              <a:t>others to understand their own agency and make decisions about how to act in the face of uncertain outcomes.  </a:t>
            </a:r>
          </a:p>
        </p:txBody>
      </p:sp>
    </p:spTree>
    <p:extLst>
      <p:ext uri="{BB962C8B-B14F-4D97-AF65-F5344CB8AC3E}">
        <p14:creationId xmlns:p14="http://schemas.microsoft.com/office/powerpoint/2010/main" val="645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843D-51AA-3AD9-A508-30B084DE09B2}"/>
              </a:ext>
            </a:extLst>
          </p:cNvPr>
          <p:cNvSpPr>
            <a:spLocks noGrp="1"/>
          </p:cNvSpPr>
          <p:nvPr>
            <p:ph type="title"/>
          </p:nvPr>
        </p:nvSpPr>
        <p:spPr>
          <a:xfrm>
            <a:off x="706976" y="148240"/>
            <a:ext cx="10669261" cy="663410"/>
          </a:xfrm>
        </p:spPr>
        <p:txBody>
          <a:bodyPr/>
          <a:lstStyle/>
          <a:p>
            <a:r>
              <a:rPr lang="en-US"/>
              <a:t>From our reading... The Taking Stock Report</a:t>
            </a:r>
          </a:p>
        </p:txBody>
      </p:sp>
      <p:sp>
        <p:nvSpPr>
          <p:cNvPr id="3" name="Content Placeholder 2">
            <a:extLst>
              <a:ext uri="{FF2B5EF4-FFF2-40B4-BE49-F238E27FC236}">
                <a16:creationId xmlns:a16="http://schemas.microsoft.com/office/drawing/2014/main" id="{FE730CF0-97FD-098F-A433-18D38B5BCF2E}"/>
              </a:ext>
            </a:extLst>
          </p:cNvPr>
          <p:cNvSpPr>
            <a:spLocks noGrp="1"/>
          </p:cNvSpPr>
          <p:nvPr>
            <p:ph idx="1"/>
          </p:nvPr>
        </p:nvSpPr>
        <p:spPr>
          <a:xfrm>
            <a:off x="706976" y="1178965"/>
            <a:ext cx="11223298" cy="5126256"/>
          </a:xfrm>
        </p:spPr>
        <p:txBody>
          <a:bodyPr vert="horz" lIns="91440" tIns="45720" rIns="91440" bIns="45720" rtlCol="0" anchor="t">
            <a:normAutofit/>
          </a:bodyPr>
          <a:lstStyle/>
          <a:p>
            <a:pPr marL="246380" indent="-246380">
              <a:buNone/>
            </a:pPr>
            <a:r>
              <a:rPr lang="en-US">
                <a:ea typeface="+mn-lt"/>
                <a:cs typeface="+mn-lt"/>
              </a:rPr>
              <a:t>“In order to generate the power needed to rise to the occasion, labor unions and community organizations will need to come together in partnership. The union movement is one of the few forces capable of mobilizing working families </a:t>
            </a:r>
            <a:r>
              <a:rPr lang="en-US" err="1">
                <a:ea typeface="+mn-lt"/>
                <a:cs typeface="+mn-lt"/>
              </a:rPr>
              <a:t>en</a:t>
            </a:r>
            <a:r>
              <a:rPr lang="en-US">
                <a:ea typeface="+mn-lt"/>
                <a:cs typeface="+mn-lt"/>
              </a:rPr>
              <a:t> masse to prevent the US from succumbing to MAGA authoritarianism. Education unions are uniquely positioned because they already have a workplace presence in most neighborhoods across the country. Organized communities have ears to the ground on how to build power at the local level and mobilize communities across different neighborhoods. Together they can build power to not only protect, but to strengthen our democracy for future generations.” </a:t>
            </a:r>
            <a:endParaRPr lang="en-US"/>
          </a:p>
          <a:p>
            <a:pPr marL="0" indent="0">
              <a:buNone/>
            </a:pPr>
            <a:endParaRPr lang="en-US"/>
          </a:p>
        </p:txBody>
      </p:sp>
    </p:spTree>
    <p:extLst>
      <p:ext uri="{BB962C8B-B14F-4D97-AF65-F5344CB8AC3E}">
        <p14:creationId xmlns:p14="http://schemas.microsoft.com/office/powerpoint/2010/main" val="2061719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4025" y="125959"/>
            <a:ext cx="11076986" cy="3468888"/>
          </a:xfrm>
        </p:spPr>
        <p:txBody>
          <a:bodyPr>
            <a:normAutofit fontScale="92500" lnSpcReduction="200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4098" name="Picture 2" descr="Knoxville TN 'No Kings' protest lin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6329" y="3018072"/>
            <a:ext cx="5720416" cy="320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599"/>
          </a:xfrm>
        </p:spPr>
        <p:txBody>
          <a:bodyPr/>
          <a:lstStyle/>
          <a:p>
            <a:r>
              <a:rPr lang="en-US"/>
              <a:t>Community to Constituency</a:t>
            </a:r>
          </a:p>
        </p:txBody>
      </p:sp>
      <p:graphicFrame>
        <p:nvGraphicFramePr>
          <p:cNvPr id="4" name="Content Placeholder 3"/>
          <p:cNvGraphicFramePr>
            <a:graphicFrameLocks noGrp="1"/>
          </p:cNvGraphicFramePr>
          <p:nvPr>
            <p:ph idx="1"/>
          </p:nvPr>
        </p:nvGraphicFramePr>
        <p:xfrm>
          <a:off x="684212" y="914400"/>
          <a:ext cx="11504613"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94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E34B-7C7F-7D74-AEEC-42883F73A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A3E06-96B6-BC20-AB14-D72746C273D1}"/>
              </a:ext>
            </a:extLst>
          </p:cNvPr>
          <p:cNvSpPr>
            <a:spLocks noGrp="1"/>
          </p:cNvSpPr>
          <p:nvPr>
            <p:ph type="title"/>
          </p:nvPr>
        </p:nvSpPr>
        <p:spPr/>
        <p:txBody>
          <a:bodyPr/>
          <a:lstStyle/>
          <a:p>
            <a:r>
              <a:rPr lang="en-US"/>
              <a:t>Time to Talk</a:t>
            </a:r>
          </a:p>
        </p:txBody>
      </p:sp>
      <p:sp>
        <p:nvSpPr>
          <p:cNvPr id="3" name="Content Placeholder 2">
            <a:extLst>
              <a:ext uri="{FF2B5EF4-FFF2-40B4-BE49-F238E27FC236}">
                <a16:creationId xmlns:a16="http://schemas.microsoft.com/office/drawing/2014/main" id="{D2C96E3E-50C7-EB4E-E3FD-1EBE32AA88F8}"/>
              </a:ext>
            </a:extLst>
          </p:cNvPr>
          <p:cNvSpPr>
            <a:spLocks noGrp="1"/>
          </p:cNvSpPr>
          <p:nvPr>
            <p:ph idx="1"/>
          </p:nvPr>
        </p:nvSpPr>
        <p:spPr>
          <a:xfrm>
            <a:off x="5561011" y="1600200"/>
            <a:ext cx="5815225" cy="4572000"/>
          </a:xfrm>
        </p:spPr>
        <p:txBody>
          <a:bodyPr vert="horz" lIns="91440" tIns="45720" rIns="91440" bIns="45720" rtlCol="0" anchor="t">
            <a:normAutofit/>
          </a:bodyPr>
          <a:lstStyle/>
          <a:p>
            <a:pPr marL="0" indent="0">
              <a:buNone/>
            </a:pPr>
            <a:r>
              <a:rPr lang="en-US" sz="5400"/>
              <a:t>Given this what is the role of coaches in the Campaign Lab? </a:t>
            </a:r>
          </a:p>
        </p:txBody>
      </p:sp>
      <p:sp>
        <p:nvSpPr>
          <p:cNvPr id="4" name="Text Placeholder 3">
            <a:extLst>
              <a:ext uri="{FF2B5EF4-FFF2-40B4-BE49-F238E27FC236}">
                <a16:creationId xmlns:a16="http://schemas.microsoft.com/office/drawing/2014/main" id="{8B7900E9-A2FA-2099-609D-616BBEE9642F}"/>
              </a:ext>
            </a:extLst>
          </p:cNvPr>
          <p:cNvSpPr>
            <a:spLocks noGrp="1"/>
          </p:cNvSpPr>
          <p:nvPr>
            <p:ph type="body" sz="half" idx="2"/>
          </p:nvPr>
        </p:nvSpPr>
        <p:spPr>
          <a:xfrm>
            <a:off x="1074240" y="1981200"/>
            <a:ext cx="3293422" cy="4343400"/>
          </a:xfrm>
        </p:spPr>
        <p:txBody>
          <a:bodyPr/>
          <a:lstStyle/>
          <a:p>
            <a:endParaRPr lang="en-US"/>
          </a:p>
        </p:txBody>
      </p:sp>
      <p:pic>
        <p:nvPicPr>
          <p:cNvPr id="3078" name="Picture 6" descr="8,000+ Diverse Group Of People Talking Stock Illustrations, Royalty-Free  Vector Graphics &amp; Clip Art - iStock | Racially diverse group of people  talking">
            <a:extLst>
              <a:ext uri="{FF2B5EF4-FFF2-40B4-BE49-F238E27FC236}">
                <a16:creationId xmlns:a16="http://schemas.microsoft.com/office/drawing/2014/main" id="{BC57D119-4CFF-4053-7D17-24491C3EE1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289828"/>
            <a:ext cx="3726143"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40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912812" y="381000"/>
            <a:ext cx="10972799" cy="5181599"/>
          </a:xfrm>
          <a:solidFill>
            <a:schemeClr val="accent4">
              <a:lumMod val="75000"/>
            </a:schemeClr>
          </a:solidFill>
        </p:spPr>
        <p:txBody>
          <a:bodyPr anchor="ctr">
            <a:normAutofit fontScale="90000"/>
          </a:bodyPr>
          <a:lstStyle/>
          <a:p>
            <a:pPr algn="ctr"/>
            <a:r>
              <a:rPr lang="en-US" sz="6600" b="1">
                <a:solidFill>
                  <a:schemeClr val="bg1"/>
                </a:solidFill>
              </a:rPr>
              <a:t>Coaching helps campaigners transform communities into constituencies. </a:t>
            </a:r>
            <a:r>
              <a:rPr lang="en-US" sz="6600" b="1"/>
              <a:t/>
            </a:r>
            <a:br>
              <a:rPr lang="en-US" sz="6600" b="1"/>
            </a:br>
            <a:r>
              <a:rPr lang="en-US" sz="6600" b="1">
                <a:solidFill>
                  <a:schemeClr val="bg1"/>
                </a:solidFill>
              </a:rPr>
              <a:t>Coaching transforms actors into leaders.</a:t>
            </a:r>
            <a:endParaRPr lang="en-US">
              <a:solidFill>
                <a:schemeClr val="bg1"/>
              </a:solidFill>
            </a:endParaRPr>
          </a:p>
        </p:txBody>
      </p:sp>
    </p:spTree>
    <p:extLst>
      <p:ext uri="{BB962C8B-B14F-4D97-AF65-F5344CB8AC3E}">
        <p14:creationId xmlns:p14="http://schemas.microsoft.com/office/powerpoint/2010/main" val="216189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650021" y="143855"/>
            <a:ext cx="9782801" cy="518659"/>
          </a:xfrm>
        </p:spPr>
        <p:txBody>
          <a:bodyPr>
            <a:normAutofit fontScale="90000"/>
          </a:bodyPr>
          <a:lstStyle/>
          <a:p>
            <a:r>
              <a:rPr lang="en-US"/>
              <a:t>From our Reading... Ella Baker on Leadership</a:t>
            </a:r>
          </a:p>
        </p:txBody>
      </p:sp>
      <p:sp>
        <p:nvSpPr>
          <p:cNvPr id="3" name="Content Placeholder 2">
            <a:extLst>
              <a:ext uri="{FF2B5EF4-FFF2-40B4-BE49-F238E27FC236}">
                <a16:creationId xmlns:a16="http://schemas.microsoft.com/office/drawing/2014/main" id="{B9A3FD7F-489B-4FCF-581C-15EEC2B29644}"/>
              </a:ext>
            </a:extLst>
          </p:cNvPr>
          <p:cNvSpPr>
            <a:spLocks noGrp="1"/>
          </p:cNvSpPr>
          <p:nvPr>
            <p:ph idx="1"/>
          </p:nvPr>
        </p:nvSpPr>
        <p:spPr>
          <a:xfrm>
            <a:off x="573167" y="851808"/>
            <a:ext cx="11360817" cy="5320392"/>
          </a:xfrm>
        </p:spPr>
        <p:txBody>
          <a:bodyPr vert="horz" lIns="91440" tIns="45720" rIns="91440" bIns="45720" rtlCol="0" anchor="t">
            <a:normAutofit fontScale="92500" lnSpcReduction="20000"/>
          </a:bodyPr>
          <a:lstStyle/>
          <a:p>
            <a:pPr marL="0" indent="0">
              <a:buNone/>
            </a:pPr>
            <a:r>
              <a:rPr lang="en-US">
                <a:ea typeface="+mn-lt"/>
                <a:cs typeface="+mn-lt"/>
              </a:rPr>
              <a:t>“Baker represented a different leadership tradition altogether. She combined the generic concept of leadership— “a process of social influence in which a person can enlist the aid and support of others in the accomplishment of a common task”—and a confidence in the wisdom of ordinary people to define their problems and imagine solutions. Baker helped everyday people channel and congeal their collective power to resist oppression and fight for sustainable, transformative change… </a:t>
            </a:r>
          </a:p>
          <a:p>
            <a:pPr marL="0" indent="0">
              <a:buNone/>
            </a:pPr>
            <a:r>
              <a:rPr lang="en-US">
                <a:ea typeface="+mn-lt"/>
                <a:cs typeface="+mn-lt"/>
              </a:rPr>
              <a:t>That collective effort required leaders who were accountable to one another and were not singular. There were many organizers in groups such as SNCC who modeled Baker’s brand of what sociologist Charles Payne has called “group-centered leadership.” Rather than someone with a fancy title standing at a podium speaking for or to the people, group-centered leaders are at the center of many concentric circles. They strengthen the group, forge consensus and negotiate a way forward. That kind of leadership is impactful, democratic, and, I would argue, more radical and sustainable, than the alternatives.”</a:t>
            </a:r>
            <a:endParaRPr lang="en-US"/>
          </a:p>
        </p:txBody>
      </p:sp>
    </p:spTree>
    <p:extLst>
      <p:ext uri="{BB962C8B-B14F-4D97-AF65-F5344CB8AC3E}">
        <p14:creationId xmlns:p14="http://schemas.microsoft.com/office/powerpoint/2010/main" val="230454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651647" y="-228600"/>
            <a:ext cx="10185862" cy="11961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Leadership is …</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804017"/>
            <a:ext cx="10577933" cy="56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p:cNvSpPr txBox="1">
            <a:spLocks noChangeArrowheads="1"/>
          </p:cNvSpPr>
          <p:nvPr/>
        </p:nvSpPr>
        <p:spPr bwMode="auto">
          <a:xfrm>
            <a:off x="455612" y="1981201"/>
            <a:ext cx="11353800" cy="378565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sz="4000"/>
              <a:t>accepting responsibility(self) for enabling others (others) to achieve shared purpose in the face of uncertainty (action).  Leadership requires a decision, a choice, to accept responsibility. It is a form of social interaction, of relationship. It is about achieving “shared” purpose. And its domain is the uncertain.</a:t>
            </a:r>
            <a:endParaRPr lang="en-US" altLang="en-US" sz="400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0257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to Talk</a:t>
            </a:r>
          </a:p>
        </p:txBody>
      </p:sp>
      <p:sp>
        <p:nvSpPr>
          <p:cNvPr id="3" name="Content Placeholder 2"/>
          <p:cNvSpPr>
            <a:spLocks noGrp="1"/>
          </p:cNvSpPr>
          <p:nvPr>
            <p:ph idx="1"/>
          </p:nvPr>
        </p:nvSpPr>
        <p:spPr>
          <a:xfrm>
            <a:off x="5561011" y="1600200"/>
            <a:ext cx="5815225" cy="4572000"/>
          </a:xfrm>
        </p:spPr>
        <p:txBody>
          <a:bodyPr vert="horz" lIns="91440" tIns="45720" rIns="91440" bIns="45720" rtlCol="0" anchor="t">
            <a:normAutofit/>
          </a:bodyPr>
          <a:lstStyle/>
          <a:p>
            <a:pPr marL="0" indent="0">
              <a:buNone/>
            </a:pPr>
            <a:r>
              <a:rPr lang="en-US" sz="5400"/>
              <a:t>Given this what is the role of coaches in the Campaign Lab? </a:t>
            </a:r>
          </a:p>
        </p:txBody>
      </p:sp>
      <p:sp>
        <p:nvSpPr>
          <p:cNvPr id="4" name="Text Placeholder 3"/>
          <p:cNvSpPr>
            <a:spLocks noGrp="1"/>
          </p:cNvSpPr>
          <p:nvPr>
            <p:ph type="body" sz="half" idx="2"/>
          </p:nvPr>
        </p:nvSpPr>
        <p:spPr>
          <a:xfrm>
            <a:off x="1074240" y="1981200"/>
            <a:ext cx="3293422" cy="4343400"/>
          </a:xfrm>
        </p:spPr>
        <p:txBody>
          <a:bodyPr/>
          <a:lstStyle/>
          <a:p>
            <a:endParaRPr lang="en-US"/>
          </a:p>
        </p:txBody>
      </p:sp>
      <p:pic>
        <p:nvPicPr>
          <p:cNvPr id="7"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289828"/>
            <a:ext cx="3726143"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51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When we coach we build leaders who understand they are interdependent in both responsibility and accountability. </a:t>
            </a:r>
          </a:p>
        </p:txBody>
      </p:sp>
    </p:spTree>
    <p:extLst>
      <p:ext uri="{BB962C8B-B14F-4D97-AF65-F5344CB8AC3E}">
        <p14:creationId xmlns:p14="http://schemas.microsoft.com/office/powerpoint/2010/main" val="345333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10795239" y="0"/>
            <a:ext cx="3171670" cy="6856214"/>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1065212" y="3267"/>
            <a:ext cx="11124803" cy="103413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350" b="1" dirty="0"/>
              <a:t>To </a:t>
            </a:r>
            <a:r>
              <a:rPr lang="en-US" sz="4350" b="1" dirty="0" smtClean="0"/>
              <a:t>Coach we Center Their Agency</a:t>
            </a:r>
            <a:endParaRPr lang="en-US" sz="4399" b="1" dirty="0"/>
          </a:p>
        </p:txBody>
      </p:sp>
      <p:sp>
        <p:nvSpPr>
          <p:cNvPr id="4" name="Content Placeholder 2">
            <a:extLst>
              <a:ext uri="{FF2B5EF4-FFF2-40B4-BE49-F238E27FC236}">
                <a16:creationId xmlns:a16="http://schemas.microsoft.com/office/drawing/2014/main" id="{69824343-BFD3-4AF7-8EC7-60FACFF6FCDE}"/>
              </a:ext>
            </a:extLst>
          </p:cNvPr>
          <p:cNvSpPr txBox="1">
            <a:spLocks/>
          </p:cNvSpPr>
          <p:nvPr/>
        </p:nvSpPr>
        <p:spPr>
          <a:xfrm>
            <a:off x="1293812" y="1238250"/>
            <a:ext cx="9601200" cy="5930794"/>
          </a:xfrm>
          <a:prstGeom prst="rect">
            <a:avLst/>
          </a:prstGeom>
        </p:spPr>
        <p:txBody>
          <a:bodyPr vert="horz" lIns="0" tIns="45708" rIns="0"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sz="3200"/>
              <a:t>When we direct others in action and determine their goals – we are only growing </a:t>
            </a:r>
            <a:r>
              <a:rPr lang="en-US" sz="3200" b="1"/>
              <a:t>OUR</a:t>
            </a:r>
            <a:r>
              <a:rPr lang="en-US" sz="3200"/>
              <a:t> agency.</a:t>
            </a:r>
          </a:p>
          <a:p>
            <a:pPr marL="246380" indent="-246380"/>
            <a:r>
              <a:rPr lang="en-US" sz="3200"/>
              <a:t>We center their agency when we ask them to identify what is preventing their action, and ask what they are willing to do to overcome the barriers. (</a:t>
            </a:r>
            <a:r>
              <a:rPr lang="en-US" sz="3200" b="1"/>
              <a:t>Coach</a:t>
            </a:r>
            <a:r>
              <a:rPr lang="en-US" sz="3200"/>
              <a:t>)</a:t>
            </a:r>
          </a:p>
          <a:p>
            <a:pPr marL="246380" indent="-246380"/>
            <a:r>
              <a:rPr lang="en-US" sz="3200"/>
              <a:t>When someone defines their goal and uses </a:t>
            </a:r>
            <a:r>
              <a:rPr lang="en-US" sz="3200" b="1"/>
              <a:t>THEIR</a:t>
            </a:r>
            <a:r>
              <a:rPr lang="en-US" sz="3200"/>
              <a:t> agency to move towards it – their confidence, power, skills, and trust grow.  </a:t>
            </a:r>
          </a:p>
        </p:txBody>
      </p:sp>
    </p:spTree>
    <p:extLst>
      <p:ext uri="{BB962C8B-B14F-4D97-AF65-F5344CB8AC3E}">
        <p14:creationId xmlns:p14="http://schemas.microsoft.com/office/powerpoint/2010/main" val="231529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11338716" cy="1295400"/>
          </a:xfrm>
        </p:spPr>
        <p:txBody>
          <a:bodyPr/>
          <a:lstStyle/>
          <a:p>
            <a:r>
              <a:rPr lang="en-US" b="1"/>
              <a:t>To Coach We Have to Believe that Campaigners Can</a:t>
            </a:r>
          </a:p>
        </p:txBody>
      </p:sp>
      <p:sp>
        <p:nvSpPr>
          <p:cNvPr id="3" name="Content Placeholder 2"/>
          <p:cNvSpPr>
            <a:spLocks noGrp="1"/>
          </p:cNvSpPr>
          <p:nvPr>
            <p:ph idx="1"/>
          </p:nvPr>
        </p:nvSpPr>
        <p:spPr>
          <a:xfrm>
            <a:off x="684212" y="1447800"/>
            <a:ext cx="10692025" cy="4724400"/>
          </a:xfrm>
        </p:spPr>
        <p:txBody>
          <a:bodyPr>
            <a:normAutofit lnSpcReduction="10000"/>
          </a:bodyPr>
          <a:lstStyle/>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Read a political landscape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Assess their potential allies and opponents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“Cut an issue” from a big problem to a set a of winnable (local) demands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Pick fights that will build their base and develop new leaders</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Use a tactic sequence to create a crisis for our targets </a:t>
            </a:r>
            <a:endParaRPr lang="en-US" altLang="ja-JP" sz="4000">
              <a:latin typeface="Arial" panose="020B0604020202020204" pitchFamily="34" charset="0"/>
            </a:endParaRPr>
          </a:p>
          <a:p>
            <a:endParaRPr lang="en-US"/>
          </a:p>
        </p:txBody>
      </p:sp>
    </p:spTree>
    <p:extLst>
      <p:ext uri="{BB962C8B-B14F-4D97-AF65-F5344CB8AC3E}">
        <p14:creationId xmlns:p14="http://schemas.microsoft.com/office/powerpoint/2010/main" val="148552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782801" cy="1239837"/>
          </a:xfrm>
        </p:spPr>
        <p:txBody>
          <a:bodyPr/>
          <a:lstStyle/>
          <a:p>
            <a:r>
              <a:rPr lang="en-US" altLang="ja-JP" b="1">
                <a:solidFill>
                  <a:schemeClr val="tx1"/>
                </a:solidFill>
                <a:latin typeface="Arial" panose="020B0604020202020204" pitchFamily="34" charset="0"/>
                <a:ea typeface="Arial" panose="020B0604020202020204" pitchFamily="34" charset="0"/>
              </a:rPr>
              <a:t>Campaign Coaching: What It Is &amp; Isn’t</a:t>
            </a: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394565656"/>
              </p:ext>
            </p:extLst>
          </p:nvPr>
        </p:nvGraphicFramePr>
        <p:xfrm>
          <a:off x="750963" y="830677"/>
          <a:ext cx="11201400" cy="5415280"/>
        </p:xfrm>
        <a:graphic>
          <a:graphicData uri="http://schemas.openxmlformats.org/drawingml/2006/table">
            <a:tbl>
              <a:tblPr>
                <a:tableStyleId>{073A0DAA-6AF3-43AB-8588-CEC1D06C72B9}</a:tableStyleId>
              </a:tblPr>
              <a:tblGrid>
                <a:gridCol w="5543198">
                  <a:extLst>
                    <a:ext uri="{9D8B030D-6E8A-4147-A177-3AD203B41FA5}">
                      <a16:colId xmlns:a16="http://schemas.microsoft.com/office/drawing/2014/main" val="2990370802"/>
                    </a:ext>
                  </a:extLst>
                </a:gridCol>
                <a:gridCol w="5658202">
                  <a:extLst>
                    <a:ext uri="{9D8B030D-6E8A-4147-A177-3AD203B41FA5}">
                      <a16:colId xmlns:a16="http://schemas.microsoft.com/office/drawing/2014/main" val="164328922"/>
                    </a:ext>
                  </a:extLst>
                </a:gridCol>
              </a:tblGrid>
              <a:tr h="608946">
                <a:tc>
                  <a:txBody>
                    <a:bodyPr/>
                    <a:lstStyle/>
                    <a:p>
                      <a:pPr marL="0" marR="0" algn="ctr">
                        <a:lnSpc>
                          <a:spcPct val="115000"/>
                        </a:lnSpc>
                        <a:spcBef>
                          <a:spcPts val="0"/>
                        </a:spcBef>
                        <a:spcAft>
                          <a:spcPts val="0"/>
                        </a:spcAft>
                      </a:pPr>
                      <a:r>
                        <a:rPr lang="en-US" sz="2800" b="1">
                          <a:effectLst/>
                        </a:rPr>
                        <a:t>What It Is</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800" b="1">
                          <a:effectLst/>
                        </a:rPr>
                        <a:t>What It Isn’t</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4915879"/>
                  </a:ext>
                </a:extLst>
              </a:tr>
              <a:tr h="1473418">
                <a:tc>
                  <a:txBody>
                    <a:bodyPr/>
                    <a:lstStyle/>
                    <a:p>
                      <a:pPr marL="0" marR="0">
                        <a:lnSpc>
                          <a:spcPct val="115000"/>
                        </a:lnSpc>
                        <a:spcBef>
                          <a:spcPts val="0"/>
                        </a:spcBef>
                        <a:spcAft>
                          <a:spcPts val="0"/>
                        </a:spcAft>
                      </a:pPr>
                      <a:r>
                        <a:rPr lang="en-US" sz="2800">
                          <a:effectLst/>
                        </a:rPr>
                        <a:t>Helping organizers become strategists and lead powerful local campaigns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Making key strategy decisions for a local group</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67658047"/>
                  </a:ext>
                </a:extLst>
              </a:tr>
              <a:tr h="1473418">
                <a:tc>
                  <a:txBody>
                    <a:bodyPr/>
                    <a:lstStyle/>
                    <a:p>
                      <a:pPr marL="0" marR="0">
                        <a:lnSpc>
                          <a:spcPct val="115000"/>
                        </a:lnSpc>
                        <a:spcBef>
                          <a:spcPts val="0"/>
                        </a:spcBef>
                        <a:spcAft>
                          <a:spcPts val="0"/>
                        </a:spcAft>
                      </a:pPr>
                      <a:r>
                        <a:rPr lang="en-US" sz="2800">
                          <a:effectLst/>
                        </a:rPr>
                        <a:t>Supporting strong containers for collective action and shared power</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“Answering questions that come up” as an external consultant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37912996"/>
                  </a:ext>
                </a:extLst>
              </a:tr>
              <a:tr h="1473418">
                <a:tc>
                  <a:txBody>
                    <a:bodyPr/>
                    <a:lstStyle/>
                    <a:p>
                      <a:pPr marL="0" marR="0">
                        <a:lnSpc>
                          <a:spcPct val="115000"/>
                        </a:lnSpc>
                        <a:spcBef>
                          <a:spcPts val="0"/>
                        </a:spcBef>
                        <a:spcAft>
                          <a:spcPts val="0"/>
                        </a:spcAft>
                      </a:pPr>
                      <a:r>
                        <a:rPr lang="en-US" sz="2800">
                          <a:effectLst/>
                        </a:rPr>
                        <a:t>Balancing the need to learn and develop skills with running a “live” campaign</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Having “catch up calls” without preparing questions to support the group through challenges</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94497539"/>
                  </a:ext>
                </a:extLst>
              </a:tr>
            </a:tbl>
          </a:graphicData>
        </a:graphic>
      </p:graphicFrame>
    </p:spTree>
    <p:extLst>
      <p:ext uri="{BB962C8B-B14F-4D97-AF65-F5344CB8AC3E}">
        <p14:creationId xmlns:p14="http://schemas.microsoft.com/office/powerpoint/2010/main" val="260616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vert="horz" lIns="91440" tIns="45720" rIns="91440" bIns="45720" rtlCol="0" anchor="t">
            <a:normAutofit fontScale="92500" lnSpcReduction="10000"/>
          </a:bodyPr>
          <a:lstStyle/>
          <a:p>
            <a:pPr marL="246380" indent="-246380"/>
            <a:r>
              <a:rPr lang="en-US"/>
              <a:t>Coaching is a direct intervention in an individual or team’s work process to help them improve effectiveness. </a:t>
            </a:r>
          </a:p>
          <a:p>
            <a:pPr marL="246380" indent="-246380"/>
            <a:r>
              <a:rPr lang="en-US"/>
              <a:t>Coaching enables others to recognize their own capacity and decide hot they will act.</a:t>
            </a:r>
          </a:p>
          <a:p>
            <a:pPr marL="246380" indent="-246380"/>
            <a:r>
              <a:rPr lang="en-US"/>
              <a:t>Coaching transforms leaders from a relationship where "experts" have an external control to one where they focus on their own their determinations for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2311500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091940" y="1085995"/>
            <a:ext cx="7793672" cy="5645044"/>
          </a:xfrm>
        </p:spPr>
        <p:txBody>
          <a:bodyPr vert="horz" lIns="0" tIns="45708" rIns="0" bIns="45708" rtlCol="0" anchor="t">
            <a:normAutofit/>
          </a:bodyPr>
          <a:lstStyle/>
          <a:p>
            <a:pPr marL="0" lvl="0" indent="0" fontAlgn="base">
              <a:buNone/>
            </a:pPr>
            <a:r>
              <a:rPr lang="en-US" sz="6000"/>
              <a:t>Coaching is the way we walk our talk. </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31938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pPr marL="0" indent="0">
              <a:buNone/>
            </a:pPr>
            <a:r>
              <a:rPr lang="en-US"/>
              <a:t>Additional Unused Slides Follow</a:t>
            </a:r>
          </a:p>
        </p:txBody>
      </p:sp>
    </p:spTree>
    <p:extLst>
      <p:ext uri="{BB962C8B-B14F-4D97-AF65-F5344CB8AC3E}">
        <p14:creationId xmlns:p14="http://schemas.microsoft.com/office/powerpoint/2010/main" val="25591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Campaign Lab Overview</a:t>
            </a:r>
          </a:p>
        </p:txBody>
      </p:sp>
      <p:sp>
        <p:nvSpPr>
          <p:cNvPr id="3" name="Text Placeholder 2"/>
          <p:cNvSpPr>
            <a:spLocks noGrp="1"/>
          </p:cNvSpPr>
          <p:nvPr>
            <p:ph type="body" idx="1"/>
          </p:nvPr>
        </p:nvSpPr>
        <p:spPr/>
        <p:txBody>
          <a:bodyPr/>
          <a:lstStyle/>
          <a:p>
            <a:r>
              <a:rPr lang="en-US"/>
              <a:t>Carrie and Amanda</a:t>
            </a:r>
          </a:p>
        </p:txBody>
      </p:sp>
    </p:spTree>
    <p:extLst>
      <p:ext uri="{BB962C8B-B14F-4D97-AF65-F5344CB8AC3E}">
        <p14:creationId xmlns:p14="http://schemas.microsoft.com/office/powerpoint/2010/main" val="356863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943887" y="187214"/>
            <a:ext cx="5346220" cy="834763"/>
          </a:xfrm>
        </p:spPr>
        <p:txBody>
          <a:bodyPr>
            <a:normAutofit fontScale="90000"/>
          </a:bodyPr>
          <a:lstStyle/>
          <a:p>
            <a:r>
              <a:rPr lang="en-US"/>
              <a:t>Basic Structure of Campaign Lab</a:t>
            </a:r>
          </a:p>
        </p:txBody>
      </p:sp>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867232" y="1016495"/>
          <a:ext cx="11645896" cy="503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5" name="TextBox 664">
            <a:extLst>
              <a:ext uri="{FF2B5EF4-FFF2-40B4-BE49-F238E27FC236}">
                <a16:creationId xmlns:a16="http://schemas.microsoft.com/office/drawing/2014/main" id="{E1E1C4DB-7D43-1E18-A714-35A7177E1E27}"/>
              </a:ext>
            </a:extLst>
          </p:cNvPr>
          <p:cNvSpPr txBox="1"/>
          <p:nvPr/>
        </p:nvSpPr>
        <p:spPr>
          <a:xfrm>
            <a:off x="5605534" y="2942316"/>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71267" y="1714156"/>
            <a:ext cx="3103442" cy="3211801"/>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12376" y="2231631"/>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894" name="Group 1893">
            <a:extLst>
              <a:ext uri="{FF2B5EF4-FFF2-40B4-BE49-F238E27FC236}">
                <a16:creationId xmlns:a16="http://schemas.microsoft.com/office/drawing/2014/main" id="{C0A93855-B523-1EC5-3EF1-0A9D4BB1AABA}"/>
              </a:ext>
            </a:extLst>
          </p:cNvPr>
          <p:cNvGrpSpPr/>
          <p:nvPr/>
        </p:nvGrpSpPr>
        <p:grpSpPr>
          <a:xfrm rot="5220000">
            <a:off x="5893651" y="1418787"/>
            <a:ext cx="1176249" cy="795474"/>
            <a:chOff x="5823273" y="1155738"/>
            <a:chExt cx="1345799" cy="814314"/>
          </a:xfrm>
        </p:grpSpPr>
        <p:sp>
          <p:nvSpPr>
            <p:cNvPr id="1841" name="Arrow: Down 1840">
              <a:extLst>
                <a:ext uri="{FF2B5EF4-FFF2-40B4-BE49-F238E27FC236}">
                  <a16:creationId xmlns:a16="http://schemas.microsoft.com/office/drawing/2014/main" id="{36CF0955-C725-B4E0-E2E4-90168886B07B}"/>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9" name="TextBox 1858">
              <a:extLst>
                <a:ext uri="{FF2B5EF4-FFF2-40B4-BE49-F238E27FC236}">
                  <a16:creationId xmlns:a16="http://schemas.microsoft.com/office/drawing/2014/main" id="{4855BBA7-A434-DC26-3A19-CAAFD7029BDC}"/>
                </a:ext>
              </a:extLst>
            </p:cNvPr>
            <p:cNvSpPr txBox="1"/>
            <p:nvPr/>
          </p:nvSpPr>
          <p:spPr>
            <a:xfrm>
              <a:off x="6014695" y="1383291"/>
              <a:ext cx="9333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50</a:t>
              </a:r>
              <a:r>
                <a:rPr lang="en-US"/>
                <a:t> </a:t>
              </a:r>
            </a:p>
          </p:txBody>
        </p:sp>
      </p:grpSp>
      <p:grpSp>
        <p:nvGrpSpPr>
          <p:cNvPr id="1912" name="Group 1911">
            <a:extLst>
              <a:ext uri="{FF2B5EF4-FFF2-40B4-BE49-F238E27FC236}">
                <a16:creationId xmlns:a16="http://schemas.microsoft.com/office/drawing/2014/main" id="{AC5309BF-5333-3B81-71F0-CEF37ACE4D97}"/>
              </a:ext>
            </a:extLst>
          </p:cNvPr>
          <p:cNvGrpSpPr/>
          <p:nvPr/>
        </p:nvGrpSpPr>
        <p:grpSpPr>
          <a:xfrm rot="3780000">
            <a:off x="7202786" y="317365"/>
            <a:ext cx="1176249" cy="795474"/>
            <a:chOff x="5823273" y="1155738"/>
            <a:chExt cx="1345799" cy="814314"/>
          </a:xfrm>
        </p:grpSpPr>
        <p:sp>
          <p:nvSpPr>
            <p:cNvPr id="1913" name="Arrow: Down 1912">
              <a:extLst>
                <a:ext uri="{FF2B5EF4-FFF2-40B4-BE49-F238E27FC236}">
                  <a16:creationId xmlns:a16="http://schemas.microsoft.com/office/drawing/2014/main" id="{2B87EEA2-4E65-8703-63DC-0E71E3CC8996}"/>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4" name="TextBox 1913">
              <a:extLst>
                <a:ext uri="{FF2B5EF4-FFF2-40B4-BE49-F238E27FC236}">
                  <a16:creationId xmlns:a16="http://schemas.microsoft.com/office/drawing/2014/main" id="{179F3312-D8EA-75F3-B074-F93885498266}"/>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250</a:t>
              </a:r>
              <a:r>
                <a:rPr lang="en-US"/>
                <a:t> </a:t>
              </a:r>
            </a:p>
          </p:txBody>
        </p:sp>
      </p:grpSp>
      <p:grpSp>
        <p:nvGrpSpPr>
          <p:cNvPr id="1915" name="Group 1914">
            <a:extLst>
              <a:ext uri="{FF2B5EF4-FFF2-40B4-BE49-F238E27FC236}">
                <a16:creationId xmlns:a16="http://schemas.microsoft.com/office/drawing/2014/main" id="{7BF3A72B-7933-FC56-281F-8883F9A8990F}"/>
              </a:ext>
            </a:extLst>
          </p:cNvPr>
          <p:cNvGrpSpPr/>
          <p:nvPr/>
        </p:nvGrpSpPr>
        <p:grpSpPr>
          <a:xfrm rot="3780000">
            <a:off x="9396928" y="308036"/>
            <a:ext cx="1176249" cy="795474"/>
            <a:chOff x="5823273" y="1155738"/>
            <a:chExt cx="1345799" cy="814314"/>
          </a:xfrm>
        </p:grpSpPr>
        <p:sp>
          <p:nvSpPr>
            <p:cNvPr id="1916" name="Arrow: Down 1915">
              <a:extLst>
                <a:ext uri="{FF2B5EF4-FFF2-40B4-BE49-F238E27FC236}">
                  <a16:creationId xmlns:a16="http://schemas.microsoft.com/office/drawing/2014/main" id="{6B4BC592-FD41-6C72-2F51-B7CE41463D4C}"/>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7" name="TextBox 1916">
              <a:extLst>
                <a:ext uri="{FF2B5EF4-FFF2-40B4-BE49-F238E27FC236}">
                  <a16:creationId xmlns:a16="http://schemas.microsoft.com/office/drawing/2014/main" id="{D4E3D504-8DB7-9706-1E1E-9DDDF69D6DE5}"/>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500</a:t>
              </a:r>
              <a:r>
                <a:rPr lang="en-US"/>
                <a:t> </a:t>
              </a:r>
            </a:p>
          </p:txBody>
        </p:sp>
      </p:grpSp>
      <p:grpSp>
        <p:nvGrpSpPr>
          <p:cNvPr id="1918" name="Group 1917">
            <a:extLst>
              <a:ext uri="{FF2B5EF4-FFF2-40B4-BE49-F238E27FC236}">
                <a16:creationId xmlns:a16="http://schemas.microsoft.com/office/drawing/2014/main" id="{EB88DDDC-7DDB-1F9E-5DDB-60A8688B293B}"/>
              </a:ext>
            </a:extLst>
          </p:cNvPr>
          <p:cNvGrpSpPr/>
          <p:nvPr/>
        </p:nvGrpSpPr>
        <p:grpSpPr>
          <a:xfrm rot="16200000">
            <a:off x="1782583" y="4948857"/>
            <a:ext cx="1176249" cy="1206862"/>
            <a:chOff x="5654079" y="627629"/>
            <a:chExt cx="1345799" cy="1129368"/>
          </a:xfrm>
        </p:grpSpPr>
        <p:sp>
          <p:nvSpPr>
            <p:cNvPr id="1919" name="Arrow: Down 1918">
              <a:extLst>
                <a:ext uri="{FF2B5EF4-FFF2-40B4-BE49-F238E27FC236}">
                  <a16:creationId xmlns:a16="http://schemas.microsoft.com/office/drawing/2014/main" id="{634BD7A7-92E6-D58D-0B43-873750D837B0}"/>
                </a:ext>
              </a:extLst>
            </p:cNvPr>
            <p:cNvSpPr/>
            <p:nvPr/>
          </p:nvSpPr>
          <p:spPr>
            <a:xfrm rot="16080000">
              <a:off x="5919822" y="361886"/>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0" name="TextBox 1919">
              <a:extLst>
                <a:ext uri="{FF2B5EF4-FFF2-40B4-BE49-F238E27FC236}">
                  <a16:creationId xmlns:a16="http://schemas.microsoft.com/office/drawing/2014/main" id="{0B33CF95-9989-8B32-626B-57F65D793F70}"/>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7</a:t>
              </a:r>
              <a:r>
                <a:rPr lang="en-US"/>
                <a:t> </a:t>
              </a:r>
            </a:p>
          </p:txBody>
        </p:sp>
      </p:grpSp>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0D3BAD-A269-4E3A-9E2B-713DD0057AC7}"/>
</file>

<file path=customXml/itemProps2.xml><?xml version="1.0" encoding="utf-8"?>
<ds:datastoreItem xmlns:ds="http://schemas.openxmlformats.org/officeDocument/2006/customXml" ds:itemID="{0B34A4F0-B25E-4142-AAF6-017E8591ED0D}">
  <ds:schemaRefs>
    <ds:schemaRef ds:uri="b891f0bc-c2e0-4096-ba95-63d9ad5383e5"/>
    <ds:schemaRef ds:uri="http://schemas.microsoft.com/office/2006/metadata/properties"/>
    <ds:schemaRef ds:uri="f4adc256-1af6-498f-b253-d417b21902d6"/>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6</TotalTime>
  <Words>3362</Words>
  <Application>Microsoft Office PowerPoint</Application>
  <PresentationFormat>Custom</PresentationFormat>
  <Paragraphs>280</Paragraphs>
  <Slides>49</Slides>
  <Notes>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49</vt:i4>
      </vt:variant>
    </vt:vector>
  </HeadingPairs>
  <TitlesOfParts>
    <vt:vector size="63" baseType="lpstr">
      <vt:lpstr>MS PGothic</vt:lpstr>
      <vt:lpstr>MS PGothic</vt:lpstr>
      <vt:lpstr>Aptos</vt:lpstr>
      <vt:lpstr>Arial</vt:lpstr>
      <vt:lpstr>Calibri</vt:lpstr>
      <vt:lpstr>Calibri Light</vt:lpstr>
      <vt:lpstr>Courier New</vt:lpstr>
      <vt:lpstr>Euphemia</vt:lpstr>
      <vt:lpstr>Helvetica</vt:lpstr>
      <vt:lpstr>Roboto</vt:lpstr>
      <vt:lpstr>Segoe UI</vt:lpstr>
      <vt:lpstr>Tw Cen MT</vt:lpstr>
      <vt:lpstr>Wingdings</vt:lpstr>
      <vt:lpstr>Math 16x9</vt:lpstr>
      <vt:lpstr>Campaign Academy: Coaching and Leading Winning Campaigns</vt:lpstr>
      <vt:lpstr>PowerPoint Presentation</vt:lpstr>
      <vt:lpstr>Honoring This Space</vt:lpstr>
      <vt:lpstr>Key  OUtcomes</vt:lpstr>
      <vt:lpstr>Overall  Agenda</vt:lpstr>
      <vt:lpstr>Tonight’s Agenda and Outcomes</vt:lpstr>
      <vt:lpstr>Logistics to Remember</vt:lpstr>
      <vt:lpstr>Shout Out from Your Team and Around the Room  Name Pronouns Work Location </vt:lpstr>
      <vt:lpstr>Community Agreements  </vt:lpstr>
      <vt:lpstr>PowerPoint Presentation</vt:lpstr>
      <vt:lpstr>Picturing a Future</vt:lpstr>
      <vt:lpstr>What did your picture look like?</vt:lpstr>
      <vt:lpstr>Why the Campaign Lab? </vt:lpstr>
      <vt:lpstr>Our conversation right now in Campaign Lab</vt:lpstr>
      <vt:lpstr>What and who are you up against?</vt:lpstr>
      <vt:lpstr>What are the impacts on</vt:lpstr>
      <vt:lpstr>Why?</vt:lpstr>
      <vt:lpstr>What's at stake and how do we talk about it?</vt:lpstr>
      <vt:lpstr>What are you being called upon to do?</vt:lpstr>
      <vt:lpstr>Centering Equity</vt:lpstr>
      <vt:lpstr>You shared pictures that embodied a loving school and leaned into why Campaign Lab exists.   Who is needed to solve these problems?  Name PEOPLE, not organizations </vt:lpstr>
      <vt:lpstr>What type of union builds power? </vt:lpstr>
      <vt:lpstr>Centering Race, Class, and Gender Justice</vt:lpstr>
      <vt:lpstr>Centering Equity in your Campaigns Tool</vt:lpstr>
      <vt:lpstr>Would the campaign(s) your coaching have answers to these questions or be able to say most components of these tools are a part of their campaign?  What is something you noticed that could support your coaching?  </vt:lpstr>
      <vt:lpstr>Factors that Support the Centering Equity in your Campaigns Tool</vt:lpstr>
      <vt:lpstr>Key  Points</vt:lpstr>
      <vt:lpstr>Why Coaching?</vt:lpstr>
      <vt:lpstr>From our reading... Three Theories</vt:lpstr>
      <vt:lpstr>Time to Talk</vt:lpstr>
      <vt:lpstr>Coaching enables  others to understand their own agency and make decisions about how to act in the face of uncertain outcomes.  </vt:lpstr>
      <vt:lpstr>From our reading... The Taking Stock Report</vt:lpstr>
      <vt:lpstr>PowerPoint Presentation</vt:lpstr>
      <vt:lpstr>Community to Constituency</vt:lpstr>
      <vt:lpstr>Time to Talk</vt:lpstr>
      <vt:lpstr>Coaching helps campaigners transform communities into constituencies.  Coaching transforms actors into leaders.</vt:lpstr>
      <vt:lpstr>From our Reading... Ella Baker on Leadership</vt:lpstr>
      <vt:lpstr>PowerPoint Presentation</vt:lpstr>
      <vt:lpstr>Time to Talk</vt:lpstr>
      <vt:lpstr>When we coach we build leaders who understand they are interdependent in both responsibility and accountability. </vt:lpstr>
      <vt:lpstr>PowerPoint Presentation</vt:lpstr>
      <vt:lpstr>To Coach We Have to Believe that Campaigners Can</vt:lpstr>
      <vt:lpstr>Campaign Coaching: What It Is &amp; Isn’t</vt:lpstr>
      <vt:lpstr>Why is coaching critical to a winning campaign? </vt:lpstr>
      <vt:lpstr>Key Point</vt:lpstr>
      <vt:lpstr>Closing the Day</vt:lpstr>
      <vt:lpstr>PowerPoint Presentation</vt:lpstr>
      <vt:lpstr>Campaign Lab Overview</vt:lpstr>
      <vt:lpstr>Basic Structure of Campaign Lab</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2</cp:revision>
  <dcterms:created xsi:type="dcterms:W3CDTF">2022-09-14T20:21:53Z</dcterms:created>
  <dcterms:modified xsi:type="dcterms:W3CDTF">2025-06-20T16:41:04Z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