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8"/>
  </p:notesMasterIdLst>
  <p:handoutMasterIdLst>
    <p:handoutMasterId r:id="rId179"/>
  </p:handoutMasterIdLst>
  <p:sldIdLst>
    <p:sldId id="1094" r:id="rId5"/>
    <p:sldId id="1095" r:id="rId6"/>
    <p:sldId id="1099" r:id="rId7"/>
    <p:sldId id="1102" r:id="rId8"/>
    <p:sldId id="1104" r:id="rId9"/>
    <p:sldId id="1105" r:id="rId10"/>
    <p:sldId id="1109" r:id="rId11"/>
    <p:sldId id="1107" r:id="rId12"/>
    <p:sldId id="1108" r:id="rId13"/>
    <p:sldId id="1103" r:id="rId14"/>
    <p:sldId id="1106" r:id="rId15"/>
    <p:sldId id="894" r:id="rId16"/>
    <p:sldId id="1035" r:id="rId17"/>
    <p:sldId id="1036" r:id="rId18"/>
    <p:sldId id="886" r:id="rId19"/>
    <p:sldId id="887" r:id="rId20"/>
    <p:sldId id="888" r:id="rId21"/>
    <p:sldId id="895" r:id="rId22"/>
    <p:sldId id="896" r:id="rId23"/>
    <p:sldId id="901" r:id="rId24"/>
    <p:sldId id="897" r:id="rId25"/>
    <p:sldId id="898" r:id="rId26"/>
    <p:sldId id="902" r:id="rId27"/>
    <p:sldId id="903" r:id="rId28"/>
    <p:sldId id="899" r:id="rId29"/>
    <p:sldId id="900" r:id="rId30"/>
    <p:sldId id="1189" r:id="rId31"/>
    <p:sldId id="1152" r:id="rId32"/>
    <p:sldId id="837" r:id="rId33"/>
    <p:sldId id="839" r:id="rId34"/>
    <p:sldId id="840" r:id="rId35"/>
    <p:sldId id="841" r:id="rId36"/>
    <p:sldId id="842" r:id="rId37"/>
    <p:sldId id="843" r:id="rId38"/>
    <p:sldId id="844" r:id="rId39"/>
    <p:sldId id="845" r:id="rId40"/>
    <p:sldId id="1188" r:id="rId41"/>
    <p:sldId id="847" r:id="rId42"/>
    <p:sldId id="850" r:id="rId43"/>
    <p:sldId id="851" r:id="rId44"/>
    <p:sldId id="1197" r:id="rId45"/>
    <p:sldId id="1187" r:id="rId46"/>
    <p:sldId id="862" r:id="rId47"/>
    <p:sldId id="1218" r:id="rId48"/>
    <p:sldId id="1201" r:id="rId49"/>
    <p:sldId id="1202" r:id="rId50"/>
    <p:sldId id="1215" r:id="rId51"/>
    <p:sldId id="1205" r:id="rId52"/>
    <p:sldId id="852" r:id="rId53"/>
    <p:sldId id="853" r:id="rId54"/>
    <p:sldId id="1216" r:id="rId55"/>
    <p:sldId id="855" r:id="rId56"/>
    <p:sldId id="1214" r:id="rId57"/>
    <p:sldId id="1219" r:id="rId58"/>
    <p:sldId id="1220" r:id="rId59"/>
    <p:sldId id="1204" r:id="rId60"/>
    <p:sldId id="962" r:id="rId61"/>
    <p:sldId id="963" r:id="rId62"/>
    <p:sldId id="967" r:id="rId63"/>
    <p:sldId id="968" r:id="rId64"/>
    <p:sldId id="969" r:id="rId65"/>
    <p:sldId id="970" r:id="rId66"/>
    <p:sldId id="1213" r:id="rId67"/>
    <p:sldId id="1203" r:id="rId68"/>
    <p:sldId id="816" r:id="rId69"/>
    <p:sldId id="1037" r:id="rId70"/>
    <p:sldId id="819" r:id="rId71"/>
    <p:sldId id="820" r:id="rId72"/>
    <p:sldId id="1042" r:id="rId73"/>
    <p:sldId id="1041" r:id="rId74"/>
    <p:sldId id="1195" r:id="rId75"/>
    <p:sldId id="1044" r:id="rId76"/>
    <p:sldId id="1046" r:id="rId77"/>
    <p:sldId id="1045" r:id="rId78"/>
    <p:sldId id="1048" r:id="rId79"/>
    <p:sldId id="1198" r:id="rId80"/>
    <p:sldId id="1196" r:id="rId81"/>
    <p:sldId id="868" r:id="rId82"/>
    <p:sldId id="869" r:id="rId83"/>
    <p:sldId id="870" r:id="rId84"/>
    <p:sldId id="871" r:id="rId85"/>
    <p:sldId id="872" r:id="rId86"/>
    <p:sldId id="873" r:id="rId87"/>
    <p:sldId id="1190" r:id="rId88"/>
    <p:sldId id="1191" r:id="rId89"/>
    <p:sldId id="1192" r:id="rId90"/>
    <p:sldId id="1199" r:id="rId91"/>
    <p:sldId id="1210" r:id="rId92"/>
    <p:sldId id="1212" r:id="rId93"/>
    <p:sldId id="879" r:id="rId94"/>
    <p:sldId id="880" r:id="rId95"/>
    <p:sldId id="881" r:id="rId96"/>
    <p:sldId id="882" r:id="rId97"/>
    <p:sldId id="883" r:id="rId98"/>
    <p:sldId id="884" r:id="rId99"/>
    <p:sldId id="1209" r:id="rId100"/>
    <p:sldId id="1207" r:id="rId101"/>
    <p:sldId id="1025" r:id="rId102"/>
    <p:sldId id="1026" r:id="rId103"/>
    <p:sldId id="1208" r:id="rId104"/>
    <p:sldId id="1193" r:id="rId105"/>
    <p:sldId id="1194" r:id="rId106"/>
    <p:sldId id="1110" r:id="rId107"/>
    <p:sldId id="1111" r:id="rId108"/>
    <p:sldId id="1112" r:id="rId109"/>
    <p:sldId id="1113" r:id="rId110"/>
    <p:sldId id="1114" r:id="rId111"/>
    <p:sldId id="1115" r:id="rId112"/>
    <p:sldId id="1116" r:id="rId113"/>
    <p:sldId id="1117" r:id="rId114"/>
    <p:sldId id="1118" r:id="rId115"/>
    <p:sldId id="1119" r:id="rId116"/>
    <p:sldId id="1120" r:id="rId117"/>
    <p:sldId id="1121" r:id="rId118"/>
    <p:sldId id="1122" r:id="rId119"/>
    <p:sldId id="1123" r:id="rId120"/>
    <p:sldId id="1124" r:id="rId121"/>
    <p:sldId id="1125" r:id="rId122"/>
    <p:sldId id="1126" r:id="rId123"/>
    <p:sldId id="1127" r:id="rId124"/>
    <p:sldId id="1128" r:id="rId125"/>
    <p:sldId id="1129" r:id="rId126"/>
    <p:sldId id="1130" r:id="rId127"/>
    <p:sldId id="1131" r:id="rId128"/>
    <p:sldId id="1132" r:id="rId129"/>
    <p:sldId id="1133" r:id="rId130"/>
    <p:sldId id="1134" r:id="rId131"/>
    <p:sldId id="1135" r:id="rId132"/>
    <p:sldId id="1136" r:id="rId133"/>
    <p:sldId id="1138" r:id="rId134"/>
    <p:sldId id="1139" r:id="rId135"/>
    <p:sldId id="1141" r:id="rId136"/>
    <p:sldId id="1142" r:id="rId137"/>
    <p:sldId id="1143" r:id="rId138"/>
    <p:sldId id="1144" r:id="rId139"/>
    <p:sldId id="1145" r:id="rId140"/>
    <p:sldId id="1146" r:id="rId141"/>
    <p:sldId id="1147" r:id="rId142"/>
    <p:sldId id="1148" r:id="rId143"/>
    <p:sldId id="1149" r:id="rId144"/>
    <p:sldId id="1150" r:id="rId145"/>
    <p:sldId id="1153" r:id="rId146"/>
    <p:sldId id="1154" r:id="rId147"/>
    <p:sldId id="1155" r:id="rId148"/>
    <p:sldId id="1156" r:id="rId149"/>
    <p:sldId id="1157" r:id="rId150"/>
    <p:sldId id="1158" r:id="rId151"/>
    <p:sldId id="1159" r:id="rId152"/>
    <p:sldId id="1160" r:id="rId153"/>
    <p:sldId id="1161" r:id="rId154"/>
    <p:sldId id="1162" r:id="rId155"/>
    <p:sldId id="1163" r:id="rId156"/>
    <p:sldId id="1164" r:id="rId157"/>
    <p:sldId id="1165" r:id="rId158"/>
    <p:sldId id="1166" r:id="rId159"/>
    <p:sldId id="1167" r:id="rId160"/>
    <p:sldId id="1168" r:id="rId161"/>
    <p:sldId id="1169" r:id="rId162"/>
    <p:sldId id="1170" r:id="rId163"/>
    <p:sldId id="1171" r:id="rId164"/>
    <p:sldId id="1172" r:id="rId165"/>
    <p:sldId id="1173" r:id="rId166"/>
    <p:sldId id="1174" r:id="rId167"/>
    <p:sldId id="1175" r:id="rId168"/>
    <p:sldId id="1176" r:id="rId169"/>
    <p:sldId id="1177" r:id="rId170"/>
    <p:sldId id="1178" r:id="rId171"/>
    <p:sldId id="1179" r:id="rId172"/>
    <p:sldId id="1180" r:id="rId173"/>
    <p:sldId id="1181" r:id="rId174"/>
    <p:sldId id="1182" r:id="rId175"/>
    <p:sldId id="1183" r:id="rId176"/>
    <p:sldId id="1184" r:id="rId17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570E64-6F24-8B77-4AB2-D90A882A2BA6}" v="214" dt="2025-06-18T21:29:42.441"/>
    <p1510:client id="{7FFCCE16-0E78-8A13-8C61-343D1496E8D4}" v="363" dt="2025-06-17T17:36:51.778"/>
    <p1510:client id="{85744E24-FFC5-30D7-188C-4A5F197D7D5B}" v="21" dt="2025-06-18T21:59:03.845"/>
    <p1510:client id="{A3469090-52B2-1C25-2351-1BDCBA66E22C}" v="1" dt="2025-06-18T17:57:37.155"/>
    <p1510:client id="{C61B79A3-A884-EFAE-AFA5-14923B8134FB}" v="4" dt="2025-06-17T19:01:20.859"/>
    <p1510:client id="{E6EE1D98-5FBD-B0BF-655B-6BC05656B409}" v="147" dt="2025-06-18T21:59:43.191"/>
    <p1510:client id="{EC6116AD-A7A4-A908-147C-F3B830BAA6F4}" v="194" dt="2025-06-18T21:52:17.460"/>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2" d="100"/>
          <a:sy n="42" d="100"/>
        </p:scale>
        <p:origin x="68" y="1236"/>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viewProps" Target="viewProp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theme" Target="theme/theme1.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microsoft.com/office/2016/11/relationships/changesInfo" Target="changesInfos/changesInfo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handoutMaster" Target="handoutMasters/handout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presProps" Target="presProps.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l, Amanda [NEA-FO]" userId="S::akail@nea.org::57fa41ed-6196-4a36-b76e-152a844f9ae8" providerId="AD" clId="Web-{7F16434E-807D-4E27-A1C6-24923285DD71}"/>
    <pc:docChg chg="addSld delSld modSld sldOrd">
      <pc:chgData name="Kail, Amanda [NEA-FO]" userId="S::akail@nea.org::57fa41ed-6196-4a36-b76e-152a844f9ae8" providerId="AD" clId="Web-{7F16434E-807D-4E27-A1C6-24923285DD71}" dt="2025-06-16T12:57:13.162" v="1011" actId="20577"/>
      <pc:docMkLst>
        <pc:docMk/>
      </pc:docMkLst>
      <pc:sldChg chg="modSp new">
        <pc:chgData name="Kail, Amanda [NEA-FO]" userId="S::akail@nea.org::57fa41ed-6196-4a36-b76e-152a844f9ae8" providerId="AD" clId="Web-{7F16434E-807D-4E27-A1C6-24923285DD71}" dt="2025-06-16T12:52:26.419" v="953" actId="20577"/>
        <pc:sldMkLst>
          <pc:docMk/>
          <pc:sldMk cId="3813771457" sldId="1049"/>
        </pc:sldMkLst>
        <pc:spChg chg="mod">
          <ac:chgData name="Kail, Amanda [NEA-FO]" userId="S::akail@nea.org::57fa41ed-6196-4a36-b76e-152a844f9ae8" providerId="AD" clId="Web-{7F16434E-807D-4E27-A1C6-24923285DD71}" dt="2025-06-15T22:03:36.409" v="69" actId="20577"/>
          <ac:spMkLst>
            <pc:docMk/>
            <pc:sldMk cId="3813771457" sldId="1049"/>
            <ac:spMk id="2" creationId="{CE49F183-0169-3561-99BE-30E4747F62F7}"/>
          </ac:spMkLst>
        </pc:spChg>
        <pc:spChg chg="mod">
          <ac:chgData name="Kail, Amanda [NEA-FO]" userId="S::akail@nea.org::57fa41ed-6196-4a36-b76e-152a844f9ae8" providerId="AD" clId="Web-{7F16434E-807D-4E27-A1C6-24923285DD71}" dt="2025-06-16T12:52:26.419" v="953" actId="20577"/>
          <ac:spMkLst>
            <pc:docMk/>
            <pc:sldMk cId="3813771457" sldId="1049"/>
            <ac:spMk id="3" creationId="{7C992578-B0AB-4B91-FD21-89B72C82FF13}"/>
          </ac:spMkLst>
        </pc:spChg>
      </pc:sldChg>
      <pc:sldChg chg="addSp delSp modSp new mod modClrScheme chgLayout">
        <pc:chgData name="Kail, Amanda [NEA-FO]" userId="S::akail@nea.org::57fa41ed-6196-4a36-b76e-152a844f9ae8" providerId="AD" clId="Web-{7F16434E-807D-4E27-A1C6-24923285DD71}" dt="2025-06-15T22:08:02.871" v="215"/>
        <pc:sldMkLst>
          <pc:docMk/>
          <pc:sldMk cId="2017606911" sldId="1050"/>
        </pc:sldMkLst>
        <pc:spChg chg="del">
          <ac:chgData name="Kail, Amanda [NEA-FO]" userId="S::akail@nea.org::57fa41ed-6196-4a36-b76e-152a844f9ae8" providerId="AD" clId="Web-{7F16434E-807D-4E27-A1C6-24923285DD71}" dt="2025-06-15T22:07:48.073" v="214"/>
          <ac:spMkLst>
            <pc:docMk/>
            <pc:sldMk cId="2017606911" sldId="1050"/>
            <ac:spMk id="2" creationId="{40F68624-AACC-5936-1DCB-AA2B3129ACCB}"/>
          </ac:spMkLst>
        </pc:spChg>
        <pc:spChg chg="del">
          <ac:chgData name="Kail, Amanda [NEA-FO]" userId="S::akail@nea.org::57fa41ed-6196-4a36-b76e-152a844f9ae8" providerId="AD" clId="Web-{7F16434E-807D-4E27-A1C6-24923285DD71}" dt="2025-06-15T22:07:48.073" v="214"/>
          <ac:spMkLst>
            <pc:docMk/>
            <pc:sldMk cId="2017606911" sldId="1050"/>
            <ac:spMk id="3" creationId="{8EC36E86-D031-EDEE-C2EF-921D0B9EEDA2}"/>
          </ac:spMkLst>
        </pc:spChg>
        <pc:picChg chg="add mod">
          <ac:chgData name="Kail, Amanda [NEA-FO]" userId="S::akail@nea.org::57fa41ed-6196-4a36-b76e-152a844f9ae8" providerId="AD" clId="Web-{7F16434E-807D-4E27-A1C6-24923285DD71}" dt="2025-06-15T22:08:02.871" v="215"/>
          <ac:picMkLst>
            <pc:docMk/>
            <pc:sldMk cId="2017606911" sldId="1050"/>
            <ac:picMk id="4" creationId="{F1CB0BD0-FEF0-0F5D-9EA3-AA0C41A35EAD}"/>
          </ac:picMkLst>
        </pc:picChg>
      </pc:sldChg>
      <pc:sldChg chg="addSp modSp new mod ord modClrScheme chgLayout">
        <pc:chgData name="Kail, Amanda [NEA-FO]" userId="S::akail@nea.org::57fa41ed-6196-4a36-b76e-152a844f9ae8" providerId="AD" clId="Web-{7F16434E-807D-4E27-A1C6-24923285DD71}" dt="2025-06-16T12:53:18.483" v="959" actId="20577"/>
        <pc:sldMkLst>
          <pc:docMk/>
          <pc:sldMk cId="4095110216" sldId="1051"/>
        </pc:sldMkLst>
        <pc:spChg chg="add mod">
          <ac:chgData name="Kail, Amanda [NEA-FO]" userId="S::akail@nea.org::57fa41ed-6196-4a36-b76e-152a844f9ae8" providerId="AD" clId="Web-{7F16434E-807D-4E27-A1C6-24923285DD71}" dt="2025-06-16T12:53:18.483" v="959" actId="20577"/>
          <ac:spMkLst>
            <pc:docMk/>
            <pc:sldMk cId="4095110216" sldId="1051"/>
            <ac:spMk id="2" creationId="{7D9BD41F-B9EC-3085-77B7-0BE6CECADC44}"/>
          </ac:spMkLst>
        </pc:spChg>
        <pc:spChg chg="add mod">
          <ac:chgData name="Kail, Amanda [NEA-FO]" userId="S::akail@nea.org::57fa41ed-6196-4a36-b76e-152a844f9ae8" providerId="AD" clId="Web-{7F16434E-807D-4E27-A1C6-24923285DD71}" dt="2025-06-15T23:00:20.245" v="856" actId="20577"/>
          <ac:spMkLst>
            <pc:docMk/>
            <pc:sldMk cId="4095110216" sldId="1051"/>
            <ac:spMk id="3" creationId="{59FD48FA-7350-D38D-5182-4B5ED1390F63}"/>
          </ac:spMkLst>
        </pc:spChg>
      </pc:sldChg>
      <pc:sldChg chg="addSp delSp modSp add replId">
        <pc:chgData name="Kail, Amanda [NEA-FO]" userId="S::akail@nea.org::57fa41ed-6196-4a36-b76e-152a844f9ae8" providerId="AD" clId="Web-{7F16434E-807D-4E27-A1C6-24923285DD71}" dt="2025-06-16T12:56:12.473" v="1009" actId="1076"/>
        <pc:sldMkLst>
          <pc:docMk/>
          <pc:sldMk cId="3778327083" sldId="1052"/>
        </pc:sldMkLst>
        <pc:spChg chg="add mod">
          <ac:chgData name="Kail, Amanda [NEA-FO]" userId="S::akail@nea.org::57fa41ed-6196-4a36-b76e-152a844f9ae8" providerId="AD" clId="Web-{7F16434E-807D-4E27-A1C6-24923285DD71}" dt="2025-06-15T23:05:55.535" v="950" actId="1076"/>
          <ac:spMkLst>
            <pc:docMk/>
            <pc:sldMk cId="3778327083" sldId="1052"/>
            <ac:spMk id="2" creationId="{681FE68B-A85F-F9C9-8457-154C7FA10ED4}"/>
          </ac:spMkLst>
        </pc:spChg>
        <pc:spChg chg="add del">
          <ac:chgData name="Kail, Amanda [NEA-FO]" userId="S::akail@nea.org::57fa41ed-6196-4a36-b76e-152a844f9ae8" providerId="AD" clId="Web-{7F16434E-807D-4E27-A1C6-24923285DD71}" dt="2025-06-15T22:09:54.468" v="219"/>
          <ac:spMkLst>
            <pc:docMk/>
            <pc:sldMk cId="3778327083" sldId="1052"/>
            <ac:spMk id="2" creationId="{C4B4B04C-318B-A358-2520-551A6C5A8833}"/>
          </ac:spMkLst>
        </pc:spChg>
        <pc:spChg chg="add mod">
          <ac:chgData name="Kail, Amanda [NEA-FO]" userId="S::akail@nea.org::57fa41ed-6196-4a36-b76e-152a844f9ae8" providerId="AD" clId="Web-{7F16434E-807D-4E27-A1C6-24923285DD71}" dt="2025-06-15T23:05:58.051" v="951" actId="1076"/>
          <ac:spMkLst>
            <pc:docMk/>
            <pc:sldMk cId="3778327083" sldId="1052"/>
            <ac:spMk id="3" creationId="{7C8D1EDE-EEA2-568A-98A7-E1CABDFCD46A}"/>
          </ac:spMkLst>
        </pc:spChg>
        <pc:spChg chg="add mod">
          <ac:chgData name="Kail, Amanda [NEA-FO]" userId="S::akail@nea.org::57fa41ed-6196-4a36-b76e-152a844f9ae8" providerId="AD" clId="Web-{7F16434E-807D-4E27-A1C6-24923285DD71}" dt="2025-06-16T12:56:12.473" v="1009" actId="1076"/>
          <ac:spMkLst>
            <pc:docMk/>
            <pc:sldMk cId="3778327083" sldId="1052"/>
            <ac:spMk id="5" creationId="{CBCB42E8-64FD-B0F1-5827-9FC7B084FA89}"/>
          </ac:spMkLst>
        </pc:spChg>
        <pc:spChg chg="add mod">
          <ac:chgData name="Kail, Amanda [NEA-FO]" userId="S::akail@nea.org::57fa41ed-6196-4a36-b76e-152a844f9ae8" providerId="AD" clId="Web-{7F16434E-807D-4E27-A1C6-24923285DD71}" dt="2025-06-15T22:22:54.276" v="436" actId="1076"/>
          <ac:spMkLst>
            <pc:docMk/>
            <pc:sldMk cId="3778327083" sldId="1052"/>
            <ac:spMk id="6" creationId="{FE1593C8-923D-AF41-D297-02EAD1A2113A}"/>
          </ac:spMkLst>
        </pc:spChg>
        <pc:spChg chg="add mod">
          <ac:chgData name="Kail, Amanda [NEA-FO]" userId="S::akail@nea.org::57fa41ed-6196-4a36-b76e-152a844f9ae8" providerId="AD" clId="Web-{7F16434E-807D-4E27-A1C6-24923285DD71}" dt="2025-06-15T22:23:07.605" v="438" actId="1076"/>
          <ac:spMkLst>
            <pc:docMk/>
            <pc:sldMk cId="3778327083" sldId="1052"/>
            <ac:spMk id="7" creationId="{55443E5F-F89A-B4A1-CC84-EEB258D645C5}"/>
          </ac:spMkLst>
        </pc:spChg>
        <pc:spChg chg="add mod">
          <ac:chgData name="Kail, Amanda [NEA-FO]" userId="S::akail@nea.org::57fa41ed-6196-4a36-b76e-152a844f9ae8" providerId="AD" clId="Web-{7F16434E-807D-4E27-A1C6-24923285DD71}" dt="2025-06-15T22:34:50.863" v="532" actId="1076"/>
          <ac:spMkLst>
            <pc:docMk/>
            <pc:sldMk cId="3778327083" sldId="1052"/>
            <ac:spMk id="8" creationId="{EB1CFECF-DE1E-9A7C-8B9D-BF612E4044E4}"/>
          </ac:spMkLst>
        </pc:spChg>
        <pc:spChg chg="add mod">
          <ac:chgData name="Kail, Amanda [NEA-FO]" userId="S::akail@nea.org::57fa41ed-6196-4a36-b76e-152a844f9ae8" providerId="AD" clId="Web-{7F16434E-807D-4E27-A1C6-24923285DD71}" dt="2025-06-15T22:22:56.854" v="437" actId="1076"/>
          <ac:spMkLst>
            <pc:docMk/>
            <pc:sldMk cId="3778327083" sldId="1052"/>
            <ac:spMk id="9" creationId="{6038040D-D516-FD2E-ADC0-E87C5CADA10A}"/>
          </ac:spMkLst>
        </pc:spChg>
        <pc:spChg chg="add mod">
          <ac:chgData name="Kail, Amanda [NEA-FO]" userId="S::akail@nea.org::57fa41ed-6196-4a36-b76e-152a844f9ae8" providerId="AD" clId="Web-{7F16434E-807D-4E27-A1C6-24923285DD71}" dt="2025-06-16T12:56:08.910" v="1007" actId="1076"/>
          <ac:spMkLst>
            <pc:docMk/>
            <pc:sldMk cId="3778327083" sldId="1052"/>
            <ac:spMk id="10" creationId="{67112103-C4D4-C56E-49CF-8093A6176531}"/>
          </ac:spMkLst>
        </pc:spChg>
        <pc:picChg chg="mod">
          <ac:chgData name="Kail, Amanda [NEA-FO]" userId="S::akail@nea.org::57fa41ed-6196-4a36-b76e-152a844f9ae8" providerId="AD" clId="Web-{7F16434E-807D-4E27-A1C6-24923285DD71}" dt="2025-06-15T22:20:46.537" v="402" actId="1076"/>
          <ac:picMkLst>
            <pc:docMk/>
            <pc:sldMk cId="3778327083" sldId="1052"/>
            <ac:picMk id="4" creationId="{1C5EF222-46DD-A4CB-31F7-18ADA763FE0D}"/>
          </ac:picMkLst>
        </pc:picChg>
      </pc:sldChg>
      <pc:sldChg chg="addSp modSp new ord">
        <pc:chgData name="Kail, Amanda [NEA-FO]" userId="S::akail@nea.org::57fa41ed-6196-4a36-b76e-152a844f9ae8" providerId="AD" clId="Web-{7F16434E-807D-4E27-A1C6-24923285DD71}" dt="2025-06-15T22:43:08.052" v="838" actId="20577"/>
        <pc:sldMkLst>
          <pc:docMk/>
          <pc:sldMk cId="1776145255" sldId="1053"/>
        </pc:sldMkLst>
        <pc:spChg chg="mod">
          <ac:chgData name="Kail, Amanda [NEA-FO]" userId="S::akail@nea.org::57fa41ed-6196-4a36-b76e-152a844f9ae8" providerId="AD" clId="Web-{7F16434E-807D-4E27-A1C6-24923285DD71}" dt="2025-06-15T22:27:11.316" v="468" actId="20577"/>
          <ac:spMkLst>
            <pc:docMk/>
            <pc:sldMk cId="1776145255" sldId="1053"/>
            <ac:spMk id="2" creationId="{C7C32362-CB77-1C4F-FF0B-D9A9C771E0C3}"/>
          </ac:spMkLst>
        </pc:spChg>
        <pc:spChg chg="mod">
          <ac:chgData name="Kail, Amanda [NEA-FO]" userId="S::akail@nea.org::57fa41ed-6196-4a36-b76e-152a844f9ae8" providerId="AD" clId="Web-{7F16434E-807D-4E27-A1C6-24923285DD71}" dt="2025-06-15T22:27:28.020" v="479" actId="20577"/>
          <ac:spMkLst>
            <pc:docMk/>
            <pc:sldMk cId="1776145255" sldId="1053"/>
            <ac:spMk id="3" creationId="{32B0FFCE-4F5A-1320-8CEE-6AAE35BAF88B}"/>
          </ac:spMkLst>
        </pc:spChg>
        <pc:spChg chg="mod">
          <ac:chgData name="Kail, Amanda [NEA-FO]" userId="S::akail@nea.org::57fa41ed-6196-4a36-b76e-152a844f9ae8" providerId="AD" clId="Web-{7F16434E-807D-4E27-A1C6-24923285DD71}" dt="2025-06-15T22:27:33.176" v="484" actId="20577"/>
          <ac:spMkLst>
            <pc:docMk/>
            <pc:sldMk cId="1776145255" sldId="1053"/>
            <ac:spMk id="5" creationId="{F8ABBACA-3768-D090-31E6-95DCD12C93E2}"/>
          </ac:spMkLst>
        </pc:spChg>
        <pc:spChg chg="add mod">
          <ac:chgData name="Kail, Amanda [NEA-FO]" userId="S::akail@nea.org::57fa41ed-6196-4a36-b76e-152a844f9ae8" providerId="AD" clId="Web-{7F16434E-807D-4E27-A1C6-24923285DD71}" dt="2025-06-15T22:43:08.052" v="838" actId="20577"/>
          <ac:spMkLst>
            <pc:docMk/>
            <pc:sldMk cId="1776145255" sldId="1053"/>
            <ac:spMk id="8" creationId="{6EC761E2-DE19-827D-AA1E-2CB01ECA808A}"/>
          </ac:spMkLst>
        </pc:spChg>
        <pc:spChg chg="add mod">
          <ac:chgData name="Kail, Amanda [NEA-FO]" userId="S::akail@nea.org::57fa41ed-6196-4a36-b76e-152a844f9ae8" providerId="AD" clId="Web-{7F16434E-807D-4E27-A1C6-24923285DD71}" dt="2025-06-15T22:28:53.664" v="500" actId="1076"/>
          <ac:spMkLst>
            <pc:docMk/>
            <pc:sldMk cId="1776145255" sldId="1053"/>
            <ac:spMk id="10" creationId="{4338B21B-444B-896E-D7BD-5F8C2B177615}"/>
          </ac:spMkLst>
        </pc:spChg>
        <pc:spChg chg="add mod">
          <ac:chgData name="Kail, Amanda [NEA-FO]" userId="S::akail@nea.org::57fa41ed-6196-4a36-b76e-152a844f9ae8" providerId="AD" clId="Web-{7F16434E-807D-4E27-A1C6-24923285DD71}" dt="2025-06-15T22:28:36.241" v="496" actId="20577"/>
          <ac:spMkLst>
            <pc:docMk/>
            <pc:sldMk cId="1776145255" sldId="1053"/>
            <ac:spMk id="12" creationId="{78D509A4-179E-9331-EEB1-BB06D56C09F7}"/>
          </ac:spMkLst>
        </pc:spChg>
        <pc:spChg chg="add mod">
          <ac:chgData name="Kail, Amanda [NEA-FO]" userId="S::akail@nea.org::57fa41ed-6196-4a36-b76e-152a844f9ae8" providerId="AD" clId="Web-{7F16434E-807D-4E27-A1C6-24923285DD71}" dt="2025-06-15T22:43:01.708" v="837" actId="20577"/>
          <ac:spMkLst>
            <pc:docMk/>
            <pc:sldMk cId="1776145255" sldId="1053"/>
            <ac:spMk id="14" creationId="{789E1DF0-B85B-8C44-4533-1828A53DEEB7}"/>
          </ac:spMkLst>
        </pc:spChg>
        <pc:spChg chg="add mod">
          <ac:chgData name="Kail, Amanda [NEA-FO]" userId="S::akail@nea.org::57fa41ed-6196-4a36-b76e-152a844f9ae8" providerId="AD" clId="Web-{7F16434E-807D-4E27-A1C6-24923285DD71}" dt="2025-06-15T22:29:11.399" v="503" actId="20577"/>
          <ac:spMkLst>
            <pc:docMk/>
            <pc:sldMk cId="1776145255" sldId="1053"/>
            <ac:spMk id="16" creationId="{E7860455-D37F-1826-470E-E7E070937DB7}"/>
          </ac:spMkLst>
        </pc:spChg>
      </pc:sldChg>
      <pc:sldChg chg="addSp modSp new mod modClrScheme chgLayout">
        <pc:chgData name="Kail, Amanda [NEA-FO]" userId="S::akail@nea.org::57fa41ed-6196-4a36-b76e-152a844f9ae8" providerId="AD" clId="Web-{7F16434E-807D-4E27-A1C6-24923285DD71}" dt="2025-06-16T12:57:13.162" v="1011" actId="20577"/>
        <pc:sldMkLst>
          <pc:docMk/>
          <pc:sldMk cId="2204135472" sldId="1054"/>
        </pc:sldMkLst>
        <pc:spChg chg="add mod">
          <ac:chgData name="Kail, Amanda [NEA-FO]" userId="S::akail@nea.org::57fa41ed-6196-4a36-b76e-152a844f9ae8" providerId="AD" clId="Web-{7F16434E-807D-4E27-A1C6-24923285DD71}" dt="2025-06-15T22:36:14.522" v="554" actId="20577"/>
          <ac:spMkLst>
            <pc:docMk/>
            <pc:sldMk cId="2204135472" sldId="1054"/>
            <ac:spMk id="2" creationId="{8584C35A-5AEF-D8B0-B5E7-CE7678D2B670}"/>
          </ac:spMkLst>
        </pc:spChg>
        <pc:spChg chg="add mod">
          <ac:chgData name="Kail, Amanda [NEA-FO]" userId="S::akail@nea.org::57fa41ed-6196-4a36-b76e-152a844f9ae8" providerId="AD" clId="Web-{7F16434E-807D-4E27-A1C6-24923285DD71}" dt="2025-06-16T12:57:13.162" v="1011" actId="20577"/>
          <ac:spMkLst>
            <pc:docMk/>
            <pc:sldMk cId="2204135472" sldId="1054"/>
            <ac:spMk id="3" creationId="{08E25BD5-460F-4C28-85FA-FE6F50C0BC01}"/>
          </ac:spMkLst>
        </pc:spChg>
      </pc:sldChg>
      <pc:sldChg chg="add del replId">
        <pc:chgData name="Kail, Amanda [NEA-FO]" userId="S::akail@nea.org::57fa41ed-6196-4a36-b76e-152a844f9ae8" providerId="AD" clId="Web-{7F16434E-807D-4E27-A1C6-24923285DD71}" dt="2025-06-15T22:35:51.303" v="535"/>
        <pc:sldMkLst>
          <pc:docMk/>
          <pc:sldMk cId="1006435650" sldId="1055"/>
        </pc:sldMkLst>
      </pc:sldChg>
    </pc:docChg>
  </pc:docChgLst>
  <pc:docChgLst>
    <pc:chgData name="Jones, Albert [MD]" userId="S::aljones_mseanea.org#ext#@neahq.onmicrosoft.com::9e3d8165-1eea-49ba-adea-0c9c00351460" providerId="AD" clId="Web-{4D61B3FC-5CC1-9CD2-C533-79D5A4F9B3BD}"/>
    <pc:docChg chg="modSld">
      <pc:chgData name="Jones, Albert [MD]" userId="S::aljones_mseanea.org#ext#@neahq.onmicrosoft.com::9e3d8165-1eea-49ba-adea-0c9c00351460" providerId="AD" clId="Web-{4D61B3FC-5CC1-9CD2-C533-79D5A4F9B3BD}" dt="2025-06-03T20:57:03.037" v="75" actId="20577"/>
      <pc:docMkLst>
        <pc:docMk/>
      </pc:docMkLst>
      <pc:sldChg chg="modSp">
        <pc:chgData name="Jones, Albert [MD]" userId="S::aljones_mseanea.org#ext#@neahq.onmicrosoft.com::9e3d8165-1eea-49ba-adea-0c9c00351460" providerId="AD" clId="Web-{4D61B3FC-5CC1-9CD2-C533-79D5A4F9B3BD}" dt="2025-06-03T18:23:50.804" v="33" actId="20577"/>
        <pc:sldMkLst>
          <pc:docMk/>
          <pc:sldMk cId="1512713702" sldId="907"/>
        </pc:sldMkLst>
        <pc:spChg chg="mod">
          <ac:chgData name="Jones, Albert [MD]" userId="S::aljones_mseanea.org#ext#@neahq.onmicrosoft.com::9e3d8165-1eea-49ba-adea-0c9c00351460" providerId="AD" clId="Web-{4D61B3FC-5CC1-9CD2-C533-79D5A4F9B3BD}" dt="2025-06-03T18:23:50.804" v="33" actId="20577"/>
          <ac:spMkLst>
            <pc:docMk/>
            <pc:sldMk cId="1512713702" sldId="907"/>
            <ac:spMk id="4" creationId="{00000000-0000-0000-0000-000000000000}"/>
          </ac:spMkLst>
        </pc:spChg>
      </pc:sldChg>
      <pc:sldChg chg="modSp">
        <pc:chgData name="Jones, Albert [MD]" userId="S::aljones_mseanea.org#ext#@neahq.onmicrosoft.com::9e3d8165-1eea-49ba-adea-0c9c00351460" providerId="AD" clId="Web-{4D61B3FC-5CC1-9CD2-C533-79D5A4F9B3BD}" dt="2025-06-03T18:31:27.592" v="41" actId="20577"/>
        <pc:sldMkLst>
          <pc:docMk/>
          <pc:sldMk cId="1982903766" sldId="910"/>
        </pc:sldMkLst>
        <pc:spChg chg="mod">
          <ac:chgData name="Jones, Albert [MD]" userId="S::aljones_mseanea.org#ext#@neahq.onmicrosoft.com::9e3d8165-1eea-49ba-adea-0c9c00351460" providerId="AD" clId="Web-{4D61B3FC-5CC1-9CD2-C533-79D5A4F9B3BD}" dt="2025-06-03T18:31:27.592" v="41" actId="20577"/>
          <ac:spMkLst>
            <pc:docMk/>
            <pc:sldMk cId="1982903766" sldId="910"/>
            <ac:spMk id="2" creationId="{7707B4AB-F10B-4E6F-B148-24781C818717}"/>
          </ac:spMkLst>
        </pc:spChg>
      </pc:sldChg>
      <pc:sldChg chg="modSp">
        <pc:chgData name="Jones, Albert [MD]" userId="S::aljones_mseanea.org#ext#@neahq.onmicrosoft.com::9e3d8165-1eea-49ba-adea-0c9c00351460" providerId="AD" clId="Web-{4D61B3FC-5CC1-9CD2-C533-79D5A4F9B3BD}" dt="2025-06-03T18:32:50.546" v="62" actId="20577"/>
        <pc:sldMkLst>
          <pc:docMk/>
          <pc:sldMk cId="117243567" sldId="911"/>
        </pc:sldMkLst>
        <pc:spChg chg="mod">
          <ac:chgData name="Jones, Albert [MD]" userId="S::aljones_mseanea.org#ext#@neahq.onmicrosoft.com::9e3d8165-1eea-49ba-adea-0c9c00351460" providerId="AD" clId="Web-{4D61B3FC-5CC1-9CD2-C533-79D5A4F9B3BD}" dt="2025-06-03T18:32:50.546" v="62" actId="20577"/>
          <ac:spMkLst>
            <pc:docMk/>
            <pc:sldMk cId="117243567" sldId="911"/>
            <ac:spMk id="2" creationId="{5BCD6795-3C76-43EC-81E2-B14CD4BAB7D7}"/>
          </ac:spMkLst>
        </pc:spChg>
      </pc:sldChg>
      <pc:sldChg chg="mod modShow">
        <pc:chgData name="Jones, Albert [MD]" userId="S::aljones_mseanea.org#ext#@neahq.onmicrosoft.com::9e3d8165-1eea-49ba-adea-0c9c00351460" providerId="AD" clId="Web-{4D61B3FC-5CC1-9CD2-C533-79D5A4F9B3BD}" dt="2025-06-03T18:31:17.904" v="37"/>
        <pc:sldMkLst>
          <pc:docMk/>
          <pc:sldMk cId="2818077071" sldId="912"/>
        </pc:sldMkLst>
      </pc:sldChg>
      <pc:sldChg chg="mod modShow">
        <pc:chgData name="Jones, Albert [MD]" userId="S::aljones_mseanea.org#ext#@neahq.onmicrosoft.com::9e3d8165-1eea-49ba-adea-0c9c00351460" providerId="AD" clId="Web-{4D61B3FC-5CC1-9CD2-C533-79D5A4F9B3BD}" dt="2025-06-03T18:31:18.013" v="38"/>
        <pc:sldMkLst>
          <pc:docMk/>
          <pc:sldMk cId="2214543872" sldId="913"/>
        </pc:sldMkLst>
      </pc:sldChg>
      <pc:sldChg chg="modSp">
        <pc:chgData name="Jones, Albert [MD]" userId="S::aljones_mseanea.org#ext#@neahq.onmicrosoft.com::9e3d8165-1eea-49ba-adea-0c9c00351460" providerId="AD" clId="Web-{4D61B3FC-5CC1-9CD2-C533-79D5A4F9B3BD}" dt="2025-06-03T18:33:59.078" v="63" actId="20577"/>
        <pc:sldMkLst>
          <pc:docMk/>
          <pc:sldMk cId="2184530127" sldId="914"/>
        </pc:sldMkLst>
        <pc:spChg chg="mod">
          <ac:chgData name="Jones, Albert [MD]" userId="S::aljones_mseanea.org#ext#@neahq.onmicrosoft.com::9e3d8165-1eea-49ba-adea-0c9c00351460" providerId="AD" clId="Web-{4D61B3FC-5CC1-9CD2-C533-79D5A4F9B3BD}" dt="2025-06-03T18:33:59.078" v="63" actId="20577"/>
          <ac:spMkLst>
            <pc:docMk/>
            <pc:sldMk cId="2184530127" sldId="914"/>
            <ac:spMk id="3" creationId="{00000000-0000-0000-0000-000000000000}"/>
          </ac:spMkLst>
        </pc:spChg>
      </pc:sldChg>
      <pc:sldChg chg="modSp">
        <pc:chgData name="Jones, Albert [MD]" userId="S::aljones_mseanea.org#ext#@neahq.onmicrosoft.com::9e3d8165-1eea-49ba-adea-0c9c00351460" providerId="AD" clId="Web-{4D61B3FC-5CC1-9CD2-C533-79D5A4F9B3BD}" dt="2025-06-03T20:55:40.066" v="65" actId="14100"/>
        <pc:sldMkLst>
          <pc:docMk/>
          <pc:sldMk cId="634296087" sldId="917"/>
        </pc:sldMkLst>
        <pc:spChg chg="mod">
          <ac:chgData name="Jones, Albert [MD]" userId="S::aljones_mseanea.org#ext#@neahq.onmicrosoft.com::9e3d8165-1eea-49ba-adea-0c9c00351460" providerId="AD" clId="Web-{4D61B3FC-5CC1-9CD2-C533-79D5A4F9B3BD}" dt="2025-06-03T20:55:40.066" v="65" actId="14100"/>
          <ac:spMkLst>
            <pc:docMk/>
            <pc:sldMk cId="634296087" sldId="917"/>
            <ac:spMk id="2" creationId="{00000000-0000-0000-0000-000000000000}"/>
          </ac:spMkLst>
        </pc:spChg>
      </pc:sldChg>
      <pc:sldChg chg="modSp">
        <pc:chgData name="Jones, Albert [MD]" userId="S::aljones_mseanea.org#ext#@neahq.onmicrosoft.com::9e3d8165-1eea-49ba-adea-0c9c00351460" providerId="AD" clId="Web-{4D61B3FC-5CC1-9CD2-C533-79D5A4F9B3BD}" dt="2025-06-03T20:57:03.037" v="75" actId="20577"/>
        <pc:sldMkLst>
          <pc:docMk/>
          <pc:sldMk cId="2784932475" sldId="918"/>
        </pc:sldMkLst>
        <pc:spChg chg="mod">
          <ac:chgData name="Jones, Albert [MD]" userId="S::aljones_mseanea.org#ext#@neahq.onmicrosoft.com::9e3d8165-1eea-49ba-adea-0c9c00351460" providerId="AD" clId="Web-{4D61B3FC-5CC1-9CD2-C533-79D5A4F9B3BD}" dt="2025-06-03T20:57:03.037" v="75" actId="20577"/>
          <ac:spMkLst>
            <pc:docMk/>
            <pc:sldMk cId="2784932475" sldId="918"/>
            <ac:spMk id="3" creationId="{00000000-0000-0000-0000-000000000000}"/>
          </ac:spMkLst>
        </pc:spChg>
      </pc:sldChg>
    </pc:docChg>
  </pc:docChgLst>
  <pc:docChgLst>
    <pc:chgData name="Johnson, Zachary [CO]" userId="S::zjohnson_coloradoea.org#ext#@neahq.onmicrosoft.com::94708309-208c-44e1-8046-245a61b2aeb5" providerId="AD" clId="Web-{E6EE1D98-5FBD-B0BF-655B-6BC05656B409}"/>
    <pc:docChg chg="addSld delSld modSld sldOrd">
      <pc:chgData name="Johnson, Zachary [CO]" userId="S::zjohnson_coloradoea.org#ext#@neahq.onmicrosoft.com::94708309-208c-44e1-8046-245a61b2aeb5" providerId="AD" clId="Web-{E6EE1D98-5FBD-B0BF-655B-6BC05656B409}" dt="2025-06-18T21:59:43.191" v="134"/>
      <pc:docMkLst>
        <pc:docMk/>
      </pc:docMkLst>
      <pc:sldChg chg="modSp add del">
        <pc:chgData name="Johnson, Zachary [CO]" userId="S::zjohnson_coloradoea.org#ext#@neahq.onmicrosoft.com::94708309-208c-44e1-8046-245a61b2aeb5" providerId="AD" clId="Web-{E6EE1D98-5FBD-B0BF-655B-6BC05656B409}" dt="2025-06-18T21:08:54.939" v="79" actId="20577"/>
        <pc:sldMkLst>
          <pc:docMk/>
          <pc:sldMk cId="1340115486" sldId="852"/>
        </pc:sldMkLst>
        <pc:spChg chg="mod">
          <ac:chgData name="Johnson, Zachary [CO]" userId="S::zjohnson_coloradoea.org#ext#@neahq.onmicrosoft.com::94708309-208c-44e1-8046-245a61b2aeb5" providerId="AD" clId="Web-{E6EE1D98-5FBD-B0BF-655B-6BC05656B409}" dt="2025-06-18T21:08:54.939" v="79" actId="20577"/>
          <ac:spMkLst>
            <pc:docMk/>
            <pc:sldMk cId="1340115486" sldId="852"/>
            <ac:spMk id="2" creationId="{00000000-0000-0000-0000-000000000000}"/>
          </ac:spMkLst>
        </pc:spChg>
      </pc:sldChg>
      <pc:sldChg chg="del">
        <pc:chgData name="Johnson, Zachary [CO]" userId="S::zjohnson_coloradoea.org#ext#@neahq.onmicrosoft.com::94708309-208c-44e1-8046-245a61b2aeb5" providerId="AD" clId="Web-{E6EE1D98-5FBD-B0BF-655B-6BC05656B409}" dt="2025-06-18T21:01:12.547" v="57"/>
        <pc:sldMkLst>
          <pc:docMk/>
          <pc:sldMk cId="3157580805" sldId="854"/>
        </pc:sldMkLst>
      </pc:sldChg>
      <pc:sldChg chg="mod modShow">
        <pc:chgData name="Johnson, Zachary [CO]" userId="S::zjohnson_coloradoea.org#ext#@neahq.onmicrosoft.com::94708309-208c-44e1-8046-245a61b2aeb5" providerId="AD" clId="Web-{E6EE1D98-5FBD-B0BF-655B-6BC05656B409}" dt="2025-06-17T17:36:20.361" v="3"/>
        <pc:sldMkLst>
          <pc:docMk/>
          <pc:sldMk cId="3583644293" sldId="857"/>
        </pc:sldMkLst>
      </pc:sldChg>
      <pc:sldChg chg="mod modShow">
        <pc:chgData name="Johnson, Zachary [CO]" userId="S::zjohnson_coloradoea.org#ext#@neahq.onmicrosoft.com::94708309-208c-44e1-8046-245a61b2aeb5" providerId="AD" clId="Web-{E6EE1D98-5FBD-B0BF-655B-6BC05656B409}" dt="2025-06-17T17:36:20.173" v="0"/>
        <pc:sldMkLst>
          <pc:docMk/>
          <pc:sldMk cId="483348972" sldId="858"/>
        </pc:sldMkLst>
      </pc:sldChg>
      <pc:sldChg chg="mod modShow">
        <pc:chgData name="Johnson, Zachary [CO]" userId="S::zjohnson_coloradoea.org#ext#@neahq.onmicrosoft.com::94708309-208c-44e1-8046-245a61b2aeb5" providerId="AD" clId="Web-{E6EE1D98-5FBD-B0BF-655B-6BC05656B409}" dt="2025-06-17T17:36:20.267" v="1"/>
        <pc:sldMkLst>
          <pc:docMk/>
          <pc:sldMk cId="2976734001" sldId="859"/>
        </pc:sldMkLst>
      </pc:sldChg>
      <pc:sldChg chg="mod modShow">
        <pc:chgData name="Johnson, Zachary [CO]" userId="S::zjohnson_coloradoea.org#ext#@neahq.onmicrosoft.com::94708309-208c-44e1-8046-245a61b2aeb5" providerId="AD" clId="Web-{E6EE1D98-5FBD-B0BF-655B-6BC05656B409}" dt="2025-06-17T17:36:20.329" v="2"/>
        <pc:sldMkLst>
          <pc:docMk/>
          <pc:sldMk cId="86129679" sldId="860"/>
        </pc:sldMkLst>
      </pc:sldChg>
      <pc:sldChg chg="modSp">
        <pc:chgData name="Johnson, Zachary [CO]" userId="S::zjohnson_coloradoea.org#ext#@neahq.onmicrosoft.com::94708309-208c-44e1-8046-245a61b2aeb5" providerId="AD" clId="Web-{E6EE1D98-5FBD-B0BF-655B-6BC05656B409}" dt="2025-06-18T21:04:48.173" v="69" actId="20577"/>
        <pc:sldMkLst>
          <pc:docMk/>
          <pc:sldMk cId="3991314778" sldId="862"/>
        </pc:sldMkLst>
        <pc:spChg chg="mod">
          <ac:chgData name="Johnson, Zachary [CO]" userId="S::zjohnson_coloradoea.org#ext#@neahq.onmicrosoft.com::94708309-208c-44e1-8046-245a61b2aeb5" providerId="AD" clId="Web-{E6EE1D98-5FBD-B0BF-655B-6BC05656B409}" dt="2025-06-18T21:04:48.173" v="69" actId="20577"/>
          <ac:spMkLst>
            <pc:docMk/>
            <pc:sldMk cId="3991314778" sldId="862"/>
            <ac:spMk id="190" creationId="{00000000-0000-0000-0000-000000000000}"/>
          </ac:spMkLst>
        </pc:spChg>
      </pc:sldChg>
      <pc:sldChg chg="del">
        <pc:chgData name="Johnson, Zachary [CO]" userId="S::zjohnson_coloradoea.org#ext#@neahq.onmicrosoft.com::94708309-208c-44e1-8046-245a61b2aeb5" providerId="AD" clId="Web-{E6EE1D98-5FBD-B0BF-655B-6BC05656B409}" dt="2025-06-18T21:04:56.235" v="70"/>
        <pc:sldMkLst>
          <pc:docMk/>
          <pc:sldMk cId="2359265873" sldId="865"/>
        </pc:sldMkLst>
      </pc:sldChg>
      <pc:sldChg chg="modSp">
        <pc:chgData name="Johnson, Zachary [CO]" userId="S::zjohnson_coloradoea.org#ext#@neahq.onmicrosoft.com::94708309-208c-44e1-8046-245a61b2aeb5" providerId="AD" clId="Web-{E6EE1D98-5FBD-B0BF-655B-6BC05656B409}" dt="2025-06-17T18:55:19.036" v="27" actId="20577"/>
        <pc:sldMkLst>
          <pc:docMk/>
          <pc:sldMk cId="415983485" sldId="873"/>
        </pc:sldMkLst>
        <pc:spChg chg="mod">
          <ac:chgData name="Johnson, Zachary [CO]" userId="S::zjohnson_coloradoea.org#ext#@neahq.onmicrosoft.com::94708309-208c-44e1-8046-245a61b2aeb5" providerId="AD" clId="Web-{E6EE1D98-5FBD-B0BF-655B-6BC05656B409}" dt="2025-06-17T18:55:19.036" v="27" actId="20577"/>
          <ac:spMkLst>
            <pc:docMk/>
            <pc:sldMk cId="415983485" sldId="873"/>
            <ac:spMk id="323" creationId="{00000000-0000-0000-0000-000000000000}"/>
          </ac:spMkLst>
        </pc:spChg>
      </pc:sldChg>
      <pc:sldChg chg="ord">
        <pc:chgData name="Johnson, Zachary [CO]" userId="S::zjohnson_coloradoea.org#ext#@neahq.onmicrosoft.com::94708309-208c-44e1-8046-245a61b2aeb5" providerId="AD" clId="Web-{E6EE1D98-5FBD-B0BF-655B-6BC05656B409}" dt="2025-06-17T18:10:58.103" v="13"/>
        <pc:sldMkLst>
          <pc:docMk/>
          <pc:sldMk cId="981249674" sldId="874"/>
        </pc:sldMkLst>
      </pc:sldChg>
      <pc:sldChg chg="del">
        <pc:chgData name="Johnson, Zachary [CO]" userId="S::zjohnson_coloradoea.org#ext#@neahq.onmicrosoft.com::94708309-208c-44e1-8046-245a61b2aeb5" providerId="AD" clId="Web-{E6EE1D98-5FBD-B0BF-655B-6BC05656B409}" dt="2025-06-18T21:59:04.269" v="128"/>
        <pc:sldMkLst>
          <pc:docMk/>
          <pc:sldMk cId="1995780335" sldId="878"/>
        </pc:sldMkLst>
      </pc:sldChg>
      <pc:sldChg chg="delSp modSp">
        <pc:chgData name="Johnson, Zachary [CO]" userId="S::zjohnson_coloradoea.org#ext#@neahq.onmicrosoft.com::94708309-208c-44e1-8046-245a61b2aeb5" providerId="AD" clId="Web-{E6EE1D98-5FBD-B0BF-655B-6BC05656B409}" dt="2025-06-17T19:02:49.336" v="30" actId="1076"/>
        <pc:sldMkLst>
          <pc:docMk/>
          <pc:sldMk cId="746019118" sldId="970"/>
        </pc:sldMkLst>
        <pc:spChg chg="del mod">
          <ac:chgData name="Johnson, Zachary [CO]" userId="S::zjohnson_coloradoea.org#ext#@neahq.onmicrosoft.com::94708309-208c-44e1-8046-245a61b2aeb5" providerId="AD" clId="Web-{E6EE1D98-5FBD-B0BF-655B-6BC05656B409}" dt="2025-06-17T19:02:42.680" v="29"/>
          <ac:spMkLst>
            <pc:docMk/>
            <pc:sldMk cId="746019118" sldId="970"/>
            <ac:spMk id="14" creationId="{9A5D25A9-FA73-3AAB-F4B1-B6C287CE59C9}"/>
          </ac:spMkLst>
        </pc:spChg>
        <pc:spChg chg="mod">
          <ac:chgData name="Johnson, Zachary [CO]" userId="S::zjohnson_coloradoea.org#ext#@neahq.onmicrosoft.com::94708309-208c-44e1-8046-245a61b2aeb5" providerId="AD" clId="Web-{E6EE1D98-5FBD-B0BF-655B-6BC05656B409}" dt="2025-06-17T19:02:49.336" v="30" actId="1076"/>
          <ac:spMkLst>
            <pc:docMk/>
            <pc:sldMk cId="746019118" sldId="970"/>
            <ac:spMk id="30" creationId="{38B3C241-72A2-0BA7-DE01-0C8BD4F7A3A2}"/>
          </ac:spMkLst>
        </pc:spChg>
      </pc:sldChg>
      <pc:sldChg chg="del mod modShow">
        <pc:chgData name="Johnson, Zachary [CO]" userId="S::zjohnson_coloradoea.org#ext#@neahq.onmicrosoft.com::94708309-208c-44e1-8046-245a61b2aeb5" providerId="AD" clId="Web-{E6EE1D98-5FBD-B0BF-655B-6BC05656B409}" dt="2025-06-17T19:09:48.980" v="54"/>
        <pc:sldMkLst>
          <pc:docMk/>
          <pc:sldMk cId="1002815391" sldId="971"/>
        </pc:sldMkLst>
      </pc:sldChg>
      <pc:sldChg chg="del mod modShow">
        <pc:chgData name="Johnson, Zachary [CO]" userId="S::zjohnson_coloradoea.org#ext#@neahq.onmicrosoft.com::94708309-208c-44e1-8046-245a61b2aeb5" providerId="AD" clId="Web-{E6EE1D98-5FBD-B0BF-655B-6BC05656B409}" dt="2025-06-17T19:09:48.965" v="53"/>
        <pc:sldMkLst>
          <pc:docMk/>
          <pc:sldMk cId="2999095969" sldId="972"/>
        </pc:sldMkLst>
      </pc:sldChg>
      <pc:sldChg chg="del mod modShow">
        <pc:chgData name="Johnson, Zachary [CO]" userId="S::zjohnson_coloradoea.org#ext#@neahq.onmicrosoft.com::94708309-208c-44e1-8046-245a61b2aeb5" providerId="AD" clId="Web-{E6EE1D98-5FBD-B0BF-655B-6BC05656B409}" dt="2025-06-17T19:09:48.965" v="52"/>
        <pc:sldMkLst>
          <pc:docMk/>
          <pc:sldMk cId="141092218" sldId="973"/>
        </pc:sldMkLst>
      </pc:sldChg>
      <pc:sldChg chg="del mod modShow">
        <pc:chgData name="Johnson, Zachary [CO]" userId="S::zjohnson_coloradoea.org#ext#@neahq.onmicrosoft.com::94708309-208c-44e1-8046-245a61b2aeb5" providerId="AD" clId="Web-{E6EE1D98-5FBD-B0BF-655B-6BC05656B409}" dt="2025-06-17T19:09:48.965" v="51"/>
        <pc:sldMkLst>
          <pc:docMk/>
          <pc:sldMk cId="240337648" sldId="974"/>
        </pc:sldMkLst>
      </pc:sldChg>
      <pc:sldChg chg="del mod modShow">
        <pc:chgData name="Johnson, Zachary [CO]" userId="S::zjohnson_coloradoea.org#ext#@neahq.onmicrosoft.com::94708309-208c-44e1-8046-245a61b2aeb5" providerId="AD" clId="Web-{E6EE1D98-5FBD-B0BF-655B-6BC05656B409}" dt="2025-06-17T19:09:48.965" v="50"/>
        <pc:sldMkLst>
          <pc:docMk/>
          <pc:sldMk cId="1866802644" sldId="975"/>
        </pc:sldMkLst>
      </pc:sldChg>
      <pc:sldChg chg="del mod modShow">
        <pc:chgData name="Johnson, Zachary [CO]" userId="S::zjohnson_coloradoea.org#ext#@neahq.onmicrosoft.com::94708309-208c-44e1-8046-245a61b2aeb5" providerId="AD" clId="Web-{E6EE1D98-5FBD-B0BF-655B-6BC05656B409}" dt="2025-06-17T19:09:34.089" v="49"/>
        <pc:sldMkLst>
          <pc:docMk/>
          <pc:sldMk cId="43154544" sldId="977"/>
        </pc:sldMkLst>
      </pc:sldChg>
      <pc:sldChg chg="del mod modShow">
        <pc:chgData name="Johnson, Zachary [CO]" userId="S::zjohnson_coloradoea.org#ext#@neahq.onmicrosoft.com::94708309-208c-44e1-8046-245a61b2aeb5" providerId="AD" clId="Web-{E6EE1D98-5FBD-B0BF-655B-6BC05656B409}" dt="2025-06-17T19:09:34.089" v="48"/>
        <pc:sldMkLst>
          <pc:docMk/>
          <pc:sldMk cId="1644067921" sldId="978"/>
        </pc:sldMkLst>
      </pc:sldChg>
      <pc:sldChg chg="del mod modShow">
        <pc:chgData name="Johnson, Zachary [CO]" userId="S::zjohnson_coloradoea.org#ext#@neahq.onmicrosoft.com::94708309-208c-44e1-8046-245a61b2aeb5" providerId="AD" clId="Web-{E6EE1D98-5FBD-B0BF-655B-6BC05656B409}" dt="2025-06-17T19:09:34.089" v="47"/>
        <pc:sldMkLst>
          <pc:docMk/>
          <pc:sldMk cId="702960115" sldId="979"/>
        </pc:sldMkLst>
      </pc:sldChg>
      <pc:sldChg chg="del mod modShow">
        <pc:chgData name="Johnson, Zachary [CO]" userId="S::zjohnson_coloradoea.org#ext#@neahq.onmicrosoft.com::94708309-208c-44e1-8046-245a61b2aeb5" providerId="AD" clId="Web-{E6EE1D98-5FBD-B0BF-655B-6BC05656B409}" dt="2025-06-17T19:09:34.074" v="46"/>
        <pc:sldMkLst>
          <pc:docMk/>
          <pc:sldMk cId="2304498715" sldId="980"/>
        </pc:sldMkLst>
      </pc:sldChg>
      <pc:sldChg chg="del mod modShow">
        <pc:chgData name="Johnson, Zachary [CO]" userId="S::zjohnson_coloradoea.org#ext#@neahq.onmicrosoft.com::94708309-208c-44e1-8046-245a61b2aeb5" providerId="AD" clId="Web-{E6EE1D98-5FBD-B0BF-655B-6BC05656B409}" dt="2025-06-17T19:09:34.074" v="45"/>
        <pc:sldMkLst>
          <pc:docMk/>
          <pc:sldMk cId="373351227" sldId="981"/>
        </pc:sldMkLst>
      </pc:sldChg>
      <pc:sldChg chg="del mod modShow">
        <pc:chgData name="Johnson, Zachary [CO]" userId="S::zjohnson_coloradoea.org#ext#@neahq.onmicrosoft.com::94708309-208c-44e1-8046-245a61b2aeb5" providerId="AD" clId="Web-{E6EE1D98-5FBD-B0BF-655B-6BC05656B409}" dt="2025-06-17T19:09:34.074" v="44"/>
        <pc:sldMkLst>
          <pc:docMk/>
          <pc:sldMk cId="1541777378" sldId="982"/>
        </pc:sldMkLst>
      </pc:sldChg>
      <pc:sldChg chg="del mod modShow">
        <pc:chgData name="Johnson, Zachary [CO]" userId="S::zjohnson_coloradoea.org#ext#@neahq.onmicrosoft.com::94708309-208c-44e1-8046-245a61b2aeb5" providerId="AD" clId="Web-{E6EE1D98-5FBD-B0BF-655B-6BC05656B409}" dt="2025-06-17T19:09:34.074" v="43"/>
        <pc:sldMkLst>
          <pc:docMk/>
          <pc:sldMk cId="1787443126" sldId="983"/>
        </pc:sldMkLst>
      </pc:sldChg>
      <pc:sldChg chg="modSp add replId">
        <pc:chgData name="Johnson, Zachary [CO]" userId="S::zjohnson_coloradoea.org#ext#@neahq.onmicrosoft.com::94708309-208c-44e1-8046-245a61b2aeb5" providerId="AD" clId="Web-{E6EE1D98-5FBD-B0BF-655B-6BC05656B409}" dt="2025-06-17T18:55:15.427" v="24" actId="20577"/>
        <pc:sldMkLst>
          <pc:docMk/>
          <pc:sldMk cId="254378869" sldId="1199"/>
        </pc:sldMkLst>
        <pc:spChg chg="mod">
          <ac:chgData name="Johnson, Zachary [CO]" userId="S::zjohnson_coloradoea.org#ext#@neahq.onmicrosoft.com::94708309-208c-44e1-8046-245a61b2aeb5" providerId="AD" clId="Web-{E6EE1D98-5FBD-B0BF-655B-6BC05656B409}" dt="2025-06-17T18:55:15.427" v="24" actId="20577"/>
          <ac:spMkLst>
            <pc:docMk/>
            <pc:sldMk cId="254378869" sldId="1199"/>
            <ac:spMk id="323" creationId="{B5C318B3-5CB1-1856-BB6A-D8340314348F}"/>
          </ac:spMkLst>
        </pc:spChg>
      </pc:sldChg>
      <pc:sldChg chg="add del">
        <pc:chgData name="Johnson, Zachary [CO]" userId="S::zjohnson_coloradoea.org#ext#@neahq.onmicrosoft.com::94708309-208c-44e1-8046-245a61b2aeb5" providerId="AD" clId="Web-{E6EE1D98-5FBD-B0BF-655B-6BC05656B409}" dt="2025-06-18T21:59:43.191" v="134"/>
        <pc:sldMkLst>
          <pc:docMk/>
          <pc:sldMk cId="134214010" sldId="1206"/>
        </pc:sldMkLst>
      </pc:sldChg>
      <pc:sldChg chg="add del">
        <pc:chgData name="Johnson, Zachary [CO]" userId="S::zjohnson_coloradoea.org#ext#@neahq.onmicrosoft.com::94708309-208c-44e1-8046-245a61b2aeb5" providerId="AD" clId="Web-{E6EE1D98-5FBD-B0BF-655B-6BC05656B409}" dt="2025-06-18T21:59:39.660" v="133"/>
        <pc:sldMkLst>
          <pc:docMk/>
          <pc:sldMk cId="3396625557" sldId="1210"/>
        </pc:sldMkLst>
      </pc:sldChg>
      <pc:sldChg chg="del">
        <pc:chgData name="Johnson, Zachary [CO]" userId="S::zjohnson_coloradoea.org#ext#@neahq.onmicrosoft.com::94708309-208c-44e1-8046-245a61b2aeb5" providerId="AD" clId="Web-{E6EE1D98-5FBD-B0BF-655B-6BC05656B409}" dt="2025-06-18T21:59:04.988" v="129"/>
        <pc:sldMkLst>
          <pc:docMk/>
          <pc:sldMk cId="985971266" sldId="1211"/>
        </pc:sldMkLst>
      </pc:sldChg>
      <pc:sldChg chg="modSp">
        <pc:chgData name="Johnson, Zachary [CO]" userId="S::zjohnson_coloradoea.org#ext#@neahq.onmicrosoft.com::94708309-208c-44e1-8046-245a61b2aeb5" providerId="AD" clId="Web-{E6EE1D98-5FBD-B0BF-655B-6BC05656B409}" dt="2025-06-18T21:18:03.505" v="99" actId="20577"/>
        <pc:sldMkLst>
          <pc:docMk/>
          <pc:sldMk cId="536898991" sldId="1214"/>
        </pc:sldMkLst>
        <pc:spChg chg="mod">
          <ac:chgData name="Johnson, Zachary [CO]" userId="S::zjohnson_coloradoea.org#ext#@neahq.onmicrosoft.com::94708309-208c-44e1-8046-245a61b2aeb5" providerId="AD" clId="Web-{E6EE1D98-5FBD-B0BF-655B-6BC05656B409}" dt="2025-06-18T21:18:03.505" v="99" actId="20577"/>
          <ac:spMkLst>
            <pc:docMk/>
            <pc:sldMk cId="536898991" sldId="1214"/>
            <ac:spMk id="3" creationId="{00000000-0000-0000-0000-000000000000}"/>
          </ac:spMkLst>
        </pc:spChg>
      </pc:sldChg>
      <pc:sldChg chg="modSp add">
        <pc:chgData name="Johnson, Zachary [CO]" userId="S::zjohnson_coloradoea.org#ext#@neahq.onmicrosoft.com::94708309-208c-44e1-8046-245a61b2aeb5" providerId="AD" clId="Web-{E6EE1D98-5FBD-B0BF-655B-6BC05656B409}" dt="2025-06-18T17:56:46.340" v="56" actId="20577"/>
        <pc:sldMkLst>
          <pc:docMk/>
          <pc:sldMk cId="3823318505" sldId="1216"/>
        </pc:sldMkLst>
        <pc:spChg chg="mod">
          <ac:chgData name="Johnson, Zachary [CO]" userId="S::zjohnson_coloradoea.org#ext#@neahq.onmicrosoft.com::94708309-208c-44e1-8046-245a61b2aeb5" providerId="AD" clId="Web-{E6EE1D98-5FBD-B0BF-655B-6BC05656B409}" dt="2025-06-18T17:56:46.340" v="56" actId="20577"/>
          <ac:spMkLst>
            <pc:docMk/>
            <pc:sldMk cId="3823318505" sldId="1216"/>
            <ac:spMk id="5" creationId="{00000000-0000-0000-0000-000000000000}"/>
          </ac:spMkLst>
        </pc:spChg>
      </pc:sldChg>
      <pc:sldChg chg="del">
        <pc:chgData name="Johnson, Zachary [CO]" userId="S::zjohnson_coloradoea.org#ext#@neahq.onmicrosoft.com::94708309-208c-44e1-8046-245a61b2aeb5" providerId="AD" clId="Web-{E6EE1D98-5FBD-B0BF-655B-6BC05656B409}" dt="2025-06-18T21:10:47.690" v="81"/>
        <pc:sldMkLst>
          <pc:docMk/>
          <pc:sldMk cId="3170651965" sldId="1217"/>
        </pc:sldMkLst>
      </pc:sldChg>
      <pc:sldChg chg="add replId">
        <pc:chgData name="Johnson, Zachary [CO]" userId="S::zjohnson_coloradoea.org#ext#@neahq.onmicrosoft.com::94708309-208c-44e1-8046-245a61b2aeb5" providerId="AD" clId="Web-{E6EE1D98-5FBD-B0BF-655B-6BC05656B409}" dt="2025-06-18T21:10:45.768" v="80"/>
        <pc:sldMkLst>
          <pc:docMk/>
          <pc:sldMk cId="3535207322" sldId="1218"/>
        </pc:sldMkLst>
      </pc:sldChg>
      <pc:sldChg chg="addSp delSp modSp add replId">
        <pc:chgData name="Johnson, Zachary [CO]" userId="S::zjohnson_coloradoea.org#ext#@neahq.onmicrosoft.com::94708309-208c-44e1-8046-245a61b2aeb5" providerId="AD" clId="Web-{E6EE1D98-5FBD-B0BF-655B-6BC05656B409}" dt="2025-06-18T21:19:17.083" v="111"/>
        <pc:sldMkLst>
          <pc:docMk/>
          <pc:sldMk cId="1768247693" sldId="1219"/>
        </pc:sldMkLst>
        <pc:spChg chg="mod">
          <ac:chgData name="Johnson, Zachary [CO]" userId="S::zjohnson_coloradoea.org#ext#@neahq.onmicrosoft.com::94708309-208c-44e1-8046-245a61b2aeb5" providerId="AD" clId="Web-{E6EE1D98-5FBD-B0BF-655B-6BC05656B409}" dt="2025-06-18T21:18:54.755" v="103" actId="20577"/>
          <ac:spMkLst>
            <pc:docMk/>
            <pc:sldMk cId="1768247693" sldId="1219"/>
            <ac:spMk id="3" creationId="{A7374D9F-F6CC-27BE-2024-38D5E7855447}"/>
          </ac:spMkLst>
        </pc:spChg>
        <pc:spChg chg="add del mod">
          <ac:chgData name="Johnson, Zachary [CO]" userId="S::zjohnson_coloradoea.org#ext#@neahq.onmicrosoft.com::94708309-208c-44e1-8046-245a61b2aeb5" providerId="AD" clId="Web-{E6EE1D98-5FBD-B0BF-655B-6BC05656B409}" dt="2025-06-18T21:19:11.005" v="107"/>
          <ac:spMkLst>
            <pc:docMk/>
            <pc:sldMk cId="1768247693" sldId="1219"/>
            <ac:spMk id="4" creationId="{81B78D58-116B-2F1B-4619-64A41309378B}"/>
          </ac:spMkLst>
        </pc:spChg>
        <pc:spChg chg="add del mod">
          <ac:chgData name="Johnson, Zachary [CO]" userId="S::zjohnson_coloradoea.org#ext#@neahq.onmicrosoft.com::94708309-208c-44e1-8046-245a61b2aeb5" providerId="AD" clId="Web-{E6EE1D98-5FBD-B0BF-655B-6BC05656B409}" dt="2025-06-18T21:19:17.083" v="111"/>
          <ac:spMkLst>
            <pc:docMk/>
            <pc:sldMk cId="1768247693" sldId="1219"/>
            <ac:spMk id="5" creationId="{9B0B0117-DF7F-AA9B-BB7B-CEB5BC5B39FC}"/>
          </ac:spMkLst>
        </pc:spChg>
      </pc:sldChg>
      <pc:sldChg chg="modSp add replId">
        <pc:chgData name="Johnson, Zachary [CO]" userId="S::zjohnson_coloradoea.org#ext#@neahq.onmicrosoft.com::94708309-208c-44e1-8046-245a61b2aeb5" providerId="AD" clId="Web-{E6EE1D98-5FBD-B0BF-655B-6BC05656B409}" dt="2025-06-18T21:25:08.460" v="127" actId="20577"/>
        <pc:sldMkLst>
          <pc:docMk/>
          <pc:sldMk cId="2939894049" sldId="1220"/>
        </pc:sldMkLst>
        <pc:spChg chg="mod">
          <ac:chgData name="Johnson, Zachary [CO]" userId="S::zjohnson_coloradoea.org#ext#@neahq.onmicrosoft.com::94708309-208c-44e1-8046-245a61b2aeb5" providerId="AD" clId="Web-{E6EE1D98-5FBD-B0BF-655B-6BC05656B409}" dt="2025-06-18T21:25:08.460" v="127" actId="20577"/>
          <ac:spMkLst>
            <pc:docMk/>
            <pc:sldMk cId="2939894049" sldId="1220"/>
            <ac:spMk id="2" creationId="{F24093D8-693A-B9A6-AE93-7466F72A2592}"/>
          </ac:spMkLst>
        </pc:spChg>
        <pc:spChg chg="mod">
          <ac:chgData name="Johnson, Zachary [CO]" userId="S::zjohnson_coloradoea.org#ext#@neahq.onmicrosoft.com::94708309-208c-44e1-8046-245a61b2aeb5" providerId="AD" clId="Web-{E6EE1D98-5FBD-B0BF-655B-6BC05656B409}" dt="2025-06-18T21:19:29.646" v="117" actId="20577"/>
          <ac:spMkLst>
            <pc:docMk/>
            <pc:sldMk cId="2939894049" sldId="1220"/>
            <ac:spMk id="274" creationId="{7DCD6A51-C955-DFC1-DC8A-271A820DF9C2}"/>
          </ac:spMkLst>
        </pc:spChg>
      </pc:sldChg>
    </pc:docChg>
  </pc:docChgLst>
  <pc:docChgLst>
    <pc:chgData name="Jones, Albert [MD]" userId="S::aljones_mseanea.org#ext#@neahq.onmicrosoft.com::9e3d8165-1eea-49ba-adea-0c9c00351460" providerId="AD" clId="Web-{A3469090-52B2-1C25-2351-1BDCBA66E22C}"/>
    <pc:docChg chg="modSld">
      <pc:chgData name="Jones, Albert [MD]" userId="S::aljones_mseanea.org#ext#@neahq.onmicrosoft.com::9e3d8165-1eea-49ba-adea-0c9c00351460" providerId="AD" clId="Web-{A3469090-52B2-1C25-2351-1BDCBA66E22C}" dt="2025-06-18T17:57:37.155" v="0" actId="20577"/>
      <pc:docMkLst>
        <pc:docMk/>
      </pc:docMkLst>
      <pc:sldChg chg="modSp">
        <pc:chgData name="Jones, Albert [MD]" userId="S::aljones_mseanea.org#ext#@neahq.onmicrosoft.com::9e3d8165-1eea-49ba-adea-0c9c00351460" providerId="AD" clId="Web-{A3469090-52B2-1C25-2351-1BDCBA66E22C}" dt="2025-06-18T17:57:37.155" v="0" actId="20577"/>
        <pc:sldMkLst>
          <pc:docMk/>
          <pc:sldMk cId="2837208869" sldId="1198"/>
        </pc:sldMkLst>
        <pc:spChg chg="mod">
          <ac:chgData name="Jones, Albert [MD]" userId="S::aljones_mseanea.org#ext#@neahq.onmicrosoft.com::9e3d8165-1eea-49ba-adea-0c9c00351460" providerId="AD" clId="Web-{A3469090-52B2-1C25-2351-1BDCBA66E22C}" dt="2025-06-18T17:57:37.155" v="0" actId="20577"/>
          <ac:spMkLst>
            <pc:docMk/>
            <pc:sldMk cId="2837208869" sldId="1198"/>
            <ac:spMk id="3" creationId="{52B9FF96-EEBD-27BA-1E78-DEF37E9D117D}"/>
          </ac:spMkLst>
        </pc:spChg>
      </pc:sldChg>
    </pc:docChg>
  </pc:docChgLst>
  <pc:docChgLst>
    <pc:chgData name="Holmes, Ellen [NEA]" userId="S::eholmes@nea.org::8df78491-616d-4641-a13e-176bb27a1b7f" providerId="AD" clId="Web-{7FFCCE16-0E78-8A13-8C61-343D1496E8D4}"/>
    <pc:docChg chg="addSld delSld modSld sldOrd">
      <pc:chgData name="Holmes, Ellen [NEA]" userId="S::eholmes@nea.org::8df78491-616d-4641-a13e-176bb27a1b7f" providerId="AD" clId="Web-{7FFCCE16-0E78-8A13-8C61-343D1496E8D4}" dt="2025-06-17T17:36:51.778" v="356" actId="20577"/>
      <pc:docMkLst>
        <pc:docMk/>
      </pc:docMkLst>
      <pc:sldChg chg="modSp">
        <pc:chgData name="Holmes, Ellen [NEA]" userId="S::eholmes@nea.org::8df78491-616d-4641-a13e-176bb27a1b7f" providerId="AD" clId="Web-{7FFCCE16-0E78-8A13-8C61-343D1496E8D4}" dt="2025-06-17T17:30:28.812" v="47" actId="20577"/>
        <pc:sldMkLst>
          <pc:docMk/>
          <pc:sldMk cId="1979860973" sldId="816"/>
        </pc:sldMkLst>
        <pc:spChg chg="mod">
          <ac:chgData name="Holmes, Ellen [NEA]" userId="S::eholmes@nea.org::8df78491-616d-4641-a13e-176bb27a1b7f" providerId="AD" clId="Web-{7FFCCE16-0E78-8A13-8C61-343D1496E8D4}" dt="2025-06-17T17:30:28.812" v="47" actId="20577"/>
          <ac:spMkLst>
            <pc:docMk/>
            <pc:sldMk cId="1979860973" sldId="816"/>
            <ac:spMk id="2" creationId="{00000000-0000-0000-0000-000000000000}"/>
          </ac:spMkLst>
        </pc:spChg>
      </pc:sldChg>
      <pc:sldChg chg="modSp">
        <pc:chgData name="Holmes, Ellen [NEA]" userId="S::eholmes@nea.org::8df78491-616d-4641-a13e-176bb27a1b7f" providerId="AD" clId="Web-{7FFCCE16-0E78-8A13-8C61-343D1496E8D4}" dt="2025-06-17T17:29:49.374" v="27" actId="20577"/>
        <pc:sldMkLst>
          <pc:docMk/>
          <pc:sldMk cId="1340115486" sldId="852"/>
        </pc:sldMkLst>
        <pc:spChg chg="mod">
          <ac:chgData name="Holmes, Ellen [NEA]" userId="S::eholmes@nea.org::8df78491-616d-4641-a13e-176bb27a1b7f" providerId="AD" clId="Web-{7FFCCE16-0E78-8A13-8C61-343D1496E8D4}" dt="2025-06-17T17:29:49.374" v="27" actId="20577"/>
          <ac:spMkLst>
            <pc:docMk/>
            <pc:sldMk cId="1340115486" sldId="852"/>
            <ac:spMk id="2" creationId="{00000000-0000-0000-0000-000000000000}"/>
          </ac:spMkLst>
        </pc:spChg>
      </pc:sldChg>
      <pc:sldChg chg="modSp">
        <pc:chgData name="Holmes, Ellen [NEA]" userId="S::eholmes@nea.org::8df78491-616d-4641-a13e-176bb27a1b7f" providerId="AD" clId="Web-{7FFCCE16-0E78-8A13-8C61-343D1496E8D4}" dt="2025-06-17T17:29:25.685" v="10" actId="20577"/>
        <pc:sldMkLst>
          <pc:docMk/>
          <pc:sldMk cId="3991314778" sldId="862"/>
        </pc:sldMkLst>
        <pc:spChg chg="mod">
          <ac:chgData name="Holmes, Ellen [NEA]" userId="S::eholmes@nea.org::8df78491-616d-4641-a13e-176bb27a1b7f" providerId="AD" clId="Web-{7FFCCE16-0E78-8A13-8C61-343D1496E8D4}" dt="2025-06-17T17:29:25.685" v="10" actId="20577"/>
          <ac:spMkLst>
            <pc:docMk/>
            <pc:sldMk cId="3991314778" sldId="862"/>
            <ac:spMk id="190" creationId="{00000000-0000-0000-0000-000000000000}"/>
          </ac:spMkLst>
        </pc:spChg>
      </pc:sldChg>
      <pc:sldChg chg="del">
        <pc:chgData name="Holmes, Ellen [NEA]" userId="S::eholmes@nea.org::8df78491-616d-4641-a13e-176bb27a1b7f" providerId="AD" clId="Web-{7FFCCE16-0E78-8A13-8C61-343D1496E8D4}" dt="2025-06-17T17:35:12.025" v="199"/>
        <pc:sldMkLst>
          <pc:docMk/>
          <pc:sldMk cId="1850939020" sldId="904"/>
        </pc:sldMkLst>
      </pc:sldChg>
      <pc:sldChg chg="del">
        <pc:chgData name="Holmes, Ellen [NEA]" userId="S::eholmes@nea.org::8df78491-616d-4641-a13e-176bb27a1b7f" providerId="AD" clId="Web-{7FFCCE16-0E78-8A13-8C61-343D1496E8D4}" dt="2025-06-17T17:31:34.721" v="52"/>
        <pc:sldMkLst>
          <pc:docMk/>
          <pc:sldMk cId="3073944511" sldId="1043"/>
        </pc:sldMkLst>
      </pc:sldChg>
      <pc:sldChg chg="modSp del">
        <pc:chgData name="Holmes, Ellen [NEA]" userId="S::eholmes@nea.org::8df78491-616d-4641-a13e-176bb27a1b7f" providerId="AD" clId="Web-{7FFCCE16-0E78-8A13-8C61-343D1496E8D4}" dt="2025-06-17T17:32:18.519" v="58"/>
        <pc:sldMkLst>
          <pc:docMk/>
          <pc:sldMk cId="3243350458" sldId="1047"/>
        </pc:sldMkLst>
        <pc:spChg chg="mod">
          <ac:chgData name="Holmes, Ellen [NEA]" userId="S::eholmes@nea.org::8df78491-616d-4641-a13e-176bb27a1b7f" providerId="AD" clId="Web-{7FFCCE16-0E78-8A13-8C61-343D1496E8D4}" dt="2025-06-17T17:32:07.878" v="55" actId="20577"/>
          <ac:spMkLst>
            <pc:docMk/>
            <pc:sldMk cId="3243350458" sldId="1047"/>
            <ac:spMk id="7" creationId="{84E2975A-8FA7-664C-030A-A30A2A9D5DF8}"/>
          </ac:spMkLst>
        </pc:spChg>
      </pc:sldChg>
      <pc:sldChg chg="modSp ord">
        <pc:chgData name="Holmes, Ellen [NEA]" userId="S::eholmes@nea.org::8df78491-616d-4641-a13e-176bb27a1b7f" providerId="AD" clId="Web-{7FFCCE16-0E78-8A13-8C61-343D1496E8D4}" dt="2025-06-17T17:36:23.433" v="342" actId="20577"/>
        <pc:sldMkLst>
          <pc:docMk/>
          <pc:sldMk cId="3965061726" sldId="1189"/>
        </pc:sldMkLst>
        <pc:spChg chg="mod">
          <ac:chgData name="Holmes, Ellen [NEA]" userId="S::eholmes@nea.org::8df78491-616d-4641-a13e-176bb27a1b7f" providerId="AD" clId="Web-{7FFCCE16-0E78-8A13-8C61-343D1496E8D4}" dt="2025-06-17T17:32:49.067" v="85" actId="20577"/>
          <ac:spMkLst>
            <pc:docMk/>
            <pc:sldMk cId="3965061726" sldId="1189"/>
            <ac:spMk id="2" creationId="{00000000-0000-0000-0000-000000000000}"/>
          </ac:spMkLst>
        </pc:spChg>
        <pc:spChg chg="mod">
          <ac:chgData name="Holmes, Ellen [NEA]" userId="S::eholmes@nea.org::8df78491-616d-4641-a13e-176bb27a1b7f" providerId="AD" clId="Web-{7FFCCE16-0E78-8A13-8C61-343D1496E8D4}" dt="2025-06-17T17:36:23.433" v="342" actId="20577"/>
          <ac:spMkLst>
            <pc:docMk/>
            <pc:sldMk cId="3965061726" sldId="1189"/>
            <ac:spMk id="3" creationId="{00000000-0000-0000-0000-000000000000}"/>
          </ac:spMkLst>
        </pc:spChg>
      </pc:sldChg>
      <pc:sldChg chg="modSp add ord replId">
        <pc:chgData name="Holmes, Ellen [NEA]" userId="S::eholmes@nea.org::8df78491-616d-4641-a13e-176bb27a1b7f" providerId="AD" clId="Web-{7FFCCE16-0E78-8A13-8C61-343D1496E8D4}" dt="2025-06-17T17:31:33.424" v="51" actId="20577"/>
        <pc:sldMkLst>
          <pc:docMk/>
          <pc:sldMk cId="1247801915" sldId="1195"/>
        </pc:sldMkLst>
        <pc:spChg chg="mod">
          <ac:chgData name="Holmes, Ellen [NEA]" userId="S::eholmes@nea.org::8df78491-616d-4641-a13e-176bb27a1b7f" providerId="AD" clId="Web-{7FFCCE16-0E78-8A13-8C61-343D1496E8D4}" dt="2025-06-17T17:31:33.424" v="51" actId="20577"/>
          <ac:spMkLst>
            <pc:docMk/>
            <pc:sldMk cId="1247801915" sldId="1195"/>
            <ac:spMk id="12" creationId="{AF161BC6-2763-DA04-FC74-E48C7AB03438}"/>
          </ac:spMkLst>
        </pc:spChg>
      </pc:sldChg>
      <pc:sldChg chg="modSp add ord replId">
        <pc:chgData name="Holmes, Ellen [NEA]" userId="S::eholmes@nea.org::8df78491-616d-4641-a13e-176bb27a1b7f" providerId="AD" clId="Web-{7FFCCE16-0E78-8A13-8C61-343D1496E8D4}" dt="2025-06-17T17:32:17.207" v="57" actId="20577"/>
        <pc:sldMkLst>
          <pc:docMk/>
          <pc:sldMk cId="1312963046" sldId="1196"/>
        </pc:sldMkLst>
        <pc:spChg chg="mod">
          <ac:chgData name="Holmes, Ellen [NEA]" userId="S::eholmes@nea.org::8df78491-616d-4641-a13e-176bb27a1b7f" providerId="AD" clId="Web-{7FFCCE16-0E78-8A13-8C61-343D1496E8D4}" dt="2025-06-17T17:32:17.207" v="57" actId="20577"/>
          <ac:spMkLst>
            <pc:docMk/>
            <pc:sldMk cId="1312963046" sldId="1196"/>
            <ac:spMk id="12" creationId="{7134611F-8EB3-AB02-92CD-82A069F5D4AB}"/>
          </ac:spMkLst>
        </pc:spChg>
      </pc:sldChg>
      <pc:sldChg chg="modSp add replId">
        <pc:chgData name="Holmes, Ellen [NEA]" userId="S::eholmes@nea.org::8df78491-616d-4641-a13e-176bb27a1b7f" providerId="AD" clId="Web-{7FFCCE16-0E78-8A13-8C61-343D1496E8D4}" dt="2025-06-17T17:36:51.778" v="356" actId="20577"/>
        <pc:sldMkLst>
          <pc:docMk/>
          <pc:sldMk cId="3508009410" sldId="1197"/>
        </pc:sldMkLst>
        <pc:spChg chg="mod">
          <ac:chgData name="Holmes, Ellen [NEA]" userId="S::eholmes@nea.org::8df78491-616d-4641-a13e-176bb27a1b7f" providerId="AD" clId="Web-{7FFCCE16-0E78-8A13-8C61-343D1496E8D4}" dt="2025-06-17T17:36:51.778" v="356" actId="20577"/>
          <ac:spMkLst>
            <pc:docMk/>
            <pc:sldMk cId="3508009410" sldId="1197"/>
            <ac:spMk id="3" creationId="{52B9FF96-EEBD-27BA-1E78-DEF37E9D117D}"/>
          </ac:spMkLst>
        </pc:spChg>
      </pc:sldChg>
    </pc:docChg>
  </pc:docChgLst>
  <pc:docChgLst>
    <pc:chgData name="Kail, Amanda [NEA-FO]" userId="S::akail@nea.org::57fa41ed-6196-4a36-b76e-152a844f9ae8" providerId="AD" clId="Web-{36570E64-6F24-8B77-4AB2-D90A882A2BA6}"/>
    <pc:docChg chg="addSld delSld modSld sldOrd">
      <pc:chgData name="Kail, Amanda [NEA-FO]" userId="S::akail@nea.org::57fa41ed-6196-4a36-b76e-152a844f9ae8" providerId="AD" clId="Web-{36570E64-6F24-8B77-4AB2-D90A882A2BA6}" dt="2025-06-18T21:29:42.441" v="214"/>
      <pc:docMkLst>
        <pc:docMk/>
      </pc:docMkLst>
      <pc:sldChg chg="del ord">
        <pc:chgData name="Kail, Amanda [NEA-FO]" userId="S::akail@nea.org::57fa41ed-6196-4a36-b76e-152a844f9ae8" providerId="AD" clId="Web-{36570E64-6F24-8B77-4AB2-D90A882A2BA6}" dt="2025-06-18T21:29:38.456" v="212"/>
        <pc:sldMkLst>
          <pc:docMk/>
          <pc:sldMk cId="3813771457" sldId="1049"/>
        </pc:sldMkLst>
      </pc:sldChg>
      <pc:sldChg chg="del ord">
        <pc:chgData name="Kail, Amanda [NEA-FO]" userId="S::akail@nea.org::57fa41ed-6196-4a36-b76e-152a844f9ae8" providerId="AD" clId="Web-{36570E64-6F24-8B77-4AB2-D90A882A2BA6}" dt="2025-06-18T21:29:32.456" v="208"/>
        <pc:sldMkLst>
          <pc:docMk/>
          <pc:sldMk cId="2017606911" sldId="1050"/>
        </pc:sldMkLst>
      </pc:sldChg>
      <pc:sldChg chg="del ord">
        <pc:chgData name="Kail, Amanda [NEA-FO]" userId="S::akail@nea.org::57fa41ed-6196-4a36-b76e-152a844f9ae8" providerId="AD" clId="Web-{36570E64-6F24-8B77-4AB2-D90A882A2BA6}" dt="2025-06-18T21:29:40.081" v="213"/>
        <pc:sldMkLst>
          <pc:docMk/>
          <pc:sldMk cId="4095110216" sldId="1051"/>
        </pc:sldMkLst>
      </pc:sldChg>
      <pc:sldChg chg="del ord">
        <pc:chgData name="Kail, Amanda [NEA-FO]" userId="S::akail@nea.org::57fa41ed-6196-4a36-b76e-152a844f9ae8" providerId="AD" clId="Web-{36570E64-6F24-8B77-4AB2-D90A882A2BA6}" dt="2025-06-18T21:29:35.190" v="210"/>
        <pc:sldMkLst>
          <pc:docMk/>
          <pc:sldMk cId="3778327083" sldId="1052"/>
        </pc:sldMkLst>
      </pc:sldChg>
      <pc:sldChg chg="del ord">
        <pc:chgData name="Kail, Amanda [NEA-FO]" userId="S::akail@nea.org::57fa41ed-6196-4a36-b76e-152a844f9ae8" providerId="AD" clId="Web-{36570E64-6F24-8B77-4AB2-D90A882A2BA6}" dt="2025-06-18T21:29:33.815" v="209"/>
        <pc:sldMkLst>
          <pc:docMk/>
          <pc:sldMk cId="1776145255" sldId="1053"/>
        </pc:sldMkLst>
      </pc:sldChg>
      <pc:sldChg chg="del ord">
        <pc:chgData name="Kail, Amanda [NEA-FO]" userId="S::akail@nea.org::57fa41ed-6196-4a36-b76e-152a844f9ae8" providerId="AD" clId="Web-{36570E64-6F24-8B77-4AB2-D90A882A2BA6}" dt="2025-06-18T21:29:42.441" v="214"/>
        <pc:sldMkLst>
          <pc:docMk/>
          <pc:sldMk cId="2204135472" sldId="1054"/>
        </pc:sldMkLst>
      </pc:sldChg>
      <pc:sldChg chg="del ord">
        <pc:chgData name="Kail, Amanda [NEA-FO]" userId="S::akail@nea.org::57fa41ed-6196-4a36-b76e-152a844f9ae8" providerId="AD" clId="Web-{36570E64-6F24-8B77-4AB2-D90A882A2BA6}" dt="2025-06-18T21:29:36.456" v="211"/>
        <pc:sldMkLst>
          <pc:docMk/>
          <pc:sldMk cId="3574207220" sldId="1200"/>
        </pc:sldMkLst>
      </pc:sldChg>
      <pc:sldChg chg="addSp delSp modSp new mod modClrScheme chgLayout">
        <pc:chgData name="Kail, Amanda [NEA-FO]" userId="S::akail@nea.org::57fa41ed-6196-4a36-b76e-152a844f9ae8" providerId="AD" clId="Web-{36570E64-6F24-8B77-4AB2-D90A882A2BA6}" dt="2025-06-18T21:07:32.935" v="199" actId="20577"/>
        <pc:sldMkLst>
          <pc:docMk/>
          <pc:sldMk cId="3170651965" sldId="1217"/>
        </pc:sldMkLst>
        <pc:spChg chg="mod ord">
          <ac:chgData name="Kail, Amanda [NEA-FO]" userId="S::akail@nea.org::57fa41ed-6196-4a36-b76e-152a844f9ae8" providerId="AD" clId="Web-{36570E64-6F24-8B77-4AB2-D90A882A2BA6}" dt="2025-06-18T21:07:06.387" v="128"/>
          <ac:spMkLst>
            <pc:docMk/>
            <pc:sldMk cId="3170651965" sldId="1217"/>
            <ac:spMk id="2" creationId="{C7653D96-7D84-12E4-C857-D1F27315FC2E}"/>
          </ac:spMkLst>
        </pc:spChg>
        <pc:spChg chg="mod ord">
          <ac:chgData name="Kail, Amanda [NEA-FO]" userId="S::akail@nea.org::57fa41ed-6196-4a36-b76e-152a844f9ae8" providerId="AD" clId="Web-{36570E64-6F24-8B77-4AB2-D90A882A2BA6}" dt="2025-06-18T21:07:32.935" v="199" actId="20577"/>
          <ac:spMkLst>
            <pc:docMk/>
            <pc:sldMk cId="3170651965" sldId="1217"/>
            <ac:spMk id="3" creationId="{77868DA2-318B-A359-CBC3-9C7C673D524B}"/>
          </ac:spMkLst>
        </pc:spChg>
        <pc:spChg chg="add del mod">
          <ac:chgData name="Kail, Amanda [NEA-FO]" userId="S::akail@nea.org::57fa41ed-6196-4a36-b76e-152a844f9ae8" providerId="AD" clId="Web-{36570E64-6F24-8B77-4AB2-D90A882A2BA6}" dt="2025-06-18T21:07:02.637" v="126"/>
          <ac:spMkLst>
            <pc:docMk/>
            <pc:sldMk cId="3170651965" sldId="1217"/>
            <ac:spMk id="8" creationId="{2AE8B7E6-3B68-2F9C-E50A-39F643604735}"/>
          </ac:spMkLst>
        </pc:spChg>
      </pc:sldChg>
      <pc:sldChg chg="new del">
        <pc:chgData name="Kail, Amanda [NEA-FO]" userId="S::akail@nea.org::57fa41ed-6196-4a36-b76e-152a844f9ae8" providerId="AD" clId="Web-{36570E64-6F24-8B77-4AB2-D90A882A2BA6}" dt="2025-06-18T21:05:58.728" v="2"/>
        <pc:sldMkLst>
          <pc:docMk/>
          <pc:sldMk cId="3243067157" sldId="1218"/>
        </pc:sldMkLst>
      </pc:sldChg>
    </pc:docChg>
  </pc:docChgLst>
  <pc:docChgLst>
    <pc:chgData name="Gleason, Carrie [NEA" userId="S::cgleason@nea.org::31a7c8cd-92be-4cca-a62a-d67004c12b95" providerId="AD" clId="Web-{0161217E-5986-4D30-8227-2F2F74AB1671}"/>
    <pc:docChg chg="modSld">
      <pc:chgData name="Gleason, Carrie [NEA" userId="S::cgleason@nea.org::31a7c8cd-92be-4cca-a62a-d67004c12b95" providerId="AD" clId="Web-{0161217E-5986-4D30-8227-2F2F74AB1671}" dt="2025-06-16T17:23:31.408" v="1" actId="1076"/>
      <pc:docMkLst>
        <pc:docMk/>
      </pc:docMkLst>
      <pc:sldChg chg="modSp">
        <pc:chgData name="Gleason, Carrie [NEA" userId="S::cgleason@nea.org::31a7c8cd-92be-4cca-a62a-d67004c12b95" providerId="AD" clId="Web-{0161217E-5986-4D30-8227-2F2F74AB1671}" dt="2025-06-16T17:23:22.892" v="0" actId="1076"/>
        <pc:sldMkLst>
          <pc:docMk/>
          <pc:sldMk cId="3195401881" sldId="314"/>
        </pc:sldMkLst>
        <pc:spChg chg="mod">
          <ac:chgData name="Gleason, Carrie [NEA" userId="S::cgleason@nea.org::31a7c8cd-92be-4cca-a62a-d67004c12b95" providerId="AD" clId="Web-{0161217E-5986-4D30-8227-2F2F74AB1671}" dt="2025-06-16T17:23:22.892" v="0" actId="1076"/>
          <ac:spMkLst>
            <pc:docMk/>
            <pc:sldMk cId="3195401881" sldId="314"/>
            <ac:spMk id="102402" creationId="{00000000-0000-0000-0000-000000000000}"/>
          </ac:spMkLst>
        </pc:spChg>
      </pc:sldChg>
      <pc:sldChg chg="modSp">
        <pc:chgData name="Gleason, Carrie [NEA" userId="S::cgleason@nea.org::31a7c8cd-92be-4cca-a62a-d67004c12b95" providerId="AD" clId="Web-{0161217E-5986-4D30-8227-2F2F74AB1671}" dt="2025-06-16T17:23:31.408" v="1" actId="1076"/>
        <pc:sldMkLst>
          <pc:docMk/>
          <pc:sldMk cId="540418688" sldId="721"/>
        </pc:sldMkLst>
        <pc:spChg chg="mod">
          <ac:chgData name="Gleason, Carrie [NEA" userId="S::cgleason@nea.org::31a7c8cd-92be-4cca-a62a-d67004c12b95" providerId="AD" clId="Web-{0161217E-5986-4D30-8227-2F2F74AB1671}" dt="2025-06-16T17:23:31.408" v="1" actId="1076"/>
          <ac:spMkLst>
            <pc:docMk/>
            <pc:sldMk cId="540418688" sldId="721"/>
            <ac:spMk id="2" creationId="{00000000-0000-0000-0000-000000000000}"/>
          </ac:spMkLst>
        </pc:spChg>
      </pc:sldChg>
    </pc:docChg>
  </pc:docChgLst>
  <pc:docChgLst>
    <pc:chgData name="Jones, Albert [MD]" userId="S::aljones_mseanea.org#ext#@neahq.onmicrosoft.com::9e3d8165-1eea-49ba-adea-0c9c00351460" providerId="AD" clId="Web-{4CA8B28D-FCA4-03D2-3D1A-94D91D39EF74}"/>
    <pc:docChg chg="delSld modSld">
      <pc:chgData name="Jones, Albert [MD]" userId="S::aljones_mseanea.org#ext#@neahq.onmicrosoft.com::9e3d8165-1eea-49ba-adea-0c9c00351460" providerId="AD" clId="Web-{4CA8B28D-FCA4-03D2-3D1A-94D91D39EF74}" dt="2025-06-05T23:18:47.576" v="235" actId="20577"/>
      <pc:docMkLst>
        <pc:docMk/>
      </pc:docMkLst>
      <pc:sldChg chg="modSp">
        <pc:chgData name="Jones, Albert [MD]" userId="S::aljones_mseanea.org#ext#@neahq.onmicrosoft.com::9e3d8165-1eea-49ba-adea-0c9c00351460" providerId="AD" clId="Web-{4CA8B28D-FCA4-03D2-3D1A-94D91D39EF74}" dt="2025-06-05T23:06:49.043" v="93"/>
        <pc:sldMkLst>
          <pc:docMk/>
          <pc:sldMk cId="3204897309" sldId="886"/>
        </pc:sldMkLst>
        <pc:spChg chg="mod">
          <ac:chgData name="Jones, Albert [MD]" userId="S::aljones_mseanea.org#ext#@neahq.onmicrosoft.com::9e3d8165-1eea-49ba-adea-0c9c00351460" providerId="AD" clId="Web-{4CA8B28D-FCA4-03D2-3D1A-94D91D39EF74}" dt="2025-06-05T23:05:19.724" v="45"/>
          <ac:spMkLst>
            <pc:docMk/>
            <pc:sldMk cId="3204897309" sldId="886"/>
            <ac:spMk id="4" creationId="{123459CE-6D74-4142-837A-65628BA62C33}"/>
          </ac:spMkLst>
        </pc:spChg>
        <pc:spChg chg="mod">
          <ac:chgData name="Jones, Albert [MD]" userId="S::aljones_mseanea.org#ext#@neahq.onmicrosoft.com::9e3d8165-1eea-49ba-adea-0c9c00351460" providerId="AD" clId="Web-{4CA8B28D-FCA4-03D2-3D1A-94D91D39EF74}" dt="2025-06-05T23:06:49.043" v="93"/>
          <ac:spMkLst>
            <pc:docMk/>
            <pc:sldMk cId="3204897309" sldId="886"/>
            <ac:spMk id="5" creationId="{DA1293AC-AFC8-4A3C-BF2A-BACA36E394EA}"/>
          </ac:spMkLst>
        </pc:spChg>
      </pc:sldChg>
      <pc:sldChg chg="modSp">
        <pc:chgData name="Jones, Albert [MD]" userId="S::aljones_mseanea.org#ext#@neahq.onmicrosoft.com::9e3d8165-1eea-49ba-adea-0c9c00351460" providerId="AD" clId="Web-{4CA8B28D-FCA4-03D2-3D1A-94D91D39EF74}" dt="2025-06-05T23:18:47.576" v="235" actId="20577"/>
        <pc:sldMkLst>
          <pc:docMk/>
          <pc:sldMk cId="3080943518" sldId="887"/>
        </pc:sldMkLst>
        <pc:spChg chg="mod">
          <ac:chgData name="Jones, Albert [MD]" userId="S::aljones_mseanea.org#ext#@neahq.onmicrosoft.com::9e3d8165-1eea-49ba-adea-0c9c00351460" providerId="AD" clId="Web-{4CA8B28D-FCA4-03D2-3D1A-94D91D39EF74}" dt="2025-06-05T23:14:25.246" v="181" actId="20577"/>
          <ac:spMkLst>
            <pc:docMk/>
            <pc:sldMk cId="3080943518" sldId="887"/>
            <ac:spMk id="2" creationId="{00000000-0000-0000-0000-000000000000}"/>
          </ac:spMkLst>
        </pc:spChg>
        <pc:spChg chg="mod">
          <ac:chgData name="Jones, Albert [MD]" userId="S::aljones_mseanea.org#ext#@neahq.onmicrosoft.com::9e3d8165-1eea-49ba-adea-0c9c00351460" providerId="AD" clId="Web-{4CA8B28D-FCA4-03D2-3D1A-94D91D39EF74}" dt="2025-06-05T23:18:47.576" v="235" actId="20577"/>
          <ac:spMkLst>
            <pc:docMk/>
            <pc:sldMk cId="3080943518" sldId="887"/>
            <ac:spMk id="3" creationId="{00000000-0000-0000-0000-000000000000}"/>
          </ac:spMkLst>
        </pc:spChg>
      </pc:sldChg>
      <pc:sldChg chg="modSp">
        <pc:chgData name="Jones, Albert [MD]" userId="S::aljones_mseanea.org#ext#@neahq.onmicrosoft.com::9e3d8165-1eea-49ba-adea-0c9c00351460" providerId="AD" clId="Web-{4CA8B28D-FCA4-03D2-3D1A-94D91D39EF74}" dt="2025-06-05T22:38:23.504" v="8" actId="20577"/>
        <pc:sldMkLst>
          <pc:docMk/>
          <pc:sldMk cId="2057553349" sldId="894"/>
        </pc:sldMkLst>
        <pc:spChg chg="mod">
          <ac:chgData name="Jones, Albert [MD]" userId="S::aljones_mseanea.org#ext#@neahq.onmicrosoft.com::9e3d8165-1eea-49ba-adea-0c9c00351460" providerId="AD" clId="Web-{4CA8B28D-FCA4-03D2-3D1A-94D91D39EF74}" dt="2025-06-05T22:38:23.504" v="8" actId="20577"/>
          <ac:spMkLst>
            <pc:docMk/>
            <pc:sldMk cId="2057553349" sldId="894"/>
            <ac:spMk id="2" creationId="{00000000-0000-0000-0000-000000000000}"/>
          </ac:spMkLst>
        </pc:spChg>
      </pc:sldChg>
      <pc:sldChg chg="mod modShow">
        <pc:chgData name="Jones, Albert [MD]" userId="S::aljones_mseanea.org#ext#@neahq.onmicrosoft.com::9e3d8165-1eea-49ba-adea-0c9c00351460" providerId="AD" clId="Web-{4CA8B28D-FCA4-03D2-3D1A-94D91D39EF74}" dt="2025-06-05T21:55:13.097" v="5"/>
        <pc:sldMkLst>
          <pc:docMk/>
          <pc:sldMk cId="3317857758" sldId="906"/>
        </pc:sldMkLst>
      </pc:sldChg>
      <pc:sldChg chg="mod modShow">
        <pc:chgData name="Jones, Albert [MD]" userId="S::aljones_mseanea.org#ext#@neahq.onmicrosoft.com::9e3d8165-1eea-49ba-adea-0c9c00351460" providerId="AD" clId="Web-{4CA8B28D-FCA4-03D2-3D1A-94D91D39EF74}" dt="2025-06-05T21:55:12.894" v="0"/>
        <pc:sldMkLst>
          <pc:docMk/>
          <pc:sldMk cId="1512713702" sldId="907"/>
        </pc:sldMkLst>
      </pc:sldChg>
      <pc:sldChg chg="mod modShow">
        <pc:chgData name="Jones, Albert [MD]" userId="S::aljones_mseanea.org#ext#@neahq.onmicrosoft.com::9e3d8165-1eea-49ba-adea-0c9c00351460" providerId="AD" clId="Web-{4CA8B28D-FCA4-03D2-3D1A-94D91D39EF74}" dt="2025-06-05T21:55:13.066" v="4"/>
        <pc:sldMkLst>
          <pc:docMk/>
          <pc:sldMk cId="4181418827" sldId="908"/>
        </pc:sldMkLst>
      </pc:sldChg>
      <pc:sldChg chg="mod modShow">
        <pc:chgData name="Jones, Albert [MD]" userId="S::aljones_mseanea.org#ext#@neahq.onmicrosoft.com::9e3d8165-1eea-49ba-adea-0c9c00351460" providerId="AD" clId="Web-{4CA8B28D-FCA4-03D2-3D1A-94D91D39EF74}" dt="2025-06-05T21:55:12.925" v="1"/>
        <pc:sldMkLst>
          <pc:docMk/>
          <pc:sldMk cId="433169541" sldId="909"/>
        </pc:sldMkLst>
      </pc:sldChg>
      <pc:sldChg chg="mod modShow">
        <pc:chgData name="Jones, Albert [MD]" userId="S::aljones_mseanea.org#ext#@neahq.onmicrosoft.com::9e3d8165-1eea-49ba-adea-0c9c00351460" providerId="AD" clId="Web-{4CA8B28D-FCA4-03D2-3D1A-94D91D39EF74}" dt="2025-06-05T21:55:12.988" v="2"/>
        <pc:sldMkLst>
          <pc:docMk/>
          <pc:sldMk cId="1982903766" sldId="910"/>
        </pc:sldMkLst>
      </pc:sldChg>
      <pc:sldChg chg="mod modShow">
        <pc:chgData name="Jones, Albert [MD]" userId="S::aljones_mseanea.org#ext#@neahq.onmicrosoft.com::9e3d8165-1eea-49ba-adea-0c9c00351460" providerId="AD" clId="Web-{4CA8B28D-FCA4-03D2-3D1A-94D91D39EF74}" dt="2025-06-05T21:55:13.035" v="3"/>
        <pc:sldMkLst>
          <pc:docMk/>
          <pc:sldMk cId="117243567" sldId="911"/>
        </pc:sldMkLst>
      </pc:sldChg>
      <pc:sldChg chg="mod modShow">
        <pc:chgData name="Jones, Albert [MD]" userId="S::aljones_mseanea.org#ext#@neahq.onmicrosoft.com::9e3d8165-1eea-49ba-adea-0c9c00351460" providerId="AD" clId="Web-{4CA8B28D-FCA4-03D2-3D1A-94D91D39EF74}" dt="2025-06-05T21:55:13.128" v="6"/>
        <pc:sldMkLst>
          <pc:docMk/>
          <pc:sldMk cId="2184530127" sldId="914"/>
        </pc:sldMkLst>
      </pc:sldChg>
      <pc:sldChg chg="del">
        <pc:chgData name="Jones, Albert [MD]" userId="S::aljones_mseanea.org#ext#@neahq.onmicrosoft.com::9e3d8165-1eea-49ba-adea-0c9c00351460" providerId="AD" clId="Web-{4CA8B28D-FCA4-03D2-3D1A-94D91D39EF74}" dt="2025-06-05T22:38:27.567" v="9"/>
        <pc:sldMkLst>
          <pc:docMk/>
          <pc:sldMk cId="4135178734" sldId="1031"/>
        </pc:sldMkLst>
      </pc:sldChg>
      <pc:sldChg chg="modSp">
        <pc:chgData name="Jones, Albert [MD]" userId="S::aljones_mseanea.org#ext#@neahq.onmicrosoft.com::9e3d8165-1eea-49ba-adea-0c9c00351460" providerId="AD" clId="Web-{4CA8B28D-FCA4-03D2-3D1A-94D91D39EF74}" dt="2025-06-05T22:49:34.128" v="31" actId="20577"/>
        <pc:sldMkLst>
          <pc:docMk/>
          <pc:sldMk cId="1011517033" sldId="1035"/>
        </pc:sldMkLst>
        <pc:spChg chg="mod">
          <ac:chgData name="Jones, Albert [MD]" userId="S::aljones_mseanea.org#ext#@neahq.onmicrosoft.com::9e3d8165-1eea-49ba-adea-0c9c00351460" providerId="AD" clId="Web-{4CA8B28D-FCA4-03D2-3D1A-94D91D39EF74}" dt="2025-06-05T22:38:32.458" v="10" actId="1076"/>
          <ac:spMkLst>
            <pc:docMk/>
            <pc:sldMk cId="1011517033" sldId="1035"/>
            <ac:spMk id="2" creationId="{00000000-0000-0000-0000-000000000000}"/>
          </ac:spMkLst>
        </pc:spChg>
        <pc:spChg chg="mod">
          <ac:chgData name="Jones, Albert [MD]" userId="S::aljones_mseanea.org#ext#@neahq.onmicrosoft.com::9e3d8165-1eea-49ba-adea-0c9c00351460" providerId="AD" clId="Web-{4CA8B28D-FCA4-03D2-3D1A-94D91D39EF74}" dt="2025-06-05T22:49:34.128" v="31" actId="20577"/>
          <ac:spMkLst>
            <pc:docMk/>
            <pc:sldMk cId="1011517033" sldId="1035"/>
            <ac:spMk id="3" creationId="{00000000-0000-0000-0000-000000000000}"/>
          </ac:spMkLst>
        </pc:spChg>
      </pc:sldChg>
    </pc:docChg>
  </pc:docChgLst>
  <pc:docChgLst>
    <pc:chgData name="Jones, Albert [MD]" userId="S::aljones_mseanea.org#ext#@neahq.onmicrosoft.com::9e3d8165-1eea-49ba-adea-0c9c00351460" providerId="AD" clId="Web-{023B1F27-1CEC-EE2D-5545-445FAF2CF91D}"/>
    <pc:docChg chg="addSld modSld sldOrd">
      <pc:chgData name="Jones, Albert [MD]" userId="S::aljones_mseanea.org#ext#@neahq.onmicrosoft.com::9e3d8165-1eea-49ba-adea-0c9c00351460" providerId="AD" clId="Web-{023B1F27-1CEC-EE2D-5545-445FAF2CF91D}" dt="2025-06-11T22:25:42.292" v="1753" actId="1076"/>
      <pc:docMkLst>
        <pc:docMk/>
      </pc:docMkLst>
      <pc:sldChg chg="modSp">
        <pc:chgData name="Jones, Albert [MD]" userId="S::aljones_mseanea.org#ext#@neahq.onmicrosoft.com::9e3d8165-1eea-49ba-adea-0c9c00351460" providerId="AD" clId="Web-{023B1F27-1CEC-EE2D-5545-445FAF2CF91D}" dt="2025-06-11T16:28:04.134" v="290" actId="20577"/>
        <pc:sldMkLst>
          <pc:docMk/>
          <pc:sldMk cId="1979860973" sldId="816"/>
        </pc:sldMkLst>
        <pc:spChg chg="mod">
          <ac:chgData name="Jones, Albert [MD]" userId="S::aljones_mseanea.org#ext#@neahq.onmicrosoft.com::9e3d8165-1eea-49ba-adea-0c9c00351460" providerId="AD" clId="Web-{023B1F27-1CEC-EE2D-5545-445FAF2CF91D}" dt="2025-06-11T16:28:04.134" v="290" actId="20577"/>
          <ac:spMkLst>
            <pc:docMk/>
            <pc:sldMk cId="1979860973" sldId="816"/>
            <ac:spMk id="2" creationId="{00000000-0000-0000-0000-000000000000}"/>
          </ac:spMkLst>
        </pc:spChg>
        <pc:spChg chg="mod">
          <ac:chgData name="Jones, Albert [MD]" userId="S::aljones_mseanea.org#ext#@neahq.onmicrosoft.com::9e3d8165-1eea-49ba-adea-0c9c00351460" providerId="AD" clId="Web-{023B1F27-1CEC-EE2D-5545-445FAF2CF91D}" dt="2025-06-11T16:05:36.182" v="15" actId="20577"/>
          <ac:spMkLst>
            <pc:docMk/>
            <pc:sldMk cId="1979860973" sldId="816"/>
            <ac:spMk id="3" creationId="{00000000-0000-0000-0000-000000000000}"/>
          </ac:spMkLst>
        </pc:spChg>
      </pc:sldChg>
      <pc:sldChg chg="modSp ord">
        <pc:chgData name="Jones, Albert [MD]" userId="S::aljones_mseanea.org#ext#@neahq.onmicrosoft.com::9e3d8165-1eea-49ba-adea-0c9c00351460" providerId="AD" clId="Web-{023B1F27-1CEC-EE2D-5545-445FAF2CF91D}" dt="2025-06-11T16:47:50.200" v="317"/>
        <pc:sldMkLst>
          <pc:docMk/>
          <pc:sldMk cId="281325100" sldId="819"/>
        </pc:sldMkLst>
        <pc:spChg chg="mod">
          <ac:chgData name="Jones, Albert [MD]" userId="S::aljones_mseanea.org#ext#@neahq.onmicrosoft.com::9e3d8165-1eea-49ba-adea-0c9c00351460" providerId="AD" clId="Web-{023B1F27-1CEC-EE2D-5545-445FAF2CF91D}" dt="2025-06-11T16:41:03.984" v="293" actId="1076"/>
          <ac:spMkLst>
            <pc:docMk/>
            <pc:sldMk cId="281325100" sldId="819"/>
            <ac:spMk id="2" creationId="{00000000-0000-0000-0000-000000000000}"/>
          </ac:spMkLst>
        </pc:spChg>
      </pc:sldChg>
      <pc:sldChg chg="modSp ord">
        <pc:chgData name="Jones, Albert [MD]" userId="S::aljones_mseanea.org#ext#@neahq.onmicrosoft.com::9e3d8165-1eea-49ba-adea-0c9c00351460" providerId="AD" clId="Web-{023B1F27-1CEC-EE2D-5545-445FAF2CF91D}" dt="2025-06-11T19:39:33.012" v="320" actId="20577"/>
        <pc:sldMkLst>
          <pc:docMk/>
          <pc:sldMk cId="3062848921" sldId="820"/>
        </pc:sldMkLst>
        <pc:spChg chg="mod">
          <ac:chgData name="Jones, Albert [MD]" userId="S::aljones_mseanea.org#ext#@neahq.onmicrosoft.com::9e3d8165-1eea-49ba-adea-0c9c00351460" providerId="AD" clId="Web-{023B1F27-1CEC-EE2D-5545-445FAF2CF91D}" dt="2025-06-11T19:39:33.012" v="320" actId="20577"/>
          <ac:spMkLst>
            <pc:docMk/>
            <pc:sldMk cId="3062848921" sldId="820"/>
            <ac:spMk id="2" creationId="{00000000-0000-0000-0000-000000000000}"/>
          </ac:spMkLst>
        </pc:spChg>
        <pc:spChg chg="mod">
          <ac:chgData name="Jones, Albert [MD]" userId="S::aljones_mseanea.org#ext#@neahq.onmicrosoft.com::9e3d8165-1eea-49ba-adea-0c9c00351460" providerId="AD" clId="Web-{023B1F27-1CEC-EE2D-5545-445FAF2CF91D}" dt="2025-06-11T16:43:08.399" v="312" actId="20577"/>
          <ac:spMkLst>
            <pc:docMk/>
            <pc:sldMk cId="3062848921" sldId="820"/>
            <ac:spMk id="3" creationId="{00000000-0000-0000-0000-000000000000}"/>
          </ac:spMkLst>
        </pc:spChg>
      </pc:sldChg>
      <pc:sldChg chg="modSp">
        <pc:chgData name="Jones, Albert [MD]" userId="S::aljones_mseanea.org#ext#@neahq.onmicrosoft.com::9e3d8165-1eea-49ba-adea-0c9c00351460" providerId="AD" clId="Web-{023B1F27-1CEC-EE2D-5545-445FAF2CF91D}" dt="2025-06-11T16:41:35.268" v="301" actId="1076"/>
        <pc:sldMkLst>
          <pc:docMk/>
          <pc:sldMk cId="3901575145" sldId="822"/>
        </pc:sldMkLst>
        <pc:spChg chg="mod">
          <ac:chgData name="Jones, Albert [MD]" userId="S::aljones_mseanea.org#ext#@neahq.onmicrosoft.com::9e3d8165-1eea-49ba-adea-0c9c00351460" providerId="AD" clId="Web-{023B1F27-1CEC-EE2D-5545-445FAF2CF91D}" dt="2025-06-11T16:41:15.251" v="295" actId="1076"/>
          <ac:spMkLst>
            <pc:docMk/>
            <pc:sldMk cId="3901575145" sldId="822"/>
            <ac:spMk id="2" creationId="{00000000-0000-0000-0000-000000000000}"/>
          </ac:spMkLst>
        </pc:spChg>
        <pc:spChg chg="mod">
          <ac:chgData name="Jones, Albert [MD]" userId="S::aljones_mseanea.org#ext#@neahq.onmicrosoft.com::9e3d8165-1eea-49ba-adea-0c9c00351460" providerId="AD" clId="Web-{023B1F27-1CEC-EE2D-5545-445FAF2CF91D}" dt="2025-06-11T16:41:19.001" v="296" actId="1076"/>
          <ac:spMkLst>
            <pc:docMk/>
            <pc:sldMk cId="3901575145" sldId="822"/>
            <ac:spMk id="3" creationId="{00000000-0000-0000-0000-000000000000}"/>
          </ac:spMkLst>
        </pc:spChg>
        <pc:picChg chg="mod">
          <ac:chgData name="Jones, Albert [MD]" userId="S::aljones_mseanea.org#ext#@neahq.onmicrosoft.com::9e3d8165-1eea-49ba-adea-0c9c00351460" providerId="AD" clId="Web-{023B1F27-1CEC-EE2D-5545-445FAF2CF91D}" dt="2025-06-11T16:41:35.268" v="301" actId="1076"/>
          <ac:picMkLst>
            <pc:docMk/>
            <pc:sldMk cId="3901575145" sldId="822"/>
            <ac:picMk id="1028" creationId="{00000000-0000-0000-0000-000000000000}"/>
          </ac:picMkLst>
        </pc:picChg>
      </pc:sldChg>
      <pc:sldChg chg="modSp add ord replId">
        <pc:chgData name="Jones, Albert [MD]" userId="S::aljones_mseanea.org#ext#@neahq.onmicrosoft.com::9e3d8165-1eea-49ba-adea-0c9c00351460" providerId="AD" clId="Web-{023B1F27-1CEC-EE2D-5545-445FAF2CF91D}" dt="2025-06-11T16:28:11.134" v="291"/>
        <pc:sldMkLst>
          <pc:docMk/>
          <pc:sldMk cId="310740275" sldId="1037"/>
        </pc:sldMkLst>
        <pc:spChg chg="mod">
          <ac:chgData name="Jones, Albert [MD]" userId="S::aljones_mseanea.org#ext#@neahq.onmicrosoft.com::9e3d8165-1eea-49ba-adea-0c9c00351460" providerId="AD" clId="Web-{023B1F27-1CEC-EE2D-5545-445FAF2CF91D}" dt="2025-06-11T16:24:58.105" v="280"/>
          <ac:spMkLst>
            <pc:docMk/>
            <pc:sldMk cId="310740275" sldId="1037"/>
            <ac:spMk id="3" creationId="{C24BF191-BF1F-4965-CAB9-4D98501FD69C}"/>
          </ac:spMkLst>
        </pc:spChg>
      </pc:sldChg>
      <pc:sldChg chg="modSp add replId">
        <pc:chgData name="Jones, Albert [MD]" userId="S::aljones_mseanea.org#ext#@neahq.onmicrosoft.com::9e3d8165-1eea-49ba-adea-0c9c00351460" providerId="AD" clId="Web-{023B1F27-1CEC-EE2D-5545-445FAF2CF91D}" dt="2025-06-11T16:27:35.148" v="283" actId="20577"/>
        <pc:sldMkLst>
          <pc:docMk/>
          <pc:sldMk cId="4169592261" sldId="1038"/>
        </pc:sldMkLst>
        <pc:spChg chg="mod">
          <ac:chgData name="Jones, Albert [MD]" userId="S::aljones_mseanea.org#ext#@neahq.onmicrosoft.com::9e3d8165-1eea-49ba-adea-0c9c00351460" providerId="AD" clId="Web-{023B1F27-1CEC-EE2D-5545-445FAF2CF91D}" dt="2025-06-11T16:27:35.148" v="283" actId="20577"/>
          <ac:spMkLst>
            <pc:docMk/>
            <pc:sldMk cId="4169592261" sldId="1038"/>
            <ac:spMk id="2" creationId="{551A462D-35AE-DEC1-8E96-37BE26DF8E57}"/>
          </ac:spMkLst>
        </pc:spChg>
        <pc:spChg chg="mod">
          <ac:chgData name="Jones, Albert [MD]" userId="S::aljones_mseanea.org#ext#@neahq.onmicrosoft.com::9e3d8165-1eea-49ba-adea-0c9c00351460" providerId="AD" clId="Web-{023B1F27-1CEC-EE2D-5545-445FAF2CF91D}" dt="2025-06-11T16:27:30.975" v="282" actId="20577"/>
          <ac:spMkLst>
            <pc:docMk/>
            <pc:sldMk cId="4169592261" sldId="1038"/>
            <ac:spMk id="3" creationId="{B44CFE9D-6F96-2076-0092-80B5D83BF0E7}"/>
          </ac:spMkLst>
        </pc:spChg>
      </pc:sldChg>
      <pc:sldChg chg="add replId">
        <pc:chgData name="Jones, Albert [MD]" userId="S::aljones_mseanea.org#ext#@neahq.onmicrosoft.com::9e3d8165-1eea-49ba-adea-0c9c00351460" providerId="AD" clId="Web-{023B1F27-1CEC-EE2D-5545-445FAF2CF91D}" dt="2025-06-11T16:41:57.254" v="302"/>
        <pc:sldMkLst>
          <pc:docMk/>
          <pc:sldMk cId="4178608445" sldId="1039"/>
        </pc:sldMkLst>
      </pc:sldChg>
      <pc:sldChg chg="add replId">
        <pc:chgData name="Jones, Albert [MD]" userId="S::aljones_mseanea.org#ext#@neahq.onmicrosoft.com::9e3d8165-1eea-49ba-adea-0c9c00351460" providerId="AD" clId="Web-{023B1F27-1CEC-EE2D-5545-445FAF2CF91D}" dt="2025-06-11T16:44:37.531" v="313"/>
        <pc:sldMkLst>
          <pc:docMk/>
          <pc:sldMk cId="3419258694" sldId="1040"/>
        </pc:sldMkLst>
      </pc:sldChg>
      <pc:sldChg chg="addSp delSp modSp new">
        <pc:chgData name="Jones, Albert [MD]" userId="S::aljones_mseanea.org#ext#@neahq.onmicrosoft.com::9e3d8165-1eea-49ba-adea-0c9c00351460" providerId="AD" clId="Web-{023B1F27-1CEC-EE2D-5545-445FAF2CF91D}" dt="2025-06-11T22:02:07.206" v="1014" actId="20577"/>
        <pc:sldMkLst>
          <pc:docMk/>
          <pc:sldMk cId="801415301" sldId="1041"/>
        </pc:sldMkLst>
        <pc:spChg chg="mod">
          <ac:chgData name="Jones, Albert [MD]" userId="S::aljones_mseanea.org#ext#@neahq.onmicrosoft.com::9e3d8165-1eea-49ba-adea-0c9c00351460" providerId="AD" clId="Web-{023B1F27-1CEC-EE2D-5545-445FAF2CF91D}" dt="2025-06-11T21:23:40.993" v="365" actId="14100"/>
          <ac:spMkLst>
            <pc:docMk/>
            <pc:sldMk cId="801415301" sldId="1041"/>
            <ac:spMk id="2" creationId="{6650B299-8D8C-A7EE-B902-F265594A3B14}"/>
          </ac:spMkLst>
        </pc:spChg>
        <pc:spChg chg="del">
          <ac:chgData name="Jones, Albert [MD]" userId="S::aljones_mseanea.org#ext#@neahq.onmicrosoft.com::9e3d8165-1eea-49ba-adea-0c9c00351460" providerId="AD" clId="Web-{023B1F27-1CEC-EE2D-5545-445FAF2CF91D}" dt="2025-06-11T20:56:02.382" v="322"/>
          <ac:spMkLst>
            <pc:docMk/>
            <pc:sldMk cId="801415301" sldId="1041"/>
            <ac:spMk id="3" creationId="{0460A3F0-AC70-55AE-4E6E-EDC7AE1B11F9}"/>
          </ac:spMkLst>
        </pc:spChg>
        <pc:spChg chg="add del mod">
          <ac:chgData name="Jones, Albert [MD]" userId="S::aljones_mseanea.org#ext#@neahq.onmicrosoft.com::9e3d8165-1eea-49ba-adea-0c9c00351460" providerId="AD" clId="Web-{023B1F27-1CEC-EE2D-5545-445FAF2CF91D}" dt="2025-06-11T21:22:10.302" v="357"/>
          <ac:spMkLst>
            <pc:docMk/>
            <pc:sldMk cId="801415301" sldId="1041"/>
            <ac:spMk id="6" creationId="{A9CF1EFD-9CCB-C0C7-D5E4-E9E85DD69A93}"/>
          </ac:spMkLst>
        </pc:spChg>
        <pc:spChg chg="add del mod">
          <ac:chgData name="Jones, Albert [MD]" userId="S::aljones_mseanea.org#ext#@neahq.onmicrosoft.com::9e3d8165-1eea-49ba-adea-0c9c00351460" providerId="AD" clId="Web-{023B1F27-1CEC-EE2D-5545-445FAF2CF91D}" dt="2025-06-11T21:23:06.069" v="359"/>
          <ac:spMkLst>
            <pc:docMk/>
            <pc:sldMk cId="801415301" sldId="1041"/>
            <ac:spMk id="15" creationId="{CCEEBD7E-E2B1-59F1-E08E-1C0CFA4F406F}"/>
          </ac:spMkLst>
        </pc:spChg>
        <pc:spChg chg="add del mod">
          <ac:chgData name="Jones, Albert [MD]" userId="S::aljones_mseanea.org#ext#@neahq.onmicrosoft.com::9e3d8165-1eea-49ba-adea-0c9c00351460" providerId="AD" clId="Web-{023B1F27-1CEC-EE2D-5545-445FAF2CF91D}" dt="2025-06-11T21:25:13.434" v="369"/>
          <ac:spMkLst>
            <pc:docMk/>
            <pc:sldMk cId="801415301" sldId="1041"/>
            <ac:spMk id="17" creationId="{9CB5065F-D5E9-58B6-2126-41B1FF3A2BA0}"/>
          </ac:spMkLst>
        </pc:spChg>
        <pc:spChg chg="add mod">
          <ac:chgData name="Jones, Albert [MD]" userId="S::aljones_mseanea.org#ext#@neahq.onmicrosoft.com::9e3d8165-1eea-49ba-adea-0c9c00351460" providerId="AD" clId="Web-{023B1F27-1CEC-EE2D-5545-445FAF2CF91D}" dt="2025-06-11T22:01:36.955" v="995" actId="20577"/>
          <ac:spMkLst>
            <pc:docMk/>
            <pc:sldMk cId="801415301" sldId="1041"/>
            <ac:spMk id="19" creationId="{BD843645-6167-95CF-EA5E-9CD733652DBB}"/>
          </ac:spMkLst>
        </pc:spChg>
        <pc:spChg chg="add mod">
          <ac:chgData name="Jones, Albert [MD]" userId="S::aljones_mseanea.org#ext#@neahq.onmicrosoft.com::9e3d8165-1eea-49ba-adea-0c9c00351460" providerId="AD" clId="Web-{023B1F27-1CEC-EE2D-5545-445FAF2CF91D}" dt="2025-06-11T21:59:05.324" v="829"/>
          <ac:spMkLst>
            <pc:docMk/>
            <pc:sldMk cId="801415301" sldId="1041"/>
            <ac:spMk id="20" creationId="{9B38E6AF-A42F-48AA-05F6-877458F6E8E1}"/>
          </ac:spMkLst>
        </pc:spChg>
        <pc:spChg chg="add del mod">
          <ac:chgData name="Jones, Albert [MD]" userId="S::aljones_mseanea.org#ext#@neahq.onmicrosoft.com::9e3d8165-1eea-49ba-adea-0c9c00351460" providerId="AD" clId="Web-{023B1F27-1CEC-EE2D-5545-445FAF2CF91D}" dt="2025-06-11T21:29:24.740" v="475"/>
          <ac:spMkLst>
            <pc:docMk/>
            <pc:sldMk cId="801415301" sldId="1041"/>
            <ac:spMk id="21" creationId="{B4D77552-8340-9782-B76D-76AEBF09F381}"/>
          </ac:spMkLst>
        </pc:spChg>
        <pc:spChg chg="add mod">
          <ac:chgData name="Jones, Albert [MD]" userId="S::aljones_mseanea.org#ext#@neahq.onmicrosoft.com::9e3d8165-1eea-49ba-adea-0c9c00351460" providerId="AD" clId="Web-{023B1F27-1CEC-EE2D-5545-445FAF2CF91D}" dt="2025-06-11T21:59:05.324" v="830"/>
          <ac:spMkLst>
            <pc:docMk/>
            <pc:sldMk cId="801415301" sldId="1041"/>
            <ac:spMk id="22" creationId="{B94BA010-31FD-A84F-328E-163DF280F1E6}"/>
          </ac:spMkLst>
        </pc:spChg>
        <pc:spChg chg="add mod">
          <ac:chgData name="Jones, Albert [MD]" userId="S::aljones_mseanea.org#ext#@neahq.onmicrosoft.com::9e3d8165-1eea-49ba-adea-0c9c00351460" providerId="AD" clId="Web-{023B1F27-1CEC-EE2D-5545-445FAF2CF91D}" dt="2025-06-11T21:59:05.324" v="831"/>
          <ac:spMkLst>
            <pc:docMk/>
            <pc:sldMk cId="801415301" sldId="1041"/>
            <ac:spMk id="23" creationId="{8ED835AF-262A-9AC2-07B8-7312E7207EF6}"/>
          </ac:spMkLst>
        </pc:spChg>
        <pc:spChg chg="add mod">
          <ac:chgData name="Jones, Albert [MD]" userId="S::aljones_mseanea.org#ext#@neahq.onmicrosoft.com::9e3d8165-1eea-49ba-adea-0c9c00351460" providerId="AD" clId="Web-{023B1F27-1CEC-EE2D-5545-445FAF2CF91D}" dt="2025-06-11T21:59:05.324" v="832"/>
          <ac:spMkLst>
            <pc:docMk/>
            <pc:sldMk cId="801415301" sldId="1041"/>
            <ac:spMk id="24" creationId="{08041B3F-C0D5-6E42-AAED-ECD1290B505F}"/>
          </ac:spMkLst>
        </pc:spChg>
        <pc:spChg chg="add del">
          <ac:chgData name="Jones, Albert [MD]" userId="S::aljones_mseanea.org#ext#@neahq.onmicrosoft.com::9e3d8165-1eea-49ba-adea-0c9c00351460" providerId="AD" clId="Web-{023B1F27-1CEC-EE2D-5545-445FAF2CF91D}" dt="2025-06-11T21:33:07.124" v="680"/>
          <ac:spMkLst>
            <pc:docMk/>
            <pc:sldMk cId="801415301" sldId="1041"/>
            <ac:spMk id="25" creationId="{7B2EEC21-E601-0330-4E2F-B4C6B09CDCD3}"/>
          </ac:spMkLst>
        </pc:spChg>
        <pc:spChg chg="add mod">
          <ac:chgData name="Jones, Albert [MD]" userId="S::aljones_mseanea.org#ext#@neahq.onmicrosoft.com::9e3d8165-1eea-49ba-adea-0c9c00351460" providerId="AD" clId="Web-{023B1F27-1CEC-EE2D-5545-445FAF2CF91D}" dt="2025-06-11T21:59:05.324" v="833"/>
          <ac:spMkLst>
            <pc:docMk/>
            <pc:sldMk cId="801415301" sldId="1041"/>
            <ac:spMk id="26" creationId="{097F2BFF-875D-E365-6A94-497D802C52A9}"/>
          </ac:spMkLst>
        </pc:spChg>
        <pc:spChg chg="add mod">
          <ac:chgData name="Jones, Albert [MD]" userId="S::aljones_mseanea.org#ext#@neahq.onmicrosoft.com::9e3d8165-1eea-49ba-adea-0c9c00351460" providerId="AD" clId="Web-{023B1F27-1CEC-EE2D-5545-445FAF2CF91D}" dt="2025-06-11T21:59:05.324" v="834"/>
          <ac:spMkLst>
            <pc:docMk/>
            <pc:sldMk cId="801415301" sldId="1041"/>
            <ac:spMk id="27" creationId="{BAFEB08C-0D0A-D4EE-F7FB-20C4E7F032F6}"/>
          </ac:spMkLst>
        </pc:spChg>
        <pc:spChg chg="add del">
          <ac:chgData name="Jones, Albert [MD]" userId="S::aljones_mseanea.org#ext#@neahq.onmicrosoft.com::9e3d8165-1eea-49ba-adea-0c9c00351460" providerId="AD" clId="Web-{023B1F27-1CEC-EE2D-5545-445FAF2CF91D}" dt="2025-06-11T21:34:16.642" v="718"/>
          <ac:spMkLst>
            <pc:docMk/>
            <pc:sldMk cId="801415301" sldId="1041"/>
            <ac:spMk id="28" creationId="{7457B38A-FC39-6640-B34C-1CD82CCB7744}"/>
          </ac:spMkLst>
        </pc:spChg>
        <pc:spChg chg="add mod">
          <ac:chgData name="Jones, Albert [MD]" userId="S::aljones_mseanea.org#ext#@neahq.onmicrosoft.com::9e3d8165-1eea-49ba-adea-0c9c00351460" providerId="AD" clId="Web-{023B1F27-1CEC-EE2D-5545-445FAF2CF91D}" dt="2025-06-11T21:59:05.324" v="835"/>
          <ac:spMkLst>
            <pc:docMk/>
            <pc:sldMk cId="801415301" sldId="1041"/>
            <ac:spMk id="29" creationId="{C8AF701A-6399-70B7-BCEC-F157CC337ECA}"/>
          </ac:spMkLst>
        </pc:spChg>
        <pc:spChg chg="add mod">
          <ac:chgData name="Jones, Albert [MD]" userId="S::aljones_mseanea.org#ext#@neahq.onmicrosoft.com::9e3d8165-1eea-49ba-adea-0c9c00351460" providerId="AD" clId="Web-{023B1F27-1CEC-EE2D-5545-445FAF2CF91D}" dt="2025-06-11T21:59:05.324" v="836"/>
          <ac:spMkLst>
            <pc:docMk/>
            <pc:sldMk cId="801415301" sldId="1041"/>
            <ac:spMk id="30" creationId="{6F2D9007-9B94-098A-8C34-56D55FAED2A7}"/>
          </ac:spMkLst>
        </pc:spChg>
        <pc:spChg chg="add mod">
          <ac:chgData name="Jones, Albert [MD]" userId="S::aljones_mseanea.org#ext#@neahq.onmicrosoft.com::9e3d8165-1eea-49ba-adea-0c9c00351460" providerId="AD" clId="Web-{023B1F27-1CEC-EE2D-5545-445FAF2CF91D}" dt="2025-06-11T21:59:05.481" v="837"/>
          <ac:spMkLst>
            <pc:docMk/>
            <pc:sldMk cId="801415301" sldId="1041"/>
            <ac:spMk id="31" creationId="{05EAD37D-9750-F35B-EC0C-482D5B1F7BBA}"/>
          </ac:spMkLst>
        </pc:spChg>
        <pc:spChg chg="add mod">
          <ac:chgData name="Jones, Albert [MD]" userId="S::aljones_mseanea.org#ext#@neahq.onmicrosoft.com::9e3d8165-1eea-49ba-adea-0c9c00351460" providerId="AD" clId="Web-{023B1F27-1CEC-EE2D-5545-445FAF2CF91D}" dt="2025-06-11T22:02:07.206" v="1014" actId="20577"/>
          <ac:spMkLst>
            <pc:docMk/>
            <pc:sldMk cId="801415301" sldId="1041"/>
            <ac:spMk id="32" creationId="{E9FD6597-A327-3666-DCAE-2561F9B32A6C}"/>
          </ac:spMkLst>
        </pc:spChg>
        <pc:grpChg chg="add mod">
          <ac:chgData name="Jones, Albert [MD]" userId="S::aljones_mseanea.org#ext#@neahq.onmicrosoft.com::9e3d8165-1eea-49ba-adea-0c9c00351460" providerId="AD" clId="Web-{023B1F27-1CEC-EE2D-5545-445FAF2CF91D}" dt="2025-06-11T21:59:09.996" v="838" actId="1076"/>
          <ac:grpSpMkLst>
            <pc:docMk/>
            <pc:sldMk cId="801415301" sldId="1041"/>
            <ac:grpSpMk id="33" creationId="{2BC8356D-213D-95CD-221F-8EC39A1CD1F0}"/>
          </ac:grpSpMkLst>
        </pc:grpChg>
        <pc:graphicFrameChg chg="add del mod ord modGraphic">
          <ac:chgData name="Jones, Albert [MD]" userId="S::aljones_mseanea.org#ext#@neahq.onmicrosoft.com::9e3d8165-1eea-49ba-adea-0c9c00351460" providerId="AD" clId="Web-{023B1F27-1CEC-EE2D-5545-445FAF2CF91D}" dt="2025-06-11T21:22:30.209" v="358"/>
          <ac:graphicFrameMkLst>
            <pc:docMk/>
            <pc:sldMk cId="801415301" sldId="1041"/>
            <ac:graphicFrameMk id="7" creationId="{3E2803A5-1756-8FBE-C4E8-F875816569ED}"/>
          </ac:graphicFrameMkLst>
        </pc:graphicFrameChg>
        <pc:picChg chg="add del mod ord">
          <ac:chgData name="Jones, Albert [MD]" userId="S::aljones_mseanea.org#ext#@neahq.onmicrosoft.com::9e3d8165-1eea-49ba-adea-0c9c00351460" providerId="AD" clId="Web-{023B1F27-1CEC-EE2D-5545-445FAF2CF91D}" dt="2025-06-11T20:56:47.602" v="328"/>
          <ac:picMkLst>
            <pc:docMk/>
            <pc:sldMk cId="801415301" sldId="1041"/>
            <ac:picMk id="4" creationId="{331EDC4E-4B06-777F-EE27-BF3CD21D6355}"/>
          </ac:picMkLst>
        </pc:picChg>
        <pc:picChg chg="add del mod">
          <ac:chgData name="Jones, Albert [MD]" userId="S::aljones_mseanea.org#ext#@neahq.onmicrosoft.com::9e3d8165-1eea-49ba-adea-0c9c00351460" providerId="AD" clId="Web-{023B1F27-1CEC-EE2D-5545-445FAF2CF91D}" dt="2025-06-11T21:25:19.012" v="372"/>
          <ac:picMkLst>
            <pc:docMk/>
            <pc:sldMk cId="801415301" sldId="1041"/>
            <ac:picMk id="16" creationId="{69F7B850-A0DF-1B9B-3D3C-78086CEBB27E}"/>
          </ac:picMkLst>
        </pc:picChg>
        <pc:picChg chg="add mod modCrop">
          <ac:chgData name="Jones, Albert [MD]" userId="S::aljones_mseanea.org#ext#@neahq.onmicrosoft.com::9e3d8165-1eea-49ba-adea-0c9c00351460" providerId="AD" clId="Web-{023B1F27-1CEC-EE2D-5545-445FAF2CF91D}" dt="2025-06-11T21:34:13.689" v="717" actId="1076"/>
          <ac:picMkLst>
            <pc:docMk/>
            <pc:sldMk cId="801415301" sldId="1041"/>
            <ac:picMk id="18" creationId="{2FDA15D7-5D96-0AFE-F2E6-72FAAC28E92F}"/>
          </ac:picMkLst>
        </pc:picChg>
      </pc:sldChg>
      <pc:sldChg chg="add ord replId">
        <pc:chgData name="Jones, Albert [MD]" userId="S::aljones_mseanea.org#ext#@neahq.onmicrosoft.com::9e3d8165-1eea-49ba-adea-0c9c00351460" providerId="AD" clId="Web-{023B1F27-1CEC-EE2D-5545-445FAF2CF91D}" dt="2025-06-11T21:17:44.682" v="330"/>
        <pc:sldMkLst>
          <pc:docMk/>
          <pc:sldMk cId="3672755000" sldId="1042"/>
        </pc:sldMkLst>
      </pc:sldChg>
      <pc:sldChg chg="delSp add replId">
        <pc:chgData name="Jones, Albert [MD]" userId="S::aljones_mseanea.org#ext#@neahq.onmicrosoft.com::9e3d8165-1eea-49ba-adea-0c9c00351460" providerId="AD" clId="Web-{023B1F27-1CEC-EE2D-5545-445FAF2CF91D}" dt="2025-06-11T21:36:59.148" v="784"/>
        <pc:sldMkLst>
          <pc:docMk/>
          <pc:sldMk cId="3073944511" sldId="1043"/>
        </pc:sldMkLst>
        <pc:spChg chg="del">
          <ac:chgData name="Jones, Albert [MD]" userId="S::aljones_mseanea.org#ext#@neahq.onmicrosoft.com::9e3d8165-1eea-49ba-adea-0c9c00351460" providerId="AD" clId="Web-{023B1F27-1CEC-EE2D-5545-445FAF2CF91D}" dt="2025-06-11T21:36:59.148" v="784"/>
          <ac:spMkLst>
            <pc:docMk/>
            <pc:sldMk cId="3073944511" sldId="1043"/>
            <ac:spMk id="6" creationId="{92A66F58-067F-7CE4-40D5-91021DDAC236}"/>
          </ac:spMkLst>
        </pc:spChg>
      </pc:sldChg>
      <pc:sldChg chg="addSp delSp modSp new mod modClrScheme chgLayout">
        <pc:chgData name="Jones, Albert [MD]" userId="S::aljones_mseanea.org#ext#@neahq.onmicrosoft.com::9e3d8165-1eea-49ba-adea-0c9c00351460" providerId="AD" clId="Web-{023B1F27-1CEC-EE2D-5545-445FAF2CF91D}" dt="2025-06-11T22:25:42.292" v="1753" actId="1076"/>
        <pc:sldMkLst>
          <pc:docMk/>
          <pc:sldMk cId="372186272" sldId="1044"/>
        </pc:sldMkLst>
        <pc:spChg chg="mod ord">
          <ac:chgData name="Jones, Albert [MD]" userId="S::aljones_mseanea.org#ext#@neahq.onmicrosoft.com::9e3d8165-1eea-49ba-adea-0c9c00351460" providerId="AD" clId="Web-{023B1F27-1CEC-EE2D-5545-445FAF2CF91D}" dt="2025-06-11T22:04:35.556" v="1037" actId="20577"/>
          <ac:spMkLst>
            <pc:docMk/>
            <pc:sldMk cId="372186272" sldId="1044"/>
            <ac:spMk id="2" creationId="{87F936C1-5DCB-04D0-E643-F5798558D91F}"/>
          </ac:spMkLst>
        </pc:spChg>
        <pc:spChg chg="mod ord">
          <ac:chgData name="Jones, Albert [MD]" userId="S::aljones_mseanea.org#ext#@neahq.onmicrosoft.com::9e3d8165-1eea-49ba-adea-0c9c00351460" providerId="AD" clId="Web-{023B1F27-1CEC-EE2D-5545-445FAF2CF91D}" dt="2025-06-11T22:08:29.971" v="1057" actId="14100"/>
          <ac:spMkLst>
            <pc:docMk/>
            <pc:sldMk cId="372186272" sldId="1044"/>
            <ac:spMk id="3" creationId="{67B1C8DE-EF07-EC2B-BA67-3EDE041C9B31}"/>
          </ac:spMkLst>
        </pc:spChg>
        <pc:spChg chg="del">
          <ac:chgData name="Jones, Albert [MD]" userId="S::aljones_mseanea.org#ext#@neahq.onmicrosoft.com::9e3d8165-1eea-49ba-adea-0c9c00351460" providerId="AD" clId="Web-{023B1F27-1CEC-EE2D-5545-445FAF2CF91D}" dt="2025-06-11T22:04:08.383" v="1016"/>
          <ac:spMkLst>
            <pc:docMk/>
            <pc:sldMk cId="372186272" sldId="1044"/>
            <ac:spMk id="4" creationId="{7C564778-144F-B530-7835-DE7C118F4744}"/>
          </ac:spMkLst>
        </pc:spChg>
        <pc:spChg chg="add mod topLvl">
          <ac:chgData name="Jones, Albert [MD]" userId="S::aljones_mseanea.org#ext#@neahq.onmicrosoft.com::9e3d8165-1eea-49ba-adea-0c9c00351460" providerId="AD" clId="Web-{023B1F27-1CEC-EE2D-5545-445FAF2CF91D}" dt="2025-06-11T22:25:24.401" v="1749" actId="14100"/>
          <ac:spMkLst>
            <pc:docMk/>
            <pc:sldMk cId="372186272" sldId="1044"/>
            <ac:spMk id="6" creationId="{63E9D77F-5C8B-7F83-F2AA-B49376B845FC}"/>
          </ac:spMkLst>
        </pc:spChg>
        <pc:grpChg chg="add del mod">
          <ac:chgData name="Jones, Albert [MD]" userId="S::aljones_mseanea.org#ext#@neahq.onmicrosoft.com::9e3d8165-1eea-49ba-adea-0c9c00351460" providerId="AD" clId="Web-{023B1F27-1CEC-EE2D-5545-445FAF2CF91D}" dt="2025-06-11T22:25:13.791" v="1747"/>
          <ac:grpSpMkLst>
            <pc:docMk/>
            <pc:sldMk cId="372186272" sldId="1044"/>
            <ac:grpSpMk id="7" creationId="{0348F131-EA14-C52F-CBD4-5AA038781009}"/>
          </ac:grpSpMkLst>
        </pc:grpChg>
        <pc:grpChg chg="add mod">
          <ac:chgData name="Jones, Albert [MD]" userId="S::aljones_mseanea.org#ext#@neahq.onmicrosoft.com::9e3d8165-1eea-49ba-adea-0c9c00351460" providerId="AD" clId="Web-{023B1F27-1CEC-EE2D-5545-445FAF2CF91D}" dt="2025-06-11T22:25:42.292" v="1753" actId="1076"/>
          <ac:grpSpMkLst>
            <pc:docMk/>
            <pc:sldMk cId="372186272" sldId="1044"/>
            <ac:grpSpMk id="8" creationId="{50F130B2-A84E-BAA4-0C8D-BC3AB1A9A471}"/>
          </ac:grpSpMkLst>
        </pc:grpChg>
        <pc:picChg chg="add mod topLvl">
          <ac:chgData name="Jones, Albert [MD]" userId="S::aljones_mseanea.org#ext#@neahq.onmicrosoft.com::9e3d8165-1eea-49ba-adea-0c9c00351460" providerId="AD" clId="Web-{023B1F27-1CEC-EE2D-5545-445FAF2CF91D}" dt="2025-06-11T22:25:13.791" v="1747"/>
          <ac:picMkLst>
            <pc:docMk/>
            <pc:sldMk cId="372186272" sldId="1044"/>
            <ac:picMk id="5" creationId="{D4979960-E6B7-9ED0-DAEA-5A9620330C8E}"/>
          </ac:picMkLst>
        </pc:picChg>
      </pc:sldChg>
      <pc:sldChg chg="addSp delSp modSp new">
        <pc:chgData name="Jones, Albert [MD]" userId="S::aljones_mseanea.org#ext#@neahq.onmicrosoft.com::9e3d8165-1eea-49ba-adea-0c9c00351460" providerId="AD" clId="Web-{023B1F27-1CEC-EE2D-5545-445FAF2CF91D}" dt="2025-06-11T22:22:47.082" v="1745"/>
        <pc:sldMkLst>
          <pc:docMk/>
          <pc:sldMk cId="4091768161" sldId="1045"/>
        </pc:sldMkLst>
        <pc:spChg chg="mod">
          <ac:chgData name="Jones, Albert [MD]" userId="S::aljones_mseanea.org#ext#@neahq.onmicrosoft.com::9e3d8165-1eea-49ba-adea-0c9c00351460" providerId="AD" clId="Web-{023B1F27-1CEC-EE2D-5545-445FAF2CF91D}" dt="2025-06-11T22:11:42.166" v="1082" actId="20577"/>
          <ac:spMkLst>
            <pc:docMk/>
            <pc:sldMk cId="4091768161" sldId="1045"/>
            <ac:spMk id="2" creationId="{A79D0243-DD58-1720-50B9-AE6B7E634D00}"/>
          </ac:spMkLst>
        </pc:spChg>
        <pc:spChg chg="del">
          <ac:chgData name="Jones, Albert [MD]" userId="S::aljones_mseanea.org#ext#@neahq.onmicrosoft.com::9e3d8165-1eea-49ba-adea-0c9c00351460" providerId="AD" clId="Web-{023B1F27-1CEC-EE2D-5545-445FAF2CF91D}" dt="2025-06-11T22:11:57.463" v="1083"/>
          <ac:spMkLst>
            <pc:docMk/>
            <pc:sldMk cId="4091768161" sldId="1045"/>
            <ac:spMk id="3" creationId="{4E5F865E-7C34-C6B0-C1C3-D40B779BF122}"/>
          </ac:spMkLst>
        </pc:spChg>
        <pc:graphicFrameChg chg="add mod ord modGraphic">
          <ac:chgData name="Jones, Albert [MD]" userId="S::aljones_mseanea.org#ext#@neahq.onmicrosoft.com::9e3d8165-1eea-49ba-adea-0c9c00351460" providerId="AD" clId="Web-{023B1F27-1CEC-EE2D-5545-445FAF2CF91D}" dt="2025-06-11T22:22:47.082" v="1745"/>
          <ac:graphicFrameMkLst>
            <pc:docMk/>
            <pc:sldMk cId="4091768161" sldId="1045"/>
            <ac:graphicFrameMk id="4" creationId="{E0406DA2-1E69-D2C4-467E-CE6F61746342}"/>
          </ac:graphicFrameMkLst>
        </pc:graphicFrameChg>
      </pc:sldChg>
      <pc:sldChg chg="modSp new">
        <pc:chgData name="Jones, Albert [MD]" userId="S::aljones_mseanea.org#ext#@neahq.onmicrosoft.com::9e3d8165-1eea-49ba-adea-0c9c00351460" providerId="AD" clId="Web-{023B1F27-1CEC-EE2D-5545-445FAF2CF91D}" dt="2025-06-11T22:22:10.190" v="1718"/>
        <pc:sldMkLst>
          <pc:docMk/>
          <pc:sldMk cId="741461208" sldId="1046"/>
        </pc:sldMkLst>
        <pc:spChg chg="mod">
          <ac:chgData name="Jones, Albert [MD]" userId="S::aljones_mseanea.org#ext#@neahq.onmicrosoft.com::9e3d8165-1eea-49ba-adea-0c9c00351460" providerId="AD" clId="Web-{023B1F27-1CEC-EE2D-5545-445FAF2CF91D}" dt="2025-06-11T22:15:49.488" v="1584" actId="20577"/>
          <ac:spMkLst>
            <pc:docMk/>
            <pc:sldMk cId="741461208" sldId="1046"/>
            <ac:spMk id="2" creationId="{91FF1535-1CA7-9B07-9225-7E801266E5F4}"/>
          </ac:spMkLst>
        </pc:spChg>
        <pc:spChg chg="mod">
          <ac:chgData name="Jones, Albert [MD]" userId="S::aljones_mseanea.org#ext#@neahq.onmicrosoft.com::9e3d8165-1eea-49ba-adea-0c9c00351460" providerId="AD" clId="Web-{023B1F27-1CEC-EE2D-5545-445FAF2CF91D}" dt="2025-06-11T22:22:10.190" v="1718"/>
          <ac:spMkLst>
            <pc:docMk/>
            <pc:sldMk cId="741461208" sldId="1046"/>
            <ac:spMk id="3" creationId="{226E0E70-8F9F-0D9F-BF29-5278B7F7B47C}"/>
          </ac:spMkLst>
        </pc:spChg>
      </pc:sldChg>
      <pc:sldChg chg="modSp add replId">
        <pc:chgData name="Jones, Albert [MD]" userId="S::aljones_mseanea.org#ext#@neahq.onmicrosoft.com::9e3d8165-1eea-49ba-adea-0c9c00351460" providerId="AD" clId="Web-{023B1F27-1CEC-EE2D-5545-445FAF2CF91D}" dt="2025-06-11T22:16:36.787" v="1604" actId="20577"/>
        <pc:sldMkLst>
          <pc:docMk/>
          <pc:sldMk cId="3243350458" sldId="1047"/>
        </pc:sldMkLst>
        <pc:spChg chg="mod">
          <ac:chgData name="Jones, Albert [MD]" userId="S::aljones_mseanea.org#ext#@neahq.onmicrosoft.com::9e3d8165-1eea-49ba-adea-0c9c00351460" providerId="AD" clId="Web-{023B1F27-1CEC-EE2D-5545-445FAF2CF91D}" dt="2025-06-11T22:16:36.787" v="1604" actId="20577"/>
          <ac:spMkLst>
            <pc:docMk/>
            <pc:sldMk cId="3243350458" sldId="1047"/>
            <ac:spMk id="7" creationId="{84E2975A-8FA7-664C-030A-A30A2A9D5DF8}"/>
          </ac:spMkLst>
        </pc:spChg>
      </pc:sldChg>
      <pc:sldChg chg="add replId">
        <pc:chgData name="Jones, Albert [MD]" userId="S::aljones_mseanea.org#ext#@neahq.onmicrosoft.com::9e3d8165-1eea-49ba-adea-0c9c00351460" providerId="AD" clId="Web-{023B1F27-1CEC-EE2D-5545-445FAF2CF91D}" dt="2025-06-11T22:23:46.772" v="1746"/>
        <pc:sldMkLst>
          <pc:docMk/>
          <pc:sldMk cId="2961316263" sldId="1048"/>
        </pc:sldMkLst>
      </pc:sldChg>
    </pc:docChg>
  </pc:docChgLst>
  <pc:docChgLst>
    <pc:chgData name="Holmes, Ellen [NEA]" userId="S::eholmes@nea.org::8df78491-616d-4641-a13e-176bb27a1b7f" providerId="AD" clId="Web-{C61B79A3-A884-EFAE-AFA5-14923B8134FB}"/>
    <pc:docChg chg="delSld">
      <pc:chgData name="Holmes, Ellen [NEA]" userId="S::eholmes@nea.org::8df78491-616d-4641-a13e-176bb27a1b7f" providerId="AD" clId="Web-{C61B79A3-A884-EFAE-AFA5-14923B8134FB}" dt="2025-06-17T19:01:20.859" v="3"/>
      <pc:docMkLst>
        <pc:docMk/>
      </pc:docMkLst>
      <pc:sldChg chg="del">
        <pc:chgData name="Holmes, Ellen [NEA]" userId="S::eholmes@nea.org::8df78491-616d-4641-a13e-176bb27a1b7f" providerId="AD" clId="Web-{C61B79A3-A884-EFAE-AFA5-14923B8134FB}" dt="2025-06-17T19:01:15.828" v="0"/>
        <pc:sldMkLst>
          <pc:docMk/>
          <pc:sldMk cId="3583644293" sldId="857"/>
        </pc:sldMkLst>
      </pc:sldChg>
      <pc:sldChg chg="del">
        <pc:chgData name="Holmes, Ellen [NEA]" userId="S::eholmes@nea.org::8df78491-616d-4641-a13e-176bb27a1b7f" providerId="AD" clId="Web-{C61B79A3-A884-EFAE-AFA5-14923B8134FB}" dt="2025-06-17T19:01:16.953" v="1"/>
        <pc:sldMkLst>
          <pc:docMk/>
          <pc:sldMk cId="483348972" sldId="858"/>
        </pc:sldMkLst>
      </pc:sldChg>
      <pc:sldChg chg="del">
        <pc:chgData name="Holmes, Ellen [NEA]" userId="S::eholmes@nea.org::8df78491-616d-4641-a13e-176bb27a1b7f" providerId="AD" clId="Web-{C61B79A3-A884-EFAE-AFA5-14923B8134FB}" dt="2025-06-17T19:01:17.687" v="2"/>
        <pc:sldMkLst>
          <pc:docMk/>
          <pc:sldMk cId="2976734001" sldId="859"/>
        </pc:sldMkLst>
      </pc:sldChg>
      <pc:sldChg chg="del">
        <pc:chgData name="Holmes, Ellen [NEA]" userId="S::eholmes@nea.org::8df78491-616d-4641-a13e-176bb27a1b7f" providerId="AD" clId="Web-{C61B79A3-A884-EFAE-AFA5-14923B8134FB}" dt="2025-06-17T19:01:20.859" v="3"/>
        <pc:sldMkLst>
          <pc:docMk/>
          <pc:sldMk cId="86129679" sldId="860"/>
        </pc:sldMkLst>
      </pc:sldChg>
    </pc:docChg>
  </pc:docChgLst>
  <pc:docChgLst>
    <pc:chgData name="Jones, Albert [MD]" userId="S::aljones_mseanea.org#ext#@neahq.onmicrosoft.com::9e3d8165-1eea-49ba-adea-0c9c00351460" providerId="AD" clId="Web-{85744E24-FFC5-30D7-188C-4A5F197D7D5B}"/>
    <pc:docChg chg="delSld modSld">
      <pc:chgData name="Jones, Albert [MD]" userId="S::aljones_mseanea.org#ext#@neahq.onmicrosoft.com::9e3d8165-1eea-49ba-adea-0c9c00351460" providerId="AD" clId="Web-{85744E24-FFC5-30D7-188C-4A5F197D7D5B}" dt="2025-06-18T21:59:03.845" v="17"/>
      <pc:docMkLst>
        <pc:docMk/>
      </pc:docMkLst>
      <pc:sldChg chg="del">
        <pc:chgData name="Jones, Albert [MD]" userId="S::aljones_mseanea.org#ext#@neahq.onmicrosoft.com::9e3d8165-1eea-49ba-adea-0c9c00351460" providerId="AD" clId="Web-{85744E24-FFC5-30D7-188C-4A5F197D7D5B}" dt="2025-06-18T21:58:09.468" v="14"/>
        <pc:sldMkLst>
          <pc:docMk/>
          <pc:sldMk cId="1919095809" sldId="875"/>
        </pc:sldMkLst>
      </pc:sldChg>
      <pc:sldChg chg="del">
        <pc:chgData name="Jones, Albert [MD]" userId="S::aljones_mseanea.org#ext#@neahq.onmicrosoft.com::9e3d8165-1eea-49ba-adea-0c9c00351460" providerId="AD" clId="Web-{85744E24-FFC5-30D7-188C-4A5F197D7D5B}" dt="2025-06-18T21:58:17.656" v="15"/>
        <pc:sldMkLst>
          <pc:docMk/>
          <pc:sldMk cId="3086432575" sldId="876"/>
        </pc:sldMkLst>
      </pc:sldChg>
      <pc:sldChg chg="del">
        <pc:chgData name="Jones, Albert [MD]" userId="S::aljones_mseanea.org#ext#@neahq.onmicrosoft.com::9e3d8165-1eea-49ba-adea-0c9c00351460" providerId="AD" clId="Web-{85744E24-FFC5-30D7-188C-4A5F197D7D5B}" dt="2025-06-18T21:59:03.033" v="16"/>
        <pc:sldMkLst>
          <pc:docMk/>
          <pc:sldMk cId="2817130671" sldId="877"/>
        </pc:sldMkLst>
      </pc:sldChg>
      <pc:sldChg chg="del">
        <pc:chgData name="Jones, Albert [MD]" userId="S::aljones_mseanea.org#ext#@neahq.onmicrosoft.com::9e3d8165-1eea-49ba-adea-0c9c00351460" providerId="AD" clId="Web-{85744E24-FFC5-30D7-188C-4A5F197D7D5B}" dt="2025-06-18T21:59:03.845" v="17"/>
        <pc:sldMkLst>
          <pc:docMk/>
          <pc:sldMk cId="1995780335" sldId="878"/>
        </pc:sldMkLst>
      </pc:sldChg>
      <pc:sldChg chg="modSp">
        <pc:chgData name="Jones, Albert [MD]" userId="S::aljones_mseanea.org#ext#@neahq.onmicrosoft.com::9e3d8165-1eea-49ba-adea-0c9c00351460" providerId="AD" clId="Web-{85744E24-FFC5-30D7-188C-4A5F197D7D5B}" dt="2025-06-18T21:56:08.385" v="12" actId="1076"/>
        <pc:sldMkLst>
          <pc:docMk/>
          <pc:sldMk cId="2006540270" sldId="1026"/>
        </pc:sldMkLst>
        <pc:spChg chg="mod">
          <ac:chgData name="Jones, Albert [MD]" userId="S::aljones_mseanea.org#ext#@neahq.onmicrosoft.com::9e3d8165-1eea-49ba-adea-0c9c00351460" providerId="AD" clId="Web-{85744E24-FFC5-30D7-188C-4A5F197D7D5B}" dt="2025-06-18T21:55:40.822" v="0" actId="1076"/>
          <ac:spMkLst>
            <pc:docMk/>
            <pc:sldMk cId="2006540270" sldId="1026"/>
            <ac:spMk id="4" creationId="{00000000-0000-0000-0000-000000000000}"/>
          </ac:spMkLst>
        </pc:spChg>
        <pc:spChg chg="mod">
          <ac:chgData name="Jones, Albert [MD]" userId="S::aljones_mseanea.org#ext#@neahq.onmicrosoft.com::9e3d8165-1eea-49ba-adea-0c9c00351460" providerId="AD" clId="Web-{85744E24-FFC5-30D7-188C-4A5F197D7D5B}" dt="2025-06-18T21:55:40.838" v="1" actId="1076"/>
          <ac:spMkLst>
            <pc:docMk/>
            <pc:sldMk cId="2006540270" sldId="1026"/>
            <ac:spMk id="6" creationId="{00000000-0000-0000-0000-000000000000}"/>
          </ac:spMkLst>
        </pc:spChg>
        <pc:spChg chg="mod">
          <ac:chgData name="Jones, Albert [MD]" userId="S::aljones_mseanea.org#ext#@neahq.onmicrosoft.com::9e3d8165-1eea-49ba-adea-0c9c00351460" providerId="AD" clId="Web-{85744E24-FFC5-30D7-188C-4A5F197D7D5B}" dt="2025-06-18T21:55:40.838" v="2" actId="1076"/>
          <ac:spMkLst>
            <pc:docMk/>
            <pc:sldMk cId="2006540270" sldId="1026"/>
            <ac:spMk id="7" creationId="{00000000-0000-0000-0000-000000000000}"/>
          </ac:spMkLst>
        </pc:spChg>
        <pc:spChg chg="mod">
          <ac:chgData name="Jones, Albert [MD]" userId="S::aljones_mseanea.org#ext#@neahq.onmicrosoft.com::9e3d8165-1eea-49ba-adea-0c9c00351460" providerId="AD" clId="Web-{85744E24-FFC5-30D7-188C-4A5F197D7D5B}" dt="2025-06-18T21:55:40.853" v="3" actId="1076"/>
          <ac:spMkLst>
            <pc:docMk/>
            <pc:sldMk cId="2006540270" sldId="1026"/>
            <ac:spMk id="8" creationId="{00000000-0000-0000-0000-000000000000}"/>
          </ac:spMkLst>
        </pc:spChg>
        <pc:spChg chg="mod">
          <ac:chgData name="Jones, Albert [MD]" userId="S::aljones_mseanea.org#ext#@neahq.onmicrosoft.com::9e3d8165-1eea-49ba-adea-0c9c00351460" providerId="AD" clId="Web-{85744E24-FFC5-30D7-188C-4A5F197D7D5B}" dt="2025-06-18T21:55:40.853" v="4" actId="1076"/>
          <ac:spMkLst>
            <pc:docMk/>
            <pc:sldMk cId="2006540270" sldId="1026"/>
            <ac:spMk id="9" creationId="{00000000-0000-0000-0000-000000000000}"/>
          </ac:spMkLst>
        </pc:spChg>
        <pc:spChg chg="mod">
          <ac:chgData name="Jones, Albert [MD]" userId="S::aljones_mseanea.org#ext#@neahq.onmicrosoft.com::9e3d8165-1eea-49ba-adea-0c9c00351460" providerId="AD" clId="Web-{85744E24-FFC5-30D7-188C-4A5F197D7D5B}" dt="2025-06-18T21:55:40.869" v="5" actId="1076"/>
          <ac:spMkLst>
            <pc:docMk/>
            <pc:sldMk cId="2006540270" sldId="1026"/>
            <ac:spMk id="10" creationId="{00000000-0000-0000-0000-000000000000}"/>
          </ac:spMkLst>
        </pc:spChg>
        <pc:spChg chg="mod">
          <ac:chgData name="Jones, Albert [MD]" userId="S::aljones_mseanea.org#ext#@neahq.onmicrosoft.com::9e3d8165-1eea-49ba-adea-0c9c00351460" providerId="AD" clId="Web-{85744E24-FFC5-30D7-188C-4A5F197D7D5B}" dt="2025-06-18T21:56:02.182" v="11" actId="1076"/>
          <ac:spMkLst>
            <pc:docMk/>
            <pc:sldMk cId="2006540270" sldId="1026"/>
            <ac:spMk id="12" creationId="{00000000-0000-0000-0000-000000000000}"/>
          </ac:spMkLst>
        </pc:spChg>
        <pc:spChg chg="mod">
          <ac:chgData name="Jones, Albert [MD]" userId="S::aljones_mseanea.org#ext#@neahq.onmicrosoft.com::9e3d8165-1eea-49ba-adea-0c9c00351460" providerId="AD" clId="Web-{85744E24-FFC5-30D7-188C-4A5F197D7D5B}" dt="2025-06-18T21:56:08.385" v="12" actId="1076"/>
          <ac:spMkLst>
            <pc:docMk/>
            <pc:sldMk cId="2006540270" sldId="1026"/>
            <ac:spMk id="15" creationId="{00000000-0000-0000-0000-000000000000}"/>
          </ac:spMkLst>
        </pc:spChg>
      </pc:sldChg>
      <pc:sldChg chg="modSp">
        <pc:chgData name="Jones, Albert [MD]" userId="S::aljones_mseanea.org#ext#@neahq.onmicrosoft.com::9e3d8165-1eea-49ba-adea-0c9c00351460" providerId="AD" clId="Web-{85744E24-FFC5-30D7-188C-4A5F197D7D5B}" dt="2025-06-18T21:56:41.934" v="13" actId="20577"/>
        <pc:sldMkLst>
          <pc:docMk/>
          <pc:sldMk cId="1709757763" sldId="1208"/>
        </pc:sldMkLst>
        <pc:spChg chg="mod">
          <ac:chgData name="Jones, Albert [MD]" userId="S::aljones_mseanea.org#ext#@neahq.onmicrosoft.com::9e3d8165-1eea-49ba-adea-0c9c00351460" providerId="AD" clId="Web-{85744E24-FFC5-30D7-188C-4A5F197D7D5B}" dt="2025-06-18T21:56:41.934" v="13" actId="20577"/>
          <ac:spMkLst>
            <pc:docMk/>
            <pc:sldMk cId="1709757763" sldId="1208"/>
            <ac:spMk id="12" creationId="{AF161BC6-2763-DA04-FC74-E48C7AB03438}"/>
          </ac:spMkLst>
        </pc:spChg>
      </pc:sldChg>
    </pc:docChg>
  </pc:docChgLst>
  <pc:docChgLst>
    <pc:chgData name="Jones, Albert [MD]" userId="S::aljones_mseanea.org#ext#@neahq.onmicrosoft.com::9e3d8165-1eea-49ba-adea-0c9c00351460" providerId="AD" clId="Web-{32BAA130-EF2E-883A-6689-3EC9D0519C2F}"/>
    <pc:docChg chg="modSld">
      <pc:chgData name="Jones, Albert [MD]" userId="S::aljones_mseanea.org#ext#@neahq.onmicrosoft.com::9e3d8165-1eea-49ba-adea-0c9c00351460" providerId="AD" clId="Web-{32BAA130-EF2E-883A-6689-3EC9D0519C2F}" dt="2025-06-02T20:03:53.054" v="18" actId="20577"/>
      <pc:docMkLst>
        <pc:docMk/>
      </pc:docMkLst>
      <pc:sldChg chg="modSp">
        <pc:chgData name="Jones, Albert [MD]" userId="S::aljones_mseanea.org#ext#@neahq.onmicrosoft.com::9e3d8165-1eea-49ba-adea-0c9c00351460" providerId="AD" clId="Web-{32BAA130-EF2E-883A-6689-3EC9D0519C2F}" dt="2025-06-02T19:40:10.072" v="9" actId="20577"/>
        <pc:sldMkLst>
          <pc:docMk/>
          <pc:sldMk cId="3317857758" sldId="906"/>
        </pc:sldMkLst>
        <pc:spChg chg="mod">
          <ac:chgData name="Jones, Albert [MD]" userId="S::aljones_mseanea.org#ext#@neahq.onmicrosoft.com::9e3d8165-1eea-49ba-adea-0c9c00351460" providerId="AD" clId="Web-{32BAA130-EF2E-883A-6689-3EC9D0519C2F}" dt="2025-06-02T19:40:07.885" v="8" actId="20577"/>
          <ac:spMkLst>
            <pc:docMk/>
            <pc:sldMk cId="3317857758" sldId="906"/>
            <ac:spMk id="2" creationId="{00000000-0000-0000-0000-000000000000}"/>
          </ac:spMkLst>
        </pc:spChg>
        <pc:spChg chg="mod">
          <ac:chgData name="Jones, Albert [MD]" userId="S::aljones_mseanea.org#ext#@neahq.onmicrosoft.com::9e3d8165-1eea-49ba-adea-0c9c00351460" providerId="AD" clId="Web-{32BAA130-EF2E-883A-6689-3EC9D0519C2F}" dt="2025-06-02T19:40:10.072" v="9" actId="20577"/>
          <ac:spMkLst>
            <pc:docMk/>
            <pc:sldMk cId="3317857758" sldId="906"/>
            <ac:spMk id="4" creationId="{00000000-0000-0000-0000-000000000000}"/>
          </ac:spMkLst>
        </pc:spChg>
      </pc:sldChg>
      <pc:sldChg chg="modSp">
        <pc:chgData name="Jones, Albert [MD]" userId="S::aljones_mseanea.org#ext#@neahq.onmicrosoft.com::9e3d8165-1eea-49ba-adea-0c9c00351460" providerId="AD" clId="Web-{32BAA130-EF2E-883A-6689-3EC9D0519C2F}" dt="2025-06-02T20:03:53.054" v="18" actId="20577"/>
        <pc:sldMkLst>
          <pc:docMk/>
          <pc:sldMk cId="1512713702" sldId="907"/>
        </pc:sldMkLst>
        <pc:spChg chg="mod">
          <ac:chgData name="Jones, Albert [MD]" userId="S::aljones_mseanea.org#ext#@neahq.onmicrosoft.com::9e3d8165-1eea-49ba-adea-0c9c00351460" providerId="AD" clId="Web-{32BAA130-EF2E-883A-6689-3EC9D0519C2F}" dt="2025-06-02T20:03:53.054" v="18" actId="20577"/>
          <ac:spMkLst>
            <pc:docMk/>
            <pc:sldMk cId="1512713702" sldId="907"/>
            <ac:spMk id="4" creationId="{00000000-0000-0000-0000-000000000000}"/>
          </ac:spMkLst>
        </pc:spChg>
      </pc:sldChg>
    </pc:docChg>
  </pc:docChgLst>
  <pc:docChgLst>
    <pc:chgData name="Jones, Albert [MD]" userId="S::aljones_mseanea.org#ext#@neahq.onmicrosoft.com::9e3d8165-1eea-49ba-adea-0c9c00351460" providerId="AD" clId="Web-{EC6116AD-A7A4-A908-147C-F3B830BAA6F4}"/>
    <pc:docChg chg="addSld delSld modSld">
      <pc:chgData name="Jones, Albert [MD]" userId="S::aljones_mseanea.org#ext#@neahq.onmicrosoft.com::9e3d8165-1eea-49ba-adea-0c9c00351460" providerId="AD" clId="Web-{EC6116AD-A7A4-A908-147C-F3B830BAA6F4}" dt="2025-06-18T21:52:17.460" v="177" actId="1076"/>
      <pc:docMkLst>
        <pc:docMk/>
      </pc:docMkLst>
      <pc:sldChg chg="modSp">
        <pc:chgData name="Jones, Albert [MD]" userId="S::aljones_mseanea.org#ext#@neahq.onmicrosoft.com::9e3d8165-1eea-49ba-adea-0c9c00351460" providerId="AD" clId="Web-{EC6116AD-A7A4-A908-147C-F3B830BAA6F4}" dt="2025-06-18T20:44:58.029" v="77" actId="20577"/>
        <pc:sldMkLst>
          <pc:docMk/>
          <pc:sldMk cId="864505426" sldId="847"/>
        </pc:sldMkLst>
        <pc:spChg chg="mod">
          <ac:chgData name="Jones, Albert [MD]" userId="S::aljones_mseanea.org#ext#@neahq.onmicrosoft.com::9e3d8165-1eea-49ba-adea-0c9c00351460" providerId="AD" clId="Web-{EC6116AD-A7A4-A908-147C-F3B830BAA6F4}" dt="2025-06-18T20:44:10.792" v="9" actId="20577"/>
          <ac:spMkLst>
            <pc:docMk/>
            <pc:sldMk cId="864505426" sldId="847"/>
            <ac:spMk id="2" creationId="{00000000-0000-0000-0000-000000000000}"/>
          </ac:spMkLst>
        </pc:spChg>
        <pc:spChg chg="mod">
          <ac:chgData name="Jones, Albert [MD]" userId="S::aljones_mseanea.org#ext#@neahq.onmicrosoft.com::9e3d8165-1eea-49ba-adea-0c9c00351460" providerId="AD" clId="Web-{EC6116AD-A7A4-A908-147C-F3B830BAA6F4}" dt="2025-06-18T20:44:58.029" v="77" actId="20577"/>
          <ac:spMkLst>
            <pc:docMk/>
            <pc:sldMk cId="864505426" sldId="847"/>
            <ac:spMk id="3" creationId="{00000000-0000-0000-0000-000000000000}"/>
          </ac:spMkLst>
        </pc:spChg>
      </pc:sldChg>
      <pc:sldChg chg="del">
        <pc:chgData name="Jones, Albert [MD]" userId="S::aljones_mseanea.org#ext#@neahq.onmicrosoft.com::9e3d8165-1eea-49ba-adea-0c9c00351460" providerId="AD" clId="Web-{EC6116AD-A7A4-A908-147C-F3B830BAA6F4}" dt="2025-06-18T20:46:43.408" v="81"/>
        <pc:sldMkLst>
          <pc:docMk/>
          <pc:sldMk cId="4234014258" sldId="848"/>
        </pc:sldMkLst>
      </pc:sldChg>
      <pc:sldChg chg="del">
        <pc:chgData name="Jones, Albert [MD]" userId="S::aljones_mseanea.org#ext#@neahq.onmicrosoft.com::9e3d8165-1eea-49ba-adea-0c9c00351460" providerId="AD" clId="Web-{EC6116AD-A7A4-A908-147C-F3B830BAA6F4}" dt="2025-06-18T20:46:45.564" v="82"/>
        <pc:sldMkLst>
          <pc:docMk/>
          <pc:sldMk cId="1896294060" sldId="849"/>
        </pc:sldMkLst>
      </pc:sldChg>
      <pc:sldChg chg="add del">
        <pc:chgData name="Jones, Albert [MD]" userId="S::aljones_mseanea.org#ext#@neahq.onmicrosoft.com::9e3d8165-1eea-49ba-adea-0c9c00351460" providerId="AD" clId="Web-{EC6116AD-A7A4-A908-147C-F3B830BAA6F4}" dt="2025-06-18T20:44:57.857" v="76"/>
        <pc:sldMkLst>
          <pc:docMk/>
          <pc:sldMk cId="1604066741" sldId="850"/>
        </pc:sldMkLst>
      </pc:sldChg>
      <pc:sldChg chg="del">
        <pc:chgData name="Jones, Albert [MD]" userId="S::aljones_mseanea.org#ext#@neahq.onmicrosoft.com::9e3d8165-1eea-49ba-adea-0c9c00351460" providerId="AD" clId="Web-{EC6116AD-A7A4-A908-147C-F3B830BAA6F4}" dt="2025-06-18T21:03:46.044" v="143"/>
        <pc:sldMkLst>
          <pc:docMk/>
          <pc:sldMk cId="2271783444" sldId="863"/>
        </pc:sldMkLst>
      </pc:sldChg>
      <pc:sldChg chg="del">
        <pc:chgData name="Jones, Albert [MD]" userId="S::aljones_mseanea.org#ext#@neahq.onmicrosoft.com::9e3d8165-1eea-49ba-adea-0c9c00351460" providerId="AD" clId="Web-{EC6116AD-A7A4-A908-147C-F3B830BAA6F4}" dt="2025-06-18T21:03:53.013" v="144"/>
        <pc:sldMkLst>
          <pc:docMk/>
          <pc:sldMk cId="2079643152" sldId="864"/>
        </pc:sldMkLst>
      </pc:sldChg>
      <pc:sldChg chg="modSp">
        <pc:chgData name="Jones, Albert [MD]" userId="S::aljones_mseanea.org#ext#@neahq.onmicrosoft.com::9e3d8165-1eea-49ba-adea-0c9c00351460" providerId="AD" clId="Web-{EC6116AD-A7A4-A908-147C-F3B830BAA6F4}" dt="2025-06-18T21:50:36.675" v="176" actId="20577"/>
        <pc:sldMkLst>
          <pc:docMk/>
          <pc:sldMk cId="37151276" sldId="868"/>
        </pc:sldMkLst>
        <pc:spChg chg="mod">
          <ac:chgData name="Jones, Albert [MD]" userId="S::aljones_mseanea.org#ext#@neahq.onmicrosoft.com::9e3d8165-1eea-49ba-adea-0c9c00351460" providerId="AD" clId="Web-{EC6116AD-A7A4-A908-147C-F3B830BAA6F4}" dt="2025-06-18T21:50:36.675" v="176" actId="20577"/>
          <ac:spMkLst>
            <pc:docMk/>
            <pc:sldMk cId="37151276" sldId="868"/>
            <ac:spMk id="309" creationId="{00000000-0000-0000-0000-000000000000}"/>
          </ac:spMkLst>
        </pc:spChg>
      </pc:sldChg>
      <pc:sldChg chg="modSp">
        <pc:chgData name="Jones, Albert [MD]" userId="S::aljones_mseanea.org#ext#@neahq.onmicrosoft.com::9e3d8165-1eea-49ba-adea-0c9c00351460" providerId="AD" clId="Web-{EC6116AD-A7A4-A908-147C-F3B830BAA6F4}" dt="2025-06-18T21:52:17.460" v="177" actId="1076"/>
        <pc:sldMkLst>
          <pc:docMk/>
          <pc:sldMk cId="3086432575" sldId="876"/>
        </pc:sldMkLst>
        <pc:spChg chg="mod">
          <ac:chgData name="Jones, Albert [MD]" userId="S::aljones_mseanea.org#ext#@neahq.onmicrosoft.com::9e3d8165-1eea-49ba-adea-0c9c00351460" providerId="AD" clId="Web-{EC6116AD-A7A4-A908-147C-F3B830BAA6F4}" dt="2025-06-18T21:52:17.460" v="177" actId="1076"/>
          <ac:spMkLst>
            <pc:docMk/>
            <pc:sldMk cId="3086432575" sldId="876"/>
            <ac:spMk id="382" creationId="{00000000-0000-0000-0000-000000000000}"/>
          </ac:spMkLst>
        </pc:spChg>
      </pc:sldChg>
      <pc:sldChg chg="del">
        <pc:chgData name="Jones, Albert [MD]" userId="S::aljones_mseanea.org#ext#@neahq.onmicrosoft.com::9e3d8165-1eea-49ba-adea-0c9c00351460" providerId="AD" clId="Web-{EC6116AD-A7A4-A908-147C-F3B830BAA6F4}" dt="2025-06-18T21:30:38.298" v="147"/>
        <pc:sldMkLst>
          <pc:docMk/>
          <pc:sldMk cId="1460836681" sldId="964"/>
        </pc:sldMkLst>
      </pc:sldChg>
      <pc:sldChg chg="del">
        <pc:chgData name="Jones, Albert [MD]" userId="S::aljones_mseanea.org#ext#@neahq.onmicrosoft.com::9e3d8165-1eea-49ba-adea-0c9c00351460" providerId="AD" clId="Web-{EC6116AD-A7A4-A908-147C-F3B830BAA6F4}" dt="2025-06-18T21:30:15.094" v="145"/>
        <pc:sldMkLst>
          <pc:docMk/>
          <pc:sldMk cId="3022985278" sldId="965"/>
        </pc:sldMkLst>
      </pc:sldChg>
      <pc:sldChg chg="del">
        <pc:chgData name="Jones, Albert [MD]" userId="S::aljones_mseanea.org#ext#@neahq.onmicrosoft.com::9e3d8165-1eea-49ba-adea-0c9c00351460" providerId="AD" clId="Web-{EC6116AD-A7A4-A908-147C-F3B830BAA6F4}" dt="2025-06-18T21:30:17.187" v="146"/>
        <pc:sldMkLst>
          <pc:docMk/>
          <pc:sldMk cId="3364225638" sldId="966"/>
        </pc:sldMkLst>
      </pc:sldChg>
      <pc:sldChg chg="modSp">
        <pc:chgData name="Jones, Albert [MD]" userId="S::aljones_mseanea.org#ext#@neahq.onmicrosoft.com::9e3d8165-1eea-49ba-adea-0c9c00351460" providerId="AD" clId="Web-{EC6116AD-A7A4-A908-147C-F3B830BAA6F4}" dt="2025-06-18T19:57:32.499" v="4" actId="14100"/>
        <pc:sldMkLst>
          <pc:docMk/>
          <pc:sldMk cId="39948648" sldId="1107"/>
        </pc:sldMkLst>
        <pc:spChg chg="mod">
          <ac:chgData name="Jones, Albert [MD]" userId="S::aljones_mseanea.org#ext#@neahq.onmicrosoft.com::9e3d8165-1eea-49ba-adea-0c9c00351460" providerId="AD" clId="Web-{EC6116AD-A7A4-A908-147C-F3B830BAA6F4}" dt="2025-06-18T19:57:32.499" v="4" actId="14100"/>
          <ac:spMkLst>
            <pc:docMk/>
            <pc:sldMk cId="39948648" sldId="1107"/>
            <ac:spMk id="265" creationId="{00000000-0000-0000-0000-000000000000}"/>
          </ac:spMkLst>
        </pc:spChg>
      </pc:sldChg>
      <pc:sldChg chg="add del">
        <pc:chgData name="Jones, Albert [MD]" userId="S::aljones_mseanea.org#ext#@neahq.onmicrosoft.com::9e3d8165-1eea-49ba-adea-0c9c00351460" providerId="AD" clId="Web-{EC6116AD-A7A4-A908-147C-F3B830BAA6F4}" dt="2025-06-18T20:46:30.829" v="79"/>
        <pc:sldMkLst>
          <pc:docMk/>
          <pc:sldMk cId="1433149073" sldId="1188"/>
        </pc:sldMkLst>
      </pc:sldChg>
      <pc:sldChg chg="modSp">
        <pc:chgData name="Jones, Albert [MD]" userId="S::aljones_mseanea.org#ext#@neahq.onmicrosoft.com::9e3d8165-1eea-49ba-adea-0c9c00351460" providerId="AD" clId="Web-{EC6116AD-A7A4-A908-147C-F3B830BAA6F4}" dt="2025-06-18T20:53:32.815" v="142" actId="20577"/>
        <pc:sldMkLst>
          <pc:docMk/>
          <pc:sldMk cId="3508009410" sldId="1197"/>
        </pc:sldMkLst>
        <pc:spChg chg="mod">
          <ac:chgData name="Jones, Albert [MD]" userId="S::aljones_mseanea.org#ext#@neahq.onmicrosoft.com::9e3d8165-1eea-49ba-adea-0c9c00351460" providerId="AD" clId="Web-{EC6116AD-A7A4-A908-147C-F3B830BAA6F4}" dt="2025-06-18T20:53:32.815" v="142" actId="20577"/>
          <ac:spMkLst>
            <pc:docMk/>
            <pc:sldMk cId="3508009410" sldId="1197"/>
            <ac:spMk id="3" creationId="{52B9FF96-EEBD-27BA-1E78-DEF37E9D117D}"/>
          </ac:spMkLst>
        </pc:spChg>
      </pc:sldChg>
      <pc:sldChg chg="add del replId">
        <pc:chgData name="Jones, Albert [MD]" userId="S::aljones_mseanea.org#ext#@neahq.onmicrosoft.com::9e3d8165-1eea-49ba-adea-0c9c00351460" providerId="AD" clId="Web-{EC6116AD-A7A4-A908-147C-F3B830BAA6F4}" dt="2025-06-18T20:46:40.845" v="80"/>
        <pc:sldMkLst>
          <pc:docMk/>
          <pc:sldMk cId="3020120367" sldId="121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t>
        <a:bodyPr/>
        <a:lstStyle/>
        <a:p>
          <a:endParaRPr lang="en-US"/>
        </a:p>
      </dgm:t>
    </dgm:pt>
    <dgm:pt modelId="{292648A1-234E-4024-9A3B-15177588BA35}" type="pres">
      <dgm:prSet presAssocID="{9642AA4A-E84F-4671-8881-7C47A0B771F2}" presName="sibTrans" presStyleLbl="sibTrans2D1" presStyleIdx="0" presStyleCnt="2"/>
      <dgm:spPr/>
      <dgm:t>
        <a:bodyPr/>
        <a:lstStyle/>
        <a:p>
          <a:endParaRPr lang="en-US"/>
        </a:p>
      </dgm:t>
    </dgm:pt>
    <dgm:pt modelId="{476DEBC8-A541-49BC-83DF-659A0766F659}" type="pres">
      <dgm:prSet presAssocID="{9642AA4A-E84F-4671-8881-7C47A0B771F2}" presName="connectorText" presStyleLbl="sibTrans2D1" presStyleIdx="0" presStyleCnt="2"/>
      <dgm:spPr/>
      <dgm:t>
        <a:bodyPr/>
        <a:lstStyle/>
        <a:p>
          <a:endParaRPr lang="en-US"/>
        </a:p>
      </dgm:t>
    </dgm:pt>
    <dgm:pt modelId="{AD880890-F770-4BE0-B3D8-72C6D5FF16B4}" type="pres">
      <dgm:prSet presAssocID="{A078685C-571B-4827-A5B7-9F9307C9DFE7}" presName="node" presStyleLbl="node1" presStyleIdx="1" presStyleCnt="3">
        <dgm:presLayoutVars>
          <dgm:bulletEnabled val="1"/>
        </dgm:presLayoutVars>
      </dgm:prSet>
      <dgm:spPr/>
      <dgm:t>
        <a:bodyPr/>
        <a:lstStyle/>
        <a:p>
          <a:endParaRPr lang="en-US"/>
        </a:p>
      </dgm:t>
    </dgm:pt>
    <dgm:pt modelId="{BE592270-10C1-4564-9597-3964569DD014}" type="pres">
      <dgm:prSet presAssocID="{EC2B2481-7C3D-469D-B91B-7B601BDE2BED}" presName="sibTrans" presStyleLbl="sibTrans2D1" presStyleIdx="1" presStyleCnt="2"/>
      <dgm:spPr/>
      <dgm:t>
        <a:bodyPr/>
        <a:lstStyle/>
        <a:p>
          <a:endParaRPr lang="en-US"/>
        </a:p>
      </dgm:t>
    </dgm:pt>
    <dgm:pt modelId="{18398350-CF82-4616-9770-2901E63C6394}" type="pres">
      <dgm:prSet presAssocID="{EC2B2481-7C3D-469D-B91B-7B601BDE2BED}" presName="connectorText" presStyleLbl="sibTrans2D1" presStyleIdx="1" presStyleCnt="2"/>
      <dgm:spPr/>
      <dgm:t>
        <a:bodyPr/>
        <a:lstStyle/>
        <a:p>
          <a:endParaRPr lang="en-US"/>
        </a:p>
      </dgm:t>
    </dgm:pt>
    <dgm:pt modelId="{015B3905-68E4-4F99-9686-125498F6C741}" type="pres">
      <dgm:prSet presAssocID="{F4918D11-EE46-444C-8011-9580AA999998}" presName="node" presStyleLbl="node1" presStyleIdx="2" presStyleCnt="3">
        <dgm:presLayoutVars>
          <dgm:bulletEnabled val="1"/>
        </dgm:presLayoutVars>
      </dgm:prSet>
      <dgm:spPr/>
      <dgm:t>
        <a:bodyPr/>
        <a:lstStyle/>
        <a:p>
          <a:endParaRPr lang="en-US"/>
        </a:p>
      </dgm:t>
    </dgm:pt>
  </dgm:ptLst>
  <dgm:cxnLst>
    <dgm:cxn modelId="{DA061129-F677-474D-9432-9DEE4AC1A454}" srcId="{E477A23C-C1CF-4CEB-AFE8-9062C35F9F96}" destId="{A078685C-571B-4827-A5B7-9F9307C9DFE7}" srcOrd="1" destOrd="0" parTransId="{C8124DCE-2496-4725-B918-BBD6EA9FEEFA}" sibTransId="{EC2B2481-7C3D-469D-B91B-7B601BDE2BED}"/>
    <dgm:cxn modelId="{8D56C84D-2B1B-41A2-AA9D-3C92AA202480}" type="presOf" srcId="{9642AA4A-E84F-4671-8881-7C47A0B771F2}" destId="{476DEBC8-A541-49BC-83DF-659A0766F659}" srcOrd="1" destOrd="0" presId="urn:microsoft.com/office/officeart/2005/8/layout/process1"/>
    <dgm:cxn modelId="{853ED80E-9A0E-4421-8E3D-EEF0246482BF}" type="presOf" srcId="{EED1E1E7-E97C-480C-9B39-3B0A90A7474C}" destId="{FA12CEAE-D769-4D69-9C85-72E70A39DAB6}"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CC7CD70-4E84-4CF1-BFE7-6C544842043B}" type="presOf" srcId="{E477A23C-C1CF-4CEB-AFE8-9062C35F9F96}" destId="{B9D71F1E-F269-4FB8-B1EB-5380F2B01721}"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2C11A88F-ABEC-43D3-B262-A4603AE6B241}" type="presOf" srcId="{F4918D11-EE46-444C-8011-9580AA999998}" destId="{015B3905-68E4-4F99-9686-125498F6C741}" srcOrd="0" destOrd="0" presId="urn:microsoft.com/office/officeart/2005/8/layout/process1"/>
    <dgm:cxn modelId="{F967742E-D166-4131-AE5E-764BA7652956}" type="presOf" srcId="{EC2B2481-7C3D-469D-B91B-7B601BDE2BED}" destId="{BE592270-10C1-4564-9597-3964569DD014}"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r>
            <a:rPr lang="en-US" sz="2800"/>
            <a:t>Experience meaningfulness: the role is important in the overall scheme of things</a:t>
          </a:r>
          <a:r>
            <a:rPr lang="en-US" sz="2200"/>
            <a:t>.</a:t>
          </a:r>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a:t>Experience responsibility: how well the role 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r>
            <a:rPr lang="en-US"/>
            <a:t>Experience results: as I do the work I can see whether or not I am doing well.  </a:t>
          </a:r>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t>
        <a:bodyPr/>
        <a:lstStyle/>
        <a:p>
          <a:endParaRPr lang="en-US"/>
        </a:p>
      </dgm:t>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dgm:spPr/>
      <dgm:t>
        <a:bodyPr/>
        <a:lstStyle/>
        <a:p>
          <a:endParaRPr lang="en-US"/>
        </a:p>
      </dgm:t>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t>
        <a:bodyPr/>
        <a:lstStyle/>
        <a:p>
          <a:endParaRPr lang="en-US"/>
        </a:p>
      </dgm:t>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t>
        <a:bodyPr/>
        <a:lstStyle/>
        <a:p>
          <a:endParaRPr lang="en-US"/>
        </a:p>
      </dgm:t>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dgm:spPr/>
      <dgm:t>
        <a:bodyPr/>
        <a:lstStyle/>
        <a:p>
          <a:endParaRPr lang="en-US"/>
        </a:p>
      </dgm:t>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t>
        <a:bodyPr/>
        <a:lstStyle/>
        <a:p>
          <a:endParaRPr lang="en-US"/>
        </a:p>
      </dgm:t>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t>
        <a:bodyPr/>
        <a:lstStyle/>
        <a:p>
          <a:endParaRPr lang="en-US"/>
        </a:p>
      </dgm:t>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dgm:spPr/>
      <dgm:t>
        <a:bodyPr/>
        <a:lstStyle/>
        <a:p>
          <a:endParaRPr lang="en-US"/>
        </a:p>
      </dgm:t>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t>
        <a:bodyPr/>
        <a:lstStyle/>
        <a:p>
          <a:endParaRPr lang="en-US"/>
        </a:p>
      </dgm:t>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t>
        <a:bodyPr/>
        <a:lstStyle/>
        <a:p>
          <a:endParaRPr lang="en-US"/>
        </a:p>
      </dgm:t>
    </dgm:pt>
  </dgm:ptLst>
  <dgm:cxnLst>
    <dgm:cxn modelId="{4CC7EB76-6B7C-4A13-8EAC-1FF5B3A91561}" type="presOf" srcId="{F54753A7-373C-4E04-B1BF-B5381E2BC5F5}" destId="{D454EF46-F2C9-4843-A3BE-2886CFC46130}" srcOrd="0" destOrd="0" presId="urn:microsoft.com/office/officeart/2016/7/layout/BasicLinearProcessNumbered"/>
    <dgm:cxn modelId="{2CFA9385-4461-48D3-98E4-A7DB39D42D8A}" srcId="{44078EBB-9413-45F6-A068-82E04C2FAFEB}" destId="{5D06E232-3C8E-43E4-B96D-61A3BDCB86F2}" srcOrd="0" destOrd="0" parTransId="{72F8DF77-2D67-4047-9A1A-0AD26B2B7BDE}" sibTransId="{5A3CD12A-A6FC-4F61-94E2-373DB597B677}"/>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37416797-4DDB-4A71-9A07-25796FACF197}" type="presOf" srcId="{081765BC-DAE7-4E00-B342-F399AF412EE6}" destId="{447000D4-7301-4740-AAE6-98BFBB73FAA5}"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6034FE68-88DE-4D35-95E3-F966580BB013}" type="presOf" srcId="{FAB11332-0CBE-4342-BF29-49808C232258}" destId="{8A292FC2-B12D-4C54-B56A-99865D2C989C}"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40CC39E9-F0EC-4C6E-AAF0-D1862C588CBC}" type="presOf" srcId="{F54753A7-373C-4E04-B1BF-B5381E2BC5F5}" destId="{54272EED-0152-4B3D-A290-EE0D9ABFCC94}" srcOrd="1" destOrd="0" presId="urn:microsoft.com/office/officeart/2016/7/layout/BasicLinearProcessNumbered"/>
    <dgm:cxn modelId="{9A81F802-A050-4D5C-8793-673DFBB6F904}" type="presOf" srcId="{9B203566-8EFE-4CAE-A2C3-FCBFC5A4344E}" destId="{31BE0066-C7A2-449F-96B1-D7CA5706F75A}"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6" y="1826242"/>
          <a:ext cx="2916014" cy="174960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a:t>1. Issue Background</a:t>
          </a:r>
        </a:p>
      </dsp:txBody>
      <dsp:txXfrm>
        <a:off x="61000" y="1877486"/>
        <a:ext cx="2813526" cy="1647120"/>
      </dsp:txXfrm>
    </dsp:sp>
    <dsp:sp modelId="{292648A1-234E-4024-9A3B-15177588BA35}">
      <dsp:nvSpPr>
        <dsp:cNvPr id="0" name=""/>
        <dsp:cNvSpPr/>
      </dsp:nvSpPr>
      <dsp:spPr>
        <a:xfrm>
          <a:off x="3217371" y="2339461"/>
          <a:ext cx="618195" cy="72317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endParaRPr lang="en-US" sz="2700" kern="1200"/>
        </a:p>
      </dsp:txBody>
      <dsp:txXfrm>
        <a:off x="3217371" y="2484095"/>
        <a:ext cx="432737" cy="433903"/>
      </dsp:txXfrm>
    </dsp:sp>
    <dsp:sp modelId="{AD880890-F770-4BE0-B3D8-72C6D5FF16B4}">
      <dsp:nvSpPr>
        <dsp:cNvPr id="0" name=""/>
        <dsp:cNvSpPr/>
      </dsp:nvSpPr>
      <dsp:spPr>
        <a:xfrm>
          <a:off x="4092176" y="1826242"/>
          <a:ext cx="2916014" cy="174960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a:t>2. System Landscape</a:t>
          </a:r>
        </a:p>
      </dsp:txBody>
      <dsp:txXfrm>
        <a:off x="4143420" y="1877486"/>
        <a:ext cx="2813526" cy="1647120"/>
      </dsp:txXfrm>
    </dsp:sp>
    <dsp:sp modelId="{BE592270-10C1-4564-9597-3964569DD014}">
      <dsp:nvSpPr>
        <dsp:cNvPr id="0" name=""/>
        <dsp:cNvSpPr/>
      </dsp:nvSpPr>
      <dsp:spPr>
        <a:xfrm>
          <a:off x="7299792" y="2339461"/>
          <a:ext cx="618195" cy="72317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endParaRPr lang="en-US" sz="2700" kern="1200"/>
        </a:p>
      </dsp:txBody>
      <dsp:txXfrm>
        <a:off x="7299792" y="2484095"/>
        <a:ext cx="432737" cy="433903"/>
      </dsp:txXfrm>
    </dsp:sp>
    <dsp:sp modelId="{015B3905-68E4-4F99-9686-125498F6C741}">
      <dsp:nvSpPr>
        <dsp:cNvPr id="0" name=""/>
        <dsp:cNvSpPr/>
      </dsp:nvSpPr>
      <dsp:spPr>
        <a:xfrm>
          <a:off x="8174596" y="1826242"/>
          <a:ext cx="2916014" cy="174960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a:t>3. Identify &amp; Analyze Target(s)</a:t>
          </a:r>
        </a:p>
      </dsp:txBody>
      <dsp:txXfrm>
        <a:off x="8225840" y="1877486"/>
        <a:ext cx="2813526" cy="1647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0"/>
          <a:ext cx="3405511" cy="44522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244600">
            <a:lnSpc>
              <a:spcPct val="90000"/>
            </a:lnSpc>
            <a:spcBef>
              <a:spcPct val="0"/>
            </a:spcBef>
            <a:spcAft>
              <a:spcPct val="35000"/>
            </a:spcAft>
          </a:pPr>
          <a:r>
            <a:rPr lang="en-US" sz="2800" kern="1200"/>
            <a:t>Experience meaningfulness: the role is important in the overall scheme of things</a:t>
          </a:r>
          <a:r>
            <a:rPr lang="en-US" sz="2200" kern="1200"/>
            <a:t>.</a:t>
          </a:r>
        </a:p>
      </dsp:txBody>
      <dsp:txXfrm>
        <a:off x="0" y="1691851"/>
        <a:ext cx="3405511" cy="2671344"/>
      </dsp:txXfrm>
    </dsp:sp>
    <dsp:sp modelId="{165C8E30-6ED3-468E-A277-F0D4CF41CCFB}">
      <dsp:nvSpPr>
        <dsp:cNvPr id="0" name=""/>
        <dsp:cNvSpPr/>
      </dsp:nvSpPr>
      <dsp:spPr>
        <a:xfrm>
          <a:off x="1034919" y="445223"/>
          <a:ext cx="1335672" cy="133567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1</a:t>
          </a:r>
        </a:p>
      </dsp:txBody>
      <dsp:txXfrm>
        <a:off x="1230524" y="640828"/>
        <a:ext cx="944462" cy="944462"/>
      </dsp:txXfrm>
    </dsp:sp>
    <dsp:sp modelId="{2FFE5B83-67AD-4325-96BB-AACB36576666}">
      <dsp:nvSpPr>
        <dsp:cNvPr id="0" name=""/>
        <dsp:cNvSpPr/>
      </dsp:nvSpPr>
      <dsp:spPr>
        <a:xfrm>
          <a:off x="0" y="4452168"/>
          <a:ext cx="3405511"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3746063" y="0"/>
          <a:ext cx="3405511" cy="44522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155700">
            <a:lnSpc>
              <a:spcPct val="90000"/>
            </a:lnSpc>
            <a:spcBef>
              <a:spcPct val="0"/>
            </a:spcBef>
            <a:spcAft>
              <a:spcPct val="35000"/>
            </a:spcAft>
          </a:pPr>
          <a:r>
            <a:rPr lang="en-US" sz="2600" kern="1200"/>
            <a:t>Experience responsibility: how well the role gets done is up to me.</a:t>
          </a:r>
        </a:p>
      </dsp:txBody>
      <dsp:txXfrm>
        <a:off x="3746063" y="1691851"/>
        <a:ext cx="3405511" cy="2671344"/>
      </dsp:txXfrm>
    </dsp:sp>
    <dsp:sp modelId="{8A292FC2-B12D-4C54-B56A-99865D2C989C}">
      <dsp:nvSpPr>
        <dsp:cNvPr id="0" name=""/>
        <dsp:cNvSpPr/>
      </dsp:nvSpPr>
      <dsp:spPr>
        <a:xfrm>
          <a:off x="4780983" y="445223"/>
          <a:ext cx="1335672" cy="1335672"/>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2</a:t>
          </a:r>
        </a:p>
      </dsp:txBody>
      <dsp:txXfrm>
        <a:off x="4976588" y="640828"/>
        <a:ext cx="944462" cy="944462"/>
      </dsp:txXfrm>
    </dsp:sp>
    <dsp:sp modelId="{37D9B9A8-C3B6-40F5-8604-C9A41A854679}">
      <dsp:nvSpPr>
        <dsp:cNvPr id="0" name=""/>
        <dsp:cNvSpPr/>
      </dsp:nvSpPr>
      <dsp:spPr>
        <a:xfrm>
          <a:off x="3746063" y="4452168"/>
          <a:ext cx="3405511"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7492126" y="0"/>
          <a:ext cx="3405511" cy="445224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lvl="0" algn="l" defTabSz="1155700">
            <a:lnSpc>
              <a:spcPct val="90000"/>
            </a:lnSpc>
            <a:spcBef>
              <a:spcPct val="0"/>
            </a:spcBef>
            <a:spcAft>
              <a:spcPct val="35000"/>
            </a:spcAft>
          </a:pPr>
          <a:r>
            <a:rPr lang="en-US" sz="2600" kern="1200"/>
            <a:t>Experience results: as I do the work I can see whether or not I am doing well.  </a:t>
          </a:r>
        </a:p>
      </dsp:txBody>
      <dsp:txXfrm>
        <a:off x="7492126" y="1691851"/>
        <a:ext cx="3405511" cy="2671344"/>
      </dsp:txXfrm>
    </dsp:sp>
    <dsp:sp modelId="{31BE0066-C7A2-449F-96B1-D7CA5706F75A}">
      <dsp:nvSpPr>
        <dsp:cNvPr id="0" name=""/>
        <dsp:cNvSpPr/>
      </dsp:nvSpPr>
      <dsp:spPr>
        <a:xfrm>
          <a:off x="8527046" y="445223"/>
          <a:ext cx="1335672" cy="1335672"/>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lvl="0" algn="ctr" defTabSz="2133600">
            <a:lnSpc>
              <a:spcPct val="90000"/>
            </a:lnSpc>
            <a:spcBef>
              <a:spcPct val="0"/>
            </a:spcBef>
            <a:spcAft>
              <a:spcPct val="35000"/>
            </a:spcAft>
          </a:pPr>
          <a:r>
            <a:rPr lang="en-US" sz="4800" kern="1200"/>
            <a:t>3</a:t>
          </a:r>
        </a:p>
      </dsp:txBody>
      <dsp:txXfrm>
        <a:off x="8722651" y="640828"/>
        <a:ext cx="944462" cy="944462"/>
      </dsp:txXfrm>
    </dsp:sp>
    <dsp:sp modelId="{3716BEA9-4356-4320-8CEF-FEC3411C0AB1}">
      <dsp:nvSpPr>
        <dsp:cNvPr id="0" name=""/>
        <dsp:cNvSpPr/>
      </dsp:nvSpPr>
      <dsp:spPr>
        <a:xfrm>
          <a:off x="7492126" y="4452168"/>
          <a:ext cx="3405511"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6/20/2025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6/20/2025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522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0802718fc5_0_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We know that the word ‘coaching’ gets used a lot these days. There’s life coaching, there’s athletic coaching, some of us might work with a personal trainer who coaches, and you can find a ton of coaching books written for corporate executives.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And some of you might have practiced or experienced the kind of coaching we </a:t>
            </a:r>
            <a:r>
              <a:rPr lang="en" i="1">
                <a:solidFill>
                  <a:schemeClr val="dk1"/>
                </a:solidFill>
              </a:rPr>
              <a:t>are</a:t>
            </a:r>
            <a:r>
              <a:rPr lang="en">
                <a:solidFill>
                  <a:schemeClr val="dk1"/>
                </a:solidFill>
              </a:rPr>
              <a:t> talking about – as mentor teachers or schools staff just learning your roles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But just to be clear,</a:t>
            </a:r>
            <a:r>
              <a:rPr lang="en" b="1">
                <a:solidFill>
                  <a:schemeClr val="dk1"/>
                </a:solidFill>
              </a:rPr>
              <a:t> when we say ‘campaign coaching’, we believe any time groups take collective action to change their material conditions, there are some people playing a </a:t>
            </a:r>
            <a:r>
              <a:rPr lang="en" b="1" i="1">
                <a:solidFill>
                  <a:schemeClr val="dk1"/>
                </a:solidFill>
              </a:rPr>
              <a:t>coach role, </a:t>
            </a:r>
            <a:r>
              <a:rPr lang="en" b="1">
                <a:solidFill>
                  <a:schemeClr val="dk1"/>
                </a:solidFill>
              </a:rPr>
              <a:t>intentionally trying to develop the insights and skills of their peers, mentees and even top leaders to help empower and grow people to become independent to lead their own campaigns</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We’re especially inspired by US social movements that made widespread use of volunteer-based leadership development networks</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 unionists, we are constantly… building agency, scaling movements, whereas with directive coaching you’re teaching dependence…”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 a mentor coach, you are task to ask questions and provide supports that will lead to locals building agency, engaging a variety of people, and creating campaigns that they can own and execute</a:t>
            </a:r>
            <a:endParaRPr/>
          </a:p>
        </p:txBody>
      </p:sp>
    </p:spTree>
    <p:extLst>
      <p:ext uri="{BB962C8B-B14F-4D97-AF65-F5344CB8AC3E}">
        <p14:creationId xmlns:p14="http://schemas.microsoft.com/office/powerpoint/2010/main" val="4202743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215f98ad84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Right now, I am going to ask you to close your eyes….Think of…</a:t>
            </a:r>
            <a:endParaRPr/>
          </a:p>
          <a:p>
            <a:pPr marL="0" lvl="0" indent="0" algn="l" rtl="0">
              <a:spcBef>
                <a:spcPts val="0"/>
              </a:spcBef>
              <a:spcAft>
                <a:spcPts val="0"/>
              </a:spcAft>
              <a:buNone/>
            </a:pPr>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“Think of an experience you’ve had of effective coaching, or being supported by someone – this could have been an athletic coach, a teacher mentor, or anyone else in your life who supported you to learn and grow in some way. What’s a </a:t>
            </a:r>
            <a:r>
              <a:rPr lang="en" i="1">
                <a:solidFill>
                  <a:schemeClr val="dk1"/>
                </a:solidFill>
              </a:rPr>
              <a:t>moment</a:t>
            </a:r>
            <a:r>
              <a:rPr lang="en">
                <a:solidFill>
                  <a:schemeClr val="dk1"/>
                </a:solidFill>
              </a:rPr>
              <a:t> you remember them providing a kind of support that exemplifies the role of a coach?...(continue closed eye in your own style)”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were you feeling as you came into coaching? How did you feel leaving the coaching session?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did they say? And if you can’t remember - what has stuck with you now that this is the moment you’re recalling?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You can open your eyes….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48126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8bdc8817d8_0_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10 minutes total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We are now going to go to breakout rooms to break into pairs. </a:t>
            </a:r>
            <a:endParaRPr b="1">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First, introduce yourself, briefly. Then, share with your partner a little about your experience: What did the coach, or other person, do? What qualities did they demonstrate? </a:t>
            </a:r>
            <a:r>
              <a:rPr lang="en">
                <a:solidFill>
                  <a:schemeClr val="dk1"/>
                </a:solidFill>
              </a:rPr>
              <a:t>You will have 8 minutes, 4 minutes each.”</a:t>
            </a:r>
            <a:endParaRPr>
              <a:solidFill>
                <a:schemeClr val="dk1"/>
              </a:solidFill>
            </a:endParaRPr>
          </a:p>
          <a:p>
            <a:pPr marL="457200" lvl="0" indent="0" algn="l" rtl="0">
              <a:lnSpc>
                <a:spcPct val="115000"/>
              </a:lnSpc>
              <a:spcBef>
                <a:spcPts val="0"/>
              </a:spcBef>
              <a:spcAft>
                <a:spcPts val="0"/>
              </a:spcAft>
              <a:buNone/>
            </a:pPr>
            <a:endParaRPr b="1">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Cofacilitator</a:t>
            </a:r>
            <a:r>
              <a:rPr lang="en">
                <a:solidFill>
                  <a:schemeClr val="dk1"/>
                </a:solidFill>
              </a:rPr>
              <a:t> paste in chat: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t>
            </a:r>
            <a:br>
              <a:rPr lang="en">
                <a:solidFill>
                  <a:schemeClr val="dk1"/>
                </a:solidFill>
              </a:rPr>
            </a:br>
            <a:r>
              <a:rPr lang="en">
                <a:solidFill>
                  <a:schemeClr val="dk1"/>
                </a:solidFill>
              </a:rPr>
              <a:t>Introduce yourself, briefly. Share a little about your experience: What did the coach (or other person) do? What qualities did they demonstrate?</a:t>
            </a:r>
            <a:endParaRPr strike="sngStrike">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extLst>
      <p:ext uri="{BB962C8B-B14F-4D97-AF65-F5344CB8AC3E}">
        <p14:creationId xmlns:p14="http://schemas.microsoft.com/office/powerpoint/2010/main" val="2990472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06e15c15de_0_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8745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06e15c15de_0_24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 minutes</a:t>
            </a:r>
            <a:endParaRPr/>
          </a:p>
          <a:p>
            <a:pPr marL="0" lvl="0" indent="0" algn="l" rtl="0">
              <a:spcBef>
                <a:spcPts val="0"/>
              </a:spcBef>
              <a:spcAft>
                <a:spcPts val="0"/>
              </a:spcAft>
              <a:buNone/>
            </a:pPr>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This is the framework for  campaigner skills and why coach them.</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Campaigners can… (Slide)</a:t>
            </a:r>
            <a:endParaRPr b="1">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Read a political landscape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Assess their potential allies and opponents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“Cut an issue” from a big problem to a set a of winnable (local) demands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Pick fights that will build our base and develop new leaders</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Use a tactic sequence to create a crisis for our targets </a:t>
            </a:r>
            <a:endParaRPr/>
          </a:p>
        </p:txBody>
      </p:sp>
    </p:spTree>
    <p:extLst>
      <p:ext uri="{BB962C8B-B14F-4D97-AF65-F5344CB8AC3E}">
        <p14:creationId xmlns:p14="http://schemas.microsoft.com/office/powerpoint/2010/main" val="66390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2171465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2375993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e2d5c276c5_0_6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2e2d5c276c5_0_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72727"/>
              </a:lnSpc>
              <a:spcBef>
                <a:spcPts val="0"/>
              </a:spcBef>
              <a:spcAft>
                <a:spcPts val="0"/>
              </a:spcAft>
              <a:buClr>
                <a:schemeClr val="dk1"/>
              </a:buClr>
              <a:buSzPts val="1100"/>
              <a:buFont typeface="Arial"/>
              <a:buNone/>
            </a:pPr>
            <a:r>
              <a:rPr lang="en" sz="1500">
                <a:solidFill>
                  <a:schemeClr val="dk1"/>
                </a:solidFill>
              </a:rPr>
              <a:t>-</a:t>
            </a:r>
            <a:r>
              <a:rPr lang="en" sz="1500">
                <a:solidFill>
                  <a:schemeClr val="dk1"/>
                </a:solidFill>
                <a:latin typeface="Times New Roman"/>
                <a:ea typeface="Times New Roman"/>
                <a:cs typeface="Times New Roman"/>
                <a:sym typeface="Times New Roman"/>
              </a:rPr>
              <a:t> </a:t>
            </a:r>
            <a:r>
              <a:rPr lang="en" sz="1500">
                <a:solidFill>
                  <a:schemeClr val="dk1"/>
                </a:solidFill>
              </a:rPr>
              <a:t>When looking at effective teams, we should be paying attention to the </a:t>
            </a:r>
            <a:r>
              <a:rPr lang="en" sz="1500" b="1">
                <a:solidFill>
                  <a:schemeClr val="dk1"/>
                </a:solidFill>
              </a:rPr>
              <a:t>conditions </a:t>
            </a:r>
            <a:r>
              <a:rPr lang="en" sz="1500">
                <a:solidFill>
                  <a:schemeClr val="dk1"/>
                </a:solidFill>
              </a:rPr>
              <a:t>that make a great team, the </a:t>
            </a:r>
            <a:r>
              <a:rPr lang="en" sz="1500" b="1">
                <a:solidFill>
                  <a:schemeClr val="dk1"/>
                </a:solidFill>
              </a:rPr>
              <a:t>steps</a:t>
            </a:r>
            <a:r>
              <a:rPr lang="en" sz="1500">
                <a:solidFill>
                  <a:schemeClr val="dk1"/>
                </a:solidFill>
              </a:rPr>
              <a:t> to get there, and the </a:t>
            </a:r>
            <a:r>
              <a:rPr lang="en" sz="1500" b="1">
                <a:solidFill>
                  <a:schemeClr val="dk1"/>
                </a:solidFill>
              </a:rPr>
              <a:t>measures</a:t>
            </a:r>
            <a:r>
              <a:rPr lang="en" sz="1500">
                <a:solidFill>
                  <a:schemeClr val="dk1"/>
                </a:solidFill>
              </a:rPr>
              <a:t> that help us know we got there </a:t>
            </a:r>
            <a:r>
              <a:rPr lang="en" sz="1500">
                <a:solidFill>
                  <a:srgbClr val="FF0000"/>
                </a:solidFill>
              </a:rPr>
              <a:t>(30 sec)</a:t>
            </a:r>
            <a:endParaRPr sz="1500">
              <a:solidFill>
                <a:srgbClr val="FF0000"/>
              </a:solidFill>
            </a:endParaRPr>
          </a:p>
          <a:p>
            <a:pPr marL="457200" lvl="0" indent="0" algn="l" rtl="0">
              <a:lnSpc>
                <a:spcPct val="172727"/>
              </a:lnSpc>
              <a:spcBef>
                <a:spcPts val="0"/>
              </a:spcBef>
              <a:spcAft>
                <a:spcPts val="0"/>
              </a:spcAft>
              <a:buClr>
                <a:schemeClr val="dk1"/>
              </a:buClr>
              <a:buSzPts val="1100"/>
              <a:buFont typeface="Arial"/>
              <a:buNone/>
            </a:pPr>
            <a:r>
              <a:rPr lang="en" sz="1500">
                <a:solidFill>
                  <a:schemeClr val="dk1"/>
                </a:solidFill>
              </a:rPr>
              <a:t>-</a:t>
            </a:r>
            <a:r>
              <a:rPr lang="en" sz="1500">
                <a:solidFill>
                  <a:schemeClr val="dk1"/>
                </a:solidFill>
                <a:latin typeface="Times New Roman"/>
                <a:ea typeface="Times New Roman"/>
                <a:cs typeface="Times New Roman"/>
                <a:sym typeface="Times New Roman"/>
              </a:rPr>
              <a:t> </a:t>
            </a:r>
            <a:r>
              <a:rPr lang="en" sz="1500">
                <a:solidFill>
                  <a:schemeClr val="dk1"/>
                </a:solidFill>
              </a:rPr>
              <a:t>There is some research around this. Richard Hackman, Marshall Ganz, Ruth Wageman, out of Harvard University studied teams throughout the world, governments, sports, the military and their research is the basis for some of this thinking. </a:t>
            </a:r>
            <a:r>
              <a:rPr lang="en" sz="1500" b="1">
                <a:solidFill>
                  <a:schemeClr val="dk1"/>
                </a:solidFill>
              </a:rPr>
              <a:t>Purpose assigned</a:t>
            </a:r>
            <a:r>
              <a:rPr lang="en" sz="1500">
                <a:solidFill>
                  <a:schemeClr val="dk1"/>
                </a:solidFill>
              </a:rPr>
              <a:t> vs. </a:t>
            </a:r>
            <a:r>
              <a:rPr lang="en" sz="1500" b="1">
                <a:solidFill>
                  <a:schemeClr val="dk1"/>
                </a:solidFill>
              </a:rPr>
              <a:t>Purpose developed collectively</a:t>
            </a:r>
            <a:endParaRPr sz="1500" b="1">
              <a:solidFill>
                <a:schemeClr val="dk1"/>
              </a:solidFill>
            </a:endParaRPr>
          </a:p>
          <a:p>
            <a:pPr marL="0" lvl="0" indent="0" algn="l" rtl="0">
              <a:spcBef>
                <a:spcPts val="0"/>
              </a:spcBef>
              <a:spcAft>
                <a:spcPts val="0"/>
              </a:spcAft>
              <a:buClr>
                <a:schemeClr val="dk1"/>
              </a:buClr>
              <a:buFont typeface="Arial"/>
              <a:buNone/>
            </a:pPr>
            <a:r>
              <a:rPr lang="en" sz="1500">
                <a:solidFill>
                  <a:schemeClr val="dk1"/>
                </a:solidFill>
              </a:rPr>
              <a:t>Let’s start with the measures of an effective team</a:t>
            </a:r>
            <a:endParaRPr sz="1500">
              <a:solidFill>
                <a:schemeClr val="dk1"/>
              </a:solidFill>
            </a:endParaRPr>
          </a:p>
          <a:p>
            <a:pPr marL="0" lvl="0" indent="0" algn="l" rtl="0">
              <a:spcBef>
                <a:spcPts val="0"/>
              </a:spcBef>
              <a:spcAft>
                <a:spcPts val="0"/>
              </a:spcAft>
              <a:buClr>
                <a:schemeClr val="dk1"/>
              </a:buClr>
              <a:buFont typeface="Arial"/>
              <a:buNone/>
            </a:pPr>
            <a:endParaRPr sz="1500">
              <a:solidFill>
                <a:schemeClr val="dk1"/>
              </a:solidFill>
            </a:endParaRPr>
          </a:p>
          <a:p>
            <a:pPr marL="0" lvl="0" indent="0" algn="l" rtl="0">
              <a:spcBef>
                <a:spcPts val="0"/>
              </a:spcBef>
              <a:spcAft>
                <a:spcPts val="0"/>
              </a:spcAft>
              <a:buNone/>
            </a:pPr>
            <a:r>
              <a:rPr lang="en" sz="1500" b="1">
                <a:solidFill>
                  <a:schemeClr val="dk1"/>
                </a:solidFill>
              </a:rPr>
              <a:t>This work was done with Cabin Crews in airplanes (where they had been problems with crashes and miscommunications), Symphony Orchestras (where they were frustrated, being cogs in a wheel; Orpheus Orchestra where there’s no conductor, all led by leadership teams)</a:t>
            </a:r>
            <a:endParaRPr sz="1500" b="1">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MEASURES</a:t>
            </a:r>
            <a:endParaRPr sz="1500" b="1">
              <a:solidFill>
                <a:schemeClr val="dk1"/>
              </a:solidFill>
            </a:endParaRPr>
          </a:p>
          <a:p>
            <a:pPr marL="457200" lvl="0" indent="-298450" algn="l" rtl="0">
              <a:spcBef>
                <a:spcPts val="0"/>
              </a:spcBef>
              <a:spcAft>
                <a:spcPts val="0"/>
              </a:spcAft>
              <a:buClr>
                <a:schemeClr val="dk1"/>
              </a:buClr>
              <a:buSzPts val="1100"/>
              <a:buAutoNum type="arabicPeriod"/>
            </a:pPr>
            <a:r>
              <a:rPr lang="en" sz="1500" b="1">
                <a:solidFill>
                  <a:schemeClr val="dk1"/>
                </a:solidFill>
              </a:rPr>
              <a:t>GOALS</a:t>
            </a:r>
            <a:r>
              <a:rPr lang="en" sz="1500">
                <a:solidFill>
                  <a:schemeClr val="dk1"/>
                </a:solidFill>
              </a:rPr>
              <a:t>: </a:t>
            </a:r>
            <a:r>
              <a:rPr lang="en" sz="1590">
                <a:solidFill>
                  <a:schemeClr val="dk1"/>
                </a:solidFill>
              </a:rPr>
              <a:t>A good team </a:t>
            </a:r>
            <a:r>
              <a:rPr lang="en" sz="1590" b="1">
                <a:solidFill>
                  <a:schemeClr val="dk1"/>
                </a:solidFill>
              </a:rPr>
              <a:t>has goals</a:t>
            </a:r>
            <a:r>
              <a:rPr lang="en" sz="1590">
                <a:solidFill>
                  <a:schemeClr val="dk1"/>
                </a:solidFill>
              </a:rPr>
              <a:t> AND </a:t>
            </a:r>
            <a:r>
              <a:rPr lang="en" sz="1590" b="1">
                <a:solidFill>
                  <a:schemeClr val="dk1"/>
                </a:solidFill>
              </a:rPr>
              <a:t>takes action</a:t>
            </a:r>
            <a:r>
              <a:rPr lang="en" sz="1590">
                <a:solidFill>
                  <a:schemeClr val="dk1"/>
                </a:solidFill>
              </a:rPr>
              <a:t> </a:t>
            </a:r>
            <a:r>
              <a:rPr lang="en" sz="1590" b="1">
                <a:solidFill>
                  <a:schemeClr val="dk1"/>
                </a:solidFill>
              </a:rPr>
              <a:t>together</a:t>
            </a:r>
            <a:r>
              <a:rPr lang="en" sz="1590">
                <a:solidFill>
                  <a:schemeClr val="dk1"/>
                </a:solidFill>
              </a:rPr>
              <a:t> to achieve the goal and effect the change they want to see. </a:t>
            </a:r>
            <a:endParaRPr sz="1590">
              <a:solidFill>
                <a:schemeClr val="dk1"/>
              </a:solidFill>
            </a:endParaRPr>
          </a:p>
          <a:p>
            <a:pPr marL="457200" lvl="0" indent="-298450" algn="l" rtl="0">
              <a:spcBef>
                <a:spcPts val="0"/>
              </a:spcBef>
              <a:spcAft>
                <a:spcPts val="0"/>
              </a:spcAft>
              <a:buClr>
                <a:schemeClr val="dk1"/>
              </a:buClr>
              <a:buSzPts val="1100"/>
              <a:buAutoNum type="arabicPeriod"/>
            </a:pPr>
            <a:r>
              <a:rPr lang="en" sz="1590" b="1">
                <a:solidFill>
                  <a:schemeClr val="dk1"/>
                </a:solidFill>
              </a:rPr>
              <a:t>CAPACITY</a:t>
            </a:r>
            <a:r>
              <a:rPr lang="en" sz="1590">
                <a:solidFill>
                  <a:schemeClr val="dk1"/>
                </a:solidFill>
              </a:rPr>
              <a:t>: </a:t>
            </a:r>
            <a:r>
              <a:rPr lang="en" sz="1690">
                <a:solidFill>
                  <a:schemeClr val="dk1"/>
                </a:solidFill>
              </a:rPr>
              <a:t>An effective team also </a:t>
            </a:r>
            <a:r>
              <a:rPr lang="en" sz="1690" b="1">
                <a:solidFill>
                  <a:schemeClr val="dk1"/>
                </a:solidFill>
              </a:rPr>
              <a:t>builds capacity</a:t>
            </a:r>
            <a:r>
              <a:rPr lang="en" sz="1690">
                <a:solidFill>
                  <a:schemeClr val="dk1"/>
                </a:solidFill>
              </a:rPr>
              <a:t>. Learns </a:t>
            </a:r>
            <a:r>
              <a:rPr lang="en" sz="1690" b="1">
                <a:solidFill>
                  <a:schemeClr val="dk1"/>
                </a:solidFill>
              </a:rPr>
              <a:t>how to work together </a:t>
            </a:r>
            <a:r>
              <a:rPr lang="en" sz="1690">
                <a:solidFill>
                  <a:schemeClr val="dk1"/>
                </a:solidFill>
              </a:rPr>
              <a:t>and how to </a:t>
            </a:r>
            <a:r>
              <a:rPr lang="en" sz="1690" b="1">
                <a:solidFill>
                  <a:schemeClr val="dk1"/>
                </a:solidFill>
              </a:rPr>
              <a:t>develop new leadership</a:t>
            </a:r>
            <a:r>
              <a:rPr lang="en" sz="1690">
                <a:solidFill>
                  <a:schemeClr val="dk1"/>
                </a:solidFill>
              </a:rPr>
              <a:t> to replace them when their gone.</a:t>
            </a:r>
            <a:endParaRPr sz="1590">
              <a:solidFill>
                <a:schemeClr val="dk1"/>
              </a:solidFill>
            </a:endParaRPr>
          </a:p>
          <a:p>
            <a:pPr marL="457200" lvl="0" indent="-329565" algn="l" rtl="0">
              <a:spcBef>
                <a:spcPts val="0"/>
              </a:spcBef>
              <a:spcAft>
                <a:spcPts val="0"/>
              </a:spcAft>
              <a:buClr>
                <a:schemeClr val="dk1"/>
              </a:buClr>
              <a:buSzPts val="1590"/>
              <a:buAutoNum type="arabicPeriod"/>
            </a:pPr>
            <a:r>
              <a:rPr lang="en" sz="1590" b="1">
                <a:solidFill>
                  <a:schemeClr val="dk1"/>
                </a:solidFill>
              </a:rPr>
              <a:t>LEARNING</a:t>
            </a:r>
            <a:r>
              <a:rPr lang="en" sz="1590">
                <a:solidFill>
                  <a:schemeClr val="dk1"/>
                </a:solidFill>
              </a:rPr>
              <a:t>: </a:t>
            </a:r>
            <a:r>
              <a:rPr lang="en" sz="1600">
                <a:solidFill>
                  <a:schemeClr val="dk1"/>
                </a:solidFill>
              </a:rPr>
              <a:t>Lastly, an effective team also includes a </a:t>
            </a:r>
            <a:r>
              <a:rPr lang="en" sz="1600" b="1">
                <a:solidFill>
                  <a:schemeClr val="dk1"/>
                </a:solidFill>
              </a:rPr>
              <a:t>learning component.</a:t>
            </a:r>
            <a:r>
              <a:rPr lang="en" sz="1600">
                <a:solidFill>
                  <a:schemeClr val="dk1"/>
                </a:solidFill>
              </a:rPr>
              <a:t> One way to know if your team is effective is if you </a:t>
            </a:r>
            <a:r>
              <a:rPr lang="en" sz="1600" b="1">
                <a:solidFill>
                  <a:schemeClr val="dk1"/>
                </a:solidFill>
              </a:rPr>
              <a:t>walk away with a new skill or perspective</a:t>
            </a:r>
            <a:r>
              <a:rPr lang="en" sz="1600">
                <a:solidFill>
                  <a:schemeClr val="dk1"/>
                </a:solidFill>
              </a:rPr>
              <a:t> on how to do the work.  </a:t>
            </a:r>
            <a:endParaRPr sz="1590">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CONDITIONS</a:t>
            </a:r>
            <a:endParaRPr sz="1500" b="1">
              <a:solidFill>
                <a:schemeClr val="dk1"/>
              </a:solidFill>
            </a:endParaRPr>
          </a:p>
          <a:p>
            <a:pPr marL="457200" lvl="0" indent="-330200" algn="just" rtl="0">
              <a:spcBef>
                <a:spcPts val="0"/>
              </a:spcBef>
              <a:spcAft>
                <a:spcPts val="0"/>
              </a:spcAft>
              <a:buClr>
                <a:schemeClr val="dk1"/>
              </a:buClr>
              <a:buSzPts val="1600"/>
              <a:buAutoNum type="arabicPeriod"/>
            </a:pPr>
            <a:r>
              <a:rPr lang="en" sz="1600" b="1">
                <a:solidFill>
                  <a:schemeClr val="dk1"/>
                </a:solidFill>
              </a:rPr>
              <a:t>Your team is bounded. </a:t>
            </a:r>
            <a:r>
              <a:rPr lang="en" sz="1600">
                <a:solidFill>
                  <a:schemeClr val="dk1"/>
                </a:solidFill>
              </a:rPr>
              <a:t>You can </a:t>
            </a:r>
            <a:r>
              <a:rPr lang="en" sz="1600" b="1">
                <a:solidFill>
                  <a:schemeClr val="dk1"/>
                </a:solidFill>
              </a:rPr>
              <a:t>name the people</a:t>
            </a:r>
            <a:r>
              <a:rPr lang="en" sz="1600">
                <a:solidFill>
                  <a:schemeClr val="dk1"/>
                </a:solidFill>
              </a:rPr>
              <a:t> on it; they don’t come and go, whoever shows up doesn’t have the automatic right to participate in the team.  </a:t>
            </a:r>
            <a:endParaRPr sz="1600">
              <a:solidFill>
                <a:schemeClr val="dk1"/>
              </a:solidFill>
            </a:endParaRPr>
          </a:p>
          <a:p>
            <a:pPr marL="457200" lvl="0" indent="-330200" algn="just" rtl="0">
              <a:spcBef>
                <a:spcPts val="0"/>
              </a:spcBef>
              <a:spcAft>
                <a:spcPts val="0"/>
              </a:spcAft>
              <a:buClr>
                <a:schemeClr val="dk1"/>
              </a:buClr>
              <a:buSzPts val="1600"/>
              <a:buAutoNum type="arabicPeriod"/>
            </a:pPr>
            <a:r>
              <a:rPr lang="en" sz="1600" b="1">
                <a:solidFill>
                  <a:schemeClr val="dk1"/>
                </a:solidFill>
              </a:rPr>
              <a:t>Your team is stable.</a:t>
            </a:r>
            <a:r>
              <a:rPr lang="en" sz="1600">
                <a:solidFill>
                  <a:schemeClr val="dk1"/>
                </a:solidFill>
              </a:rPr>
              <a:t> It meets regularly. It’s not a different, random group of people every time.  Membership of the team remains constant long enough that the team learns to work together better and better; each member is fully committed to be on the team and commits consistent time and effort to it. </a:t>
            </a:r>
            <a:endParaRPr sz="1600">
              <a:solidFill>
                <a:schemeClr val="dk1"/>
              </a:solidFill>
            </a:endParaRPr>
          </a:p>
          <a:p>
            <a:pPr marL="457200" lvl="0" indent="-298450" algn="just" rtl="0">
              <a:spcBef>
                <a:spcPts val="0"/>
              </a:spcBef>
              <a:spcAft>
                <a:spcPts val="0"/>
              </a:spcAft>
              <a:buClr>
                <a:schemeClr val="dk1"/>
              </a:buClr>
              <a:buSzPts val="1100"/>
              <a:buAutoNum type="arabicPeriod"/>
            </a:pPr>
            <a:r>
              <a:rPr lang="en" sz="1600" b="1">
                <a:solidFill>
                  <a:schemeClr val="dk1"/>
                </a:solidFill>
              </a:rPr>
              <a:t>Your team is interdependent.</a:t>
            </a:r>
            <a:r>
              <a:rPr lang="en" sz="1600">
                <a:solidFill>
                  <a:schemeClr val="dk1"/>
                </a:solidFill>
              </a:rPr>
              <a:t> As on an athletic team, a string quartet, or an airplane cabin crew, the contribution that each person makes is critical to the success of the whole. Team members have a vital interest in each other’s success, looking for ways to offer support. </a:t>
            </a:r>
            <a:r>
              <a:rPr lang="en" sz="1300">
                <a:solidFill>
                  <a:schemeClr val="dk1"/>
                </a:solidFill>
              </a:rPr>
              <a:t> </a:t>
            </a:r>
            <a:endParaRPr sz="1300">
              <a:solidFill>
                <a:schemeClr val="dk1"/>
              </a:solidFill>
            </a:endParaRPr>
          </a:p>
          <a:p>
            <a:pPr marL="0" lvl="0" indent="0" algn="l" rtl="0">
              <a:spcBef>
                <a:spcPts val="1200"/>
              </a:spcBef>
              <a:spcAft>
                <a:spcPts val="0"/>
              </a:spcAft>
              <a:buNone/>
            </a:pPr>
            <a:endParaRPr>
              <a:solidFill>
                <a:schemeClr val="dk1"/>
              </a:solidFill>
            </a:endParaRPr>
          </a:p>
          <a:p>
            <a:pPr marL="0" lvl="0" indent="0" algn="l" rtl="0">
              <a:spcBef>
                <a:spcPts val="0"/>
              </a:spcBef>
              <a:spcAft>
                <a:spcPts val="0"/>
              </a:spcAft>
              <a:buNone/>
            </a:pPr>
            <a:r>
              <a:rPr lang="en" sz="1600" b="1">
                <a:solidFill>
                  <a:schemeClr val="dk1"/>
                </a:solidFill>
              </a:rPr>
              <a:t>Finally, there are 3 Steps to reach these measures. </a:t>
            </a:r>
            <a:endParaRPr sz="1600" b="1">
              <a:solidFill>
                <a:schemeClr val="dk1"/>
              </a:solidFill>
            </a:endParaRPr>
          </a:p>
          <a:p>
            <a:pPr marL="0" lvl="0" indent="0" algn="l" rtl="0">
              <a:spcBef>
                <a:spcPts val="0"/>
              </a:spcBef>
              <a:spcAft>
                <a:spcPts val="0"/>
              </a:spcAft>
              <a:buNone/>
            </a:pP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Crafting a SHARED PURPOSE. </a:t>
            </a: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Developing SHARED NORMS/COMMUNITY AGREEMENTS.</a:t>
            </a: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And establishing INTERDEPENDENT ROLES.</a:t>
            </a:r>
            <a:endParaRPr sz="1300">
              <a:solidFill>
                <a:schemeClr val="dk1"/>
              </a:solidFill>
            </a:endParaRPr>
          </a:p>
        </p:txBody>
      </p:sp>
    </p:spTree>
    <p:extLst>
      <p:ext uri="{BB962C8B-B14F-4D97-AF65-F5344CB8AC3E}">
        <p14:creationId xmlns:p14="http://schemas.microsoft.com/office/powerpoint/2010/main" val="2615429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2e2d5c276c5_0_25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2e2d5c276c5_0_2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964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2e2d5c276c5_0_20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2e2d5c276c5_0_20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first step is developing a shared purpose.</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r>
              <a:rPr lang="en" sz="1500" b="1">
                <a:solidFill>
                  <a:schemeClr val="dk1"/>
                </a:solidFill>
              </a:rPr>
              <a:t>How many of you have had an experience trying to create a purpose statement for a team or organization you’ve been a part of?</a:t>
            </a:r>
            <a:endParaRPr sz="1500" b="1">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Was that like a walk in the park?</a:t>
            </a:r>
            <a:r>
              <a:rPr lang="en" sz="1500">
                <a:solidFill>
                  <a:schemeClr val="dk1"/>
                </a:solidFill>
              </a:rPr>
              <a:t> No. Once you got there, did it give your team clarity about the goals you were working towards? </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r>
              <a:rPr lang="en" sz="1500">
                <a:solidFill>
                  <a:schemeClr val="dk1"/>
                </a:solidFill>
              </a:rPr>
              <a:t>So definitely worthwhile. In breakouts, you’ll have a chance to try this out. We’ll develop a statement using the What, How, and Who. Focusing on the shared purpose – why we’re together  doing the work, how we want to achieve that purpose together, and who our people are.</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Purpose is an interaction between these three things</a:t>
            </a: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Who</a:t>
            </a:r>
            <a:r>
              <a:rPr lang="en" sz="1500">
                <a:solidFill>
                  <a:schemeClr val="dk1"/>
                </a:solidFill>
              </a:rPr>
              <a:t> – Who are we engaging to do this work with? How can we be specific in naming our people?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What — what is our north star? </a:t>
            </a:r>
            <a:r>
              <a:rPr lang="en" sz="1500">
                <a:solidFill>
                  <a:schemeClr val="dk1"/>
                </a:solidFill>
              </a:rPr>
              <a:t>What broadly must occur in our world for it to look a little more like what we want? What part of that work are we taking on as a team? This should feel motivational to you as a team.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How</a:t>
            </a:r>
            <a:r>
              <a:rPr lang="en" sz="1500">
                <a:solidFill>
                  <a:schemeClr val="dk1"/>
                </a:solidFill>
              </a:rPr>
              <a:t> – What kinds of activities will engage them in? </a:t>
            </a:r>
            <a:endParaRPr sz="1500">
              <a:solidFill>
                <a:schemeClr val="dk1"/>
              </a:solidFill>
            </a:endParaRPr>
          </a:p>
          <a:p>
            <a:pPr marL="914400" lvl="1" indent="-323850" algn="l" rtl="0">
              <a:lnSpc>
                <a:spcPct val="115000"/>
              </a:lnSpc>
              <a:spcBef>
                <a:spcPts val="0"/>
              </a:spcBef>
              <a:spcAft>
                <a:spcPts val="0"/>
              </a:spcAft>
              <a:buClr>
                <a:schemeClr val="dk1"/>
              </a:buClr>
              <a:buSzPts val="1500"/>
              <a:buAutoNum type="alphaLcPeriod"/>
            </a:pPr>
            <a:r>
              <a:rPr lang="en" sz="1500">
                <a:solidFill>
                  <a:schemeClr val="dk1"/>
                </a:solidFill>
              </a:rPr>
              <a:t>(organizing activities) – in an organizing language, what kinds of activities allow for our group to achieve the purpose we’ve set forth.</a:t>
            </a: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 </a:t>
            </a:r>
            <a:endParaRPr sz="1500">
              <a:solidFill>
                <a:schemeClr val="dk1"/>
              </a:solidFill>
            </a:endParaRPr>
          </a:p>
          <a:p>
            <a:pPr marL="0" lvl="0" indent="0" algn="l" rtl="0">
              <a:spcBef>
                <a:spcPts val="0"/>
              </a:spcBef>
              <a:spcAft>
                <a:spcPts val="0"/>
              </a:spcAft>
              <a:buNone/>
            </a:pPr>
            <a:endParaRPr sz="1500">
              <a:solidFill>
                <a:schemeClr val="dk1"/>
              </a:solidFill>
            </a:endParaRPr>
          </a:p>
        </p:txBody>
      </p:sp>
    </p:spTree>
    <p:extLst>
      <p:ext uri="{BB962C8B-B14F-4D97-AF65-F5344CB8AC3E}">
        <p14:creationId xmlns:p14="http://schemas.microsoft.com/office/powerpoint/2010/main" val="2621676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2e2d5c276c5_0_28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2e2d5c276c5_0_2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5988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e2d5c276c5_0_2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2e2d5c276c5_0_2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7375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2e2d5c276c5_0_2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2e2d5c276c5_0_2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0962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2e2d5c276c5_0_2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2e2d5c276c5_0_2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9621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2e2d5c276c5_0_2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2e2d5c276c5_0_2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339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2534002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0937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2970412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4059236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extLst>
      <p:ext uri="{BB962C8B-B14F-4D97-AF65-F5344CB8AC3E}">
        <p14:creationId xmlns:p14="http://schemas.microsoft.com/office/powerpoint/2010/main" val="783028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40</a:t>
            </a:fld>
            <a:endParaRPr/>
          </a:p>
        </p:txBody>
      </p:sp>
    </p:spTree>
    <p:extLst>
      <p:ext uri="{BB962C8B-B14F-4D97-AF65-F5344CB8AC3E}">
        <p14:creationId xmlns:p14="http://schemas.microsoft.com/office/powerpoint/2010/main" val="1669347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extLst>
      <p:ext uri="{BB962C8B-B14F-4D97-AF65-F5344CB8AC3E}">
        <p14:creationId xmlns:p14="http://schemas.microsoft.com/office/powerpoint/2010/main" val="424444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B612BC2A-9B21-69D1-D268-2331355BF044}"/>
            </a:ext>
          </a:extLst>
        </p:cNvPr>
        <p:cNvGrpSpPr/>
        <p:nvPr/>
      </p:nvGrpSpPr>
      <p:grpSpPr>
        <a:xfrm>
          <a:off x="0" y="0"/>
          <a:ext cx="0" cy="0"/>
          <a:chOff x="0" y="0"/>
          <a:chExt cx="0" cy="0"/>
        </a:xfrm>
      </p:grpSpPr>
      <p:sp>
        <p:nvSpPr>
          <p:cNvPr id="270" name="Google Shape;270;p20:notes">
            <a:extLst>
              <a:ext uri="{FF2B5EF4-FFF2-40B4-BE49-F238E27FC236}">
                <a16:creationId xmlns:a16="http://schemas.microsoft.com/office/drawing/2014/main" id="{64E79CDB-6FA0-D65C-711A-2FE2D3A3BFE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a:extLst>
              <a:ext uri="{FF2B5EF4-FFF2-40B4-BE49-F238E27FC236}">
                <a16:creationId xmlns:a16="http://schemas.microsoft.com/office/drawing/2014/main" id="{FA68A089-CECF-A1D9-E8A4-6C702E03568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a:extLst>
              <a:ext uri="{FF2B5EF4-FFF2-40B4-BE49-F238E27FC236}">
                <a16:creationId xmlns:a16="http://schemas.microsoft.com/office/drawing/2014/main" id="{82C3BABE-5EFB-D15E-0EA9-51548230C3F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44</a:t>
            </a:fld>
            <a:endParaRPr/>
          </a:p>
        </p:txBody>
      </p:sp>
    </p:spTree>
    <p:extLst>
      <p:ext uri="{BB962C8B-B14F-4D97-AF65-F5344CB8AC3E}">
        <p14:creationId xmlns:p14="http://schemas.microsoft.com/office/powerpoint/2010/main" val="1906068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50</a:t>
            </a:fld>
            <a:endParaRPr/>
          </a:p>
        </p:txBody>
      </p:sp>
    </p:spTree>
    <p:extLst>
      <p:ext uri="{BB962C8B-B14F-4D97-AF65-F5344CB8AC3E}">
        <p14:creationId xmlns:p14="http://schemas.microsoft.com/office/powerpoint/2010/main" val="3716183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51</a:t>
            </a:fld>
            <a:endParaRPr/>
          </a:p>
        </p:txBody>
      </p:sp>
    </p:spTree>
    <p:extLst>
      <p:ext uri="{BB962C8B-B14F-4D97-AF65-F5344CB8AC3E}">
        <p14:creationId xmlns:p14="http://schemas.microsoft.com/office/powerpoint/2010/main" val="15308679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52</a:t>
            </a:fld>
            <a:endParaRPr/>
          </a:p>
        </p:txBody>
      </p:sp>
    </p:spTree>
    <p:extLst>
      <p:ext uri="{BB962C8B-B14F-4D97-AF65-F5344CB8AC3E}">
        <p14:creationId xmlns:p14="http://schemas.microsoft.com/office/powerpoint/2010/main" val="35459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DD6595E-B6C3-7AE5-2AA8-FF50BD3D4CAC}"/>
            </a:ext>
          </a:extLst>
        </p:cNvPr>
        <p:cNvGrpSpPr/>
        <p:nvPr/>
      </p:nvGrpSpPr>
      <p:grpSpPr>
        <a:xfrm>
          <a:off x="0" y="0"/>
          <a:ext cx="0" cy="0"/>
          <a:chOff x="0" y="0"/>
          <a:chExt cx="0" cy="0"/>
        </a:xfrm>
      </p:grpSpPr>
      <p:sp>
        <p:nvSpPr>
          <p:cNvPr id="270" name="Google Shape;270;p20:notes">
            <a:extLst>
              <a:ext uri="{FF2B5EF4-FFF2-40B4-BE49-F238E27FC236}">
                <a16:creationId xmlns:a16="http://schemas.microsoft.com/office/drawing/2014/main" id="{F56E9A68-E95B-6CE1-71DD-27F8F55566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a:extLst>
              <a:ext uri="{FF2B5EF4-FFF2-40B4-BE49-F238E27FC236}">
                <a16:creationId xmlns:a16="http://schemas.microsoft.com/office/drawing/2014/main" id="{7357AACB-6807-A790-710D-78888DD698A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a:extLst>
              <a:ext uri="{FF2B5EF4-FFF2-40B4-BE49-F238E27FC236}">
                <a16:creationId xmlns:a16="http://schemas.microsoft.com/office/drawing/2014/main" id="{D20BE2FD-6CD2-F55B-F5FF-EE9CE5EFF5A5}"/>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55</a:t>
            </a:fld>
            <a:endParaRPr/>
          </a:p>
        </p:txBody>
      </p:sp>
    </p:spTree>
    <p:extLst>
      <p:ext uri="{BB962C8B-B14F-4D97-AF65-F5344CB8AC3E}">
        <p14:creationId xmlns:p14="http://schemas.microsoft.com/office/powerpoint/2010/main" val="9516758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Yvie J: </a:t>
            </a:r>
            <a:endParaRPr lang="en-US">
              <a:solidFill>
                <a:srgbClr val="000000"/>
              </a:solidFill>
              <a:latin typeface="Calibri"/>
              <a:cs typeface="Calibri"/>
            </a:endParaRPr>
          </a:p>
          <a:p>
            <a:r>
              <a:rPr lang="en-US" sz="1800">
                <a:solidFill>
                  <a:srgbClr val="000000"/>
                </a:solidFill>
                <a:latin typeface="Calibri"/>
                <a:cs typeface="Calibri"/>
              </a:rPr>
              <a:t>Now</a:t>
            </a:r>
            <a:r>
              <a:rPr lang="en-US" sz="1800" b="0" i="0">
                <a:solidFill>
                  <a:srgbClr val="000000"/>
                </a:solidFill>
                <a:effectLst/>
                <a:latin typeface="Calibri"/>
                <a:cs typeface="Calibri"/>
              </a:rPr>
              <a:t> why do we do a power analysis and what is it?  </a:t>
            </a:r>
            <a:endParaRPr lang="en-US" b="0" i="0">
              <a:solidFill>
                <a:srgbClr val="000000"/>
              </a:solidFill>
              <a:effectLst/>
              <a:latin typeface="Calibri"/>
              <a:cs typeface="Calibri"/>
            </a:endParaRPr>
          </a:p>
          <a:p>
            <a:pPr fontAlgn="base">
              <a:buFont typeface="Arial" panose="020B0604020202020204" pitchFamily="34" charset="0"/>
              <a:buChar char="•"/>
            </a:pPr>
            <a:r>
              <a:rPr lang="en-US" sz="1800" b="0" i="0">
                <a:solidFill>
                  <a:srgbClr val="000000"/>
                </a:solidFill>
                <a:effectLst/>
                <a:latin typeface="Calibri"/>
                <a:ea typeface="Calibri"/>
                <a:cs typeface="Calibri"/>
              </a:rPr>
              <a:t>Power analysis is a systematic approach to understanding our own power and the power of our allies and opponents on the issue that we have identified. Doing a power analysis allows us to understand how and by whom power is being exercised to cause and maintain the problems and conditions that we seek to change. This allows us to identify and understand</a:t>
            </a:r>
            <a:r>
              <a:rPr lang="en-US" sz="1800">
                <a:solidFill>
                  <a:srgbClr val="000000"/>
                </a:solidFill>
                <a:latin typeface="Calibri"/>
                <a:ea typeface="Calibri"/>
                <a:cs typeface="Calibri"/>
              </a:rPr>
              <a:t> how to move</a:t>
            </a:r>
            <a:r>
              <a:rPr lang="en-US" sz="1800" b="0" i="0">
                <a:solidFill>
                  <a:srgbClr val="000000"/>
                </a:solidFill>
                <a:effectLst/>
                <a:latin typeface="Calibri"/>
                <a:ea typeface="Calibri"/>
                <a:cs typeface="Calibri"/>
              </a:rPr>
              <a:t> the decision maker who can give us what we want and to develop effective strategies for: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Permanently altering power relationships in favor of our communities &amp; the conditions that we seek to change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Grassroots organizing to build power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Developing Issue campaigns that BOTH help to build power AND win change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Connecting short term activities to LONG TERM goals  </a:t>
            </a: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58</a:t>
            </a:fld>
            <a:endParaRPr lang="en-US"/>
          </a:p>
        </p:txBody>
      </p:sp>
    </p:spTree>
    <p:extLst>
      <p:ext uri="{BB962C8B-B14F-4D97-AF65-F5344CB8AC3E}">
        <p14:creationId xmlns:p14="http://schemas.microsoft.com/office/powerpoint/2010/main" val="40104636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solidFill>
                  <a:srgbClr val="000000"/>
                </a:solidFill>
                <a:latin typeface="Calibri"/>
                <a:cs typeface="Calibri"/>
              </a:rPr>
              <a:t>Yvie J </a:t>
            </a:r>
          </a:p>
          <a:p>
            <a:pPr marL="0" marR="0" lvl="0" indent="0" algn="l" defTabSz="914400">
              <a:lnSpc>
                <a:spcPct val="100000"/>
              </a:lnSpc>
              <a:spcBef>
                <a:spcPts val="0"/>
              </a:spcBef>
              <a:spcAft>
                <a:spcPts val="0"/>
              </a:spcAft>
              <a:buClrTx/>
              <a:buSzTx/>
              <a:buFontTx/>
              <a:buNone/>
              <a:tabLst/>
              <a:defRPr/>
            </a:pPr>
            <a:r>
              <a:rPr lang="en-US" b="0" i="0">
                <a:solidFill>
                  <a:srgbClr val="000000"/>
                </a:solidFill>
                <a:effectLst/>
                <a:latin typeface="Calibri"/>
                <a:cs typeface="Calibri"/>
              </a:rPr>
              <a:t>Now we’ll move into Part 3 of the Power Analysis, identifying and analyzing the Target(s). </a:t>
            </a:r>
            <a:r>
              <a:rPr lang="en-US" sz="1200" b="0" i="0">
                <a:solidFill>
                  <a:srgbClr val="000000"/>
                </a:solidFill>
                <a:effectLst/>
                <a:latin typeface="Calibri"/>
                <a:cs typeface="Calibri"/>
              </a:rPr>
              <a:t>Who has an idea of what we mean by a target in the context of a campaign?  </a:t>
            </a:r>
            <a:endParaRPr lang="en-US">
              <a:latin typeface="Calibri"/>
              <a:cs typeface="Calibri"/>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59</a:t>
            </a:fld>
            <a:endParaRPr lang="en-US"/>
          </a:p>
        </p:txBody>
      </p:sp>
    </p:spTree>
    <p:extLst>
      <p:ext uri="{BB962C8B-B14F-4D97-AF65-F5344CB8AC3E}">
        <p14:creationId xmlns:p14="http://schemas.microsoft.com/office/powerpoint/2010/main" val="6222531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en-US" sz="1800">
                <a:solidFill>
                  <a:srgbClr val="000000"/>
                </a:solidFill>
                <a:latin typeface="Calibri"/>
                <a:cs typeface="Calibri"/>
              </a:rPr>
              <a:t>Yvie J </a:t>
            </a:r>
          </a:p>
          <a:p>
            <a:pPr algn="l">
              <a:buFont typeface="Arial" panose="020B0604020202020204" pitchFamily="34" charset="0"/>
              <a:buChar char="•"/>
            </a:pPr>
            <a:r>
              <a:rPr lang="en-US" sz="1800" b="0" i="0">
                <a:solidFill>
                  <a:srgbClr val="000000"/>
                </a:solidFill>
                <a:effectLst/>
                <a:latin typeface="Calibri"/>
                <a:cs typeface="Calibri"/>
              </a:rPr>
              <a:t>A target is the person who can make the decision to give you what you want. The target is the person who can meet your demands. We need to be very specific in identifying the target. A target is not an organization or a committee. A target is a person with a face, name, and an address.  </a:t>
            </a:r>
            <a:endParaRPr lang="en-US">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Once you have done the system landscape and understand the decision making process, you will be able to identify the Target.  </a:t>
            </a:r>
          </a:p>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t>60</a:t>
            </a:fld>
            <a:endParaRPr kumimoji="0"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19245884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pPr algn="l"/>
            <a:r>
              <a:rPr lang="en-US" sz="1800" b="0" i="0">
                <a:solidFill>
                  <a:srgbClr val="000000"/>
                </a:solidFill>
                <a:effectLst/>
                <a:latin typeface="Calibri"/>
                <a:cs typeface="Calibri"/>
              </a:rPr>
              <a:t>First, we need to understand our own power. There is a helpful tool for power analysis that we call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panose="020F0502020204030204" pitchFamily="34" charset="0"/>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61</a:t>
            </a:fld>
            <a:endParaRPr lang="en-US"/>
          </a:p>
        </p:txBody>
      </p:sp>
    </p:spTree>
    <p:extLst>
      <p:ext uri="{BB962C8B-B14F-4D97-AF65-F5344CB8AC3E}">
        <p14:creationId xmlns:p14="http://schemas.microsoft.com/office/powerpoint/2010/main" val="3082941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r>
              <a:rPr lang="en-US" sz="1800">
                <a:solidFill>
                  <a:srgbClr val="000000"/>
                </a:solidFill>
                <a:latin typeface="Calibri"/>
                <a:cs typeface="Calibri"/>
              </a:rPr>
              <a:t>One</a:t>
            </a:r>
            <a:r>
              <a:rPr lang="en-US" sz="1800" b="0" i="0">
                <a:solidFill>
                  <a:srgbClr val="000000"/>
                </a:solidFill>
                <a:effectLst/>
                <a:latin typeface="Calibri"/>
                <a:cs typeface="Calibri"/>
              </a:rPr>
              <a:t> helpful tool for </a:t>
            </a:r>
            <a:r>
              <a:rPr lang="en-US" sz="1800">
                <a:solidFill>
                  <a:srgbClr val="000000"/>
                </a:solidFill>
                <a:latin typeface="Calibri"/>
                <a:cs typeface="Calibri"/>
              </a:rPr>
              <a:t>completing a power</a:t>
            </a:r>
            <a:r>
              <a:rPr lang="en-US" sz="1800" b="0" i="0">
                <a:solidFill>
                  <a:srgbClr val="000000"/>
                </a:solidFill>
                <a:effectLst/>
                <a:latin typeface="Calibri"/>
                <a:cs typeface="Calibri"/>
              </a:rPr>
              <a:t> analysis </a:t>
            </a:r>
            <a:r>
              <a:rPr lang="en-US" sz="1800">
                <a:solidFill>
                  <a:srgbClr val="000000"/>
                </a:solidFill>
                <a:latin typeface="Calibri"/>
                <a:cs typeface="Calibri"/>
              </a:rPr>
              <a:t>of our own context is called</a:t>
            </a:r>
            <a:r>
              <a:rPr lang="en-US" sz="1800" b="0" i="0">
                <a:solidFill>
                  <a:srgbClr val="000000"/>
                </a:solidFill>
                <a:effectLst/>
                <a:latin typeface="Calibri"/>
                <a:cs typeface="Calibri"/>
              </a:rPr>
              <a:t>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a:ea typeface="Calibri"/>
                <a:cs typeface="Calibri"/>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62</a:t>
            </a:fld>
            <a:endParaRPr lang="en-US"/>
          </a:p>
        </p:txBody>
      </p:sp>
    </p:spTree>
    <p:extLst>
      <p:ext uri="{BB962C8B-B14F-4D97-AF65-F5344CB8AC3E}">
        <p14:creationId xmlns:p14="http://schemas.microsoft.com/office/powerpoint/2010/main" val="774959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67</a:t>
            </a:fld>
            <a:endParaRPr lang="en-US"/>
          </a:p>
        </p:txBody>
      </p:sp>
    </p:spTree>
    <p:extLst>
      <p:ext uri="{BB962C8B-B14F-4D97-AF65-F5344CB8AC3E}">
        <p14:creationId xmlns:p14="http://schemas.microsoft.com/office/powerpoint/2010/main" val="39268614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7" name="Google Shape;307;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78</a:t>
            </a:fld>
            <a:endParaRPr/>
          </a:p>
        </p:txBody>
      </p:sp>
    </p:spTree>
    <p:extLst>
      <p:ext uri="{BB962C8B-B14F-4D97-AF65-F5344CB8AC3E}">
        <p14:creationId xmlns:p14="http://schemas.microsoft.com/office/powerpoint/2010/main" val="263367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33645012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81</a:t>
            </a:fld>
            <a:endParaRPr/>
          </a:p>
        </p:txBody>
      </p:sp>
    </p:spTree>
    <p:extLst>
      <p:ext uri="{BB962C8B-B14F-4D97-AF65-F5344CB8AC3E}">
        <p14:creationId xmlns:p14="http://schemas.microsoft.com/office/powerpoint/2010/main" val="20488492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83</a:t>
            </a:fld>
            <a:endParaRPr/>
          </a:p>
        </p:txBody>
      </p:sp>
    </p:spTree>
    <p:extLst>
      <p:ext uri="{BB962C8B-B14F-4D97-AF65-F5344CB8AC3E}">
        <p14:creationId xmlns:p14="http://schemas.microsoft.com/office/powerpoint/2010/main" val="35800521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The more the courage and the more people who are acting – the more power we have.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84</a:t>
            </a:fld>
            <a:endParaRPr lang="en-US"/>
          </a:p>
        </p:txBody>
      </p:sp>
    </p:spTree>
    <p:extLst>
      <p:ext uri="{BB962C8B-B14F-4D97-AF65-F5344CB8AC3E}">
        <p14:creationId xmlns:p14="http://schemas.microsoft.com/office/powerpoint/2010/main" val="13425818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high participation, low effort and courage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85</a:t>
            </a:fld>
            <a:endParaRPr lang="en-US"/>
          </a:p>
        </p:txBody>
      </p:sp>
    </p:spTree>
    <p:extLst>
      <p:ext uri="{BB962C8B-B14F-4D97-AF65-F5344CB8AC3E}">
        <p14:creationId xmlns:p14="http://schemas.microsoft.com/office/powerpoint/2010/main" val="34339731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a lot of courage and effort but low participation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86</a:t>
            </a:fld>
            <a:endParaRPr lang="en-US"/>
          </a:p>
        </p:txBody>
      </p:sp>
    </p:spTree>
    <p:extLst>
      <p:ext uri="{BB962C8B-B14F-4D97-AF65-F5344CB8AC3E}">
        <p14:creationId xmlns:p14="http://schemas.microsoft.com/office/powerpoint/2010/main" val="493897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a:extLst>
            <a:ext uri="{FF2B5EF4-FFF2-40B4-BE49-F238E27FC236}">
              <a16:creationId xmlns:a16="http://schemas.microsoft.com/office/drawing/2014/main" id="{612D9535-2A86-319A-7A42-F1BD41F70CAD}"/>
            </a:ext>
          </a:extLst>
        </p:cNvPr>
        <p:cNvGrpSpPr/>
        <p:nvPr/>
      </p:nvGrpSpPr>
      <p:grpSpPr>
        <a:xfrm>
          <a:off x="0" y="0"/>
          <a:ext cx="0" cy="0"/>
          <a:chOff x="0" y="0"/>
          <a:chExt cx="0" cy="0"/>
        </a:xfrm>
      </p:grpSpPr>
      <p:sp>
        <p:nvSpPr>
          <p:cNvPr id="318" name="Google Shape;318;p26:notes">
            <a:extLst>
              <a:ext uri="{FF2B5EF4-FFF2-40B4-BE49-F238E27FC236}">
                <a16:creationId xmlns:a16="http://schemas.microsoft.com/office/drawing/2014/main" id="{1D2C956B-F932-D939-D1C5-92101C355A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a:extLst>
              <a:ext uri="{FF2B5EF4-FFF2-40B4-BE49-F238E27FC236}">
                <a16:creationId xmlns:a16="http://schemas.microsoft.com/office/drawing/2014/main" id="{B9F660B2-CAC2-0A34-B7C5-95CCCB92A9A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a:extLst>
              <a:ext uri="{FF2B5EF4-FFF2-40B4-BE49-F238E27FC236}">
                <a16:creationId xmlns:a16="http://schemas.microsoft.com/office/drawing/2014/main" id="{D7D26E65-9470-5959-0999-B702B797B5B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87</a:t>
            </a:fld>
            <a:endParaRPr/>
          </a:p>
        </p:txBody>
      </p:sp>
    </p:spTree>
    <p:extLst>
      <p:ext uri="{BB962C8B-B14F-4D97-AF65-F5344CB8AC3E}">
        <p14:creationId xmlns:p14="http://schemas.microsoft.com/office/powerpoint/2010/main" val="30260074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90</a:t>
            </a:fld>
            <a:endParaRPr/>
          </a:p>
        </p:txBody>
      </p:sp>
    </p:spTree>
    <p:extLst>
      <p:ext uri="{BB962C8B-B14F-4D97-AF65-F5344CB8AC3E}">
        <p14:creationId xmlns:p14="http://schemas.microsoft.com/office/powerpoint/2010/main" val="39231896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91</a:t>
            </a:fld>
            <a:endParaRPr/>
          </a:p>
        </p:txBody>
      </p:sp>
    </p:spTree>
    <p:extLst>
      <p:ext uri="{BB962C8B-B14F-4D97-AF65-F5344CB8AC3E}">
        <p14:creationId xmlns:p14="http://schemas.microsoft.com/office/powerpoint/2010/main" val="19922742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2" name="Google Shape;392;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92</a:t>
            </a:fld>
            <a:endParaRPr/>
          </a:p>
        </p:txBody>
      </p:sp>
    </p:spTree>
    <p:extLst>
      <p:ext uri="{BB962C8B-B14F-4D97-AF65-F5344CB8AC3E}">
        <p14:creationId xmlns:p14="http://schemas.microsoft.com/office/powerpoint/2010/main" val="3374917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93</a:t>
            </a:fld>
            <a:endParaRPr/>
          </a:p>
        </p:txBody>
      </p:sp>
    </p:spTree>
    <p:extLst>
      <p:ext uri="{BB962C8B-B14F-4D97-AF65-F5344CB8AC3E}">
        <p14:creationId xmlns:p14="http://schemas.microsoft.com/office/powerpoint/2010/main" val="32318669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94</a:t>
            </a:fld>
            <a:endParaRPr/>
          </a:p>
        </p:txBody>
      </p:sp>
    </p:spTree>
    <p:extLst>
      <p:ext uri="{BB962C8B-B14F-4D97-AF65-F5344CB8AC3E}">
        <p14:creationId xmlns:p14="http://schemas.microsoft.com/office/powerpoint/2010/main" val="32646432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134</a:t>
            </a:fld>
            <a:endParaRPr lang="en-US"/>
          </a:p>
        </p:txBody>
      </p:sp>
    </p:spTree>
    <p:extLst>
      <p:ext uri="{BB962C8B-B14F-4D97-AF65-F5344CB8AC3E}">
        <p14:creationId xmlns:p14="http://schemas.microsoft.com/office/powerpoint/2010/main" val="27029187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137</a:t>
            </a:fld>
            <a:endParaRPr lang="en-US"/>
          </a:p>
        </p:txBody>
      </p:sp>
    </p:spTree>
    <p:extLst>
      <p:ext uri="{BB962C8B-B14F-4D97-AF65-F5344CB8AC3E}">
        <p14:creationId xmlns:p14="http://schemas.microsoft.com/office/powerpoint/2010/main" val="2131141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139</a:t>
            </a:fld>
            <a:endParaRPr lang="en-US"/>
          </a:p>
        </p:txBody>
      </p:sp>
    </p:spTree>
    <p:extLst>
      <p:ext uri="{BB962C8B-B14F-4D97-AF65-F5344CB8AC3E}">
        <p14:creationId xmlns:p14="http://schemas.microsoft.com/office/powerpoint/2010/main" val="12821456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8d394497c7_0_51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g8d394497c7_0_518: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The first step is developing a shared purpose.</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How many of you have had an experience trying to create a purpose statement for a team or organization you’ve been a part of.</a:t>
            </a:r>
            <a:endParaRPr>
              <a:highlight>
                <a:srgbClr val="A4C2F4"/>
              </a:highlight>
            </a:endParaRPr>
          </a:p>
          <a:p>
            <a:pPr marL="0" lvl="0" indent="0" algn="l" rtl="0">
              <a:spcBef>
                <a:spcPts val="0"/>
              </a:spcBef>
              <a:spcAft>
                <a:spcPts val="0"/>
              </a:spcAft>
              <a:buNone/>
            </a:pPr>
            <a:endParaRPr>
              <a:highlight>
                <a:srgbClr val="A4C2F4"/>
              </a:highlight>
            </a:endParaRPr>
          </a:p>
          <a:p>
            <a:pPr marL="0" lvl="0" indent="0" algn="l" rtl="0">
              <a:spcBef>
                <a:spcPts val="0"/>
              </a:spcBef>
              <a:spcAft>
                <a:spcPts val="0"/>
              </a:spcAft>
              <a:buNone/>
            </a:pPr>
            <a:r>
              <a:rPr lang="en">
                <a:highlight>
                  <a:srgbClr val="A4C2F4"/>
                </a:highlight>
              </a:rPr>
              <a:t>Was that like a walk in the park? No. Once you got there, did it give your team clarity about the goals you were working towards?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So this practice is definitely worthwhile.  In breakouts, you’ll have a chance to try this out. We’ll develop a statement for the work we’re doing together by using the What, Who, and How structure.</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sz="1100"/>
              <a:t>Purpose is an interaction between these three things</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b="1"/>
              <a:t>What</a:t>
            </a:r>
            <a:r>
              <a:rPr lang="en" sz="1100"/>
              <a:t> is our north star? What broadly must occur in our world for it to look a little more like what we want? What part of that work are we taking on as a team? </a:t>
            </a:r>
            <a:endParaRPr sz="1100"/>
          </a:p>
          <a:p>
            <a:pPr marL="0" lvl="0" indent="0" algn="l" rtl="0">
              <a:lnSpc>
                <a:spcPct val="115000"/>
              </a:lnSpc>
              <a:spcBef>
                <a:spcPts val="0"/>
              </a:spcBef>
              <a:spcAft>
                <a:spcPts val="0"/>
              </a:spcAft>
              <a:buClr>
                <a:schemeClr val="dk1"/>
              </a:buClr>
              <a:buSzPts val="1100"/>
              <a:buFont typeface="Arial"/>
              <a:buNone/>
            </a:pPr>
            <a:r>
              <a:rPr lang="en" sz="1100" b="1"/>
              <a:t> </a:t>
            </a:r>
            <a:endParaRPr sz="1100" b="1"/>
          </a:p>
          <a:p>
            <a:pPr marL="0" lvl="0" indent="0" algn="l" rtl="0">
              <a:lnSpc>
                <a:spcPct val="115000"/>
              </a:lnSpc>
              <a:spcBef>
                <a:spcPts val="0"/>
              </a:spcBef>
              <a:spcAft>
                <a:spcPts val="0"/>
              </a:spcAft>
              <a:buClr>
                <a:schemeClr val="dk1"/>
              </a:buClr>
              <a:buSzPts val="1100"/>
              <a:buFont typeface="Arial"/>
              <a:buNone/>
            </a:pPr>
            <a:r>
              <a:rPr lang="en" sz="1100" b="1"/>
              <a:t>Who</a:t>
            </a:r>
            <a:r>
              <a:rPr lang="en" sz="1100"/>
              <a:t> – Who are we engaging to do this work with? How can we be specific in naming our people? What characteristics do they have in common? Remember that organizing is about enabl</a:t>
            </a:r>
            <a:r>
              <a:rPr lang="en"/>
              <a:t>ing leadership so this is about who do we plan to work with NOT who do we want to do the work for. </a:t>
            </a: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b="1"/>
              <a:t>How</a:t>
            </a:r>
            <a:r>
              <a:rPr lang="en" sz="1100"/>
              <a:t> – What kinds of activities will we engage them in? </a:t>
            </a:r>
            <a:endParaRPr sz="1100"/>
          </a:p>
          <a:p>
            <a:pPr marL="0" lvl="0" indent="0" algn="l" rtl="0">
              <a:lnSpc>
                <a:spcPct val="115000"/>
              </a:lnSpc>
              <a:spcBef>
                <a:spcPts val="0"/>
              </a:spcBef>
              <a:spcAft>
                <a:spcPts val="0"/>
              </a:spcAft>
              <a:buClr>
                <a:schemeClr val="dk1"/>
              </a:buClr>
              <a:buSzPts val="1100"/>
              <a:buFont typeface="Arial"/>
              <a:buNone/>
            </a:pPr>
            <a:r>
              <a:rPr lang="en" sz="1100"/>
              <a:t> (organizing activities) – in an organizing language, what kinds of activities allow for our group to achieve the purpose we’ve set forth.</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a:t>One key factor in creating effective shared purpose is</a:t>
            </a:r>
            <a:r>
              <a:rPr lang="en" u="sng"/>
              <a:t> knowing the difference between the “what” and the “how”</a:t>
            </a:r>
            <a:r>
              <a:rPr lang="en"/>
              <a:t>. The “what” is a statement of our </a:t>
            </a:r>
            <a:r>
              <a:rPr lang="en" b="1"/>
              <a:t>“end goal”</a:t>
            </a:r>
            <a:r>
              <a:rPr lang="en"/>
              <a:t>-- the destination that represents the world looking more like what we want. The “how” is a statement of our</a:t>
            </a:r>
            <a:r>
              <a:rPr lang="en" b="1"/>
              <a:t> “means goals”</a:t>
            </a:r>
            <a:r>
              <a:rPr lang="en"/>
              <a:t> -- the journey to get to the world we want, represented by the major organizing activities we’ll engage in along the way.</a:t>
            </a:r>
            <a:endParaRPr/>
          </a:p>
          <a:p>
            <a:pPr marL="0" lvl="0" indent="0" algn="l" rtl="0">
              <a:spcBef>
                <a:spcPts val="0"/>
              </a:spcBef>
              <a:spcAft>
                <a:spcPts val="0"/>
              </a:spcAft>
              <a:buNone/>
            </a:pPr>
            <a:endParaRPr/>
          </a:p>
        </p:txBody>
      </p:sp>
      <p:sp>
        <p:nvSpPr>
          <p:cNvPr id="563" name="Google Shape;563;g8d394497c7_0_518: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150</a:t>
            </a:fld>
            <a:endParaRPr/>
          </a:p>
        </p:txBody>
      </p:sp>
    </p:spTree>
    <p:extLst>
      <p:ext uri="{BB962C8B-B14F-4D97-AF65-F5344CB8AC3E}">
        <p14:creationId xmlns:p14="http://schemas.microsoft.com/office/powerpoint/2010/main" val="35977893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159</a:t>
            </a:fld>
            <a:endParaRPr/>
          </a:p>
        </p:txBody>
      </p:sp>
    </p:spTree>
    <p:extLst>
      <p:ext uri="{BB962C8B-B14F-4D97-AF65-F5344CB8AC3E}">
        <p14:creationId xmlns:p14="http://schemas.microsoft.com/office/powerpoint/2010/main" val="469727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160</a:t>
            </a:fld>
            <a:endParaRPr/>
          </a:p>
        </p:txBody>
      </p:sp>
    </p:spTree>
    <p:extLst>
      <p:ext uri="{BB962C8B-B14F-4D97-AF65-F5344CB8AC3E}">
        <p14:creationId xmlns:p14="http://schemas.microsoft.com/office/powerpoint/2010/main" val="3267138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163</a:t>
            </a:fld>
            <a:endParaRPr/>
          </a:p>
        </p:txBody>
      </p:sp>
    </p:spTree>
    <p:extLst>
      <p:ext uri="{BB962C8B-B14F-4D97-AF65-F5344CB8AC3E}">
        <p14:creationId xmlns:p14="http://schemas.microsoft.com/office/powerpoint/2010/main" val="38943197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912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8d394497c7_0_635: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1" name="Google Shape;661;g8d394497c7_0_635: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Have any of you been on a team where you didn’t feel a whole lot of responsibility? How did that affect your level of engagement?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Making sure to have clear roles is important. </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How about being on a team where your talents and expertise wasn’t utilized? Did that feel good?</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Much like the justice league, it would be hard for someone like batman to engage if his tactical and logisitcal skills weren’t being used. It can be isolating and ensure a lack of participation.</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Have you been on a team where you didn’t really have a role other than to show up?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Each person should know their role and the team should know it too. Each player knows how to engage and is aware of what they bring to the table. Superman brings a different perspective than the flash, their age, abilities, personalities, and background make them very unique but they are both very sure of why their on the Justice League. </a:t>
            </a:r>
            <a:endParaRPr/>
          </a:p>
        </p:txBody>
      </p:sp>
      <p:sp>
        <p:nvSpPr>
          <p:cNvPr id="662" name="Google Shape;662;g8d394497c7_0_635: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168</a:t>
            </a:fld>
            <a:endParaRPr/>
          </a:p>
        </p:txBody>
      </p:sp>
    </p:spTree>
    <p:extLst>
      <p:ext uri="{BB962C8B-B14F-4D97-AF65-F5344CB8AC3E}">
        <p14:creationId xmlns:p14="http://schemas.microsoft.com/office/powerpoint/2010/main" val="3684941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6/20/2025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6/20/2025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6/20/2025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6/20/2025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6/20/2025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6/20/2025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6/20/2025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6/20/2025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4186058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break 1">
  <p:cSld name="Section break 1">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94775" y="-10400"/>
            <a:ext cx="720212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endParaRPr>
          </a:p>
        </p:txBody>
      </p:sp>
      <p:sp>
        <p:nvSpPr>
          <p:cNvPr id="161" name="Google Shape;161;p27"/>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657182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1 1 1 1">
  <p:cSld name="Title + full width text 1 1 1 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597045" y="1072225"/>
            <a:ext cx="10994736"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29" name="Google Shape;129;p20"/>
          <p:cNvSpPr txBox="1">
            <a:spLocks noGrp="1"/>
          </p:cNvSpPr>
          <p:nvPr>
            <p:ph type="title"/>
          </p:nvPr>
        </p:nvSpPr>
        <p:spPr>
          <a:xfrm>
            <a:off x="524163" y="103600"/>
            <a:ext cx="9259988"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663427" y="1108525"/>
            <a:ext cx="10861971"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extLst>
      <p:ext uri="{BB962C8B-B14F-4D97-AF65-F5344CB8AC3E}">
        <p14:creationId xmlns:p14="http://schemas.microsoft.com/office/powerpoint/2010/main" val="3553079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ull width text">
  <p:cSld name="Title + full width text">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81526" y="103600"/>
            <a:ext cx="1159538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524163" y="1072225"/>
            <a:ext cx="11460215"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12188825"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3538435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6/20/2025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25.svg"/><Relationship Id="rId13" Type="http://schemas.microsoft.com/office/2007/relationships/diagramDrawing" Target="../diagrams/drawing1.xml"/><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diagramColors" Target="../diagrams/colors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diagramQuickStyle" Target="../diagrams/quickStyle1.xml"/><Relationship Id="rId5" Type="http://schemas.openxmlformats.org/officeDocument/2006/relationships/image" Target="../media/image21.png"/><Relationship Id="rId10" Type="http://schemas.openxmlformats.org/officeDocument/2006/relationships/diagramLayout" Target="../diagrams/layout1.xml"/><Relationship Id="rId4" Type="http://schemas.openxmlformats.org/officeDocument/2006/relationships/image" Target="../media/image21.svg"/><Relationship Id="rId9" Type="http://schemas.openxmlformats.org/officeDocument/2006/relationships/diagramData" Target="../diagrams/data1.xml"/><Relationship Id="rId14" Type="http://schemas.openxmlformats.org/officeDocument/2006/relationships/image" Target="../media/image23.png"/></Relationships>
</file>

<file path=ppt/slides/_rels/slide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microsoft.com/office/2007/relationships/hdphoto" Target="../media/hdphoto1.wdp"/></Relationships>
</file>

<file path=ppt/slides/_rels/slide9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9.xml"/></Relationships>
</file>

<file path=ppt/slides/_rels/slide1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9.xml"/></Relationships>
</file>

<file path=ppt/slides/_rels/slide1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9.xml"/></Relationships>
</file>

<file path=ppt/slides/_rels/slide14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9.xml"/></Relationships>
</file>

<file path=ppt/slides/_rels/slide1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Coaching and Leading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Baltimore, 2025</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 and Outcomes</a:t>
            </a:r>
          </a:p>
        </p:txBody>
      </p:sp>
      <p:sp>
        <p:nvSpPr>
          <p:cNvPr id="3" name="Content Placeholder 2"/>
          <p:cNvSpPr>
            <a:spLocks noGrp="1"/>
          </p:cNvSpPr>
          <p:nvPr>
            <p:ph idx="1"/>
          </p:nvPr>
        </p:nvSpPr>
        <p:spPr/>
        <p:txBody>
          <a:bodyPr>
            <a:normAutofit/>
          </a:bodyPr>
          <a:lstStyle/>
          <a:p>
            <a:pPr lvl="1">
              <a:buFont typeface="Courier New" panose="02070309020205020404" pitchFamily="49" charset="0"/>
              <a:buChar char="o"/>
            </a:pPr>
            <a:r>
              <a:rPr lang="en-US" sz="3600">
                <a:solidFill>
                  <a:schemeClr val="tx2"/>
                </a:solidFill>
              </a:rPr>
              <a:t>7:30-8:30 Breakfast</a:t>
            </a:r>
          </a:p>
          <a:p>
            <a:pPr lvl="1">
              <a:buFont typeface="Courier New" panose="02070309020205020404" pitchFamily="49" charset="0"/>
              <a:buChar char="o"/>
            </a:pPr>
            <a:r>
              <a:rPr lang="en-US" sz="3600">
                <a:solidFill>
                  <a:schemeClr val="tx2"/>
                </a:solidFill>
              </a:rPr>
              <a:t>8:30-Noon Coaching and Teams</a:t>
            </a:r>
          </a:p>
          <a:p>
            <a:pPr lvl="1">
              <a:buFont typeface="Courier New" panose="02070309020205020404" pitchFamily="49" charset="0"/>
              <a:buChar char="o"/>
            </a:pPr>
            <a:r>
              <a:rPr lang="en-US" sz="3600">
                <a:solidFill>
                  <a:schemeClr val="tx2"/>
                </a:solidFill>
              </a:rPr>
              <a:t>12:00-1:00 Lunch</a:t>
            </a:r>
          </a:p>
          <a:p>
            <a:pPr lvl="1">
              <a:buFont typeface="Courier New" panose="02070309020205020404" pitchFamily="49" charset="0"/>
              <a:buChar char="o"/>
            </a:pPr>
            <a:r>
              <a:rPr lang="en-US" sz="3600">
                <a:solidFill>
                  <a:schemeClr val="tx2"/>
                </a:solidFill>
              </a:rPr>
              <a:t>1:00-4:30 Campaign </a:t>
            </a:r>
          </a:p>
          <a:p>
            <a:pPr lvl="1">
              <a:buFont typeface="Courier New" panose="02070309020205020404" pitchFamily="49" charset="0"/>
              <a:buChar char="o"/>
            </a:pPr>
            <a:r>
              <a:rPr lang="en-US" sz="3600">
                <a:solidFill>
                  <a:schemeClr val="tx2"/>
                </a:solidFill>
              </a:rPr>
              <a:t>4:30-5:00 Networking and Adjourn</a:t>
            </a:r>
          </a:p>
          <a:p>
            <a:pPr marL="0" indent="0">
              <a:buNone/>
            </a:pPr>
            <a:r>
              <a:rPr lang="en-US"/>
              <a:t>Coaches and Mentor Coaches will understand the Campaign Cycle Planning document and how to coach into it.   </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68282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3"/>
          <p:cNvSpPr txBox="1">
            <a:spLocks noGrp="1"/>
          </p:cNvSpPr>
          <p:nvPr>
            <p:ph type="title"/>
          </p:nvPr>
        </p:nvSpPr>
        <p:spPr>
          <a:xfrm>
            <a:off x="1840562" y="216100"/>
            <a:ext cx="8535600" cy="1392600"/>
          </a:xfrm>
          <a:prstGeom prst="rect">
            <a:avLst/>
          </a:prstGeom>
        </p:spPr>
        <p:txBody>
          <a:bodyPr spcFirstLastPara="1" vert="horz" wrap="square" lIns="91425" tIns="91425" rIns="91425" bIns="91425" rtlCol="0" anchor="ctr" anchorCtr="0">
            <a:noAutofit/>
          </a:bodyPr>
          <a:lstStyle/>
          <a:p>
            <a:r>
              <a:rPr lang="en"/>
              <a:t>Our Coaching Lineage</a:t>
            </a:r>
            <a:endParaRPr/>
          </a:p>
        </p:txBody>
      </p:sp>
      <p:pic>
        <p:nvPicPr>
          <p:cNvPr id="234" name="Google Shape;234;p43"/>
          <p:cNvPicPr preferRelativeResize="0"/>
          <p:nvPr/>
        </p:nvPicPr>
        <p:blipFill>
          <a:blip r:embed="rId3">
            <a:alphaModFix/>
          </a:blip>
          <a:stretch>
            <a:fillRect/>
          </a:stretch>
        </p:blipFill>
        <p:spPr>
          <a:xfrm>
            <a:off x="748145" y="1761124"/>
            <a:ext cx="5467217" cy="3500831"/>
          </a:xfrm>
          <a:prstGeom prst="rect">
            <a:avLst/>
          </a:prstGeom>
          <a:noFill/>
          <a:ln>
            <a:noFill/>
          </a:ln>
        </p:spPr>
      </p:pic>
      <p:pic>
        <p:nvPicPr>
          <p:cNvPr id="235" name="Google Shape;235;p43"/>
          <p:cNvPicPr preferRelativeResize="0"/>
          <p:nvPr/>
        </p:nvPicPr>
        <p:blipFill rotWithShape="1">
          <a:blip r:embed="rId4">
            <a:alphaModFix/>
          </a:blip>
          <a:srcRect l="1574"/>
          <a:stretch/>
        </p:blipFill>
        <p:spPr>
          <a:xfrm>
            <a:off x="6495701" y="1761124"/>
            <a:ext cx="4992487" cy="3492602"/>
          </a:xfrm>
          <a:prstGeom prst="rect">
            <a:avLst/>
          </a:prstGeom>
          <a:noFill/>
          <a:ln>
            <a:noFill/>
          </a:ln>
        </p:spPr>
      </p:pic>
    </p:spTree>
    <p:extLst>
      <p:ext uri="{BB962C8B-B14F-4D97-AF65-F5344CB8AC3E}">
        <p14:creationId xmlns:p14="http://schemas.microsoft.com/office/powerpoint/2010/main" val="569116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2167137" y="1582875"/>
            <a:ext cx="4317900" cy="3867600"/>
          </a:xfrm>
          <a:prstGeom prst="rect">
            <a:avLst/>
          </a:prstGeom>
        </p:spPr>
        <p:txBody>
          <a:bodyPr spcFirstLastPara="1" vert="horz" wrap="square" lIns="91425" tIns="91425" rIns="91425" bIns="91425" rtlCol="0" anchor="ctr" anchorCtr="0">
            <a:noAutofit/>
          </a:bodyPr>
          <a:lstStyle/>
          <a:p>
            <a:pPr algn="ctr"/>
            <a:r>
              <a:rPr lang="en"/>
              <a:t>Remember a time…</a:t>
            </a:r>
            <a:endParaRPr/>
          </a:p>
        </p:txBody>
      </p:sp>
    </p:spTree>
    <p:extLst>
      <p:ext uri="{BB962C8B-B14F-4D97-AF65-F5344CB8AC3E}">
        <p14:creationId xmlns:p14="http://schemas.microsoft.com/office/powerpoint/2010/main" val="3598578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5"/>
          <p:cNvSpPr txBox="1">
            <a:spLocks noGrp="1"/>
          </p:cNvSpPr>
          <p:nvPr>
            <p:ph type="title"/>
          </p:nvPr>
        </p:nvSpPr>
        <p:spPr>
          <a:xfrm>
            <a:off x="2614512" y="1335825"/>
            <a:ext cx="5165100" cy="968700"/>
          </a:xfrm>
          <a:prstGeom prst="rect">
            <a:avLst/>
          </a:prstGeom>
        </p:spPr>
        <p:txBody>
          <a:bodyPr spcFirstLastPara="1" vert="horz" wrap="square" lIns="91425" tIns="91425" rIns="91425" bIns="91425" rtlCol="0" anchor="ctr" anchorCtr="0">
            <a:noAutofit/>
          </a:bodyPr>
          <a:lstStyle/>
          <a:p>
            <a:r>
              <a:rPr lang="en" sz="3900"/>
              <a:t>At your tables:</a:t>
            </a:r>
            <a:endParaRPr sz="3900"/>
          </a:p>
        </p:txBody>
      </p:sp>
      <p:sp>
        <p:nvSpPr>
          <p:cNvPr id="246" name="Google Shape;246;p45"/>
          <p:cNvSpPr txBox="1">
            <a:spLocks noGrp="1"/>
          </p:cNvSpPr>
          <p:nvPr>
            <p:ph type="body" idx="1"/>
          </p:nvPr>
        </p:nvSpPr>
        <p:spPr>
          <a:xfrm>
            <a:off x="2614512" y="2200500"/>
            <a:ext cx="7152900" cy="4884600"/>
          </a:xfrm>
          <a:prstGeom prst="rect">
            <a:avLst/>
          </a:prstGeom>
        </p:spPr>
        <p:txBody>
          <a:bodyPr spcFirstLastPara="1" vert="horz" wrap="square" lIns="91425" tIns="91425" rIns="91425" bIns="91425" rtlCol="0" anchor="t" anchorCtr="0">
            <a:noAutofit/>
          </a:bodyPr>
          <a:lstStyle/>
          <a:p>
            <a:pPr marL="0" indent="0">
              <a:lnSpc>
                <a:spcPct val="115000"/>
              </a:lnSpc>
              <a:spcBef>
                <a:spcPts val="1000"/>
              </a:spcBef>
              <a:spcAft>
                <a:spcPts val="1000"/>
              </a:spcAft>
              <a:buNone/>
            </a:pPr>
            <a:r>
              <a:rPr lang="en"/>
              <a:t>Share a little about your experience: </a:t>
            </a:r>
          </a:p>
          <a:p>
            <a:pPr marL="0" indent="0">
              <a:lnSpc>
                <a:spcPct val="115000"/>
              </a:lnSpc>
              <a:spcBef>
                <a:spcPts val="1000"/>
              </a:spcBef>
              <a:spcAft>
                <a:spcPts val="1000"/>
              </a:spcAft>
              <a:buNone/>
            </a:pPr>
            <a:r>
              <a:rPr lang="en"/>
              <a:t>What did the coach (or other person) do? What qualities did they demonstrate?</a:t>
            </a:r>
          </a:p>
        </p:txBody>
      </p:sp>
    </p:spTree>
    <p:extLst>
      <p:ext uri="{BB962C8B-B14F-4D97-AF65-F5344CB8AC3E}">
        <p14:creationId xmlns:p14="http://schemas.microsoft.com/office/powerpoint/2010/main" val="3578097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7"/>
          <p:cNvSpPr txBox="1">
            <a:spLocks noGrp="1"/>
          </p:cNvSpPr>
          <p:nvPr>
            <p:ph type="title"/>
          </p:nvPr>
        </p:nvSpPr>
        <p:spPr>
          <a:xfrm>
            <a:off x="1733612" y="103600"/>
            <a:ext cx="7917464" cy="993680"/>
          </a:xfrm>
          <a:prstGeom prst="rect">
            <a:avLst/>
          </a:prstGeom>
        </p:spPr>
        <p:txBody>
          <a:bodyPr spcFirstLastPara="1" vert="horz" wrap="square" lIns="91425" tIns="91425" rIns="91425" bIns="91425" rtlCol="0" anchor="ctr" anchorCtr="0">
            <a:noAutofit/>
          </a:bodyPr>
          <a:lstStyle/>
          <a:p>
            <a:r>
              <a:rPr lang="en" sz="4000" b="1">
                <a:solidFill>
                  <a:schemeClr val="tx1"/>
                </a:solidFill>
                <a:latin typeface="Blinker"/>
                <a:ea typeface="Blinker"/>
                <a:cs typeface="Blinker"/>
                <a:sym typeface="Blinker"/>
              </a:rPr>
              <a:t>Possible Interventions</a:t>
            </a:r>
            <a:endParaRPr sz="4000" b="1">
              <a:solidFill>
                <a:schemeClr val="tx1"/>
              </a:solidFill>
              <a:latin typeface="Blinker"/>
              <a:ea typeface="Blinker"/>
              <a:cs typeface="Blinker"/>
              <a:sym typeface="Blinker"/>
            </a:endParaRPr>
          </a:p>
        </p:txBody>
      </p:sp>
      <p:sp>
        <p:nvSpPr>
          <p:cNvPr id="259" name="Google Shape;259;p47"/>
          <p:cNvSpPr txBox="1"/>
          <p:nvPr/>
        </p:nvSpPr>
        <p:spPr>
          <a:xfrm>
            <a:off x="8780862" y="1459422"/>
            <a:ext cx="2258440"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Campaigner Centered</a:t>
            </a:r>
            <a:endParaRPr sz="2800" b="1" i="1">
              <a:latin typeface="Open Sans"/>
              <a:ea typeface="Open Sans"/>
              <a:cs typeface="Open Sans"/>
              <a:sym typeface="Open Sans"/>
            </a:endParaRPr>
          </a:p>
        </p:txBody>
      </p:sp>
      <p:sp>
        <p:nvSpPr>
          <p:cNvPr id="260" name="Google Shape;260;p47"/>
          <p:cNvSpPr txBox="1"/>
          <p:nvPr/>
        </p:nvSpPr>
        <p:spPr>
          <a:xfrm>
            <a:off x="1679326" y="1488972"/>
            <a:ext cx="2331904"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Coach Centered</a:t>
            </a:r>
            <a:endParaRPr sz="2800" b="1" i="1">
              <a:latin typeface="Open Sans"/>
              <a:ea typeface="Open Sans"/>
              <a:cs typeface="Open Sans"/>
              <a:sym typeface="Open Sans"/>
            </a:endParaRPr>
          </a:p>
        </p:txBody>
      </p:sp>
      <p:sp>
        <p:nvSpPr>
          <p:cNvPr id="262" name="Google Shape;262;p47"/>
          <p:cNvSpPr/>
          <p:nvPr/>
        </p:nvSpPr>
        <p:spPr>
          <a:xfrm>
            <a:off x="1562793" y="2593571"/>
            <a:ext cx="2045294" cy="1981454"/>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63" name="Google Shape;263;p47"/>
          <p:cNvSpPr/>
          <p:nvPr/>
        </p:nvSpPr>
        <p:spPr>
          <a:xfrm>
            <a:off x="3325091" y="2593571"/>
            <a:ext cx="1966821" cy="1981454"/>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64" name="Google Shape;264;p47"/>
          <p:cNvSpPr/>
          <p:nvPr/>
        </p:nvSpPr>
        <p:spPr>
          <a:xfrm>
            <a:off x="5062451" y="2593571"/>
            <a:ext cx="1994536" cy="1981454"/>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65" name="Google Shape;265;p47"/>
          <p:cNvSpPr/>
          <p:nvPr/>
        </p:nvSpPr>
        <p:spPr>
          <a:xfrm>
            <a:off x="6554110" y="2535382"/>
            <a:ext cx="2213026" cy="2012211"/>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66" name="Google Shape;266;p47"/>
          <p:cNvSpPr/>
          <p:nvPr/>
        </p:nvSpPr>
        <p:spPr>
          <a:xfrm>
            <a:off x="8505162" y="2593571"/>
            <a:ext cx="1939825" cy="1951904"/>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cxnSp>
        <p:nvCxnSpPr>
          <p:cNvPr id="3" name="Straight Arrow Connector 2"/>
          <p:cNvCxnSpPr/>
          <p:nvPr/>
        </p:nvCxnSpPr>
        <p:spPr>
          <a:xfrm flipV="1">
            <a:off x="1812175" y="5029200"/>
            <a:ext cx="8753301" cy="49876"/>
          </a:xfrm>
          <a:prstGeom prst="straightConnector1">
            <a:avLst/>
          </a:prstGeom>
          <a:ln w="7620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52"/>
          <p:cNvSpPr txBox="1">
            <a:spLocks noGrp="1"/>
          </p:cNvSpPr>
          <p:nvPr>
            <p:ph type="title"/>
          </p:nvPr>
        </p:nvSpPr>
        <p:spPr>
          <a:xfrm>
            <a:off x="1915637" y="103600"/>
            <a:ext cx="6946800" cy="839400"/>
          </a:xfrm>
          <a:prstGeom prst="rect">
            <a:avLst/>
          </a:prstGeom>
        </p:spPr>
        <p:txBody>
          <a:bodyPr spcFirstLastPara="1" vert="horz" wrap="square" lIns="91425" tIns="91425" rIns="91425" bIns="91425" rtlCol="0" anchor="ctr" anchorCtr="0">
            <a:noAutofit/>
          </a:bodyPr>
          <a:lstStyle/>
          <a:p>
            <a:r>
              <a:rPr lang="en"/>
              <a:t>Campaigners can…</a:t>
            </a:r>
            <a:endParaRPr/>
          </a:p>
        </p:txBody>
      </p:sp>
      <p:sp>
        <p:nvSpPr>
          <p:cNvPr id="295" name="Google Shape;295;p52"/>
          <p:cNvSpPr txBox="1">
            <a:spLocks noGrp="1"/>
          </p:cNvSpPr>
          <p:nvPr>
            <p:ph type="body" idx="1"/>
          </p:nvPr>
        </p:nvSpPr>
        <p:spPr>
          <a:xfrm>
            <a:off x="2211184" y="1108525"/>
            <a:ext cx="7957527" cy="4718697"/>
          </a:xfrm>
          <a:prstGeom prst="rect">
            <a:avLst/>
          </a:prstGeom>
        </p:spPr>
        <p:txBody>
          <a:bodyPr spcFirstLastPara="1" vert="horz" wrap="square" lIns="91425" tIns="91425" rIns="91425" bIns="91425" rtlCol="0" anchor="t" anchorCtr="0">
            <a:noAutofit/>
          </a:bodyPr>
          <a:lstStyle/>
          <a:p>
            <a:pPr>
              <a:lnSpc>
                <a:spcPct val="115000"/>
              </a:lnSpc>
              <a:buChar char="❏"/>
            </a:pPr>
            <a:r>
              <a:rPr lang="en"/>
              <a:t>Read a political landscape </a:t>
            </a:r>
            <a:endParaRPr/>
          </a:p>
          <a:p>
            <a:pPr>
              <a:lnSpc>
                <a:spcPct val="115000"/>
              </a:lnSpc>
              <a:spcBef>
                <a:spcPts val="1000"/>
              </a:spcBef>
              <a:buChar char="❏"/>
            </a:pPr>
            <a:r>
              <a:rPr lang="en"/>
              <a:t>Assess their potential allies and opponents </a:t>
            </a:r>
            <a:endParaRPr/>
          </a:p>
          <a:p>
            <a:pPr>
              <a:lnSpc>
                <a:spcPct val="115000"/>
              </a:lnSpc>
              <a:spcBef>
                <a:spcPts val="1000"/>
              </a:spcBef>
              <a:buChar char="❏"/>
            </a:pPr>
            <a:r>
              <a:rPr lang="en"/>
              <a:t>“Cut an issue” from a big problem to a set a of winnable (local) demands </a:t>
            </a:r>
            <a:endParaRPr/>
          </a:p>
          <a:p>
            <a:pPr>
              <a:lnSpc>
                <a:spcPct val="115000"/>
              </a:lnSpc>
              <a:spcBef>
                <a:spcPts val="1000"/>
              </a:spcBef>
              <a:buChar char="❏"/>
            </a:pPr>
            <a:r>
              <a:rPr lang="en"/>
              <a:t>Pick fights that will build our base and develop new leaders</a:t>
            </a:r>
            <a:endParaRPr/>
          </a:p>
          <a:p>
            <a:pPr>
              <a:lnSpc>
                <a:spcPct val="115000"/>
              </a:lnSpc>
              <a:spcBef>
                <a:spcPts val="1000"/>
              </a:spcBef>
              <a:spcAft>
                <a:spcPts val="1000"/>
              </a:spcAft>
              <a:buChar char="❏"/>
            </a:pPr>
            <a:r>
              <a:rPr lang="en"/>
              <a:t>Use a tactic sequence to create a crisis for our targets </a:t>
            </a:r>
            <a:endParaRPr/>
          </a:p>
        </p:txBody>
      </p:sp>
    </p:spTree>
    <p:extLst>
      <p:ext uri="{BB962C8B-B14F-4D97-AF65-F5344CB8AC3E}">
        <p14:creationId xmlns:p14="http://schemas.microsoft.com/office/powerpoint/2010/main" val="2940409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Campaign Cycle Planning</a:t>
            </a:r>
          </a:p>
        </p:txBody>
      </p:sp>
      <p:sp>
        <p:nvSpPr>
          <p:cNvPr id="3" name="Content Placeholder 2"/>
          <p:cNvSpPr>
            <a:spLocks noGrp="1"/>
          </p:cNvSpPr>
          <p:nvPr>
            <p:ph idx="1"/>
          </p:nvPr>
        </p:nvSpPr>
        <p:spPr>
          <a:xfrm>
            <a:off x="4995949" y="381000"/>
            <a:ext cx="6380288" cy="5689600"/>
          </a:xfrm>
        </p:spPr>
        <p:txBody>
          <a:bodyPr>
            <a:normAutofit/>
          </a:bodyPr>
          <a:lstStyle/>
          <a:p>
            <a:pPr marL="365760" lvl="1" indent="0">
              <a:buNone/>
            </a:pPr>
            <a:r>
              <a:rPr lang="en-US"/>
              <a:t>Centering Equity</a:t>
            </a:r>
          </a:p>
          <a:p>
            <a:pPr marL="365760" lvl="1" indent="0">
              <a:buNone/>
            </a:pPr>
            <a:r>
              <a:rPr lang="en-US"/>
              <a:t>Leadership Team</a:t>
            </a:r>
          </a:p>
          <a:p>
            <a:pPr marL="365760" lvl="1" indent="0">
              <a:buNone/>
            </a:pPr>
            <a:r>
              <a:rPr lang="en-US"/>
              <a:t>Problem and Issue Identification</a:t>
            </a:r>
          </a:p>
          <a:p>
            <a:pPr marL="365760" lvl="1" indent="0">
              <a:buNone/>
            </a:pPr>
            <a:r>
              <a:rPr lang="en-US"/>
              <a:t>Target and Demand</a:t>
            </a:r>
          </a:p>
          <a:p>
            <a:pPr marL="365760" lvl="1" indent="0">
              <a:buNone/>
            </a:pPr>
            <a:r>
              <a:rPr lang="en-US"/>
              <a:t>Power Analysis</a:t>
            </a:r>
          </a:p>
          <a:p>
            <a:pPr marL="365760" lvl="1" indent="0">
              <a:buNone/>
            </a:pPr>
            <a:r>
              <a:rPr lang="en-US"/>
              <a:t>Allies</a:t>
            </a:r>
          </a:p>
          <a:p>
            <a:pPr marL="365760" lvl="1" indent="0">
              <a:buNone/>
            </a:pPr>
            <a:r>
              <a:rPr lang="en-US"/>
              <a:t>Communication</a:t>
            </a:r>
          </a:p>
          <a:p>
            <a:pPr marL="365760" lvl="1" indent="0">
              <a:buNone/>
            </a:pPr>
            <a:r>
              <a:rPr lang="en-US"/>
              <a:t>Strategy</a:t>
            </a:r>
          </a:p>
          <a:p>
            <a:pPr marL="365760" lvl="1" indent="0">
              <a:buNone/>
            </a:pPr>
            <a:r>
              <a:rPr lang="en-US"/>
              <a:t>Tactics</a:t>
            </a:r>
          </a:p>
          <a:p>
            <a:pPr marL="365760" lvl="1" indent="0">
              <a:buNone/>
            </a:pPr>
            <a:r>
              <a:rPr lang="en-US"/>
              <a:t>Metrics</a:t>
            </a:r>
          </a:p>
          <a:p>
            <a:pPr marL="365760" lvl="1"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
        <p:nvSpPr>
          <p:cNvPr id="7" name="Textbox 8"/>
          <p:cNvSpPr txBox="1"/>
          <p:nvPr/>
        </p:nvSpPr>
        <p:spPr>
          <a:xfrm>
            <a:off x="6661997" y="295601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nvGrpSpPr>
          <p:cNvPr id="8" name="Group 7"/>
          <p:cNvGrpSpPr>
            <a:grpSpLocks/>
          </p:cNvGrpSpPr>
          <p:nvPr/>
        </p:nvGrpSpPr>
        <p:grpSpPr>
          <a:xfrm>
            <a:off x="6813001" y="3839801"/>
            <a:ext cx="4714240" cy="2525395"/>
            <a:chOff x="0" y="0"/>
            <a:chExt cx="4714240" cy="2525395"/>
          </a:xfrm>
        </p:grpSpPr>
        <p:pic>
          <p:nvPicPr>
            <p:cNvPr id="9" name="Image 7"/>
            <p:cNvPicPr/>
            <p:nvPr/>
          </p:nvPicPr>
          <p:blipFill>
            <a:blip r:embed="rId3" cstate="print"/>
            <a:stretch>
              <a:fillRect/>
            </a:stretch>
          </p:blipFill>
          <p:spPr>
            <a:xfrm>
              <a:off x="0" y="0"/>
              <a:ext cx="4714227" cy="2493573"/>
            </a:xfrm>
            <a:prstGeom prst="rect">
              <a:avLst/>
            </a:prstGeom>
          </p:spPr>
        </p:pic>
        <p:sp>
          <p:nvSpPr>
            <p:cNvPr id="10" name="Textbox 8"/>
            <p:cNvSpPr txBox="1"/>
            <p:nvPr/>
          </p:nvSpPr>
          <p:spPr>
            <a:xfrm>
              <a:off x="0" y="0"/>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339319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19791" y="798022"/>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19791" y="75215"/>
            <a:ext cx="2356165" cy="722807"/>
          </a:xfrm>
        </p:spPr>
        <p:txBody>
          <a:bodyPr>
            <a:normAutofit/>
          </a:bodyPr>
          <a:lstStyle/>
          <a:p>
            <a:r>
              <a:rPr lang="en-US"/>
              <a:t>Key Point</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764771" y="3707476"/>
            <a:ext cx="11265829" cy="2719030"/>
          </a:xfrm>
        </p:spPr>
        <p:txBody>
          <a:bodyPr vert="horz" lIns="0" tIns="45708" rIns="0" bIns="45708" rtlCol="0" anchor="t">
            <a:normAutofit lnSpcReduction="10000"/>
          </a:bodyPr>
          <a:lstStyle/>
          <a:p>
            <a:pPr marL="0" lvl="0" indent="0">
              <a:buNone/>
            </a:pPr>
            <a:r>
              <a:rPr lang="en-US" sz="3599">
                <a:cs typeface="Calibri" panose="020F0502020204030204"/>
              </a:rPr>
              <a:t>Effective campaign coaches are not the leaders, instead they help campaigners uncover the realization:</a:t>
            </a:r>
          </a:p>
          <a:p>
            <a:pPr marL="0" lvl="0" indent="0" algn="ctr">
              <a:buNone/>
            </a:pPr>
            <a:r>
              <a:rPr lang="en-US" sz="3599">
                <a:cs typeface="Calibri" panose="020F0502020204030204"/>
              </a:rPr>
              <a:t>“</a:t>
            </a:r>
            <a:r>
              <a:rPr lang="en-US" sz="5400">
                <a:solidFill>
                  <a:schemeClr val="accent5">
                    <a:lumMod val="75000"/>
                  </a:schemeClr>
                </a:solidFill>
                <a:cs typeface="Calibri" panose="020F0502020204030204"/>
              </a:rPr>
              <a:t>Strong people don’t need strong leaders.”</a:t>
            </a:r>
          </a:p>
        </p:txBody>
      </p:sp>
      <p:pic>
        <p:nvPicPr>
          <p:cNvPr id="1028" name="Picture 4" descr="https://snccdigital.org/wp-content/uploads/digitalcollections/DL_1964BakerEll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4398" y="123175"/>
            <a:ext cx="5126227" cy="3459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27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Basics of Coaching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5755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08" y="462814"/>
            <a:ext cx="6424805" cy="1239837"/>
          </a:xfrm>
        </p:spPr>
        <p:txBody>
          <a:bodyPr/>
          <a:lstStyle/>
          <a:p>
            <a:r>
              <a:rPr lang="en-US"/>
              <a:t>REMINDER Why is coaching critical to a winning campaign? </a:t>
            </a:r>
          </a:p>
        </p:txBody>
      </p:sp>
      <p:sp>
        <p:nvSpPr>
          <p:cNvPr id="3" name="Content Placeholder 2"/>
          <p:cNvSpPr>
            <a:spLocks noGrp="1"/>
          </p:cNvSpPr>
          <p:nvPr>
            <p:ph idx="1"/>
          </p:nvPr>
        </p:nvSpPr>
        <p:spPr>
          <a:xfrm>
            <a:off x="7141696" y="457200"/>
            <a:ext cx="4494351" cy="5586545"/>
          </a:xfrm>
        </p:spPr>
        <p:txBody>
          <a:bodyPr vert="horz" lIns="91440" tIns="45720" rIns="91440" bIns="45720" rtlCol="0" anchor="t">
            <a:normAutofit lnSpcReduction="10000"/>
          </a:bodyPr>
          <a:lstStyle/>
          <a:p>
            <a:pPr marL="246380" indent="-246380"/>
            <a:r>
              <a:rPr lang="en-US"/>
              <a:t>Coaching is a direct intervention in an individual or team’s work process to help them improve effectiveness. </a:t>
            </a:r>
          </a:p>
          <a:p>
            <a:pPr marL="246380" indent="-246380"/>
            <a:r>
              <a:rPr lang="en-US"/>
              <a:t>Coaching enables others to build their own capacity to act.</a:t>
            </a:r>
          </a:p>
          <a:p>
            <a:pPr marL="246380" indent="-246380"/>
            <a:r>
              <a:rPr lang="en-US">
                <a:ea typeface="+mn-lt"/>
                <a:cs typeface="+mn-lt"/>
              </a:rPr>
              <a:t>Coaching transforms leaders from a relationship where someone else has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1011517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a:lstStyle/>
          <a:p>
            <a:r>
              <a:rPr lang="en-US"/>
              <a:t>Motivational  - Heart Coaching aimed at enhancing motivation</a:t>
            </a:r>
          </a:p>
          <a:p>
            <a:r>
              <a:rPr lang="en-US"/>
              <a:t>Strategic – Head Coaching aimed at helping plan, evaluate, strategize </a:t>
            </a:r>
          </a:p>
          <a:p>
            <a:r>
              <a:rPr lang="en-US"/>
              <a:t>Skills-based – Hands  Coaching aimed at effective execution of a skill</a:t>
            </a:r>
          </a:p>
          <a:p>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740035" y="3906293"/>
            <a:ext cx="11111438" cy="1846981"/>
          </a:xfrm>
          <a:prstGeom prst="rect">
            <a:avLst/>
          </a:prstGeom>
        </p:spPr>
      </p:pic>
    </p:spTree>
    <p:extLst>
      <p:ext uri="{BB962C8B-B14F-4D97-AF65-F5344CB8AC3E}">
        <p14:creationId xmlns:p14="http://schemas.microsoft.com/office/powerpoint/2010/main" val="4250777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6" y="276866"/>
            <a:ext cx="9903286" cy="813040"/>
          </a:xfrm>
          <a:noFill/>
        </p:spPr>
        <p:txBody>
          <a:bodyPr>
            <a:normAutofit/>
          </a:bodyPr>
          <a:lstStyle/>
          <a:p>
            <a:r>
              <a:rPr lang="en-US" b="1"/>
              <a:t>Coaching Pairs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399213" y="256020"/>
            <a:ext cx="5257800" cy="5687580"/>
          </a:xfrm>
        </p:spPr>
        <p:txBody>
          <a:bodyPr vert="horz" lIns="91440" tIns="45720" rIns="91440" bIns="45720" rtlCol="0" anchor="t">
            <a:noAutofit/>
          </a:bodyPr>
          <a:lstStyle/>
          <a:p>
            <a:pPr marL="0" indent="0">
              <a:buNone/>
            </a:pPr>
            <a:r>
              <a:rPr lang="en-US" b="1"/>
              <a:t>Regroup</a:t>
            </a:r>
          </a:p>
          <a:p>
            <a:pPr marL="246380" indent="-246380">
              <a:buFont typeface="Arial" panose="020B0604020202020204" pitchFamily="34" charset="0"/>
              <a:buChar char="•"/>
            </a:pPr>
            <a:r>
              <a:rPr lang="en-US"/>
              <a:t>You will need to get into groups of 2.</a:t>
            </a:r>
          </a:p>
          <a:p>
            <a:pPr marL="246380" indent="-246380">
              <a:buFont typeface="Arial" panose="020B0604020202020204" pitchFamily="34" charset="0"/>
              <a:buChar char="•"/>
            </a:pPr>
            <a:r>
              <a:rPr lang="en-US"/>
              <a:t>Problem of Practice or Challenge</a:t>
            </a:r>
          </a:p>
          <a:p>
            <a:pPr marL="246380" indent="-246380">
              <a:buFont typeface="Arial" panose="020B0604020202020204" pitchFamily="34" charset="0"/>
              <a:buChar char="•"/>
            </a:pPr>
            <a:r>
              <a:rPr lang="en-US"/>
              <a:t>Two 20-Minute Rounds</a:t>
            </a:r>
          </a:p>
          <a:p>
            <a:pPr marL="612140" lvl="1" indent="-246380">
              <a:buFont typeface="Arial" panose="020B0604020202020204" pitchFamily="34" charset="0"/>
              <a:buChar char="•"/>
            </a:pPr>
            <a:r>
              <a:rPr lang="en-US" sz="2800"/>
              <a:t>Structure:</a:t>
            </a:r>
          </a:p>
          <a:p>
            <a:pPr marL="977900" lvl="2" indent="-246380">
              <a:buFont typeface="Wingdings" panose="020B0604020202020204" pitchFamily="34" charset="0"/>
              <a:buChar char="§"/>
            </a:pPr>
            <a:r>
              <a:rPr lang="en-US" sz="2800" err="1"/>
              <a:t>Coachee</a:t>
            </a:r>
            <a:r>
              <a:rPr lang="en-US" sz="2800"/>
              <a:t> presents Problem of Practice</a:t>
            </a:r>
          </a:p>
          <a:p>
            <a:pPr marL="977900" lvl="2" indent="-246380">
              <a:buFont typeface="Wingdings" panose="020B0604020202020204" pitchFamily="34" charset="0"/>
              <a:buChar char="§"/>
            </a:pPr>
            <a:r>
              <a:rPr lang="en-US" sz="2800"/>
              <a:t>Coach begins inquiry and diagnosis</a:t>
            </a:r>
          </a:p>
          <a:p>
            <a:pPr marL="977900" lvl="2" indent="-246380">
              <a:buFont typeface="Wingdings" panose="020B0604020202020204" pitchFamily="34" charset="0"/>
              <a:buChar char="§"/>
            </a:pPr>
            <a:r>
              <a:rPr lang="en-US" sz="2800"/>
              <a:t>Coach moves to debrief and monitor</a:t>
            </a: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3" y="1765973"/>
            <a:ext cx="4844931" cy="2348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897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 in Pairs</a:t>
            </a:r>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4000"/>
              <a:t>What did you feel successful with as a coach or </a:t>
            </a:r>
            <a:r>
              <a:rPr lang="en-US" sz="4000" err="1"/>
              <a:t>coachee</a:t>
            </a:r>
            <a:r>
              <a:rPr lang="en-US" sz="4000"/>
              <a:t>? </a:t>
            </a:r>
          </a:p>
          <a:p>
            <a:pPr marL="246380" indent="-246380"/>
            <a:r>
              <a:rPr lang="en-US" sz="4000"/>
              <a:t>What would you change the next time you coach/are the </a:t>
            </a:r>
            <a:r>
              <a:rPr lang="en-US" sz="4000" err="1"/>
              <a:t>coachee</a:t>
            </a:r>
            <a:r>
              <a:rPr lang="en-US" sz="4000"/>
              <a:t>?</a:t>
            </a:r>
          </a:p>
          <a:p>
            <a:pPr marL="246380" indent="-246380"/>
            <a:r>
              <a:rPr lang="en-US" sz="4000"/>
              <a:t>What is a key takeaway from this for the next time you are coaching a Campaign Coach and/or Team Lead?</a:t>
            </a:r>
          </a:p>
        </p:txBody>
      </p:sp>
    </p:spTree>
    <p:extLst>
      <p:ext uri="{BB962C8B-B14F-4D97-AF65-F5344CB8AC3E}">
        <p14:creationId xmlns:p14="http://schemas.microsoft.com/office/powerpoint/2010/main" val="308094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535772" y="207848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828800" y="437020"/>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578563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US"/>
              <a:t>Coaching Into Team Development</a:t>
            </a:r>
          </a:p>
        </p:txBody>
      </p:sp>
      <p:sp>
        <p:nvSpPr>
          <p:cNvPr id="3" name="Subtitle 2"/>
          <p:cNvSpPr>
            <a:spLocks noGrp="1"/>
          </p:cNvSpPr>
          <p:nvPr>
            <p:ph type="subTitle" idx="1"/>
          </p:nvPr>
        </p:nvSpPr>
        <p:spPr/>
        <p:txBody>
          <a:bodyPr/>
          <a:lstStyle/>
          <a:p>
            <a:r>
              <a:rPr lang="en-US"/>
              <a:t>Zac and Halimah</a:t>
            </a:r>
          </a:p>
        </p:txBody>
      </p:sp>
    </p:spTree>
    <p:extLst>
      <p:ext uri="{BB962C8B-B14F-4D97-AF65-F5344CB8AC3E}">
        <p14:creationId xmlns:p14="http://schemas.microsoft.com/office/powerpoint/2010/main" val="201201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97"/>
          <p:cNvSpPr txBox="1"/>
          <p:nvPr/>
        </p:nvSpPr>
        <p:spPr>
          <a:xfrm>
            <a:off x="9036763" y="1801164"/>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592" name="Google Shape;592;p97"/>
          <p:cNvSpPr/>
          <p:nvPr/>
        </p:nvSpPr>
        <p:spPr>
          <a:xfrm>
            <a:off x="3460074" y="2521802"/>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3" name="Google Shape;593;p97"/>
          <p:cNvSpPr/>
          <p:nvPr/>
        </p:nvSpPr>
        <p:spPr>
          <a:xfrm>
            <a:off x="3493619" y="3799405"/>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4" name="Google Shape;594;p97"/>
          <p:cNvSpPr/>
          <p:nvPr/>
        </p:nvSpPr>
        <p:spPr>
          <a:xfrm>
            <a:off x="7738097" y="2521802"/>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5" name="Google Shape;595;p97"/>
          <p:cNvSpPr/>
          <p:nvPr/>
        </p:nvSpPr>
        <p:spPr>
          <a:xfrm>
            <a:off x="7753632" y="3807659"/>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6" name="Google Shape;596;p97"/>
          <p:cNvSpPr txBox="1"/>
          <p:nvPr/>
        </p:nvSpPr>
        <p:spPr>
          <a:xfrm>
            <a:off x="-609442" y="-227648"/>
            <a:ext cx="13407708" cy="1608781"/>
          </a:xfrm>
          <a:prstGeom prst="rect">
            <a:avLst/>
          </a:prstGeom>
          <a:noFill/>
          <a:ln>
            <a:noFill/>
          </a:ln>
        </p:spPr>
        <p:txBody>
          <a:bodyPr spcFirstLastPara="1" wrap="square" lIns="121868" tIns="60917" rIns="121868" bIns="60917" anchor="ctr" anchorCtr="0">
            <a:noAutofit/>
          </a:bodyPr>
          <a:lstStyle/>
          <a:p>
            <a:pPr algn="ctr">
              <a:buClr>
                <a:srgbClr val="FFFFFF"/>
              </a:buClr>
              <a:buSzPts val="4400"/>
            </a:pPr>
            <a:r>
              <a:rPr lang="en" sz="5865">
                <a:solidFill>
                  <a:srgbClr val="FFFFFF"/>
                </a:solidFill>
                <a:latin typeface="Calibri"/>
                <a:ea typeface="Calibri"/>
                <a:cs typeface="Calibri"/>
                <a:sym typeface="Calibri"/>
              </a:rPr>
              <a:t>EFFECTIVE TEAMS</a:t>
            </a:r>
            <a:endParaRPr sz="2399"/>
          </a:p>
        </p:txBody>
      </p:sp>
      <p:sp>
        <p:nvSpPr>
          <p:cNvPr id="597" name="Google Shape;597;p97"/>
          <p:cNvSpPr txBox="1"/>
          <p:nvPr/>
        </p:nvSpPr>
        <p:spPr>
          <a:xfrm>
            <a:off x="8835042"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MEASURES</a:t>
            </a:r>
            <a:endParaRPr sz="2399"/>
          </a:p>
        </p:txBody>
      </p:sp>
      <p:sp>
        <p:nvSpPr>
          <p:cNvPr id="598" name="Google Shape;598;p97"/>
          <p:cNvSpPr txBox="1"/>
          <p:nvPr/>
        </p:nvSpPr>
        <p:spPr>
          <a:xfrm>
            <a:off x="876634" y="1196660"/>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CONDITIONS	</a:t>
            </a:r>
            <a:endParaRPr sz="2399"/>
          </a:p>
        </p:txBody>
      </p:sp>
      <p:sp>
        <p:nvSpPr>
          <p:cNvPr id="599" name="Google Shape;599;p97"/>
          <p:cNvSpPr txBox="1"/>
          <p:nvPr/>
        </p:nvSpPr>
        <p:spPr>
          <a:xfrm>
            <a:off x="4718570"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STEPS</a:t>
            </a:r>
            <a:endParaRPr sz="2399"/>
          </a:p>
        </p:txBody>
      </p:sp>
      <p:sp>
        <p:nvSpPr>
          <p:cNvPr id="600" name="Google Shape;600;p97"/>
          <p:cNvSpPr/>
          <p:nvPr/>
        </p:nvSpPr>
        <p:spPr>
          <a:xfrm>
            <a:off x="9144073" y="1884626"/>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Goals</a:t>
            </a:r>
            <a:endParaRPr sz="2399"/>
          </a:p>
        </p:txBody>
      </p:sp>
      <p:sp>
        <p:nvSpPr>
          <p:cNvPr id="601" name="Google Shape;601;p97"/>
          <p:cNvSpPr/>
          <p:nvPr/>
        </p:nvSpPr>
        <p:spPr>
          <a:xfrm>
            <a:off x="9144073" y="3127088"/>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Capacity</a:t>
            </a:r>
            <a:endParaRPr sz="2399"/>
          </a:p>
          <a:p>
            <a:pPr algn="ctr"/>
            <a:r>
              <a:rPr lang="en" sz="2399" b="1">
                <a:solidFill>
                  <a:srgbClr val="FFFFFF"/>
                </a:solidFill>
                <a:latin typeface="Calibri"/>
                <a:ea typeface="Calibri"/>
                <a:cs typeface="Calibri"/>
                <a:sym typeface="Calibri"/>
              </a:rPr>
              <a:t>(Team)</a:t>
            </a:r>
            <a:endParaRPr sz="2399"/>
          </a:p>
        </p:txBody>
      </p:sp>
      <p:sp>
        <p:nvSpPr>
          <p:cNvPr id="602" name="Google Shape;602;p97"/>
          <p:cNvSpPr/>
          <p:nvPr/>
        </p:nvSpPr>
        <p:spPr>
          <a:xfrm>
            <a:off x="9144073" y="4406481"/>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Learning</a:t>
            </a:r>
            <a:endParaRPr sz="3199">
              <a:solidFill>
                <a:srgbClr val="FFFFFF"/>
              </a:solidFill>
              <a:latin typeface="Calibri"/>
              <a:ea typeface="Calibri"/>
              <a:cs typeface="Calibri"/>
              <a:sym typeface="Calibri"/>
            </a:endParaRPr>
          </a:p>
          <a:p>
            <a:pPr algn="ctr"/>
            <a:r>
              <a:rPr lang="en" sz="2399" b="1">
                <a:solidFill>
                  <a:srgbClr val="FFFFFF"/>
                </a:solidFill>
                <a:latin typeface="Calibri"/>
                <a:ea typeface="Calibri"/>
                <a:cs typeface="Calibri"/>
                <a:sym typeface="Calibri"/>
              </a:rPr>
              <a:t>(Individual)</a:t>
            </a:r>
            <a:endParaRPr sz="2399"/>
          </a:p>
        </p:txBody>
      </p:sp>
      <p:sp>
        <p:nvSpPr>
          <p:cNvPr id="603" name="Google Shape;603;p97"/>
          <p:cNvSpPr txBox="1"/>
          <p:nvPr/>
        </p:nvSpPr>
        <p:spPr>
          <a:xfrm>
            <a:off x="4923448" y="1814211"/>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4" name="Google Shape;604;p97"/>
          <p:cNvSpPr txBox="1"/>
          <p:nvPr/>
        </p:nvSpPr>
        <p:spPr>
          <a:xfrm>
            <a:off x="4923448" y="1661255"/>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5" name="Google Shape;605;p97"/>
          <p:cNvSpPr/>
          <p:nvPr/>
        </p:nvSpPr>
        <p:spPr>
          <a:xfrm>
            <a:off x="5030758" y="1897674"/>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Purpose</a:t>
            </a:r>
            <a:endParaRPr sz="2399"/>
          </a:p>
        </p:txBody>
      </p:sp>
      <p:sp>
        <p:nvSpPr>
          <p:cNvPr id="606" name="Google Shape;606;p97"/>
          <p:cNvSpPr/>
          <p:nvPr/>
        </p:nvSpPr>
        <p:spPr>
          <a:xfrm>
            <a:off x="5030758" y="3140134"/>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Norms</a:t>
            </a:r>
            <a:endParaRPr sz="2399"/>
          </a:p>
        </p:txBody>
      </p:sp>
      <p:sp>
        <p:nvSpPr>
          <p:cNvPr id="607" name="Google Shape;607;p97"/>
          <p:cNvSpPr/>
          <p:nvPr/>
        </p:nvSpPr>
        <p:spPr>
          <a:xfrm>
            <a:off x="5030758" y="4419527"/>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Roles</a:t>
            </a:r>
            <a:endParaRPr sz="2399"/>
          </a:p>
        </p:txBody>
      </p:sp>
      <p:sp>
        <p:nvSpPr>
          <p:cNvPr id="608" name="Google Shape;608;p97"/>
          <p:cNvSpPr txBox="1"/>
          <p:nvPr/>
        </p:nvSpPr>
        <p:spPr>
          <a:xfrm>
            <a:off x="527847" y="1801164"/>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9" name="Google Shape;609;p97"/>
          <p:cNvSpPr txBox="1"/>
          <p:nvPr/>
        </p:nvSpPr>
        <p:spPr>
          <a:xfrm>
            <a:off x="527847" y="1648209"/>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10" name="Google Shape;610;p97"/>
          <p:cNvSpPr/>
          <p:nvPr/>
        </p:nvSpPr>
        <p:spPr>
          <a:xfrm>
            <a:off x="635158" y="1884626"/>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Bounded</a:t>
            </a:r>
            <a:endParaRPr sz="2399"/>
          </a:p>
        </p:txBody>
      </p:sp>
      <p:sp>
        <p:nvSpPr>
          <p:cNvPr id="611" name="Google Shape;611;p97"/>
          <p:cNvSpPr/>
          <p:nvPr/>
        </p:nvSpPr>
        <p:spPr>
          <a:xfrm>
            <a:off x="635158" y="3127088"/>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Stable</a:t>
            </a:r>
            <a:endParaRPr sz="2399"/>
          </a:p>
        </p:txBody>
      </p:sp>
      <p:sp>
        <p:nvSpPr>
          <p:cNvPr id="612" name="Google Shape;612;p97"/>
          <p:cNvSpPr/>
          <p:nvPr/>
        </p:nvSpPr>
        <p:spPr>
          <a:xfrm>
            <a:off x="635158" y="4406481"/>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Diverse</a:t>
            </a:r>
            <a:endParaRPr sz="2399"/>
          </a:p>
        </p:txBody>
      </p:sp>
      <p:sp>
        <p:nvSpPr>
          <p:cNvPr id="613" name="Google Shape;613;p97"/>
          <p:cNvSpPr txBox="1"/>
          <p:nvPr/>
        </p:nvSpPr>
        <p:spPr>
          <a:xfrm>
            <a:off x="8835042"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MEASURES</a:t>
            </a:r>
            <a:endParaRPr sz="2399">
              <a:solidFill>
                <a:srgbClr val="ED7D31"/>
              </a:solidFill>
              <a:latin typeface="Avenir"/>
              <a:ea typeface="Avenir"/>
              <a:cs typeface="Avenir"/>
              <a:sym typeface="Avenir"/>
            </a:endParaRPr>
          </a:p>
        </p:txBody>
      </p:sp>
      <p:sp>
        <p:nvSpPr>
          <p:cNvPr id="614" name="Google Shape;614;p97"/>
          <p:cNvSpPr txBox="1"/>
          <p:nvPr/>
        </p:nvSpPr>
        <p:spPr>
          <a:xfrm>
            <a:off x="4718570"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STEPS</a:t>
            </a:r>
            <a:endParaRPr sz="2399">
              <a:solidFill>
                <a:srgbClr val="ED7D31"/>
              </a:solidFill>
              <a:latin typeface="Avenir"/>
              <a:ea typeface="Avenir"/>
              <a:cs typeface="Avenir"/>
              <a:sym typeface="Avenir"/>
            </a:endParaRPr>
          </a:p>
        </p:txBody>
      </p:sp>
      <p:sp>
        <p:nvSpPr>
          <p:cNvPr id="615" name="Google Shape;615;p97"/>
          <p:cNvSpPr txBox="1"/>
          <p:nvPr/>
        </p:nvSpPr>
        <p:spPr>
          <a:xfrm>
            <a:off x="876634" y="1196660"/>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CONDITIONS	</a:t>
            </a:r>
            <a:endParaRPr sz="2399">
              <a:solidFill>
                <a:srgbClr val="ED7D31"/>
              </a:solidFill>
              <a:latin typeface="Avenir"/>
              <a:ea typeface="Avenir"/>
              <a:cs typeface="Avenir"/>
              <a:sym typeface="Avenir"/>
            </a:endParaRPr>
          </a:p>
        </p:txBody>
      </p:sp>
      <p:sp>
        <p:nvSpPr>
          <p:cNvPr id="616" name="Google Shape;616;p97"/>
          <p:cNvSpPr txBox="1"/>
          <p:nvPr/>
        </p:nvSpPr>
        <p:spPr>
          <a:xfrm>
            <a:off x="-609442" y="-227648"/>
            <a:ext cx="13407708" cy="1608781"/>
          </a:xfrm>
          <a:prstGeom prst="rect">
            <a:avLst/>
          </a:prstGeom>
          <a:noFill/>
          <a:ln>
            <a:noFill/>
          </a:ln>
        </p:spPr>
        <p:txBody>
          <a:bodyPr spcFirstLastPara="1" wrap="square" lIns="121868" tIns="60917" rIns="121868" bIns="60917" anchor="ctr" anchorCtr="0">
            <a:noAutofit/>
          </a:bodyPr>
          <a:lstStyle/>
          <a:p>
            <a:pPr algn="ctr">
              <a:buClr>
                <a:srgbClr val="FFFFFF"/>
              </a:buClr>
              <a:buSzPts val="4400"/>
            </a:pPr>
            <a:r>
              <a:rPr lang="en" sz="5865">
                <a:solidFill>
                  <a:srgbClr val="ED7D31"/>
                </a:solidFill>
                <a:latin typeface="Avenir"/>
                <a:ea typeface="Avenir"/>
                <a:cs typeface="Avenir"/>
                <a:sym typeface="Avenir"/>
              </a:rPr>
              <a:t>EFFECTIVE TEAMS</a:t>
            </a:r>
            <a:endParaRPr sz="2399">
              <a:solidFill>
                <a:srgbClr val="ED7D31"/>
              </a:solidFill>
              <a:latin typeface="Avenir"/>
              <a:ea typeface="Avenir"/>
              <a:cs typeface="Avenir"/>
              <a:sym typeface="Avenir"/>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58824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926" name="Google Shape;926;p122"/>
          <p:cNvPicPr preferRelativeResize="0"/>
          <p:nvPr/>
        </p:nvPicPr>
        <p:blipFill>
          <a:blip r:embed="rId3">
            <a:alphaModFix/>
          </a:blip>
          <a:stretch>
            <a:fillRect/>
          </a:stretch>
        </p:blipFill>
        <p:spPr>
          <a:xfrm>
            <a:off x="0" y="3869"/>
            <a:ext cx="12188829" cy="6850265"/>
          </a:xfrm>
          <a:prstGeom prst="rect">
            <a:avLst/>
          </a:prstGeom>
          <a:noFill/>
          <a:ln>
            <a:noFill/>
          </a:ln>
        </p:spPr>
      </p:pic>
    </p:spTree>
    <p:extLst>
      <p:ext uri="{BB962C8B-B14F-4D97-AF65-F5344CB8AC3E}">
        <p14:creationId xmlns:p14="http://schemas.microsoft.com/office/powerpoint/2010/main" val="291643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98"/>
          <p:cNvSpPr txBox="1"/>
          <p:nvPr/>
        </p:nvSpPr>
        <p:spPr>
          <a:xfrm>
            <a:off x="837981" y="365923"/>
            <a:ext cx="10512862" cy="1325255"/>
          </a:xfrm>
          <a:prstGeom prst="rect">
            <a:avLst/>
          </a:prstGeom>
          <a:noFill/>
          <a:ln>
            <a:noFill/>
          </a:ln>
        </p:spPr>
        <p:txBody>
          <a:bodyPr spcFirstLastPara="1" wrap="square" lIns="121868" tIns="60917" rIns="121868" bIns="60917" anchor="ctr" anchorCtr="0">
            <a:noAutofit/>
          </a:bodyPr>
          <a:lstStyle/>
          <a:p>
            <a:pPr algn="ctr">
              <a:lnSpc>
                <a:spcPct val="90000"/>
              </a:lnSpc>
            </a:pPr>
            <a:r>
              <a:rPr lang="en" sz="4399" b="1">
                <a:solidFill>
                  <a:srgbClr val="ED7D31"/>
                </a:solidFill>
                <a:latin typeface="Avenir"/>
                <a:ea typeface="Avenir"/>
                <a:cs typeface="Avenir"/>
                <a:sym typeface="Avenir"/>
              </a:rPr>
              <a:t>DEVELOPING A SHARED PURPOSE</a:t>
            </a:r>
            <a:endParaRPr sz="4399">
              <a:solidFill>
                <a:srgbClr val="ED7D31"/>
              </a:solidFill>
              <a:latin typeface="Avenir"/>
              <a:ea typeface="Avenir"/>
              <a:cs typeface="Avenir"/>
              <a:sym typeface="Avenir"/>
            </a:endParaRPr>
          </a:p>
        </p:txBody>
      </p:sp>
      <p:sp>
        <p:nvSpPr>
          <p:cNvPr id="622" name="Google Shape;622;p98"/>
          <p:cNvSpPr/>
          <p:nvPr/>
        </p:nvSpPr>
        <p:spPr>
          <a:xfrm>
            <a:off x="326681" y="2148400"/>
            <a:ext cx="3711033" cy="1983483"/>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PEOPLE ARE...</a:t>
            </a:r>
            <a:endParaRPr sz="3599" b="1">
              <a:solidFill>
                <a:srgbClr val="FFFFFF"/>
              </a:solidFill>
            </a:endParaRPr>
          </a:p>
        </p:txBody>
      </p:sp>
      <p:sp>
        <p:nvSpPr>
          <p:cNvPr id="623" name="Google Shape;623;p98"/>
          <p:cNvSpPr/>
          <p:nvPr/>
        </p:nvSpPr>
        <p:spPr>
          <a:xfrm>
            <a:off x="8151109" y="2148400"/>
            <a:ext cx="3790613" cy="2026272"/>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WE’LL ACHIEVE OUR PURPOSE BY...</a:t>
            </a:r>
            <a:endParaRPr sz="3599" b="1">
              <a:solidFill>
                <a:srgbClr val="FFFFFF"/>
              </a:solidFill>
            </a:endParaRPr>
          </a:p>
        </p:txBody>
      </p:sp>
      <p:sp>
        <p:nvSpPr>
          <p:cNvPr id="624" name="Google Shape;624;p98"/>
          <p:cNvSpPr txBox="1"/>
          <p:nvPr/>
        </p:nvSpPr>
        <p:spPr>
          <a:xfrm>
            <a:off x="730376" y="4610492"/>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WHO?</a:t>
            </a:r>
            <a:endParaRPr sz="5465">
              <a:solidFill>
                <a:srgbClr val="ED7D31"/>
              </a:solidFill>
              <a:latin typeface="Avenir"/>
              <a:ea typeface="Avenir"/>
              <a:cs typeface="Avenir"/>
              <a:sym typeface="Avenir"/>
            </a:endParaRPr>
          </a:p>
        </p:txBody>
      </p:sp>
      <p:sp>
        <p:nvSpPr>
          <p:cNvPr id="625" name="Google Shape;625;p98"/>
          <p:cNvSpPr txBox="1"/>
          <p:nvPr/>
        </p:nvSpPr>
        <p:spPr>
          <a:xfrm>
            <a:off x="8644681"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HOW?</a:t>
            </a:r>
            <a:endParaRPr sz="5465">
              <a:solidFill>
                <a:srgbClr val="ED7D31"/>
              </a:solidFill>
              <a:latin typeface="Avenir"/>
              <a:ea typeface="Avenir"/>
              <a:cs typeface="Avenir"/>
              <a:sym typeface="Avenir"/>
            </a:endParaRPr>
          </a:p>
        </p:txBody>
      </p:sp>
      <p:sp>
        <p:nvSpPr>
          <p:cNvPr id="626" name="Google Shape;626;p98"/>
          <p:cNvSpPr/>
          <p:nvPr/>
        </p:nvSpPr>
        <p:spPr>
          <a:xfrm>
            <a:off x="4199106" y="2148400"/>
            <a:ext cx="3790613" cy="2025872"/>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TEAM’S PURPOSE IS TO…</a:t>
            </a:r>
            <a:endParaRPr sz="3599" b="1">
              <a:solidFill>
                <a:srgbClr val="FFFFFF"/>
              </a:solidFill>
            </a:endParaRPr>
          </a:p>
        </p:txBody>
      </p:sp>
      <p:sp>
        <p:nvSpPr>
          <p:cNvPr id="627" name="Google Shape;627;p98"/>
          <p:cNvSpPr txBox="1"/>
          <p:nvPr/>
        </p:nvSpPr>
        <p:spPr>
          <a:xfrm>
            <a:off x="4592503" y="46316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WHAT?</a:t>
            </a:r>
            <a:endParaRPr sz="5465">
              <a:solidFill>
                <a:srgbClr val="ED7D31"/>
              </a:solidFill>
              <a:latin typeface="Avenir"/>
              <a:ea typeface="Avenir"/>
              <a:cs typeface="Avenir"/>
              <a:sym typeface="Avenir"/>
            </a:endParaRPr>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4141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graphicFrame>
        <p:nvGraphicFramePr>
          <p:cNvPr id="686" name="Google Shape;686;p104"/>
          <p:cNvGraphicFramePr/>
          <p:nvPr>
            <p:extLst>
              <p:ext uri="{D42A27DB-BD31-4B8C-83A1-F6EECF244321}">
                <p14:modId xmlns:p14="http://schemas.microsoft.com/office/powerpoint/2010/main" val="2169857731"/>
              </p:ext>
            </p:extLst>
          </p:nvPr>
        </p:nvGraphicFramePr>
        <p:xfrm>
          <a:off x="590380" y="1699249"/>
          <a:ext cx="10990432" cy="4625350"/>
        </p:xfrm>
        <a:graphic>
          <a:graphicData uri="http://schemas.openxmlformats.org/drawingml/2006/table">
            <a:tbl>
              <a:tblPr>
                <a:noFill/>
              </a:tblPr>
              <a:tblGrid>
                <a:gridCol w="1311857">
                  <a:extLst>
                    <a:ext uri="{9D8B030D-6E8A-4147-A177-3AD203B41FA5}">
                      <a16:colId xmlns:a16="http://schemas.microsoft.com/office/drawing/2014/main" val="20000"/>
                    </a:ext>
                  </a:extLst>
                </a:gridCol>
                <a:gridCol w="2968039">
                  <a:extLst>
                    <a:ext uri="{9D8B030D-6E8A-4147-A177-3AD203B41FA5}">
                      <a16:colId xmlns:a16="http://schemas.microsoft.com/office/drawing/2014/main" val="20001"/>
                    </a:ext>
                  </a:extLst>
                </a:gridCol>
                <a:gridCol w="3762393">
                  <a:extLst>
                    <a:ext uri="{9D8B030D-6E8A-4147-A177-3AD203B41FA5}">
                      <a16:colId xmlns:a16="http://schemas.microsoft.com/office/drawing/2014/main" val="20002"/>
                    </a:ext>
                  </a:extLst>
                </a:gridCol>
                <a:gridCol w="2948143">
                  <a:extLst>
                    <a:ext uri="{9D8B030D-6E8A-4147-A177-3AD203B41FA5}">
                      <a16:colId xmlns:a16="http://schemas.microsoft.com/office/drawing/2014/main" val="20003"/>
                    </a:ext>
                  </a:extLst>
                </a:gridCol>
              </a:tblGrid>
              <a:tr h="1328514">
                <a:tc>
                  <a:txBody>
                    <a:bodyPr/>
                    <a:lstStyle/>
                    <a:p>
                      <a:pPr marL="88900" marR="88900" lvl="0" indent="0" algn="ctr" rtl="0">
                        <a:lnSpc>
                          <a:spcPct val="138000"/>
                        </a:lnSpc>
                        <a:spcBef>
                          <a:spcPts val="0"/>
                        </a:spcBef>
                        <a:spcAft>
                          <a:spcPts val="0"/>
                        </a:spcAft>
                        <a:buNone/>
                      </a:pPr>
                      <a:r>
                        <a:rPr lang="en" sz="1500" b="1" u="sng">
                          <a:latin typeface="Calibri"/>
                          <a:ea typeface="Calibri"/>
                          <a:cs typeface="Calibri"/>
                          <a:sym typeface="Calibri"/>
                        </a:rPr>
                        <a:t>NAME</a:t>
                      </a:r>
                      <a:endParaRPr sz="1500" b="1" u="sng">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u="sng">
                          <a:solidFill>
                            <a:schemeClr val="dk1"/>
                          </a:solidFill>
                          <a:latin typeface="Calibri"/>
                          <a:ea typeface="Calibri"/>
                          <a:cs typeface="Calibri"/>
                          <a:sym typeface="Calibri"/>
                        </a:rPr>
                        <a:t>WHO?</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constituency’s characteristics</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solidFill>
                            <a:schemeClr val="dk1"/>
                          </a:solidFill>
                          <a:latin typeface="Calibri"/>
                          <a:ea typeface="Calibri"/>
                          <a:cs typeface="Calibri"/>
                          <a:sym typeface="Calibri"/>
                        </a:rPr>
                        <a:t> </a:t>
                      </a:r>
                      <a:r>
                        <a:rPr lang="en" sz="1500" b="1" u="sng">
                          <a:solidFill>
                            <a:schemeClr val="dk1"/>
                          </a:solidFill>
                          <a:latin typeface="Calibri"/>
                          <a:ea typeface="Calibri"/>
                          <a:cs typeface="Calibri"/>
                          <a:sym typeface="Calibri"/>
                        </a:rPr>
                        <a:t>WHAT?</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team’s reason for coming together</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latin typeface="Calibri"/>
                          <a:ea typeface="Calibri"/>
                          <a:cs typeface="Calibri"/>
                          <a:sym typeface="Calibri"/>
                        </a:rPr>
                        <a:t> </a:t>
                      </a:r>
                      <a:r>
                        <a:rPr lang="en" sz="1500" b="1" u="sng">
                          <a:latin typeface="Calibri"/>
                          <a:ea typeface="Calibri"/>
                          <a:cs typeface="Calibri"/>
                          <a:sym typeface="Calibri"/>
                        </a:rPr>
                        <a:t>HOW?</a:t>
                      </a:r>
                      <a:endParaRPr sz="1500" b="1" u="sng">
                        <a:latin typeface="Calibri"/>
                        <a:ea typeface="Calibri"/>
                        <a:cs typeface="Calibri"/>
                        <a:sym typeface="Calibri"/>
                      </a:endParaRPr>
                    </a:p>
                    <a:p>
                      <a:pPr marL="88900" marR="88900" lvl="0" indent="0" algn="l" rtl="0">
                        <a:lnSpc>
                          <a:spcPct val="138000"/>
                        </a:lnSpc>
                        <a:spcBef>
                          <a:spcPts val="0"/>
                        </a:spcBef>
                        <a:spcAft>
                          <a:spcPts val="0"/>
                        </a:spcAft>
                        <a:buNone/>
                      </a:pPr>
                      <a:r>
                        <a:rPr lang="en" sz="1300" b="1" i="1">
                          <a:latin typeface="Calibri"/>
                          <a:ea typeface="Calibri"/>
                          <a:cs typeface="Calibri"/>
                          <a:sym typeface="Calibri"/>
                        </a:rPr>
                        <a:t>Specific organizing activities </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0"/>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1"/>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2"/>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3"/>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87" name="Google Shape;687;p104"/>
          <p:cNvSpPr txBox="1"/>
          <p:nvPr/>
        </p:nvSpPr>
        <p:spPr>
          <a:xfrm>
            <a:off x="-1" y="169916"/>
            <a:ext cx="12188825" cy="1298062"/>
          </a:xfrm>
          <a:prstGeom prst="rect">
            <a:avLst/>
          </a:prstGeom>
          <a:noFill/>
          <a:ln>
            <a:noFill/>
          </a:ln>
        </p:spPr>
        <p:txBody>
          <a:bodyPr spcFirstLastPara="1" wrap="square" lIns="121868" tIns="121868" rIns="121868" bIns="121868" anchor="t" anchorCtr="0">
            <a:noAutofit/>
          </a:bodyPr>
          <a:lstStyle/>
          <a:p>
            <a:pPr algn="ctr">
              <a:lnSpc>
                <a:spcPct val="120000"/>
              </a:lnSpc>
            </a:pPr>
            <a:r>
              <a:rPr lang="en" sz="1466" b="1">
                <a:solidFill>
                  <a:schemeClr val="dk1"/>
                </a:solidFill>
              </a:rPr>
              <a:t>TEAMS - SHARED PURPOSE </a:t>
            </a:r>
            <a:endParaRPr sz="1466" b="1">
              <a:solidFill>
                <a:schemeClr val="dk1"/>
              </a:solidFill>
            </a:endParaRPr>
          </a:p>
          <a:p>
            <a:pPr algn="ctr">
              <a:lnSpc>
                <a:spcPct val="120000"/>
              </a:lnSpc>
            </a:pPr>
            <a:r>
              <a:rPr lang="en" sz="1466" b="1">
                <a:solidFill>
                  <a:schemeClr val="dk1"/>
                </a:solidFill>
              </a:rPr>
              <a:t>STEP 1 - </a:t>
            </a:r>
            <a:r>
              <a:rPr lang="en" sz="1466" b="1" u="sng">
                <a:solidFill>
                  <a:schemeClr val="dk1"/>
                </a:solidFill>
              </a:rPr>
              <a:t>first draft </a:t>
            </a:r>
            <a:r>
              <a:rPr lang="en" sz="1466" b="1" i="1" u="sng">
                <a:solidFill>
                  <a:schemeClr val="dk1"/>
                </a:solidFill>
              </a:rPr>
              <a:t>(individual work) — 3 min</a:t>
            </a:r>
            <a:endParaRPr sz="1466" b="1" i="1" u="sng">
              <a:solidFill>
                <a:schemeClr val="dk1"/>
              </a:solidFill>
            </a:endParaRPr>
          </a:p>
          <a:p>
            <a:pPr algn="ctr">
              <a:lnSpc>
                <a:spcPct val="120000"/>
              </a:lnSpc>
            </a:pPr>
            <a:r>
              <a:rPr lang="en" sz="1466" b="1" u="sng">
                <a:solidFill>
                  <a:schemeClr val="dk1"/>
                </a:solidFill>
              </a:rPr>
              <a:t>STEP 2 - (group work) — (8 min)</a:t>
            </a:r>
            <a:endParaRPr sz="1466" b="1" u="sng">
              <a:solidFill>
                <a:schemeClr val="dk1"/>
              </a:solidFill>
            </a:endParaRPr>
          </a:p>
          <a:p>
            <a:pPr algn="ctr">
              <a:lnSpc>
                <a:spcPct val="120000"/>
              </a:lnSpc>
            </a:pPr>
            <a:r>
              <a:rPr lang="en" sz="1466" i="1">
                <a:solidFill>
                  <a:schemeClr val="dk1"/>
                </a:solidFill>
              </a:rPr>
              <a:t>Include </a:t>
            </a:r>
            <a:r>
              <a:rPr lang="en" sz="1466" b="1" i="1">
                <a:solidFill>
                  <a:schemeClr val="dk1"/>
                </a:solidFill>
              </a:rPr>
              <a:t>what</a:t>
            </a:r>
            <a:r>
              <a:rPr lang="en" sz="1466" i="1">
                <a:solidFill>
                  <a:schemeClr val="dk1"/>
                </a:solidFill>
              </a:rPr>
              <a:t> your team is striving for, </a:t>
            </a:r>
            <a:r>
              <a:rPr lang="en" sz="1466" b="1" i="1">
                <a:solidFill>
                  <a:schemeClr val="dk1"/>
                </a:solidFill>
              </a:rPr>
              <a:t>who</a:t>
            </a:r>
            <a:r>
              <a:rPr lang="en" sz="1466" i="1">
                <a:solidFill>
                  <a:schemeClr val="dk1"/>
                </a:solidFill>
              </a:rPr>
              <a:t> you will organize, and how you’ll do it - the kinds of organizing activities you will engage in</a:t>
            </a:r>
            <a:endParaRPr sz="1466" i="1">
              <a:solidFill>
                <a:schemeClr val="dk1"/>
              </a:solidFill>
            </a:endParaRPr>
          </a:p>
          <a:p>
            <a:pPr>
              <a:lnSpc>
                <a:spcPct val="115000"/>
              </a:lnSpc>
            </a:pPr>
            <a:endParaRPr sz="1466">
              <a:solidFill>
                <a:schemeClr val="dk1"/>
              </a:solidFill>
            </a:endParaRPr>
          </a:p>
          <a:p>
            <a:endParaRPr sz="1466">
              <a:solidFill>
                <a:schemeClr val="dk1"/>
              </a:solidFill>
            </a:endParaRPr>
          </a:p>
        </p:txBody>
      </p:sp>
    </p:spTree>
    <p:extLst>
      <p:ext uri="{BB962C8B-B14F-4D97-AF65-F5344CB8AC3E}">
        <p14:creationId xmlns:p14="http://schemas.microsoft.com/office/powerpoint/2010/main" val="207140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105"/>
          <p:cNvSpPr txBox="1"/>
          <p:nvPr/>
        </p:nvSpPr>
        <p:spPr>
          <a:xfrm>
            <a:off x="133" y="299782"/>
            <a:ext cx="12188825" cy="495871"/>
          </a:xfrm>
          <a:prstGeom prst="rect">
            <a:avLst/>
          </a:prstGeom>
          <a:noFill/>
          <a:ln>
            <a:noFill/>
          </a:ln>
        </p:spPr>
        <p:txBody>
          <a:bodyPr spcFirstLastPara="1" wrap="square" lIns="121868" tIns="121868" rIns="121868" bIns="121868" anchor="t" anchorCtr="0">
            <a:noAutofit/>
          </a:bodyPr>
          <a:lstStyle/>
          <a:p>
            <a:pPr algn="ctr"/>
            <a:r>
              <a:rPr lang="en" sz="2399" b="1"/>
              <a:t>STEP 3 - SHARED PURPOSE - </a:t>
            </a:r>
            <a:r>
              <a:rPr lang="en" sz="2399" b="1" u="sng"/>
              <a:t>second draft </a:t>
            </a:r>
            <a:r>
              <a:rPr lang="en" sz="2399" b="1" i="1" u="sng"/>
              <a:t>(individual work) (3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3" name="Google Shape;693;p105"/>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txBody>
                  <a:tcPr marL="121868" marR="121868" marT="121868" marB="121868"/>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4423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06"/>
          <p:cNvSpPr txBox="1"/>
          <p:nvPr/>
        </p:nvSpPr>
        <p:spPr>
          <a:xfrm>
            <a:off x="836612" y="299783"/>
            <a:ext cx="10591800" cy="538417"/>
          </a:xfrm>
          <a:prstGeom prst="rect">
            <a:avLst/>
          </a:prstGeom>
          <a:noFill/>
          <a:ln>
            <a:noFill/>
          </a:ln>
        </p:spPr>
        <p:txBody>
          <a:bodyPr spcFirstLastPara="1" wrap="square" lIns="121868" tIns="121868" rIns="121868" bIns="121868" anchor="t" anchorCtr="0">
            <a:noAutofit/>
          </a:bodyPr>
          <a:lstStyle/>
          <a:p>
            <a:pPr algn="ctr"/>
            <a:r>
              <a:rPr lang="en" sz="2399" b="1"/>
              <a:t>STEP 4 - SHARED PURPOSE - </a:t>
            </a:r>
            <a:r>
              <a:rPr lang="en" sz="2399" b="1" u="sng"/>
              <a:t>final draft purpose sentence </a:t>
            </a:r>
            <a:r>
              <a:rPr lang="en" sz="2399" b="1" i="1" u="sng"/>
              <a:t>(group work) (5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9" name="Google Shape;699;p106"/>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None/>
                      </a:pPr>
                      <a:endParaRPr sz="2400"/>
                    </a:p>
                  </a:txBody>
                  <a:tcPr marL="121868" marR="121868" marT="121868" marB="121868"/>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97651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graphicFrame>
        <p:nvGraphicFramePr>
          <p:cNvPr id="784" name="Google Shape;784;p112"/>
          <p:cNvGraphicFramePr/>
          <p:nvPr/>
        </p:nvGraphicFramePr>
        <p:xfrm>
          <a:off x="485207" y="159852"/>
          <a:ext cx="11218411" cy="6595178"/>
        </p:xfrm>
        <a:graphic>
          <a:graphicData uri="http://schemas.openxmlformats.org/drawingml/2006/table">
            <a:tbl>
              <a:tblPr bandRow="1" bandCol="1">
                <a:noFill/>
              </a:tblPr>
              <a:tblGrid>
                <a:gridCol w="4700409">
                  <a:extLst>
                    <a:ext uri="{9D8B030D-6E8A-4147-A177-3AD203B41FA5}">
                      <a16:colId xmlns:a16="http://schemas.microsoft.com/office/drawing/2014/main" val="20000"/>
                    </a:ext>
                  </a:extLst>
                </a:gridCol>
                <a:gridCol w="6518002">
                  <a:extLst>
                    <a:ext uri="{9D8B030D-6E8A-4147-A177-3AD203B41FA5}">
                      <a16:colId xmlns:a16="http://schemas.microsoft.com/office/drawing/2014/main" val="20001"/>
                    </a:ext>
                  </a:extLst>
                </a:gridCol>
              </a:tblGrid>
              <a:tr h="24530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Decision-making: </a:t>
                      </a:r>
                      <a:r>
                        <a:rPr lang="en" sz="1400">
                          <a:solidFill>
                            <a:schemeClr val="lt1"/>
                          </a:solidFill>
                          <a:latin typeface="Calibri"/>
                          <a:ea typeface="Calibri"/>
                          <a:cs typeface="Calibri"/>
                          <a:sym typeface="Calibri"/>
                        </a:rPr>
                        <a:t>What is the process by which we will make decisions?</a:t>
                      </a:r>
                      <a:endParaRPr sz="1400" b="1">
                        <a:solidFill>
                          <a:schemeClr val="lt1"/>
                        </a:solidFill>
                        <a:latin typeface="Calibri"/>
                        <a:ea typeface="Calibri"/>
                        <a:cs typeface="Calibri"/>
                        <a:sym typeface="Calibri"/>
                      </a:endParaRPr>
                    </a:p>
                  </a:txBody>
                  <a:tcPr marL="97341" marR="97341" marT="0" marB="0">
                    <a:solidFill>
                      <a:schemeClr val="dk1"/>
                    </a:solidFill>
                  </a:tcPr>
                </a:tc>
                <a:tc hMerge="1">
                  <a:txBody>
                    <a:bodyPr/>
                    <a:lstStyle/>
                    <a:p>
                      <a:endParaRPr lang="en-US"/>
                    </a:p>
                  </a:txBody>
                  <a:tcPr/>
                </a:tc>
                <a:extLst>
                  <a:ext uri="{0D108BD9-81ED-4DB2-BD59-A6C34878D82A}">
                    <a16:rowId xmlns:a16="http://schemas.microsoft.com/office/drawing/2014/main" val="10000"/>
                  </a:ext>
                </a:extLst>
              </a:tr>
              <a:tr h="1471801">
                <a:tc gridSpan="2">
                  <a:txBody>
                    <a:bodyPr/>
                    <a:lstStyle/>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Majority rules:</a:t>
                      </a:r>
                      <a:r>
                        <a:rPr lang="en" sz="1400">
                          <a:latin typeface="Calibri"/>
                          <a:ea typeface="Calibri"/>
                          <a:cs typeface="Calibri"/>
                          <a:sym typeface="Calibri"/>
                        </a:rPr>
                        <a:t> Whatever gets the most votes wins.</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Consensus</a:t>
                      </a:r>
                      <a:r>
                        <a:rPr lang="en" sz="1400">
                          <a:latin typeface="Calibri"/>
                          <a:ea typeface="Calibri"/>
                          <a:cs typeface="Calibri"/>
                          <a:sym typeface="Calibri"/>
                        </a:rPr>
                        <a:t>: Everyone must agree. </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Delegation:</a:t>
                      </a:r>
                      <a:r>
                        <a:rPr lang="en" sz="1400">
                          <a:latin typeface="Calibri"/>
                          <a:ea typeface="Calibri"/>
                          <a:cs typeface="Calibri"/>
                          <a:sym typeface="Calibri"/>
                        </a:rPr>
                        <a:t> Nominate one or two people on your team to be the ultimate decision-makers.</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Coin flip:</a:t>
                      </a:r>
                      <a:r>
                        <a:rPr lang="en" sz="1400">
                          <a:latin typeface="Calibri"/>
                          <a:ea typeface="Calibri"/>
                          <a:cs typeface="Calibri"/>
                          <a:sym typeface="Calibri"/>
                        </a:rPr>
                        <a:t> Leave the decision to fate!</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Fist to Five: </a:t>
                      </a:r>
                      <a:r>
                        <a:rPr lang="en" sz="1400">
                          <a:latin typeface="Calibri"/>
                          <a:ea typeface="Calibri"/>
                          <a:cs typeface="Calibri"/>
                          <a:sym typeface="Calibri"/>
                        </a:rPr>
                        <a:t>Show a number of fingers to indicate whether you are in favor (five) or opposed (fist) to the proposal at hand.</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Other: </a:t>
                      </a:r>
                      <a:endParaRPr sz="1400" b="1">
                        <a:highlight>
                          <a:srgbClr val="FFFF00"/>
                        </a:highlight>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1"/>
                  </a:ext>
                </a:extLst>
              </a:tr>
              <a:tr h="29569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Discussion and Decision-making:  </a:t>
                      </a:r>
                      <a:r>
                        <a:rPr lang="en" sz="1400">
                          <a:solidFill>
                            <a:schemeClr val="lt1"/>
                          </a:solidFill>
                          <a:latin typeface="Calibri"/>
                          <a:ea typeface="Calibri"/>
                          <a:cs typeface="Calibri"/>
                          <a:sym typeface="Calibri"/>
                        </a:rPr>
                        <a:t>How we will discuss options and reach decisions as a team to ensure vigorous input and debate? </a:t>
                      </a:r>
                      <a:endParaRPr sz="1400">
                        <a:solidFill>
                          <a:schemeClr val="lt1"/>
                        </a:solidFill>
                        <a:latin typeface="Calibri"/>
                        <a:ea typeface="Calibri"/>
                        <a:cs typeface="Calibri"/>
                        <a:sym typeface="Calibri"/>
                      </a:endParaRPr>
                    </a:p>
                  </a:txBody>
                  <a:tcPr marL="97341" marR="97341" marT="0" marB="0">
                    <a:solidFill>
                      <a:srgbClr val="0B5394"/>
                    </a:solidFill>
                  </a:tcPr>
                </a:tc>
                <a:tc hMerge="1">
                  <a:txBody>
                    <a:bodyPr/>
                    <a:lstStyle/>
                    <a:p>
                      <a:endParaRPr lang="en-US"/>
                    </a:p>
                  </a:txBody>
                  <a:tcPr/>
                </a:tc>
                <a:extLst>
                  <a:ext uri="{0D108BD9-81ED-4DB2-BD59-A6C34878D82A}">
                    <a16:rowId xmlns:a16="http://schemas.microsoft.com/office/drawing/2014/main" val="10002"/>
                  </a:ext>
                </a:extLst>
              </a:tr>
              <a:tr h="1035297">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open, honest debate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open-ended questions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Balance advocacy with inquiry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personal attacks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Fail to listen to what others say</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Jump to conclusions </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24530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Meeting Management:  </a:t>
                      </a:r>
                      <a:r>
                        <a:rPr lang="en" sz="1400">
                          <a:solidFill>
                            <a:schemeClr val="lt1"/>
                          </a:solidFill>
                          <a:latin typeface="Calibri"/>
                          <a:ea typeface="Calibri"/>
                          <a:cs typeface="Calibri"/>
                          <a:sym typeface="Calibri"/>
                        </a:rPr>
                        <a:t>How will we manage meetings to respect each other’s time?</a:t>
                      </a:r>
                      <a:endParaRPr sz="1400">
                        <a:solidFill>
                          <a:schemeClr val="lt1"/>
                        </a:solidFill>
                        <a:latin typeface="Calibri"/>
                        <a:ea typeface="Calibri"/>
                        <a:cs typeface="Calibri"/>
                        <a:sym typeface="Calibri"/>
                      </a:endParaRPr>
                    </a:p>
                  </a:txBody>
                  <a:tcPr marL="97341" marR="97341" marT="0" marB="0">
                    <a:solidFill>
                      <a:srgbClr val="741B47"/>
                    </a:solidFill>
                  </a:tcPr>
                </a:tc>
                <a:tc hMerge="1">
                  <a:txBody>
                    <a:bodyPr/>
                    <a:lstStyle/>
                    <a:p>
                      <a:endParaRPr lang="en-US"/>
                    </a:p>
                  </a:txBody>
                  <a:tcPr/>
                </a:tc>
                <a:extLst>
                  <a:ext uri="{0D108BD9-81ED-4DB2-BD59-A6C34878D82A}">
                    <a16:rowId xmlns:a16="http://schemas.microsoft.com/office/drawing/2014/main" val="10004"/>
                  </a:ext>
                </a:extLst>
              </a:tr>
              <a:tr h="981200">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Start on time; stay on time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Be fully present throughout the meeting</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Listen attentively</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Come to meetings unprepared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Answer mobiles or do email</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316484">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Accountability: </a:t>
                      </a:r>
                      <a:r>
                        <a:rPr lang="en" sz="1400">
                          <a:solidFill>
                            <a:schemeClr val="lt1"/>
                          </a:solidFill>
                          <a:latin typeface="Calibri"/>
                          <a:ea typeface="Calibri"/>
                          <a:cs typeface="Calibri"/>
                          <a:sym typeface="Calibri"/>
                        </a:rPr>
                        <a:t>How we will delegate responsibilities for actions and activities? How will we follow through on commitments?</a:t>
                      </a:r>
                      <a:endParaRPr sz="1400">
                        <a:solidFill>
                          <a:schemeClr val="lt1"/>
                        </a:solidFill>
                        <a:latin typeface="Calibri"/>
                        <a:ea typeface="Calibri"/>
                        <a:cs typeface="Calibri"/>
                        <a:sym typeface="Calibri"/>
                      </a:endParaRPr>
                    </a:p>
                  </a:txBody>
                  <a:tcPr marL="97341" marR="97341" marT="0" marB="0">
                    <a:solidFill>
                      <a:srgbClr val="134F5C"/>
                    </a:solidFill>
                  </a:tcPr>
                </a:tc>
                <a:tc hMerge="1">
                  <a:txBody>
                    <a:bodyPr/>
                    <a:lstStyle/>
                    <a:p>
                      <a:endParaRPr lang="en-US"/>
                    </a:p>
                  </a:txBody>
                  <a:tcPr/>
                </a:tc>
                <a:extLst>
                  <a:ext uri="{0D108BD9-81ED-4DB2-BD59-A6C34878D82A}">
                    <a16:rowId xmlns:a16="http://schemas.microsoft.com/office/drawing/2014/main" val="10006"/>
                  </a:ext>
                </a:extLst>
              </a:tr>
              <a:tr h="1103413">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Provide follow-up on action items (have a goal checklist)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for/offer support when there is a need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Weekly check-in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you have agreement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tasks are getting done</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Commit to a task that you know you won’t do</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7"/>
                  </a:ext>
                </a:extLst>
              </a:tr>
              <a:tr h="490600">
                <a:tc gridSpan="2">
                  <a:txBody>
                    <a:bodyPr/>
                    <a:lstStyle/>
                    <a:p>
                      <a:pPr marL="0" lvl="0" indent="0" algn="just" rtl="0">
                        <a:lnSpc>
                          <a:spcPct val="115000"/>
                        </a:lnSpc>
                        <a:spcBef>
                          <a:spcPts val="0"/>
                        </a:spcBef>
                        <a:spcAft>
                          <a:spcPts val="0"/>
                        </a:spcAft>
                        <a:buNone/>
                      </a:pPr>
                      <a:r>
                        <a:rPr lang="en" sz="1400" b="1" u="sng">
                          <a:latin typeface="Calibri"/>
                          <a:ea typeface="Calibri"/>
                          <a:cs typeface="Calibri"/>
                          <a:sym typeface="Calibri"/>
                        </a:rPr>
                        <a:t>Accountability Agreement: </a:t>
                      </a:r>
                      <a:endParaRPr sz="1400" b="1" u="sng">
                        <a:latin typeface="Calibri"/>
                        <a:ea typeface="Calibri"/>
                        <a:cs typeface="Calibri"/>
                        <a:sym typeface="Calibri"/>
                      </a:endParaRPr>
                    </a:p>
                    <a:p>
                      <a:pPr marL="0" lvl="0" indent="0" algn="just" rtl="0">
                        <a:lnSpc>
                          <a:spcPct val="115000"/>
                        </a:lnSpc>
                        <a:spcBef>
                          <a:spcPts val="0"/>
                        </a:spcBef>
                        <a:spcAft>
                          <a:spcPts val="0"/>
                        </a:spcAft>
                        <a:buNone/>
                      </a:pPr>
                      <a:endParaRPr sz="140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8"/>
                  </a:ext>
                </a:extLst>
              </a:tr>
              <a:tr h="410093">
                <a:tc gridSpan="2">
                  <a:txBody>
                    <a:bodyPr/>
                    <a:lstStyle/>
                    <a:p>
                      <a:pPr marL="0" lvl="0" indent="0" algn="just" rtl="0">
                        <a:lnSpc>
                          <a:spcPct val="115000"/>
                        </a:lnSpc>
                        <a:spcBef>
                          <a:spcPts val="0"/>
                        </a:spcBef>
                        <a:spcAft>
                          <a:spcPts val="0"/>
                        </a:spcAft>
                        <a:buNone/>
                      </a:pPr>
                      <a:r>
                        <a:rPr lang="en" sz="1400" b="1" u="sng">
                          <a:latin typeface="Calibri"/>
                          <a:ea typeface="Calibri"/>
                          <a:cs typeface="Calibri"/>
                          <a:sym typeface="Calibri"/>
                        </a:rPr>
                        <a:t>**Regular meeting time: </a:t>
                      </a:r>
                      <a:endParaRPr sz="140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10418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graphicFrame>
        <p:nvGraphicFramePr>
          <p:cNvPr id="821" name="Google Shape;821;p115"/>
          <p:cNvGraphicFramePr/>
          <p:nvPr/>
        </p:nvGraphicFramePr>
        <p:xfrm>
          <a:off x="230040" y="184995"/>
          <a:ext cx="7678967" cy="6018468"/>
        </p:xfrm>
        <a:graphic>
          <a:graphicData uri="http://schemas.openxmlformats.org/drawingml/2006/table">
            <a:tbl>
              <a:tblPr bandRow="1" bandCol="1">
                <a:noFill/>
              </a:tblPr>
              <a:tblGrid>
                <a:gridCol w="1309226">
                  <a:extLst>
                    <a:ext uri="{9D8B030D-6E8A-4147-A177-3AD203B41FA5}">
                      <a16:colId xmlns:a16="http://schemas.microsoft.com/office/drawing/2014/main" val="20000"/>
                    </a:ext>
                  </a:extLst>
                </a:gridCol>
                <a:gridCol w="3012615">
                  <a:extLst>
                    <a:ext uri="{9D8B030D-6E8A-4147-A177-3AD203B41FA5}">
                      <a16:colId xmlns:a16="http://schemas.microsoft.com/office/drawing/2014/main" val="20001"/>
                    </a:ext>
                  </a:extLst>
                </a:gridCol>
                <a:gridCol w="1850585">
                  <a:extLst>
                    <a:ext uri="{9D8B030D-6E8A-4147-A177-3AD203B41FA5}">
                      <a16:colId xmlns:a16="http://schemas.microsoft.com/office/drawing/2014/main" val="20002"/>
                    </a:ext>
                  </a:extLst>
                </a:gridCol>
                <a:gridCol w="1506541">
                  <a:extLst>
                    <a:ext uri="{9D8B030D-6E8A-4147-A177-3AD203B41FA5}">
                      <a16:colId xmlns:a16="http://schemas.microsoft.com/office/drawing/2014/main" val="20003"/>
                    </a:ext>
                  </a:extLst>
                </a:gridCol>
              </a:tblGrid>
              <a:tr h="893847">
                <a:tc>
                  <a:txBody>
                    <a:bodyPr/>
                    <a:lstStyle/>
                    <a:p>
                      <a:pPr marL="0" lvl="0" indent="0" algn="just" rtl="0">
                        <a:spcBef>
                          <a:spcPts val="0"/>
                        </a:spcBef>
                        <a:spcAft>
                          <a:spcPts val="600"/>
                        </a:spcAft>
                        <a:buNone/>
                      </a:pPr>
                      <a:r>
                        <a:rPr lang="en" sz="1500" b="1">
                          <a:latin typeface="Calibri"/>
                          <a:ea typeface="Calibri"/>
                          <a:cs typeface="Calibri"/>
                          <a:sym typeface="Calibri"/>
                        </a:rPr>
                        <a:t>Role</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just" rtl="0">
                        <a:spcBef>
                          <a:spcPts val="0"/>
                        </a:spcBef>
                        <a:spcAft>
                          <a:spcPts val="600"/>
                        </a:spcAft>
                        <a:buNone/>
                      </a:pPr>
                      <a:r>
                        <a:rPr lang="en" sz="1500" b="1">
                          <a:latin typeface="Calibri"/>
                          <a:ea typeface="Calibri"/>
                          <a:cs typeface="Calibri"/>
                          <a:sym typeface="Calibri"/>
                        </a:rPr>
                        <a:t>Responsibilities</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600"/>
                        </a:spcAft>
                        <a:buNone/>
                      </a:pPr>
                      <a:r>
                        <a:rPr lang="en" sz="1500" b="1">
                          <a:latin typeface="Calibri"/>
                          <a:ea typeface="Calibri"/>
                          <a:cs typeface="Calibri"/>
                          <a:sym typeface="Calibri"/>
                        </a:rPr>
                        <a:t>You would be good for this role if you . . .Criteria?</a:t>
                      </a:r>
                      <a:endParaRPr sz="1500" b="1">
                        <a:latin typeface="Calibri"/>
                        <a:ea typeface="Calibri"/>
                        <a:cs typeface="Calibri"/>
                        <a:sym typeface="Calibri"/>
                      </a:endParaRPr>
                    </a:p>
                  </a:txBody>
                  <a:tcPr marL="97341" marR="97341" marT="0" marB="0"/>
                </a:tc>
                <a:tc>
                  <a:txBody>
                    <a:bodyPr/>
                    <a:lstStyle/>
                    <a:p>
                      <a:pPr marL="0" lvl="0" indent="0" algn="l" rtl="0">
                        <a:spcBef>
                          <a:spcPts val="0"/>
                        </a:spcBef>
                        <a:spcAft>
                          <a:spcPts val="600"/>
                        </a:spcAft>
                        <a:buNone/>
                      </a:pPr>
                      <a:r>
                        <a:rPr lang="en" sz="1500" b="1">
                          <a:latin typeface="Calibri"/>
                          <a:ea typeface="Calibri"/>
                          <a:cs typeface="Calibri"/>
                          <a:sym typeface="Calibri"/>
                        </a:rPr>
                        <a:t>Interested Team members &amp; Related Skills/Talents</a:t>
                      </a:r>
                      <a:endParaRPr sz="1500" b="1">
                        <a:latin typeface="Calibri"/>
                        <a:ea typeface="Calibri"/>
                        <a:cs typeface="Calibri"/>
                        <a:sym typeface="Calibri"/>
                      </a:endParaRPr>
                    </a:p>
                  </a:txBody>
                  <a:tcPr marL="97341" marR="97341" marT="0" marB="0"/>
                </a:tc>
                <a:extLst>
                  <a:ext uri="{0D108BD9-81ED-4DB2-BD59-A6C34878D82A}">
                    <a16:rowId xmlns:a16="http://schemas.microsoft.com/office/drawing/2014/main" val="10000"/>
                  </a:ext>
                </a:extLst>
              </a:tr>
              <a:tr h="850678">
                <a:tc>
                  <a:txBody>
                    <a:bodyPr/>
                    <a:lstStyle/>
                    <a:p>
                      <a:pPr marL="0" lvl="0" indent="0" algn="l" rtl="0">
                        <a:spcBef>
                          <a:spcPts val="0"/>
                        </a:spcBef>
                        <a:spcAft>
                          <a:spcPts val="0"/>
                        </a:spcAft>
                        <a:buNone/>
                      </a:pPr>
                      <a:r>
                        <a:rPr lang="en" sz="1500"/>
                        <a:t>Team Coordinator</a:t>
                      </a:r>
                      <a:endParaRPr sz="1500"/>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1"/>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2"/>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4"/>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6"/>
                  </a:ext>
                </a:extLst>
              </a:tr>
            </a:tbl>
          </a:graphicData>
        </a:graphic>
      </p:graphicFrame>
      <p:sp>
        <p:nvSpPr>
          <p:cNvPr id="822" name="Google Shape;822;p115"/>
          <p:cNvSpPr txBox="1"/>
          <p:nvPr/>
        </p:nvSpPr>
        <p:spPr>
          <a:xfrm>
            <a:off x="8356823" y="424449"/>
            <a:ext cx="3443903" cy="5880468"/>
          </a:xfrm>
          <a:prstGeom prst="rect">
            <a:avLst/>
          </a:prstGeom>
          <a:noFill/>
          <a:ln>
            <a:noFill/>
          </a:ln>
        </p:spPr>
        <p:txBody>
          <a:bodyPr spcFirstLastPara="1" wrap="square" lIns="121868" tIns="121868" rIns="121868" bIns="121868" anchor="t" anchorCtr="0">
            <a:noAutofit/>
          </a:bodyPr>
          <a:lstStyle/>
          <a:p>
            <a:pPr algn="just">
              <a:buClr>
                <a:schemeClr val="dk1"/>
              </a:buClr>
              <a:buSzPts val="1100"/>
            </a:pPr>
            <a:r>
              <a:rPr lang="en" sz="1466" b="1" i="1">
                <a:solidFill>
                  <a:schemeClr val="dk1"/>
                </a:solidFill>
                <a:latin typeface="Calibri"/>
                <a:ea typeface="Calibri"/>
                <a:cs typeface="Calibri"/>
                <a:sym typeface="Calibri"/>
              </a:rPr>
              <a:t>Understanding Team Roles</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(10 min.): </a:t>
            </a:r>
            <a:r>
              <a:rPr lang="en" sz="1466">
                <a:solidFill>
                  <a:schemeClr val="dk1"/>
                </a:solidFill>
                <a:latin typeface="Calibri"/>
                <a:ea typeface="Calibri"/>
                <a:cs typeface="Calibri"/>
                <a:sym typeface="Calibri"/>
              </a:rPr>
              <a:t>Review the Team Coordinator role below as an example of what roles might look like in your individual campaigns.  Thinking about how you should organize your constituency, discuss how your roles would fit together to create an interdependent leadership team that supports one another in your project.  What would each role have to be good at? Based on the discussion about the roles, </a:t>
            </a:r>
            <a:r>
              <a:rPr lang="en" sz="1466" b="1">
                <a:solidFill>
                  <a:schemeClr val="dk1"/>
                </a:solidFill>
                <a:latin typeface="Calibri"/>
                <a:ea typeface="Calibri"/>
                <a:cs typeface="Calibri"/>
                <a:sym typeface="Calibri"/>
              </a:rPr>
              <a:t>go around the circle</a:t>
            </a:r>
            <a:r>
              <a:rPr lang="en" sz="1466">
                <a:solidFill>
                  <a:schemeClr val="dk1"/>
                </a:solidFill>
                <a:latin typeface="Calibri"/>
                <a:ea typeface="Calibri"/>
                <a:cs typeface="Calibri"/>
                <a:sym typeface="Calibri"/>
              </a:rPr>
              <a:t> and ask each person to tell others:  </a:t>
            </a:r>
            <a:r>
              <a:rPr lang="en" sz="1466" b="1">
                <a:solidFill>
                  <a:schemeClr val="dk1"/>
                </a:solidFill>
                <a:latin typeface="Calibri"/>
                <a:ea typeface="Calibri"/>
                <a:cs typeface="Calibri"/>
                <a:sym typeface="Calibri"/>
              </a:rPr>
              <a:t>1)</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what experience and talents they have</a:t>
            </a:r>
            <a:r>
              <a:rPr lang="en" sz="1466">
                <a:solidFill>
                  <a:schemeClr val="dk1"/>
                </a:solidFill>
                <a:latin typeface="Calibri"/>
                <a:ea typeface="Calibri"/>
                <a:cs typeface="Calibri"/>
                <a:sym typeface="Calibri"/>
              </a:rPr>
              <a:t> that might contribute to the leadership team and </a:t>
            </a:r>
            <a:r>
              <a:rPr lang="en" sz="1466" b="1">
                <a:solidFill>
                  <a:schemeClr val="dk1"/>
                </a:solidFill>
                <a:latin typeface="Calibri"/>
                <a:ea typeface="Calibri"/>
                <a:cs typeface="Calibri"/>
                <a:sym typeface="Calibri"/>
              </a:rPr>
              <a:t>2) what specifically they want to learn in more detail</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(30 seconds each).</a:t>
            </a:r>
            <a:r>
              <a:rPr lang="en" sz="1466">
                <a:solidFill>
                  <a:schemeClr val="dk1"/>
                </a:solidFill>
                <a:latin typeface="Calibri"/>
                <a:ea typeface="Calibri"/>
                <a:cs typeface="Calibri"/>
                <a:sym typeface="Calibri"/>
              </a:rPr>
              <a:t> How might these talents match up to particular roles? Are there any clear “fits”? </a:t>
            </a:r>
            <a:endParaRPr sz="1466">
              <a:solidFill>
                <a:schemeClr val="dk1"/>
              </a:solidFill>
              <a:latin typeface="Calibri"/>
              <a:ea typeface="Calibri"/>
              <a:cs typeface="Calibri"/>
              <a:sym typeface="Calibri"/>
            </a:endParaRPr>
          </a:p>
          <a:p>
            <a:pPr algn="just">
              <a:spcBef>
                <a:spcPts val="800"/>
              </a:spcBef>
              <a:spcAft>
                <a:spcPts val="800"/>
              </a:spcAft>
              <a:buClr>
                <a:schemeClr val="dk1"/>
              </a:buClr>
              <a:buSzPts val="1100"/>
            </a:pPr>
            <a:r>
              <a:rPr lang="en" sz="1466" b="1" i="1">
                <a:solidFill>
                  <a:schemeClr val="dk1"/>
                </a:solidFill>
                <a:latin typeface="Calibri"/>
                <a:ea typeface="Calibri"/>
                <a:cs typeface="Calibri"/>
                <a:sym typeface="Calibri"/>
              </a:rPr>
              <a:t>Note:</a:t>
            </a:r>
            <a:r>
              <a:rPr lang="en" sz="1466" i="1">
                <a:solidFill>
                  <a:schemeClr val="dk1"/>
                </a:solidFill>
                <a:latin typeface="Calibri"/>
                <a:ea typeface="Calibri"/>
                <a:cs typeface="Calibri"/>
                <a:sym typeface="Calibri"/>
              </a:rPr>
              <a:t> These team roles should not be seen as permanent. For the team to be strong, all leaders should have to earn leadership by carrying out responsibilities relevant to the role they seek.</a:t>
            </a:r>
            <a:endParaRPr sz="2399"/>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7089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it Up </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a:t>How will you know that there is something not working around an aspect of the Leadership Team?</a:t>
            </a:r>
          </a:p>
          <a:p>
            <a:pPr marL="246380" indent="-246380"/>
            <a:r>
              <a:rPr lang="en-US"/>
              <a:t>What possible observations could you see? </a:t>
            </a:r>
          </a:p>
          <a:p>
            <a:pPr marL="246380" indent="-246380"/>
            <a:r>
              <a:rPr lang="en-US"/>
              <a:t>What questions could you ask the team lead?</a:t>
            </a:r>
          </a:p>
          <a:p>
            <a:pPr marL="246380" indent="-246380"/>
            <a:r>
              <a:rPr lang="en-US"/>
              <a:t>What are intentional interventions you might take? </a:t>
            </a:r>
          </a:p>
          <a:p>
            <a:pPr marL="0" indent="0">
              <a:buNone/>
            </a:pPr>
            <a:endParaRPr lang="en-US"/>
          </a:p>
        </p:txBody>
      </p:sp>
    </p:spTree>
    <p:extLst>
      <p:ext uri="{BB962C8B-B14F-4D97-AF65-F5344CB8AC3E}">
        <p14:creationId xmlns:p14="http://schemas.microsoft.com/office/powerpoint/2010/main" val="39650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45044" y="756458"/>
            <a:ext cx="1914535" cy="1085735"/>
          </a:xfrm>
        </p:spPr>
        <p:txBody>
          <a:bodyPr>
            <a:normAutofit fontScale="90000"/>
          </a:bodyPr>
          <a:lstStyle/>
          <a:p>
            <a:pPr algn="ctr"/>
            <a:r>
              <a:rPr lang="en-US" sz="4000" b="1"/>
              <a:t>Key Points</a:t>
            </a:r>
          </a:p>
        </p:txBody>
      </p:sp>
      <p:sp>
        <p:nvSpPr>
          <p:cNvPr id="12" name="Content Placeholder 11"/>
          <p:cNvSpPr>
            <a:spLocks noGrp="1"/>
          </p:cNvSpPr>
          <p:nvPr>
            <p:ph idx="1"/>
          </p:nvPr>
        </p:nvSpPr>
        <p:spPr>
          <a:xfrm>
            <a:off x="3732415" y="756458"/>
            <a:ext cx="7643822" cy="5415742"/>
          </a:xfrm>
        </p:spPr>
        <p:txBody>
          <a:bodyPr>
            <a:noAutofit/>
          </a:bodyPr>
          <a:lstStyle/>
          <a:p>
            <a:pPr marL="0" indent="0">
              <a:buNone/>
            </a:pPr>
            <a:r>
              <a:rPr lang="en-US" sz="3200"/>
              <a:t>The leadership team structure supports the campaign’s interests by meeting goals, and meeting each individual’s interests by giving them opportunities and support to learn and develop. </a:t>
            </a:r>
          </a:p>
          <a:p>
            <a:pPr marL="0" indent="0">
              <a:buNone/>
            </a:pPr>
            <a:r>
              <a:rPr lang="en-US" sz="3200"/>
              <a:t>IF your team is not meeting these criteria then you need to return to the foundational blocks and refocus.</a:t>
            </a:r>
          </a:p>
          <a:p>
            <a:pPr marL="0" indent="0">
              <a:buNone/>
            </a:pPr>
            <a:r>
              <a:rPr lang="en-US" sz="3200"/>
              <a:t>Your role is to support and develop the team.  </a:t>
            </a:r>
          </a:p>
        </p:txBody>
      </p:sp>
      <p:pic>
        <p:nvPicPr>
          <p:cNvPr id="6" name="Picture 5"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79408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Coaching into </a:t>
            </a:r>
            <a:br>
              <a:rPr lang="en-US"/>
            </a:br>
            <a:r>
              <a:rPr lang="en-US"/>
              <a:t>Problem and Issue</a:t>
            </a:r>
          </a:p>
        </p:txBody>
      </p:sp>
      <p:sp>
        <p:nvSpPr>
          <p:cNvPr id="3" name="Subtitle 2"/>
          <p:cNvSpPr>
            <a:spLocks noGrp="1"/>
          </p:cNvSpPr>
          <p:nvPr>
            <p:ph type="subTitle" idx="1"/>
          </p:nvPr>
        </p:nvSpPr>
        <p:spPr/>
        <p:txBody>
          <a:bodyPr/>
          <a:lstStyle/>
          <a:p>
            <a:r>
              <a:rPr lang="en-US"/>
              <a:t>Halimah and Ellen</a:t>
            </a:r>
          </a:p>
        </p:txBody>
      </p:sp>
    </p:spTree>
    <p:extLst>
      <p:ext uri="{BB962C8B-B14F-4D97-AF65-F5344CB8AC3E}">
        <p14:creationId xmlns:p14="http://schemas.microsoft.com/office/powerpoint/2010/main" val="86273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 </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91109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238068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199951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members.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19778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97086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2740389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by silencing protestors</a:t>
            </a:r>
          </a:p>
          <a:p>
            <a:pPr marL="456565" lvl="1" indent="0">
              <a:lnSpc>
                <a:spcPct val="120000"/>
              </a:lnSpc>
              <a:spcBef>
                <a:spcPts val="400"/>
              </a:spcBef>
              <a:spcAft>
                <a:spcPts val="400"/>
              </a:spcAft>
              <a:buClr>
                <a:srgbClr val="1CADE4"/>
              </a:buClr>
              <a:buSzPts val="20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We need to stop law enforcement from arresting students and staff for exercising their Constitutional rights. </a:t>
            </a:r>
            <a:endParaRPr sz="2250"/>
          </a:p>
        </p:txBody>
      </p:sp>
    </p:spTree>
    <p:extLst>
      <p:ext uri="{BB962C8B-B14F-4D97-AF65-F5344CB8AC3E}">
        <p14:creationId xmlns:p14="http://schemas.microsoft.com/office/powerpoint/2010/main" val="3195798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1113905"/>
            <a:ext cx="7776826" cy="5058295"/>
          </a:xfrm>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433149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a:bodyPr>
          <a:lstStyle/>
          <a:p>
            <a:pPr marL="0" indent="0">
              <a:buNone/>
            </a:pPr>
            <a:r>
              <a:rPr lang="en-US" sz="7200" b="1"/>
              <a:t>Review the Tools on Problem into Issues on Page 42</a:t>
            </a:r>
          </a:p>
        </p:txBody>
      </p:sp>
    </p:spTree>
    <p:extLst>
      <p:ext uri="{BB962C8B-B14F-4D97-AF65-F5344CB8AC3E}">
        <p14:creationId xmlns:p14="http://schemas.microsoft.com/office/powerpoint/2010/main" val="86450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buClr>
                <a:schemeClr val="dk1"/>
              </a:buClr>
              <a:buSzPts val="4400"/>
            </a:pPr>
            <a:r>
              <a:rPr lang="en-US"/>
              <a:t>Assessing Our Issues</a:t>
            </a:r>
            <a:endParaRPr lang="en-US"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1604066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fontScale="90000"/>
          </a:bodyPr>
          <a:lstStyle/>
          <a:p>
            <a:pPr>
              <a:buClr>
                <a:schemeClr val="dk1"/>
              </a:buClr>
              <a:buSzPct val="91666"/>
            </a:pPr>
            <a:r>
              <a:rPr lang="en-US"/>
              <a:t>Issue Criteria Checklist</a:t>
            </a:r>
            <a:br>
              <a:rPr lang="en-US"/>
            </a:br>
            <a:r>
              <a:rPr lang="en-US"/>
              <a:t>(as a resource)</a:t>
            </a: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Tree>
    <p:extLst>
      <p:ext uri="{BB962C8B-B14F-4D97-AF65-F5344CB8AC3E}">
        <p14:creationId xmlns:p14="http://schemas.microsoft.com/office/powerpoint/2010/main" val="1149120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D9F7-1FB6-18AB-B6A1-41836A69D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E6CCE3-11FB-069C-8E3F-C0039B6C43ED}"/>
              </a:ext>
            </a:extLst>
          </p:cNvPr>
          <p:cNvSpPr>
            <a:spLocks noGrp="1"/>
          </p:cNvSpPr>
          <p:nvPr>
            <p:ph type="title"/>
          </p:nvPr>
        </p:nvSpPr>
        <p:spPr/>
        <p:txBody>
          <a:bodyPr/>
          <a:lstStyle/>
          <a:p>
            <a:r>
              <a:rPr lang="en-US"/>
              <a:t>Coaching it Up </a:t>
            </a:r>
          </a:p>
        </p:txBody>
      </p:sp>
      <p:sp>
        <p:nvSpPr>
          <p:cNvPr id="3" name="Content Placeholder 2">
            <a:extLst>
              <a:ext uri="{FF2B5EF4-FFF2-40B4-BE49-F238E27FC236}">
                <a16:creationId xmlns:a16="http://schemas.microsoft.com/office/drawing/2014/main" id="{52B9FF96-EEBD-27BA-1E78-DEF37E9D117D}"/>
              </a:ext>
            </a:extLst>
          </p:cNvPr>
          <p:cNvSpPr>
            <a:spLocks noGrp="1"/>
          </p:cNvSpPr>
          <p:nvPr>
            <p:ph idx="1"/>
          </p:nvPr>
        </p:nvSpPr>
        <p:spPr/>
        <p:txBody>
          <a:bodyPr vert="horz" lIns="91440" tIns="45720" rIns="91440" bIns="45720" rtlCol="0" anchor="t">
            <a:normAutofit/>
          </a:bodyPr>
          <a:lstStyle/>
          <a:p>
            <a:pPr marL="246380" indent="-246380"/>
            <a:r>
              <a:rPr lang="en-US"/>
              <a:t>How will you know that there is something not working around an aspect of the Problem or the Issue?</a:t>
            </a:r>
          </a:p>
          <a:p>
            <a:pPr marL="246380" indent="-246380"/>
            <a:r>
              <a:rPr lang="en-US"/>
              <a:t>What possible observations could you see? </a:t>
            </a:r>
          </a:p>
          <a:p>
            <a:pPr marL="246380" indent="-246380"/>
            <a:r>
              <a:rPr lang="en-US"/>
              <a:t>What questions could you ask the team lead?</a:t>
            </a:r>
          </a:p>
          <a:p>
            <a:pPr marL="246380" indent="-246380"/>
            <a:r>
              <a:rPr lang="en-US"/>
              <a:t>What are intentional interventions you might take? </a:t>
            </a:r>
          </a:p>
          <a:p>
            <a:pPr marL="246380" indent="-246380"/>
            <a:r>
              <a:rPr lang="en-US">
                <a:ea typeface="+mn-lt"/>
                <a:cs typeface="+mn-lt"/>
              </a:rPr>
              <a:t>What are the ways that you have coached teams selecting the issue that was right for them</a:t>
            </a:r>
            <a:r>
              <a:rPr lang="en-US"/>
              <a:t>?</a:t>
            </a:r>
          </a:p>
          <a:p>
            <a:pPr marL="0" indent="0">
              <a:buNone/>
            </a:pPr>
            <a:endParaRPr lang="en-US"/>
          </a:p>
        </p:txBody>
      </p:sp>
    </p:spTree>
    <p:extLst>
      <p:ext uri="{BB962C8B-B14F-4D97-AF65-F5344CB8AC3E}">
        <p14:creationId xmlns:p14="http://schemas.microsoft.com/office/powerpoint/2010/main" val="350800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356839"/>
            <a:ext cx="8153974" cy="5815361"/>
          </a:xfrm>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a:p>
            <a:r>
              <a:rPr lang="en-US" sz="3600" b="1"/>
              <a:t>Not Every Issue is an Organizing Issue</a:t>
            </a:r>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0397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Target and Demand</a:t>
            </a:r>
            <a:endParaRPr sz="6600"/>
          </a:p>
        </p:txBody>
      </p:sp>
      <p:sp>
        <p:nvSpPr>
          <p:cNvPr id="2" name="Content Placeholder 1"/>
          <p:cNvSpPr>
            <a:spLocks noGrp="1"/>
          </p:cNvSpPr>
          <p:nvPr>
            <p:ph type="body" idx="1"/>
          </p:nvPr>
        </p:nvSpPr>
        <p:spPr/>
        <p:txBody>
          <a:bodyPr/>
          <a:lstStyle/>
          <a:p>
            <a:r>
              <a:rPr lang="en-US"/>
              <a:t>Zac and Amanda</a:t>
            </a:r>
          </a:p>
        </p:txBody>
      </p:sp>
    </p:spTree>
    <p:extLst>
      <p:ext uri="{BB962C8B-B14F-4D97-AF65-F5344CB8AC3E}">
        <p14:creationId xmlns:p14="http://schemas.microsoft.com/office/powerpoint/2010/main" val="399131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3">
          <a:extLst>
            <a:ext uri="{FF2B5EF4-FFF2-40B4-BE49-F238E27FC236}">
              <a16:creationId xmlns:a16="http://schemas.microsoft.com/office/drawing/2014/main" id="{2B8E13DC-0A71-1F71-4267-CE83BD815743}"/>
            </a:ext>
          </a:extLst>
        </p:cNvPr>
        <p:cNvGrpSpPr/>
        <p:nvPr/>
      </p:nvGrpSpPr>
      <p:grpSpPr>
        <a:xfrm>
          <a:off x="0" y="0"/>
          <a:ext cx="0" cy="0"/>
          <a:chOff x="0" y="0"/>
          <a:chExt cx="0" cy="0"/>
        </a:xfrm>
      </p:grpSpPr>
      <p:sp>
        <p:nvSpPr>
          <p:cNvPr id="274" name="Google Shape;274;p20">
            <a:extLst>
              <a:ext uri="{FF2B5EF4-FFF2-40B4-BE49-F238E27FC236}">
                <a16:creationId xmlns:a16="http://schemas.microsoft.com/office/drawing/2014/main" id="{3643EC12-5792-D6FA-3462-1BE53A0F3E07}"/>
              </a:ext>
            </a:extLst>
          </p:cNvPr>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a:extLst>
              <a:ext uri="{FF2B5EF4-FFF2-40B4-BE49-F238E27FC236}">
                <a16:creationId xmlns:a16="http://schemas.microsoft.com/office/drawing/2014/main" id="{6B370099-C4EA-4F6A-3D11-049743CE877E}"/>
              </a:ext>
            </a:extLst>
          </p:cNvPr>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a:extLst>
              <a:ext uri="{FF2B5EF4-FFF2-40B4-BE49-F238E27FC236}">
                <a16:creationId xmlns:a16="http://schemas.microsoft.com/office/drawing/2014/main" id="{CE34E6EF-CF41-0D32-C352-9EC3D0F47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20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2362-CB77-1C4F-FF0B-D9A9C771E0C3}"/>
              </a:ext>
            </a:extLst>
          </p:cNvPr>
          <p:cNvSpPr>
            <a:spLocks noGrp="1"/>
          </p:cNvSpPr>
          <p:nvPr>
            <p:ph type="title"/>
          </p:nvPr>
        </p:nvSpPr>
        <p:spPr/>
        <p:txBody>
          <a:bodyPr/>
          <a:lstStyle/>
          <a:p>
            <a:r>
              <a:rPr lang="en-US"/>
              <a:t>Using Power Analysis to Create a Path</a:t>
            </a:r>
          </a:p>
        </p:txBody>
      </p:sp>
      <p:sp>
        <p:nvSpPr>
          <p:cNvPr id="3" name="Text Placeholder 2">
            <a:extLst>
              <a:ext uri="{FF2B5EF4-FFF2-40B4-BE49-F238E27FC236}">
                <a16:creationId xmlns:a16="http://schemas.microsoft.com/office/drawing/2014/main" id="{32B0FFCE-4F5A-1320-8CEE-6AAE35BAF88B}"/>
              </a:ext>
            </a:extLst>
          </p:cNvPr>
          <p:cNvSpPr>
            <a:spLocks noGrp="1"/>
          </p:cNvSpPr>
          <p:nvPr>
            <p:ph type="body" idx="1"/>
          </p:nvPr>
        </p:nvSpPr>
        <p:spPr/>
        <p:txBody>
          <a:bodyPr/>
          <a:lstStyle/>
          <a:p>
            <a:r>
              <a:rPr lang="en-US"/>
              <a:t>Likely Yes Vote </a:t>
            </a:r>
          </a:p>
        </p:txBody>
      </p:sp>
      <p:sp>
        <p:nvSpPr>
          <p:cNvPr id="4" name="Content Placeholder 3">
            <a:extLst>
              <a:ext uri="{FF2B5EF4-FFF2-40B4-BE49-F238E27FC236}">
                <a16:creationId xmlns:a16="http://schemas.microsoft.com/office/drawing/2014/main" id="{E2DC774C-A583-2465-8E3D-6D08722E8098}"/>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F8ABBACA-3768-D090-31E6-95DCD12C93E2}"/>
              </a:ext>
            </a:extLst>
          </p:cNvPr>
          <p:cNvSpPr>
            <a:spLocks noGrp="1"/>
          </p:cNvSpPr>
          <p:nvPr>
            <p:ph type="body" sz="quarter" idx="3"/>
          </p:nvPr>
        </p:nvSpPr>
        <p:spPr/>
        <p:txBody>
          <a:bodyPr/>
          <a:lstStyle/>
          <a:p>
            <a:r>
              <a:rPr lang="en-US"/>
              <a:t>Likely no vote</a:t>
            </a:r>
          </a:p>
        </p:txBody>
      </p:sp>
      <p:sp>
        <p:nvSpPr>
          <p:cNvPr id="6" name="Content Placeholder 5">
            <a:extLst>
              <a:ext uri="{FF2B5EF4-FFF2-40B4-BE49-F238E27FC236}">
                <a16:creationId xmlns:a16="http://schemas.microsoft.com/office/drawing/2014/main" id="{BC96D385-7C8C-44C8-12CF-A3EB691BD615}"/>
              </a:ext>
            </a:extLst>
          </p:cNvPr>
          <p:cNvSpPr>
            <a:spLocks noGrp="1"/>
          </p:cNvSpPr>
          <p:nvPr>
            <p:ph sz="quarter" idx="4"/>
          </p:nvPr>
        </p:nvSpPr>
        <p:spPr/>
        <p:txBody>
          <a:bodyPr/>
          <a:lstStyle/>
          <a:p>
            <a:endParaRPr lang="en-US"/>
          </a:p>
        </p:txBody>
      </p:sp>
      <p:sp>
        <p:nvSpPr>
          <p:cNvPr id="8" name="Rectangle 7">
            <a:extLst>
              <a:ext uri="{FF2B5EF4-FFF2-40B4-BE49-F238E27FC236}">
                <a16:creationId xmlns:a16="http://schemas.microsoft.com/office/drawing/2014/main" id="{6EC761E2-DE19-827D-AA1E-2CB01ECA808A}"/>
              </a:ext>
            </a:extLst>
          </p:cNvPr>
          <p:cNvSpPr/>
          <p:nvPr/>
        </p:nvSpPr>
        <p:spPr>
          <a:xfrm>
            <a:off x="6918834" y="303351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D</a:t>
            </a:r>
          </a:p>
        </p:txBody>
      </p:sp>
      <p:sp>
        <p:nvSpPr>
          <p:cNvPr id="10" name="Rectangle 9">
            <a:extLst>
              <a:ext uri="{FF2B5EF4-FFF2-40B4-BE49-F238E27FC236}">
                <a16:creationId xmlns:a16="http://schemas.microsoft.com/office/drawing/2014/main" id="{4338B21B-444B-896E-D7BD-5F8C2B177615}"/>
              </a:ext>
            </a:extLst>
          </p:cNvPr>
          <p:cNvSpPr/>
          <p:nvPr/>
        </p:nvSpPr>
        <p:spPr>
          <a:xfrm>
            <a:off x="319241" y="230973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A?</a:t>
            </a:r>
          </a:p>
        </p:txBody>
      </p:sp>
      <p:sp>
        <p:nvSpPr>
          <p:cNvPr id="12" name="Rectangle 11">
            <a:extLst>
              <a:ext uri="{FF2B5EF4-FFF2-40B4-BE49-F238E27FC236}">
                <a16:creationId xmlns:a16="http://schemas.microsoft.com/office/drawing/2014/main" id="{78D509A4-179E-9331-EEB1-BB06D56C09F7}"/>
              </a:ext>
            </a:extLst>
          </p:cNvPr>
          <p:cNvSpPr/>
          <p:nvPr/>
        </p:nvSpPr>
        <p:spPr>
          <a:xfrm>
            <a:off x="1960182" y="2868690"/>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C</a:t>
            </a:r>
          </a:p>
        </p:txBody>
      </p:sp>
      <p:sp>
        <p:nvSpPr>
          <p:cNvPr id="14" name="Rectangle 13">
            <a:extLst>
              <a:ext uri="{FF2B5EF4-FFF2-40B4-BE49-F238E27FC236}">
                <a16:creationId xmlns:a16="http://schemas.microsoft.com/office/drawing/2014/main" id="{789E1DF0-B85B-8C44-4533-1828A53DEEB7}"/>
              </a:ext>
            </a:extLst>
          </p:cNvPr>
          <p:cNvSpPr/>
          <p:nvPr/>
        </p:nvSpPr>
        <p:spPr>
          <a:xfrm>
            <a:off x="3421981" y="2868690"/>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B</a:t>
            </a:r>
          </a:p>
        </p:txBody>
      </p:sp>
      <p:sp>
        <p:nvSpPr>
          <p:cNvPr id="16" name="Rectangle 15">
            <a:extLst>
              <a:ext uri="{FF2B5EF4-FFF2-40B4-BE49-F238E27FC236}">
                <a16:creationId xmlns:a16="http://schemas.microsoft.com/office/drawing/2014/main" id="{E7860455-D37F-1826-470E-E7E070937DB7}"/>
              </a:ext>
            </a:extLst>
          </p:cNvPr>
          <p:cNvSpPr/>
          <p:nvPr/>
        </p:nvSpPr>
        <p:spPr>
          <a:xfrm>
            <a:off x="8387799" y="303351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E</a:t>
            </a:r>
          </a:p>
        </p:txBody>
      </p:sp>
    </p:spTree>
    <p:extLst>
      <p:ext uri="{BB962C8B-B14F-4D97-AF65-F5344CB8AC3E}">
        <p14:creationId xmlns:p14="http://schemas.microsoft.com/office/powerpoint/2010/main" val="215560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2362-CB77-1C4F-FF0B-D9A9C771E0C3}"/>
              </a:ext>
            </a:extLst>
          </p:cNvPr>
          <p:cNvSpPr>
            <a:spLocks noGrp="1"/>
          </p:cNvSpPr>
          <p:nvPr>
            <p:ph type="title"/>
          </p:nvPr>
        </p:nvSpPr>
        <p:spPr/>
        <p:txBody>
          <a:bodyPr/>
          <a:lstStyle/>
          <a:p>
            <a:r>
              <a:rPr lang="en-US"/>
              <a:t>Using Power Analysis to Create a Path</a:t>
            </a:r>
          </a:p>
        </p:txBody>
      </p:sp>
      <p:sp>
        <p:nvSpPr>
          <p:cNvPr id="3" name="Text Placeholder 2">
            <a:extLst>
              <a:ext uri="{FF2B5EF4-FFF2-40B4-BE49-F238E27FC236}">
                <a16:creationId xmlns:a16="http://schemas.microsoft.com/office/drawing/2014/main" id="{32B0FFCE-4F5A-1320-8CEE-6AAE35BAF88B}"/>
              </a:ext>
            </a:extLst>
          </p:cNvPr>
          <p:cNvSpPr>
            <a:spLocks noGrp="1"/>
          </p:cNvSpPr>
          <p:nvPr>
            <p:ph type="body" idx="1"/>
          </p:nvPr>
        </p:nvSpPr>
        <p:spPr/>
        <p:txBody>
          <a:bodyPr/>
          <a:lstStyle/>
          <a:p>
            <a:r>
              <a:rPr lang="en-US"/>
              <a:t>Likely Yes Vote </a:t>
            </a:r>
          </a:p>
        </p:txBody>
      </p:sp>
      <p:sp>
        <p:nvSpPr>
          <p:cNvPr id="4" name="Content Placeholder 3">
            <a:extLst>
              <a:ext uri="{FF2B5EF4-FFF2-40B4-BE49-F238E27FC236}">
                <a16:creationId xmlns:a16="http://schemas.microsoft.com/office/drawing/2014/main" id="{E2DC774C-A583-2465-8E3D-6D08722E8098}"/>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F8ABBACA-3768-D090-31E6-95DCD12C93E2}"/>
              </a:ext>
            </a:extLst>
          </p:cNvPr>
          <p:cNvSpPr>
            <a:spLocks noGrp="1"/>
          </p:cNvSpPr>
          <p:nvPr>
            <p:ph type="body" sz="quarter" idx="3"/>
          </p:nvPr>
        </p:nvSpPr>
        <p:spPr/>
        <p:txBody>
          <a:bodyPr/>
          <a:lstStyle/>
          <a:p>
            <a:r>
              <a:rPr lang="en-US"/>
              <a:t>Likely no vote</a:t>
            </a:r>
          </a:p>
        </p:txBody>
      </p:sp>
      <p:sp>
        <p:nvSpPr>
          <p:cNvPr id="6" name="Content Placeholder 5">
            <a:extLst>
              <a:ext uri="{FF2B5EF4-FFF2-40B4-BE49-F238E27FC236}">
                <a16:creationId xmlns:a16="http://schemas.microsoft.com/office/drawing/2014/main" id="{BC96D385-7C8C-44C8-12CF-A3EB691BD615}"/>
              </a:ext>
            </a:extLst>
          </p:cNvPr>
          <p:cNvSpPr>
            <a:spLocks noGrp="1"/>
          </p:cNvSpPr>
          <p:nvPr>
            <p:ph sz="quarter" idx="4"/>
          </p:nvPr>
        </p:nvSpPr>
        <p:spPr/>
        <p:txBody>
          <a:bodyPr/>
          <a:lstStyle/>
          <a:p>
            <a:endParaRPr lang="en-US"/>
          </a:p>
        </p:txBody>
      </p:sp>
      <p:sp>
        <p:nvSpPr>
          <p:cNvPr id="8" name="Rectangle 7">
            <a:extLst>
              <a:ext uri="{FF2B5EF4-FFF2-40B4-BE49-F238E27FC236}">
                <a16:creationId xmlns:a16="http://schemas.microsoft.com/office/drawing/2014/main" id="{6EC761E2-DE19-827D-AA1E-2CB01ECA808A}"/>
              </a:ext>
            </a:extLst>
          </p:cNvPr>
          <p:cNvSpPr/>
          <p:nvPr/>
        </p:nvSpPr>
        <p:spPr>
          <a:xfrm>
            <a:off x="6918834" y="303351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D</a:t>
            </a:r>
          </a:p>
        </p:txBody>
      </p:sp>
      <p:sp>
        <p:nvSpPr>
          <p:cNvPr id="10" name="Rectangle 9">
            <a:extLst>
              <a:ext uri="{FF2B5EF4-FFF2-40B4-BE49-F238E27FC236}">
                <a16:creationId xmlns:a16="http://schemas.microsoft.com/office/drawing/2014/main" id="{4338B21B-444B-896E-D7BD-5F8C2B177615}"/>
              </a:ext>
            </a:extLst>
          </p:cNvPr>
          <p:cNvSpPr/>
          <p:nvPr/>
        </p:nvSpPr>
        <p:spPr>
          <a:xfrm>
            <a:off x="319241" y="230973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A?</a:t>
            </a:r>
          </a:p>
        </p:txBody>
      </p:sp>
      <p:sp>
        <p:nvSpPr>
          <p:cNvPr id="12" name="Rectangle 11">
            <a:extLst>
              <a:ext uri="{FF2B5EF4-FFF2-40B4-BE49-F238E27FC236}">
                <a16:creationId xmlns:a16="http://schemas.microsoft.com/office/drawing/2014/main" id="{78D509A4-179E-9331-EEB1-BB06D56C09F7}"/>
              </a:ext>
            </a:extLst>
          </p:cNvPr>
          <p:cNvSpPr/>
          <p:nvPr/>
        </p:nvSpPr>
        <p:spPr>
          <a:xfrm>
            <a:off x="1960182" y="2868690"/>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C</a:t>
            </a:r>
          </a:p>
        </p:txBody>
      </p:sp>
      <p:sp>
        <p:nvSpPr>
          <p:cNvPr id="14" name="Rectangle 13">
            <a:extLst>
              <a:ext uri="{FF2B5EF4-FFF2-40B4-BE49-F238E27FC236}">
                <a16:creationId xmlns:a16="http://schemas.microsoft.com/office/drawing/2014/main" id="{789E1DF0-B85B-8C44-4533-1828A53DEEB7}"/>
              </a:ext>
            </a:extLst>
          </p:cNvPr>
          <p:cNvSpPr/>
          <p:nvPr/>
        </p:nvSpPr>
        <p:spPr>
          <a:xfrm>
            <a:off x="3421981" y="2868690"/>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B</a:t>
            </a:r>
          </a:p>
        </p:txBody>
      </p:sp>
      <p:sp>
        <p:nvSpPr>
          <p:cNvPr id="16" name="Rectangle 15">
            <a:extLst>
              <a:ext uri="{FF2B5EF4-FFF2-40B4-BE49-F238E27FC236}">
                <a16:creationId xmlns:a16="http://schemas.microsoft.com/office/drawing/2014/main" id="{E7860455-D37F-1826-470E-E7E070937DB7}"/>
              </a:ext>
            </a:extLst>
          </p:cNvPr>
          <p:cNvSpPr/>
          <p:nvPr/>
        </p:nvSpPr>
        <p:spPr>
          <a:xfrm>
            <a:off x="8387799" y="303351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E</a:t>
            </a:r>
          </a:p>
        </p:txBody>
      </p:sp>
    </p:spTree>
    <p:extLst>
      <p:ext uri="{BB962C8B-B14F-4D97-AF65-F5344CB8AC3E}">
        <p14:creationId xmlns:p14="http://schemas.microsoft.com/office/powerpoint/2010/main" val="4249164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Power Analysis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2339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1344706"/>
            <a:ext cx="8153974" cy="4827494"/>
          </a:xfrm>
        </p:spPr>
        <p:txBody>
          <a:bodyPr vert="horz" lIns="91440" tIns="45720" rIns="91440" bIns="45720" rtlCol="0" anchor="t">
            <a:normAutofit lnSpcReduction="10000"/>
          </a:bodyPr>
          <a:lstStyle/>
          <a:p>
            <a:pPr marL="0" indent="0">
              <a:buNone/>
            </a:pPr>
            <a:r>
              <a:rPr lang="en-US" sz="4400">
                <a:ea typeface="+mn-lt"/>
                <a:cs typeface="+mn-lt"/>
              </a:rPr>
              <a:t>Understanding our own power, or lack thereof, is a necessary starting point</a:t>
            </a:r>
            <a:endParaRPr lang="en-US" sz="4400"/>
          </a:p>
          <a:p>
            <a:endParaRPr lang="en-US" sz="4400"/>
          </a:p>
          <a:p>
            <a:pPr marL="0" indent="0">
              <a:buNone/>
            </a:pPr>
            <a:r>
              <a:rPr lang="en-US" sz="4400"/>
              <a:t>Understanding who has the power to fix the issue is crucial to building a successful campaign</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8352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a:t>Crafting Demands</a:t>
            </a:r>
          </a:p>
        </p:txBody>
      </p:sp>
      <p:sp>
        <p:nvSpPr>
          <p:cNvPr id="3" name="Text Placeholder 2"/>
          <p:cNvSpPr>
            <a:spLocks noGrp="1"/>
          </p:cNvSpPr>
          <p:nvPr>
            <p:ph type="body" idx="1"/>
          </p:nvPr>
        </p:nvSpPr>
        <p:spPr/>
        <p:txBody>
          <a:bodyPr/>
          <a:lstStyle/>
          <a:p>
            <a:r>
              <a:rPr lang="en-US"/>
              <a:t>Zac and Amanda </a:t>
            </a:r>
          </a:p>
        </p:txBody>
      </p:sp>
    </p:spTree>
    <p:extLst>
      <p:ext uri="{BB962C8B-B14F-4D97-AF65-F5344CB8AC3E}">
        <p14:creationId xmlns:p14="http://schemas.microsoft.com/office/powerpoint/2010/main" val="1340115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04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4247238"/>
          </a:xfrm>
          <a:prstGeom prst="rect">
            <a:avLst/>
          </a:prstGeom>
          <a:noFill/>
          <a:ln>
            <a:noFill/>
          </a:ln>
        </p:spPr>
        <p:txBody>
          <a:bodyPr spcFirstLastPara="1" wrap="square" lIns="91401" tIns="91401" rIns="91401" bIns="91401" anchor="t" anchorCtr="0">
            <a:spAutoFit/>
          </a:bodyPr>
          <a:lstStyle/>
          <a:p>
            <a:pPr fontAlgn="base"/>
            <a:endParaRPr lang="en-US" sz="4400"/>
          </a:p>
          <a:p>
            <a:endParaRPr lang="en-US" sz="4400"/>
          </a:p>
          <a:p>
            <a:r>
              <a:rPr lang="en-US" sz="4400"/>
              <a:t>This should be </a:t>
            </a:r>
            <a:r>
              <a:rPr lang="en-US" sz="4400">
                <a:ea typeface="+mn-lt"/>
                <a:cs typeface="+mn-lt"/>
              </a:rPr>
              <a:t>an </a:t>
            </a:r>
            <a:r>
              <a:rPr lang="en-US" sz="4400" b="1">
                <a:ea typeface="+mn-lt"/>
                <a:cs typeface="+mn-lt"/>
              </a:rPr>
              <a:t>agitational phrase</a:t>
            </a:r>
            <a:r>
              <a:rPr lang="en-US" sz="4400">
                <a:ea typeface="+mn-lt"/>
                <a:cs typeface="+mn-lt"/>
              </a:rPr>
              <a:t> that creates a </a:t>
            </a:r>
            <a:r>
              <a:rPr lang="en-US" sz="4400" b="1">
                <a:ea typeface="+mn-lt"/>
                <a:cs typeface="+mn-lt"/>
              </a:rPr>
              <a:t>moral crisis</a:t>
            </a:r>
            <a:r>
              <a:rPr lang="en-US" sz="4400">
                <a:ea typeface="+mn-lt"/>
                <a:cs typeface="+mn-lt"/>
              </a:rPr>
              <a:t> (connected to values) for the listener and demands </a:t>
            </a:r>
            <a:r>
              <a:rPr lang="en-US" sz="4400" b="1">
                <a:ea typeface="+mn-lt"/>
                <a:cs typeface="+mn-lt"/>
              </a:rPr>
              <a:t>action</a:t>
            </a:r>
            <a:endParaRPr lang="en-US" sz="4400" b="1"/>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Demand</a:t>
            </a:r>
          </a:p>
        </p:txBody>
      </p:sp>
    </p:spTree>
    <p:extLst>
      <p:ext uri="{BB962C8B-B14F-4D97-AF65-F5344CB8AC3E}">
        <p14:creationId xmlns:p14="http://schemas.microsoft.com/office/powerpoint/2010/main" val="38233185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sz="6000" b="1"/>
              <a:t>Demand</a:t>
            </a:r>
            <a:endParaRPr sz="6000" b="1"/>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62929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Power Analysis, Target, Demand</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endParaRPr lang="en-US">
              <a:ea typeface="+mn-lt"/>
              <a:cs typeface="+mn-lt"/>
            </a:endParaRPr>
          </a:p>
          <a:p>
            <a:pPr marL="246380" indent="-246380"/>
            <a:endParaRPr lang="en-US">
              <a:ea typeface="+mn-lt"/>
              <a:cs typeface="+mn-lt"/>
            </a:endParaRPr>
          </a:p>
          <a:p>
            <a:pPr marL="246380" indent="-246380"/>
            <a:r>
              <a:rPr lang="en-US">
                <a:ea typeface="+mn-lt"/>
                <a:cs typeface="+mn-lt"/>
              </a:rPr>
              <a:t>“Hey </a:t>
            </a:r>
            <a:r>
              <a:rPr lang="en-US">
                <a:solidFill>
                  <a:srgbClr val="FF0000"/>
                </a:solidFill>
                <a:ea typeface="+mn-lt"/>
                <a:cs typeface="+mn-lt"/>
              </a:rPr>
              <a:t>Superintendent Sam:</a:t>
            </a:r>
            <a:r>
              <a:rPr lang="en-US">
                <a:ea typeface="+mn-lt"/>
                <a:cs typeface="+mn-lt"/>
              </a:rPr>
              <a:t> We demand </a:t>
            </a:r>
            <a:r>
              <a:rPr lang="en-US">
                <a:solidFill>
                  <a:srgbClr val="FF0000"/>
                </a:solidFill>
                <a:ea typeface="+mn-lt"/>
                <a:cs typeface="+mn-lt"/>
              </a:rPr>
              <a:t>gender affirming bathrooms</a:t>
            </a:r>
            <a:r>
              <a:rPr lang="en-US">
                <a:ea typeface="+mn-lt"/>
                <a:cs typeface="+mn-lt"/>
              </a:rPr>
              <a:t> in every school because all students need to </a:t>
            </a:r>
            <a:r>
              <a:rPr lang="en-US">
                <a:solidFill>
                  <a:srgbClr val="FF0000"/>
                </a:solidFill>
                <a:ea typeface="+mn-lt"/>
                <a:cs typeface="+mn-lt"/>
              </a:rPr>
              <a:t>feel safe and included</a:t>
            </a:r>
            <a:r>
              <a:rPr lang="en-US">
                <a:ea typeface="+mn-lt"/>
                <a:cs typeface="+mn-lt"/>
              </a:rPr>
              <a:t> in our schools. ”  </a:t>
            </a:r>
            <a:endParaRPr lang="en-US"/>
          </a:p>
        </p:txBody>
      </p:sp>
    </p:spTree>
    <p:extLst>
      <p:ext uri="{BB962C8B-B14F-4D97-AF65-F5344CB8AC3E}">
        <p14:creationId xmlns:p14="http://schemas.microsoft.com/office/powerpoint/2010/main" val="536898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5B53F-D7DB-649F-4DF4-E1AF64F1C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02ACD-1252-5D49-B5D7-975497262DFA}"/>
              </a:ext>
            </a:extLst>
          </p:cNvPr>
          <p:cNvSpPr>
            <a:spLocks noGrp="1"/>
          </p:cNvSpPr>
          <p:nvPr>
            <p:ph type="title"/>
          </p:nvPr>
        </p:nvSpPr>
        <p:spPr/>
        <p:txBody>
          <a:bodyPr/>
          <a:lstStyle/>
          <a:p>
            <a:r>
              <a:rPr lang="en-US"/>
              <a:t>Coaching up Power Analysis, Target, Demand</a:t>
            </a:r>
          </a:p>
        </p:txBody>
      </p:sp>
      <p:sp>
        <p:nvSpPr>
          <p:cNvPr id="3" name="Content Placeholder 2">
            <a:extLst>
              <a:ext uri="{FF2B5EF4-FFF2-40B4-BE49-F238E27FC236}">
                <a16:creationId xmlns:a16="http://schemas.microsoft.com/office/drawing/2014/main" id="{A7374D9F-F6CC-27BE-2024-38D5E7855447}"/>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ea typeface="+mn-lt"/>
              <a:cs typeface="+mn-lt"/>
            </a:endParaRPr>
          </a:p>
          <a:p>
            <a:pPr marL="246380" indent="-246380"/>
            <a:r>
              <a:rPr lang="en-US">
                <a:ea typeface="+mn-lt"/>
                <a:cs typeface="+mn-lt"/>
              </a:rPr>
              <a:t>“We demand safe and inclusive spaces for all staff and students!”  lol  or like Wear Red for Ed!! </a:t>
            </a:r>
            <a:endParaRPr lang="en-US"/>
          </a:p>
        </p:txBody>
      </p:sp>
    </p:spTree>
    <p:extLst>
      <p:ext uri="{BB962C8B-B14F-4D97-AF65-F5344CB8AC3E}">
        <p14:creationId xmlns:p14="http://schemas.microsoft.com/office/powerpoint/2010/main" val="176824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73">
          <a:extLst>
            <a:ext uri="{FF2B5EF4-FFF2-40B4-BE49-F238E27FC236}">
              <a16:creationId xmlns:a16="http://schemas.microsoft.com/office/drawing/2014/main" id="{1984AF7F-F779-23F0-AD4F-7BBA51CC7DA8}"/>
            </a:ext>
          </a:extLst>
        </p:cNvPr>
        <p:cNvGrpSpPr/>
        <p:nvPr/>
      </p:nvGrpSpPr>
      <p:grpSpPr>
        <a:xfrm>
          <a:off x="0" y="0"/>
          <a:ext cx="0" cy="0"/>
          <a:chOff x="0" y="0"/>
          <a:chExt cx="0" cy="0"/>
        </a:xfrm>
      </p:grpSpPr>
      <p:sp>
        <p:nvSpPr>
          <p:cNvPr id="274" name="Google Shape;274;p20">
            <a:extLst>
              <a:ext uri="{FF2B5EF4-FFF2-40B4-BE49-F238E27FC236}">
                <a16:creationId xmlns:a16="http://schemas.microsoft.com/office/drawing/2014/main" id="{7DCD6A51-C955-DFC1-DC8A-271A820DF9C2}"/>
              </a:ext>
            </a:extLst>
          </p:cNvPr>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Teamwork</a:t>
            </a:r>
            <a:endParaRPr sz="6000" b="1"/>
          </a:p>
        </p:txBody>
      </p:sp>
      <p:sp>
        <p:nvSpPr>
          <p:cNvPr id="2" name="Content Placeholder 1">
            <a:extLst>
              <a:ext uri="{FF2B5EF4-FFF2-40B4-BE49-F238E27FC236}">
                <a16:creationId xmlns:a16="http://schemas.microsoft.com/office/drawing/2014/main" id="{F24093D8-693A-B9A6-AE93-7466F72A2592}"/>
              </a:ext>
            </a:extLst>
          </p:cNvPr>
          <p:cNvSpPr>
            <a:spLocks noGrp="1"/>
          </p:cNvSpPr>
          <p:nvPr>
            <p:ph idx="1"/>
          </p:nvPr>
        </p:nvSpPr>
        <p:spPr>
          <a:xfrm>
            <a:off x="638629" y="1600200"/>
            <a:ext cx="6720114" cy="4572000"/>
          </a:xfrm>
        </p:spPr>
        <p:txBody>
          <a:bodyPr vert="horz" lIns="91440" tIns="45720" rIns="91440" bIns="45720" rtlCol="0" anchor="t">
            <a:normAutofit fontScale="92500" lnSpcReduction="10000"/>
          </a:bodyPr>
          <a:lstStyle/>
          <a:p>
            <a:pPr marL="0" indent="0">
              <a:spcBef>
                <a:spcPts val="1200"/>
              </a:spcBef>
              <a:buClr>
                <a:schemeClr val="dk1"/>
              </a:buClr>
              <a:buSzPts val="3200"/>
              <a:buNone/>
            </a:pPr>
            <a:endParaRPr lang="en-US" sz="4000">
              <a:solidFill>
                <a:srgbClr val="404040"/>
              </a:solidFill>
            </a:endParaRPr>
          </a:p>
          <a:p>
            <a:pPr marL="246380" indent="-246380">
              <a:buNone/>
            </a:pPr>
            <a:r>
              <a:rPr lang="en-US" sz="4000">
                <a:solidFill>
                  <a:srgbClr val="404040"/>
                </a:solidFill>
                <a:ea typeface="+mn-lt"/>
                <a:cs typeface="+mn-lt"/>
              </a:rPr>
              <a:t>Table talk - How could you coach a leader/team to a more effective demand?  </a:t>
            </a:r>
            <a:endParaRPr lang="en-US"/>
          </a:p>
          <a:p>
            <a:pPr marL="246380" indent="-246380">
              <a:buNone/>
            </a:pPr>
            <a:endParaRPr lang="en-US"/>
          </a:p>
          <a:p>
            <a:pPr marL="246380" indent="-246380">
              <a:buNone/>
            </a:pPr>
            <a:endParaRPr lang="en-US"/>
          </a:p>
          <a:p>
            <a:pPr marL="0" indent="0">
              <a:spcBef>
                <a:spcPts val="1200"/>
              </a:spcBef>
              <a:buNone/>
            </a:pPr>
            <a:r>
              <a:rPr lang="en-US" sz="4000">
                <a:solidFill>
                  <a:srgbClr val="404040"/>
                </a:solidFill>
                <a:ea typeface="+mn-lt"/>
                <a:cs typeface="+mn-lt"/>
              </a:rPr>
              <a:t>What other examples have you heard, and how did you coach them?</a:t>
            </a:r>
            <a:endParaRPr lang="en-US"/>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a:extLst>
              <a:ext uri="{FF2B5EF4-FFF2-40B4-BE49-F238E27FC236}">
                <a16:creationId xmlns:a16="http://schemas.microsoft.com/office/drawing/2014/main" id="{DA541B82-AEA2-7571-EE84-A969DD621A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894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1344706"/>
            <a:ext cx="8153974" cy="4827494"/>
          </a:xfrm>
        </p:spPr>
        <p:txBody>
          <a:bodyPr vert="horz" lIns="91440" tIns="45720" rIns="91440" bIns="45720" rtlCol="0" anchor="t">
            <a:normAutofit fontScale="92500" lnSpcReduction="20000"/>
          </a:bodyPr>
          <a:lstStyle/>
          <a:p>
            <a:pPr marL="0" indent="0">
              <a:buNone/>
            </a:pPr>
            <a:r>
              <a:rPr lang="en-US" sz="4400">
                <a:solidFill>
                  <a:srgbClr val="000000"/>
                </a:solidFill>
                <a:latin typeface="Calibri"/>
                <a:cs typeface="Calibri"/>
              </a:rPr>
              <a:t>A powerful demand makes clear who has the power to make the change that’s needed</a:t>
            </a:r>
            <a:endParaRPr lang="en-US" sz="4400">
              <a:solidFill>
                <a:srgbClr val="000000"/>
              </a:solidFill>
              <a:latin typeface="Calibri"/>
              <a:ea typeface="Calibri"/>
              <a:cs typeface="Calibri"/>
            </a:endParaRPr>
          </a:p>
          <a:p>
            <a:endParaRPr lang="en-US" sz="4400">
              <a:solidFill>
                <a:srgbClr val="000000"/>
              </a:solidFill>
              <a:latin typeface="Calibri"/>
              <a:ea typeface="Calibri"/>
              <a:cs typeface="Calibri"/>
            </a:endParaRPr>
          </a:p>
          <a:p>
            <a:r>
              <a:rPr lang="en-US" sz="4400">
                <a:solidFill>
                  <a:srgbClr val="000000"/>
                </a:solidFill>
                <a:latin typeface="Calibri"/>
                <a:cs typeface="Calibri"/>
              </a:rPr>
              <a:t>We can only build a powerful demand when we have taken the steps to accurately identify the issue and determine who has the power to create change</a:t>
            </a:r>
            <a:endParaRPr lang="en-US" sz="4400">
              <a:solidFill>
                <a:srgbClr val="000000"/>
              </a:solidFill>
              <a:latin typeface="Calibri"/>
              <a:ea typeface="Calibri"/>
              <a:cs typeface="Calibri"/>
            </a:endParaRP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12036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Coaching Into Power Analysis</a:t>
            </a:r>
          </a:p>
        </p:txBody>
      </p:sp>
      <p:sp>
        <p:nvSpPr>
          <p:cNvPr id="3" name="Subtitle 2"/>
          <p:cNvSpPr>
            <a:spLocks noGrp="1"/>
          </p:cNvSpPr>
          <p:nvPr>
            <p:ph type="subTitle" idx="1"/>
          </p:nvPr>
        </p:nvSpPr>
        <p:spPr/>
        <p:txBody>
          <a:bodyPr/>
          <a:lstStyle/>
          <a:p>
            <a:r>
              <a:rPr lang="en-US"/>
              <a:t>Zac and Amanda</a:t>
            </a:r>
          </a:p>
        </p:txBody>
      </p:sp>
    </p:spTree>
    <p:extLst>
      <p:ext uri="{BB962C8B-B14F-4D97-AF65-F5344CB8AC3E}">
        <p14:creationId xmlns:p14="http://schemas.microsoft.com/office/powerpoint/2010/main" val="199900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3517-C5BD-18DE-7120-74CB39419EDE}"/>
              </a:ext>
            </a:extLst>
          </p:cNvPr>
          <p:cNvSpPr>
            <a:spLocks noGrp="1"/>
          </p:cNvSpPr>
          <p:nvPr>
            <p:ph type="title"/>
          </p:nvPr>
        </p:nvSpPr>
        <p:spPr>
          <a:xfrm>
            <a:off x="445272" y="274759"/>
            <a:ext cx="9780253" cy="900130"/>
          </a:xfrm>
        </p:spPr>
        <p:txBody>
          <a:bodyPr/>
          <a:lstStyle/>
          <a:p>
            <a:r>
              <a:rPr lang="en-US"/>
              <a:t>Purpose of Power Analysis</a:t>
            </a:r>
          </a:p>
        </p:txBody>
      </p:sp>
      <p:sp>
        <p:nvSpPr>
          <p:cNvPr id="10" name="Text Placeholder 2">
            <a:extLst>
              <a:ext uri="{FF2B5EF4-FFF2-40B4-BE49-F238E27FC236}">
                <a16:creationId xmlns:a16="http://schemas.microsoft.com/office/drawing/2014/main" id="{8463B330-8A31-7173-F065-0EFCF615108B}"/>
              </a:ext>
            </a:extLst>
          </p:cNvPr>
          <p:cNvSpPr txBox="1">
            <a:spLocks/>
          </p:cNvSpPr>
          <p:nvPr/>
        </p:nvSpPr>
        <p:spPr>
          <a:xfrm>
            <a:off x="336331" y="1387254"/>
            <a:ext cx="7714808" cy="5545137"/>
          </a:xfrm>
          <a:prstGeom prst="rect">
            <a:avLst/>
          </a:prstGeom>
        </p:spPr>
        <p:txBody>
          <a:bodyPr vert="horz" lIns="91392" tIns="45696" rIns="91392" bIns="45696"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694" indent="-283675" defTabSz="913852">
              <a:lnSpc>
                <a:spcPct val="100000"/>
              </a:lnSpc>
              <a:spcBef>
                <a:spcPct val="50000"/>
              </a:spcBef>
              <a:buFont typeface="Arial" panose="020B0604020202020204" pitchFamily="34" charset="0"/>
              <a:buAutoNum type="arabicPeriod"/>
              <a:defRPr/>
            </a:pPr>
            <a:r>
              <a:rPr lang="en-US" sz="2399">
                <a:solidFill>
                  <a:sysClr val="windowText" lastClr="000000"/>
                </a:solidFill>
                <a:latin typeface="Calibri" panose="020F0502020204030204" pitchFamily="34" charset="0"/>
                <a:cs typeface="Calibri" panose="020F0502020204030204" pitchFamily="34" charset="0"/>
              </a:rPr>
              <a:t>Understand how (&amp; by who) power is exercised to cause and maintain the problems &amp; conditions that we seek to change</a:t>
            </a:r>
          </a:p>
          <a:p>
            <a:pPr marL="342694" indent="-283675" defTabSz="913852">
              <a:lnSpc>
                <a:spcPct val="100000"/>
              </a:lnSpc>
              <a:spcBef>
                <a:spcPct val="20000"/>
              </a:spcBef>
              <a:buFont typeface="Arial" panose="020B0604020202020204" pitchFamily="34" charset="0"/>
              <a:buAutoNum type="arabicPeriod"/>
              <a:defRPr/>
            </a:pPr>
            <a:r>
              <a:rPr lang="en-US" sz="2399">
                <a:solidFill>
                  <a:sysClr val="windowText" lastClr="000000"/>
                </a:solidFill>
                <a:latin typeface="Calibri" panose="020F0502020204030204" pitchFamily="34" charset="0"/>
                <a:cs typeface="Calibri" panose="020F0502020204030204" pitchFamily="34" charset="0"/>
              </a:rPr>
              <a:t>Develop effective strategies for:</a:t>
            </a:r>
          </a:p>
          <a:p>
            <a:pPr marL="1142314" lvl="1" indent="-342694" defTabSz="913852">
              <a:lnSpc>
                <a:spcPct val="100000"/>
              </a:lnSpc>
              <a:spcBef>
                <a:spcPct val="50000"/>
              </a:spcBef>
              <a:defRPr/>
            </a:pPr>
            <a:r>
              <a:rPr lang="en-US" sz="2399">
                <a:solidFill>
                  <a:sysClr val="windowText" lastClr="000000"/>
                </a:solidFill>
                <a:latin typeface="Calibri" panose="020F0502020204030204" pitchFamily="34" charset="0"/>
                <a:cs typeface="Calibri" panose="020F0502020204030204" pitchFamily="34" charset="0"/>
              </a:rPr>
              <a:t>Permanently altering power relationships in favor of the people suffering from the problems &amp; conditions that we seek to change</a:t>
            </a:r>
          </a:p>
          <a:p>
            <a:pPr marL="1142314" lvl="1" indent="-342694" defTabSz="913852">
              <a:lnSpc>
                <a:spcPct val="100000"/>
              </a:lnSpc>
              <a:spcBef>
                <a:spcPct val="50000"/>
              </a:spcBef>
              <a:defRPr/>
            </a:pPr>
            <a:r>
              <a:rPr lang="en-US" sz="2399">
                <a:solidFill>
                  <a:sysClr val="windowText" lastClr="000000"/>
                </a:solidFill>
                <a:latin typeface="Calibri" panose="020F0502020204030204" pitchFamily="34" charset="0"/>
                <a:cs typeface="Calibri" panose="020F0502020204030204" pitchFamily="34" charset="0"/>
              </a:rPr>
              <a:t>Grassroots organizing to build power</a:t>
            </a:r>
          </a:p>
          <a:p>
            <a:pPr marL="1142314" lvl="1" indent="-342694" defTabSz="913852">
              <a:lnSpc>
                <a:spcPct val="100000"/>
              </a:lnSpc>
              <a:spcBef>
                <a:spcPct val="50000"/>
              </a:spcBef>
              <a:defRPr/>
            </a:pPr>
            <a:r>
              <a:rPr lang="en-US" sz="2399">
                <a:solidFill>
                  <a:sysClr val="windowText" lastClr="000000"/>
                </a:solidFill>
                <a:latin typeface="Calibri" panose="020F0502020204030204" pitchFamily="34" charset="0"/>
                <a:cs typeface="Calibri" panose="020F0502020204030204" pitchFamily="34" charset="0"/>
              </a:rPr>
              <a:t>Issue campaigns that BOTH help to build power AND win change</a:t>
            </a:r>
          </a:p>
          <a:p>
            <a:pPr marL="1142314" lvl="1" indent="-342694" defTabSz="913852">
              <a:lnSpc>
                <a:spcPct val="100000"/>
              </a:lnSpc>
              <a:spcBef>
                <a:spcPct val="50000"/>
              </a:spcBef>
              <a:defRPr/>
            </a:pPr>
            <a:r>
              <a:rPr lang="en-US" sz="2399">
                <a:solidFill>
                  <a:sysClr val="windowText" lastClr="000000"/>
                </a:solidFill>
                <a:latin typeface="Calibri" panose="020F0502020204030204" pitchFamily="34" charset="0"/>
                <a:cs typeface="Calibri" panose="020F0502020204030204" pitchFamily="34" charset="0"/>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535C8BBB-5E55-20CD-F5CA-DB69FEC935DA}"/>
              </a:ext>
            </a:extLst>
          </p:cNvPr>
          <p:cNvPicPr>
            <a:picLocks noChangeAspect="1"/>
          </p:cNvPicPr>
          <p:nvPr/>
        </p:nvPicPr>
        <p:blipFill rotWithShape="1">
          <a:blip r:embed="rId3"/>
          <a:srcRect l="24447" t="2126" r="26614" b="-3844"/>
          <a:stretch/>
        </p:blipFill>
        <p:spPr>
          <a:xfrm>
            <a:off x="7641021" y="1089182"/>
            <a:ext cx="4656175" cy="4556299"/>
          </a:xfrm>
          <a:prstGeom prst="rect">
            <a:avLst/>
          </a:prstGeom>
        </p:spPr>
      </p:pic>
    </p:spTree>
    <p:extLst>
      <p:ext uri="{BB962C8B-B14F-4D97-AF65-F5344CB8AC3E}">
        <p14:creationId xmlns:p14="http://schemas.microsoft.com/office/powerpoint/2010/main" val="209328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207464" y="2058115"/>
            <a:ext cx="1723127" cy="1723127"/>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163030" y="2210435"/>
            <a:ext cx="1570807" cy="1570807"/>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413731" y="2143795"/>
            <a:ext cx="1361366" cy="1361366"/>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646" y="2058116"/>
          <a:ext cx="11100367" cy="540209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Picture 2" descr="A close up of a magnifying glass">
            <a:extLst>
              <a:ext uri="{FF2B5EF4-FFF2-40B4-BE49-F238E27FC236}">
                <a16:creationId xmlns:a16="http://schemas.microsoft.com/office/drawing/2014/main" id="{6CD0177A-8A00-4BEA-F488-51736C1EED1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637820">
            <a:off x="4224588" y="1384091"/>
            <a:ext cx="8636532" cy="5757688"/>
          </a:xfrm>
          <a:prstGeom prst="rect">
            <a:avLst/>
          </a:prstGeom>
        </p:spPr>
      </p:pic>
    </p:spTree>
    <p:extLst>
      <p:ext uri="{BB962C8B-B14F-4D97-AF65-F5344CB8AC3E}">
        <p14:creationId xmlns:p14="http://schemas.microsoft.com/office/powerpoint/2010/main" val="57936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9667" y="361164"/>
            <a:ext cx="6370112" cy="1239514"/>
          </a:xfrm>
          <a:prstGeom prst="rect">
            <a:avLst/>
          </a:prstGeom>
          <a:noFill/>
          <a:ln>
            <a:noFill/>
          </a:ln>
        </p:spPr>
        <p:txBody>
          <a:bodyPr spcFirstLastPara="1" vert="horz" wrap="square" lIns="91377" tIns="45676" rIns="91377" bIns="45676" rtlCol="0" anchor="ctr" anchorCtr="0">
            <a:normAutofit/>
          </a:bodyPr>
          <a:lstStyle/>
          <a:p>
            <a:pPr>
              <a:lnSpc>
                <a:spcPct val="100000"/>
              </a:lnSpc>
              <a:buClr>
                <a:schemeClr val="dk1"/>
              </a:buClr>
              <a:buSzPts val="1400"/>
            </a:pPr>
            <a:r>
              <a:rPr lang="en-US" sz="5998" b="1"/>
              <a:t>A Target Is </a:t>
            </a:r>
            <a:endParaRPr sz="5998" b="1"/>
          </a:p>
        </p:txBody>
      </p:sp>
      <p:sp>
        <p:nvSpPr>
          <p:cNvPr id="2" name="Content Placeholder 1"/>
          <p:cNvSpPr>
            <a:spLocks noGrp="1"/>
          </p:cNvSpPr>
          <p:nvPr>
            <p:ph idx="1"/>
          </p:nvPr>
        </p:nvSpPr>
        <p:spPr>
          <a:xfrm>
            <a:off x="640050" y="1600676"/>
            <a:ext cx="6718364" cy="4570809"/>
          </a:xfrm>
        </p:spPr>
        <p:txBody>
          <a:bodyPr/>
          <a:lstStyle/>
          <a:p>
            <a:pPr marL="0" indent="0">
              <a:spcBef>
                <a:spcPts val="1200"/>
              </a:spcBef>
              <a:buClr>
                <a:schemeClr val="dk1"/>
              </a:buClr>
              <a:buSzPts val="3200"/>
              <a:buNone/>
            </a:pPr>
            <a:r>
              <a:rPr lang="en-US" sz="3999">
                <a:solidFill>
                  <a:srgbClr val="404040"/>
                </a:solidFill>
              </a:rPr>
              <a:t>The person with the power to give you what you are demanding.</a:t>
            </a:r>
          </a:p>
          <a:p>
            <a:pPr marL="0" indent="0">
              <a:spcBef>
                <a:spcPts val="1200"/>
              </a:spcBef>
              <a:buClr>
                <a:schemeClr val="dk1"/>
              </a:buClr>
              <a:buSzPts val="3200"/>
              <a:buNone/>
            </a:pPr>
            <a:r>
              <a:rPr lang="en-US" sz="3999" b="1">
                <a:solidFill>
                  <a:srgbClr val="404040"/>
                </a:solidFill>
              </a:rPr>
              <a:t>This person</a:t>
            </a:r>
          </a:p>
          <a:p>
            <a:pPr marL="1231161" indent="-571158">
              <a:spcBef>
                <a:spcPts val="200"/>
              </a:spcBef>
              <a:buClr>
                <a:schemeClr val="dk1"/>
              </a:buClr>
              <a:buSzPts val="1100"/>
              <a:buFont typeface="Arial"/>
              <a:buChar char="-"/>
            </a:pPr>
            <a:r>
              <a:rPr lang="en-US" sz="3999">
                <a:solidFill>
                  <a:srgbClr val="404040"/>
                </a:solidFill>
              </a:rPr>
              <a:t>Has a name</a:t>
            </a:r>
          </a:p>
          <a:p>
            <a:pPr marL="1231161" indent="-571158">
              <a:spcBef>
                <a:spcPts val="200"/>
              </a:spcBef>
              <a:buClr>
                <a:schemeClr val="dk1"/>
              </a:buClr>
              <a:buSzPts val="1100"/>
              <a:buFont typeface="Arial"/>
              <a:buChar char="-"/>
            </a:pPr>
            <a:r>
              <a:rPr lang="en-US" sz="3999">
                <a:solidFill>
                  <a:srgbClr val="404040"/>
                </a:solidFill>
              </a:rPr>
              <a:t>Has a face</a:t>
            </a:r>
          </a:p>
          <a:p>
            <a:pPr marL="1231161" indent="-571158">
              <a:spcBef>
                <a:spcPts val="200"/>
              </a:spcBef>
              <a:buClr>
                <a:schemeClr val="dk1"/>
              </a:buClr>
              <a:buSzPts val="1100"/>
              <a:buFont typeface="Arial"/>
              <a:buChar char="-"/>
            </a:pPr>
            <a:r>
              <a:rPr lang="en-US" sz="3999">
                <a:solidFill>
                  <a:srgbClr val="404040"/>
                </a:solidFill>
              </a:rPr>
              <a:t>Has an address</a:t>
            </a:r>
          </a:p>
          <a:p>
            <a:pPr>
              <a:spcBef>
                <a:spcPts val="640"/>
              </a:spcBef>
              <a:buClr>
                <a:schemeClr val="dk1"/>
              </a:buClr>
              <a:buSzPts val="3200"/>
            </a:pPr>
            <a:endParaRPr lang="en-US" sz="1799"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041" y="361163"/>
            <a:ext cx="4469690" cy="5959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752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203" y="-54944"/>
            <a:ext cx="9780253" cy="1239514"/>
          </a:xfrm>
        </p:spPr>
        <p:txBody>
          <a:bodyPr/>
          <a:lstStyle/>
          <a:p>
            <a:r>
              <a:rPr lang="en-US"/>
              <a:t>Values Triangle</a:t>
            </a:r>
          </a:p>
        </p:txBody>
      </p:sp>
      <p:grpSp>
        <p:nvGrpSpPr>
          <p:cNvPr id="4" name="Group 3"/>
          <p:cNvGrpSpPr/>
          <p:nvPr/>
        </p:nvGrpSpPr>
        <p:grpSpPr>
          <a:xfrm>
            <a:off x="2555971" y="378167"/>
            <a:ext cx="8818891" cy="5913518"/>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Power</a:t>
              </a:r>
            </a:p>
          </p:txBody>
        </p:sp>
      </p:grpSp>
    </p:spTree>
    <p:extLst>
      <p:ext uri="{BB962C8B-B14F-4D97-AF65-F5344CB8AC3E}">
        <p14:creationId xmlns:p14="http://schemas.microsoft.com/office/powerpoint/2010/main" val="59252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203" y="-54944"/>
            <a:ext cx="9780253" cy="1239514"/>
          </a:xfrm>
        </p:spPr>
        <p:txBody>
          <a:bodyPr/>
          <a:lstStyle/>
          <a:p>
            <a:r>
              <a:rPr lang="en-US"/>
              <a:t>Values Triangle</a:t>
            </a:r>
          </a:p>
        </p:txBody>
      </p:sp>
      <p:grpSp>
        <p:nvGrpSpPr>
          <p:cNvPr id="4" name="Group 3"/>
          <p:cNvGrpSpPr/>
          <p:nvPr/>
        </p:nvGrpSpPr>
        <p:grpSpPr>
          <a:xfrm>
            <a:off x="2212624" y="1461856"/>
            <a:ext cx="6394001" cy="4347717"/>
            <a:chOff x="2398355" y="1662619"/>
            <a:chExt cx="6624035" cy="4322679"/>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Power</a:t>
              </a:r>
            </a:p>
          </p:txBody>
        </p:sp>
      </p:grpSp>
      <p:sp>
        <p:nvSpPr>
          <p:cNvPr id="3" name="TextBox 2">
            <a:extLst>
              <a:ext uri="{FF2B5EF4-FFF2-40B4-BE49-F238E27FC236}">
                <a16:creationId xmlns:a16="http://schemas.microsoft.com/office/drawing/2014/main" id="{3374C319-1821-51FD-4C85-39315006DEE5}"/>
              </a:ext>
            </a:extLst>
          </p:cNvPr>
          <p:cNvSpPr txBox="1"/>
          <p:nvPr/>
        </p:nvSpPr>
        <p:spPr>
          <a:xfrm>
            <a:off x="5128748"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CWA</a:t>
            </a:r>
          </a:p>
        </p:txBody>
      </p:sp>
      <p:sp>
        <p:nvSpPr>
          <p:cNvPr id="9" name="TextBox 8">
            <a:extLst>
              <a:ext uri="{FF2B5EF4-FFF2-40B4-BE49-F238E27FC236}">
                <a16:creationId xmlns:a16="http://schemas.microsoft.com/office/drawing/2014/main" id="{50775137-EC01-8CBB-BD9B-365B4CC94F12}"/>
              </a:ext>
            </a:extLst>
          </p:cNvPr>
          <p:cNvSpPr txBox="1"/>
          <p:nvPr/>
        </p:nvSpPr>
        <p:spPr>
          <a:xfrm>
            <a:off x="3143772"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Members</a:t>
            </a:r>
          </a:p>
        </p:txBody>
      </p:sp>
      <p:sp>
        <p:nvSpPr>
          <p:cNvPr id="10" name="TextBox 9">
            <a:extLst>
              <a:ext uri="{FF2B5EF4-FFF2-40B4-BE49-F238E27FC236}">
                <a16:creationId xmlns:a16="http://schemas.microsoft.com/office/drawing/2014/main" id="{DD91D733-5C06-D220-0D31-EB9BAE0078E8}"/>
              </a:ext>
            </a:extLst>
          </p:cNvPr>
          <p:cNvSpPr txBox="1"/>
          <p:nvPr/>
        </p:nvSpPr>
        <p:spPr>
          <a:xfrm>
            <a:off x="7060076"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IAF</a:t>
            </a:r>
            <a:endParaRPr lang="en-US" sz="1799"/>
          </a:p>
        </p:txBody>
      </p:sp>
      <p:sp>
        <p:nvSpPr>
          <p:cNvPr id="11" name="TextBox 10">
            <a:extLst>
              <a:ext uri="{FF2B5EF4-FFF2-40B4-BE49-F238E27FC236}">
                <a16:creationId xmlns:a16="http://schemas.microsoft.com/office/drawing/2014/main" id="{E66CDCEA-2918-1744-CFEE-1E807B02D6BF}"/>
              </a:ext>
            </a:extLst>
          </p:cNvPr>
          <p:cNvSpPr txBox="1"/>
          <p:nvPr/>
        </p:nvSpPr>
        <p:spPr>
          <a:xfrm>
            <a:off x="2092271" y="6320627"/>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Great Ed CO</a:t>
            </a:r>
          </a:p>
        </p:txBody>
      </p:sp>
      <p:sp>
        <p:nvSpPr>
          <p:cNvPr id="12" name="TextBox 11">
            <a:extLst>
              <a:ext uri="{FF2B5EF4-FFF2-40B4-BE49-F238E27FC236}">
                <a16:creationId xmlns:a16="http://schemas.microsoft.com/office/drawing/2014/main" id="{3FFD48E2-A6C9-FEC2-8FBE-A6C85F01AD44}"/>
              </a:ext>
            </a:extLst>
          </p:cNvPr>
          <p:cNvSpPr txBox="1"/>
          <p:nvPr/>
        </p:nvSpPr>
        <p:spPr>
          <a:xfrm>
            <a:off x="3969951" y="632062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America Votes</a:t>
            </a:r>
          </a:p>
        </p:txBody>
      </p:sp>
      <p:sp>
        <p:nvSpPr>
          <p:cNvPr id="13" name="TextBox 12">
            <a:extLst>
              <a:ext uri="{FF2B5EF4-FFF2-40B4-BE49-F238E27FC236}">
                <a16:creationId xmlns:a16="http://schemas.microsoft.com/office/drawing/2014/main" id="{B9C8759E-99B5-3D89-6C69-A795729CEC34}"/>
              </a:ext>
            </a:extLst>
          </p:cNvPr>
          <p:cNvSpPr txBox="1"/>
          <p:nvPr/>
        </p:nvSpPr>
        <p:spPr>
          <a:xfrm>
            <a:off x="5954927" y="632062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UNE</a:t>
            </a:r>
            <a:endParaRPr lang="en-US" sz="1799"/>
          </a:p>
        </p:txBody>
      </p:sp>
      <p:sp>
        <p:nvSpPr>
          <p:cNvPr id="15" name="TextBox 14">
            <a:extLst>
              <a:ext uri="{FF2B5EF4-FFF2-40B4-BE49-F238E27FC236}">
                <a16:creationId xmlns:a16="http://schemas.microsoft.com/office/drawing/2014/main" id="{55FE8576-FF76-C137-F75F-97BD6480701A}"/>
              </a:ext>
            </a:extLst>
          </p:cNvPr>
          <p:cNvSpPr txBox="1"/>
          <p:nvPr/>
        </p:nvSpPr>
        <p:spPr>
          <a:xfrm rot="-10800000" flipV="1">
            <a:off x="1115877" y="3219149"/>
            <a:ext cx="1748924" cy="33846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600">
                <a:solidFill>
                  <a:srgbClr val="FF0000"/>
                </a:solidFill>
                <a:ea typeface="Calibri"/>
                <a:cs typeface="Calibri"/>
              </a:rPr>
              <a:t>Worker Voice</a:t>
            </a:r>
            <a:endParaRPr lang="en-US" sz="1600"/>
          </a:p>
        </p:txBody>
      </p:sp>
      <p:sp>
        <p:nvSpPr>
          <p:cNvPr id="16" name="TextBox 15">
            <a:extLst>
              <a:ext uri="{FF2B5EF4-FFF2-40B4-BE49-F238E27FC236}">
                <a16:creationId xmlns:a16="http://schemas.microsoft.com/office/drawing/2014/main" id="{E266F164-67BC-96D1-71B9-2B0CE1391E85}"/>
              </a:ext>
            </a:extLst>
          </p:cNvPr>
          <p:cNvSpPr txBox="1"/>
          <p:nvPr/>
        </p:nvSpPr>
        <p:spPr>
          <a:xfrm>
            <a:off x="1212444" y="3648956"/>
            <a:ext cx="1480685" cy="64590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Living Wages</a:t>
            </a:r>
          </a:p>
        </p:txBody>
      </p:sp>
      <p:sp>
        <p:nvSpPr>
          <p:cNvPr id="17" name="TextBox 16">
            <a:extLst>
              <a:ext uri="{FF2B5EF4-FFF2-40B4-BE49-F238E27FC236}">
                <a16:creationId xmlns:a16="http://schemas.microsoft.com/office/drawing/2014/main" id="{B34F52D1-878A-65F2-B75E-9AEA692AB4C6}"/>
              </a:ext>
            </a:extLst>
          </p:cNvPr>
          <p:cNvSpPr txBox="1"/>
          <p:nvPr/>
        </p:nvSpPr>
        <p:spPr>
          <a:xfrm>
            <a:off x="1609440" y="4110328"/>
            <a:ext cx="2231756" cy="64590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Strong Public Schools</a:t>
            </a:r>
            <a:endParaRPr lang="en-US" sz="1799"/>
          </a:p>
        </p:txBody>
      </p:sp>
      <p:sp>
        <p:nvSpPr>
          <p:cNvPr id="18" name="TextBox 17">
            <a:extLst>
              <a:ext uri="{FF2B5EF4-FFF2-40B4-BE49-F238E27FC236}">
                <a16:creationId xmlns:a16="http://schemas.microsoft.com/office/drawing/2014/main" id="{A0A5FA63-62C3-E860-FF65-266569820047}"/>
              </a:ext>
            </a:extLst>
          </p:cNvPr>
          <p:cNvSpPr txBox="1"/>
          <p:nvPr/>
        </p:nvSpPr>
        <p:spPr>
          <a:xfrm>
            <a:off x="7671662" y="3251962"/>
            <a:ext cx="1748924" cy="30769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Member organizing</a:t>
            </a:r>
          </a:p>
        </p:txBody>
      </p:sp>
      <p:sp>
        <p:nvSpPr>
          <p:cNvPr id="20" name="TextBox 19">
            <a:extLst>
              <a:ext uri="{FF2B5EF4-FFF2-40B4-BE49-F238E27FC236}">
                <a16:creationId xmlns:a16="http://schemas.microsoft.com/office/drawing/2014/main" id="{BC29FAAC-4C35-FE2A-9868-BEE38ACEB640}"/>
              </a:ext>
            </a:extLst>
          </p:cNvPr>
          <p:cNvSpPr txBox="1"/>
          <p:nvPr/>
        </p:nvSpPr>
        <p:spPr>
          <a:xfrm>
            <a:off x="7671663" y="3702604"/>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Dues</a:t>
            </a:r>
          </a:p>
        </p:txBody>
      </p:sp>
      <p:sp>
        <p:nvSpPr>
          <p:cNvPr id="23" name="TextBox 22">
            <a:extLst>
              <a:ext uri="{FF2B5EF4-FFF2-40B4-BE49-F238E27FC236}">
                <a16:creationId xmlns:a16="http://schemas.microsoft.com/office/drawing/2014/main" id="{5DD1CFB9-AB44-288C-3BC6-E887BC5B7825}"/>
              </a:ext>
            </a:extLst>
          </p:cNvPr>
          <p:cNvSpPr txBox="1"/>
          <p:nvPr/>
        </p:nvSpPr>
        <p:spPr>
          <a:xfrm>
            <a:off x="5278961" y="2812047"/>
            <a:ext cx="1030042"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Democracy</a:t>
            </a:r>
          </a:p>
        </p:txBody>
      </p:sp>
      <p:sp>
        <p:nvSpPr>
          <p:cNvPr id="24" name="TextBox 23">
            <a:extLst>
              <a:ext uri="{FF2B5EF4-FFF2-40B4-BE49-F238E27FC236}">
                <a16:creationId xmlns:a16="http://schemas.microsoft.com/office/drawing/2014/main" id="{E3A83C29-A890-C4DE-A6EE-DE8E922BBEC7}"/>
              </a:ext>
            </a:extLst>
          </p:cNvPr>
          <p:cNvSpPr txBox="1"/>
          <p:nvPr/>
        </p:nvSpPr>
        <p:spPr>
          <a:xfrm>
            <a:off x="5064371" y="3219772"/>
            <a:ext cx="1469954"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People over profit</a:t>
            </a:r>
          </a:p>
        </p:txBody>
      </p:sp>
      <p:sp>
        <p:nvSpPr>
          <p:cNvPr id="29" name="TextBox 28">
            <a:extLst>
              <a:ext uri="{FF2B5EF4-FFF2-40B4-BE49-F238E27FC236}">
                <a16:creationId xmlns:a16="http://schemas.microsoft.com/office/drawing/2014/main" id="{81BAEC6D-BB8D-4D01-535B-70301E3D726A}"/>
              </a:ext>
            </a:extLst>
          </p:cNvPr>
          <p:cNvSpPr txBox="1"/>
          <p:nvPr/>
        </p:nvSpPr>
        <p:spPr>
          <a:xfrm>
            <a:off x="5354069" y="3606037"/>
            <a:ext cx="1030042"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Democracy</a:t>
            </a:r>
          </a:p>
        </p:txBody>
      </p:sp>
      <p:sp>
        <p:nvSpPr>
          <p:cNvPr id="30" name="TextBox 29">
            <a:extLst>
              <a:ext uri="{FF2B5EF4-FFF2-40B4-BE49-F238E27FC236}">
                <a16:creationId xmlns:a16="http://schemas.microsoft.com/office/drawing/2014/main" id="{38B3C241-72A2-0BA7-DE01-0C8BD4F7A3A2}"/>
              </a:ext>
            </a:extLst>
          </p:cNvPr>
          <p:cNvSpPr txBox="1"/>
          <p:nvPr/>
        </p:nvSpPr>
        <p:spPr>
          <a:xfrm>
            <a:off x="1361306" y="4758493"/>
            <a:ext cx="1781112" cy="523084"/>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Collective Bargaining</a:t>
            </a:r>
          </a:p>
        </p:txBody>
      </p:sp>
    </p:spTree>
    <p:extLst>
      <p:ext uri="{BB962C8B-B14F-4D97-AF65-F5344CB8AC3E}">
        <p14:creationId xmlns:p14="http://schemas.microsoft.com/office/powerpoint/2010/main" val="74601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Target, Demand, and Power Analysis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9679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1344706"/>
            <a:ext cx="8153974" cy="4827494"/>
          </a:xfrm>
        </p:spPr>
        <p:txBody>
          <a:bodyPr vert="horz" lIns="91440" tIns="45720" rIns="91440" bIns="45720" rtlCol="0" anchor="t">
            <a:normAutofit/>
          </a:bodyPr>
          <a:lstStyle/>
          <a:p>
            <a:pPr marL="0" indent="0">
              <a:buNone/>
            </a:pPr>
            <a:r>
              <a:rPr lang="en-US" sz="4400">
                <a:solidFill>
                  <a:srgbClr val="000000"/>
                </a:solidFill>
                <a:latin typeface="Calibri Light" panose="020F0302020204030204" pitchFamily="34" charset="0"/>
                <a:cs typeface="Calibri Light" panose="020F0302020204030204" pitchFamily="34" charset="0"/>
              </a:rPr>
              <a:t>During a campaign, understanding the values, self-interest, and power of those who we need to influence helps to underpin and strengthen our strategy, increasing our likelihood of success. </a:t>
            </a:r>
            <a:endParaRPr lang="en-US"/>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756172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Coaching into the Spectrum of Allies </a:t>
            </a:r>
            <a:br>
              <a:rPr lang="en-US"/>
            </a:br>
            <a:r>
              <a:rPr lang="en-US"/>
              <a:t>and Messaging</a:t>
            </a:r>
          </a:p>
        </p:txBody>
      </p:sp>
      <p:sp>
        <p:nvSpPr>
          <p:cNvPr id="3" name="Text Placeholder 2"/>
          <p:cNvSpPr>
            <a:spLocks noGrp="1"/>
          </p:cNvSpPr>
          <p:nvPr>
            <p:ph type="body" idx="1"/>
          </p:nvPr>
        </p:nvSpPr>
        <p:spPr/>
        <p:txBody>
          <a:bodyPr/>
          <a:lstStyle/>
          <a:p>
            <a:r>
              <a:rPr lang="en-US">
                <a:ea typeface="+mn-lt"/>
                <a:cs typeface="+mn-lt"/>
              </a:rPr>
              <a:t>Albert/Halimah/Carrie</a:t>
            </a:r>
            <a:endParaRPr lang="en-US"/>
          </a:p>
        </p:txBody>
      </p:sp>
    </p:spTree>
    <p:extLst>
      <p:ext uri="{BB962C8B-B14F-4D97-AF65-F5344CB8AC3E}">
        <p14:creationId xmlns:p14="http://schemas.microsoft.com/office/powerpoint/2010/main" val="197986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64BE2-7259-AAD2-0C4F-4F2A4D50B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0978F-E3AC-A27E-666F-B780416760FD}"/>
              </a:ext>
            </a:extLst>
          </p:cNvPr>
          <p:cNvSpPr>
            <a:spLocks noGrp="1"/>
          </p:cNvSpPr>
          <p:nvPr>
            <p:ph type="title"/>
          </p:nvPr>
        </p:nvSpPr>
        <p:spPr>
          <a:xfrm>
            <a:off x="1593436" y="177801"/>
            <a:ext cx="9782801" cy="736600"/>
          </a:xfrm>
        </p:spPr>
        <p:txBody>
          <a:bodyPr>
            <a:normAutofit/>
          </a:bodyPr>
          <a:lstStyle/>
          <a:p>
            <a:r>
              <a:rPr lang="en-US"/>
              <a:t>Keep it in mind…</a:t>
            </a:r>
          </a:p>
        </p:txBody>
      </p:sp>
      <p:sp>
        <p:nvSpPr>
          <p:cNvPr id="3" name="Content Placeholder 2">
            <a:extLst>
              <a:ext uri="{FF2B5EF4-FFF2-40B4-BE49-F238E27FC236}">
                <a16:creationId xmlns:a16="http://schemas.microsoft.com/office/drawing/2014/main" id="{C24BF191-BF1F-4965-CAB9-4D98501FD69C}"/>
              </a:ext>
            </a:extLst>
          </p:cNvPr>
          <p:cNvSpPr>
            <a:spLocks noGrp="1"/>
          </p:cNvSpPr>
          <p:nvPr>
            <p:ph idx="1"/>
          </p:nvPr>
        </p:nvSpPr>
        <p:spPr>
          <a:xfrm>
            <a:off x="1293812" y="1145034"/>
            <a:ext cx="10400560" cy="5111811"/>
          </a:xfrm>
        </p:spPr>
        <p:txBody>
          <a:bodyPr vert="horz" lIns="91440" tIns="45720" rIns="91440" bIns="45720" rtlCol="0" anchor="t">
            <a:normAutofit/>
          </a:bodyPr>
          <a:lstStyle/>
          <a:p>
            <a:pPr marL="246380" indent="-246380"/>
            <a:r>
              <a:rPr lang="en-US" sz="4800"/>
              <a:t>If campaigns put people at the center of solving the problems they are experiencing...</a:t>
            </a:r>
          </a:p>
          <a:p>
            <a:pPr marL="246380" indent="-246380"/>
            <a:r>
              <a:rPr lang="en-US" sz="4800">
                <a:ea typeface="+mn-lt"/>
                <a:cs typeface="+mn-lt"/>
              </a:rPr>
              <a:t>Then understanding the relationship people have with the win you seek is essential</a:t>
            </a:r>
          </a:p>
        </p:txBody>
      </p:sp>
    </p:spTree>
    <p:extLst>
      <p:ext uri="{BB962C8B-B14F-4D97-AF65-F5344CB8AC3E}">
        <p14:creationId xmlns:p14="http://schemas.microsoft.com/office/powerpoint/2010/main" val="31074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655" y="84133"/>
            <a:ext cx="9782801" cy="684084"/>
          </a:xfrm>
        </p:spPr>
        <p:txBody>
          <a:bodyPr>
            <a:normAutofit/>
          </a:bodyPr>
          <a:lstStyle/>
          <a:p>
            <a:r>
              <a:rPr lang="en-US"/>
              <a:t>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2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441" y="188915"/>
            <a:ext cx="9782801" cy="672969"/>
          </a:xfrm>
        </p:spPr>
        <p:txBody>
          <a:bodyPr>
            <a:normAutofit/>
          </a:bodyPr>
          <a:lstStyle/>
          <a:p>
            <a:r>
              <a:rPr lang="en-US">
                <a:solidFill>
                  <a:schemeClr val="tx1"/>
                </a:solidFill>
              </a:rPr>
              <a:t>Spectrum of Allies</a:t>
            </a:r>
          </a:p>
        </p:txBody>
      </p:sp>
      <p:sp>
        <p:nvSpPr>
          <p:cNvPr id="3" name="Content Placeholder 2"/>
          <p:cNvSpPr>
            <a:spLocks noGrp="1"/>
          </p:cNvSpPr>
          <p:nvPr>
            <p:ph idx="1"/>
          </p:nvPr>
        </p:nvSpPr>
        <p:spPr>
          <a:xfrm>
            <a:off x="281722" y="1083404"/>
            <a:ext cx="7483518" cy="4723425"/>
          </a:xfrm>
        </p:spPr>
        <p:txBody>
          <a:bodyPr vert="horz" lIns="91440" tIns="45720" rIns="91440" bIns="45720" rtlCol="0" anchor="t">
            <a:noAutofit/>
          </a:bodyPr>
          <a:lstStyle/>
          <a:p>
            <a:pPr marL="749300" lvl="1" indent="-456565">
              <a:buFont typeface="+mj-lt"/>
              <a:buAutoNum type="arabicPeriod"/>
            </a:pPr>
            <a:r>
              <a:rPr lang="en-US" sz="2800"/>
              <a:t>Active allies: people who agree with you &amp; are organizing alongside you</a:t>
            </a:r>
          </a:p>
          <a:p>
            <a:pPr marL="749300" lvl="1" indent="-456565">
              <a:buAutoNum type="arabicPeriod"/>
            </a:pPr>
            <a:r>
              <a:rPr lang="en-US" sz="2800"/>
              <a:t>Passive allies: people who agree but aren't doing anything about it (yet!)</a:t>
            </a:r>
          </a:p>
          <a:p>
            <a:pPr marL="749300" lvl="1" indent="-456565">
              <a:buAutoNum type="arabicPeriod"/>
            </a:pPr>
            <a:r>
              <a:rPr lang="en-US" sz="2800"/>
              <a:t>Neutrals: people who aren't sure, or are unengaged (they might just not know about you yet)</a:t>
            </a:r>
          </a:p>
          <a:p>
            <a:pPr marL="749300" lvl="1" indent="-456565">
              <a:buAutoNum type="arabicPeriod"/>
            </a:pPr>
            <a:r>
              <a:rPr lang="en-US" sz="2800"/>
              <a:t>Passive opponents: people who disagree, but aren't trying to stop you</a:t>
            </a:r>
          </a:p>
          <a:p>
            <a:pPr marL="749300" lvl="1" indent="-456565">
              <a:buAutoNum type="arabicPeriod"/>
            </a:pPr>
            <a:r>
              <a:rPr lang="en-US" sz="2800">
                <a:latin typeface="Euphemia"/>
              </a:rPr>
              <a:t>Active opponents: people who have done something to prevent you from reaching your goal</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84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C2895-588D-7565-C012-36E6AE980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16168-15AB-631E-28D6-C17B83C9C83E}"/>
              </a:ext>
            </a:extLst>
          </p:cNvPr>
          <p:cNvSpPr>
            <a:spLocks noGrp="1"/>
          </p:cNvSpPr>
          <p:nvPr>
            <p:ph type="title"/>
          </p:nvPr>
        </p:nvSpPr>
        <p:spPr>
          <a:xfrm>
            <a:off x="1593436" y="177801"/>
            <a:ext cx="9782801" cy="660400"/>
          </a:xfrm>
        </p:spPr>
        <p:txBody>
          <a:bodyPr>
            <a:normAutofit/>
          </a:bodyPr>
          <a:lstStyle/>
          <a:p>
            <a:r>
              <a:rPr lang="en-US"/>
              <a:t>An example from history – Freedom Summer</a:t>
            </a:r>
          </a:p>
        </p:txBody>
      </p:sp>
      <p:pic>
        <p:nvPicPr>
          <p:cNvPr id="3074" name="Picture 2" descr="https://media.npr.org/assets/img/2014/06/13/freedom-summer-oxford_wide-98691fc6b07f18b2d9f2fea603d28962dddfd875.jpg?s=1100&amp;c=85&amp;f=jpeg">
            <a:extLst>
              <a:ext uri="{FF2B5EF4-FFF2-40B4-BE49-F238E27FC236}">
                <a16:creationId xmlns:a16="http://schemas.microsoft.com/office/drawing/2014/main" id="{02BD8D06-1B88-C3DF-40AE-803E05A262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2079" y="1111952"/>
            <a:ext cx="9110805" cy="5110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75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B299-8D8C-A7EE-B902-F265594A3B14}"/>
              </a:ext>
            </a:extLst>
          </p:cNvPr>
          <p:cNvSpPr>
            <a:spLocks noGrp="1"/>
          </p:cNvSpPr>
          <p:nvPr>
            <p:ph type="title"/>
          </p:nvPr>
        </p:nvSpPr>
        <p:spPr>
          <a:xfrm>
            <a:off x="1593436" y="177800"/>
            <a:ext cx="9782801" cy="595163"/>
          </a:xfrm>
        </p:spPr>
        <p:txBody>
          <a:bodyPr/>
          <a:lstStyle/>
          <a:p>
            <a:r>
              <a:rPr lang="en-US"/>
              <a:t>Spectrum of Allies Example</a:t>
            </a:r>
          </a:p>
        </p:txBody>
      </p:sp>
      <p:grpSp>
        <p:nvGrpSpPr>
          <p:cNvPr id="33" name="Group 32">
            <a:extLst>
              <a:ext uri="{FF2B5EF4-FFF2-40B4-BE49-F238E27FC236}">
                <a16:creationId xmlns:a16="http://schemas.microsoft.com/office/drawing/2014/main" id="{2BC8356D-213D-95CD-221F-8EC39A1CD1F0}"/>
              </a:ext>
            </a:extLst>
          </p:cNvPr>
          <p:cNvGrpSpPr/>
          <p:nvPr/>
        </p:nvGrpSpPr>
        <p:grpSpPr>
          <a:xfrm>
            <a:off x="727492" y="1560625"/>
            <a:ext cx="8059142" cy="4764285"/>
            <a:chOff x="1104346" y="649190"/>
            <a:chExt cx="9927642" cy="5642375"/>
          </a:xfrm>
        </p:grpSpPr>
        <p:pic>
          <p:nvPicPr>
            <p:cNvPr id="18" name="Picture 17" descr="A diagram of a circular object&#10;&#10;AI-generated content may be incorrect.">
              <a:extLst>
                <a:ext uri="{FF2B5EF4-FFF2-40B4-BE49-F238E27FC236}">
                  <a16:creationId xmlns:a16="http://schemas.microsoft.com/office/drawing/2014/main" id="{2FDA15D7-5D96-0AFE-F2E6-72FAAC28E92F}"/>
                </a:ext>
              </a:extLst>
            </p:cNvPr>
            <p:cNvPicPr>
              <a:picLocks noChangeAspect="1"/>
            </p:cNvPicPr>
            <p:nvPr/>
          </p:nvPicPr>
          <p:blipFill>
            <a:blip r:embed="rId2"/>
            <a:srcRect l="6071" t="60" r="4238" b="6224"/>
            <a:stretch>
              <a:fillRect/>
            </a:stretch>
          </p:blipFill>
          <p:spPr>
            <a:xfrm>
              <a:off x="1348912" y="774706"/>
              <a:ext cx="9479974" cy="5516859"/>
            </a:xfrm>
            <a:prstGeom prst="rect">
              <a:avLst/>
            </a:prstGeom>
          </p:spPr>
        </p:pic>
        <p:sp>
          <p:nvSpPr>
            <p:cNvPr id="19" name="TextBox 18">
              <a:extLst>
                <a:ext uri="{FF2B5EF4-FFF2-40B4-BE49-F238E27FC236}">
                  <a16:creationId xmlns:a16="http://schemas.microsoft.com/office/drawing/2014/main" id="{BD843645-6167-95CF-EA5E-9CD733652DBB}"/>
                </a:ext>
              </a:extLst>
            </p:cNvPr>
            <p:cNvSpPr txBox="1"/>
            <p:nvPr/>
          </p:nvSpPr>
          <p:spPr>
            <a:xfrm>
              <a:off x="1720124" y="4018720"/>
              <a:ext cx="214331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bargaining units</a:t>
              </a:r>
              <a:endParaRPr lang="en-US"/>
            </a:p>
          </p:txBody>
        </p:sp>
        <p:sp>
          <p:nvSpPr>
            <p:cNvPr id="20" name="TextBox 19">
              <a:extLst>
                <a:ext uri="{FF2B5EF4-FFF2-40B4-BE49-F238E27FC236}">
                  <a16:creationId xmlns:a16="http://schemas.microsoft.com/office/drawing/2014/main" id="{9B38E6AF-A42F-48AA-05F6-877458F6E8E1}"/>
                </a:ext>
              </a:extLst>
            </p:cNvPr>
            <p:cNvSpPr txBox="1"/>
            <p:nvPr/>
          </p:nvSpPr>
          <p:spPr>
            <a:xfrm rot="2280000">
              <a:off x="2581706" y="2739082"/>
              <a:ext cx="2576649"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Unions</a:t>
              </a:r>
            </a:p>
            <a:p>
              <a:r>
                <a:rPr lang="en-US" sz="1400"/>
                <a:t>-SIC</a:t>
              </a:r>
            </a:p>
          </p:txBody>
        </p:sp>
        <p:sp>
          <p:nvSpPr>
            <p:cNvPr id="22" name="TextBox 21">
              <a:extLst>
                <a:ext uri="{FF2B5EF4-FFF2-40B4-BE49-F238E27FC236}">
                  <a16:creationId xmlns:a16="http://schemas.microsoft.com/office/drawing/2014/main" id="{B94BA010-31FD-A84F-328E-163DF280F1E6}"/>
                </a:ext>
              </a:extLst>
            </p:cNvPr>
            <p:cNvSpPr txBox="1"/>
            <p:nvPr/>
          </p:nvSpPr>
          <p:spPr>
            <a:xfrm>
              <a:off x="4554170" y="1251067"/>
              <a:ext cx="3054424"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-PTA/PTO</a:t>
              </a:r>
            </a:p>
            <a:p>
              <a:r>
                <a:rPr lang="en-US" sz="1400"/>
                <a:t>-Faith/Church Leaders</a:t>
              </a:r>
            </a:p>
          </p:txBody>
        </p:sp>
        <p:sp>
          <p:nvSpPr>
            <p:cNvPr id="23" name="TextBox 22">
              <a:extLst>
                <a:ext uri="{FF2B5EF4-FFF2-40B4-BE49-F238E27FC236}">
                  <a16:creationId xmlns:a16="http://schemas.microsoft.com/office/drawing/2014/main" id="{8ED835AF-262A-9AC2-07B8-7312E7207EF6}"/>
                </a:ext>
              </a:extLst>
            </p:cNvPr>
            <p:cNvSpPr txBox="1"/>
            <p:nvPr/>
          </p:nvSpPr>
          <p:spPr>
            <a:xfrm>
              <a:off x="7754206" y="4318826"/>
              <a:ext cx="278775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-County Council</a:t>
              </a:r>
            </a:p>
            <a:p>
              <a:r>
                <a:rPr lang="en-US" sz="1400"/>
                <a:t>-State Legislature</a:t>
              </a:r>
            </a:p>
          </p:txBody>
        </p:sp>
        <p:sp>
          <p:nvSpPr>
            <p:cNvPr id="24" name="TextBox 23">
              <a:extLst>
                <a:ext uri="{FF2B5EF4-FFF2-40B4-BE49-F238E27FC236}">
                  <a16:creationId xmlns:a16="http://schemas.microsoft.com/office/drawing/2014/main" id="{08041B3F-C0D5-6E42-AAED-ECD1290B505F}"/>
                </a:ext>
              </a:extLst>
            </p:cNvPr>
            <p:cNvSpPr txBox="1"/>
            <p:nvPr/>
          </p:nvSpPr>
          <p:spPr>
            <a:xfrm rot="19680000">
              <a:off x="6663233" y="2992618"/>
              <a:ext cx="3076645" cy="8748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-School Board</a:t>
              </a:r>
            </a:p>
            <a:p>
              <a:r>
                <a:rPr lang="en-US" sz="1400"/>
                <a:t>-Admin/Sup. Association/Union</a:t>
              </a:r>
            </a:p>
          </p:txBody>
        </p:sp>
        <p:sp>
          <p:nvSpPr>
            <p:cNvPr id="26" name="TextBox 25">
              <a:extLst>
                <a:ext uri="{FF2B5EF4-FFF2-40B4-BE49-F238E27FC236}">
                  <a16:creationId xmlns:a16="http://schemas.microsoft.com/office/drawing/2014/main" id="{097F2BFF-875D-E365-6A94-497D802C52A9}"/>
                </a:ext>
              </a:extLst>
            </p:cNvPr>
            <p:cNvSpPr txBox="1"/>
            <p:nvPr/>
          </p:nvSpPr>
          <p:spPr>
            <a:xfrm rot="16740000">
              <a:off x="511142" y="3834316"/>
              <a:ext cx="1565543" cy="3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Allies</a:t>
              </a:r>
            </a:p>
          </p:txBody>
        </p:sp>
        <p:sp>
          <p:nvSpPr>
            <p:cNvPr id="27" name="TextBox 26">
              <a:extLst>
                <a:ext uri="{FF2B5EF4-FFF2-40B4-BE49-F238E27FC236}">
                  <a16:creationId xmlns:a16="http://schemas.microsoft.com/office/drawing/2014/main" id="{BAFEB08C-0D0A-D4EE-F7FB-20C4E7F032F6}"/>
                </a:ext>
              </a:extLst>
            </p:cNvPr>
            <p:cNvSpPr txBox="1"/>
            <p:nvPr/>
          </p:nvSpPr>
          <p:spPr>
            <a:xfrm rot="19140000">
              <a:off x="1878037" y="1818688"/>
              <a:ext cx="1565544"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Allies</a:t>
              </a:r>
            </a:p>
          </p:txBody>
        </p:sp>
        <p:sp>
          <p:nvSpPr>
            <p:cNvPr id="29" name="TextBox 28">
              <a:extLst>
                <a:ext uri="{FF2B5EF4-FFF2-40B4-BE49-F238E27FC236}">
                  <a16:creationId xmlns:a16="http://schemas.microsoft.com/office/drawing/2014/main" id="{C8AF701A-6399-70B7-BCEC-F157CC337ECA}"/>
                </a:ext>
              </a:extLst>
            </p:cNvPr>
            <p:cNvSpPr txBox="1"/>
            <p:nvPr/>
          </p:nvSpPr>
          <p:spPr>
            <a:xfrm>
              <a:off x="5578122" y="649190"/>
              <a:ext cx="1076658"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Neutrals</a:t>
              </a:r>
            </a:p>
          </p:txBody>
        </p:sp>
        <p:sp>
          <p:nvSpPr>
            <p:cNvPr id="30" name="TextBox 29">
              <a:extLst>
                <a:ext uri="{FF2B5EF4-FFF2-40B4-BE49-F238E27FC236}">
                  <a16:creationId xmlns:a16="http://schemas.microsoft.com/office/drawing/2014/main" id="{6F2D9007-9B94-098A-8C34-56D55FAED2A7}"/>
                </a:ext>
              </a:extLst>
            </p:cNvPr>
            <p:cNvSpPr txBox="1"/>
            <p:nvPr/>
          </p:nvSpPr>
          <p:spPr>
            <a:xfrm rot="2220000">
              <a:off x="8240623" y="1564693"/>
              <a:ext cx="2154429"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opponents</a:t>
              </a:r>
            </a:p>
          </p:txBody>
        </p:sp>
        <p:sp>
          <p:nvSpPr>
            <p:cNvPr id="31" name="TextBox 30">
              <a:extLst>
                <a:ext uri="{FF2B5EF4-FFF2-40B4-BE49-F238E27FC236}">
                  <a16:creationId xmlns:a16="http://schemas.microsoft.com/office/drawing/2014/main" id="{05EAD37D-9750-F35B-EC0C-482D5B1F7BBA}"/>
                </a:ext>
              </a:extLst>
            </p:cNvPr>
            <p:cNvSpPr txBox="1"/>
            <p:nvPr/>
          </p:nvSpPr>
          <p:spPr>
            <a:xfrm rot="4620000">
              <a:off x="9648540" y="3833441"/>
              <a:ext cx="2387761" cy="3791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Opponents</a:t>
              </a:r>
            </a:p>
          </p:txBody>
        </p:sp>
      </p:grpSp>
      <p:sp>
        <p:nvSpPr>
          <p:cNvPr id="32" name="TextBox 31">
            <a:extLst>
              <a:ext uri="{FF2B5EF4-FFF2-40B4-BE49-F238E27FC236}">
                <a16:creationId xmlns:a16="http://schemas.microsoft.com/office/drawing/2014/main" id="{E9FD6597-A327-3666-DCAE-2561F9B32A6C}"/>
              </a:ext>
            </a:extLst>
          </p:cNvPr>
          <p:cNvSpPr txBox="1"/>
          <p:nvPr/>
        </p:nvSpPr>
        <p:spPr>
          <a:xfrm>
            <a:off x="7456955" y="344255"/>
            <a:ext cx="4730396" cy="147732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Issue: Removing payroll deduction for ESP members</a:t>
            </a:r>
          </a:p>
          <a:p>
            <a:pPr marL="285750" indent="-285750">
              <a:buFont typeface="Arial"/>
              <a:buChar char="•"/>
            </a:pPr>
            <a:r>
              <a:rPr lang="en-US"/>
              <a:t>Target: State Legislature</a:t>
            </a:r>
          </a:p>
          <a:p>
            <a:pPr marL="285750" indent="-285750">
              <a:buFont typeface="Arial"/>
              <a:buChar char="•"/>
            </a:pPr>
            <a:r>
              <a:rPr lang="en-US"/>
              <a:t>Demand: Stop bill that would remove payroll deduction for ESP members</a:t>
            </a:r>
          </a:p>
        </p:txBody>
      </p:sp>
    </p:spTree>
    <p:extLst>
      <p:ext uri="{BB962C8B-B14F-4D97-AF65-F5344CB8AC3E}">
        <p14:creationId xmlns:p14="http://schemas.microsoft.com/office/powerpoint/2010/main" val="80141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400"/>
              <a:t>It is only necessary to move some or all of the pie wedges one step in your direction.</a:t>
            </a:r>
          </a:p>
          <a:p>
            <a:pPr marL="246380" indent="-246380"/>
            <a:r>
              <a:rPr lang="en-US" sz="4400"/>
              <a:t>If we shift each wedge one step, we are likely to win, even if the hardliners on the opponent’s side don’t budge.</a:t>
            </a:r>
            <a:endParaRPr lang="en-US"/>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24780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936C1-5DCB-04D0-E643-F5798558D91F}"/>
              </a:ext>
            </a:extLst>
          </p:cNvPr>
          <p:cNvSpPr>
            <a:spLocks noGrp="1"/>
          </p:cNvSpPr>
          <p:nvPr>
            <p:ph type="title"/>
          </p:nvPr>
        </p:nvSpPr>
        <p:spPr/>
        <p:txBody>
          <a:bodyPr/>
          <a:lstStyle/>
          <a:p>
            <a:r>
              <a:rPr lang="en-US"/>
              <a:t>Messaging is Movement-Building</a:t>
            </a:r>
          </a:p>
        </p:txBody>
      </p:sp>
      <p:sp>
        <p:nvSpPr>
          <p:cNvPr id="3" name="Content Placeholder 2">
            <a:extLst>
              <a:ext uri="{FF2B5EF4-FFF2-40B4-BE49-F238E27FC236}">
                <a16:creationId xmlns:a16="http://schemas.microsoft.com/office/drawing/2014/main" id="{67B1C8DE-EF07-EC2B-BA67-3EDE041C9B31}"/>
              </a:ext>
            </a:extLst>
          </p:cNvPr>
          <p:cNvSpPr>
            <a:spLocks noGrp="1"/>
          </p:cNvSpPr>
          <p:nvPr>
            <p:ph idx="1"/>
          </p:nvPr>
        </p:nvSpPr>
        <p:spPr>
          <a:xfrm>
            <a:off x="604367" y="1600200"/>
            <a:ext cx="4701699" cy="4572000"/>
          </a:xfrm>
        </p:spPr>
        <p:txBody>
          <a:bodyPr vert="horz" lIns="91440" tIns="45720" rIns="91440" bIns="45720" rtlCol="0" anchor="t">
            <a:normAutofit/>
          </a:bodyPr>
          <a:lstStyle/>
          <a:p>
            <a:pPr marL="246380" indent="-246380"/>
            <a:r>
              <a:rPr lang="en-US">
                <a:ea typeface="+mn-lt"/>
                <a:cs typeface="+mn-lt"/>
              </a:rPr>
              <a:t>Messaging isn’t about arguing—it's about inviting.</a:t>
            </a:r>
            <a:endParaRPr lang="en-US"/>
          </a:p>
          <a:p>
            <a:pPr marL="246380" indent="-246380"/>
            <a:r>
              <a:rPr lang="en-US">
                <a:ea typeface="+mn-lt"/>
                <a:cs typeface="+mn-lt"/>
              </a:rPr>
              <a:t>Focus determines who gets included and who is left out.</a:t>
            </a:r>
            <a:endParaRPr lang="en-US"/>
          </a:p>
          <a:p>
            <a:pPr marL="246380" indent="-246380"/>
            <a:r>
              <a:rPr lang="en-US">
                <a:ea typeface="+mn-lt"/>
                <a:cs typeface="+mn-lt"/>
              </a:rPr>
              <a:t>Equity-centered messaging helps build power with, not for.</a:t>
            </a:r>
            <a:endParaRPr lang="en-US"/>
          </a:p>
        </p:txBody>
      </p:sp>
      <p:grpSp>
        <p:nvGrpSpPr>
          <p:cNvPr id="8" name="Group 7">
            <a:extLst>
              <a:ext uri="{FF2B5EF4-FFF2-40B4-BE49-F238E27FC236}">
                <a16:creationId xmlns:a16="http://schemas.microsoft.com/office/drawing/2014/main" id="{50F130B2-A84E-BAA4-0C8D-BC3AB1A9A471}"/>
              </a:ext>
            </a:extLst>
          </p:cNvPr>
          <p:cNvGrpSpPr/>
          <p:nvPr/>
        </p:nvGrpSpPr>
        <p:grpSpPr>
          <a:xfrm>
            <a:off x="4850902" y="2149170"/>
            <a:ext cx="7172175" cy="3183703"/>
            <a:chOff x="5190287" y="2430473"/>
            <a:chExt cx="6823093" cy="2902400"/>
          </a:xfrm>
        </p:grpSpPr>
        <p:pic>
          <p:nvPicPr>
            <p:cNvPr id="5" name="Picture 4" descr="A collage of a group of people&#10;&#10;AI-generated content may be incorrect.">
              <a:extLst>
                <a:ext uri="{FF2B5EF4-FFF2-40B4-BE49-F238E27FC236}">
                  <a16:creationId xmlns:a16="http://schemas.microsoft.com/office/drawing/2014/main" id="{D4979960-E6B7-9ED0-DAEA-5A9620330C8E}"/>
                </a:ext>
              </a:extLst>
            </p:cNvPr>
            <p:cNvPicPr>
              <a:picLocks noChangeAspect="1"/>
            </p:cNvPicPr>
            <p:nvPr/>
          </p:nvPicPr>
          <p:blipFill>
            <a:blip r:embed="rId2"/>
            <a:stretch>
              <a:fillRect/>
            </a:stretch>
          </p:blipFill>
          <p:spPr>
            <a:xfrm>
              <a:off x="5313821" y="2436940"/>
              <a:ext cx="6699559" cy="2895933"/>
            </a:xfrm>
            <a:prstGeom prst="rect">
              <a:avLst/>
            </a:prstGeom>
          </p:spPr>
        </p:pic>
        <p:sp>
          <p:nvSpPr>
            <p:cNvPr id="6" name="Rectangle 5">
              <a:extLst>
                <a:ext uri="{FF2B5EF4-FFF2-40B4-BE49-F238E27FC236}">
                  <a16:creationId xmlns:a16="http://schemas.microsoft.com/office/drawing/2014/main" id="{63E9D77F-5C8B-7F83-F2AA-B49376B845FC}"/>
                </a:ext>
              </a:extLst>
            </p:cNvPr>
            <p:cNvSpPr/>
            <p:nvPr/>
          </p:nvSpPr>
          <p:spPr>
            <a:xfrm>
              <a:off x="5190287" y="2430473"/>
              <a:ext cx="2912059" cy="1872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18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F1535-1CA7-9B07-9225-7E801266E5F4}"/>
              </a:ext>
            </a:extLst>
          </p:cNvPr>
          <p:cNvSpPr>
            <a:spLocks noGrp="1"/>
          </p:cNvSpPr>
          <p:nvPr>
            <p:ph type="title"/>
          </p:nvPr>
        </p:nvSpPr>
        <p:spPr/>
        <p:txBody>
          <a:bodyPr/>
          <a:lstStyle/>
          <a:p>
            <a:r>
              <a:rPr lang="en-US"/>
              <a:t>Messaging to Move People</a:t>
            </a:r>
          </a:p>
        </p:txBody>
      </p:sp>
      <p:sp>
        <p:nvSpPr>
          <p:cNvPr id="3" name="Content Placeholder 2">
            <a:extLst>
              <a:ext uri="{FF2B5EF4-FFF2-40B4-BE49-F238E27FC236}">
                <a16:creationId xmlns:a16="http://schemas.microsoft.com/office/drawing/2014/main" id="{226E0E70-8F9F-0D9F-BF29-5278B7F7B47C}"/>
              </a:ext>
            </a:extLst>
          </p:cNvPr>
          <p:cNvSpPr>
            <a:spLocks noGrp="1"/>
          </p:cNvSpPr>
          <p:nvPr>
            <p:ph idx="1"/>
          </p:nvPr>
        </p:nvSpPr>
        <p:spPr/>
        <p:txBody>
          <a:bodyPr vert="horz" lIns="91440" tIns="45720" rIns="91440" bIns="45720" rtlCol="0" anchor="t">
            <a:normAutofit/>
          </a:bodyPr>
          <a:lstStyle/>
          <a:p>
            <a:pPr marL="246380" indent="-246380"/>
            <a:r>
              <a:rPr lang="en-US" sz="4000"/>
              <a:t>Good messaging doesn't try to </a:t>
            </a:r>
            <a:r>
              <a:rPr lang="en-US" sz="4000" i="1"/>
              <a:t>convince</a:t>
            </a:r>
            <a:r>
              <a:rPr lang="en-US" sz="4000"/>
              <a:t>, it tries to </a:t>
            </a:r>
            <a:r>
              <a:rPr lang="en-US" sz="4000" i="1"/>
              <a:t>connect</a:t>
            </a:r>
          </a:p>
          <a:p>
            <a:pPr marL="246380" indent="-246380"/>
            <a:r>
              <a:rPr lang="en-US" sz="4000">
                <a:ea typeface="+mn-lt"/>
                <a:cs typeface="+mn-lt"/>
              </a:rPr>
              <a:t>Use messaging to </a:t>
            </a:r>
            <a:r>
              <a:rPr lang="en-US" sz="4000" b="1">
                <a:ea typeface="+mn-lt"/>
                <a:cs typeface="+mn-lt"/>
              </a:rPr>
              <a:t>activate</a:t>
            </a:r>
            <a:r>
              <a:rPr lang="en-US" sz="4000">
                <a:ea typeface="+mn-lt"/>
                <a:cs typeface="+mn-lt"/>
              </a:rPr>
              <a:t>,</a:t>
            </a:r>
            <a:r>
              <a:rPr lang="en-US" sz="4000" b="1">
                <a:ea typeface="+mn-lt"/>
                <a:cs typeface="+mn-lt"/>
              </a:rPr>
              <a:t> </a:t>
            </a:r>
            <a:r>
              <a:rPr lang="en-US" sz="4000">
                <a:ea typeface="+mn-lt"/>
                <a:cs typeface="+mn-lt"/>
              </a:rPr>
              <a:t>not just inform</a:t>
            </a:r>
          </a:p>
          <a:p>
            <a:pPr marL="246380" indent="-246380"/>
            <a:r>
              <a:rPr lang="en-US" sz="4000">
                <a:ea typeface="+mn-lt"/>
                <a:cs typeface="+mn-lt"/>
              </a:rPr>
              <a:t>The goal is to message centering equity</a:t>
            </a:r>
          </a:p>
          <a:p>
            <a:pPr marL="612140" lvl="1" indent="-246380">
              <a:buFont typeface="Courier New" pitchFamily="34" charset="0"/>
              <a:buChar char="o"/>
            </a:pPr>
            <a:r>
              <a:rPr lang="en-US" sz="3600">
                <a:ea typeface="+mn-lt"/>
                <a:cs typeface="+mn-lt"/>
              </a:rPr>
              <a:t>This means seeing and reaching people in their full humanity</a:t>
            </a:r>
          </a:p>
        </p:txBody>
      </p:sp>
    </p:spTree>
    <p:extLst>
      <p:ext uri="{BB962C8B-B14F-4D97-AF65-F5344CB8AC3E}">
        <p14:creationId xmlns:p14="http://schemas.microsoft.com/office/powerpoint/2010/main" val="74146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0243-DD58-1720-50B9-AE6B7E634D00}"/>
              </a:ext>
            </a:extLst>
          </p:cNvPr>
          <p:cNvSpPr>
            <a:spLocks noGrp="1"/>
          </p:cNvSpPr>
          <p:nvPr>
            <p:ph type="title"/>
          </p:nvPr>
        </p:nvSpPr>
        <p:spPr/>
        <p:txBody>
          <a:bodyPr/>
          <a:lstStyle/>
          <a:p>
            <a:r>
              <a:rPr lang="en-US"/>
              <a:t>Who Are You Talking To?</a:t>
            </a:r>
          </a:p>
        </p:txBody>
      </p:sp>
      <p:graphicFrame>
        <p:nvGraphicFramePr>
          <p:cNvPr id="4" name="Content Placeholder 3">
            <a:extLst>
              <a:ext uri="{FF2B5EF4-FFF2-40B4-BE49-F238E27FC236}">
                <a16:creationId xmlns:a16="http://schemas.microsoft.com/office/drawing/2014/main" id="{E0406DA2-1E69-D2C4-467E-CE6F61746342}"/>
              </a:ext>
            </a:extLst>
          </p:cNvPr>
          <p:cNvGraphicFramePr>
            <a:graphicFrameLocks noGrp="1"/>
          </p:cNvGraphicFramePr>
          <p:nvPr>
            <p:ph idx="1"/>
            <p:extLst>
              <p:ext uri="{D42A27DB-BD31-4B8C-83A1-F6EECF244321}">
                <p14:modId xmlns:p14="http://schemas.microsoft.com/office/powerpoint/2010/main" val="4134423128"/>
              </p:ext>
            </p:extLst>
          </p:nvPr>
        </p:nvGraphicFramePr>
        <p:xfrm>
          <a:off x="1122216" y="1645030"/>
          <a:ext cx="10248156" cy="4247190"/>
        </p:xfrm>
        <a:graphic>
          <a:graphicData uri="http://schemas.openxmlformats.org/drawingml/2006/table">
            <a:tbl>
              <a:tblPr firstRow="1" bandRow="1">
                <a:tableStyleId>{073A0DAA-6AF3-43AB-8588-CEC1D06C72B9}</a:tableStyleId>
              </a:tblPr>
              <a:tblGrid>
                <a:gridCol w="5124078">
                  <a:extLst>
                    <a:ext uri="{9D8B030D-6E8A-4147-A177-3AD203B41FA5}">
                      <a16:colId xmlns:a16="http://schemas.microsoft.com/office/drawing/2014/main" val="412073770"/>
                    </a:ext>
                  </a:extLst>
                </a:gridCol>
                <a:gridCol w="5124078">
                  <a:extLst>
                    <a:ext uri="{9D8B030D-6E8A-4147-A177-3AD203B41FA5}">
                      <a16:colId xmlns:a16="http://schemas.microsoft.com/office/drawing/2014/main" val="577942634"/>
                    </a:ext>
                  </a:extLst>
                </a:gridCol>
              </a:tblGrid>
              <a:tr h="611694">
                <a:tc>
                  <a:txBody>
                    <a:bodyPr/>
                    <a:lstStyle/>
                    <a:p>
                      <a:r>
                        <a:rPr lang="en-US" sz="2400"/>
                        <a:t>Spectrum</a:t>
                      </a:r>
                    </a:p>
                  </a:txBody>
                  <a:tcPr/>
                </a:tc>
                <a:tc>
                  <a:txBody>
                    <a:bodyPr/>
                    <a:lstStyle/>
                    <a:p>
                      <a:r>
                        <a:rPr lang="en-US" sz="2400"/>
                        <a:t>Needs Messaging That...</a:t>
                      </a:r>
                    </a:p>
                  </a:txBody>
                  <a:tcPr/>
                </a:tc>
                <a:extLst>
                  <a:ext uri="{0D108BD9-81ED-4DB2-BD59-A6C34878D82A}">
                    <a16:rowId xmlns:a16="http://schemas.microsoft.com/office/drawing/2014/main" val="4041461480"/>
                  </a:ext>
                </a:extLst>
              </a:tr>
              <a:tr h="611694">
                <a:tc>
                  <a:txBody>
                    <a:bodyPr/>
                    <a:lstStyle/>
                    <a:p>
                      <a:r>
                        <a:rPr lang="en-US" sz="2400"/>
                        <a:t>Active Allies</a:t>
                      </a:r>
                    </a:p>
                  </a:txBody>
                  <a:tcPr/>
                </a:tc>
                <a:tc>
                  <a:txBody>
                    <a:bodyPr/>
                    <a:lstStyle/>
                    <a:p>
                      <a:pPr lvl="0">
                        <a:buNone/>
                      </a:pPr>
                      <a:r>
                        <a:rPr lang="en-US" sz="2400" b="0" i="0" u="none" strike="noStrike" noProof="0">
                          <a:latin typeface="Euphemia"/>
                        </a:rPr>
                        <a:t>Deepens commitment</a:t>
                      </a:r>
                      <a:endParaRPr lang="en-US" sz="2400"/>
                    </a:p>
                  </a:txBody>
                  <a:tcPr/>
                </a:tc>
                <a:extLst>
                  <a:ext uri="{0D108BD9-81ED-4DB2-BD59-A6C34878D82A}">
                    <a16:rowId xmlns:a16="http://schemas.microsoft.com/office/drawing/2014/main" val="3801943800"/>
                  </a:ext>
                </a:extLst>
              </a:tr>
              <a:tr h="611694">
                <a:tc>
                  <a:txBody>
                    <a:bodyPr/>
                    <a:lstStyle/>
                    <a:p>
                      <a:r>
                        <a:rPr lang="en-US" sz="2400"/>
                        <a:t>Passive Allies</a:t>
                      </a:r>
                    </a:p>
                  </a:txBody>
                  <a:tcPr/>
                </a:tc>
                <a:tc>
                  <a:txBody>
                    <a:bodyPr/>
                    <a:lstStyle/>
                    <a:p>
                      <a:pPr lvl="0">
                        <a:buNone/>
                      </a:pPr>
                      <a:r>
                        <a:rPr lang="en-US" sz="2400" b="0" i="0" u="none" strike="noStrike" baseline="0" noProof="0">
                          <a:solidFill>
                            <a:srgbClr val="465562"/>
                          </a:solidFill>
                          <a:latin typeface="Euphemia"/>
                        </a:rPr>
                        <a:t>Invites low-risk engagement</a:t>
                      </a:r>
                      <a:endParaRPr lang="en-US" sz="2400"/>
                    </a:p>
                  </a:txBody>
                  <a:tcPr/>
                </a:tc>
                <a:extLst>
                  <a:ext uri="{0D108BD9-81ED-4DB2-BD59-A6C34878D82A}">
                    <a16:rowId xmlns:a16="http://schemas.microsoft.com/office/drawing/2014/main" val="2016981152"/>
                  </a:ext>
                </a:extLst>
              </a:tr>
              <a:tr h="611694">
                <a:tc>
                  <a:txBody>
                    <a:bodyPr/>
                    <a:lstStyle/>
                    <a:p>
                      <a:r>
                        <a:rPr lang="en-US" sz="2400"/>
                        <a:t>Neutrals</a:t>
                      </a:r>
                    </a:p>
                  </a:txBody>
                  <a:tcPr/>
                </a:tc>
                <a:tc>
                  <a:txBody>
                    <a:bodyPr/>
                    <a:lstStyle/>
                    <a:p>
                      <a:pPr lvl="0">
                        <a:buNone/>
                      </a:pPr>
                      <a:r>
                        <a:rPr lang="en-US" sz="2400" b="0" i="0" u="none" strike="noStrike" noProof="0">
                          <a:latin typeface="Euphemia"/>
                        </a:rPr>
                        <a:t>Frames values alignment</a:t>
                      </a:r>
                      <a:endParaRPr lang="en-US" sz="2400"/>
                    </a:p>
                  </a:txBody>
                  <a:tcPr/>
                </a:tc>
                <a:extLst>
                  <a:ext uri="{0D108BD9-81ED-4DB2-BD59-A6C34878D82A}">
                    <a16:rowId xmlns:a16="http://schemas.microsoft.com/office/drawing/2014/main" val="3292224919"/>
                  </a:ext>
                </a:extLst>
              </a:tr>
              <a:tr h="611694">
                <a:tc>
                  <a:txBody>
                    <a:bodyPr/>
                    <a:lstStyle/>
                    <a:p>
                      <a:r>
                        <a:rPr lang="en-US" sz="2400"/>
                        <a:t>Passive Opponents</a:t>
                      </a:r>
                    </a:p>
                  </a:txBody>
                  <a:tcPr/>
                </a:tc>
                <a:tc>
                  <a:txBody>
                    <a:bodyPr/>
                    <a:lstStyle/>
                    <a:p>
                      <a:pPr lvl="0">
                        <a:buNone/>
                      </a:pPr>
                      <a:r>
                        <a:rPr lang="en-US" sz="2400" b="0" i="0" u="none" strike="noStrike" noProof="0">
                          <a:latin typeface="Euphemia"/>
                        </a:rPr>
                        <a:t>De-escalates with dignity</a:t>
                      </a:r>
                      <a:endParaRPr lang="en-US" sz="2400"/>
                    </a:p>
                  </a:txBody>
                  <a:tcPr/>
                </a:tc>
                <a:extLst>
                  <a:ext uri="{0D108BD9-81ED-4DB2-BD59-A6C34878D82A}">
                    <a16:rowId xmlns:a16="http://schemas.microsoft.com/office/drawing/2014/main" val="223229832"/>
                  </a:ext>
                </a:extLst>
              </a:tr>
              <a:tr h="1075099">
                <a:tc>
                  <a:txBody>
                    <a:bodyPr/>
                    <a:lstStyle/>
                    <a:p>
                      <a:r>
                        <a:rPr lang="en-US" sz="2400"/>
                        <a:t>Active Opponents</a:t>
                      </a:r>
                    </a:p>
                  </a:txBody>
                  <a:tcPr/>
                </a:tc>
                <a:tc>
                  <a:txBody>
                    <a:bodyPr/>
                    <a:lstStyle/>
                    <a:p>
                      <a:pPr lvl="0">
                        <a:buNone/>
                      </a:pPr>
                      <a:r>
                        <a:rPr lang="en-US" sz="2400" b="0" i="0" u="none" strike="noStrike" noProof="0">
                          <a:latin typeface="Euphemia"/>
                        </a:rPr>
                        <a:t>Not the focus but you </a:t>
                      </a:r>
                      <a:r>
                        <a:rPr lang="en-US" sz="2400" b="0" i="0" u="none" strike="noStrike" noProof="0" err="1">
                          <a:latin typeface="Euphemia"/>
                        </a:rPr>
                        <a:t>gotta</a:t>
                      </a:r>
                      <a:r>
                        <a:rPr lang="en-US" sz="2400" b="0" i="0" u="none" strike="noStrike" noProof="0">
                          <a:latin typeface="Euphemia"/>
                        </a:rPr>
                        <a:t> say something and it needs to make sense</a:t>
                      </a:r>
                    </a:p>
                  </a:txBody>
                  <a:tcPr/>
                </a:tc>
                <a:extLst>
                  <a:ext uri="{0D108BD9-81ED-4DB2-BD59-A6C34878D82A}">
                    <a16:rowId xmlns:a16="http://schemas.microsoft.com/office/drawing/2014/main" val="2614771341"/>
                  </a:ext>
                </a:extLst>
              </a:tr>
            </a:tbl>
          </a:graphicData>
        </a:graphic>
      </p:graphicFrame>
    </p:spTree>
    <p:extLst>
      <p:ext uri="{BB962C8B-B14F-4D97-AF65-F5344CB8AC3E}">
        <p14:creationId xmlns:p14="http://schemas.microsoft.com/office/powerpoint/2010/main" val="409176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142E-56F5-DB15-0938-4DC9553AE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AB11B-C905-D84F-168B-CC82E9B400C6}"/>
              </a:ext>
            </a:extLst>
          </p:cNvPr>
          <p:cNvSpPr>
            <a:spLocks noGrp="1"/>
          </p:cNvSpPr>
          <p:nvPr>
            <p:ph type="title"/>
          </p:nvPr>
        </p:nvSpPr>
        <p:spPr>
          <a:xfrm>
            <a:off x="1593436" y="177800"/>
            <a:ext cx="9782801" cy="595163"/>
          </a:xfrm>
        </p:spPr>
        <p:txBody>
          <a:bodyPr/>
          <a:lstStyle/>
          <a:p>
            <a:r>
              <a:rPr lang="en-US"/>
              <a:t>Spectrum of Allies Example</a:t>
            </a:r>
          </a:p>
        </p:txBody>
      </p:sp>
      <p:grpSp>
        <p:nvGrpSpPr>
          <p:cNvPr id="33" name="Group 32">
            <a:extLst>
              <a:ext uri="{FF2B5EF4-FFF2-40B4-BE49-F238E27FC236}">
                <a16:creationId xmlns:a16="http://schemas.microsoft.com/office/drawing/2014/main" id="{8FD43EBA-AC75-A1EC-9B83-DEA461B066B2}"/>
              </a:ext>
            </a:extLst>
          </p:cNvPr>
          <p:cNvGrpSpPr/>
          <p:nvPr/>
        </p:nvGrpSpPr>
        <p:grpSpPr>
          <a:xfrm>
            <a:off x="727492" y="1560625"/>
            <a:ext cx="8059142" cy="4764285"/>
            <a:chOff x="1104346" y="649190"/>
            <a:chExt cx="9927642" cy="5642375"/>
          </a:xfrm>
        </p:grpSpPr>
        <p:pic>
          <p:nvPicPr>
            <p:cNvPr id="18" name="Picture 17" descr="A diagram of a circular object&#10;&#10;AI-generated content may be incorrect.">
              <a:extLst>
                <a:ext uri="{FF2B5EF4-FFF2-40B4-BE49-F238E27FC236}">
                  <a16:creationId xmlns:a16="http://schemas.microsoft.com/office/drawing/2014/main" id="{2986CC79-3FB6-CF99-9FC8-7A63DA947F80}"/>
                </a:ext>
              </a:extLst>
            </p:cNvPr>
            <p:cNvPicPr>
              <a:picLocks noChangeAspect="1"/>
            </p:cNvPicPr>
            <p:nvPr/>
          </p:nvPicPr>
          <p:blipFill>
            <a:blip r:embed="rId2"/>
            <a:srcRect l="6071" t="60" r="4238" b="6224"/>
            <a:stretch>
              <a:fillRect/>
            </a:stretch>
          </p:blipFill>
          <p:spPr>
            <a:xfrm>
              <a:off x="1348912" y="774706"/>
              <a:ext cx="9479974" cy="5516859"/>
            </a:xfrm>
            <a:prstGeom prst="rect">
              <a:avLst/>
            </a:prstGeom>
          </p:spPr>
        </p:pic>
        <p:sp>
          <p:nvSpPr>
            <p:cNvPr id="19" name="TextBox 18">
              <a:extLst>
                <a:ext uri="{FF2B5EF4-FFF2-40B4-BE49-F238E27FC236}">
                  <a16:creationId xmlns:a16="http://schemas.microsoft.com/office/drawing/2014/main" id="{92729AEB-9469-3878-ABE9-DDBA735723C8}"/>
                </a:ext>
              </a:extLst>
            </p:cNvPr>
            <p:cNvSpPr txBox="1"/>
            <p:nvPr/>
          </p:nvSpPr>
          <p:spPr>
            <a:xfrm>
              <a:off x="1720124" y="4018720"/>
              <a:ext cx="214331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bargaining units</a:t>
              </a:r>
              <a:endParaRPr lang="en-US"/>
            </a:p>
          </p:txBody>
        </p:sp>
        <p:sp>
          <p:nvSpPr>
            <p:cNvPr id="20" name="TextBox 19">
              <a:extLst>
                <a:ext uri="{FF2B5EF4-FFF2-40B4-BE49-F238E27FC236}">
                  <a16:creationId xmlns:a16="http://schemas.microsoft.com/office/drawing/2014/main" id="{1B98652F-9DBD-CA2B-08C7-91FB65E630FA}"/>
                </a:ext>
              </a:extLst>
            </p:cNvPr>
            <p:cNvSpPr txBox="1"/>
            <p:nvPr/>
          </p:nvSpPr>
          <p:spPr>
            <a:xfrm rot="2280000">
              <a:off x="2581706" y="2739082"/>
              <a:ext cx="2576649"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Unions</a:t>
              </a:r>
            </a:p>
            <a:p>
              <a:r>
                <a:rPr lang="en-US" sz="1400"/>
                <a:t>-SIC</a:t>
              </a:r>
            </a:p>
          </p:txBody>
        </p:sp>
        <p:sp>
          <p:nvSpPr>
            <p:cNvPr id="22" name="TextBox 21">
              <a:extLst>
                <a:ext uri="{FF2B5EF4-FFF2-40B4-BE49-F238E27FC236}">
                  <a16:creationId xmlns:a16="http://schemas.microsoft.com/office/drawing/2014/main" id="{2B21A3D3-4BAD-68DD-D19F-BBECBAAF25E9}"/>
                </a:ext>
              </a:extLst>
            </p:cNvPr>
            <p:cNvSpPr txBox="1"/>
            <p:nvPr/>
          </p:nvSpPr>
          <p:spPr>
            <a:xfrm>
              <a:off x="4554170" y="1251067"/>
              <a:ext cx="3054424"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-PTA/PTO</a:t>
              </a:r>
            </a:p>
            <a:p>
              <a:r>
                <a:rPr lang="en-US" sz="1400"/>
                <a:t>-Faith/Church Leaders</a:t>
              </a:r>
            </a:p>
          </p:txBody>
        </p:sp>
        <p:sp>
          <p:nvSpPr>
            <p:cNvPr id="23" name="TextBox 22">
              <a:extLst>
                <a:ext uri="{FF2B5EF4-FFF2-40B4-BE49-F238E27FC236}">
                  <a16:creationId xmlns:a16="http://schemas.microsoft.com/office/drawing/2014/main" id="{AAFD6CDD-B0DD-7C79-4A00-96D03ADD3D56}"/>
                </a:ext>
              </a:extLst>
            </p:cNvPr>
            <p:cNvSpPr txBox="1"/>
            <p:nvPr/>
          </p:nvSpPr>
          <p:spPr>
            <a:xfrm>
              <a:off x="7754206" y="4318826"/>
              <a:ext cx="278775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-County Council</a:t>
              </a:r>
            </a:p>
            <a:p>
              <a:r>
                <a:rPr lang="en-US" sz="1400"/>
                <a:t>-State Legislature</a:t>
              </a:r>
            </a:p>
          </p:txBody>
        </p:sp>
        <p:sp>
          <p:nvSpPr>
            <p:cNvPr id="24" name="TextBox 23">
              <a:extLst>
                <a:ext uri="{FF2B5EF4-FFF2-40B4-BE49-F238E27FC236}">
                  <a16:creationId xmlns:a16="http://schemas.microsoft.com/office/drawing/2014/main" id="{64F98CF5-AA93-267E-674B-53B8A164FA98}"/>
                </a:ext>
              </a:extLst>
            </p:cNvPr>
            <p:cNvSpPr txBox="1"/>
            <p:nvPr/>
          </p:nvSpPr>
          <p:spPr>
            <a:xfrm rot="19680000">
              <a:off x="6663233" y="2992618"/>
              <a:ext cx="3076645" cy="8748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-School Board</a:t>
              </a:r>
            </a:p>
            <a:p>
              <a:r>
                <a:rPr lang="en-US" sz="1400"/>
                <a:t>-Admin/Sup. Association/Union</a:t>
              </a:r>
            </a:p>
          </p:txBody>
        </p:sp>
        <p:sp>
          <p:nvSpPr>
            <p:cNvPr id="26" name="TextBox 25">
              <a:extLst>
                <a:ext uri="{FF2B5EF4-FFF2-40B4-BE49-F238E27FC236}">
                  <a16:creationId xmlns:a16="http://schemas.microsoft.com/office/drawing/2014/main" id="{86016C6F-7573-1B76-B40A-4D7166871E61}"/>
                </a:ext>
              </a:extLst>
            </p:cNvPr>
            <p:cNvSpPr txBox="1"/>
            <p:nvPr/>
          </p:nvSpPr>
          <p:spPr>
            <a:xfrm rot="16740000">
              <a:off x="511142" y="3834316"/>
              <a:ext cx="1565543" cy="3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Allies</a:t>
              </a:r>
            </a:p>
          </p:txBody>
        </p:sp>
        <p:sp>
          <p:nvSpPr>
            <p:cNvPr id="27" name="TextBox 26">
              <a:extLst>
                <a:ext uri="{FF2B5EF4-FFF2-40B4-BE49-F238E27FC236}">
                  <a16:creationId xmlns:a16="http://schemas.microsoft.com/office/drawing/2014/main" id="{338CD1F1-72EF-3833-E1D6-CA03AE316879}"/>
                </a:ext>
              </a:extLst>
            </p:cNvPr>
            <p:cNvSpPr txBox="1"/>
            <p:nvPr/>
          </p:nvSpPr>
          <p:spPr>
            <a:xfrm rot="19140000">
              <a:off x="1878037" y="1818688"/>
              <a:ext cx="1565544"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Allies</a:t>
              </a:r>
            </a:p>
          </p:txBody>
        </p:sp>
        <p:sp>
          <p:nvSpPr>
            <p:cNvPr id="29" name="TextBox 28">
              <a:extLst>
                <a:ext uri="{FF2B5EF4-FFF2-40B4-BE49-F238E27FC236}">
                  <a16:creationId xmlns:a16="http://schemas.microsoft.com/office/drawing/2014/main" id="{2EF6267C-A3F8-BF03-6B59-BD867CA880D4}"/>
                </a:ext>
              </a:extLst>
            </p:cNvPr>
            <p:cNvSpPr txBox="1"/>
            <p:nvPr/>
          </p:nvSpPr>
          <p:spPr>
            <a:xfrm>
              <a:off x="5578122" y="649190"/>
              <a:ext cx="1076658"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Neutrals</a:t>
              </a:r>
            </a:p>
          </p:txBody>
        </p:sp>
        <p:sp>
          <p:nvSpPr>
            <p:cNvPr id="30" name="TextBox 29">
              <a:extLst>
                <a:ext uri="{FF2B5EF4-FFF2-40B4-BE49-F238E27FC236}">
                  <a16:creationId xmlns:a16="http://schemas.microsoft.com/office/drawing/2014/main" id="{04967CC5-A3D1-C211-8E60-9FC13AC06E40}"/>
                </a:ext>
              </a:extLst>
            </p:cNvPr>
            <p:cNvSpPr txBox="1"/>
            <p:nvPr/>
          </p:nvSpPr>
          <p:spPr>
            <a:xfrm rot="2220000">
              <a:off x="8240623" y="1564693"/>
              <a:ext cx="2154429"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opponents</a:t>
              </a:r>
            </a:p>
          </p:txBody>
        </p:sp>
        <p:sp>
          <p:nvSpPr>
            <p:cNvPr id="31" name="TextBox 30">
              <a:extLst>
                <a:ext uri="{FF2B5EF4-FFF2-40B4-BE49-F238E27FC236}">
                  <a16:creationId xmlns:a16="http://schemas.microsoft.com/office/drawing/2014/main" id="{CBC6604F-04A6-757E-F874-9530013B42D0}"/>
                </a:ext>
              </a:extLst>
            </p:cNvPr>
            <p:cNvSpPr txBox="1"/>
            <p:nvPr/>
          </p:nvSpPr>
          <p:spPr>
            <a:xfrm rot="4620000">
              <a:off x="9648540" y="3833441"/>
              <a:ext cx="2387761" cy="3791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Opponents</a:t>
              </a:r>
            </a:p>
          </p:txBody>
        </p:sp>
      </p:grpSp>
      <p:sp>
        <p:nvSpPr>
          <p:cNvPr id="32" name="TextBox 31">
            <a:extLst>
              <a:ext uri="{FF2B5EF4-FFF2-40B4-BE49-F238E27FC236}">
                <a16:creationId xmlns:a16="http://schemas.microsoft.com/office/drawing/2014/main" id="{3B4C01CE-5534-A2AD-AFD5-08742DD617D8}"/>
              </a:ext>
            </a:extLst>
          </p:cNvPr>
          <p:cNvSpPr txBox="1"/>
          <p:nvPr/>
        </p:nvSpPr>
        <p:spPr>
          <a:xfrm>
            <a:off x="7456955" y="344255"/>
            <a:ext cx="4730396" cy="147732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Issue: Removing payroll deduction for ESP members</a:t>
            </a:r>
          </a:p>
          <a:p>
            <a:pPr marL="285750" indent="-285750">
              <a:buFont typeface="Arial"/>
              <a:buChar char="•"/>
            </a:pPr>
            <a:r>
              <a:rPr lang="en-US"/>
              <a:t>Target: State Legislature</a:t>
            </a:r>
          </a:p>
          <a:p>
            <a:pPr marL="285750" indent="-285750">
              <a:buFont typeface="Arial"/>
              <a:buChar char="•"/>
            </a:pPr>
            <a:r>
              <a:rPr lang="en-US"/>
              <a:t>Demand: Stop bill that would remove payroll deduction for ESP members</a:t>
            </a:r>
          </a:p>
        </p:txBody>
      </p:sp>
    </p:spTree>
    <p:extLst>
      <p:ext uri="{BB962C8B-B14F-4D97-AF65-F5344CB8AC3E}">
        <p14:creationId xmlns:p14="http://schemas.microsoft.com/office/powerpoint/2010/main" val="296131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D9F7-1FB6-18AB-B6A1-41836A69D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E6CCE3-11FB-069C-8E3F-C0039B6C43ED}"/>
              </a:ext>
            </a:extLst>
          </p:cNvPr>
          <p:cNvSpPr>
            <a:spLocks noGrp="1"/>
          </p:cNvSpPr>
          <p:nvPr>
            <p:ph type="title"/>
          </p:nvPr>
        </p:nvSpPr>
        <p:spPr/>
        <p:txBody>
          <a:bodyPr/>
          <a:lstStyle/>
          <a:p>
            <a:r>
              <a:rPr lang="en-US"/>
              <a:t>Coaching it Up </a:t>
            </a:r>
          </a:p>
        </p:txBody>
      </p:sp>
      <p:sp>
        <p:nvSpPr>
          <p:cNvPr id="3" name="Content Placeholder 2">
            <a:extLst>
              <a:ext uri="{FF2B5EF4-FFF2-40B4-BE49-F238E27FC236}">
                <a16:creationId xmlns:a16="http://schemas.microsoft.com/office/drawing/2014/main" id="{52B9FF96-EEBD-27BA-1E78-DEF37E9D117D}"/>
              </a:ext>
            </a:extLst>
          </p:cNvPr>
          <p:cNvSpPr>
            <a:spLocks noGrp="1"/>
          </p:cNvSpPr>
          <p:nvPr>
            <p:ph idx="1"/>
          </p:nvPr>
        </p:nvSpPr>
        <p:spPr/>
        <p:txBody>
          <a:bodyPr vert="horz" lIns="91440" tIns="45720" rIns="91440" bIns="45720" rtlCol="0" anchor="t">
            <a:normAutofit/>
          </a:bodyPr>
          <a:lstStyle/>
          <a:p>
            <a:pPr marL="246380" indent="-246380"/>
            <a:r>
              <a:rPr lang="en-US"/>
              <a:t>How will you know that there is something going on in the campaign related to an analysis of allies and how to message them?</a:t>
            </a:r>
          </a:p>
          <a:p>
            <a:pPr marL="246380" indent="-246380"/>
            <a:r>
              <a:rPr lang="en-US"/>
              <a:t>What possible observations could you see? </a:t>
            </a:r>
          </a:p>
          <a:p>
            <a:pPr marL="246380" indent="-246380"/>
            <a:r>
              <a:rPr lang="en-US"/>
              <a:t>What questions could you ask the team lead?</a:t>
            </a:r>
          </a:p>
          <a:p>
            <a:pPr marL="246380" indent="-246380"/>
            <a:r>
              <a:rPr lang="en-US"/>
              <a:t>What are intentional interventions you might take? </a:t>
            </a:r>
          </a:p>
          <a:p>
            <a:pPr marL="0" indent="0">
              <a:buNone/>
            </a:pPr>
            <a:endParaRPr lang="en-US"/>
          </a:p>
        </p:txBody>
      </p:sp>
    </p:spTree>
    <p:extLst>
      <p:ext uri="{BB962C8B-B14F-4D97-AF65-F5344CB8AC3E}">
        <p14:creationId xmlns:p14="http://schemas.microsoft.com/office/powerpoint/2010/main" val="28372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3D82-AFDA-01FD-72C9-D3B92F33588F}"/>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134611F-8EB3-AB02-92CD-82A069F5D4AB}"/>
              </a:ext>
            </a:extLst>
          </p:cNvPr>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000"/>
              <a:t>Equity means naming nuance - be specific, be inclusive</a:t>
            </a:r>
          </a:p>
          <a:p>
            <a:pPr marL="246380" indent="-246380"/>
            <a:r>
              <a:rPr lang="en-US" sz="4000"/>
              <a:t>Don’t center your opponent - build around your base</a:t>
            </a:r>
          </a:p>
          <a:p>
            <a:pPr marL="246380" indent="-246380"/>
            <a:r>
              <a:rPr lang="en-US" sz="4000"/>
              <a:t>Good coaching = helping teams build power, not chase power</a:t>
            </a:r>
            <a:endParaRPr lang="en-US"/>
          </a:p>
        </p:txBody>
      </p:sp>
      <p:sp>
        <p:nvSpPr>
          <p:cNvPr id="6" name="Title 2">
            <a:extLst>
              <a:ext uri="{FF2B5EF4-FFF2-40B4-BE49-F238E27FC236}">
                <a16:creationId xmlns:a16="http://schemas.microsoft.com/office/drawing/2014/main" id="{F036ED7A-D8F3-40AC-27D2-2F9EFD8CEFC8}"/>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1511F786-9EFA-7F2B-D7F4-E346F283B30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31296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4"/>
          <p:cNvSpPr txBox="1">
            <a:spLocks noGrp="1"/>
          </p:cNvSpPr>
          <p:nvPr>
            <p:ph type="ctr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lt1"/>
              </a:buClr>
              <a:buSzPts val="1400"/>
            </a:pPr>
            <a:r>
              <a:rPr lang="en-US" sz="6600"/>
              <a:t>Strategy, Tactics and Escalation</a:t>
            </a:r>
            <a:endParaRPr sz="6600"/>
          </a:p>
        </p:txBody>
      </p:sp>
      <p:sp>
        <p:nvSpPr>
          <p:cNvPr id="3" name="Subtitle 2"/>
          <p:cNvSpPr>
            <a:spLocks noGrp="1"/>
          </p:cNvSpPr>
          <p:nvPr>
            <p:ph type="subTitle" idx="1"/>
          </p:nvPr>
        </p:nvSpPr>
        <p:spPr/>
        <p:txBody>
          <a:bodyPr/>
          <a:lstStyle/>
          <a:p>
            <a:r>
              <a:rPr lang="en-US"/>
              <a:t>Zac and Amanda</a:t>
            </a:r>
          </a:p>
        </p:txBody>
      </p:sp>
    </p:spTree>
    <p:extLst>
      <p:ext uri="{BB962C8B-B14F-4D97-AF65-F5344CB8AC3E}">
        <p14:creationId xmlns:p14="http://schemas.microsoft.com/office/powerpoint/2010/main" val="3715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522817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Strategy</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Strategy: </a:t>
            </a:r>
            <a:r>
              <a:rPr lang="en-US" sz="3999">
                <a:solidFill>
                  <a:schemeClr val="dk1"/>
                </a:solidFill>
              </a:rPr>
              <a:t>The way we use our power to win our demand. It is a series of tactics aimed at putting pressure on the target to meet our demand.</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115667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Tactics</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Tactic</a:t>
            </a:r>
            <a:r>
              <a:rPr lang="en-US" sz="3999">
                <a:solidFill>
                  <a:schemeClr val="dk1"/>
                </a:solidFill>
              </a:rPr>
              <a:t>: Actions we take as a part of an escalation plan that increases pressure on the target to win our demand. </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75851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48101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246380" indent="-431165">
              <a:lnSpc>
                <a:spcPct val="115000"/>
              </a:lnSpc>
              <a:spcBef>
                <a:spcPts val="0"/>
              </a:spcBef>
              <a:buClr>
                <a:schemeClr val="dk1"/>
              </a:buClr>
              <a:buSzPts val="3200"/>
              <a:buChar char="●"/>
            </a:pPr>
            <a:r>
              <a:rPr lang="en-US" sz="3550">
                <a:solidFill>
                  <a:schemeClr val="dk1"/>
                </a:solidFill>
              </a:rPr>
              <a:t>Put pressure on your Target</a:t>
            </a:r>
          </a:p>
          <a:p>
            <a:pPr marL="246380" indent="0">
              <a:lnSpc>
                <a:spcPct val="115000"/>
              </a:lnSpc>
              <a:spcBef>
                <a:spcPts val="0"/>
              </a:spcBef>
              <a:buClr>
                <a:schemeClr val="dk1"/>
              </a:buClr>
              <a:buSzPts val="2400"/>
              <a:buNone/>
            </a:pPr>
            <a:r>
              <a:rPr lang="en-US" sz="2350">
                <a:solidFill>
                  <a:schemeClr val="dk1"/>
                </a:solidFill>
              </a:rPr>
              <a:t>(puts them out of their comfort zone)</a:t>
            </a:r>
            <a:endParaRPr sz="2350">
              <a:solidFill>
                <a:schemeClr val="dk1"/>
              </a:solidFill>
            </a:endParaRPr>
          </a:p>
          <a:p>
            <a:pPr marL="246380" indent="-431165">
              <a:lnSpc>
                <a:spcPct val="115000"/>
              </a:lnSpc>
              <a:spcBef>
                <a:spcPts val="0"/>
              </a:spcBef>
              <a:buClr>
                <a:schemeClr val="dk1"/>
              </a:buClr>
              <a:buSzPts val="3200"/>
              <a:buChar char="●"/>
            </a:pPr>
            <a:r>
              <a:rPr lang="en-US" sz="3550">
                <a:solidFill>
                  <a:schemeClr val="dk1"/>
                </a:solidFill>
              </a:rPr>
              <a:t>Build your Power</a:t>
            </a:r>
            <a:endParaRPr sz="3550">
              <a:solidFill>
                <a:schemeClr val="dk1"/>
              </a:solidFill>
            </a:endParaRPr>
          </a:p>
          <a:p>
            <a:pPr marL="246380" indent="0">
              <a:lnSpc>
                <a:spcPct val="115000"/>
              </a:lnSpc>
              <a:spcBef>
                <a:spcPts val="0"/>
              </a:spcBef>
              <a:buClr>
                <a:schemeClr val="dk1"/>
              </a:buClr>
              <a:buSzPts val="2000"/>
              <a:buNone/>
            </a:pPr>
            <a:r>
              <a:rPr lang="en-US" sz="1950">
                <a:solidFill>
                  <a:schemeClr val="dk1"/>
                </a:solidFill>
              </a:rPr>
              <a:t>(develops leaders, brings more people in, etc.)</a:t>
            </a:r>
            <a:endParaRPr sz="1950">
              <a:solidFill>
                <a:schemeClr val="dk1"/>
              </a:solidFill>
            </a:endParaRPr>
          </a:p>
          <a:p>
            <a:pPr marL="0" indent="0">
              <a:lnSpc>
                <a:spcPct val="115000"/>
              </a:lnSpc>
              <a:spcBef>
                <a:spcPts val="0"/>
              </a:spcBef>
              <a:buClr>
                <a:schemeClr val="dk1"/>
              </a:buClr>
              <a:buSzPts val="3200"/>
              <a:buNone/>
            </a:pPr>
            <a:endParaRPr lang="en-US" sz="3550">
              <a:solidFill>
                <a:schemeClr val="dk1"/>
              </a:solidFill>
            </a:endParaRPr>
          </a:p>
          <a:p>
            <a:pPr marL="246380"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41598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6615" y="595021"/>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29" name="Right Triangle 28"/>
          <p:cNvSpPr/>
          <p:nvPr/>
        </p:nvSpPr>
        <p:spPr>
          <a:xfrm flipH="1">
            <a:off x="3161970" y="2080401"/>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31" name="Isosceles Triangle 30"/>
          <p:cNvSpPr/>
          <p:nvPr/>
        </p:nvSpPr>
        <p:spPr>
          <a:xfrm rot="14109909">
            <a:off x="4432655" y="-576790"/>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2666305" y="960614"/>
            <a:ext cx="7389475" cy="5166951"/>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2733" y="756777"/>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5543" y="1248938"/>
            <a:ext cx="1295063" cy="923090"/>
          </a:xfrm>
          <a:prstGeom prst="rect">
            <a:avLst/>
          </a:prstGeom>
          <a:noFill/>
        </p:spPr>
        <p:txBody>
          <a:bodyPr wrap="square" rtlCol="0">
            <a:spAutoFit/>
          </a:bodyPr>
          <a:lstStyle/>
          <a:p>
            <a:pPr algn="ctr"/>
            <a:r>
              <a:rPr lang="en-US" sz="1799">
                <a:solidFill>
                  <a:srgbClr val="465562"/>
                </a:solidFill>
                <a:latin typeface="Euphemia"/>
              </a:rPr>
              <a:t>Our Ultimate Power </a:t>
            </a:r>
          </a:p>
        </p:txBody>
      </p:sp>
      <p:sp>
        <p:nvSpPr>
          <p:cNvPr id="27" name="Title 1"/>
          <p:cNvSpPr txBox="1">
            <a:spLocks/>
          </p:cNvSpPr>
          <p:nvPr/>
        </p:nvSpPr>
        <p:spPr>
          <a:xfrm>
            <a:off x="1295064" y="224204"/>
            <a:ext cx="9780253"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Power is a function of Courage and Unity</a:t>
            </a:r>
          </a:p>
        </p:txBody>
      </p:sp>
    </p:spTree>
    <p:extLst>
      <p:ext uri="{BB962C8B-B14F-4D97-AF65-F5344CB8AC3E}">
        <p14:creationId xmlns:p14="http://schemas.microsoft.com/office/powerpoint/2010/main" val="41465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6615" y="595022"/>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7" name="Right Triangle 16"/>
          <p:cNvSpPr/>
          <p:nvPr/>
        </p:nvSpPr>
        <p:spPr>
          <a:xfrm flipH="1">
            <a:off x="3161971" y="2080401"/>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8" name="Isosceles Triangle 17"/>
          <p:cNvSpPr/>
          <p:nvPr/>
        </p:nvSpPr>
        <p:spPr>
          <a:xfrm rot="14109909">
            <a:off x="4432656" y="-576790"/>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2513945" y="5240015"/>
            <a:ext cx="7922736" cy="274036"/>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7456" y="3953555"/>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6769" y="4449482"/>
            <a:ext cx="1295063" cy="923090"/>
          </a:xfrm>
          <a:prstGeom prst="rect">
            <a:avLst/>
          </a:prstGeom>
          <a:noFill/>
        </p:spPr>
        <p:txBody>
          <a:bodyPr wrap="square" rtlCol="0">
            <a:spAutoFit/>
          </a:bodyPr>
          <a:lstStyle/>
          <a:p>
            <a:pPr algn="ctr"/>
            <a:r>
              <a:rPr lang="en-US" sz="1799" b="1">
                <a:solidFill>
                  <a:srgbClr val="465562"/>
                </a:solidFill>
                <a:latin typeface="Euphemia"/>
              </a:rPr>
              <a:t>Sign an online Petition</a:t>
            </a:r>
          </a:p>
        </p:txBody>
      </p:sp>
      <p:sp>
        <p:nvSpPr>
          <p:cNvPr id="27" name="Title 1"/>
          <p:cNvSpPr txBox="1">
            <a:spLocks/>
          </p:cNvSpPr>
          <p:nvPr/>
        </p:nvSpPr>
        <p:spPr>
          <a:xfrm>
            <a:off x="1295064" y="224204"/>
            <a:ext cx="9780253"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Low level of courage and high number of actors…</a:t>
            </a:r>
          </a:p>
        </p:txBody>
      </p:sp>
    </p:spTree>
    <p:extLst>
      <p:ext uri="{BB962C8B-B14F-4D97-AF65-F5344CB8AC3E}">
        <p14:creationId xmlns:p14="http://schemas.microsoft.com/office/powerpoint/2010/main" val="127184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816" y="595022"/>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5" name="Right Triangle 14"/>
          <p:cNvSpPr/>
          <p:nvPr/>
        </p:nvSpPr>
        <p:spPr>
          <a:xfrm flipH="1">
            <a:off x="3161970" y="2080402"/>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7" name="Isosceles Triangle 16"/>
          <p:cNvSpPr/>
          <p:nvPr/>
        </p:nvSpPr>
        <p:spPr>
          <a:xfrm rot="14109909">
            <a:off x="4432655" y="-576789"/>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3189189" y="1533204"/>
            <a:ext cx="238918" cy="4778978"/>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9157" y="1691760"/>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988" y="2125956"/>
            <a:ext cx="2056864" cy="923090"/>
          </a:xfrm>
          <a:prstGeom prst="rect">
            <a:avLst/>
          </a:prstGeom>
          <a:noFill/>
        </p:spPr>
        <p:txBody>
          <a:bodyPr wrap="square" rtlCol="0">
            <a:spAutoFit/>
          </a:bodyPr>
          <a:lstStyle/>
          <a:p>
            <a:pPr algn="ctr"/>
            <a:r>
              <a:rPr lang="en-US" sz="1799" b="1">
                <a:solidFill>
                  <a:srgbClr val="465562"/>
                </a:solidFill>
                <a:latin typeface="Euphemia"/>
              </a:rPr>
              <a:t>Storm the Superintendent’s Office</a:t>
            </a:r>
          </a:p>
        </p:txBody>
      </p:sp>
      <p:sp>
        <p:nvSpPr>
          <p:cNvPr id="27" name="Title 1"/>
          <p:cNvSpPr txBox="1">
            <a:spLocks/>
          </p:cNvSpPr>
          <p:nvPr/>
        </p:nvSpPr>
        <p:spPr>
          <a:xfrm>
            <a:off x="990342" y="224204"/>
            <a:ext cx="10436681"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High level of courage and low number of actors…</a:t>
            </a:r>
          </a:p>
        </p:txBody>
      </p:sp>
    </p:spTree>
    <p:extLst>
      <p:ext uri="{BB962C8B-B14F-4D97-AF65-F5344CB8AC3E}">
        <p14:creationId xmlns:p14="http://schemas.microsoft.com/office/powerpoint/2010/main" val="294442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21">
          <a:extLst>
            <a:ext uri="{FF2B5EF4-FFF2-40B4-BE49-F238E27FC236}">
              <a16:creationId xmlns:a16="http://schemas.microsoft.com/office/drawing/2014/main" id="{85CC5583-CEDE-97FE-8663-E47CB61C1840}"/>
            </a:ext>
          </a:extLst>
        </p:cNvPr>
        <p:cNvGrpSpPr/>
        <p:nvPr/>
      </p:nvGrpSpPr>
      <p:grpSpPr>
        <a:xfrm>
          <a:off x="0" y="0"/>
          <a:ext cx="0" cy="0"/>
          <a:chOff x="0" y="0"/>
          <a:chExt cx="0" cy="0"/>
        </a:xfrm>
      </p:grpSpPr>
      <p:sp>
        <p:nvSpPr>
          <p:cNvPr id="322" name="Google Shape;322;p26">
            <a:extLst>
              <a:ext uri="{FF2B5EF4-FFF2-40B4-BE49-F238E27FC236}">
                <a16:creationId xmlns:a16="http://schemas.microsoft.com/office/drawing/2014/main" id="{6613E99D-449E-B2B3-9219-97E6FDD66C79}"/>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a:extLst>
              <a:ext uri="{FF2B5EF4-FFF2-40B4-BE49-F238E27FC236}">
                <a16:creationId xmlns:a16="http://schemas.microsoft.com/office/drawing/2014/main" id="{B5C318B3-5CB1-1856-BB6A-D8340314348F}"/>
              </a:ext>
            </a:extLst>
          </p:cNvPr>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246380" indent="-431165">
              <a:lnSpc>
                <a:spcPct val="115000"/>
              </a:lnSpc>
              <a:spcBef>
                <a:spcPts val="0"/>
              </a:spcBef>
              <a:buClr>
                <a:schemeClr val="dk1"/>
              </a:buClr>
              <a:buSzPts val="3200"/>
              <a:buChar char="●"/>
            </a:pPr>
            <a:r>
              <a:rPr lang="en-US" sz="3550">
                <a:solidFill>
                  <a:schemeClr val="dk1"/>
                </a:solidFill>
              </a:rPr>
              <a:t>Put pressure on your Target</a:t>
            </a:r>
          </a:p>
          <a:p>
            <a:pPr marL="246380" indent="0">
              <a:lnSpc>
                <a:spcPct val="115000"/>
              </a:lnSpc>
              <a:spcBef>
                <a:spcPts val="0"/>
              </a:spcBef>
              <a:buClr>
                <a:schemeClr val="dk1"/>
              </a:buClr>
              <a:buSzPts val="2400"/>
              <a:buNone/>
            </a:pPr>
            <a:r>
              <a:rPr lang="en-US" sz="2350">
                <a:solidFill>
                  <a:schemeClr val="dk1"/>
                </a:solidFill>
              </a:rPr>
              <a:t>(puts them out of their comfort zone)</a:t>
            </a:r>
            <a:endParaRPr sz="2350">
              <a:solidFill>
                <a:schemeClr val="dk1"/>
              </a:solidFill>
            </a:endParaRPr>
          </a:p>
          <a:p>
            <a:pPr marL="246380" indent="-431165">
              <a:lnSpc>
                <a:spcPct val="115000"/>
              </a:lnSpc>
              <a:spcBef>
                <a:spcPts val="0"/>
              </a:spcBef>
              <a:buClr>
                <a:schemeClr val="dk1"/>
              </a:buClr>
              <a:buSzPts val="3200"/>
              <a:buChar char="●"/>
            </a:pPr>
            <a:r>
              <a:rPr lang="en-US" sz="3550">
                <a:solidFill>
                  <a:schemeClr val="dk1"/>
                </a:solidFill>
              </a:rPr>
              <a:t>Build your Power</a:t>
            </a:r>
            <a:endParaRPr sz="3550">
              <a:solidFill>
                <a:schemeClr val="dk1"/>
              </a:solidFill>
            </a:endParaRPr>
          </a:p>
          <a:p>
            <a:pPr marL="246380" indent="0">
              <a:lnSpc>
                <a:spcPct val="115000"/>
              </a:lnSpc>
              <a:spcBef>
                <a:spcPts val="0"/>
              </a:spcBef>
              <a:buClr>
                <a:schemeClr val="dk1"/>
              </a:buClr>
              <a:buSzPts val="2000"/>
              <a:buNone/>
            </a:pPr>
            <a:r>
              <a:rPr lang="en-US" sz="1950">
                <a:solidFill>
                  <a:schemeClr val="dk1"/>
                </a:solidFill>
              </a:rPr>
              <a:t>(develops leaders, brings more people in, etc.)</a:t>
            </a:r>
            <a:endParaRPr sz="1950">
              <a:solidFill>
                <a:schemeClr val="dk1"/>
              </a:solidFill>
            </a:endParaRPr>
          </a:p>
          <a:p>
            <a:pPr marL="0" indent="0">
              <a:lnSpc>
                <a:spcPct val="115000"/>
              </a:lnSpc>
              <a:spcBef>
                <a:spcPts val="0"/>
              </a:spcBef>
              <a:buClr>
                <a:schemeClr val="dk1"/>
              </a:buClr>
              <a:buSzPts val="3200"/>
              <a:buNone/>
            </a:pPr>
            <a:endParaRPr lang="en-US" sz="3550">
              <a:solidFill>
                <a:schemeClr val="dk1"/>
              </a:solidFill>
            </a:endParaRPr>
          </a:p>
          <a:p>
            <a:pPr marL="0" indent="0">
              <a:lnSpc>
                <a:spcPct val="114999"/>
              </a:lnSpc>
              <a:spcBef>
                <a:spcPts val="0"/>
              </a:spcBef>
              <a:buSzPts val="3200"/>
              <a:buNone/>
            </a:pPr>
            <a:r>
              <a:rPr lang="en-US" sz="3550">
                <a:solidFill>
                  <a:schemeClr val="dk1"/>
                </a:solidFill>
              </a:rPr>
              <a:t>In other words …. be Strategic.</a:t>
            </a:r>
            <a:endParaRPr sz="3550">
              <a:solidFill>
                <a:schemeClr val="dk1"/>
              </a:solidFill>
            </a:endParaRPr>
          </a:p>
          <a:p>
            <a:pPr marL="246380" indent="0">
              <a:spcBef>
                <a:spcPts val="640"/>
              </a:spcBef>
              <a:spcAft>
                <a:spcPts val="200"/>
              </a:spcAft>
              <a:buClr>
                <a:schemeClr val="dk1"/>
              </a:buClr>
              <a:buSzPts val="2800"/>
              <a:buNone/>
            </a:pPr>
            <a:endParaRPr/>
          </a:p>
        </p:txBody>
      </p:sp>
      <p:pic>
        <p:nvPicPr>
          <p:cNvPr id="324" name="Google Shape;324;p26">
            <a:extLst>
              <a:ext uri="{FF2B5EF4-FFF2-40B4-BE49-F238E27FC236}">
                <a16:creationId xmlns:a16="http://schemas.microsoft.com/office/drawing/2014/main" id="{F84D34D8-86C2-4BCB-AE5B-46F7427A733E}"/>
              </a:ext>
            </a:extLst>
          </p:cNvPr>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25437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Strategy Tactics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9662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74473" y="756458"/>
            <a:ext cx="8178912" cy="5415742"/>
          </a:xfrm>
        </p:spPr>
        <p:txBody>
          <a:bodyPr vert="horz" lIns="91440" tIns="45720" rIns="91440" bIns="45720" rtlCol="0" anchor="t">
            <a:normAutofit lnSpcReduction="10000"/>
          </a:bodyPr>
          <a:lstStyle/>
          <a:p>
            <a:pPr marL="0" indent="0">
              <a:buNone/>
            </a:pPr>
            <a:r>
              <a:rPr lang="en-US" sz="4400"/>
              <a:t>Tactics allow workers to:</a:t>
            </a:r>
          </a:p>
          <a:p>
            <a:pPr lvl="0"/>
            <a:r>
              <a:rPr lang="en-US" sz="4400"/>
              <a:t>Share Resources, Values, and Commitment </a:t>
            </a:r>
          </a:p>
          <a:p>
            <a:pPr lvl="0"/>
            <a:r>
              <a:rPr lang="en-US" sz="4400"/>
              <a:t>Take risks together and achieve shared wins </a:t>
            </a:r>
          </a:p>
          <a:p>
            <a:pPr lvl="0"/>
            <a:r>
              <a:rPr lang="en-US" sz="4400"/>
              <a:t>Build trust in their own agency and the collective effectiveness of their union</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61657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ctrTitle"/>
          </p:nvPr>
        </p:nvSpPr>
        <p:spPr>
          <a:prstGeom prst="rect">
            <a:avLst/>
          </a:prstGeom>
          <a:noFill/>
          <a:ln>
            <a:noFill/>
          </a:ln>
        </p:spPr>
        <p:txBody>
          <a:bodyPr spcFirstLastPara="1" vert="horz" wrap="square" lIns="91401" tIns="45688" rIns="91401" bIns="45688" rtlCol="0" anchor="ctr" anchorCtr="0">
            <a:normAutofit/>
          </a:bodyPr>
          <a:lstStyle/>
          <a:p>
            <a:pPr algn="ctr"/>
            <a:r>
              <a:rPr lang="en-US" sz="6000">
                <a:solidFill>
                  <a:srgbClr val="3F3F3F"/>
                </a:solidFill>
              </a:rPr>
              <a:t>Coaching in for Compression Points &amp;</a:t>
            </a:r>
            <a:br>
              <a:rPr lang="en-US" sz="6000">
                <a:solidFill>
                  <a:srgbClr val="3F3F3F"/>
                </a:solidFill>
              </a:rPr>
            </a:br>
            <a:r>
              <a:rPr lang="en-US" sz="6000">
                <a:solidFill>
                  <a:srgbClr val="3F3F3F"/>
                </a:solidFill>
              </a:rPr>
              <a:t>Escalation</a:t>
            </a:r>
          </a:p>
        </p:txBody>
      </p:sp>
      <p:sp>
        <p:nvSpPr>
          <p:cNvPr id="2" name="Subtitle 1"/>
          <p:cNvSpPr>
            <a:spLocks noGrp="1"/>
          </p:cNvSpPr>
          <p:nvPr>
            <p:ph type="subTitle" idx="1"/>
          </p:nvPr>
        </p:nvSpPr>
        <p:spPr/>
        <p:txBody>
          <a:bodyPr/>
          <a:lstStyle/>
          <a:p>
            <a:r>
              <a:rPr lang="en-US"/>
              <a:t>Zac and Amanda</a:t>
            </a:r>
          </a:p>
        </p:txBody>
      </p:sp>
    </p:spTree>
    <p:extLst>
      <p:ext uri="{BB962C8B-B14F-4D97-AF65-F5344CB8AC3E}">
        <p14:creationId xmlns:p14="http://schemas.microsoft.com/office/powerpoint/2010/main" val="399095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3" name="Google Shape;303;p23"/>
          <p:cNvPicPr preferRelativeResize="0"/>
          <p:nvPr/>
        </p:nvPicPr>
        <p:blipFill rotWithShape="1">
          <a:blip r:embed="rId3">
            <a:alphaModFix/>
          </a:blip>
          <a:srcRect/>
          <a:stretch/>
        </p:blipFill>
        <p:spPr>
          <a:xfrm>
            <a:off x="754743" y="177799"/>
            <a:ext cx="11434082" cy="6368143"/>
          </a:xfrm>
          <a:prstGeom prst="rect">
            <a:avLst/>
          </a:prstGeom>
          <a:noFill/>
          <a:ln>
            <a:noFill/>
          </a:ln>
        </p:spPr>
      </p:pic>
      <p:sp>
        <p:nvSpPr>
          <p:cNvPr id="302" name="Google Shape;302;p23"/>
          <p:cNvSpPr txBox="1">
            <a:spLocks noGrp="1"/>
          </p:cNvSpPr>
          <p:nvPr>
            <p:ph type="title"/>
          </p:nvPr>
        </p:nvSpPr>
        <p:spPr>
          <a:xfrm>
            <a:off x="548408" y="-193261"/>
            <a:ext cx="5286335"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endParaRPr lang="en-US"/>
          </a:p>
        </p:txBody>
      </p:sp>
    </p:spTree>
    <p:extLst>
      <p:ext uri="{BB962C8B-B14F-4D97-AF65-F5344CB8AC3E}">
        <p14:creationId xmlns:p14="http://schemas.microsoft.com/office/powerpoint/2010/main" val="4112950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4"/>
          <p:cNvSpPr txBox="1">
            <a:spLocks noGrp="1"/>
          </p:cNvSpPr>
          <p:nvPr>
            <p:ph type="title"/>
          </p:nvPr>
        </p:nvSpPr>
        <p:spPr>
          <a:xfrm>
            <a:off x="1980684" y="339451"/>
            <a:ext cx="8227457" cy="786695"/>
          </a:xfrm>
          <a:prstGeom prst="rect">
            <a:avLst/>
          </a:prstGeom>
          <a:noFill/>
          <a:ln>
            <a:noFill/>
          </a:ln>
        </p:spPr>
        <p:txBody>
          <a:bodyPr spcFirstLastPara="1" vert="horz" wrap="square" lIns="91401" tIns="45688" rIns="91401" bIns="45688" rtlCol="0" anchor="ctr" anchorCtr="0">
            <a:noAutofit/>
          </a:bodyPr>
          <a:lstStyle/>
          <a:p>
            <a:pPr algn="ctr">
              <a:spcBef>
                <a:spcPts val="0"/>
              </a:spcBef>
              <a:buClr>
                <a:schemeClr val="dk1"/>
              </a:buClr>
              <a:buSzPts val="4400"/>
            </a:pPr>
            <a:r>
              <a:rPr lang="en-US" sz="5998"/>
              <a:t>Compression Points</a:t>
            </a:r>
            <a:endParaRPr sz="5998"/>
          </a:p>
        </p:txBody>
      </p:sp>
      <p:sp>
        <p:nvSpPr>
          <p:cNvPr id="395" name="Google Shape;395;p34"/>
          <p:cNvSpPr txBox="1">
            <a:spLocks noGrp="1"/>
          </p:cNvSpPr>
          <p:nvPr>
            <p:ph type="body" idx="1"/>
          </p:nvPr>
        </p:nvSpPr>
        <p:spPr>
          <a:xfrm>
            <a:off x="764600" y="1470660"/>
            <a:ext cx="10612136" cy="3773917"/>
          </a:xfrm>
          <a:prstGeom prst="rect">
            <a:avLst/>
          </a:prstGeom>
          <a:noFill/>
          <a:ln>
            <a:noFill/>
          </a:ln>
        </p:spPr>
        <p:txBody>
          <a:bodyPr spcFirstLastPara="1" vert="horz" wrap="square" lIns="91401" tIns="45688" rIns="91401" bIns="45688" rtlCol="0" anchor="t" anchorCtr="0">
            <a:noAutofit/>
          </a:bodyPr>
          <a:lstStyle/>
          <a:p>
            <a:pPr marL="0" indent="0">
              <a:spcBef>
                <a:spcPts val="1200"/>
              </a:spcBef>
              <a:buClr>
                <a:schemeClr val="dk1"/>
              </a:buClr>
              <a:buSzPts val="1100"/>
              <a:buNone/>
            </a:pPr>
            <a:r>
              <a:rPr lang="en-US" sz="3799">
                <a:solidFill>
                  <a:srgbClr val="1CADE4"/>
                </a:solidFill>
              </a:rPr>
              <a:t> </a:t>
            </a:r>
            <a:r>
              <a:rPr lang="en-US" sz="3799">
                <a:solidFill>
                  <a:srgbClr val="404040"/>
                </a:solidFill>
              </a:rPr>
              <a:t>Points on the calendar where you celebrate short term wins or escalate your tactics.</a:t>
            </a:r>
            <a:endParaRPr sz="3799">
              <a:solidFill>
                <a:srgbClr val="404040"/>
              </a:solidFill>
            </a:endParaRPr>
          </a:p>
          <a:p>
            <a:pPr marL="0" indent="0">
              <a:spcBef>
                <a:spcPts val="1200"/>
              </a:spcBef>
              <a:buClr>
                <a:schemeClr val="dk1"/>
              </a:buClr>
              <a:buSzPts val="1100"/>
              <a:buNone/>
            </a:pPr>
            <a:r>
              <a:rPr lang="en-US" sz="2799">
                <a:solidFill>
                  <a:srgbClr val="1CADE4"/>
                </a:solidFill>
              </a:rPr>
              <a:t> </a:t>
            </a:r>
            <a:endParaRPr sz="2799">
              <a:solidFill>
                <a:srgbClr val="1CADE4"/>
              </a:solidFill>
            </a:endParaRPr>
          </a:p>
          <a:p>
            <a:pPr marL="457063" indent="0">
              <a:spcBef>
                <a:spcPts val="200"/>
              </a:spcBef>
              <a:buClr>
                <a:schemeClr val="dk1"/>
              </a:buClr>
              <a:buSzPts val="1100"/>
              <a:buNone/>
            </a:pPr>
            <a:r>
              <a:rPr lang="en-US" sz="3799">
                <a:solidFill>
                  <a:srgbClr val="1CADE4"/>
                </a:solidFill>
              </a:rPr>
              <a:t>◦</a:t>
            </a:r>
            <a:r>
              <a:rPr lang="en-US" sz="3799">
                <a:solidFill>
                  <a:srgbClr val="404040"/>
                </a:solidFill>
              </a:rPr>
              <a:t>Naturally occurring deadlines- </a:t>
            </a:r>
            <a:r>
              <a:rPr lang="en-US" sz="3199" i="1">
                <a:solidFill>
                  <a:srgbClr val="404040"/>
                </a:solidFill>
              </a:rPr>
              <a:t>Breaks, Board Meetings</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Artificial deadlines-</a:t>
            </a:r>
            <a:r>
              <a:rPr lang="en-US" sz="3199" i="1">
                <a:solidFill>
                  <a:srgbClr val="404040"/>
                </a:solidFill>
              </a:rPr>
              <a:t>target has till day X to act</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Help us build urgency and crisis</a:t>
            </a:r>
            <a:endParaRPr sz="2799"/>
          </a:p>
        </p:txBody>
      </p:sp>
    </p:spTree>
    <p:extLst>
      <p:ext uri="{BB962C8B-B14F-4D97-AF65-F5344CB8AC3E}">
        <p14:creationId xmlns:p14="http://schemas.microsoft.com/office/powerpoint/2010/main" val="422352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35"/>
          <p:cNvPicPr preferRelativeResize="0"/>
          <p:nvPr/>
        </p:nvPicPr>
        <p:blipFill rotWithShape="1">
          <a:blip r:embed="rId3">
            <a:alphaModFix/>
          </a:blip>
          <a:srcRect/>
          <a:stretch/>
        </p:blipFill>
        <p:spPr>
          <a:xfrm>
            <a:off x="3691355" y="1787"/>
            <a:ext cx="8497470" cy="6856213"/>
          </a:xfrm>
          <a:prstGeom prst="rect">
            <a:avLst/>
          </a:prstGeom>
          <a:noFill/>
          <a:ln>
            <a:noFill/>
          </a:ln>
        </p:spPr>
      </p:pic>
      <p:sp>
        <p:nvSpPr>
          <p:cNvPr id="2" name="Title 1"/>
          <p:cNvSpPr>
            <a:spLocks noGrp="1"/>
          </p:cNvSpPr>
          <p:nvPr>
            <p:ph type="title"/>
          </p:nvPr>
        </p:nvSpPr>
        <p:spPr/>
        <p:txBody>
          <a:bodyPr/>
          <a:lstStyle/>
          <a:p>
            <a:endParaRPr lang="en-US"/>
          </a:p>
        </p:txBody>
      </p:sp>
      <p:sp>
        <p:nvSpPr>
          <p:cNvPr id="402" name="Google Shape;402;p35"/>
          <p:cNvSpPr txBox="1">
            <a:spLocks noGrp="1"/>
          </p:cNvSpPr>
          <p:nvPr>
            <p:ph idx="1"/>
          </p:nvPr>
        </p:nvSpPr>
        <p:spPr>
          <a:xfrm>
            <a:off x="780848" y="1417637"/>
            <a:ext cx="9260074" cy="4572000"/>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spcAft>
                <a:spcPts val="200"/>
              </a:spcAft>
              <a:buClr>
                <a:srgbClr val="262626"/>
              </a:buClr>
              <a:buSzPts val="5400"/>
              <a:buNone/>
            </a:pPr>
            <a:r>
              <a:rPr lang="en-US" sz="5398">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377552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Lst>
          </a:blip>
          <a:srcRect/>
          <a:stretch/>
        </p:blipFill>
        <p:spPr>
          <a:xfrm>
            <a:off x="2723488" y="0"/>
            <a:ext cx="9465337" cy="7303272"/>
          </a:xfrm>
          <a:prstGeom prst="rect">
            <a:avLst/>
          </a:prstGeom>
          <a:noFill/>
          <a:ln>
            <a:noFill/>
          </a:ln>
        </p:spPr>
      </p:pic>
      <p:sp>
        <p:nvSpPr>
          <p:cNvPr id="2" name="Title 1"/>
          <p:cNvSpPr>
            <a:spLocks noGrp="1"/>
          </p:cNvSpPr>
          <p:nvPr>
            <p:ph type="title"/>
          </p:nvPr>
        </p:nvSpPr>
        <p:spPr/>
        <p:txBody>
          <a:bodyPr/>
          <a:lstStyle/>
          <a:p>
            <a:endParaRPr lang="en-US"/>
          </a:p>
        </p:txBody>
      </p:sp>
      <p:sp>
        <p:nvSpPr>
          <p:cNvPr id="409" name="Google Shape;409;p36"/>
          <p:cNvSpPr txBox="1">
            <a:spLocks noGrp="1"/>
          </p:cNvSpPr>
          <p:nvPr>
            <p:ph idx="1"/>
          </p:nvPr>
        </p:nvSpPr>
        <p:spPr>
          <a:xfrm>
            <a:off x="595085" y="1803400"/>
            <a:ext cx="9231087" cy="4572000"/>
          </a:xfrm>
          <a:prstGeom prst="rect">
            <a:avLst/>
          </a:prstGeom>
          <a:noFill/>
          <a:ln>
            <a:noFill/>
          </a:ln>
        </p:spPr>
        <p:txBody>
          <a:bodyPr spcFirstLastPara="1" wrap="square" lIns="91401" tIns="45688" rIns="91401" bIns="45688" anchor="t" anchorCtr="0">
            <a:noAutofit/>
          </a:bodyPr>
          <a:lstStyle/>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Less escalated actions prepare our people for more escalated actions</a:t>
            </a: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Gives us information about our readiness for the next step and how much pressure your target is able to sustain</a:t>
            </a:r>
            <a:endParaRPr sz="2599">
              <a:solidFill>
                <a:schemeClr val="dk1"/>
              </a:solidFill>
              <a:latin typeface="Arial"/>
              <a:ea typeface="Arial"/>
              <a:cs typeface="Arial"/>
              <a:sym typeface="Arial"/>
            </a:endParaRP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 the target the opportunity to do the right thing before things escalate</a:t>
            </a:r>
            <a:endParaRPr sz="2599">
              <a:solidFill>
                <a:schemeClr val="dk1"/>
              </a:solidFill>
              <a:latin typeface="Arial"/>
              <a:ea typeface="Arial"/>
              <a:cs typeface="Arial"/>
              <a:sym typeface="Arial"/>
            </a:endParaRPr>
          </a:p>
          <a:p>
            <a:pPr indent="-457063">
              <a:lnSpc>
                <a:spcPct val="100000"/>
              </a:lnSpc>
              <a:spcBef>
                <a:spcPts val="0"/>
              </a:spcBef>
              <a:spcAft>
                <a:spcPts val="200"/>
              </a:spcAft>
              <a:buClr>
                <a:schemeClr val="dk1"/>
              </a:buClr>
              <a:buSzPts val="3600"/>
              <a:buChar char="-"/>
            </a:pPr>
            <a:r>
              <a:rPr lang="en-US" sz="2599">
                <a:solidFill>
                  <a:schemeClr val="dk1"/>
                </a:solidFill>
                <a:latin typeface="Arial"/>
                <a:ea typeface="Arial"/>
                <a:cs typeface="Arial"/>
                <a:sym typeface="Arial"/>
              </a:rPr>
              <a:t>The threat of escalation can be as powerful as actual escalation</a:t>
            </a:r>
            <a:endParaRPr sz="5798">
              <a:solidFill>
                <a:srgbClr val="262626"/>
              </a:solidFill>
              <a:latin typeface="Arial"/>
              <a:ea typeface="Arial"/>
              <a:cs typeface="Arial"/>
              <a:sym typeface="Arial"/>
            </a:endParaRPr>
          </a:p>
        </p:txBody>
      </p:sp>
    </p:spTree>
    <p:extLst>
      <p:ext uri="{BB962C8B-B14F-4D97-AF65-F5344CB8AC3E}">
        <p14:creationId xmlns:p14="http://schemas.microsoft.com/office/powerpoint/2010/main" val="93583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1"/>
            <a:ext cx="10738284" cy="927986"/>
          </a:xfrm>
        </p:spPr>
        <p:txBody>
          <a:bodyPr/>
          <a:lstStyle/>
          <a:p>
            <a:r>
              <a:rPr lang="en-US" b="1"/>
              <a:t>TEAM WORK – Escalation of Tactics</a:t>
            </a:r>
          </a:p>
        </p:txBody>
      </p:sp>
      <p:sp>
        <p:nvSpPr>
          <p:cNvPr id="3" name="Content Placeholder 2"/>
          <p:cNvSpPr>
            <a:spLocks noGrp="1"/>
          </p:cNvSpPr>
          <p:nvPr>
            <p:ph idx="1"/>
          </p:nvPr>
        </p:nvSpPr>
        <p:spPr>
          <a:xfrm>
            <a:off x="850606" y="1403499"/>
            <a:ext cx="10525632" cy="4768702"/>
          </a:xfrm>
        </p:spPr>
        <p:txBody>
          <a:bodyPr vert="horz" lIns="91440" tIns="45720" rIns="91440" bIns="45720" rtlCol="0" anchor="t">
            <a:normAutofit/>
          </a:bodyPr>
          <a:lstStyle/>
          <a:p>
            <a:pPr marL="0" indent="0">
              <a:buNone/>
            </a:pPr>
            <a:r>
              <a:rPr lang="en-US" sz="4000"/>
              <a:t>Return to the tactics chart you just made</a:t>
            </a:r>
          </a:p>
          <a:p>
            <a:pPr marL="0" indent="0">
              <a:buNone/>
            </a:pPr>
            <a:r>
              <a:rPr lang="en-US" sz="4000"/>
              <a:t>Arrange them in an order that has the least visible, least risky tactic to highest visibility highest risk</a:t>
            </a:r>
          </a:p>
        </p:txBody>
      </p:sp>
      <p:pic>
        <p:nvPicPr>
          <p:cNvPr id="4" name="Google Shape;303;p23"/>
          <p:cNvPicPr preferRelativeResize="0"/>
          <p:nvPr/>
        </p:nvPicPr>
        <p:blipFill rotWithShape="1">
          <a:blip r:embed="rId2">
            <a:alphaModFix/>
          </a:blip>
          <a:srcRect/>
          <a:stretch/>
        </p:blipFill>
        <p:spPr>
          <a:xfrm>
            <a:off x="7719238" y="3976576"/>
            <a:ext cx="4469587" cy="2195625"/>
          </a:xfrm>
          <a:prstGeom prst="rect">
            <a:avLst/>
          </a:prstGeom>
          <a:noFill/>
          <a:ln>
            <a:noFill/>
          </a:ln>
        </p:spPr>
      </p:pic>
    </p:spTree>
    <p:extLst>
      <p:ext uri="{BB962C8B-B14F-4D97-AF65-F5344CB8AC3E}">
        <p14:creationId xmlns:p14="http://schemas.microsoft.com/office/powerpoint/2010/main" val="117012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Timeline, Escalation, and Compression Points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76761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74473" y="756458"/>
            <a:ext cx="8178912" cy="5415742"/>
          </a:xfrm>
        </p:spPr>
        <p:txBody>
          <a:bodyPr vert="horz" lIns="91440" tIns="45720" rIns="91440" bIns="45720" rtlCol="0" anchor="t">
            <a:normAutofit fontScale="92500" lnSpcReduction="20000"/>
          </a:bodyPr>
          <a:lstStyle/>
          <a:p>
            <a:pPr marL="0" indent="0">
              <a:buNone/>
            </a:pPr>
            <a:r>
              <a:rPr lang="en-US" sz="4400"/>
              <a:t>An escalating campaign is held together by a set of values and shared commitment to a demand. </a:t>
            </a:r>
          </a:p>
          <a:p>
            <a:pPr marL="0" indent="0">
              <a:buNone/>
            </a:pPr>
            <a:r>
              <a:rPr lang="en-US" sz="4400"/>
              <a:t>Escalating tactics are how we develop leaders, identify new leaders, move more people into our base.  </a:t>
            </a:r>
          </a:p>
          <a:p>
            <a:pPr marL="0" indent="0">
              <a:buNone/>
            </a:pPr>
            <a:r>
              <a:rPr lang="en-US" sz="4400"/>
              <a:t>If we are organizing, we are always climbing campaign mountain</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307375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t="10651" b="10934"/>
          <a:stretch/>
        </p:blipFill>
        <p:spPr bwMode="auto">
          <a:xfrm>
            <a:off x="340000" y="893"/>
            <a:ext cx="11161432" cy="625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77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l="3592" t="13769" r="8898" b="62728"/>
          <a:stretch/>
        </p:blipFill>
        <p:spPr bwMode="auto">
          <a:xfrm>
            <a:off x="95672" y="4006006"/>
            <a:ext cx="12145422" cy="1586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406" y="2892393"/>
            <a:ext cx="1509431" cy="1384249"/>
          </a:xfrm>
          <a:prstGeom prst="rect">
            <a:avLst/>
          </a:prstGeom>
          <a:noFill/>
        </p:spPr>
        <p:txBody>
          <a:bodyPr wrap="square" rtlCol="0">
            <a:spAutoFit/>
          </a:bodyPr>
          <a:lstStyle/>
          <a:p>
            <a:r>
              <a:rPr lang="en-US" sz="2799"/>
              <a:t>“</a:t>
            </a:r>
            <a:r>
              <a:rPr lang="en-US" sz="2799" b="1"/>
              <a:t>Driver” Leaders</a:t>
            </a:r>
          </a:p>
        </p:txBody>
      </p:sp>
      <p:sp>
        <p:nvSpPr>
          <p:cNvPr id="6" name="TextBox 5"/>
          <p:cNvSpPr txBox="1"/>
          <p:nvPr/>
        </p:nvSpPr>
        <p:spPr>
          <a:xfrm>
            <a:off x="2294534" y="2892394"/>
            <a:ext cx="1509431" cy="953859"/>
          </a:xfrm>
          <a:prstGeom prst="rect">
            <a:avLst/>
          </a:prstGeom>
          <a:noFill/>
        </p:spPr>
        <p:txBody>
          <a:bodyPr wrap="square" rtlCol="0">
            <a:spAutoFit/>
          </a:bodyPr>
          <a:lstStyle/>
          <a:p>
            <a:r>
              <a:rPr lang="en-US" sz="2799"/>
              <a:t>Natural Leaders</a:t>
            </a:r>
            <a:endParaRPr lang="en-US" sz="2799" b="1"/>
          </a:p>
        </p:txBody>
      </p:sp>
      <p:sp>
        <p:nvSpPr>
          <p:cNvPr id="7" name="TextBox 6"/>
          <p:cNvSpPr txBox="1"/>
          <p:nvPr/>
        </p:nvSpPr>
        <p:spPr>
          <a:xfrm>
            <a:off x="3803965" y="2801803"/>
            <a:ext cx="2210995" cy="953859"/>
          </a:xfrm>
          <a:prstGeom prst="rect">
            <a:avLst/>
          </a:prstGeom>
          <a:noFill/>
        </p:spPr>
        <p:txBody>
          <a:bodyPr wrap="square" rtlCol="0">
            <a:spAutoFit/>
          </a:bodyPr>
          <a:lstStyle/>
          <a:p>
            <a:pPr algn="ctr"/>
            <a:r>
              <a:rPr lang="en-US" sz="2799" b="1"/>
              <a:t>Developing Leaders</a:t>
            </a:r>
          </a:p>
        </p:txBody>
      </p:sp>
      <p:sp>
        <p:nvSpPr>
          <p:cNvPr id="8" name="TextBox 7"/>
          <p:cNvSpPr txBox="1"/>
          <p:nvPr/>
        </p:nvSpPr>
        <p:spPr>
          <a:xfrm>
            <a:off x="5958271" y="2801802"/>
            <a:ext cx="2210995" cy="953859"/>
          </a:xfrm>
          <a:prstGeom prst="rect">
            <a:avLst/>
          </a:prstGeom>
          <a:noFill/>
        </p:spPr>
        <p:txBody>
          <a:bodyPr wrap="square" rtlCol="0">
            <a:spAutoFit/>
          </a:bodyPr>
          <a:lstStyle/>
          <a:p>
            <a:pPr algn="ctr"/>
            <a:r>
              <a:rPr lang="en-US" sz="2799"/>
              <a:t>Engaged Members</a:t>
            </a:r>
          </a:p>
        </p:txBody>
      </p:sp>
      <p:sp>
        <p:nvSpPr>
          <p:cNvPr id="9" name="TextBox 8"/>
          <p:cNvSpPr txBox="1"/>
          <p:nvPr/>
        </p:nvSpPr>
        <p:spPr>
          <a:xfrm>
            <a:off x="7868088" y="2801802"/>
            <a:ext cx="2210995" cy="953859"/>
          </a:xfrm>
          <a:prstGeom prst="rect">
            <a:avLst/>
          </a:prstGeom>
          <a:noFill/>
        </p:spPr>
        <p:txBody>
          <a:bodyPr wrap="square" rtlCol="0">
            <a:spAutoFit/>
          </a:bodyPr>
          <a:lstStyle/>
          <a:p>
            <a:pPr algn="ctr"/>
            <a:r>
              <a:rPr lang="en-US" sz="2799" b="1"/>
              <a:t>Aware Members</a:t>
            </a:r>
          </a:p>
        </p:txBody>
      </p:sp>
      <p:sp>
        <p:nvSpPr>
          <p:cNvPr id="10" name="TextBox 9"/>
          <p:cNvSpPr txBox="1"/>
          <p:nvPr/>
        </p:nvSpPr>
        <p:spPr>
          <a:xfrm>
            <a:off x="10008223" y="2677007"/>
            <a:ext cx="2210995" cy="1384634"/>
          </a:xfrm>
          <a:prstGeom prst="rect">
            <a:avLst/>
          </a:prstGeom>
          <a:noFill/>
        </p:spPr>
        <p:txBody>
          <a:bodyPr wrap="square" rtlCol="0">
            <a:spAutoFit/>
          </a:bodyPr>
          <a:lstStyle/>
          <a:p>
            <a:pPr algn="ctr"/>
            <a:r>
              <a:rPr lang="en-US" sz="2799" b="1"/>
              <a:t>Disengaged Members - Supporters</a:t>
            </a:r>
          </a:p>
        </p:txBody>
      </p:sp>
      <p:sp>
        <p:nvSpPr>
          <p:cNvPr id="11" name="Title 3">
            <a:extLst>
              <a:ext uri="{FF2B5EF4-FFF2-40B4-BE49-F238E27FC236}">
                <a16:creationId xmlns:a16="http://schemas.microsoft.com/office/drawing/2014/main" id="{38DDD945-BEE1-2741-9E76-0855BD12239E}"/>
              </a:ext>
            </a:extLst>
          </p:cNvPr>
          <p:cNvSpPr txBox="1">
            <a:spLocks/>
          </p:cNvSpPr>
          <p:nvPr/>
        </p:nvSpPr>
        <p:spPr>
          <a:xfrm>
            <a:off x="3638933" y="416137"/>
            <a:ext cx="6586789" cy="76974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4799">
                <a:solidFill>
                  <a:schemeClr val="tx1"/>
                </a:solidFill>
              </a:rPr>
              <a:t>Dunbar’s Number</a:t>
            </a:r>
            <a:endParaRPr lang="en-US" sz="4799">
              <a:solidFill>
                <a:schemeClr val="tx1"/>
              </a:solidFill>
            </a:endParaRPr>
          </a:p>
        </p:txBody>
      </p:sp>
      <p:sp>
        <p:nvSpPr>
          <p:cNvPr id="5" name="Left Arrow 4"/>
          <p:cNvSpPr/>
          <p:nvPr/>
        </p:nvSpPr>
        <p:spPr>
          <a:xfrm>
            <a:off x="276375" y="1276468"/>
            <a:ext cx="7249515" cy="1129518"/>
          </a:xfrm>
          <a:prstGeom prst="leftArrow">
            <a:avLst/>
          </a:prstGeom>
          <a:solidFill>
            <a:srgbClr val="E2ECD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Left Arrow 12"/>
          <p:cNvSpPr/>
          <p:nvPr/>
        </p:nvSpPr>
        <p:spPr>
          <a:xfrm rot="10800000">
            <a:off x="7525890" y="1276468"/>
            <a:ext cx="4191683" cy="1129518"/>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p:cNvSpPr txBox="1"/>
          <p:nvPr/>
        </p:nvSpPr>
        <p:spPr>
          <a:xfrm>
            <a:off x="1558222" y="1456607"/>
            <a:ext cx="5501450" cy="769313"/>
          </a:xfrm>
          <a:prstGeom prst="rect">
            <a:avLst/>
          </a:prstGeom>
          <a:noFill/>
        </p:spPr>
        <p:txBody>
          <a:bodyPr wrap="square" rtlCol="0">
            <a:spAutoFit/>
          </a:bodyPr>
          <a:lstStyle/>
          <a:p>
            <a:r>
              <a:rPr lang="en-US" sz="4399"/>
              <a:t>Stable - Relationship</a:t>
            </a:r>
          </a:p>
        </p:txBody>
      </p:sp>
      <p:sp>
        <p:nvSpPr>
          <p:cNvPr id="15" name="TextBox 14"/>
          <p:cNvSpPr txBox="1"/>
          <p:nvPr/>
        </p:nvSpPr>
        <p:spPr>
          <a:xfrm>
            <a:off x="7862430" y="1473753"/>
            <a:ext cx="3249174" cy="738664"/>
          </a:xfrm>
          <a:prstGeom prst="rect">
            <a:avLst/>
          </a:prstGeom>
          <a:noFill/>
        </p:spPr>
        <p:txBody>
          <a:bodyPr wrap="square" lIns="91440" tIns="45720" rIns="91440" bIns="45720" rtlCol="0" anchor="t">
            <a:spAutoFit/>
          </a:bodyPr>
          <a:lstStyle/>
          <a:p>
            <a:r>
              <a:rPr lang="en-US" sz="4200"/>
              <a:t>Connections</a:t>
            </a:r>
          </a:p>
        </p:txBody>
      </p:sp>
    </p:spTree>
    <p:extLst>
      <p:ext uri="{BB962C8B-B14F-4D97-AF65-F5344CB8AC3E}">
        <p14:creationId xmlns:p14="http://schemas.microsoft.com/office/powerpoint/2010/main" val="200654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74473" y="756458"/>
            <a:ext cx="8178912" cy="5415742"/>
          </a:xfrm>
        </p:spPr>
        <p:txBody>
          <a:bodyPr vert="horz" lIns="91440" tIns="45720" rIns="91440" bIns="45720" rtlCol="0" anchor="t">
            <a:normAutofit/>
          </a:bodyPr>
          <a:lstStyle/>
          <a:p>
            <a:pPr marL="0" indent="0">
              <a:buNone/>
            </a:pPr>
            <a:r>
              <a:rPr lang="en-US" sz="4400"/>
              <a:t>What are your key points</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70975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27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pPr marL="0" indent="0">
              <a:buNone/>
            </a:pPr>
            <a:r>
              <a:rPr lang="en-US"/>
              <a:t>Additional Unused Slides Follow</a:t>
            </a:r>
          </a:p>
        </p:txBody>
      </p:sp>
    </p:spTree>
    <p:extLst>
      <p:ext uri="{BB962C8B-B14F-4D97-AF65-F5344CB8AC3E}">
        <p14:creationId xmlns:p14="http://schemas.microsoft.com/office/powerpoint/2010/main" val="382480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2"/>
          <p:cNvSpPr>
            <a:spLocks noGrp="1"/>
          </p:cNvSpPr>
          <p:nvPr>
            <p:ph type="body" idx="1"/>
          </p:nvPr>
        </p:nvSpPr>
        <p:spPr/>
        <p:txBody>
          <a:bodyPr>
            <a:normAutofit fontScale="62500" lnSpcReduction="20000"/>
          </a:bodyPr>
          <a:lstStyle/>
          <a:p>
            <a:pPr marL="0" indent="0" algn="ctr">
              <a:buNone/>
            </a:pPr>
            <a:r>
              <a:rPr lang="en-US" altLang="en-US" sz="9597"/>
              <a:t>Basics of Coaching </a:t>
            </a:r>
          </a:p>
        </p:txBody>
      </p:sp>
    </p:spTree>
    <p:extLst>
      <p:ext uri="{BB962C8B-B14F-4D97-AF65-F5344CB8AC3E}">
        <p14:creationId xmlns:p14="http://schemas.microsoft.com/office/powerpoint/2010/main" val="368884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93436" y="2133600"/>
            <a:ext cx="9782801" cy="5181600"/>
          </a:xfrm>
        </p:spPr>
        <p:txBody>
          <a:bodyPr vert="horz" lIns="91440" tIns="45720" rIns="91440" bIns="45720" rtlCol="0" anchor="t">
            <a:normAutofit/>
          </a:bodyPr>
          <a:lstStyle/>
          <a:p>
            <a:pPr marL="0" indent="0">
              <a:buNone/>
            </a:pPr>
            <a:r>
              <a:rPr lang="en-US" sz="5950"/>
              <a:t>How do children learn to tie their shoes?</a:t>
            </a:r>
          </a:p>
        </p:txBody>
      </p:sp>
    </p:spTree>
    <p:extLst>
      <p:ext uri="{BB962C8B-B14F-4D97-AF65-F5344CB8AC3E}">
        <p14:creationId xmlns:p14="http://schemas.microsoft.com/office/powerpoint/2010/main" val="37088716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lstStyle/>
          <a:p>
            <a:r>
              <a:rPr lang="en-US"/>
              <a:t>What is coaching? </a:t>
            </a:r>
          </a:p>
        </p:txBody>
      </p:sp>
      <p:sp>
        <p:nvSpPr>
          <p:cNvPr id="3" name="Content Placeholder 2"/>
          <p:cNvSpPr>
            <a:spLocks noGrp="1"/>
          </p:cNvSpPr>
          <p:nvPr>
            <p:ph idx="1"/>
          </p:nvPr>
        </p:nvSpPr>
        <p:spPr>
          <a:xfrm>
            <a:off x="989012" y="1239955"/>
            <a:ext cx="10387225" cy="4572000"/>
          </a:xfrm>
        </p:spPr>
        <p:txBody>
          <a:bodyPr>
            <a:normAutofit/>
          </a:bodyPr>
          <a:lstStyle/>
          <a:p>
            <a:pPr lvl="0"/>
            <a:r>
              <a:rPr lang="en-US" sz="3600"/>
              <a:t>Coaching is a direct intervention in an individual or team’s work process to help them improve effectiveness. </a:t>
            </a:r>
          </a:p>
          <a:p>
            <a:pPr lvl="0"/>
            <a:r>
              <a:rPr lang="en-US" sz="3600"/>
              <a:t>Coaching enables others to build their own capacity to act.</a:t>
            </a:r>
          </a:p>
          <a:p>
            <a:pPr lvl="0"/>
            <a:r>
              <a:rPr lang="en-US" sz="3600"/>
              <a:t>Coaching transforms  leaders from a relationship where someone else has external control to one where they focus on how to grow.</a:t>
            </a:r>
          </a:p>
          <a:p>
            <a:endParaRPr lang="en-US"/>
          </a:p>
        </p:txBody>
      </p:sp>
    </p:spTree>
    <p:extLst>
      <p:ext uri="{BB962C8B-B14F-4D97-AF65-F5344CB8AC3E}">
        <p14:creationId xmlns:p14="http://schemas.microsoft.com/office/powerpoint/2010/main" val="123631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a:t>Step 1 –  The </a:t>
            </a:r>
            <a:r>
              <a:rPr lang="en-US" err="1"/>
              <a:t>Coachee</a:t>
            </a:r>
            <a:r>
              <a:rPr lang="en-US"/>
              <a:t> is sharing what they want from their work (their goal) and then they share what is actually happening (Reality)</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22359080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989012" y="1294249"/>
            <a:ext cx="4129796" cy="3826247"/>
          </a:xfrm>
        </p:spPr>
        <p:txBody>
          <a:bodyPr>
            <a:normAutofit fontScale="85000" lnSpcReduction="20000"/>
          </a:bodyPr>
          <a:lstStyle/>
          <a:p>
            <a:pPr marL="0" indent="0">
              <a:buNone/>
            </a:pPr>
            <a:r>
              <a:rPr lang="en-US"/>
              <a:t>Step 2 –  You pick one of the three diagnoses</a:t>
            </a:r>
          </a:p>
          <a:p>
            <a:r>
              <a:rPr lang="en-US"/>
              <a:t>Motivational  - Heart Coaching aimed at enhancing motivation</a:t>
            </a:r>
          </a:p>
          <a:p>
            <a:r>
              <a:rPr lang="en-US"/>
              <a:t>Strategic – Head Coaching aimed at helping plan, evaluate, strategize </a:t>
            </a:r>
          </a:p>
          <a:p>
            <a:r>
              <a:rPr lang="en-US"/>
              <a:t>Skills-based – Hands  Coaching aimed at effective</a:t>
            </a:r>
          </a:p>
          <a:p>
            <a:endParaRPr lang="en-US"/>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pic>
        <p:nvPicPr>
          <p:cNvPr id="6" name="Picture 5">
            <a:extLst>
              <a:ext uri="{FF2B5EF4-FFF2-40B4-BE49-F238E27FC236}">
                <a16:creationId xmlns:a16="http://schemas.microsoft.com/office/drawing/2014/main" id="{84C3C407-34FC-413C-BE0C-750ECB05A375}"/>
              </a:ext>
            </a:extLst>
          </p:cNvPr>
          <p:cNvPicPr>
            <a:picLocks noChangeAspect="1"/>
          </p:cNvPicPr>
          <p:nvPr/>
        </p:nvPicPr>
        <p:blipFill rotWithShape="1">
          <a:blip r:embed="rId3"/>
          <a:srcRect l="2653" t="53696" r="51874" b="34966"/>
          <a:stretch/>
        </p:blipFill>
        <p:spPr>
          <a:xfrm>
            <a:off x="989012" y="4976507"/>
            <a:ext cx="4135177" cy="687363"/>
          </a:xfrm>
          <a:prstGeom prst="rect">
            <a:avLst/>
          </a:prstGeom>
        </p:spPr>
      </p:pic>
    </p:spTree>
    <p:extLst>
      <p:ext uri="{BB962C8B-B14F-4D97-AF65-F5344CB8AC3E}">
        <p14:creationId xmlns:p14="http://schemas.microsoft.com/office/powerpoint/2010/main" val="22287163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a:t>Step 3 –  Your diagnosis guides your practices through the Options portion of the </a:t>
            </a:r>
            <a:r>
              <a:rPr lang="en-US" err="1"/>
              <a:t>coachee</a:t>
            </a:r>
            <a:r>
              <a:rPr lang="en-US"/>
              <a:t> meeting. </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6865612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940-0545-49C6-FFF3-A64B78A271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BDE9F4-3516-1972-B752-97318F039306}"/>
              </a:ext>
            </a:extLst>
          </p:cNvPr>
          <p:cNvSpPr>
            <a:spLocks noGrp="1"/>
          </p:cNvSpPr>
          <p:nvPr>
            <p:ph idx="1"/>
          </p:nvPr>
        </p:nvSpPr>
        <p:spPr>
          <a:xfrm>
            <a:off x="1119892" y="1600200"/>
            <a:ext cx="3871817" cy="3826247"/>
          </a:xfrm>
        </p:spPr>
        <p:txBody>
          <a:bodyPr vert="horz" lIns="91440" tIns="45720" rIns="91440" bIns="45720" rtlCol="0" anchor="t">
            <a:normAutofit/>
          </a:bodyPr>
          <a:lstStyle/>
          <a:p>
            <a:pPr marL="0" indent="0">
              <a:buNone/>
            </a:pPr>
            <a:r>
              <a:rPr lang="en-US"/>
              <a:t>Step 4 –  </a:t>
            </a:r>
            <a:r>
              <a:rPr lang="en-US">
                <a:ea typeface="+mn-lt"/>
                <a:cs typeface="+mn-lt"/>
              </a:rPr>
              <a:t>Support coaches’ leadership growth by letting them lead the intervention, resisting the urge to step in, and using your observations to guide a thoughtful debrief.</a:t>
            </a:r>
            <a:endParaRPr lang="en-US"/>
          </a:p>
        </p:txBody>
      </p:sp>
      <p:pic>
        <p:nvPicPr>
          <p:cNvPr id="4" name="Picture 3">
            <a:extLst>
              <a:ext uri="{FF2B5EF4-FFF2-40B4-BE49-F238E27FC236}">
                <a16:creationId xmlns:a16="http://schemas.microsoft.com/office/drawing/2014/main" id="{BC79984B-3E0B-9131-9897-396465AF201B}"/>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6F89C31A-28EC-91D5-8823-199303A6156E}"/>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31494250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FAFB9-26F5-7EDB-3694-A32D43BCEE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267FA-8A56-0A29-A909-119779B00C9C}"/>
              </a:ext>
            </a:extLst>
          </p:cNvPr>
          <p:cNvSpPr>
            <a:spLocks noGrp="1"/>
          </p:cNvSpPr>
          <p:nvPr>
            <p:ph idx="1"/>
          </p:nvPr>
        </p:nvSpPr>
        <p:spPr>
          <a:xfrm>
            <a:off x="1119892" y="1600200"/>
            <a:ext cx="3871817" cy="3826247"/>
          </a:xfrm>
        </p:spPr>
        <p:txBody>
          <a:bodyPr vert="horz" lIns="91440" tIns="45720" rIns="91440" bIns="45720" rtlCol="0" anchor="t">
            <a:normAutofit fontScale="92500"/>
          </a:bodyPr>
          <a:lstStyle/>
          <a:p>
            <a:pPr marL="0" indent="0">
              <a:buNone/>
            </a:pPr>
            <a:r>
              <a:rPr lang="en-US"/>
              <a:t>Step 5 –  </a:t>
            </a:r>
            <a:r>
              <a:rPr lang="en-US">
                <a:ea typeface="+mn-lt"/>
                <a:cs typeface="+mn-lt"/>
              </a:rPr>
              <a:t>Facilitate reflection by asking coaches what went well, what challenged them, possible solutions, and next steps—then schedule regular check-ins to track progress, assess impact, and celebrate successes.</a:t>
            </a:r>
          </a:p>
        </p:txBody>
      </p:sp>
      <p:pic>
        <p:nvPicPr>
          <p:cNvPr id="4" name="Picture 3">
            <a:extLst>
              <a:ext uri="{FF2B5EF4-FFF2-40B4-BE49-F238E27FC236}">
                <a16:creationId xmlns:a16="http://schemas.microsoft.com/office/drawing/2014/main" id="{74F4E336-A680-4379-2467-DB9859C5D989}"/>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7FF6102A-7CD9-025B-464E-77B33C720275}"/>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12325406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FFFF00"/>
          </a:solidFill>
        </p:spPr>
        <p:txBody>
          <a:bodyPr/>
          <a:lstStyle/>
          <a:p>
            <a:r>
              <a:rPr lang="en-US"/>
              <a:t>MOVES ONLINE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75689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Craft of Coaching </a:t>
            </a:r>
          </a:p>
        </p:txBody>
      </p:sp>
      <p:sp>
        <p:nvSpPr>
          <p:cNvPr id="3" name="Content Placeholder 2"/>
          <p:cNvSpPr>
            <a:spLocks noGrp="1"/>
          </p:cNvSpPr>
          <p:nvPr>
            <p:ph idx="1"/>
          </p:nvPr>
        </p:nvSpPr>
        <p:spPr/>
        <p:txBody>
          <a:bodyPr>
            <a:normAutofit fontScale="92500" lnSpcReduction="10000"/>
          </a:bodyPr>
          <a:lstStyle/>
          <a:p>
            <a:r>
              <a:rPr lang="en-US" sz="4000"/>
              <a:t>Questions vs statements </a:t>
            </a:r>
          </a:p>
          <a:p>
            <a:r>
              <a:rPr lang="en-US" sz="4000" err="1"/>
              <a:t>Guideposting</a:t>
            </a:r>
            <a:r>
              <a:rPr lang="en-US" sz="4000"/>
              <a:t> </a:t>
            </a:r>
          </a:p>
          <a:p>
            <a:r>
              <a:rPr lang="en-US" sz="4000"/>
              <a:t>Emotional presence </a:t>
            </a:r>
          </a:p>
          <a:p>
            <a:r>
              <a:rPr lang="en-US" sz="4000"/>
              <a:t>Holding authority</a:t>
            </a:r>
          </a:p>
          <a:p>
            <a:r>
              <a:rPr lang="en-US" sz="4000"/>
              <a:t>Soccer vs ping pong. </a:t>
            </a:r>
          </a:p>
          <a:p>
            <a:r>
              <a:rPr lang="en-US" sz="4000"/>
              <a:t>Strategy is also a fundamental element of the craft -- that is, choosing which content area you will dive in on.</a:t>
            </a:r>
          </a:p>
        </p:txBody>
      </p:sp>
      <p:pic>
        <p:nvPicPr>
          <p:cNvPr id="5" name="Picture 4" descr="A colorful cloud of ink&#10;&#10;AI-generated content may be incorrect.">
            <a:extLst>
              <a:ext uri="{FF2B5EF4-FFF2-40B4-BE49-F238E27FC236}">
                <a16:creationId xmlns:a16="http://schemas.microsoft.com/office/drawing/2014/main" id="{915D2313-E6E2-E561-2E61-0EBBA7FDA02C}"/>
              </a:ext>
            </a:extLst>
          </p:cNvPr>
          <p:cNvPicPr>
            <a:picLocks noChangeAspect="1"/>
          </p:cNvPicPr>
          <p:nvPr/>
        </p:nvPicPr>
        <p:blipFill>
          <a:blip r:embed="rId2"/>
          <a:stretch>
            <a:fillRect/>
          </a:stretch>
        </p:blipFill>
        <p:spPr>
          <a:xfrm>
            <a:off x="768068" y="2281552"/>
            <a:ext cx="3898289" cy="3895985"/>
          </a:xfrm>
          <a:prstGeom prst="rect">
            <a:avLst/>
          </a:prstGeom>
        </p:spPr>
      </p:pic>
    </p:spTree>
    <p:extLst>
      <p:ext uri="{BB962C8B-B14F-4D97-AF65-F5344CB8AC3E}">
        <p14:creationId xmlns:p14="http://schemas.microsoft.com/office/powerpoint/2010/main" val="402822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vs. Statements</a:t>
            </a:r>
          </a:p>
        </p:txBody>
      </p:sp>
      <p:sp>
        <p:nvSpPr>
          <p:cNvPr id="3" name="Content Placeholder 2"/>
          <p:cNvSpPr>
            <a:spLocks noGrp="1"/>
          </p:cNvSpPr>
          <p:nvPr>
            <p:ph idx="1"/>
          </p:nvPr>
        </p:nvSpPr>
        <p:spPr/>
        <p:txBody>
          <a:bodyPr>
            <a:normAutofit/>
          </a:bodyPr>
          <a:lstStyle/>
          <a:p>
            <a:r>
              <a:rPr lang="en-US" sz="4400" i="1"/>
              <a:t>Why are questions important? </a:t>
            </a:r>
          </a:p>
          <a:p>
            <a:r>
              <a:rPr lang="en-US" sz="4400" i="1"/>
              <a:t>What do questions do for the </a:t>
            </a:r>
            <a:r>
              <a:rPr lang="en-US" sz="4400" i="1" err="1"/>
              <a:t>coachee</a:t>
            </a:r>
            <a:r>
              <a:rPr lang="en-US" sz="4400" i="1"/>
              <a:t> that statements can’t? </a:t>
            </a:r>
          </a:p>
          <a:p>
            <a:r>
              <a:rPr lang="en-US" sz="4400" i="1"/>
              <a:t>How might you as a coach strategically use questions to your advantage? </a:t>
            </a:r>
            <a:endParaRPr lang="en-US" sz="4400"/>
          </a:p>
        </p:txBody>
      </p:sp>
    </p:spTree>
    <p:extLst>
      <p:ext uri="{BB962C8B-B14F-4D97-AF65-F5344CB8AC3E}">
        <p14:creationId xmlns:p14="http://schemas.microsoft.com/office/powerpoint/2010/main" val="466343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err="1"/>
              <a:t>Guideposting</a:t>
            </a:r>
            <a:r>
              <a:rPr lang="en-US"/>
              <a:t> </a:t>
            </a:r>
          </a:p>
        </p:txBody>
      </p:sp>
      <p:sp>
        <p:nvSpPr>
          <p:cNvPr id="3" name="Content Placeholder 2"/>
          <p:cNvSpPr>
            <a:spLocks noGrp="1"/>
          </p:cNvSpPr>
          <p:nvPr>
            <p:ph idx="1"/>
          </p:nvPr>
        </p:nvSpPr>
        <p:spPr>
          <a:xfrm>
            <a:off x="1593436" y="1066801"/>
            <a:ext cx="9782801" cy="5105399"/>
          </a:xfrm>
        </p:spPr>
        <p:txBody>
          <a:bodyPr>
            <a:normAutofit/>
          </a:bodyPr>
          <a:lstStyle/>
          <a:p>
            <a:r>
              <a:rPr lang="en-US" sz="6000"/>
              <a:t>Let’s the </a:t>
            </a:r>
            <a:r>
              <a:rPr lang="en-US" sz="6000" err="1"/>
              <a:t>coachee</a:t>
            </a:r>
            <a:r>
              <a:rPr lang="en-US" sz="6000"/>
              <a:t> know where they are going before they get there</a:t>
            </a:r>
          </a:p>
          <a:p>
            <a:r>
              <a:rPr lang="en-US" sz="6000"/>
              <a:t>Be explicit about what you are intervening on</a:t>
            </a:r>
          </a:p>
        </p:txBody>
      </p:sp>
    </p:spTree>
    <p:extLst>
      <p:ext uri="{BB962C8B-B14F-4D97-AF65-F5344CB8AC3E}">
        <p14:creationId xmlns:p14="http://schemas.microsoft.com/office/powerpoint/2010/main" val="282423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Emotional Presence</a:t>
            </a:r>
          </a:p>
        </p:txBody>
      </p:sp>
      <p:sp>
        <p:nvSpPr>
          <p:cNvPr id="3" name="Content Placeholder 2"/>
          <p:cNvSpPr>
            <a:spLocks noGrp="1"/>
          </p:cNvSpPr>
          <p:nvPr>
            <p:ph idx="1"/>
          </p:nvPr>
        </p:nvSpPr>
        <p:spPr/>
        <p:txBody>
          <a:bodyPr>
            <a:normAutofit/>
          </a:bodyPr>
          <a:lstStyle/>
          <a:p>
            <a:r>
              <a:rPr lang="en-US" sz="5400"/>
              <a:t>Coach modeling vulnerability in their own campaign work</a:t>
            </a:r>
          </a:p>
          <a:p>
            <a:r>
              <a:rPr lang="en-US" sz="5400"/>
              <a:t>Holding tensions in a productive way so that learning can happen</a:t>
            </a:r>
          </a:p>
        </p:txBody>
      </p:sp>
    </p:spTree>
    <p:extLst>
      <p:ext uri="{BB962C8B-B14F-4D97-AF65-F5344CB8AC3E}">
        <p14:creationId xmlns:p14="http://schemas.microsoft.com/office/powerpoint/2010/main" val="338617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Holding Authority</a:t>
            </a:r>
          </a:p>
        </p:txBody>
      </p:sp>
      <p:sp>
        <p:nvSpPr>
          <p:cNvPr id="3" name="Content Placeholder 2"/>
          <p:cNvSpPr>
            <a:spLocks noGrp="1"/>
          </p:cNvSpPr>
          <p:nvPr>
            <p:ph idx="1"/>
          </p:nvPr>
        </p:nvSpPr>
        <p:spPr/>
        <p:txBody>
          <a:bodyPr>
            <a:normAutofit/>
          </a:bodyPr>
          <a:lstStyle/>
          <a:p>
            <a:r>
              <a:rPr lang="en-US" sz="5400"/>
              <a:t>Tight leadership and focus</a:t>
            </a:r>
          </a:p>
          <a:p>
            <a:r>
              <a:rPr lang="en-US" sz="5400"/>
              <a:t>Your role is to challenge AND support</a:t>
            </a:r>
          </a:p>
          <a:p>
            <a:r>
              <a:rPr lang="en-US" sz="5400"/>
              <a:t>Keep time</a:t>
            </a:r>
          </a:p>
          <a:p>
            <a:r>
              <a:rPr lang="en-US" sz="5400"/>
              <a:t>Hold </a:t>
            </a:r>
            <a:r>
              <a:rPr lang="en-US" sz="5400" err="1"/>
              <a:t>coachee</a:t>
            </a:r>
            <a:r>
              <a:rPr lang="en-US" sz="5400"/>
              <a:t> accountable</a:t>
            </a:r>
          </a:p>
        </p:txBody>
      </p:sp>
    </p:spTree>
    <p:extLst>
      <p:ext uri="{BB962C8B-B14F-4D97-AF65-F5344CB8AC3E}">
        <p14:creationId xmlns:p14="http://schemas.microsoft.com/office/powerpoint/2010/main" val="2607908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3291-67A7-E912-EB75-30C4527B6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F8FDC-BEFB-0D0A-51C3-24FAD338215C}"/>
              </a:ext>
            </a:extLst>
          </p:cNvPr>
          <p:cNvSpPr>
            <a:spLocks noGrp="1"/>
          </p:cNvSpPr>
          <p:nvPr>
            <p:ph type="title"/>
          </p:nvPr>
        </p:nvSpPr>
        <p:spPr/>
        <p:txBody>
          <a:bodyPr/>
          <a:lstStyle/>
          <a:p>
            <a:r>
              <a:rPr lang="en-US" sz="3700">
                <a:solidFill>
                  <a:srgbClr val="465562"/>
                </a:solidFill>
              </a:rPr>
              <a:t>Soccer vs ping pong</a:t>
            </a:r>
            <a:endParaRPr lang="en-US"/>
          </a:p>
        </p:txBody>
      </p:sp>
      <p:sp>
        <p:nvSpPr>
          <p:cNvPr id="3" name="Content Placeholder 2">
            <a:extLst>
              <a:ext uri="{FF2B5EF4-FFF2-40B4-BE49-F238E27FC236}">
                <a16:creationId xmlns:a16="http://schemas.microsoft.com/office/drawing/2014/main" id="{746A1D21-4E2E-5273-AD31-1F2A0112FBD5}"/>
              </a:ext>
            </a:extLst>
          </p:cNvPr>
          <p:cNvSpPr>
            <a:spLocks noGrp="1"/>
          </p:cNvSpPr>
          <p:nvPr>
            <p:ph idx="1"/>
          </p:nvPr>
        </p:nvSpPr>
        <p:spPr>
          <a:xfrm>
            <a:off x="1593436" y="1414941"/>
            <a:ext cx="9782801" cy="4572000"/>
          </a:xfrm>
        </p:spPr>
        <p:txBody>
          <a:bodyPr vert="horz" lIns="91440" tIns="45720" rIns="91440" bIns="45720" rtlCol="0" anchor="t">
            <a:noAutofit/>
          </a:bodyPr>
          <a:lstStyle/>
          <a:p>
            <a:pPr marL="246380" indent="-246380"/>
            <a:r>
              <a:rPr lang="en-US" sz="3100" b="1">
                <a:ea typeface="+mn-lt"/>
                <a:cs typeface="+mn-lt"/>
              </a:rPr>
              <a:t>Soccer = Group Facilitation</a:t>
            </a:r>
            <a:r>
              <a:rPr lang="en-US" sz="3100">
                <a:ea typeface="+mn-lt"/>
                <a:cs typeface="+mn-lt"/>
              </a:rPr>
              <a:t>: Engage the whole group to reflect, resonate, and coach one another.</a:t>
            </a:r>
            <a:endParaRPr lang="en-US" sz="3100"/>
          </a:p>
          <a:p>
            <a:pPr marL="246380" indent="-246380"/>
            <a:r>
              <a:rPr lang="en-US" sz="3100" b="1">
                <a:ea typeface="+mn-lt"/>
                <a:cs typeface="+mn-lt"/>
              </a:rPr>
              <a:t>Ping Pong = One-on-One Deep Dive</a:t>
            </a:r>
            <a:r>
              <a:rPr lang="en-US" sz="3100">
                <a:ea typeface="+mn-lt"/>
                <a:cs typeface="+mn-lt"/>
              </a:rPr>
              <a:t>: Use focused back-and-forth to explore vulnerability or key insights with the </a:t>
            </a:r>
            <a:r>
              <a:rPr lang="en-US" sz="3100" err="1">
                <a:ea typeface="+mn-lt"/>
                <a:cs typeface="+mn-lt"/>
              </a:rPr>
              <a:t>coachee</a:t>
            </a:r>
            <a:r>
              <a:rPr lang="en-US" sz="3100">
                <a:ea typeface="+mn-lt"/>
                <a:cs typeface="+mn-lt"/>
              </a:rPr>
              <a:t>.</a:t>
            </a:r>
            <a:endParaRPr lang="en-US" sz="3100"/>
          </a:p>
          <a:p>
            <a:pPr marL="246380" indent="-246380"/>
            <a:r>
              <a:rPr lang="en-US" sz="3100" b="1">
                <a:ea typeface="+mn-lt"/>
                <a:cs typeface="+mn-lt"/>
              </a:rPr>
              <a:t>Be Intentional</a:t>
            </a:r>
            <a:r>
              <a:rPr lang="en-US" sz="3100">
                <a:ea typeface="+mn-lt"/>
                <a:cs typeface="+mn-lt"/>
              </a:rPr>
              <a:t>: Use clear, purposeful questions to guide group (soccer) time effectively.</a:t>
            </a:r>
            <a:endParaRPr lang="en-US" sz="3100"/>
          </a:p>
          <a:p>
            <a:pPr marL="246380" indent="-246380"/>
            <a:r>
              <a:rPr lang="en-US" sz="3100" b="1">
                <a:ea typeface="+mn-lt"/>
                <a:cs typeface="+mn-lt"/>
              </a:rPr>
              <a:t>Balance Both</a:t>
            </a:r>
            <a:r>
              <a:rPr lang="en-US" sz="3100">
                <a:ea typeface="+mn-lt"/>
                <a:cs typeface="+mn-lt"/>
              </a:rPr>
              <a:t>: Strategically alternate between soccer and ping pong to maximize group learning and individual growth.</a:t>
            </a:r>
            <a:endParaRPr lang="en-US" sz="3100"/>
          </a:p>
        </p:txBody>
      </p:sp>
    </p:spTree>
    <p:extLst>
      <p:ext uri="{BB962C8B-B14F-4D97-AF65-F5344CB8AC3E}">
        <p14:creationId xmlns:p14="http://schemas.microsoft.com/office/powerpoint/2010/main" val="3725748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2139598"/>
            <a:ext cx="3293422" cy="2334883"/>
          </a:xfrm>
        </p:spPr>
        <p:txBody>
          <a:bodyPr>
            <a:noAutofit/>
          </a:bodyPr>
          <a:lstStyle/>
          <a:p>
            <a:r>
              <a:rPr lang="en-US" sz="4000"/>
              <a:t>Within each of these Craft are Techniques</a:t>
            </a:r>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4000"/>
              <a:t>Active Listening</a:t>
            </a:r>
          </a:p>
          <a:p>
            <a:pPr marL="246380" indent="-246380"/>
            <a:r>
              <a:rPr lang="en-US" sz="4000"/>
              <a:t>Mirroring – Reflecting Back</a:t>
            </a:r>
          </a:p>
          <a:p>
            <a:pPr marL="246380" indent="-246380"/>
            <a:r>
              <a:rPr lang="en-US" sz="4000"/>
              <a:t>Debriefing - Summarizing and Restarting</a:t>
            </a:r>
          </a:p>
          <a:p>
            <a:pPr marL="246380" indent="-246380"/>
            <a:r>
              <a:rPr lang="en-US" sz="4000"/>
              <a:t>The Art of Questions</a:t>
            </a:r>
          </a:p>
          <a:p>
            <a:pPr marL="246380" indent="-246380"/>
            <a:r>
              <a:rPr lang="en-US" sz="4000"/>
              <a:t>Coaching Across Differences</a:t>
            </a:r>
          </a:p>
        </p:txBody>
      </p:sp>
    </p:spTree>
    <p:extLst>
      <p:ext uri="{BB962C8B-B14F-4D97-AF65-F5344CB8AC3E}">
        <p14:creationId xmlns:p14="http://schemas.microsoft.com/office/powerpoint/2010/main" val="214237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Active Listening</a:t>
            </a:r>
          </a:p>
        </p:txBody>
      </p:sp>
      <p:sp>
        <p:nvSpPr>
          <p:cNvPr id="3" name="Content Placeholder 2"/>
          <p:cNvSpPr>
            <a:spLocks noGrp="1"/>
          </p:cNvSpPr>
          <p:nvPr>
            <p:ph idx="1"/>
          </p:nvPr>
        </p:nvSpPr>
        <p:spPr/>
        <p:txBody>
          <a:bodyPr>
            <a:normAutofit/>
          </a:bodyPr>
          <a:lstStyle/>
          <a:p>
            <a:r>
              <a:rPr lang="en-US" sz="5400"/>
              <a:t>Pro-actively look and listen for what someone else is trying to communicate, while trying not to project our own thoughts and expectations onto them.</a:t>
            </a:r>
          </a:p>
        </p:txBody>
      </p:sp>
    </p:spTree>
    <p:extLst>
      <p:ext uri="{BB962C8B-B14F-4D97-AF65-F5344CB8AC3E}">
        <p14:creationId xmlns:p14="http://schemas.microsoft.com/office/powerpoint/2010/main" val="71153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Mirroring – Reflecting Back</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sz="5400"/>
              <a:t>Mirroring is the technique of reflecting back the EXACT WORDS that the </a:t>
            </a:r>
            <a:r>
              <a:rPr lang="en-US" sz="5400" err="1"/>
              <a:t>coachee</a:t>
            </a:r>
            <a:r>
              <a:rPr lang="en-US" sz="5400"/>
              <a:t> has just said and then leaving a room for silence.</a:t>
            </a:r>
          </a:p>
        </p:txBody>
      </p:sp>
    </p:spTree>
    <p:extLst>
      <p:ext uri="{BB962C8B-B14F-4D97-AF65-F5344CB8AC3E}">
        <p14:creationId xmlns:p14="http://schemas.microsoft.com/office/powerpoint/2010/main" val="111780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Debriefing: Summarizing and Restating</a:t>
            </a:r>
          </a:p>
        </p:txBody>
      </p:sp>
      <p:sp>
        <p:nvSpPr>
          <p:cNvPr id="3" name="Content Placeholder 2"/>
          <p:cNvSpPr>
            <a:spLocks noGrp="1"/>
          </p:cNvSpPr>
          <p:nvPr>
            <p:ph idx="1"/>
          </p:nvPr>
        </p:nvSpPr>
        <p:spPr/>
        <p:txBody>
          <a:bodyPr>
            <a:normAutofit lnSpcReduction="10000"/>
          </a:bodyPr>
          <a:lstStyle/>
          <a:p>
            <a:r>
              <a:rPr lang="en-US" sz="4000"/>
              <a:t>After listening to someone we can offer them a short summary of what we’ve heard.</a:t>
            </a:r>
          </a:p>
          <a:p>
            <a:pPr lvl="0"/>
            <a:r>
              <a:rPr lang="en-US" sz="4000"/>
              <a:t>Boil things down into one or two short sentences.</a:t>
            </a:r>
          </a:p>
          <a:p>
            <a:pPr lvl="0"/>
            <a:r>
              <a:rPr lang="en-US" sz="4000"/>
              <a:t>This is essential if your summary is intended to clarify the situation and move a discussion on.</a:t>
            </a:r>
          </a:p>
          <a:p>
            <a:endParaRPr lang="en-US" sz="4000"/>
          </a:p>
        </p:txBody>
      </p:sp>
    </p:spTree>
    <p:extLst>
      <p:ext uri="{BB962C8B-B14F-4D97-AF65-F5344CB8AC3E}">
        <p14:creationId xmlns:p14="http://schemas.microsoft.com/office/powerpoint/2010/main" val="3579175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Art of Questions</a:t>
            </a:r>
          </a:p>
        </p:txBody>
      </p:sp>
      <p:sp>
        <p:nvSpPr>
          <p:cNvPr id="3" name="Content Placeholder 2"/>
          <p:cNvSpPr>
            <a:spLocks noGrp="1"/>
          </p:cNvSpPr>
          <p:nvPr>
            <p:ph idx="1"/>
          </p:nvPr>
        </p:nvSpPr>
        <p:spPr/>
        <p:txBody>
          <a:bodyPr>
            <a:normAutofit/>
          </a:bodyPr>
          <a:lstStyle/>
          <a:p>
            <a:r>
              <a:rPr lang="en-US" sz="4400"/>
              <a:t>Open</a:t>
            </a:r>
          </a:p>
          <a:p>
            <a:r>
              <a:rPr lang="en-US" sz="4400"/>
              <a:t>Closed</a:t>
            </a:r>
          </a:p>
          <a:p>
            <a:r>
              <a:rPr lang="en-US" sz="4400"/>
              <a:t>Probing</a:t>
            </a:r>
          </a:p>
          <a:p>
            <a:r>
              <a:rPr lang="en-US" sz="4400" err="1"/>
              <a:t>Funnelling</a:t>
            </a:r>
            <a:endParaRPr lang="en-US" sz="4400"/>
          </a:p>
          <a:p>
            <a:r>
              <a:rPr lang="en-US" sz="4400"/>
              <a:t>Appreciative Inquiry</a:t>
            </a:r>
          </a:p>
          <a:p>
            <a:r>
              <a:rPr lang="en-US" sz="4400"/>
              <a:t>Reality Check</a:t>
            </a:r>
          </a:p>
          <a:p>
            <a:r>
              <a:rPr lang="en-US" sz="4400"/>
              <a:t>What if</a:t>
            </a:r>
          </a:p>
          <a:p>
            <a:endParaRPr lang="en-US" sz="4400"/>
          </a:p>
        </p:txBody>
      </p:sp>
      <p:sp>
        <p:nvSpPr>
          <p:cNvPr id="4" name="Text Placeholder 3"/>
          <p:cNvSpPr>
            <a:spLocks noGrp="1"/>
          </p:cNvSpPr>
          <p:nvPr>
            <p:ph type="body" sz="half" idx="2"/>
          </p:nvPr>
        </p:nvSpPr>
        <p:spPr/>
        <p:txBody>
          <a:bodyPr/>
          <a:lstStyle/>
          <a:p>
            <a:endParaRPr lang="en-US"/>
          </a:p>
        </p:txBody>
      </p:sp>
      <p:pic>
        <p:nvPicPr>
          <p:cNvPr id="5" name="Picture 4" descr="A group of people raising their hands&#10;&#10;AI-generated content may be incorrect.">
            <a:extLst>
              <a:ext uri="{FF2B5EF4-FFF2-40B4-BE49-F238E27FC236}">
                <a16:creationId xmlns:a16="http://schemas.microsoft.com/office/drawing/2014/main" id="{EAF30CA6-324B-A64B-2CB0-3136ACA45BF3}"/>
              </a:ext>
            </a:extLst>
          </p:cNvPr>
          <p:cNvPicPr>
            <a:picLocks noChangeAspect="1"/>
          </p:cNvPicPr>
          <p:nvPr/>
        </p:nvPicPr>
        <p:blipFill>
          <a:blip r:embed="rId2"/>
          <a:stretch>
            <a:fillRect/>
          </a:stretch>
        </p:blipFill>
        <p:spPr>
          <a:xfrm>
            <a:off x="883158" y="2746138"/>
            <a:ext cx="3674294" cy="2501661"/>
          </a:xfrm>
          <a:prstGeom prst="rect">
            <a:avLst/>
          </a:prstGeom>
        </p:spPr>
      </p:pic>
    </p:spTree>
    <p:extLst>
      <p:ext uri="{BB962C8B-B14F-4D97-AF65-F5344CB8AC3E}">
        <p14:creationId xmlns:p14="http://schemas.microsoft.com/office/powerpoint/2010/main" val="411513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Open Questions</a:t>
            </a:r>
          </a:p>
        </p:txBody>
      </p:sp>
      <p:sp>
        <p:nvSpPr>
          <p:cNvPr id="3" name="Content Placeholder 2"/>
          <p:cNvSpPr>
            <a:spLocks noGrp="1"/>
          </p:cNvSpPr>
          <p:nvPr>
            <p:ph idx="1"/>
          </p:nvPr>
        </p:nvSpPr>
        <p:spPr/>
        <p:txBody>
          <a:bodyPr>
            <a:normAutofit/>
          </a:bodyPr>
          <a:lstStyle/>
          <a:p>
            <a:pPr lvl="0"/>
            <a:r>
              <a:rPr lang="en-US" sz="4400"/>
              <a:t>Longer reasoning or answers.</a:t>
            </a:r>
          </a:p>
          <a:p>
            <a:pPr lvl="0"/>
            <a:r>
              <a:rPr lang="en-US" sz="4400"/>
              <a:t>TED: Tell, Explain, Describe.</a:t>
            </a:r>
          </a:p>
          <a:p>
            <a:pPr lvl="0"/>
            <a:r>
              <a:rPr lang="en-US" sz="4400"/>
              <a:t>Good for:</a:t>
            </a:r>
          </a:p>
          <a:p>
            <a:pPr lvl="1"/>
            <a:r>
              <a:rPr lang="en-US" sz="4000"/>
              <a:t>Open conversation</a:t>
            </a:r>
          </a:p>
          <a:p>
            <a:pPr lvl="1"/>
            <a:r>
              <a:rPr lang="en-US" sz="4000"/>
              <a:t>Detail</a:t>
            </a:r>
          </a:p>
          <a:p>
            <a:pPr lvl="1"/>
            <a:r>
              <a:rPr lang="en-US" sz="4000"/>
              <a:t>Opinions, issues or experience</a:t>
            </a:r>
          </a:p>
          <a:p>
            <a:endParaRPr lang="en-US" sz="4400"/>
          </a:p>
        </p:txBody>
      </p:sp>
    </p:spTree>
    <p:extLst>
      <p:ext uri="{BB962C8B-B14F-4D97-AF65-F5344CB8AC3E}">
        <p14:creationId xmlns:p14="http://schemas.microsoft.com/office/powerpoint/2010/main" val="218022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Closed Questions</a:t>
            </a:r>
          </a:p>
        </p:txBody>
      </p:sp>
      <p:sp>
        <p:nvSpPr>
          <p:cNvPr id="3" name="Content Placeholder 2"/>
          <p:cNvSpPr>
            <a:spLocks noGrp="1"/>
          </p:cNvSpPr>
          <p:nvPr>
            <p:ph idx="1"/>
          </p:nvPr>
        </p:nvSpPr>
        <p:spPr/>
        <p:txBody>
          <a:bodyPr>
            <a:normAutofit lnSpcReduction="10000"/>
          </a:bodyPr>
          <a:lstStyle/>
          <a:p>
            <a:r>
              <a:rPr lang="en-US" sz="3600"/>
              <a:t>Reduces options so as to receive a single word or very short, factual answer.</a:t>
            </a:r>
          </a:p>
          <a:p>
            <a:pPr lvl="0"/>
            <a:r>
              <a:rPr lang="en-US" sz="3600"/>
              <a:t>Best avoided when a conversation is in full flow.</a:t>
            </a:r>
          </a:p>
          <a:p>
            <a:pPr lvl="0"/>
            <a:r>
              <a:rPr lang="en-US" sz="3600"/>
              <a:t>Good for:</a:t>
            </a:r>
          </a:p>
          <a:p>
            <a:pPr lvl="1"/>
            <a:r>
              <a:rPr lang="en-US" sz="3200"/>
              <a:t>Check understanding.</a:t>
            </a:r>
          </a:p>
          <a:p>
            <a:pPr lvl="1"/>
            <a:r>
              <a:rPr lang="en-US" sz="3200"/>
              <a:t>Concluding i.e. a discussion.</a:t>
            </a:r>
          </a:p>
          <a:p>
            <a:r>
              <a:rPr lang="en-US" sz="3600"/>
              <a:t>Setting a frame i.e. Introducing an Issue</a:t>
            </a:r>
          </a:p>
        </p:txBody>
      </p:sp>
    </p:spTree>
    <p:extLst>
      <p:ext uri="{BB962C8B-B14F-4D97-AF65-F5344CB8AC3E}">
        <p14:creationId xmlns:p14="http://schemas.microsoft.com/office/powerpoint/2010/main" val="426974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Probing</a:t>
            </a:r>
          </a:p>
        </p:txBody>
      </p:sp>
      <p:sp>
        <p:nvSpPr>
          <p:cNvPr id="3" name="Content Placeholder 2"/>
          <p:cNvSpPr>
            <a:spLocks noGrp="1"/>
          </p:cNvSpPr>
          <p:nvPr>
            <p:ph idx="1"/>
          </p:nvPr>
        </p:nvSpPr>
        <p:spPr/>
        <p:txBody>
          <a:bodyPr>
            <a:normAutofit/>
          </a:bodyPr>
          <a:lstStyle/>
          <a:p>
            <a:r>
              <a:rPr lang="en-US" sz="4800"/>
              <a:t>Two step process:</a:t>
            </a:r>
          </a:p>
          <a:p>
            <a:r>
              <a:rPr lang="en-US" sz="4800"/>
              <a:t>1. Limiting scope (Let’s talk about that item)</a:t>
            </a:r>
            <a:br>
              <a:rPr lang="en-US" sz="4800"/>
            </a:br>
            <a:r>
              <a:rPr lang="en-US" sz="4800"/>
              <a:t>2. Asking an open question within that scope. (Why do you think …) </a:t>
            </a:r>
          </a:p>
          <a:p>
            <a:endParaRPr lang="en-US" sz="4800"/>
          </a:p>
        </p:txBody>
      </p:sp>
    </p:spTree>
    <p:extLst>
      <p:ext uri="{BB962C8B-B14F-4D97-AF65-F5344CB8AC3E}">
        <p14:creationId xmlns:p14="http://schemas.microsoft.com/office/powerpoint/2010/main" val="43390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Funnelling</a:t>
            </a:r>
            <a:endParaRPr lang="en-US"/>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3700"/>
              <a:t>Refers to a sequence of specific questions that narrows down to a specific answer:</a:t>
            </a:r>
          </a:p>
          <a:p>
            <a:pPr marL="246380" lvl="0" indent="-246380"/>
            <a:r>
              <a:rPr lang="en-US" sz="3700"/>
              <a:t>What, where, with whom, why, when (often with use if some closed questions).</a:t>
            </a:r>
          </a:p>
          <a:p>
            <a:pPr marL="246380" lvl="0" indent="-246380"/>
            <a:r>
              <a:rPr lang="en-US" sz="3700"/>
              <a:t>Refers to more of a sequence of questions</a:t>
            </a:r>
          </a:p>
          <a:p>
            <a:pPr marL="246380" lvl="0" indent="-246380"/>
            <a:r>
              <a:rPr lang="en-US" sz="3700"/>
              <a:t>Great for Root Cause Analysis (5 Whys)</a:t>
            </a:r>
          </a:p>
          <a:p>
            <a:pPr marL="246380" indent="-246380"/>
            <a:endParaRPr lang="en-US" sz="3700"/>
          </a:p>
        </p:txBody>
      </p:sp>
    </p:spTree>
    <p:extLst>
      <p:ext uri="{BB962C8B-B14F-4D97-AF65-F5344CB8AC3E}">
        <p14:creationId xmlns:p14="http://schemas.microsoft.com/office/powerpoint/2010/main" val="400017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Appreciative Inquiry</a:t>
            </a:r>
          </a:p>
        </p:txBody>
      </p:sp>
      <p:sp>
        <p:nvSpPr>
          <p:cNvPr id="3" name="Content Placeholder 2"/>
          <p:cNvSpPr>
            <a:spLocks noGrp="1"/>
          </p:cNvSpPr>
          <p:nvPr>
            <p:ph idx="1"/>
          </p:nvPr>
        </p:nvSpPr>
        <p:spPr/>
        <p:txBody>
          <a:bodyPr>
            <a:normAutofit fontScale="92500"/>
          </a:bodyPr>
          <a:lstStyle/>
          <a:p>
            <a:r>
              <a:rPr lang="en-US" sz="3200"/>
              <a:t>Ask questions based on people’s own experience like:</a:t>
            </a:r>
          </a:p>
          <a:p>
            <a:pPr lvl="0"/>
            <a:r>
              <a:rPr lang="en-US" sz="3200"/>
              <a:t>What have you experienced before that worked?</a:t>
            </a:r>
          </a:p>
          <a:p>
            <a:pPr lvl="0"/>
            <a:r>
              <a:rPr lang="en-US" sz="3200"/>
              <a:t>What successes have you experienced ?</a:t>
            </a:r>
          </a:p>
          <a:p>
            <a:pPr lvl="0"/>
            <a:r>
              <a:rPr lang="en-US" sz="3200"/>
              <a:t>Have you experienced a similar situation before? How was it?</a:t>
            </a:r>
          </a:p>
          <a:p>
            <a:pPr lvl="0"/>
            <a:r>
              <a:rPr lang="en-US" sz="3200"/>
              <a:t>If you are to give yourself an advice, what would it be?</a:t>
            </a:r>
          </a:p>
          <a:p>
            <a:pPr lvl="0"/>
            <a:r>
              <a:rPr lang="en-US" sz="3200"/>
              <a:t>From where do you get the courage and patience to continue?</a:t>
            </a:r>
          </a:p>
          <a:p>
            <a:endParaRPr lang="en-US" sz="3200"/>
          </a:p>
        </p:txBody>
      </p:sp>
    </p:spTree>
    <p:extLst>
      <p:ext uri="{BB962C8B-B14F-4D97-AF65-F5344CB8AC3E}">
        <p14:creationId xmlns:p14="http://schemas.microsoft.com/office/powerpoint/2010/main" val="4201964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Reality Check</a:t>
            </a:r>
          </a:p>
        </p:txBody>
      </p:sp>
      <p:sp>
        <p:nvSpPr>
          <p:cNvPr id="3" name="Content Placeholder 2"/>
          <p:cNvSpPr>
            <a:spLocks noGrp="1"/>
          </p:cNvSpPr>
          <p:nvPr>
            <p:ph idx="1"/>
          </p:nvPr>
        </p:nvSpPr>
        <p:spPr/>
        <p:txBody>
          <a:bodyPr>
            <a:normAutofit/>
          </a:bodyPr>
          <a:lstStyle/>
          <a:p>
            <a:r>
              <a:rPr lang="en-US" sz="3600"/>
              <a:t>Coaching questions that helps better evaluate the situation accurately </a:t>
            </a:r>
          </a:p>
          <a:p>
            <a:r>
              <a:rPr lang="en-US" sz="3600"/>
              <a:t>Questions that can put numbers on challenges and measure quantitatively and not just qualitatively.</a:t>
            </a:r>
          </a:p>
          <a:p>
            <a:r>
              <a:rPr lang="en-US" sz="3600"/>
              <a:t>Questions that can shed light on the half full of the cup to see the positive side not just the challenge to enable possibilities of solutions </a:t>
            </a:r>
          </a:p>
          <a:p>
            <a:endParaRPr lang="en-US" sz="3600"/>
          </a:p>
          <a:p>
            <a:endParaRPr lang="en-US" sz="3600"/>
          </a:p>
        </p:txBody>
      </p:sp>
    </p:spTree>
    <p:extLst>
      <p:ext uri="{BB962C8B-B14F-4D97-AF65-F5344CB8AC3E}">
        <p14:creationId xmlns:p14="http://schemas.microsoft.com/office/powerpoint/2010/main" val="3436427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if questions</a:t>
            </a:r>
          </a:p>
        </p:txBody>
      </p:sp>
      <p:sp>
        <p:nvSpPr>
          <p:cNvPr id="3" name="Content Placeholder 2"/>
          <p:cNvSpPr>
            <a:spLocks noGrp="1"/>
          </p:cNvSpPr>
          <p:nvPr>
            <p:ph idx="1"/>
          </p:nvPr>
        </p:nvSpPr>
        <p:spPr/>
        <p:txBody>
          <a:bodyPr>
            <a:normAutofit/>
          </a:bodyPr>
          <a:lstStyle/>
          <a:p>
            <a:r>
              <a:rPr lang="en-US" sz="6600"/>
              <a:t>What if questions open a light of possibility </a:t>
            </a:r>
          </a:p>
        </p:txBody>
      </p:sp>
    </p:spTree>
    <p:extLst>
      <p:ext uri="{BB962C8B-B14F-4D97-AF65-F5344CB8AC3E}">
        <p14:creationId xmlns:p14="http://schemas.microsoft.com/office/powerpoint/2010/main" val="320835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042" y="-304800"/>
            <a:ext cx="9782801" cy="1239837"/>
          </a:xfrm>
        </p:spPr>
        <p:txBody>
          <a:bodyPr/>
          <a:lstStyle/>
          <a:p>
            <a:r>
              <a:rPr lang="en-US"/>
              <a:t>Coaching Across Differences</a:t>
            </a:r>
          </a:p>
        </p:txBody>
      </p:sp>
      <p:sp>
        <p:nvSpPr>
          <p:cNvPr id="3" name="Content Placeholder 2"/>
          <p:cNvSpPr>
            <a:spLocks noGrp="1"/>
          </p:cNvSpPr>
          <p:nvPr>
            <p:ph idx="1"/>
          </p:nvPr>
        </p:nvSpPr>
        <p:spPr>
          <a:xfrm>
            <a:off x="6348346" y="1826042"/>
            <a:ext cx="5384866" cy="4350205"/>
          </a:xfrm>
        </p:spPr>
        <p:txBody>
          <a:bodyPr vert="horz" lIns="91440" tIns="45720" rIns="91440" bIns="45720" rtlCol="0" anchor="t">
            <a:normAutofit/>
          </a:bodyPr>
          <a:lstStyle/>
          <a:p>
            <a:pPr marL="0" indent="0">
              <a:buNone/>
            </a:pPr>
            <a:r>
              <a:rPr lang="en-US" sz="3950"/>
              <a:t>1. Curiosity and Compassion</a:t>
            </a:r>
          </a:p>
          <a:p>
            <a:pPr marL="513715" indent="-513715">
              <a:buAutoNum type="arabicPeriod" startAt="2"/>
            </a:pPr>
            <a:r>
              <a:rPr lang="en-US" sz="3950"/>
              <a:t>Develop you Own Emotional Intelligence</a:t>
            </a:r>
          </a:p>
          <a:p>
            <a:pPr marL="513715" indent="-513715">
              <a:buAutoNum type="arabicPeriod" startAt="2"/>
            </a:pPr>
            <a:r>
              <a:rPr lang="en-US" sz="3950"/>
              <a:t>Invite Conversations about Differences</a:t>
            </a:r>
          </a:p>
        </p:txBody>
      </p:sp>
      <p:pic>
        <p:nvPicPr>
          <p:cNvPr id="4" name="Picture 3"/>
          <p:cNvPicPr/>
          <p:nvPr/>
        </p:nvPicPr>
        <p:blipFill rotWithShape="1">
          <a:blip r:embed="rId2"/>
          <a:srcRect l="54974" t="24518" b="23389"/>
          <a:stretch/>
        </p:blipFill>
        <p:spPr>
          <a:xfrm>
            <a:off x="609441" y="1826042"/>
            <a:ext cx="5510365" cy="3609035"/>
          </a:xfrm>
          <a:prstGeom prst="rect">
            <a:avLst/>
          </a:prstGeom>
        </p:spPr>
      </p:pic>
    </p:spTree>
    <p:extLst>
      <p:ext uri="{BB962C8B-B14F-4D97-AF65-F5344CB8AC3E}">
        <p14:creationId xmlns:p14="http://schemas.microsoft.com/office/powerpoint/2010/main" val="23664990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2800"/>
          </a:xfrm>
        </p:spPr>
        <p:txBody>
          <a:bodyPr/>
          <a:lstStyle/>
          <a:p>
            <a:r>
              <a:rPr lang="en-US"/>
              <a:t>Coaching Questions to Ask</a:t>
            </a:r>
          </a:p>
        </p:txBody>
      </p:sp>
      <p:sp>
        <p:nvSpPr>
          <p:cNvPr id="3" name="Content Placeholder 2"/>
          <p:cNvSpPr>
            <a:spLocks noGrp="1"/>
          </p:cNvSpPr>
          <p:nvPr>
            <p:ph idx="1"/>
          </p:nvPr>
        </p:nvSpPr>
        <p:spPr>
          <a:xfrm>
            <a:off x="1593436" y="1010729"/>
            <a:ext cx="9782801" cy="5161471"/>
          </a:xfrm>
        </p:spPr>
        <p:txBody>
          <a:bodyPr>
            <a:normAutofit lnSpcReduction="10000"/>
          </a:bodyPr>
          <a:lstStyle/>
          <a:p>
            <a:r>
              <a:rPr lang="en-US" sz="3200"/>
              <a:t>What do you need me to understand about your identity in this work? </a:t>
            </a:r>
          </a:p>
          <a:p>
            <a:r>
              <a:rPr lang="en-US" sz="3200"/>
              <a:t>What would you like to know about me that would help you to work with me?</a:t>
            </a:r>
          </a:p>
          <a:p>
            <a:r>
              <a:rPr lang="en-US" sz="3200"/>
              <a:t>Tell me a story that will help me understand a part of your identity that you feel impacts you in this work.</a:t>
            </a:r>
          </a:p>
          <a:p>
            <a:r>
              <a:rPr lang="en-US" sz="3200"/>
              <a:t>What might be challenging about us working together?</a:t>
            </a:r>
          </a:p>
          <a:p>
            <a:r>
              <a:rPr lang="en-US" sz="3200"/>
              <a:t>What can I do to support you when those challenges arise? </a:t>
            </a:r>
          </a:p>
        </p:txBody>
      </p:sp>
    </p:spTree>
    <p:extLst>
      <p:ext uri="{BB962C8B-B14F-4D97-AF65-F5344CB8AC3E}">
        <p14:creationId xmlns:p14="http://schemas.microsoft.com/office/powerpoint/2010/main" val="65372847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6" y="276866"/>
            <a:ext cx="7083885" cy="813040"/>
          </a:xfrm>
        </p:spPr>
        <p:txBody>
          <a:bodyPr>
            <a:normAutofit/>
          </a:bodyPr>
          <a:lstStyle/>
          <a:p>
            <a:r>
              <a:rPr lang="en-US" b="1"/>
              <a:t>Coaching Triads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399213" y="1089906"/>
            <a:ext cx="5257800" cy="4853694"/>
          </a:xfrm>
        </p:spPr>
        <p:txBody>
          <a:bodyPr vert="horz" lIns="91440" tIns="45720" rIns="91440" bIns="45720" rtlCol="0" anchor="t">
            <a:noAutofit/>
          </a:bodyPr>
          <a:lstStyle/>
          <a:p>
            <a:pPr marL="0" indent="0">
              <a:buNone/>
            </a:pPr>
            <a:r>
              <a:rPr lang="en-US" sz="3199" b="1"/>
              <a:t>Regroup!</a:t>
            </a:r>
          </a:p>
          <a:p>
            <a:pPr marL="246380" indent="-246380">
              <a:buFont typeface="Arial" panose="020B0604020202020204" pitchFamily="34" charset="0"/>
              <a:buChar char="•"/>
            </a:pPr>
            <a:r>
              <a:rPr lang="en-US" sz="2399"/>
              <a:t>You will need to get into groups of 3.</a:t>
            </a:r>
            <a:endParaRPr lang="en-US" sz="2350"/>
          </a:p>
          <a:p>
            <a:pPr marL="246380" indent="-246380">
              <a:buFont typeface="Arial" panose="020B0604020202020204" pitchFamily="34" charset="0"/>
              <a:buChar char="•"/>
            </a:pPr>
            <a:r>
              <a:rPr lang="en-US" sz="2350"/>
              <a:t>Problem of Practice</a:t>
            </a:r>
          </a:p>
          <a:p>
            <a:pPr marL="246380" indent="-246380">
              <a:buFont typeface="Arial" panose="020B0604020202020204" pitchFamily="34" charset="0"/>
              <a:buChar char="•"/>
            </a:pPr>
            <a:r>
              <a:rPr lang="en-US" sz="2350"/>
              <a:t>Three 20-Mnute Rounds</a:t>
            </a:r>
          </a:p>
          <a:p>
            <a:pPr marL="612140" lvl="1" indent="-246380">
              <a:buFont typeface="Arial" panose="020B0604020202020204" pitchFamily="34" charset="0"/>
              <a:buChar char="•"/>
            </a:pPr>
            <a:r>
              <a:rPr lang="en-US" sz="1999"/>
              <a:t>5 </a:t>
            </a:r>
            <a:r>
              <a:rPr lang="en-US" sz="1999" err="1"/>
              <a:t>Coachee</a:t>
            </a:r>
            <a:r>
              <a:rPr lang="en-US" sz="1999"/>
              <a:t> presents Problem of Practice</a:t>
            </a:r>
          </a:p>
          <a:p>
            <a:pPr marL="612140" lvl="1" indent="-246380">
              <a:buFont typeface="Arial" panose="020B0604020202020204" pitchFamily="34" charset="0"/>
              <a:buChar char="•"/>
            </a:pPr>
            <a:r>
              <a:rPr lang="en-US" sz="1950"/>
              <a:t>5 Coach begins inquiry and diagnosis</a:t>
            </a:r>
          </a:p>
          <a:p>
            <a:pPr marL="612140" lvl="1" indent="-246380">
              <a:buFont typeface="Arial" panose="020B0604020202020204" pitchFamily="34" charset="0"/>
              <a:buChar char="•"/>
            </a:pPr>
            <a:r>
              <a:rPr lang="en-US" sz="1999"/>
              <a:t>5 Coach moves to debrief and monitor</a:t>
            </a:r>
          </a:p>
          <a:p>
            <a:pPr marL="612140" lvl="1" indent="-246380">
              <a:buFont typeface="Arial" panose="020B0604020202020204" pitchFamily="34" charset="0"/>
              <a:buChar char="•"/>
            </a:pPr>
            <a:r>
              <a:rPr lang="en-US" sz="1950"/>
              <a:t>5 Observer </a:t>
            </a:r>
          </a:p>
          <a:p>
            <a:pPr marL="0" indent="0">
              <a:buNone/>
            </a:pPr>
            <a:endParaRPr lang="en-US" sz="2399"/>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3" y="1765973"/>
            <a:ext cx="4844931" cy="2348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1972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 </a:t>
            </a:r>
          </a:p>
        </p:txBody>
      </p:sp>
      <p:sp>
        <p:nvSpPr>
          <p:cNvPr id="3" name="Content Placeholder 2"/>
          <p:cNvSpPr>
            <a:spLocks noGrp="1"/>
          </p:cNvSpPr>
          <p:nvPr>
            <p:ph idx="1"/>
          </p:nvPr>
        </p:nvSpPr>
        <p:spPr/>
        <p:txBody>
          <a:bodyPr/>
          <a:lstStyle/>
          <a:p>
            <a:r>
              <a:rPr lang="en-US"/>
              <a:t>What worked well? </a:t>
            </a:r>
          </a:p>
          <a:p>
            <a:r>
              <a:rPr lang="en-US"/>
              <a:t>What would you change the next time you coach/ are the </a:t>
            </a:r>
            <a:r>
              <a:rPr lang="en-US" err="1"/>
              <a:t>coachee</a:t>
            </a:r>
            <a:r>
              <a:rPr lang="en-US"/>
              <a:t>?</a:t>
            </a:r>
          </a:p>
          <a:p>
            <a:r>
              <a:rPr lang="en-US"/>
              <a:t>What is one key takeaway from this? </a:t>
            </a:r>
          </a:p>
          <a:p>
            <a:endParaRPr lang="en-US"/>
          </a:p>
        </p:txBody>
      </p:sp>
    </p:spTree>
    <p:extLst>
      <p:ext uri="{BB962C8B-B14F-4D97-AF65-F5344CB8AC3E}">
        <p14:creationId xmlns:p14="http://schemas.microsoft.com/office/powerpoint/2010/main" val="286168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276997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7" y="177800"/>
            <a:ext cx="5567776" cy="1239837"/>
          </a:xfrm>
        </p:spPr>
        <p:txBody>
          <a:bodyPr/>
          <a:lstStyle/>
          <a:p>
            <a:r>
              <a:rPr lang="en-US"/>
              <a:t>Why is coaching critical to a winning campaign? </a:t>
            </a:r>
          </a:p>
        </p:txBody>
      </p:sp>
      <p:sp>
        <p:nvSpPr>
          <p:cNvPr id="3" name="Content Placeholder 2"/>
          <p:cNvSpPr>
            <a:spLocks noGrp="1"/>
          </p:cNvSpPr>
          <p:nvPr>
            <p:ph idx="1"/>
          </p:nvPr>
        </p:nvSpPr>
        <p:spPr>
          <a:xfrm>
            <a:off x="7141696" y="457200"/>
            <a:ext cx="4494351" cy="5586545"/>
          </a:xfrm>
        </p:spPr>
        <p:txBody>
          <a:bodyPr>
            <a:normAutofit/>
          </a:bodyPr>
          <a:lstStyle/>
          <a:p>
            <a:r>
              <a:rPr lang="en-US"/>
              <a:t>Coaching is a direct intervention in an individual or team’s work process to help them improve effectiveness. </a:t>
            </a:r>
          </a:p>
          <a:p>
            <a:r>
              <a:rPr lang="en-US"/>
              <a:t>Coaching enables others to build their own capacity to act.</a:t>
            </a:r>
          </a:p>
          <a:p>
            <a:r>
              <a:rPr lang="en-US"/>
              <a:t>Coaching moves leaders from a relationship where staff have an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62788422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a:lstStyle/>
          <a:p>
            <a:r>
              <a:rPr lang="en-US"/>
              <a:t>Motivational  - Heart Coaching aimed at enhancing motivation</a:t>
            </a:r>
          </a:p>
          <a:p>
            <a:r>
              <a:rPr lang="en-US"/>
              <a:t>Strategic – Head Coaching aimed at helping plan, evaluate, strategize </a:t>
            </a:r>
          </a:p>
          <a:p>
            <a:r>
              <a:rPr lang="en-US"/>
              <a:t>Skills-based – Hands  Coaching aimed at effective execution of a skill</a:t>
            </a:r>
          </a:p>
          <a:p>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740035" y="3906293"/>
            <a:ext cx="11111438" cy="1846981"/>
          </a:xfrm>
          <a:prstGeom prst="rect">
            <a:avLst/>
          </a:prstGeom>
        </p:spPr>
      </p:pic>
    </p:spTree>
    <p:extLst>
      <p:ext uri="{BB962C8B-B14F-4D97-AF65-F5344CB8AC3E}">
        <p14:creationId xmlns:p14="http://schemas.microsoft.com/office/powerpoint/2010/main" val="32923132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142777" y="1066943"/>
            <a:ext cx="11902203" cy="5326531"/>
          </a:xfrm>
          <a:prstGeom prst="rect">
            <a:avLst/>
          </a:prstGeom>
        </p:spPr>
      </p:pic>
      <p:sp>
        <p:nvSpPr>
          <p:cNvPr id="2" name="TextBox 1">
            <a:extLst>
              <a:ext uri="{FF2B5EF4-FFF2-40B4-BE49-F238E27FC236}">
                <a16:creationId xmlns:a16="http://schemas.microsoft.com/office/drawing/2014/main" id="{DAF3A367-ED98-40AB-AAF5-3905043BD674}"/>
              </a:ext>
            </a:extLst>
          </p:cNvPr>
          <p:cNvSpPr txBox="1"/>
          <p:nvPr/>
        </p:nvSpPr>
        <p:spPr>
          <a:xfrm>
            <a:off x="10831755" y="2849677"/>
            <a:ext cx="722826" cy="369236"/>
          </a:xfrm>
          <a:prstGeom prst="rect">
            <a:avLst/>
          </a:prstGeom>
          <a:solidFill>
            <a:schemeClr val="bg1"/>
          </a:solidFill>
        </p:spPr>
        <p:txBody>
          <a:bodyPr wrap="square" rtlCol="0">
            <a:spAutoFit/>
          </a:bodyPr>
          <a:lstStyle/>
          <a:p>
            <a:endParaRPr lang="en-US" sz="1799"/>
          </a:p>
        </p:txBody>
      </p:sp>
      <p:sp>
        <p:nvSpPr>
          <p:cNvPr id="3" name="TextBox 2">
            <a:extLst>
              <a:ext uri="{FF2B5EF4-FFF2-40B4-BE49-F238E27FC236}">
                <a16:creationId xmlns:a16="http://schemas.microsoft.com/office/drawing/2014/main" id="{5F63E625-FF72-4DD5-96C4-3C2CCD3FCCE3}"/>
              </a:ext>
            </a:extLst>
          </p:cNvPr>
          <p:cNvSpPr txBox="1"/>
          <p:nvPr/>
        </p:nvSpPr>
        <p:spPr>
          <a:xfrm>
            <a:off x="6112125" y="3208282"/>
            <a:ext cx="3454682" cy="400006"/>
          </a:xfrm>
          <a:prstGeom prst="rect">
            <a:avLst/>
          </a:prstGeom>
          <a:solidFill>
            <a:schemeClr val="bg1"/>
          </a:solidFill>
        </p:spPr>
        <p:txBody>
          <a:bodyPr wrap="square" rtlCol="0">
            <a:spAutoFit/>
          </a:bodyPr>
          <a:lstStyle/>
          <a:p>
            <a:r>
              <a:rPr lang="en-US" sz="1999">
                <a:solidFill>
                  <a:schemeClr val="tx1">
                    <a:lumMod val="85000"/>
                    <a:lumOff val="15000"/>
                  </a:schemeClr>
                </a:solidFill>
                <a:latin typeface="Arial" panose="020B0604020202020204" pitchFamily="34" charset="0"/>
                <a:cs typeface="Arial" panose="020B0604020202020204" pitchFamily="34" charset="0"/>
              </a:rPr>
              <a:t>to hurt their feelings</a:t>
            </a:r>
          </a:p>
        </p:txBody>
      </p:sp>
      <p:sp>
        <p:nvSpPr>
          <p:cNvPr id="5" name="TextBox 4">
            <a:extLst>
              <a:ext uri="{FF2B5EF4-FFF2-40B4-BE49-F238E27FC236}">
                <a16:creationId xmlns:a16="http://schemas.microsoft.com/office/drawing/2014/main" id="{6B8AB945-DA4B-6F63-8E11-FA9893C5D016}"/>
              </a:ext>
            </a:extLst>
          </p:cNvPr>
          <p:cNvSpPr txBox="1"/>
          <p:nvPr/>
        </p:nvSpPr>
        <p:spPr>
          <a:xfrm>
            <a:off x="979714" y="168916"/>
            <a:ext cx="304049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Handouts</a:t>
            </a:r>
          </a:p>
        </p:txBody>
      </p:sp>
    </p:spTree>
    <p:extLst>
      <p:ext uri="{BB962C8B-B14F-4D97-AF65-F5344CB8AC3E}">
        <p14:creationId xmlns:p14="http://schemas.microsoft.com/office/powerpoint/2010/main" val="216051122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185371564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275229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Campaign Cycle Overview</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6302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339" y="-29183"/>
            <a:ext cx="9782801" cy="1239837"/>
          </a:xfrm>
        </p:spPr>
        <p:txBody>
          <a:bodyPr/>
          <a:lstStyle/>
          <a:p>
            <a:r>
              <a:rPr lang="en-US"/>
              <a:t>4 Core Concepts for Winning Campaigns</a:t>
            </a:r>
          </a:p>
        </p:txBody>
      </p:sp>
      <p:sp>
        <p:nvSpPr>
          <p:cNvPr id="3" name="Content Placeholder 2"/>
          <p:cNvSpPr>
            <a:spLocks noGrp="1"/>
          </p:cNvSpPr>
          <p:nvPr>
            <p:ph idx="1"/>
          </p:nvPr>
        </p:nvSpPr>
        <p:spPr>
          <a:xfrm>
            <a:off x="760412" y="1600200"/>
            <a:ext cx="10615825" cy="4876800"/>
          </a:xfrm>
        </p:spPr>
        <p:txBody>
          <a:bodyPr vert="horz" lIns="91440" tIns="45720" rIns="91440" bIns="45720" rtlCol="0" anchor="t">
            <a:normAutofit/>
          </a:bodyPr>
          <a:lstStyle/>
          <a:p>
            <a:pPr marL="0" indent="0">
              <a:buNone/>
            </a:pPr>
            <a:r>
              <a:rPr lang="en-US" sz="3600"/>
              <a:t>1. Structure NOT Self-Selecting</a:t>
            </a:r>
          </a:p>
          <a:p>
            <a:pPr marL="0" indent="0">
              <a:buNone/>
            </a:pPr>
            <a:r>
              <a:rPr lang="en-US" sz="3600"/>
              <a:t>2. Leaders NOT Activists</a:t>
            </a:r>
          </a:p>
          <a:p>
            <a:pPr marL="0" indent="0">
              <a:buNone/>
            </a:pPr>
            <a:r>
              <a:rPr lang="en-US" sz="3600"/>
              <a:t>3. Majorities NOT Minorities</a:t>
            </a:r>
          </a:p>
          <a:p>
            <a:pPr marL="0" indent="0">
              <a:buNone/>
            </a:pPr>
            <a:r>
              <a:rPr lang="en-US" sz="3600"/>
              <a:t>4. Organizing NOT Mobilizing/Activism</a:t>
            </a:r>
          </a:p>
        </p:txBody>
      </p:sp>
    </p:spTree>
    <p:extLst>
      <p:ext uri="{BB962C8B-B14F-4D97-AF65-F5344CB8AC3E}">
        <p14:creationId xmlns:p14="http://schemas.microsoft.com/office/powerpoint/2010/main" val="1213669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Small Group Charting</a:t>
            </a:r>
          </a:p>
        </p:txBody>
      </p:sp>
      <p:sp>
        <p:nvSpPr>
          <p:cNvPr id="3" name="Content Placeholder 2"/>
          <p:cNvSpPr>
            <a:spLocks noGrp="1"/>
          </p:cNvSpPr>
          <p:nvPr>
            <p:ph idx="1"/>
          </p:nvPr>
        </p:nvSpPr>
        <p:spPr>
          <a:xfrm>
            <a:off x="608012" y="1600200"/>
            <a:ext cx="9782801" cy="4572000"/>
          </a:xfrm>
        </p:spPr>
        <p:txBody>
          <a:bodyPr vert="horz" lIns="91440" tIns="45720" rIns="91440" bIns="45720" rtlCol="0" anchor="t">
            <a:normAutofit/>
          </a:bodyPr>
          <a:lstStyle/>
          <a:p>
            <a:pPr marL="246380" indent="-246380"/>
            <a:r>
              <a:rPr lang="en-US"/>
              <a:t>Think about a time you were part of a team.</a:t>
            </a:r>
          </a:p>
          <a:p>
            <a:pPr marL="246380" indent="-246380"/>
            <a:r>
              <a:rPr lang="en-US"/>
              <a:t>Was it a good team? Why?</a:t>
            </a:r>
          </a:p>
          <a:p>
            <a:pPr marL="246380" indent="-246380"/>
            <a:r>
              <a:rPr lang="en-US"/>
              <a:t>Was it a not so good team? Why</a:t>
            </a:r>
          </a:p>
          <a:p>
            <a:pPr marL="246380" indent="-246380"/>
            <a:endParaRPr lang="en-US"/>
          </a:p>
          <a:p>
            <a:pPr marL="246380" indent="-246380"/>
            <a:r>
              <a:rPr lang="en-US"/>
              <a:t>Make two columns “good” and “not good”</a:t>
            </a:r>
          </a:p>
          <a:p>
            <a:pPr marL="246380" indent="-246380"/>
            <a:r>
              <a:rPr lang="en-US"/>
              <a:t>List the characteristics of each   </a:t>
            </a: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7923211" y="838200"/>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2467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8706" y="797717"/>
            <a:ext cx="10879931" cy="5117307"/>
          </a:xfrm>
        </p:spPr>
        <p:txBody>
          <a:bodyPr>
            <a:normAutofit/>
          </a:bodyPr>
          <a:lstStyle/>
          <a:p>
            <a:pPr marL="0" indent="0">
              <a:buNone/>
            </a:pPr>
            <a:r>
              <a:rPr lang="en-US" sz="4400"/>
              <a:t>When groups of people come together, conflict is always present.  Effective teams are structured to channel that conflict in productive ways, allowing the team to achieve the goals it needs to win. </a:t>
            </a:r>
          </a:p>
          <a:p>
            <a:pPr marL="0" indent="0">
              <a:buNone/>
            </a:pPr>
            <a:endParaRPr lang="en-US" sz="4400"/>
          </a:p>
          <a:p>
            <a:pPr marL="0" indent="0">
              <a:buNone/>
            </a:pPr>
            <a:r>
              <a:rPr lang="en-US" sz="4400"/>
              <a:t>Our role is to support team development</a:t>
            </a:r>
            <a:r>
              <a:rPr lang="en-US"/>
              <a:t>. </a:t>
            </a:r>
          </a:p>
          <a:p>
            <a:pPr marL="0" indent="0">
              <a:buNone/>
            </a:pPr>
            <a:endParaRPr lang="en-US"/>
          </a:p>
          <a:p>
            <a:pPr marL="0" indent="0">
              <a:buNone/>
            </a:pPr>
            <a:endParaRPr lang="en-US"/>
          </a:p>
        </p:txBody>
      </p:sp>
    </p:spTree>
    <p:extLst>
      <p:ext uri="{BB962C8B-B14F-4D97-AF65-F5344CB8AC3E}">
        <p14:creationId xmlns:p14="http://schemas.microsoft.com/office/powerpoint/2010/main" val="148131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do Effective teams do? </a:t>
            </a:r>
          </a:p>
        </p:txBody>
      </p:sp>
      <p:sp>
        <p:nvSpPr>
          <p:cNvPr id="3" name="Content Placeholder 2"/>
          <p:cNvSpPr>
            <a:spLocks noGrp="1"/>
          </p:cNvSpPr>
          <p:nvPr>
            <p:ph idx="4294967295"/>
          </p:nvPr>
        </p:nvSpPr>
        <p:spPr>
          <a:xfrm>
            <a:off x="684212" y="2110581"/>
            <a:ext cx="11114585" cy="4572000"/>
          </a:xfrm>
        </p:spPr>
        <p:txBody>
          <a:bodyPr>
            <a:normAutofit/>
          </a:bodyPr>
          <a:lstStyle/>
          <a:p>
            <a:r>
              <a:rPr lang="en-US" sz="4000"/>
              <a:t>Meet goals</a:t>
            </a:r>
          </a:p>
          <a:p>
            <a:r>
              <a:rPr lang="en-US" sz="4000"/>
              <a:t>Engage others</a:t>
            </a:r>
          </a:p>
          <a:p>
            <a:r>
              <a:rPr lang="en-US" sz="4000"/>
              <a:t>Learn and </a:t>
            </a:r>
            <a:br>
              <a:rPr lang="en-US" sz="4000"/>
            </a:br>
            <a:r>
              <a:rPr lang="en-US" sz="4000"/>
              <a:t>improve</a:t>
            </a:r>
          </a:p>
          <a:p>
            <a:r>
              <a:rPr lang="en-US" sz="4000"/>
              <a:t>Coordinate</a:t>
            </a:r>
          </a:p>
        </p:txBody>
      </p:sp>
      <p:pic>
        <p:nvPicPr>
          <p:cNvPr id="17410"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5" y="1503362"/>
            <a:ext cx="5482078"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44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Conditions for Team Success</a:t>
            </a:r>
          </a:p>
        </p:txBody>
      </p:sp>
      <p:sp>
        <p:nvSpPr>
          <p:cNvPr id="3" name="Content Placeholder 2"/>
          <p:cNvSpPr>
            <a:spLocks noGrp="1"/>
          </p:cNvSpPr>
          <p:nvPr>
            <p:ph idx="4294967295"/>
          </p:nvPr>
        </p:nvSpPr>
        <p:spPr>
          <a:xfrm>
            <a:off x="465253" y="1971778"/>
            <a:ext cx="9782175" cy="4572000"/>
          </a:xfrm>
        </p:spPr>
        <p:txBody>
          <a:bodyPr>
            <a:normAutofit/>
          </a:bodyPr>
          <a:lstStyle/>
          <a:p>
            <a:r>
              <a:rPr lang="en-US" sz="4000"/>
              <a:t>Diverse People</a:t>
            </a:r>
          </a:p>
          <a:p>
            <a:r>
              <a:rPr lang="en-US" sz="4000"/>
              <a:t>Clear Boundaries</a:t>
            </a:r>
          </a:p>
          <a:p>
            <a:r>
              <a:rPr lang="en-US" sz="4000"/>
              <a:t>Stable Membership</a:t>
            </a:r>
          </a:p>
        </p:txBody>
      </p:sp>
      <p:pic>
        <p:nvPicPr>
          <p:cNvPr id="18434"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0072" y="1828800"/>
            <a:ext cx="5410200" cy="3600244"/>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73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Three Conditions for Measuring Team Effectiveness</a:t>
            </a:r>
          </a:p>
        </p:txBody>
      </p:sp>
      <p:sp>
        <p:nvSpPr>
          <p:cNvPr id="5" name="Text Placeholder 4"/>
          <p:cNvSpPr>
            <a:spLocks noGrp="1"/>
          </p:cNvSpPr>
          <p:nvPr>
            <p:ph type="body" sz="half" idx="2"/>
          </p:nvPr>
        </p:nvSpPr>
        <p:spPr/>
        <p:txBody>
          <a:bodyPr/>
          <a:lstStyle/>
          <a:p>
            <a:endParaRPr lang="en-US"/>
          </a:p>
        </p:txBody>
      </p:sp>
      <p:sp>
        <p:nvSpPr>
          <p:cNvPr id="3" name="Content Placeholder 2"/>
          <p:cNvSpPr>
            <a:spLocks noGrp="1"/>
          </p:cNvSpPr>
          <p:nvPr>
            <p:ph idx="4294967295"/>
          </p:nvPr>
        </p:nvSpPr>
        <p:spPr>
          <a:xfrm>
            <a:off x="798286" y="2667000"/>
            <a:ext cx="10058129" cy="4572000"/>
          </a:xfrm>
        </p:spPr>
        <p:txBody>
          <a:bodyPr>
            <a:normAutofit/>
          </a:bodyPr>
          <a:lstStyle/>
          <a:p>
            <a:r>
              <a:rPr lang="en-US" sz="4000"/>
              <a:t>Achieve Goals</a:t>
            </a:r>
          </a:p>
          <a:p>
            <a:r>
              <a:rPr lang="en-US" sz="4000"/>
              <a:t>Build Capacity</a:t>
            </a:r>
          </a:p>
          <a:p>
            <a:r>
              <a:rPr lang="en-US" sz="4000"/>
              <a:t>Always Learning</a:t>
            </a:r>
          </a:p>
        </p:txBody>
      </p:sp>
      <p:pic>
        <p:nvPicPr>
          <p:cNvPr id="19458" name="Picture 2"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81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Three Steps for Building Effective Teams</a:t>
            </a:r>
          </a:p>
        </p:txBody>
      </p:sp>
      <p:sp>
        <p:nvSpPr>
          <p:cNvPr id="3" name="Content Placeholder 2"/>
          <p:cNvSpPr>
            <a:spLocks noGrp="1"/>
          </p:cNvSpPr>
          <p:nvPr>
            <p:ph idx="4294967295"/>
          </p:nvPr>
        </p:nvSpPr>
        <p:spPr>
          <a:xfrm>
            <a:off x="684212" y="2110581"/>
            <a:ext cx="4273551" cy="4572000"/>
          </a:xfrm>
        </p:spPr>
        <p:txBody>
          <a:bodyPr>
            <a:normAutofit/>
          </a:bodyPr>
          <a:lstStyle/>
          <a:p>
            <a:r>
              <a:rPr lang="en-US" sz="4000"/>
              <a:t>Shared Purpose</a:t>
            </a:r>
          </a:p>
          <a:p>
            <a:r>
              <a:rPr lang="en-US" sz="4000"/>
              <a:t>Community Agreements</a:t>
            </a:r>
          </a:p>
          <a:p>
            <a:r>
              <a:rPr lang="en-US" sz="4000"/>
              <a:t>Clear Roles</a:t>
            </a:r>
          </a:p>
        </p:txBody>
      </p:sp>
      <p:pic>
        <p:nvPicPr>
          <p:cNvPr id="17410"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5" y="1503362"/>
            <a:ext cx="5482078"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051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51412" y="482600"/>
            <a:ext cx="6788831" cy="5689600"/>
          </a:xfrm>
        </p:spPr>
        <p:txBody>
          <a:bodyPr>
            <a:noAutofit/>
          </a:bodyPr>
          <a:lstStyle/>
          <a:p>
            <a:pPr marL="0" indent="0">
              <a:buNone/>
            </a:pPr>
            <a:r>
              <a:rPr lang="en-US" sz="3200"/>
              <a:t>The leadership team structure supports the campaign’s interests by meeting goals, and meeting each individual’s interests by giving them opportunities and support to learn and develop. </a:t>
            </a:r>
          </a:p>
          <a:p>
            <a:pPr marL="0" indent="0">
              <a:buNone/>
            </a:pPr>
            <a:r>
              <a:rPr lang="en-US" sz="3200"/>
              <a:t>IF your team is not meeting these criteria then you need to return to the foundational blocks and refocus.</a:t>
            </a:r>
          </a:p>
          <a:p>
            <a:pPr marL="0" indent="0">
              <a:buNone/>
            </a:pPr>
            <a:r>
              <a:rPr lang="en-US" sz="3200"/>
              <a:t>Your role is to support and develop the team.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0591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t>How do we develop a shared purpose?</a:t>
            </a:r>
            <a:r>
              <a:rPr lang="en-US"/>
              <a:t> </a:t>
            </a:r>
          </a:p>
        </p:txBody>
      </p:sp>
    </p:spTree>
    <p:extLst>
      <p:ext uri="{BB962C8B-B14F-4D97-AF65-F5344CB8AC3E}">
        <p14:creationId xmlns:p14="http://schemas.microsoft.com/office/powerpoint/2010/main" val="1830914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49"/>
          <p:cNvSpPr txBox="1">
            <a:spLocks noGrp="1"/>
          </p:cNvSpPr>
          <p:nvPr>
            <p:ph type="title"/>
          </p:nvPr>
        </p:nvSpPr>
        <p:spPr>
          <a:xfrm>
            <a:off x="837981" y="365923"/>
            <a:ext cx="10512862" cy="1325255"/>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 b="1">
                <a:solidFill>
                  <a:schemeClr val="tx2"/>
                </a:solidFill>
              </a:rPr>
              <a:t>DEVELOPING A SHARED PURPOSE</a:t>
            </a:r>
            <a:endParaRPr>
              <a:solidFill>
                <a:schemeClr val="tx2"/>
              </a:solidFill>
            </a:endParaRPr>
          </a:p>
        </p:txBody>
      </p:sp>
      <p:sp>
        <p:nvSpPr>
          <p:cNvPr id="566" name="Google Shape;566;p49"/>
          <p:cNvSpPr/>
          <p:nvPr/>
        </p:nvSpPr>
        <p:spPr>
          <a:xfrm>
            <a:off x="247102" y="2467884"/>
            <a:ext cx="3790613" cy="2025872"/>
          </a:xfrm>
          <a:prstGeom prst="roundRect">
            <a:avLst>
              <a:gd name="adj" fmla="val 16667"/>
            </a:avLst>
          </a:prstGeom>
          <a:solidFill>
            <a:schemeClr val="accent5">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TEAM’S PURPOSE IS TO…</a:t>
            </a:r>
            <a:endParaRPr sz="3599" b="1">
              <a:solidFill>
                <a:srgbClr val="FFFFFF"/>
              </a:solidFill>
            </a:endParaRPr>
          </a:p>
        </p:txBody>
      </p:sp>
      <p:sp>
        <p:nvSpPr>
          <p:cNvPr id="567" name="Google Shape;567;p49"/>
          <p:cNvSpPr/>
          <p:nvPr/>
        </p:nvSpPr>
        <p:spPr>
          <a:xfrm>
            <a:off x="4238896" y="2489078"/>
            <a:ext cx="3711033" cy="1983483"/>
          </a:xfrm>
          <a:prstGeom prst="roundRect">
            <a:avLst>
              <a:gd name="adj" fmla="val 16667"/>
            </a:avLst>
          </a:prstGeom>
          <a:solidFill>
            <a:schemeClr val="accent4">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PEOPLE ARE...</a:t>
            </a:r>
            <a:endParaRPr sz="3599" b="1">
              <a:solidFill>
                <a:srgbClr val="FFFFFF"/>
              </a:solidFill>
            </a:endParaRPr>
          </a:p>
        </p:txBody>
      </p:sp>
      <p:sp>
        <p:nvSpPr>
          <p:cNvPr id="568" name="Google Shape;568;p49"/>
          <p:cNvSpPr/>
          <p:nvPr/>
        </p:nvSpPr>
        <p:spPr>
          <a:xfrm>
            <a:off x="8151109" y="2467684"/>
            <a:ext cx="3790613" cy="2026272"/>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WE’LL ACHIEVE OUR PURPOSE BY...</a:t>
            </a:r>
            <a:endParaRPr sz="3599" b="1">
              <a:solidFill>
                <a:srgbClr val="FFFFFF"/>
              </a:solidFill>
            </a:endParaRPr>
          </a:p>
        </p:txBody>
      </p:sp>
      <p:sp>
        <p:nvSpPr>
          <p:cNvPr id="569" name="Google Shape;569;p49"/>
          <p:cNvSpPr txBox="1"/>
          <p:nvPr/>
        </p:nvSpPr>
        <p:spPr>
          <a:xfrm>
            <a:off x="640499"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chemeClr val="tx2"/>
                </a:solidFill>
                <a:latin typeface="Avenir"/>
                <a:ea typeface="Avenir"/>
                <a:cs typeface="Avenir"/>
                <a:sym typeface="Avenir"/>
              </a:rPr>
              <a:t>WHAT?</a:t>
            </a:r>
            <a:endParaRPr sz="5465">
              <a:solidFill>
                <a:schemeClr val="tx2"/>
              </a:solidFill>
              <a:latin typeface="Avenir"/>
              <a:ea typeface="Avenir"/>
              <a:cs typeface="Avenir"/>
              <a:sym typeface="Avenir"/>
            </a:endParaRPr>
          </a:p>
        </p:txBody>
      </p:sp>
      <p:sp>
        <p:nvSpPr>
          <p:cNvPr id="570" name="Google Shape;570;p49"/>
          <p:cNvSpPr txBox="1"/>
          <p:nvPr/>
        </p:nvSpPr>
        <p:spPr>
          <a:xfrm>
            <a:off x="4642590"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chemeClr val="tx2"/>
                </a:solidFill>
                <a:latin typeface="Avenir"/>
                <a:ea typeface="Avenir"/>
                <a:cs typeface="Avenir"/>
                <a:sym typeface="Avenir"/>
              </a:rPr>
              <a:t>WHO?</a:t>
            </a:r>
            <a:endParaRPr sz="5465">
              <a:solidFill>
                <a:schemeClr val="tx2"/>
              </a:solidFill>
              <a:latin typeface="Avenir"/>
              <a:ea typeface="Avenir"/>
              <a:cs typeface="Avenir"/>
              <a:sym typeface="Avenir"/>
            </a:endParaRPr>
          </a:p>
        </p:txBody>
      </p:sp>
      <p:sp>
        <p:nvSpPr>
          <p:cNvPr id="571" name="Google Shape;571;p49"/>
          <p:cNvSpPr txBox="1"/>
          <p:nvPr/>
        </p:nvSpPr>
        <p:spPr>
          <a:xfrm>
            <a:off x="8644681"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chemeClr val="tx2"/>
                </a:solidFill>
                <a:latin typeface="Avenir"/>
                <a:ea typeface="Avenir"/>
                <a:cs typeface="Avenir"/>
                <a:sym typeface="Avenir"/>
              </a:rPr>
              <a:t>HOW?</a:t>
            </a:r>
            <a:endParaRPr sz="5465">
              <a:solidFill>
                <a:schemeClr val="tx2"/>
              </a:solidFill>
              <a:latin typeface="Avenir"/>
              <a:ea typeface="Avenir"/>
              <a:cs typeface="Avenir"/>
              <a:sym typeface="Avenir"/>
            </a:endParaRPr>
          </a:p>
        </p:txBody>
      </p:sp>
      <p:sp>
        <p:nvSpPr>
          <p:cNvPr id="572" name="Google Shape;572;p49"/>
          <p:cNvSpPr/>
          <p:nvPr/>
        </p:nvSpPr>
        <p:spPr>
          <a:xfrm>
            <a:off x="696984" y="1691186"/>
            <a:ext cx="2903644" cy="906964"/>
          </a:xfrm>
          <a:prstGeom prst="roundRect">
            <a:avLst>
              <a:gd name="adj" fmla="val 16667"/>
            </a:avLst>
          </a:prstGeom>
          <a:solidFill>
            <a:srgbClr val="95B845"/>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2266" b="1">
                <a:solidFill>
                  <a:srgbClr val="40535C"/>
                </a:solidFill>
                <a:latin typeface="Avenir"/>
                <a:ea typeface="Avenir"/>
                <a:cs typeface="Avenir"/>
                <a:sym typeface="Avenir"/>
              </a:rPr>
              <a:t>“Ends”- destination</a:t>
            </a:r>
            <a:endParaRPr sz="2266" b="1">
              <a:solidFill>
                <a:srgbClr val="40535C"/>
              </a:solidFill>
            </a:endParaRPr>
          </a:p>
        </p:txBody>
      </p:sp>
      <p:sp>
        <p:nvSpPr>
          <p:cNvPr id="573" name="Google Shape;573;p49"/>
          <p:cNvSpPr/>
          <p:nvPr/>
        </p:nvSpPr>
        <p:spPr>
          <a:xfrm>
            <a:off x="8885685" y="1691386"/>
            <a:ext cx="2649710" cy="906964"/>
          </a:xfrm>
          <a:prstGeom prst="roundRect">
            <a:avLst>
              <a:gd name="adj" fmla="val 16667"/>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2266" b="1">
                <a:solidFill>
                  <a:srgbClr val="40535C"/>
                </a:solidFill>
                <a:latin typeface="Avenir"/>
                <a:ea typeface="Avenir"/>
                <a:cs typeface="Avenir"/>
                <a:sym typeface="Avenir"/>
              </a:rPr>
              <a:t>“Means”- journey</a:t>
            </a:r>
            <a:endParaRPr sz="2266" b="1">
              <a:solidFill>
                <a:srgbClr val="40535C"/>
              </a:solidFill>
            </a:endParaRPr>
          </a:p>
        </p:txBody>
      </p:sp>
    </p:spTree>
    <p:extLst>
      <p:ext uri="{BB962C8B-B14F-4D97-AF65-F5344CB8AC3E}">
        <p14:creationId xmlns:p14="http://schemas.microsoft.com/office/powerpoint/2010/main" val="129472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436" y="898071"/>
            <a:ext cx="9782801" cy="5274129"/>
          </a:xfrm>
        </p:spPr>
        <p:txBody>
          <a:bodyPr>
            <a:normAutofit/>
          </a:bodyPr>
          <a:lstStyle/>
          <a:p>
            <a:pPr marL="0" indent="0">
              <a:buNone/>
            </a:pPr>
            <a:r>
              <a:rPr lang="en-US" sz="5398"/>
              <a:t>We are organizing  </a:t>
            </a:r>
            <a:r>
              <a:rPr lang="en-US" sz="5398">
                <a:solidFill>
                  <a:srgbClr val="FF0000"/>
                </a:solidFill>
              </a:rPr>
              <a:t>WHO SPECIFICALLY  </a:t>
            </a:r>
            <a:r>
              <a:rPr lang="en-US" sz="5398"/>
              <a:t>that believe </a:t>
            </a:r>
            <a:r>
              <a:rPr lang="en-US" sz="5398">
                <a:solidFill>
                  <a:schemeClr val="accent6">
                    <a:lumMod val="75000"/>
                  </a:schemeClr>
                </a:solidFill>
              </a:rPr>
              <a:t>VALUES / ISSUES </a:t>
            </a:r>
            <a:r>
              <a:rPr lang="en-US" sz="5398"/>
              <a:t>to do </a:t>
            </a:r>
            <a:r>
              <a:rPr lang="en-US" sz="5398">
                <a:solidFill>
                  <a:srgbClr val="7030A0"/>
                </a:solidFill>
              </a:rPr>
              <a:t>WHAT ARE THE ACTIONS THEY WILL TAKE </a:t>
            </a:r>
            <a:r>
              <a:rPr lang="en-US" sz="5398"/>
              <a:t>to demand </a:t>
            </a:r>
            <a:r>
              <a:rPr lang="en-US" sz="5398">
                <a:solidFill>
                  <a:schemeClr val="accent2">
                    <a:lumMod val="75000"/>
                  </a:schemeClr>
                </a:solidFill>
              </a:rPr>
              <a:t>WIN by DATE</a:t>
            </a:r>
            <a:r>
              <a:rPr lang="en-US" sz="5398"/>
              <a:t>. </a:t>
            </a:r>
          </a:p>
        </p:txBody>
      </p:sp>
    </p:spTree>
    <p:extLst>
      <p:ext uri="{BB962C8B-B14F-4D97-AF65-F5344CB8AC3E}">
        <p14:creationId xmlns:p14="http://schemas.microsoft.com/office/powerpoint/2010/main" val="389696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52400"/>
            <a:ext cx="10512862" cy="681178"/>
          </a:xfrm>
        </p:spPr>
        <p:txBody>
          <a:bodyPr>
            <a:normAutofit/>
          </a:bodyPr>
          <a:lstStyle/>
          <a:p>
            <a:endParaRPr lang="en-US"/>
          </a:p>
        </p:txBody>
      </p:sp>
      <p:sp>
        <p:nvSpPr>
          <p:cNvPr id="3" name="Content Placeholder 2"/>
          <p:cNvSpPr>
            <a:spLocks noGrp="1"/>
          </p:cNvSpPr>
          <p:nvPr>
            <p:ph idx="1"/>
          </p:nvPr>
        </p:nvSpPr>
        <p:spPr>
          <a:xfrm>
            <a:off x="914730" y="736427"/>
            <a:ext cx="10997643" cy="5192454"/>
          </a:xfrm>
          <a:solidFill>
            <a:schemeClr val="bg1"/>
          </a:solidFill>
        </p:spPr>
        <p:txBody>
          <a:bodyPr>
            <a:normAutofit lnSpcReduction="10000"/>
          </a:bodyPr>
          <a:lstStyle/>
          <a:p>
            <a:pPr marL="0" indent="0">
              <a:buNone/>
            </a:pPr>
            <a:r>
              <a:rPr lang="en-US" sz="3999" b="1"/>
              <a:t>We are organizing </a:t>
            </a:r>
            <a:r>
              <a:rPr lang="en-US" sz="3999">
                <a:solidFill>
                  <a:srgbClr val="FF0000"/>
                </a:solidFill>
              </a:rPr>
              <a:t>the special education teachers, para-professionals and parents of special education students at the Pine Prairie Middle School </a:t>
            </a:r>
            <a:r>
              <a:rPr lang="en-US" sz="3999" b="1"/>
              <a:t>who believe </a:t>
            </a:r>
            <a:r>
              <a:rPr lang="en-US" sz="3999">
                <a:solidFill>
                  <a:schemeClr val="accent6">
                    <a:lumMod val="75000"/>
                  </a:schemeClr>
                </a:solidFill>
              </a:rPr>
              <a:t>all students should experience humane conditions during state testing </a:t>
            </a:r>
            <a:r>
              <a:rPr lang="en-US" sz="3999" b="1"/>
              <a:t>to</a:t>
            </a:r>
            <a:r>
              <a:rPr lang="en-US" sz="3999"/>
              <a:t> </a:t>
            </a:r>
            <a:r>
              <a:rPr lang="en-US" sz="3999">
                <a:solidFill>
                  <a:srgbClr val="7030A0"/>
                </a:solidFill>
              </a:rPr>
              <a:t>write joint letters to Parish Leaders, post member and parent stories on social media, and pack public meetings</a:t>
            </a:r>
            <a:r>
              <a:rPr lang="en-US" sz="3999"/>
              <a:t> </a:t>
            </a:r>
            <a:r>
              <a:rPr lang="en-US" sz="3999" b="1"/>
              <a:t>to</a:t>
            </a:r>
            <a:r>
              <a:rPr lang="en-US" sz="3999"/>
              <a:t> </a:t>
            </a:r>
            <a:r>
              <a:rPr lang="en-US" sz="3999">
                <a:solidFill>
                  <a:schemeClr val="accent2">
                    <a:lumMod val="75000"/>
                  </a:schemeClr>
                </a:solidFill>
              </a:rPr>
              <a:t>demand humane accommodations on the spring administration of English and Math state tests</a:t>
            </a:r>
            <a:r>
              <a:rPr lang="en-US" sz="3999"/>
              <a:t>. </a:t>
            </a:r>
          </a:p>
        </p:txBody>
      </p:sp>
    </p:spTree>
    <p:extLst>
      <p:ext uri="{BB962C8B-B14F-4D97-AF65-F5344CB8AC3E}">
        <p14:creationId xmlns:p14="http://schemas.microsoft.com/office/powerpoint/2010/main" val="108387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57200"/>
            <a:ext cx="11105017" cy="1502229"/>
          </a:xfrm>
        </p:spPr>
        <p:txBody>
          <a:bodyPr>
            <a:normAutofit/>
          </a:bodyPr>
          <a:lstStyle/>
          <a:p>
            <a:r>
              <a:rPr lang="en-US"/>
              <a:t>Whole Group Practice</a:t>
            </a:r>
            <a:br>
              <a:rPr lang="en-US"/>
            </a:br>
            <a:r>
              <a:rPr lang="en-US"/>
              <a:t>Non-examples – What’s missing? </a:t>
            </a:r>
          </a:p>
        </p:txBody>
      </p:sp>
      <p:sp>
        <p:nvSpPr>
          <p:cNvPr id="3" name="Content Placeholder 2"/>
          <p:cNvSpPr>
            <a:spLocks noGrp="1"/>
          </p:cNvSpPr>
          <p:nvPr>
            <p:ph idx="1"/>
          </p:nvPr>
        </p:nvSpPr>
        <p:spPr>
          <a:xfrm>
            <a:off x="836612" y="1219200"/>
            <a:ext cx="11107067" cy="4905685"/>
          </a:xfrm>
        </p:spPr>
        <p:txBody>
          <a:bodyPr>
            <a:normAutofit fontScale="92500"/>
          </a:bodyPr>
          <a:lstStyle/>
          <a:p>
            <a:pPr marL="0" indent="0">
              <a:buNone/>
            </a:pPr>
            <a:r>
              <a:rPr lang="en-US" sz="4799"/>
              <a:t>We are organizing our members to stand against testing for special education. </a:t>
            </a:r>
          </a:p>
          <a:p>
            <a:pPr marL="0" indent="0">
              <a:buNone/>
            </a:pPr>
            <a:endParaRPr lang="en-US" sz="4799"/>
          </a:p>
          <a:p>
            <a:pPr marL="0" indent="0">
              <a:buNone/>
            </a:pPr>
            <a:r>
              <a:rPr lang="en-US" sz="4799"/>
              <a:t>We are organizing teachers to take on the politicians so that testing for student in special education programs can be made better. </a:t>
            </a:r>
          </a:p>
        </p:txBody>
      </p:sp>
    </p:spTree>
    <p:extLst>
      <p:ext uri="{BB962C8B-B14F-4D97-AF65-F5344CB8AC3E}">
        <p14:creationId xmlns:p14="http://schemas.microsoft.com/office/powerpoint/2010/main" val="299759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04800"/>
            <a:ext cx="11504613" cy="1317171"/>
          </a:xfrm>
        </p:spPr>
        <p:txBody>
          <a:bodyPr>
            <a:normAutofit/>
          </a:bodyPr>
          <a:lstStyle/>
          <a:p>
            <a:r>
              <a:rPr lang="en-US"/>
              <a:t>Small Group Purpose Statement Peer Coaching</a:t>
            </a:r>
          </a:p>
        </p:txBody>
      </p:sp>
      <p:sp>
        <p:nvSpPr>
          <p:cNvPr id="3" name="Content Placeholder 2"/>
          <p:cNvSpPr>
            <a:spLocks noGrp="1"/>
          </p:cNvSpPr>
          <p:nvPr>
            <p:ph idx="1"/>
          </p:nvPr>
        </p:nvSpPr>
        <p:spPr>
          <a:xfrm>
            <a:off x="1077686" y="1583871"/>
            <a:ext cx="10298551" cy="4588329"/>
          </a:xfrm>
        </p:spPr>
        <p:txBody>
          <a:bodyPr>
            <a:normAutofit fontScale="92500" lnSpcReduction="20000"/>
          </a:bodyPr>
          <a:lstStyle/>
          <a:p>
            <a:pPr marL="0" indent="0">
              <a:buNone/>
            </a:pPr>
            <a:r>
              <a:rPr lang="en-US" sz="3599"/>
              <a:t>We are organizing Baca Elementary educators</a:t>
            </a:r>
            <a:r>
              <a:rPr lang="en-US" sz="3599">
                <a:solidFill>
                  <a:srgbClr val="FF0000"/>
                </a:solidFill>
              </a:rPr>
              <a:t> </a:t>
            </a:r>
            <a:r>
              <a:rPr lang="en-US" sz="3599"/>
              <a:t>to  reduce monthly district math and reading testing requirements and small group lesson planning requirements to secure time for teaching and learning  through collective actions</a:t>
            </a:r>
            <a:r>
              <a:rPr lang="en-US" sz="3599">
                <a:solidFill>
                  <a:srgbClr val="7030A0"/>
                </a:solidFill>
              </a:rPr>
              <a:t> </a:t>
            </a:r>
            <a:r>
              <a:rPr lang="en-US" sz="3599"/>
              <a:t>by the start of negotiations, March 2022. </a:t>
            </a:r>
          </a:p>
          <a:p>
            <a:pPr marL="0" indent="0">
              <a:buNone/>
            </a:pPr>
            <a:endParaRPr lang="en-US" sz="3599"/>
          </a:p>
          <a:p>
            <a:pPr marL="0" indent="0">
              <a:buNone/>
            </a:pPr>
            <a:r>
              <a:rPr lang="en-US" sz="3599"/>
              <a:t>We are organizing special educators and educators that teach special education students to secure planning time   through collective action by the start of contract negotiations, March 2022.</a:t>
            </a:r>
          </a:p>
          <a:p>
            <a:pPr marL="0" indent="0">
              <a:buNone/>
            </a:pPr>
            <a:endParaRPr lang="en-US" sz="3599"/>
          </a:p>
          <a:p>
            <a:pPr marL="0" indent="0">
              <a:buNone/>
            </a:pPr>
            <a:endParaRPr lang="en-US" sz="4799"/>
          </a:p>
        </p:txBody>
      </p:sp>
    </p:spTree>
    <p:extLst>
      <p:ext uri="{BB962C8B-B14F-4D97-AF65-F5344CB8AC3E}">
        <p14:creationId xmlns:p14="http://schemas.microsoft.com/office/powerpoint/2010/main" val="296730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01914"/>
          </a:xfrm>
        </p:spPr>
        <p:txBody>
          <a:bodyPr>
            <a:normAutofit/>
          </a:bodyPr>
          <a:lstStyle/>
          <a:p>
            <a:r>
              <a:rPr lang="en-US"/>
              <a:t>Peer Coaching  </a:t>
            </a:r>
            <a:r>
              <a:rPr lang="en-US">
                <a:sym typeface="Wingdings" panose="05000000000000000000" pitchFamily="2" charset="2"/>
              </a:rPr>
              <a:t>Example 1</a:t>
            </a:r>
            <a:endParaRPr lang="en-US"/>
          </a:p>
        </p:txBody>
      </p:sp>
      <p:sp>
        <p:nvSpPr>
          <p:cNvPr id="3" name="Content Placeholder 2"/>
          <p:cNvSpPr>
            <a:spLocks noGrp="1"/>
          </p:cNvSpPr>
          <p:nvPr>
            <p:ph idx="1"/>
          </p:nvPr>
        </p:nvSpPr>
        <p:spPr>
          <a:xfrm>
            <a:off x="1338944" y="1306286"/>
            <a:ext cx="10037294" cy="4865914"/>
          </a:xfrm>
        </p:spPr>
        <p:txBody>
          <a:bodyPr>
            <a:normAutofit lnSpcReduction="10000"/>
          </a:bodyPr>
          <a:lstStyle/>
          <a:p>
            <a:pPr marL="0" indent="0">
              <a:buNone/>
            </a:pPr>
            <a:r>
              <a:rPr lang="en-US" sz="3599"/>
              <a:t>We are organizing Baca Elementary educators</a:t>
            </a:r>
            <a:r>
              <a:rPr lang="en-US" sz="3599">
                <a:solidFill>
                  <a:srgbClr val="FF0000"/>
                </a:solidFill>
              </a:rPr>
              <a:t> (this is a big group – what percent do you need?)</a:t>
            </a:r>
            <a:r>
              <a:rPr lang="en-US" sz="3599">
                <a:solidFill>
                  <a:schemeClr val="accent6">
                    <a:lumMod val="75000"/>
                  </a:schemeClr>
                </a:solidFill>
              </a:rPr>
              <a:t>(what do they believe? Why would they want this)</a:t>
            </a:r>
            <a:r>
              <a:rPr lang="en-US" sz="3599"/>
              <a:t> to  </a:t>
            </a:r>
            <a:r>
              <a:rPr lang="en-US" sz="3599">
                <a:solidFill>
                  <a:schemeClr val="accent2">
                    <a:lumMod val="75000"/>
                  </a:schemeClr>
                </a:solidFill>
              </a:rPr>
              <a:t>(What are you demanding? By When and from whom?)</a:t>
            </a:r>
            <a:r>
              <a:rPr lang="en-US" sz="3599"/>
              <a:t> reduce monthly district math and reading testing requirements and small group lesson planning requirements to secure time for teaching and learning  through collective actions</a:t>
            </a:r>
            <a:r>
              <a:rPr lang="en-US" sz="3599">
                <a:solidFill>
                  <a:srgbClr val="7030A0"/>
                </a:solidFill>
              </a:rPr>
              <a:t> (What are they going to do?)</a:t>
            </a:r>
            <a:r>
              <a:rPr lang="en-US" sz="3599"/>
              <a:t> by the start of negotiations, March 2022. </a:t>
            </a:r>
          </a:p>
          <a:p>
            <a:pPr marL="0" indent="0">
              <a:buNone/>
            </a:pPr>
            <a:endParaRPr lang="en-US" sz="4799"/>
          </a:p>
        </p:txBody>
      </p:sp>
    </p:spTree>
    <p:extLst>
      <p:ext uri="{BB962C8B-B14F-4D97-AF65-F5344CB8AC3E}">
        <p14:creationId xmlns:p14="http://schemas.microsoft.com/office/powerpoint/2010/main" val="1295023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36600"/>
          </a:xfrm>
        </p:spPr>
        <p:txBody>
          <a:bodyPr>
            <a:normAutofit/>
          </a:bodyPr>
          <a:lstStyle/>
          <a:p>
            <a:r>
              <a:rPr lang="en-US"/>
              <a:t>Peer Coaching  </a:t>
            </a:r>
            <a:r>
              <a:rPr lang="en-US">
                <a:sym typeface="Wingdings" panose="05000000000000000000" pitchFamily="2" charset="2"/>
              </a:rPr>
              <a:t>Example 2</a:t>
            </a:r>
            <a:endParaRPr lang="en-US"/>
          </a:p>
        </p:txBody>
      </p:sp>
      <p:sp>
        <p:nvSpPr>
          <p:cNvPr id="3" name="Content Placeholder 2"/>
          <p:cNvSpPr>
            <a:spLocks noGrp="1"/>
          </p:cNvSpPr>
          <p:nvPr>
            <p:ph idx="1"/>
          </p:nvPr>
        </p:nvSpPr>
        <p:spPr>
          <a:xfrm>
            <a:off x="1306286" y="1453243"/>
            <a:ext cx="10069951" cy="4718957"/>
          </a:xfrm>
        </p:spPr>
        <p:txBody>
          <a:bodyPr>
            <a:normAutofit fontScale="92500" lnSpcReduction="20000"/>
          </a:bodyPr>
          <a:lstStyle/>
          <a:p>
            <a:pPr marL="0" indent="0">
              <a:buNone/>
            </a:pPr>
            <a:r>
              <a:rPr lang="en-US" sz="4399"/>
              <a:t>We are organizing special educators and educators that teach special education students </a:t>
            </a:r>
            <a:r>
              <a:rPr lang="en-US" sz="4399">
                <a:solidFill>
                  <a:srgbClr val="FF0000"/>
                </a:solidFill>
              </a:rPr>
              <a:t>(this is a big group – what percent do you need?) </a:t>
            </a:r>
            <a:r>
              <a:rPr lang="en-US" sz="4399">
                <a:solidFill>
                  <a:schemeClr val="accent6">
                    <a:lumMod val="75000"/>
                  </a:schemeClr>
                </a:solidFill>
              </a:rPr>
              <a:t>(what do they believe? Why would they want this)</a:t>
            </a:r>
            <a:r>
              <a:rPr lang="en-US" sz="4399"/>
              <a:t> </a:t>
            </a:r>
            <a:r>
              <a:rPr lang="en-US" sz="4399">
                <a:solidFill>
                  <a:schemeClr val="accent2">
                    <a:lumMod val="75000"/>
                  </a:schemeClr>
                </a:solidFill>
              </a:rPr>
              <a:t>(What are you demanding? By When and from whom?)</a:t>
            </a:r>
            <a:r>
              <a:rPr lang="en-US" sz="4399"/>
              <a:t> to secure planning time   through collective action </a:t>
            </a:r>
            <a:r>
              <a:rPr lang="en-US" sz="4399">
                <a:solidFill>
                  <a:srgbClr val="7030A0"/>
                </a:solidFill>
              </a:rPr>
              <a:t> (What are they going to do?)</a:t>
            </a:r>
            <a:r>
              <a:rPr lang="en-US" sz="4399"/>
              <a:t>  by the start of contract negotiations, March 2022.</a:t>
            </a:r>
          </a:p>
          <a:p>
            <a:pPr marL="0" indent="0">
              <a:buNone/>
            </a:pPr>
            <a:endParaRPr lang="en-US" sz="4799"/>
          </a:p>
        </p:txBody>
      </p:sp>
    </p:spTree>
    <p:extLst>
      <p:ext uri="{BB962C8B-B14F-4D97-AF65-F5344CB8AC3E}">
        <p14:creationId xmlns:p14="http://schemas.microsoft.com/office/powerpoint/2010/main" val="214136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51412" y="482600"/>
            <a:ext cx="6788831" cy="5689600"/>
          </a:xfrm>
        </p:spPr>
        <p:txBody>
          <a:bodyPr>
            <a:noAutofit/>
          </a:bodyPr>
          <a:lstStyle/>
          <a:p>
            <a:pPr marL="0" indent="0">
              <a:buNone/>
            </a:pPr>
            <a:r>
              <a:rPr lang="en-US" sz="3200"/>
              <a:t>A team needs to know their purpose</a:t>
            </a:r>
          </a:p>
          <a:p>
            <a:pPr marL="0" indent="0">
              <a:buNone/>
            </a:pPr>
            <a:endParaRPr lang="en-US" sz="3200"/>
          </a:p>
          <a:p>
            <a:pPr marL="0" indent="0">
              <a:buNone/>
            </a:pPr>
            <a:r>
              <a:rPr lang="en-US" sz="3200"/>
              <a:t>Their purpose is linked to their own WHY and this builds the likelihood for a longer commitment and better relationship to each other </a:t>
            </a:r>
          </a:p>
          <a:p>
            <a:pPr marL="0" indent="0">
              <a:buNone/>
            </a:pPr>
            <a:endParaRPr lang="en-US" sz="3200"/>
          </a:p>
          <a:p>
            <a:pPr marL="0" indent="0">
              <a:buNone/>
            </a:pPr>
            <a:r>
              <a:rPr lang="en-US" sz="3200"/>
              <a:t>A team that can succinctly state why, with whom, and how meaningful change can be achieved will build more committed followers.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3184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t>How do we develop community agreements?</a:t>
            </a:r>
            <a:r>
              <a:rPr lang="en-US"/>
              <a:t> </a:t>
            </a:r>
          </a:p>
        </p:txBody>
      </p:sp>
    </p:spTree>
    <p:extLst>
      <p:ext uri="{BB962C8B-B14F-4D97-AF65-F5344CB8AC3E}">
        <p14:creationId xmlns:p14="http://schemas.microsoft.com/office/powerpoint/2010/main" val="415912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609441" y="800785"/>
            <a:ext cx="10969943" cy="538159"/>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5400" b="1">
                <a:solidFill>
                  <a:schemeClr val="tx2"/>
                </a:solidFill>
              </a:rPr>
              <a:t>Establish Team Agreements</a:t>
            </a:r>
          </a:p>
        </p:txBody>
      </p:sp>
      <p:sp>
        <p:nvSpPr>
          <p:cNvPr id="626" name="Google Shape;626;p52"/>
          <p:cNvSpPr txBox="1"/>
          <p:nvPr/>
        </p:nvSpPr>
        <p:spPr>
          <a:xfrm>
            <a:off x="1069569" y="1338944"/>
            <a:ext cx="10055781" cy="4146828"/>
          </a:xfrm>
          <a:prstGeom prst="rect">
            <a:avLst/>
          </a:prstGeom>
          <a:noFill/>
          <a:ln>
            <a:noFill/>
          </a:ln>
        </p:spPr>
        <p:txBody>
          <a:bodyPr spcFirstLastPara="1" wrap="square" lIns="121868" tIns="60917" rIns="121868" bIns="60917" anchor="t" anchorCtr="0">
            <a:noAutofit/>
          </a:bodyPr>
          <a:lstStyle/>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How will we </a:t>
            </a:r>
            <a:r>
              <a:rPr lang="en-US" sz="3299" b="1" u="sng">
                <a:solidFill>
                  <a:schemeClr val="accent1"/>
                </a:solidFill>
                <a:latin typeface="Avenir"/>
                <a:ea typeface="Avenir"/>
                <a:cs typeface="Avenir"/>
                <a:sym typeface="Avenir"/>
              </a:rPr>
              <a:t>decide</a:t>
            </a:r>
            <a:r>
              <a:rPr lang="en-US" sz="3299">
                <a:solidFill>
                  <a:schemeClr val="accent1"/>
                </a:solidFill>
                <a:latin typeface="Avenir"/>
                <a:ea typeface="Avenir"/>
                <a:cs typeface="Avenir"/>
                <a:sym typeface="Avenir"/>
              </a:rPr>
              <a:t>?</a:t>
            </a:r>
            <a:endParaRPr lang="en-US" sz="2399">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How will we have </a:t>
            </a:r>
            <a:r>
              <a:rPr lang="en-US" sz="3299" b="1" u="sng">
                <a:solidFill>
                  <a:schemeClr val="accent1"/>
                </a:solidFill>
                <a:latin typeface="Avenir"/>
                <a:ea typeface="Avenir"/>
                <a:cs typeface="Avenir"/>
                <a:sym typeface="Avenir"/>
              </a:rPr>
              <a:t>discussions</a:t>
            </a:r>
            <a:r>
              <a:rPr lang="en-US" sz="3299">
                <a:solidFill>
                  <a:schemeClr val="accent1"/>
                </a:solidFill>
                <a:latin typeface="Avenir"/>
                <a:ea typeface="Avenir"/>
                <a:cs typeface="Avenir"/>
                <a:sym typeface="Avenir"/>
              </a:rPr>
              <a:t>? </a:t>
            </a:r>
            <a:endParaRPr lang="en-US" sz="2399">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How will we handle </a:t>
            </a:r>
            <a:r>
              <a:rPr lang="en-US" sz="3299" b="1" u="sng">
                <a:solidFill>
                  <a:schemeClr val="accent1"/>
                </a:solidFill>
                <a:latin typeface="Avenir"/>
                <a:ea typeface="Avenir"/>
                <a:cs typeface="Avenir"/>
                <a:sym typeface="Avenir"/>
              </a:rPr>
              <a:t>time</a:t>
            </a:r>
            <a:r>
              <a:rPr lang="en-US" sz="3299">
                <a:solidFill>
                  <a:schemeClr val="accent1"/>
                </a:solidFill>
                <a:latin typeface="Avenir"/>
                <a:ea typeface="Avenir"/>
                <a:cs typeface="Avenir"/>
                <a:sym typeface="Avenir"/>
              </a:rPr>
              <a:t>?</a:t>
            </a:r>
            <a:r>
              <a:rPr lang="en-US" sz="3299">
                <a:solidFill>
                  <a:schemeClr val="accent2"/>
                </a:solidFill>
                <a:latin typeface="Avenir"/>
                <a:ea typeface="Avenir"/>
                <a:cs typeface="Avenir"/>
                <a:sym typeface="Avenir"/>
              </a:rPr>
              <a:t> </a:t>
            </a:r>
            <a:endParaRPr lang="en-US" sz="2399">
              <a:solidFill>
                <a:schemeClr val="accent2"/>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How will we handle our </a:t>
            </a:r>
            <a:r>
              <a:rPr lang="en-US" sz="3299" b="1" u="sng">
                <a:solidFill>
                  <a:schemeClr val="accent1"/>
                </a:solidFill>
                <a:latin typeface="Avenir"/>
                <a:ea typeface="Avenir"/>
                <a:cs typeface="Avenir"/>
                <a:sym typeface="Avenir"/>
              </a:rPr>
              <a:t>commitments</a:t>
            </a:r>
            <a:r>
              <a:rPr lang="en-US" sz="3299">
                <a:solidFill>
                  <a:schemeClr val="accent1"/>
                </a:solidFill>
                <a:latin typeface="Avenir"/>
                <a:ea typeface="Avenir"/>
                <a:cs typeface="Avenir"/>
                <a:sym typeface="Avenir"/>
              </a:rPr>
              <a:t>?</a:t>
            </a:r>
            <a:r>
              <a:rPr lang="en-US" sz="3299">
                <a:solidFill>
                  <a:schemeClr val="accent2"/>
                </a:solidFill>
                <a:latin typeface="Avenir"/>
                <a:ea typeface="Avenir"/>
                <a:cs typeface="Avenir"/>
                <a:sym typeface="Avenir"/>
              </a:rPr>
              <a:t> </a:t>
            </a:r>
            <a:endParaRPr lang="en-US" sz="2399">
              <a:solidFill>
                <a:schemeClr val="accent2"/>
              </a:solidFill>
              <a:latin typeface="Avenir"/>
              <a:ea typeface="Avenir"/>
              <a:cs typeface="Avenir"/>
              <a:sym typeface="Avenir"/>
            </a:endParaRPr>
          </a:p>
          <a:p>
            <a:pPr>
              <a:buClr>
                <a:schemeClr val="dk1"/>
              </a:buClr>
              <a:buSzPts val="2700"/>
            </a:pPr>
            <a:endParaRPr sz="3599" b="1">
              <a:solidFill>
                <a:schemeClr val="accent2"/>
              </a:solidFill>
              <a:latin typeface="Avenir"/>
              <a:ea typeface="Avenir"/>
              <a:cs typeface="Avenir"/>
              <a:sym typeface="Avenir"/>
            </a:endParaRPr>
          </a:p>
          <a:p>
            <a:pPr>
              <a:buClr>
                <a:srgbClr val="F79645"/>
              </a:buClr>
              <a:buSzPts val="2475"/>
            </a:pPr>
            <a:r>
              <a:rPr lang="en" sz="3299">
                <a:solidFill>
                  <a:schemeClr val="accent2"/>
                </a:solidFill>
                <a:latin typeface="Avenir"/>
                <a:ea typeface="Avenir"/>
                <a:cs typeface="Avenir"/>
                <a:sym typeface="Avenir"/>
              </a:rPr>
              <a:t> </a:t>
            </a:r>
            <a:endParaRPr sz="2399">
              <a:solidFill>
                <a:schemeClr val="accent2"/>
              </a:solidFill>
              <a:latin typeface="Avenir"/>
              <a:ea typeface="Avenir"/>
              <a:cs typeface="Avenir"/>
              <a:sym typeface="Avenir"/>
            </a:endParaRPr>
          </a:p>
          <a:p>
            <a:pPr>
              <a:buClr>
                <a:schemeClr val="dk1"/>
              </a:buClr>
              <a:buSzPts val="2475"/>
            </a:pPr>
            <a:endParaRPr sz="3299">
              <a:solidFill>
                <a:schemeClr val="accent2"/>
              </a:solidFill>
              <a:latin typeface="Avenir"/>
              <a:ea typeface="Avenir"/>
              <a:cs typeface="Avenir"/>
              <a:sym typeface="Avenir"/>
            </a:endParaRPr>
          </a:p>
        </p:txBody>
      </p:sp>
    </p:spTree>
    <p:extLst>
      <p:ext uri="{BB962C8B-B14F-4D97-AF65-F5344CB8AC3E}">
        <p14:creationId xmlns:p14="http://schemas.microsoft.com/office/powerpoint/2010/main" val="151520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887028" y="1176341"/>
            <a:ext cx="10869543" cy="462030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400">
                <a:solidFill>
                  <a:schemeClr val="tx2"/>
                </a:solidFill>
              </a:rPr>
              <a:t>How do our agreements support the most marginalized voices of our team?</a:t>
            </a:r>
            <a:br>
              <a:rPr lang="en-US" sz="4400">
                <a:solidFill>
                  <a:schemeClr val="tx2"/>
                </a:solidFill>
              </a:rPr>
            </a:br>
            <a:r>
              <a:rPr lang="en-US" sz="4400">
                <a:solidFill>
                  <a:schemeClr val="tx2"/>
                </a:solidFill>
              </a:rPr>
              <a:t/>
            </a:r>
            <a:br>
              <a:rPr lang="en-US" sz="4400">
                <a:solidFill>
                  <a:schemeClr val="tx2"/>
                </a:solidFill>
              </a:rPr>
            </a:br>
            <a:r>
              <a:rPr lang="en-US" sz="4400">
                <a:solidFill>
                  <a:schemeClr val="tx2"/>
                </a:solidFill>
              </a:rPr>
              <a:t>Do we know what each of these look like? </a:t>
            </a:r>
            <a:br>
              <a:rPr lang="en-US" sz="4400">
                <a:solidFill>
                  <a:schemeClr val="tx2"/>
                </a:solidFill>
              </a:rPr>
            </a:br>
            <a:r>
              <a:rPr lang="en-US" sz="4400">
                <a:solidFill>
                  <a:schemeClr val="tx2"/>
                </a:solidFill>
              </a:rPr>
              <a:t/>
            </a:r>
            <a:br>
              <a:rPr lang="en-US" sz="4400">
                <a:solidFill>
                  <a:schemeClr val="tx2"/>
                </a:solidFill>
              </a:rPr>
            </a:br>
            <a:r>
              <a:rPr lang="en-US" sz="4400">
                <a:solidFill>
                  <a:schemeClr val="tx2"/>
                </a:solidFill>
              </a:rPr>
              <a:t>What happens when we break our commitment to these agreements?  </a:t>
            </a:r>
          </a:p>
        </p:txBody>
      </p:sp>
      <p:sp>
        <p:nvSpPr>
          <p:cNvPr id="4" name="Google Shape;625;p52"/>
          <p:cNvSpPr txBox="1">
            <a:spLocks/>
          </p:cNvSpPr>
          <p:nvPr/>
        </p:nvSpPr>
        <p:spPr>
          <a:xfrm>
            <a:off x="527798" y="506871"/>
            <a:ext cx="10969943" cy="538159"/>
          </a:xfrm>
          <a:prstGeom prst="rect">
            <a:avLst/>
          </a:prstGeom>
          <a:noFill/>
          <a:ln>
            <a:noFill/>
          </a:ln>
        </p:spPr>
        <p:txBody>
          <a:bodyPr spcFirstLastPara="1" vert="horz" wrap="square" lIns="121868" tIns="60917" rIns="121868" bIns="60917" rtlCol="0" anchor="ctr" anchorCtr="0">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spcBef>
                <a:spcPts val="0"/>
              </a:spcBef>
              <a:buClr>
                <a:schemeClr val="lt1"/>
              </a:buClr>
              <a:buSzPts val="4400"/>
            </a:pPr>
            <a:r>
              <a:rPr lang="en-US" sz="5400" b="1">
                <a:solidFill>
                  <a:schemeClr val="tx2"/>
                </a:solidFill>
              </a:rPr>
              <a:t>Reflections </a:t>
            </a:r>
          </a:p>
        </p:txBody>
      </p:sp>
    </p:spTree>
    <p:extLst>
      <p:ext uri="{BB962C8B-B14F-4D97-AF65-F5344CB8AC3E}">
        <p14:creationId xmlns:p14="http://schemas.microsoft.com/office/powerpoint/2010/main" val="409844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7800"/>
            <a:ext cx="11691257" cy="1239837"/>
          </a:xfrm>
        </p:spPr>
        <p:txBody>
          <a:bodyPr>
            <a:noAutofit/>
          </a:bodyPr>
          <a:lstStyle/>
          <a:p>
            <a:r>
              <a:rPr lang="en-US" sz="4400" b="1"/>
              <a:t>How would you coach these agreements? </a:t>
            </a:r>
          </a:p>
        </p:txBody>
      </p:sp>
      <p:sp>
        <p:nvSpPr>
          <p:cNvPr id="3" name="Content Placeholder 2"/>
          <p:cNvSpPr>
            <a:spLocks noGrp="1"/>
          </p:cNvSpPr>
          <p:nvPr>
            <p:ph idx="1"/>
          </p:nvPr>
        </p:nvSpPr>
        <p:spPr>
          <a:xfrm>
            <a:off x="1593436" y="1877786"/>
            <a:ext cx="9782801" cy="4294414"/>
          </a:xfrm>
        </p:spPr>
        <p:txBody>
          <a:bodyPr/>
          <a:lstStyle/>
          <a:p>
            <a:r>
              <a:rPr lang="en-US" sz="4000"/>
              <a:t>Respect and accept all ideas</a:t>
            </a:r>
          </a:p>
          <a:p>
            <a:r>
              <a:rPr lang="en-US" sz="4000"/>
              <a:t>Complete all assigned duties on time</a:t>
            </a:r>
          </a:p>
          <a:p>
            <a:r>
              <a:rPr lang="en-US" sz="4000"/>
              <a:t>Attend all meetings</a:t>
            </a:r>
          </a:p>
          <a:p>
            <a:r>
              <a:rPr lang="en-US" sz="4000"/>
              <a:t>All decisions will be voted on – majority rules</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108531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008" y="-312058"/>
            <a:ext cx="9782801" cy="1239837"/>
          </a:xfrm>
        </p:spPr>
        <p:txBody>
          <a:bodyPr>
            <a:normAutofit/>
          </a:bodyPr>
          <a:lstStyle/>
          <a:p>
            <a:r>
              <a:rPr lang="en-US" sz="5400" b="1"/>
              <a:t>Coaching Ideas</a:t>
            </a:r>
          </a:p>
        </p:txBody>
      </p:sp>
      <p:sp>
        <p:nvSpPr>
          <p:cNvPr id="3" name="Content Placeholder 2"/>
          <p:cNvSpPr>
            <a:spLocks noGrp="1"/>
          </p:cNvSpPr>
          <p:nvPr>
            <p:ph idx="1"/>
          </p:nvPr>
        </p:nvSpPr>
        <p:spPr>
          <a:xfrm>
            <a:off x="956622" y="1094014"/>
            <a:ext cx="10832607" cy="5355772"/>
          </a:xfrm>
        </p:spPr>
        <p:txBody>
          <a:bodyPr>
            <a:normAutofit fontScale="85000" lnSpcReduction="20000"/>
          </a:bodyPr>
          <a:lstStyle/>
          <a:p>
            <a:r>
              <a:rPr lang="en-US" sz="4000"/>
              <a:t>What does it look like to live up to this agreement?</a:t>
            </a:r>
          </a:p>
          <a:p>
            <a:r>
              <a:rPr lang="en-US" sz="4000"/>
              <a:t>What will happen when this agreement is not kept?</a:t>
            </a:r>
          </a:p>
          <a:p>
            <a:r>
              <a:rPr lang="en-US" sz="4000"/>
              <a:t>What does this mean to you? </a:t>
            </a:r>
          </a:p>
          <a:p>
            <a:r>
              <a:rPr lang="en-US" sz="4000"/>
              <a:t>Do these cover you in the easy times and the difficult times? </a:t>
            </a:r>
          </a:p>
          <a:p>
            <a:r>
              <a:rPr lang="en-US" sz="4000"/>
              <a:t>What is missing?</a:t>
            </a:r>
          </a:p>
          <a:p>
            <a:r>
              <a:rPr lang="en-US" sz="4000"/>
              <a:t>Will you be able to revisit, review, and revise? </a:t>
            </a:r>
          </a:p>
          <a:p>
            <a:r>
              <a:rPr lang="en-US" sz="4000"/>
              <a:t>How do these allow each person to be fully present and participatory?</a:t>
            </a:r>
          </a:p>
          <a:p>
            <a:r>
              <a:rPr lang="en-US" sz="4000"/>
              <a:t>How will these boost inclusion of marginalized voices? </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2216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887028" y="1355271"/>
            <a:ext cx="10869543" cy="444137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400">
                <a:solidFill>
                  <a:schemeClr val="tx2"/>
                </a:solidFill>
              </a:rPr>
              <a:t>How do the processes of  majority rules and seeking consensus shift the relationships within a team?  </a:t>
            </a:r>
            <a:br>
              <a:rPr lang="en-US" sz="4400">
                <a:solidFill>
                  <a:schemeClr val="tx2"/>
                </a:solidFill>
              </a:rPr>
            </a:br>
            <a:r>
              <a:rPr lang="en-US" sz="4400">
                <a:solidFill>
                  <a:schemeClr val="tx2"/>
                </a:solidFill>
              </a:rPr>
              <a:t/>
            </a:r>
            <a:br>
              <a:rPr lang="en-US" sz="4400">
                <a:solidFill>
                  <a:schemeClr val="tx2"/>
                </a:solidFill>
              </a:rPr>
            </a:br>
            <a:endParaRPr lang="en-US" sz="4400">
              <a:solidFill>
                <a:schemeClr val="tx2"/>
              </a:solidFill>
            </a:endParaRPr>
          </a:p>
        </p:txBody>
      </p:sp>
      <p:sp>
        <p:nvSpPr>
          <p:cNvPr id="4" name="Google Shape;625;p52"/>
          <p:cNvSpPr txBox="1">
            <a:spLocks/>
          </p:cNvSpPr>
          <p:nvPr/>
        </p:nvSpPr>
        <p:spPr>
          <a:xfrm>
            <a:off x="527798" y="506871"/>
            <a:ext cx="10969943" cy="538159"/>
          </a:xfrm>
          <a:prstGeom prst="rect">
            <a:avLst/>
          </a:prstGeom>
          <a:noFill/>
          <a:ln>
            <a:noFill/>
          </a:ln>
        </p:spPr>
        <p:txBody>
          <a:bodyPr spcFirstLastPara="1" vert="horz" wrap="square" lIns="121868" tIns="60917" rIns="121868" bIns="60917" rtlCol="0" anchor="ctr" anchorCtr="0">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spcBef>
                <a:spcPts val="0"/>
              </a:spcBef>
              <a:buClr>
                <a:schemeClr val="lt1"/>
              </a:buClr>
              <a:buSzPts val="4400"/>
            </a:pPr>
            <a:r>
              <a:rPr lang="en-US" sz="5400" b="1">
                <a:solidFill>
                  <a:schemeClr val="tx2"/>
                </a:solidFill>
              </a:rPr>
              <a:t>Team Commitment </a:t>
            </a:r>
          </a:p>
        </p:txBody>
      </p:sp>
    </p:spTree>
    <p:extLst>
      <p:ext uri="{BB962C8B-B14F-4D97-AF65-F5344CB8AC3E}">
        <p14:creationId xmlns:p14="http://schemas.microsoft.com/office/powerpoint/2010/main" val="4087030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40" y="128104"/>
            <a:ext cx="6788831" cy="5689600"/>
          </a:xfrm>
        </p:spPr>
        <p:txBody>
          <a:bodyPr>
            <a:noAutofit/>
          </a:bodyPr>
          <a:lstStyle/>
          <a:p>
            <a:pPr marL="0" indent="0">
              <a:buNone/>
            </a:pPr>
            <a:r>
              <a:rPr lang="en-US" sz="3200"/>
              <a:t>Agreements are best made through consensus. </a:t>
            </a:r>
          </a:p>
          <a:p>
            <a:pPr marL="0" indent="0">
              <a:buNone/>
            </a:pPr>
            <a:endParaRPr lang="en-US" sz="3200"/>
          </a:p>
          <a:p>
            <a:pPr marL="0" indent="0">
              <a:buNone/>
            </a:pPr>
            <a:r>
              <a:rPr lang="en-US" sz="3200"/>
              <a:t>Applying an understanding of privilege and power can improve our agreements.</a:t>
            </a:r>
          </a:p>
          <a:p>
            <a:pPr marL="0" indent="0">
              <a:buNone/>
            </a:pPr>
            <a:endParaRPr lang="en-US" sz="3200"/>
          </a:p>
          <a:p>
            <a:pPr marL="0" indent="0">
              <a:buNone/>
            </a:pPr>
            <a:r>
              <a:rPr lang="en-US" sz="3200"/>
              <a:t>These are not about control as much as communication and commitment. </a:t>
            </a:r>
          </a:p>
          <a:p>
            <a:pPr marL="0" indent="0">
              <a:buNone/>
            </a:pPr>
            <a:endParaRPr lang="en-US" sz="3200"/>
          </a:p>
          <a:p>
            <a:pPr marL="0" indent="0">
              <a:buNone/>
            </a:pPr>
            <a:r>
              <a:rPr lang="en-US" sz="3200"/>
              <a:t>All commitments need space for grace and repair.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79282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t>How do we establish roles?</a:t>
            </a:r>
            <a:r>
              <a:rPr lang="en-US"/>
              <a:t> </a:t>
            </a:r>
          </a:p>
        </p:txBody>
      </p:sp>
    </p:spTree>
    <p:extLst>
      <p:ext uri="{BB962C8B-B14F-4D97-AF65-F5344CB8AC3E}">
        <p14:creationId xmlns:p14="http://schemas.microsoft.com/office/powerpoint/2010/main" val="118509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217612" y="28074"/>
            <a:ext cx="10055781" cy="926442"/>
          </a:xfrm>
        </p:spPr>
        <p:txBody>
          <a:bodyPr>
            <a:normAutofit/>
          </a:bodyPr>
          <a:lstStyle/>
          <a:p>
            <a:r>
              <a:rPr lang="en-US" b="1"/>
              <a:t>Task Design to Support Personal Agency</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5332412" y="1371600"/>
            <a:ext cx="6514250" cy="4022312"/>
          </a:xfrm>
        </p:spPr>
        <p:txBody>
          <a:bodyPr vert="horz" lIns="0" tIns="45708" rIns="0" bIns="45708" rtlCol="0" anchor="t">
            <a:normAutofit lnSpcReduction="10000"/>
          </a:bodyPr>
          <a:lstStyle/>
          <a:p>
            <a:r>
              <a:rPr lang="en-US" sz="3199"/>
              <a:t>“Social scientists have found that tasks designed to yield “intrinsic” rewards (inherently satisfying) produces great motivation, commitment, and adaptive learning than tasks that only yield financial, recognition or status rewards.” </a:t>
            </a:r>
          </a:p>
          <a:p>
            <a:r>
              <a:rPr lang="en-US" sz="3199"/>
              <a:t> -Hackman and </a:t>
            </a:r>
            <a:r>
              <a:rPr lang="en-US" sz="3199" err="1"/>
              <a:t>Olham</a:t>
            </a:r>
            <a:r>
              <a:rPr lang="en-US" sz="3199"/>
              <a:t>, 1980 </a:t>
            </a:r>
          </a:p>
        </p:txBody>
      </p:sp>
      <p:pic>
        <p:nvPicPr>
          <p:cNvPr id="5" name="Picture 4">
            <a:extLst>
              <a:ext uri="{FF2B5EF4-FFF2-40B4-BE49-F238E27FC236}">
                <a16:creationId xmlns:a16="http://schemas.microsoft.com/office/drawing/2014/main" id="{AB93DAC9-EA6D-4E4A-A05C-17BC686A7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412" y="1371600"/>
            <a:ext cx="4112453" cy="3807827"/>
          </a:xfrm>
          <a:prstGeom prst="rect">
            <a:avLst/>
          </a:prstGeom>
        </p:spPr>
      </p:pic>
    </p:spTree>
    <p:extLst>
      <p:ext uri="{BB962C8B-B14F-4D97-AF65-F5344CB8AC3E}">
        <p14:creationId xmlns:p14="http://schemas.microsoft.com/office/powerpoint/2010/main" val="18882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522" y="5252462"/>
            <a:ext cx="10055781" cy="1028447"/>
          </a:xfrm>
        </p:spPr>
        <p:txBody>
          <a:bodyPr>
            <a:normAutofit/>
          </a:bodyPr>
          <a:lstStyle/>
          <a:p>
            <a:pPr algn="ctr"/>
            <a:r>
              <a:rPr lang="en-US">
                <a:solidFill>
                  <a:schemeClr val="tx1"/>
                </a:solidFill>
              </a:rPr>
              <a:t>3 Conditions of Motivational Role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nvPr>
        </p:nvGraphicFramePr>
        <p:xfrm>
          <a:off x="643299" y="260133"/>
          <a:ext cx="10897638" cy="445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91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54"/>
          <p:cNvSpPr txBox="1"/>
          <p:nvPr/>
        </p:nvSpPr>
        <p:spPr>
          <a:xfrm>
            <a:off x="1012371" y="1871705"/>
            <a:ext cx="10823212" cy="3614259"/>
          </a:xfrm>
          <a:prstGeom prst="rect">
            <a:avLst/>
          </a:prstGeom>
          <a:noFill/>
          <a:ln>
            <a:noFill/>
          </a:ln>
        </p:spPr>
        <p:txBody>
          <a:bodyPr spcFirstLastPara="1" wrap="square" lIns="121868" tIns="60917" rIns="121868" bIns="60917" anchor="t" anchorCtr="0">
            <a:noAutofit/>
          </a:bodyPr>
          <a:lstStyle/>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Establish roles with </a:t>
            </a:r>
            <a:r>
              <a:rPr lang="en-US" sz="3299" b="1" u="sng">
                <a:solidFill>
                  <a:schemeClr val="accent1"/>
                </a:solidFill>
                <a:latin typeface="Avenir"/>
                <a:ea typeface="Avenir"/>
                <a:cs typeface="Avenir"/>
                <a:sym typeface="Avenir"/>
              </a:rPr>
              <a:t>real responsibilities</a:t>
            </a:r>
            <a:r>
              <a:rPr lang="en-US" sz="3299" u="sng">
                <a:solidFill>
                  <a:schemeClr val="accent1"/>
                </a:solidFill>
                <a:latin typeface="Avenir"/>
                <a:ea typeface="Avenir"/>
                <a:cs typeface="Avenir"/>
                <a:sym typeface="Avenir"/>
              </a:rPr>
              <a:t>. </a:t>
            </a:r>
            <a:endParaRPr lang="en-US" sz="2399" u="sng">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Ask: who could take on this responsibility based on their </a:t>
            </a:r>
            <a:r>
              <a:rPr lang="en-US" sz="3299" b="1" u="sng">
                <a:solidFill>
                  <a:schemeClr val="accent1"/>
                </a:solidFill>
                <a:latin typeface="Avenir"/>
                <a:ea typeface="Avenir"/>
                <a:cs typeface="Avenir"/>
                <a:sym typeface="Avenir"/>
              </a:rPr>
              <a:t>talents and experiences</a:t>
            </a:r>
            <a:r>
              <a:rPr lang="en-US" sz="3299" u="sng">
                <a:solidFill>
                  <a:schemeClr val="accent1"/>
                </a:solidFill>
                <a:latin typeface="Avenir"/>
                <a:ea typeface="Avenir"/>
                <a:cs typeface="Avenir"/>
                <a:sym typeface="Avenir"/>
              </a:rPr>
              <a:t>? </a:t>
            </a:r>
            <a:endParaRPr lang="en-US" sz="2399" u="sng">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b="1" u="sng">
                <a:solidFill>
                  <a:schemeClr val="accent1"/>
                </a:solidFill>
                <a:latin typeface="Avenir"/>
                <a:ea typeface="Avenir"/>
                <a:cs typeface="Avenir"/>
                <a:sym typeface="Avenir"/>
              </a:rPr>
              <a:t>Team Assigns</a:t>
            </a:r>
            <a:r>
              <a:rPr lang="en-US" sz="3299">
                <a:solidFill>
                  <a:schemeClr val="accent2"/>
                </a:solidFill>
                <a:latin typeface="Avenir"/>
                <a:ea typeface="Avenir"/>
                <a:cs typeface="Avenir"/>
                <a:sym typeface="Avenir"/>
              </a:rPr>
              <a:t> </a:t>
            </a:r>
            <a:r>
              <a:rPr lang="en-US" sz="3299">
                <a:solidFill>
                  <a:schemeClr val="tx2"/>
                </a:solidFill>
                <a:latin typeface="Avenir"/>
                <a:ea typeface="Avenir"/>
                <a:cs typeface="Avenir"/>
                <a:sym typeface="Avenir"/>
              </a:rPr>
              <a:t>roles and follow up</a:t>
            </a:r>
            <a:r>
              <a:rPr lang="en-US" sz="3299">
                <a:solidFill>
                  <a:schemeClr val="accent2"/>
                </a:solidFill>
                <a:latin typeface="Avenir"/>
                <a:ea typeface="Avenir"/>
                <a:cs typeface="Avenir"/>
                <a:sym typeface="Avenir"/>
              </a:rPr>
              <a:t>. </a:t>
            </a:r>
            <a:endParaRPr lang="en-US" sz="3599" b="1">
              <a:solidFill>
                <a:schemeClr val="accent2"/>
              </a:solidFill>
              <a:latin typeface="Avenir"/>
              <a:ea typeface="Avenir"/>
              <a:cs typeface="Avenir"/>
              <a:sym typeface="Avenir"/>
            </a:endParaRPr>
          </a:p>
          <a:p>
            <a:pPr>
              <a:buClr>
                <a:schemeClr val="lt1"/>
              </a:buClr>
              <a:buSzPts val="2475"/>
            </a:pPr>
            <a:r>
              <a:rPr lang="en" sz="3299">
                <a:solidFill>
                  <a:schemeClr val="accent2"/>
                </a:solidFill>
                <a:latin typeface="Avenir"/>
                <a:ea typeface="Avenir"/>
                <a:cs typeface="Avenir"/>
                <a:sym typeface="Avenir"/>
              </a:rPr>
              <a:t> </a:t>
            </a:r>
            <a:endParaRPr sz="2399">
              <a:solidFill>
                <a:schemeClr val="accent2"/>
              </a:solidFill>
              <a:latin typeface="Avenir"/>
              <a:ea typeface="Avenir"/>
              <a:cs typeface="Avenir"/>
              <a:sym typeface="Avenir"/>
            </a:endParaRPr>
          </a:p>
          <a:p>
            <a:pPr>
              <a:buClr>
                <a:schemeClr val="dk1"/>
              </a:buClr>
              <a:buSzPts val="2475"/>
            </a:pPr>
            <a:endParaRPr sz="3299">
              <a:solidFill>
                <a:schemeClr val="accent2"/>
              </a:solidFill>
              <a:latin typeface="Avenir"/>
              <a:ea typeface="Avenir"/>
              <a:cs typeface="Avenir"/>
              <a:sym typeface="Avenir"/>
            </a:endParaRPr>
          </a:p>
        </p:txBody>
      </p:sp>
      <p:sp>
        <p:nvSpPr>
          <p:cNvPr id="665" name="Google Shape;665;p54"/>
          <p:cNvSpPr txBox="1">
            <a:spLocks noGrp="1"/>
          </p:cNvSpPr>
          <p:nvPr>
            <p:ph type="title"/>
          </p:nvPr>
        </p:nvSpPr>
        <p:spPr>
          <a:xfrm>
            <a:off x="609441" y="275459"/>
            <a:ext cx="10969943" cy="1030827"/>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800" b="1">
                <a:solidFill>
                  <a:schemeClr val="tx2"/>
                </a:solidFill>
              </a:rPr>
              <a:t>Establishing Roles</a:t>
            </a:r>
          </a:p>
        </p:txBody>
      </p:sp>
    </p:spTree>
    <p:extLst>
      <p:ext uri="{BB962C8B-B14F-4D97-AF65-F5344CB8AC3E}">
        <p14:creationId xmlns:p14="http://schemas.microsoft.com/office/powerpoint/2010/main" val="324130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046219"/>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roles that  team members do in a campaign?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1000918"/>
            <a:ext cx="6915115" cy="5924466"/>
          </a:xfrm>
          <a:prstGeom prst="rect">
            <a:avLst/>
          </a:prstGeom>
        </p:spPr>
      </p:pic>
      <p:sp>
        <p:nvSpPr>
          <p:cNvPr id="4" name="Title 1"/>
          <p:cNvSpPr txBox="1">
            <a:spLocks/>
          </p:cNvSpPr>
          <p:nvPr/>
        </p:nvSpPr>
        <p:spPr>
          <a:xfrm>
            <a:off x="963386" y="342900"/>
            <a:ext cx="10205357" cy="12779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Meaningful Engagement is a function of Leadership and Ownership </a:t>
            </a:r>
          </a:p>
        </p:txBody>
      </p:sp>
    </p:spTree>
    <p:extLst>
      <p:ext uri="{BB962C8B-B14F-4D97-AF65-F5344CB8AC3E}">
        <p14:creationId xmlns:p14="http://schemas.microsoft.com/office/powerpoint/2010/main" val="1535599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222" y="128814"/>
            <a:ext cx="9782801" cy="834571"/>
          </a:xfrm>
        </p:spPr>
        <p:txBody>
          <a:bodyPr>
            <a:normAutofit/>
          </a:bodyPr>
          <a:lstStyle/>
          <a:p>
            <a:r>
              <a:rPr lang="en-US" sz="4800" b="1"/>
              <a:t>Coaching it Up</a:t>
            </a:r>
          </a:p>
        </p:txBody>
      </p:sp>
      <p:sp>
        <p:nvSpPr>
          <p:cNvPr id="3" name="Content Placeholder 2"/>
          <p:cNvSpPr>
            <a:spLocks noGrp="1"/>
          </p:cNvSpPr>
          <p:nvPr>
            <p:ph idx="1"/>
          </p:nvPr>
        </p:nvSpPr>
        <p:spPr>
          <a:xfrm>
            <a:off x="996044" y="1257299"/>
            <a:ext cx="12262756" cy="6939643"/>
          </a:xfrm>
        </p:spPr>
        <p:txBody>
          <a:bodyPr>
            <a:normAutofit fontScale="47500" lnSpcReduction="20000"/>
          </a:bodyPr>
          <a:lstStyle/>
          <a:p>
            <a:pPr marL="0" indent="0">
              <a:buNone/>
            </a:pPr>
            <a:r>
              <a:rPr lang="en-US" sz="8000"/>
              <a:t>Writing the team communication (Which quadrant?)</a:t>
            </a:r>
          </a:p>
          <a:p>
            <a:pPr>
              <a:buFont typeface="Arial" panose="020B0604020202020204" pitchFamily="34" charset="0"/>
              <a:buChar char="•"/>
            </a:pPr>
            <a:r>
              <a:rPr lang="en-US" sz="8000"/>
              <a:t>Is anyone else going to help you?</a:t>
            </a:r>
          </a:p>
          <a:p>
            <a:pPr>
              <a:buFont typeface="Arial" panose="020B0604020202020204" pitchFamily="34" charset="0"/>
              <a:buChar char="•"/>
            </a:pPr>
            <a:r>
              <a:rPr lang="en-US" sz="8000"/>
              <a:t>Who is giving you feedback?</a:t>
            </a:r>
          </a:p>
          <a:p>
            <a:endParaRPr lang="en-US" sz="8000"/>
          </a:p>
          <a:p>
            <a:pPr marL="0" indent="0">
              <a:buNone/>
            </a:pPr>
            <a:r>
              <a:rPr lang="en-US" sz="8000"/>
              <a:t>Entering Rally Attendance Data (Which quadrant?)</a:t>
            </a:r>
          </a:p>
          <a:p>
            <a:pPr>
              <a:buFont typeface="Arial" panose="020B0604020202020204" pitchFamily="34" charset="0"/>
              <a:buChar char="•"/>
            </a:pPr>
            <a:r>
              <a:rPr lang="en-US" sz="8000"/>
              <a:t>How is this going to help us meet our goals?</a:t>
            </a:r>
          </a:p>
          <a:p>
            <a:pPr>
              <a:buFont typeface="Arial" panose="020B0604020202020204" pitchFamily="34" charset="0"/>
              <a:buChar char="•"/>
            </a:pPr>
            <a:r>
              <a:rPr lang="en-US" sz="8000"/>
              <a:t>Do you have to do it all by yourself?</a:t>
            </a:r>
          </a:p>
          <a:p>
            <a:pPr>
              <a:buFont typeface="Arial" panose="020B0604020202020204" pitchFamily="34" charset="0"/>
              <a:buChar char="•"/>
            </a:pPr>
            <a:r>
              <a:rPr lang="en-US" sz="8000"/>
              <a:t>How do you want to be supported?</a:t>
            </a:r>
          </a:p>
          <a:p>
            <a:pPr>
              <a:buFont typeface="Arial" panose="020B0604020202020204" pitchFamily="34" charset="0"/>
              <a:buChar char="•"/>
            </a:pPr>
            <a:r>
              <a:rPr lang="en-US" sz="8000"/>
              <a:t>Is there someone else you could teach to do this? </a:t>
            </a:r>
          </a:p>
          <a:p>
            <a:pPr marL="0" indent="0">
              <a:buNone/>
            </a:pPr>
            <a:endParaRPr lang="en-US"/>
          </a:p>
          <a:p>
            <a:pPr marL="0" indent="0">
              <a:buNone/>
            </a:pPr>
            <a:endParaRPr lang="en-US"/>
          </a:p>
          <a:p>
            <a:r>
              <a:rPr lang="en-US"/>
              <a:t> </a:t>
            </a:r>
          </a:p>
        </p:txBody>
      </p:sp>
    </p:spTree>
    <p:extLst>
      <p:ext uri="{BB962C8B-B14F-4D97-AF65-F5344CB8AC3E}">
        <p14:creationId xmlns:p14="http://schemas.microsoft.com/office/powerpoint/2010/main" val="263674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779" y="-202878"/>
            <a:ext cx="9936481" cy="1574478"/>
          </a:xfrm>
        </p:spPr>
        <p:txBody>
          <a:bodyPr>
            <a:noAutofit/>
          </a:bodyPr>
          <a:lstStyle/>
          <a:p>
            <a:r>
              <a:rPr lang="en-US" sz="4400" b="1"/>
              <a:t>Coaching Towards </a:t>
            </a:r>
            <a:br>
              <a:rPr lang="en-US" sz="4400" b="1"/>
            </a:br>
            <a:r>
              <a:rPr lang="en-US" sz="4400" b="1"/>
              <a:t>Leadership and Ownership Rich </a:t>
            </a:r>
          </a:p>
        </p:txBody>
      </p:sp>
      <p:sp>
        <p:nvSpPr>
          <p:cNvPr id="3" name="Content Placeholder 2"/>
          <p:cNvSpPr>
            <a:spLocks noGrp="1"/>
          </p:cNvSpPr>
          <p:nvPr>
            <p:ph idx="1"/>
          </p:nvPr>
        </p:nvSpPr>
        <p:spPr>
          <a:xfrm>
            <a:off x="800101" y="1692507"/>
            <a:ext cx="5742768" cy="4497921"/>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role do you coach to move it through the quadrants? </a:t>
            </a:r>
          </a:p>
          <a:p>
            <a:pPr marL="0" indent="0" fontAlgn="base">
              <a:buNone/>
            </a:pPr>
            <a:r>
              <a:rPr lang="en-US" sz="2950"/>
              <a:t>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2869" y="1371601"/>
            <a:ext cx="5624598" cy="4818828"/>
          </a:xfrm>
          <a:prstGeom prst="rect">
            <a:avLst/>
          </a:prstGeom>
        </p:spPr>
      </p:pic>
    </p:spTree>
    <p:extLst>
      <p:ext uri="{BB962C8B-B14F-4D97-AF65-F5344CB8AC3E}">
        <p14:creationId xmlns:p14="http://schemas.microsoft.com/office/powerpoint/2010/main" val="23770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3F33-3830-4097-80DF-FCA94043F626}"/>
              </a:ext>
            </a:extLst>
          </p:cNvPr>
          <p:cNvSpPr>
            <a:spLocks noGrp="1"/>
          </p:cNvSpPr>
          <p:nvPr>
            <p:ph type="title"/>
          </p:nvPr>
        </p:nvSpPr>
        <p:spPr>
          <a:xfrm>
            <a:off x="1066522" y="-20069"/>
            <a:ext cx="10951307" cy="876579"/>
          </a:xfrm>
        </p:spPr>
        <p:txBody>
          <a:bodyPr>
            <a:normAutofit/>
          </a:bodyPr>
          <a:lstStyle/>
          <a:p>
            <a:r>
              <a:rPr lang="en-US" sz="4400" b="1"/>
              <a:t>Coaching Examples</a:t>
            </a:r>
          </a:p>
        </p:txBody>
      </p:sp>
      <p:sp>
        <p:nvSpPr>
          <p:cNvPr id="6" name="Rectangle 5">
            <a:extLst>
              <a:ext uri="{FF2B5EF4-FFF2-40B4-BE49-F238E27FC236}">
                <a16:creationId xmlns:a16="http://schemas.microsoft.com/office/drawing/2014/main" id="{BBA1DFDC-6BF0-45E2-8FAD-5E15B6F3AEE6}"/>
              </a:ext>
            </a:extLst>
          </p:cNvPr>
          <p:cNvSpPr/>
          <p:nvPr/>
        </p:nvSpPr>
        <p:spPr>
          <a:xfrm>
            <a:off x="1066522" y="856510"/>
            <a:ext cx="10742890" cy="6001490"/>
          </a:xfrm>
          <a:prstGeom prst="rect">
            <a:avLst/>
          </a:prstGeom>
        </p:spPr>
        <p:txBody>
          <a:bodyPr wrap="square" lIns="91416" tIns="45708" rIns="91416" bIns="45708" anchor="t">
            <a:spAutoFit/>
          </a:bodyPr>
          <a:lstStyle/>
          <a:p>
            <a:pPr marL="571500" indent="-571500">
              <a:buFont typeface="Arial" panose="020B0604020202020204" pitchFamily="34" charset="0"/>
              <a:buChar char="•"/>
            </a:pPr>
            <a:r>
              <a:rPr lang="en-US" sz="3600"/>
              <a:t>How will you know that you are doing your role well? </a:t>
            </a:r>
          </a:p>
          <a:p>
            <a:pPr marL="571500" indent="-571500">
              <a:buFont typeface="Arial" panose="020B0604020202020204" pitchFamily="34" charset="0"/>
              <a:buChar char="•"/>
            </a:pPr>
            <a:r>
              <a:rPr lang="en-US" sz="3600"/>
              <a:t>Are you engaging others in this role with you?</a:t>
            </a:r>
          </a:p>
          <a:p>
            <a:pPr marL="571500" indent="-571500">
              <a:buFont typeface="Arial" panose="020B0604020202020204" pitchFamily="34" charset="0"/>
              <a:buChar char="•"/>
            </a:pPr>
            <a:r>
              <a:rPr lang="en-US" sz="3600"/>
              <a:t>Who else is sharing the outcomes for this role?</a:t>
            </a:r>
          </a:p>
          <a:p>
            <a:pPr marL="571500" indent="-571500">
              <a:buFont typeface="Arial" panose="020B0604020202020204" pitchFamily="34" charset="0"/>
              <a:buChar char="•"/>
            </a:pPr>
            <a:r>
              <a:rPr lang="en-US" sz="3600"/>
              <a:t>How do you see this supporting the goals we have?</a:t>
            </a:r>
          </a:p>
          <a:p>
            <a:pPr marL="571500" indent="-571500">
              <a:buFont typeface="Arial" panose="020B0604020202020204" pitchFamily="34" charset="0"/>
              <a:buChar char="•"/>
            </a:pPr>
            <a:r>
              <a:rPr lang="en-US" sz="3600"/>
              <a:t>How are you planning to teach someone else to do this role?</a:t>
            </a:r>
          </a:p>
          <a:p>
            <a:pPr marL="571500" indent="-571500">
              <a:buFont typeface="Arial" panose="020B0604020202020204" pitchFamily="34" charset="0"/>
              <a:buChar char="•"/>
            </a:pPr>
            <a:r>
              <a:rPr lang="en-US" sz="3600"/>
              <a:t>What support do you need to do this role?</a:t>
            </a:r>
          </a:p>
          <a:p>
            <a:pPr marL="571500" indent="-571500">
              <a:buFont typeface="Arial" panose="020B0604020202020204" pitchFamily="34" charset="0"/>
              <a:buChar char="•"/>
            </a:pPr>
            <a:r>
              <a:rPr lang="en-US" sz="3600"/>
              <a:t>Why do you want to do this?</a:t>
            </a:r>
          </a:p>
          <a:p>
            <a:endParaRPr lang="en-US" sz="2399"/>
          </a:p>
        </p:txBody>
      </p:sp>
    </p:spTree>
    <p:extLst>
      <p:ext uri="{BB962C8B-B14F-4D97-AF65-F5344CB8AC3E}">
        <p14:creationId xmlns:p14="http://schemas.microsoft.com/office/powerpoint/2010/main" val="255620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29200" y="482600"/>
            <a:ext cx="6678386" cy="6375400"/>
          </a:xfrm>
        </p:spPr>
        <p:txBody>
          <a:bodyPr>
            <a:normAutofit/>
          </a:bodyPr>
          <a:lstStyle/>
          <a:p>
            <a:pPr fontAlgn="base">
              <a:buFont typeface="Arial" panose="020B0604020202020204" pitchFamily="34" charset="0"/>
              <a:buChar char="•"/>
            </a:pPr>
            <a:r>
              <a:rPr lang="en-US" sz="3600"/>
              <a:t>People grow when they have to stretch.  When leaders step back, members can step forward.   </a:t>
            </a:r>
          </a:p>
          <a:p>
            <a:pPr fontAlgn="base">
              <a:buFont typeface="Arial" panose="020B0604020202020204" pitchFamily="34" charset="0"/>
              <a:buChar char="•"/>
            </a:pPr>
            <a:r>
              <a:rPr lang="en-US" sz="3600"/>
              <a:t>Tasks have to be meaningful and members need to own them not be directed to them. </a:t>
            </a:r>
          </a:p>
          <a:p>
            <a:pPr fontAlgn="base">
              <a:buFont typeface="Arial" panose="020B0604020202020204" pitchFamily="34" charset="0"/>
              <a:buChar char="•"/>
            </a:pPr>
            <a:r>
              <a:rPr lang="en-US" sz="3600"/>
              <a:t>Our job is to look for opportunities to coach people towards ownership and leadership wherever possible</a:t>
            </a:r>
            <a:r>
              <a:rPr lang="en-US" sz="3200"/>
              <a:t>.</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0110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2.xml><?xml version="1.0" encoding="utf-8"?>
<ds:datastoreItem xmlns:ds="http://schemas.openxmlformats.org/officeDocument/2006/customXml" ds:itemID="{81FD79F0-B62E-4D92-AD8C-39A0BA51F3F1}"/>
</file>

<file path=customXml/itemProps3.xml><?xml version="1.0" encoding="utf-8"?>
<ds:datastoreItem xmlns:ds="http://schemas.openxmlformats.org/officeDocument/2006/customXml" ds:itemID="{0B34A4F0-B25E-4142-AAF6-017E8591ED0D}">
  <ds:schemaRefs>
    <ds:schemaRef ds:uri="http://schemas.microsoft.com/office/2006/metadata/properties"/>
    <ds:schemaRef ds:uri="http://www.w3.org/XML/1998/namespace"/>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b891f0bc-c2e0-4096-ba95-63d9ad5383e5"/>
    <ds:schemaRef ds:uri="f4adc256-1af6-498f-b253-d417b21902d6"/>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1</TotalTime>
  <Words>10536</Words>
  <Application>Microsoft Office PowerPoint</Application>
  <PresentationFormat>Custom</PresentationFormat>
  <Paragraphs>1194</Paragraphs>
  <Slides>173</Slides>
  <Notes>57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173</vt:i4>
      </vt:variant>
    </vt:vector>
  </HeadingPairs>
  <TitlesOfParts>
    <vt:vector size="186" baseType="lpstr">
      <vt:lpstr>Arial</vt:lpstr>
      <vt:lpstr>Avenir</vt:lpstr>
      <vt:lpstr>Blinker</vt:lpstr>
      <vt:lpstr>Calibri</vt:lpstr>
      <vt:lpstr>Calibri Light</vt:lpstr>
      <vt:lpstr>Courier New</vt:lpstr>
      <vt:lpstr>Euphemia</vt:lpstr>
      <vt:lpstr>Noto Sans Symbols</vt:lpstr>
      <vt:lpstr>Open Sans</vt:lpstr>
      <vt:lpstr>Segoe UI</vt:lpstr>
      <vt:lpstr>Times New Roman</vt:lpstr>
      <vt:lpstr>Wingdings</vt:lpstr>
      <vt:lpstr>Math 16x9</vt:lpstr>
      <vt:lpstr>Campaign Academy: Coaching and Leading Winning Campaigns</vt:lpstr>
      <vt:lpstr>PowerPoint Presentation</vt:lpstr>
      <vt:lpstr>ToDay’s Agenda and Outcomes</vt:lpstr>
      <vt:lpstr>Community Agreements  </vt:lpstr>
      <vt:lpstr>Our Coaching Lineage</vt:lpstr>
      <vt:lpstr>Remember a time…</vt:lpstr>
      <vt:lpstr>At your tables:</vt:lpstr>
      <vt:lpstr>Possible Interventions</vt:lpstr>
      <vt:lpstr>Campaigners can…</vt:lpstr>
      <vt:lpstr>Coaching Campaign Cycle Planning</vt:lpstr>
      <vt:lpstr>Key Point</vt:lpstr>
      <vt:lpstr>Basics of Coaching</vt:lpstr>
      <vt:lpstr>REMINDER Why is coaching critical to a winning campaign? </vt:lpstr>
      <vt:lpstr>3 Kinds of Coaching</vt:lpstr>
      <vt:lpstr>Coaching Pairs</vt:lpstr>
      <vt:lpstr>Debrief in Pairs</vt:lpstr>
      <vt:lpstr>Key Points</vt:lpstr>
      <vt:lpstr>Coaching Into Team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Coaching it Up </vt:lpstr>
      <vt:lpstr>Key Points</vt:lpstr>
      <vt:lpstr>Coaching into  Problem and Issue</vt:lpstr>
      <vt:lpstr>PROBLEM vs. ISSUE </vt:lpstr>
      <vt:lpstr>Issue</vt:lpstr>
      <vt:lpstr>PROBLEM        vs.         ISSUE</vt:lpstr>
      <vt:lpstr>Values</vt:lpstr>
      <vt:lpstr>Some Union Values</vt:lpstr>
      <vt:lpstr>How to Link Issues and Values</vt:lpstr>
      <vt:lpstr>EXAMPLES- Problems to  Issues + Values</vt:lpstr>
      <vt:lpstr>PowerPoint Presentation</vt:lpstr>
      <vt:lpstr>TEAM WORK</vt:lpstr>
      <vt:lpstr>Assessing Our Issues</vt:lpstr>
      <vt:lpstr>Issue Criteria Checklist (as a resource)</vt:lpstr>
      <vt:lpstr>Coaching it Up </vt:lpstr>
      <vt:lpstr>PowerPoint Presentation</vt:lpstr>
      <vt:lpstr>Target and Demand</vt:lpstr>
      <vt:lpstr>A Target Is</vt:lpstr>
      <vt:lpstr>Using Power Analysis to Create a Path</vt:lpstr>
      <vt:lpstr>Using Power Analysis to Create a Path</vt:lpstr>
      <vt:lpstr>Coaching up Power Analysis</vt:lpstr>
      <vt:lpstr>PowerPoint Presentation</vt:lpstr>
      <vt:lpstr> Crafting Demands</vt:lpstr>
      <vt:lpstr>A Target Is</vt:lpstr>
      <vt:lpstr>PowerPoint Presentation</vt:lpstr>
      <vt:lpstr>Demand</vt:lpstr>
      <vt:lpstr>Coaching up Power Analysis, Target, Demand</vt:lpstr>
      <vt:lpstr>Coaching up Power Analysis, Target, Demand</vt:lpstr>
      <vt:lpstr>Teamwork</vt:lpstr>
      <vt:lpstr>PowerPoint Presentation</vt:lpstr>
      <vt:lpstr>Coaching Into Power Analysis</vt:lpstr>
      <vt:lpstr>Purpose of Power Analysis</vt:lpstr>
      <vt:lpstr>Process of Power Analysis</vt:lpstr>
      <vt:lpstr>A Target Is </vt:lpstr>
      <vt:lpstr>Values Triangle</vt:lpstr>
      <vt:lpstr>Values Triangle</vt:lpstr>
      <vt:lpstr>Coaching Up Target, Demand, and Power Analysis</vt:lpstr>
      <vt:lpstr>PowerPoint Presentation</vt:lpstr>
      <vt:lpstr>Coaching into the Spectrum of Allies  and Messaging</vt:lpstr>
      <vt:lpstr>Keep it in mind…</vt:lpstr>
      <vt:lpstr>Spectrum of Allies</vt:lpstr>
      <vt:lpstr>Spectrum of Allies</vt:lpstr>
      <vt:lpstr>An example from history – Freedom Summer</vt:lpstr>
      <vt:lpstr>Spectrum of Allies Example</vt:lpstr>
      <vt:lpstr>PowerPoint Presentation</vt:lpstr>
      <vt:lpstr>Messaging is Movement-Building</vt:lpstr>
      <vt:lpstr>Messaging to Move People</vt:lpstr>
      <vt:lpstr>Who Are You Talking To?</vt:lpstr>
      <vt:lpstr>Spectrum of Allies Example</vt:lpstr>
      <vt:lpstr>Coaching it Up </vt:lpstr>
      <vt:lpstr>PowerPoint Presentation</vt:lpstr>
      <vt:lpstr>Strategy, Tactics and Escalation</vt:lpstr>
      <vt:lpstr>What do you think is the difference between a strategy and a tactic? </vt:lpstr>
      <vt:lpstr>Strategy</vt:lpstr>
      <vt:lpstr>Tactics</vt:lpstr>
      <vt:lpstr>What makes good tactics?</vt:lpstr>
      <vt:lpstr>Tactics Must:</vt:lpstr>
      <vt:lpstr>PowerPoint Presentation</vt:lpstr>
      <vt:lpstr>PowerPoint Presentation</vt:lpstr>
      <vt:lpstr>PowerPoint Presentation</vt:lpstr>
      <vt:lpstr>Tactics Must:</vt:lpstr>
      <vt:lpstr>Coaching Up Strategy Tactics</vt:lpstr>
      <vt:lpstr>PowerPoint Presentation</vt:lpstr>
      <vt:lpstr>Coaching in for Compression Points &amp; Escalation</vt:lpstr>
      <vt:lpstr>PowerPoint Presentation</vt:lpstr>
      <vt:lpstr>Compression Points</vt:lpstr>
      <vt:lpstr>PowerPoint Presentation</vt:lpstr>
      <vt:lpstr>PowerPoint Presentation</vt:lpstr>
      <vt:lpstr>TEAM WORK – Escalation of Tactics</vt:lpstr>
      <vt:lpstr>Coaching Up Timeline, Escalation, and Compression Points</vt:lpstr>
      <vt:lpstr>PowerPoint Presentation</vt:lpstr>
      <vt:lpstr>PowerPoint Presentation</vt:lpstr>
      <vt:lpstr>PowerPoint Presentation</vt:lpstr>
      <vt:lpstr>PowerPoint Presentation</vt:lpstr>
      <vt:lpstr>Closing the Day</vt:lpstr>
      <vt:lpstr>PowerPoint Presentation</vt:lpstr>
      <vt:lpstr>PowerPoint Presentation</vt:lpstr>
      <vt:lpstr>PowerPoint Presentation</vt:lpstr>
      <vt:lpstr>What is coaching? </vt:lpstr>
      <vt:lpstr>Coaching Meeting</vt:lpstr>
      <vt:lpstr>Coaching Meeting</vt:lpstr>
      <vt:lpstr>Coaching Meeting</vt:lpstr>
      <vt:lpstr>Coaching Meeting</vt:lpstr>
      <vt:lpstr>Coaching Meeting</vt:lpstr>
      <vt:lpstr>MOVES ONLINE</vt:lpstr>
      <vt:lpstr>Craft of Coaching </vt:lpstr>
      <vt:lpstr>Questions vs. Statements</vt:lpstr>
      <vt:lpstr>Guideposting </vt:lpstr>
      <vt:lpstr>Emotional Presence</vt:lpstr>
      <vt:lpstr>Holding Authority</vt:lpstr>
      <vt:lpstr>Soccer vs ping pong</vt:lpstr>
      <vt:lpstr>Within each of these Craft are Techniques</vt:lpstr>
      <vt:lpstr>Active Listening</vt:lpstr>
      <vt:lpstr>Mirroring – Reflecting Back</vt:lpstr>
      <vt:lpstr>Debriefing: Summarizing and Restating</vt:lpstr>
      <vt:lpstr>The Art of Questions</vt:lpstr>
      <vt:lpstr>Open Questions</vt:lpstr>
      <vt:lpstr>Closed Questions</vt:lpstr>
      <vt:lpstr>Probing</vt:lpstr>
      <vt:lpstr>Funnelling</vt:lpstr>
      <vt:lpstr>Appreciative Inquiry</vt:lpstr>
      <vt:lpstr>Reality Check</vt:lpstr>
      <vt:lpstr>What if questions</vt:lpstr>
      <vt:lpstr>Coaching Across Differences</vt:lpstr>
      <vt:lpstr>Coaching Questions to Ask</vt:lpstr>
      <vt:lpstr>Coaching Triads</vt:lpstr>
      <vt:lpstr>Debrief </vt:lpstr>
      <vt:lpstr>Key Points</vt:lpstr>
      <vt:lpstr>Why is coaching critical to a winning campaign? </vt:lpstr>
      <vt:lpstr>3 Kinds of Coaching</vt:lpstr>
      <vt:lpstr>PowerPoint Presentation</vt:lpstr>
      <vt:lpstr>Coaching Cycle- </vt:lpstr>
      <vt:lpstr>Key Points</vt:lpstr>
      <vt:lpstr>Campaign Cycle Overview</vt:lpstr>
      <vt:lpstr>4 Core Concepts for Winning Campaigns</vt:lpstr>
      <vt:lpstr>Small Group Charting</vt:lpstr>
      <vt:lpstr>PowerPoint Presentation</vt:lpstr>
      <vt:lpstr>What do Effective teams do? </vt:lpstr>
      <vt:lpstr>Three Conditions for Team Success</vt:lpstr>
      <vt:lpstr>Three Conditions for Measuring Team Effectiveness</vt:lpstr>
      <vt:lpstr>Three Steps for Building Effective Teams</vt:lpstr>
      <vt:lpstr>Key Ideas</vt:lpstr>
      <vt:lpstr>PowerPoint Presentation</vt:lpstr>
      <vt:lpstr>DEVELOPING A SHARED PURPOSE</vt:lpstr>
      <vt:lpstr>PowerPoint Presentation</vt:lpstr>
      <vt:lpstr>PowerPoint Presentation</vt:lpstr>
      <vt:lpstr>Whole Group Practice Non-examples – What’s missing? </vt:lpstr>
      <vt:lpstr>Small Group Purpose Statement Peer Coaching</vt:lpstr>
      <vt:lpstr>Peer Coaching  Example 1</vt:lpstr>
      <vt:lpstr>Peer Coaching  Example 2</vt:lpstr>
      <vt:lpstr>Key Ideas</vt:lpstr>
      <vt:lpstr>PowerPoint Presentation</vt:lpstr>
      <vt:lpstr>Establish Team Agreements</vt:lpstr>
      <vt:lpstr>How do our agreements support the most marginalized voices of our team?  Do we know what each of these look like?   What happens when we break our commitment to these agreements?  </vt:lpstr>
      <vt:lpstr>How would you coach these agreements? </vt:lpstr>
      <vt:lpstr>Coaching Ideas</vt:lpstr>
      <vt:lpstr>How do the processes of  majority rules and seeking consensus shift the relationships within a team?    </vt:lpstr>
      <vt:lpstr>Key Ideas</vt:lpstr>
      <vt:lpstr>PowerPoint Presentation</vt:lpstr>
      <vt:lpstr>Task Design to Support Personal Agency</vt:lpstr>
      <vt:lpstr>3 Conditions of Motivational Role Design </vt:lpstr>
      <vt:lpstr>Establishing Roles</vt:lpstr>
      <vt:lpstr>PowerPoint Presentation</vt:lpstr>
      <vt:lpstr>Coaching it Up</vt:lpstr>
      <vt:lpstr>Coaching Towards  Leadership and Ownership Rich </vt:lpstr>
      <vt:lpstr>Coaching Examples</vt:lpstr>
      <vt:lpstr>Key Ideas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cp:revision>
  <dcterms:created xsi:type="dcterms:W3CDTF">2022-09-14T20:21:53Z</dcterms:created>
  <dcterms:modified xsi:type="dcterms:W3CDTF">2025-06-20T12:37:51Z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