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44C_75CE6DEC.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9"/>
  </p:notesMasterIdLst>
  <p:handoutMasterIdLst>
    <p:handoutMasterId r:id="rId120"/>
  </p:handoutMasterIdLst>
  <p:sldIdLst>
    <p:sldId id="1097" r:id="rId5"/>
    <p:sldId id="1260" r:id="rId6"/>
    <p:sldId id="1098" r:id="rId7"/>
    <p:sldId id="1099" r:id="rId8"/>
    <p:sldId id="1100" r:id="rId9"/>
    <p:sldId id="1101" r:id="rId10"/>
    <p:sldId id="1106" r:id="rId11"/>
    <p:sldId id="1103" r:id="rId12"/>
    <p:sldId id="1104" r:id="rId13"/>
    <p:sldId id="1105" r:id="rId14"/>
    <p:sldId id="1121" r:id="rId15"/>
    <p:sldId id="1109" r:id="rId16"/>
    <p:sldId id="1107" r:id="rId17"/>
    <p:sldId id="1127" r:id="rId18"/>
    <p:sldId id="1122" r:id="rId19"/>
    <p:sldId id="1124" r:id="rId20"/>
    <p:sldId id="1125" r:id="rId21"/>
    <p:sldId id="1126" r:id="rId22"/>
    <p:sldId id="1111" r:id="rId23"/>
    <p:sldId id="1112" r:id="rId24"/>
    <p:sldId id="1119" r:id="rId25"/>
    <p:sldId id="1113" r:id="rId26"/>
    <p:sldId id="1120" r:id="rId27"/>
    <p:sldId id="1128" r:id="rId28"/>
    <p:sldId id="1046" r:id="rId29"/>
    <p:sldId id="1261" r:id="rId30"/>
    <p:sldId id="290" r:id="rId31"/>
    <p:sldId id="292" r:id="rId32"/>
    <p:sldId id="291" r:id="rId33"/>
    <p:sldId id="1262" r:id="rId34"/>
    <p:sldId id="257" r:id="rId35"/>
    <p:sldId id="281" r:id="rId36"/>
    <p:sldId id="1248" r:id="rId37"/>
    <p:sldId id="1031" r:id="rId38"/>
    <p:sldId id="1032" r:id="rId39"/>
    <p:sldId id="1033" r:id="rId40"/>
    <p:sldId id="1083" r:id="rId41"/>
    <p:sldId id="1088" r:id="rId42"/>
    <p:sldId id="1089" r:id="rId43"/>
    <p:sldId id="1039" r:id="rId44"/>
    <p:sldId id="1129" r:id="rId45"/>
    <p:sldId id="1131" r:id="rId46"/>
    <p:sldId id="1132" r:id="rId47"/>
    <p:sldId id="1133" r:id="rId48"/>
    <p:sldId id="1134" r:id="rId49"/>
    <p:sldId id="1135" r:id="rId50"/>
    <p:sldId id="1136" r:id="rId51"/>
    <p:sldId id="1137" r:id="rId52"/>
    <p:sldId id="1138" r:id="rId53"/>
    <p:sldId id="1139" r:id="rId54"/>
    <p:sldId id="1140" r:id="rId55"/>
    <p:sldId id="1141" r:id="rId56"/>
    <p:sldId id="1142" r:id="rId57"/>
    <p:sldId id="1143" r:id="rId58"/>
    <p:sldId id="1145" r:id="rId59"/>
    <p:sldId id="895" r:id="rId60"/>
    <p:sldId id="1263" r:id="rId61"/>
    <p:sldId id="1264" r:id="rId62"/>
    <p:sldId id="897" r:id="rId63"/>
    <p:sldId id="898" r:id="rId64"/>
    <p:sldId id="902" r:id="rId65"/>
    <p:sldId id="903" r:id="rId66"/>
    <p:sldId id="899" r:id="rId67"/>
    <p:sldId id="900" r:id="rId68"/>
    <p:sldId id="1147" r:id="rId69"/>
    <p:sldId id="1146" r:id="rId70"/>
    <p:sldId id="1092" r:id="rId71"/>
    <p:sldId id="1093" r:id="rId72"/>
    <p:sldId id="1094" r:id="rId73"/>
    <p:sldId id="1095" r:id="rId74"/>
    <p:sldId id="1148" r:id="rId75"/>
    <p:sldId id="1155" r:id="rId76"/>
    <p:sldId id="1156" r:id="rId77"/>
    <p:sldId id="1157" r:id="rId78"/>
    <p:sldId id="1160" r:id="rId79"/>
    <p:sldId id="1158" r:id="rId80"/>
    <p:sldId id="1159" r:id="rId81"/>
    <p:sldId id="1271" r:id="rId82"/>
    <p:sldId id="1164" r:id="rId83"/>
    <p:sldId id="1269" r:id="rId84"/>
    <p:sldId id="1268" r:id="rId85"/>
    <p:sldId id="1267" r:id="rId86"/>
    <p:sldId id="1266" r:id="rId87"/>
    <p:sldId id="1265" r:id="rId88"/>
    <p:sldId id="1170" r:id="rId89"/>
    <p:sldId id="1171" r:id="rId90"/>
    <p:sldId id="1172" r:id="rId91"/>
    <p:sldId id="1173" r:id="rId92"/>
    <p:sldId id="1179" r:id="rId93"/>
    <p:sldId id="1217" r:id="rId94"/>
    <p:sldId id="1218" r:id="rId95"/>
    <p:sldId id="1219" r:id="rId96"/>
    <p:sldId id="1220" r:id="rId97"/>
    <p:sldId id="1221" r:id="rId98"/>
    <p:sldId id="1255" r:id="rId99"/>
    <p:sldId id="1256" r:id="rId100"/>
    <p:sldId id="1257" r:id="rId101"/>
    <p:sldId id="1258" r:id="rId102"/>
    <p:sldId id="1259" r:id="rId103"/>
    <p:sldId id="1222" r:id="rId104"/>
    <p:sldId id="1223" r:id="rId105"/>
    <p:sldId id="1224" r:id="rId106"/>
    <p:sldId id="1225" r:id="rId107"/>
    <p:sldId id="1226" r:id="rId108"/>
    <p:sldId id="1227" r:id="rId109"/>
    <p:sldId id="1270" r:id="rId110"/>
    <p:sldId id="1229" r:id="rId111"/>
    <p:sldId id="1231" r:id="rId112"/>
    <p:sldId id="1232" r:id="rId113"/>
    <p:sldId id="1233" r:id="rId114"/>
    <p:sldId id="1234" r:id="rId115"/>
    <p:sldId id="1272" r:id="rId116"/>
    <p:sldId id="1236" r:id="rId117"/>
    <p:sldId id="1246" r:id="rId1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7429C4-DB7E-196A-7E36-6D72B3F6A1DC}" name="Gleason, Carrie [NEA" initials="GC" userId="S::cgleason@nea.org::31a7c8cd-92be-4cca-a62a-d67004c12b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DEFC48-1F72-BE89-80FC-C23A89C0E698}" v="54" dt="2025-06-21T21:01:51.825"/>
    <p1510:client id="{0FF4F655-0BD9-C86A-F78A-D115348C2F7A}" v="80" dt="2025-06-20T12:26:17.895"/>
    <p1510:client id="{1C77B364-2B90-9F9E-3D56-07356810A882}" v="586" dt="2025-06-20T19:29:08.060"/>
    <p1510:client id="{29B3E3D2-8AF9-DE08-2F50-2EBBCE761CD7}" v="389" dt="2025-06-20T18:36:10.383"/>
    <p1510:client id="{6E58B2E2-E232-7FBF-EBB7-25B6D6AC0B93}" v="116" dt="2025-06-20T18:33:23.864"/>
    <p1510:client id="{8407E942-817E-7779-5AF3-E409FE000801}" v="758" dt="2025-06-20T18:49:26.579"/>
    <p1510:client id="{8ADFFA4B-212D-DB32-5782-08E937AADD9E}" v="1" dt="2025-06-20T17:10:43.999"/>
    <p1510:client id="{D7EACF77-3D6F-6EE2-A515-D130EF99818B}" v="11" dt="2025-06-22T05:28:24.977"/>
    <p1510:client id="{F694F330-677F-E0AE-60B9-715AE56345C4}" v="377" dt="2025-06-20T17:43:33.99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ableStyles" Target="tableStyle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notesMaster" Target="notesMasters/notesMaster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handoutMaster" Target="handoutMasters/handoutMaster1.xml"/><Relationship Id="rId125"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D7EACF77-3D6F-6EE2-A515-D130EF99818B}"/>
    <pc:docChg chg="modSld">
      <pc:chgData name="Jones, Albert [MD]" userId="S::aljones_mseanea.org#ext#@neahq.onmicrosoft.com::9e3d8165-1eea-49ba-adea-0c9c00351460" providerId="AD" clId="Web-{D7EACF77-3D6F-6EE2-A515-D130EF99818B}" dt="2025-06-22T05:28:22.711" v="9" actId="20577"/>
      <pc:docMkLst>
        <pc:docMk/>
      </pc:docMkLst>
      <pc:sldChg chg="modSp">
        <pc:chgData name="Jones, Albert [MD]" userId="S::aljones_mseanea.org#ext#@neahq.onmicrosoft.com::9e3d8165-1eea-49ba-adea-0c9c00351460" providerId="AD" clId="Web-{D7EACF77-3D6F-6EE2-A515-D130EF99818B}" dt="2025-06-22T05:28:22.711" v="9" actId="20577"/>
        <pc:sldMkLst>
          <pc:docMk/>
          <pc:sldMk cId="2908870672" sldId="1083"/>
        </pc:sldMkLst>
        <pc:spChg chg="mod">
          <ac:chgData name="Jones, Albert [MD]" userId="S::aljones_mseanea.org#ext#@neahq.onmicrosoft.com::9e3d8165-1eea-49ba-adea-0c9c00351460" providerId="AD" clId="Web-{D7EACF77-3D6F-6EE2-A515-D130EF99818B}" dt="2025-06-22T05:28:22.711" v="9" actId="20577"/>
          <ac:spMkLst>
            <pc:docMk/>
            <pc:sldMk cId="2908870672" sldId="1083"/>
            <ac:spMk id="3" creationId="{1274C951-F3EF-47F6-F741-B10D8D4B360B}"/>
          </ac:spMkLst>
        </pc:spChg>
      </pc:sldChg>
    </pc:docChg>
  </pc:docChgLst>
  <pc:docChgLst>
    <pc:chgData name="Kail, Amanda [NEA-FO]" userId="S::akail@nea.org::57fa41ed-6196-4a36-b76e-152a844f9ae8" providerId="AD" clId="Web-{6E58B2E2-E232-7FBF-EBB7-25B6D6AC0B93}"/>
    <pc:docChg chg="addSld delSld modSld sldOrd">
      <pc:chgData name="Kail, Amanda [NEA-FO]" userId="S::akail@nea.org::57fa41ed-6196-4a36-b76e-152a844f9ae8" providerId="AD" clId="Web-{6E58B2E2-E232-7FBF-EBB7-25B6D6AC0B93}" dt="2025-06-20T18:33:23.770" v="112" actId="1076"/>
      <pc:docMkLst>
        <pc:docMk/>
      </pc:docMkLst>
      <pc:sldChg chg="del ord">
        <pc:chgData name="Kail, Amanda [NEA-FO]" userId="S::akail@nea.org::57fa41ed-6196-4a36-b76e-152a844f9ae8" providerId="AD" clId="Web-{6E58B2E2-E232-7FBF-EBB7-25B6D6AC0B93}" dt="2025-06-20T18:20:00.949" v="9"/>
        <pc:sldMkLst>
          <pc:docMk/>
          <pc:sldMk cId="223191877" sldId="1149"/>
        </pc:sldMkLst>
      </pc:sldChg>
      <pc:sldChg chg="del">
        <pc:chgData name="Kail, Amanda [NEA-FO]" userId="S::akail@nea.org::57fa41ed-6196-4a36-b76e-152a844f9ae8" providerId="AD" clId="Web-{6E58B2E2-E232-7FBF-EBB7-25B6D6AC0B93}" dt="2025-06-20T18:20:03.918" v="10"/>
        <pc:sldMkLst>
          <pc:docMk/>
          <pc:sldMk cId="1424895964" sldId="1150"/>
        </pc:sldMkLst>
      </pc:sldChg>
      <pc:sldChg chg="del">
        <pc:chgData name="Kail, Amanda [NEA-FO]" userId="S::akail@nea.org::57fa41ed-6196-4a36-b76e-152a844f9ae8" providerId="AD" clId="Web-{6E58B2E2-E232-7FBF-EBB7-25B6D6AC0B93}" dt="2025-06-20T18:20:05.168" v="11"/>
        <pc:sldMkLst>
          <pc:docMk/>
          <pc:sldMk cId="935896441" sldId="1151"/>
        </pc:sldMkLst>
      </pc:sldChg>
      <pc:sldChg chg="del">
        <pc:chgData name="Kail, Amanda [NEA-FO]" userId="S::akail@nea.org::57fa41ed-6196-4a36-b76e-152a844f9ae8" providerId="AD" clId="Web-{6E58B2E2-E232-7FBF-EBB7-25B6D6AC0B93}" dt="2025-06-20T18:20:07.293" v="12"/>
        <pc:sldMkLst>
          <pc:docMk/>
          <pc:sldMk cId="1386184094" sldId="1152"/>
        </pc:sldMkLst>
      </pc:sldChg>
      <pc:sldChg chg="del">
        <pc:chgData name="Kail, Amanda [NEA-FO]" userId="S::akail@nea.org::57fa41ed-6196-4a36-b76e-152a844f9ae8" providerId="AD" clId="Web-{6E58B2E2-E232-7FBF-EBB7-25B6D6AC0B93}" dt="2025-06-20T18:20:09.434" v="13"/>
        <pc:sldMkLst>
          <pc:docMk/>
          <pc:sldMk cId="2331055343" sldId="1153"/>
        </pc:sldMkLst>
      </pc:sldChg>
      <pc:sldChg chg="add replId">
        <pc:chgData name="Kail, Amanda [NEA-FO]" userId="S::akail@nea.org::57fa41ed-6196-4a36-b76e-152a844f9ae8" providerId="AD" clId="Web-{6E58B2E2-E232-7FBF-EBB7-25B6D6AC0B93}" dt="2025-06-20T18:19:57.527" v="4"/>
        <pc:sldMkLst>
          <pc:docMk/>
          <pc:sldMk cId="211584710" sldId="1265"/>
        </pc:sldMkLst>
      </pc:sldChg>
      <pc:sldChg chg="add replId">
        <pc:chgData name="Kail, Amanda [NEA-FO]" userId="S::akail@nea.org::57fa41ed-6196-4a36-b76e-152a844f9ae8" providerId="AD" clId="Web-{6E58B2E2-E232-7FBF-EBB7-25B6D6AC0B93}" dt="2025-06-20T18:19:57.715" v="5"/>
        <pc:sldMkLst>
          <pc:docMk/>
          <pc:sldMk cId="1399442292" sldId="1266"/>
        </pc:sldMkLst>
      </pc:sldChg>
      <pc:sldChg chg="add replId">
        <pc:chgData name="Kail, Amanda [NEA-FO]" userId="S::akail@nea.org::57fa41ed-6196-4a36-b76e-152a844f9ae8" providerId="AD" clId="Web-{6E58B2E2-E232-7FBF-EBB7-25B6D6AC0B93}" dt="2025-06-20T18:19:57.887" v="6"/>
        <pc:sldMkLst>
          <pc:docMk/>
          <pc:sldMk cId="1701735585" sldId="1267"/>
        </pc:sldMkLst>
      </pc:sldChg>
      <pc:sldChg chg="add replId">
        <pc:chgData name="Kail, Amanda [NEA-FO]" userId="S::akail@nea.org::57fa41ed-6196-4a36-b76e-152a844f9ae8" providerId="AD" clId="Web-{6E58B2E2-E232-7FBF-EBB7-25B6D6AC0B93}" dt="2025-06-20T18:19:58.480" v="7"/>
        <pc:sldMkLst>
          <pc:docMk/>
          <pc:sldMk cId="2665290122" sldId="1268"/>
        </pc:sldMkLst>
      </pc:sldChg>
      <pc:sldChg chg="add replId">
        <pc:chgData name="Kail, Amanda [NEA-FO]" userId="S::akail@nea.org::57fa41ed-6196-4a36-b76e-152a844f9ae8" providerId="AD" clId="Web-{6E58B2E2-E232-7FBF-EBB7-25B6D6AC0B93}" dt="2025-06-20T18:19:58.605" v="8"/>
        <pc:sldMkLst>
          <pc:docMk/>
          <pc:sldMk cId="1169973921" sldId="1269"/>
        </pc:sldMkLst>
      </pc:sldChg>
      <pc:sldChg chg="modSp">
        <pc:chgData name="Kail, Amanda [NEA-FO]" userId="S::akail@nea.org::57fa41ed-6196-4a36-b76e-152a844f9ae8" providerId="AD" clId="Web-{6E58B2E2-E232-7FBF-EBB7-25B6D6AC0B93}" dt="2025-06-20T18:33:23.770" v="112" actId="1076"/>
        <pc:sldMkLst>
          <pc:docMk/>
          <pc:sldMk cId="2944259832" sldId="1272"/>
        </pc:sldMkLst>
        <pc:spChg chg="mod">
          <ac:chgData name="Kail, Amanda [NEA-FO]" userId="S::akail@nea.org::57fa41ed-6196-4a36-b76e-152a844f9ae8" providerId="AD" clId="Web-{6E58B2E2-E232-7FBF-EBB7-25B6D6AC0B93}" dt="2025-06-20T18:33:22.286" v="111" actId="20577"/>
          <ac:spMkLst>
            <pc:docMk/>
            <pc:sldMk cId="2944259832" sldId="1272"/>
            <ac:spMk id="3" creationId="{3411F3DA-9687-BD32-FA26-8E508FDF09EF}"/>
          </ac:spMkLst>
        </pc:spChg>
        <pc:picChg chg="mod">
          <ac:chgData name="Kail, Amanda [NEA-FO]" userId="S::akail@nea.org::57fa41ed-6196-4a36-b76e-152a844f9ae8" providerId="AD" clId="Web-{6E58B2E2-E232-7FBF-EBB7-25B6D6AC0B93}" dt="2025-06-20T18:33:23.770" v="112" actId="1076"/>
          <ac:picMkLst>
            <pc:docMk/>
            <pc:sldMk cId="2944259832" sldId="1272"/>
            <ac:picMk id="5" creationId="{C18FD329-6C78-09AA-E330-6CC6CA9E3A5F}"/>
          </ac:picMkLst>
        </pc:picChg>
      </pc:sldChg>
    </pc:docChg>
  </pc:docChgLst>
  <pc:docChgLst>
    <pc:chgData name="Johnson, Zachary [CO]" userId="S::zjohnson_coloradoea.org#ext#@neahq.onmicrosoft.com::94708309-208c-44e1-8046-245a61b2aeb5" providerId="AD" clId="Web-{B7EEB30C-AEDE-029F-AE6B-D65FDE9AC700}"/>
    <pc:docChg chg="addSld delSld modSld">
      <pc:chgData name="Johnson, Zachary [CO]" userId="S::zjohnson_coloradoea.org#ext#@neahq.onmicrosoft.com::94708309-208c-44e1-8046-245a61b2aeb5" providerId="AD" clId="Web-{B7EEB30C-AEDE-029F-AE6B-D65FDE9AC700}" dt="2025-06-18T17:06:52.270" v="69" actId="20577"/>
      <pc:docMkLst>
        <pc:docMk/>
      </pc:docMkLst>
      <pc:sldChg chg="mod modShow">
        <pc:chgData name="Johnson, Zachary [CO]" userId="S::zjohnson_coloradoea.org#ext#@neahq.onmicrosoft.com::94708309-208c-44e1-8046-245a61b2aeb5" providerId="AD" clId="Web-{B7EEB30C-AEDE-029F-AE6B-D65FDE9AC700}" dt="2025-06-18T17:00:23.333" v="7"/>
        <pc:sldMkLst>
          <pc:docMk/>
          <pc:sldMk cId="3234668228" sldId="1134"/>
        </pc:sldMkLst>
      </pc:sldChg>
      <pc:sldChg chg="del">
        <pc:chgData name="Johnson, Zachary [CO]" userId="S::zjohnson_coloradoea.org#ext#@neahq.onmicrosoft.com::94708309-208c-44e1-8046-245a61b2aeb5" providerId="AD" clId="Web-{B7EEB30C-AEDE-029F-AE6B-D65FDE9AC700}" dt="2025-06-18T17:01:03.974" v="8"/>
        <pc:sldMkLst>
          <pc:docMk/>
          <pc:sldMk cId="1235867720" sldId="1144"/>
        </pc:sldMkLst>
      </pc:sldChg>
      <pc:sldChg chg="modSp">
        <pc:chgData name="Johnson, Zachary [CO]" userId="S::zjohnson_coloradoea.org#ext#@neahq.onmicrosoft.com::94708309-208c-44e1-8046-245a61b2aeb5" providerId="AD" clId="Web-{B7EEB30C-AEDE-029F-AE6B-D65FDE9AC700}" dt="2025-06-18T17:02:38.989" v="34" actId="20577"/>
        <pc:sldMkLst>
          <pc:docMk/>
          <pc:sldMk cId="4130878546" sldId="1159"/>
        </pc:sldMkLst>
        <pc:spChg chg="mod">
          <ac:chgData name="Johnson, Zachary [CO]" userId="S::zjohnson_coloradoea.org#ext#@neahq.onmicrosoft.com::94708309-208c-44e1-8046-245a61b2aeb5" providerId="AD" clId="Web-{B7EEB30C-AEDE-029F-AE6B-D65FDE9AC700}" dt="2025-06-18T17:02:38.989" v="34" actId="20577"/>
          <ac:spMkLst>
            <pc:docMk/>
            <pc:sldMk cId="4130878546" sldId="1159"/>
            <ac:spMk id="2" creationId="{00000000-0000-0000-0000-000000000000}"/>
          </ac:spMkLst>
        </pc:spChg>
      </pc:sldChg>
      <pc:sldChg chg="del">
        <pc:chgData name="Johnson, Zachary [CO]" userId="S::zjohnson_coloradoea.org#ext#@neahq.onmicrosoft.com::94708309-208c-44e1-8046-245a61b2aeb5" providerId="AD" clId="Web-{B7EEB30C-AEDE-029F-AE6B-D65FDE9AC700}" dt="2025-06-18T17:03:26.130" v="39"/>
        <pc:sldMkLst>
          <pc:docMk/>
          <pc:sldMk cId="3077842171" sldId="1165"/>
        </pc:sldMkLst>
      </pc:sldChg>
      <pc:sldChg chg="del">
        <pc:chgData name="Johnson, Zachary [CO]" userId="S::zjohnson_coloradoea.org#ext#@neahq.onmicrosoft.com::94708309-208c-44e1-8046-245a61b2aeb5" providerId="AD" clId="Web-{B7EEB30C-AEDE-029F-AE6B-D65FDE9AC700}" dt="2025-06-18T17:03:26.130" v="38"/>
        <pc:sldMkLst>
          <pc:docMk/>
          <pc:sldMk cId="3118230590" sldId="1166"/>
        </pc:sldMkLst>
      </pc:sldChg>
      <pc:sldChg chg="del">
        <pc:chgData name="Johnson, Zachary [CO]" userId="S::zjohnson_coloradoea.org#ext#@neahq.onmicrosoft.com::94708309-208c-44e1-8046-245a61b2aeb5" providerId="AD" clId="Web-{B7EEB30C-AEDE-029F-AE6B-D65FDE9AC700}" dt="2025-06-18T17:03:26.130" v="37"/>
        <pc:sldMkLst>
          <pc:docMk/>
          <pc:sldMk cId="1073873236" sldId="1167"/>
        </pc:sldMkLst>
      </pc:sldChg>
      <pc:sldChg chg="del">
        <pc:chgData name="Johnson, Zachary [CO]" userId="S::zjohnson_coloradoea.org#ext#@neahq.onmicrosoft.com::94708309-208c-44e1-8046-245a61b2aeb5" providerId="AD" clId="Web-{B7EEB30C-AEDE-029F-AE6B-D65FDE9AC700}" dt="2025-06-18T17:03:26.114" v="36"/>
        <pc:sldMkLst>
          <pc:docMk/>
          <pc:sldMk cId="3786338637" sldId="1168"/>
        </pc:sldMkLst>
      </pc:sldChg>
      <pc:sldChg chg="del">
        <pc:chgData name="Johnson, Zachary [CO]" userId="S::zjohnson_coloradoea.org#ext#@neahq.onmicrosoft.com::94708309-208c-44e1-8046-245a61b2aeb5" providerId="AD" clId="Web-{B7EEB30C-AEDE-029F-AE6B-D65FDE9AC700}" dt="2025-06-18T17:03:26.099" v="35"/>
        <pc:sldMkLst>
          <pc:docMk/>
          <pc:sldMk cId="520265252" sldId="1169"/>
        </pc:sldMkLst>
      </pc:sldChg>
      <pc:sldChg chg="modSp">
        <pc:chgData name="Johnson, Zachary [CO]" userId="S::zjohnson_coloradoea.org#ext#@neahq.onmicrosoft.com::94708309-208c-44e1-8046-245a61b2aeb5" providerId="AD" clId="Web-{B7EEB30C-AEDE-029F-AE6B-D65FDE9AC700}" dt="2025-06-18T17:03:42.114" v="42" actId="1076"/>
        <pc:sldMkLst>
          <pc:docMk/>
          <pc:sldMk cId="4007427765" sldId="1173"/>
        </pc:sldMkLst>
        <pc:spChg chg="mod">
          <ac:chgData name="Johnson, Zachary [CO]" userId="S::zjohnson_coloradoea.org#ext#@neahq.onmicrosoft.com::94708309-208c-44e1-8046-245a61b2aeb5" providerId="AD" clId="Web-{B7EEB30C-AEDE-029F-AE6B-D65FDE9AC700}" dt="2025-06-18T17:03:42.114" v="42" actId="1076"/>
          <ac:spMkLst>
            <pc:docMk/>
            <pc:sldMk cId="4007427765" sldId="1173"/>
            <ac:spMk id="17" creationId="{B34F52D1-878A-65F2-B75E-9AEA692AB4C6}"/>
          </ac:spMkLst>
        </pc:spChg>
        <pc:spChg chg="mod">
          <ac:chgData name="Johnson, Zachary [CO]" userId="S::zjohnson_coloradoea.org#ext#@neahq.onmicrosoft.com::94708309-208c-44e1-8046-245a61b2aeb5" providerId="AD" clId="Web-{B7EEB30C-AEDE-029F-AE6B-D65FDE9AC700}" dt="2025-06-18T17:03:40.395" v="41" actId="1076"/>
          <ac:spMkLst>
            <pc:docMk/>
            <pc:sldMk cId="4007427765" sldId="1173"/>
            <ac:spMk id="30" creationId="{38B3C241-72A2-0BA7-DE01-0C8BD4F7A3A2}"/>
          </ac:spMkLst>
        </pc:spChg>
      </pc:sldChg>
      <pc:sldChg chg="del">
        <pc:chgData name="Johnson, Zachary [CO]" userId="S::zjohnson_coloradoea.org#ext#@neahq.onmicrosoft.com::94708309-208c-44e1-8046-245a61b2aeb5" providerId="AD" clId="Web-{B7EEB30C-AEDE-029F-AE6B-D65FDE9AC700}" dt="2025-06-17T19:10:17.958" v="5"/>
        <pc:sldMkLst>
          <pc:docMk/>
          <pc:sldMk cId="4213633406" sldId="1174"/>
        </pc:sldMkLst>
      </pc:sldChg>
      <pc:sldChg chg="del">
        <pc:chgData name="Johnson, Zachary [CO]" userId="S::zjohnson_coloradoea.org#ext#@neahq.onmicrosoft.com::94708309-208c-44e1-8046-245a61b2aeb5" providerId="AD" clId="Web-{B7EEB30C-AEDE-029F-AE6B-D65FDE9AC700}" dt="2025-06-17T19:10:17.958" v="4"/>
        <pc:sldMkLst>
          <pc:docMk/>
          <pc:sldMk cId="73123243" sldId="1175"/>
        </pc:sldMkLst>
      </pc:sldChg>
      <pc:sldChg chg="del">
        <pc:chgData name="Johnson, Zachary [CO]" userId="S::zjohnson_coloradoea.org#ext#@neahq.onmicrosoft.com::94708309-208c-44e1-8046-245a61b2aeb5" providerId="AD" clId="Web-{B7EEB30C-AEDE-029F-AE6B-D65FDE9AC700}" dt="2025-06-17T19:10:17.958" v="3"/>
        <pc:sldMkLst>
          <pc:docMk/>
          <pc:sldMk cId="2286514152" sldId="1176"/>
        </pc:sldMkLst>
      </pc:sldChg>
      <pc:sldChg chg="del">
        <pc:chgData name="Johnson, Zachary [CO]" userId="S::zjohnson_coloradoea.org#ext#@neahq.onmicrosoft.com::94708309-208c-44e1-8046-245a61b2aeb5" providerId="AD" clId="Web-{B7EEB30C-AEDE-029F-AE6B-D65FDE9AC700}" dt="2025-06-17T19:10:17.958" v="2"/>
        <pc:sldMkLst>
          <pc:docMk/>
          <pc:sldMk cId="2165284711" sldId="1177"/>
        </pc:sldMkLst>
      </pc:sldChg>
      <pc:sldChg chg="del">
        <pc:chgData name="Johnson, Zachary [CO]" userId="S::zjohnson_coloradoea.org#ext#@neahq.onmicrosoft.com::94708309-208c-44e1-8046-245a61b2aeb5" providerId="AD" clId="Web-{B7EEB30C-AEDE-029F-AE6B-D65FDE9AC700}" dt="2025-06-17T19:10:17.958" v="1"/>
        <pc:sldMkLst>
          <pc:docMk/>
          <pc:sldMk cId="216122996" sldId="1178"/>
        </pc:sldMkLst>
      </pc:sldChg>
      <pc:sldChg chg="del">
        <pc:chgData name="Johnson, Zachary [CO]" userId="S::zjohnson_coloradoea.org#ext#@neahq.onmicrosoft.com::94708309-208c-44e1-8046-245a61b2aeb5" providerId="AD" clId="Web-{B7EEB30C-AEDE-029F-AE6B-D65FDE9AC700}" dt="2025-06-18T17:04:48.083" v="49"/>
        <pc:sldMkLst>
          <pc:docMk/>
          <pc:sldMk cId="3259543886" sldId="1180"/>
        </pc:sldMkLst>
      </pc:sldChg>
      <pc:sldChg chg="del">
        <pc:chgData name="Johnson, Zachary [CO]" userId="S::zjohnson_coloradoea.org#ext#@neahq.onmicrosoft.com::94708309-208c-44e1-8046-245a61b2aeb5" providerId="AD" clId="Web-{B7EEB30C-AEDE-029F-AE6B-D65FDE9AC700}" dt="2025-06-18T17:04:48.083" v="48"/>
        <pc:sldMkLst>
          <pc:docMk/>
          <pc:sldMk cId="3209569352" sldId="1181"/>
        </pc:sldMkLst>
      </pc:sldChg>
      <pc:sldChg chg="del">
        <pc:chgData name="Johnson, Zachary [CO]" userId="S::zjohnson_coloradoea.org#ext#@neahq.onmicrosoft.com::94708309-208c-44e1-8046-245a61b2aeb5" providerId="AD" clId="Web-{B7EEB30C-AEDE-029F-AE6B-D65FDE9AC700}" dt="2025-06-18T17:04:48.083" v="47"/>
        <pc:sldMkLst>
          <pc:docMk/>
          <pc:sldMk cId="4015577964" sldId="1182"/>
        </pc:sldMkLst>
      </pc:sldChg>
      <pc:sldChg chg="del">
        <pc:chgData name="Johnson, Zachary [CO]" userId="S::zjohnson_coloradoea.org#ext#@neahq.onmicrosoft.com::94708309-208c-44e1-8046-245a61b2aeb5" providerId="AD" clId="Web-{B7EEB30C-AEDE-029F-AE6B-D65FDE9AC700}" dt="2025-06-18T17:04:48.067" v="46"/>
        <pc:sldMkLst>
          <pc:docMk/>
          <pc:sldMk cId="687395388" sldId="1183"/>
        </pc:sldMkLst>
      </pc:sldChg>
      <pc:sldChg chg="del">
        <pc:chgData name="Johnson, Zachary [CO]" userId="S::zjohnson_coloradoea.org#ext#@neahq.onmicrosoft.com::94708309-208c-44e1-8046-245a61b2aeb5" providerId="AD" clId="Web-{B7EEB30C-AEDE-029F-AE6B-D65FDE9AC700}" dt="2025-06-18T17:04:13.364" v="43"/>
        <pc:sldMkLst>
          <pc:docMk/>
          <pc:sldMk cId="2676996092" sldId="1184"/>
        </pc:sldMkLst>
      </pc:sldChg>
      <pc:sldChg chg="del">
        <pc:chgData name="Johnson, Zachary [CO]" userId="S::zjohnson_coloradoea.org#ext#@neahq.onmicrosoft.com::94708309-208c-44e1-8046-245a61b2aeb5" providerId="AD" clId="Web-{B7EEB30C-AEDE-029F-AE6B-D65FDE9AC700}" dt="2025-06-18T17:04:48.067" v="45"/>
        <pc:sldMkLst>
          <pc:docMk/>
          <pc:sldMk cId="4155401441" sldId="1185"/>
        </pc:sldMkLst>
      </pc:sldChg>
      <pc:sldChg chg="del">
        <pc:chgData name="Johnson, Zachary [CO]" userId="S::zjohnson_coloradoea.org#ext#@neahq.onmicrosoft.com::94708309-208c-44e1-8046-245a61b2aeb5" providerId="AD" clId="Web-{B7EEB30C-AEDE-029F-AE6B-D65FDE9AC700}" dt="2025-06-18T17:04:48.067" v="44"/>
        <pc:sldMkLst>
          <pc:docMk/>
          <pc:sldMk cId="67726367" sldId="1186"/>
        </pc:sldMkLst>
      </pc:sldChg>
      <pc:sldChg chg="del">
        <pc:chgData name="Johnson, Zachary [CO]" userId="S::zjohnson_coloradoea.org#ext#@neahq.onmicrosoft.com::94708309-208c-44e1-8046-245a61b2aeb5" providerId="AD" clId="Web-{B7EEB30C-AEDE-029F-AE6B-D65FDE9AC700}" dt="2025-06-18T17:01:45.036" v="19"/>
        <pc:sldMkLst>
          <pc:docMk/>
          <pc:sldMk cId="3717092498" sldId="1187"/>
        </pc:sldMkLst>
      </pc:sldChg>
      <pc:sldChg chg="del">
        <pc:chgData name="Johnson, Zachary [CO]" userId="S::zjohnson_coloradoea.org#ext#@neahq.onmicrosoft.com::94708309-208c-44e1-8046-245a61b2aeb5" providerId="AD" clId="Web-{B7EEB30C-AEDE-029F-AE6B-D65FDE9AC700}" dt="2025-06-18T17:01:45.036" v="18"/>
        <pc:sldMkLst>
          <pc:docMk/>
          <pc:sldMk cId="2320617392" sldId="1190"/>
        </pc:sldMkLst>
      </pc:sldChg>
      <pc:sldChg chg="del">
        <pc:chgData name="Johnson, Zachary [CO]" userId="S::zjohnson_coloradoea.org#ext#@neahq.onmicrosoft.com::94708309-208c-44e1-8046-245a61b2aeb5" providerId="AD" clId="Web-{B7EEB30C-AEDE-029F-AE6B-D65FDE9AC700}" dt="2025-06-18T17:01:45.036" v="17"/>
        <pc:sldMkLst>
          <pc:docMk/>
          <pc:sldMk cId="1462792475" sldId="1191"/>
        </pc:sldMkLst>
      </pc:sldChg>
      <pc:sldChg chg="del">
        <pc:chgData name="Johnson, Zachary [CO]" userId="S::zjohnson_coloradoea.org#ext#@neahq.onmicrosoft.com::94708309-208c-44e1-8046-245a61b2aeb5" providerId="AD" clId="Web-{B7EEB30C-AEDE-029F-AE6B-D65FDE9AC700}" dt="2025-06-18T17:01:45.036" v="16"/>
        <pc:sldMkLst>
          <pc:docMk/>
          <pc:sldMk cId="1934266920" sldId="1192"/>
        </pc:sldMkLst>
      </pc:sldChg>
      <pc:sldChg chg="del">
        <pc:chgData name="Johnson, Zachary [CO]" userId="S::zjohnson_coloradoea.org#ext#@neahq.onmicrosoft.com::94708309-208c-44e1-8046-245a61b2aeb5" providerId="AD" clId="Web-{B7EEB30C-AEDE-029F-AE6B-D65FDE9AC700}" dt="2025-06-18T17:01:45.005" v="15"/>
        <pc:sldMkLst>
          <pc:docMk/>
          <pc:sldMk cId="4051014427" sldId="1193"/>
        </pc:sldMkLst>
      </pc:sldChg>
      <pc:sldChg chg="del">
        <pc:chgData name="Johnson, Zachary [CO]" userId="S::zjohnson_coloradoea.org#ext#@neahq.onmicrosoft.com::94708309-208c-44e1-8046-245a61b2aeb5" providerId="AD" clId="Web-{B7EEB30C-AEDE-029F-AE6B-D65FDE9AC700}" dt="2025-06-18T17:01:33.177" v="14"/>
        <pc:sldMkLst>
          <pc:docMk/>
          <pc:sldMk cId="811740298" sldId="1194"/>
        </pc:sldMkLst>
      </pc:sldChg>
      <pc:sldChg chg="del">
        <pc:chgData name="Johnson, Zachary [CO]" userId="S::zjohnson_coloradoea.org#ext#@neahq.onmicrosoft.com::94708309-208c-44e1-8046-245a61b2aeb5" providerId="AD" clId="Web-{B7EEB30C-AEDE-029F-AE6B-D65FDE9AC700}" dt="2025-06-18T17:01:33.177" v="13"/>
        <pc:sldMkLst>
          <pc:docMk/>
          <pc:sldMk cId="1093371697" sldId="1195"/>
        </pc:sldMkLst>
      </pc:sldChg>
      <pc:sldChg chg="del">
        <pc:chgData name="Johnson, Zachary [CO]" userId="S::zjohnson_coloradoea.org#ext#@neahq.onmicrosoft.com::94708309-208c-44e1-8046-245a61b2aeb5" providerId="AD" clId="Web-{B7EEB30C-AEDE-029F-AE6B-D65FDE9AC700}" dt="2025-06-18T17:01:33.161" v="12"/>
        <pc:sldMkLst>
          <pc:docMk/>
          <pc:sldMk cId="3144061812" sldId="1196"/>
        </pc:sldMkLst>
      </pc:sldChg>
      <pc:sldChg chg="del">
        <pc:chgData name="Johnson, Zachary [CO]" userId="S::zjohnson_coloradoea.org#ext#@neahq.onmicrosoft.com::94708309-208c-44e1-8046-245a61b2aeb5" providerId="AD" clId="Web-{B7EEB30C-AEDE-029F-AE6B-D65FDE9AC700}" dt="2025-06-18T17:01:33.161" v="11"/>
        <pc:sldMkLst>
          <pc:docMk/>
          <pc:sldMk cId="248038424" sldId="1197"/>
        </pc:sldMkLst>
      </pc:sldChg>
      <pc:sldChg chg="del">
        <pc:chgData name="Johnson, Zachary [CO]" userId="S::zjohnson_coloradoea.org#ext#@neahq.onmicrosoft.com::94708309-208c-44e1-8046-245a61b2aeb5" providerId="AD" clId="Web-{B7EEB30C-AEDE-029F-AE6B-D65FDE9AC700}" dt="2025-06-18T17:01:33.161" v="10"/>
        <pc:sldMkLst>
          <pc:docMk/>
          <pc:sldMk cId="1980988535" sldId="1198"/>
        </pc:sldMkLst>
      </pc:sldChg>
      <pc:sldChg chg="del">
        <pc:chgData name="Johnson, Zachary [CO]" userId="S::zjohnson_coloradoea.org#ext#@neahq.onmicrosoft.com::94708309-208c-44e1-8046-245a61b2aeb5" providerId="AD" clId="Web-{B7EEB30C-AEDE-029F-AE6B-D65FDE9AC700}" dt="2025-06-18T17:01:33.161" v="9"/>
        <pc:sldMkLst>
          <pc:docMk/>
          <pc:sldMk cId="3234523719" sldId="1199"/>
        </pc:sldMkLst>
      </pc:sldChg>
      <pc:sldChg chg="modSp">
        <pc:chgData name="Johnson, Zachary [CO]" userId="S::zjohnson_coloradoea.org#ext#@neahq.onmicrosoft.com::94708309-208c-44e1-8046-245a61b2aeb5" providerId="AD" clId="Web-{B7EEB30C-AEDE-029F-AE6B-D65FDE9AC700}" dt="2025-06-18T17:06:52.270" v="69" actId="20577"/>
        <pc:sldMkLst>
          <pc:docMk/>
          <pc:sldMk cId="1799265017" sldId="1225"/>
        </pc:sldMkLst>
        <pc:spChg chg="mod">
          <ac:chgData name="Johnson, Zachary [CO]" userId="S::zjohnson_coloradoea.org#ext#@neahq.onmicrosoft.com::94708309-208c-44e1-8046-245a61b2aeb5" providerId="AD" clId="Web-{B7EEB30C-AEDE-029F-AE6B-D65FDE9AC700}" dt="2025-06-18T17:06:52.270" v="69" actId="20577"/>
          <ac:spMkLst>
            <pc:docMk/>
            <pc:sldMk cId="1799265017" sldId="1225"/>
            <ac:spMk id="381" creationId="{00000000-0000-0000-0000-000000000000}"/>
          </ac:spMkLst>
        </pc:spChg>
      </pc:sldChg>
      <pc:sldChg chg="add del replId">
        <pc:chgData name="Johnson, Zachary [CO]" userId="S::zjohnson_coloradoea.org#ext#@neahq.onmicrosoft.com::94708309-208c-44e1-8046-245a61b2aeb5" providerId="AD" clId="Web-{B7EEB30C-AEDE-029F-AE6B-D65FDE9AC700}" dt="2025-06-17T19:10:17.974" v="6"/>
        <pc:sldMkLst>
          <pc:docMk/>
          <pc:sldMk cId="1537120724" sldId="1248"/>
        </pc:sldMkLst>
      </pc:sldChg>
      <pc:sldChg chg="add del">
        <pc:chgData name="Johnson, Zachary [CO]" userId="S::zjohnson_coloradoea.org#ext#@neahq.onmicrosoft.com::94708309-208c-44e1-8046-245a61b2aeb5" providerId="AD" clId="Web-{B7EEB30C-AEDE-029F-AE6B-D65FDE9AC700}" dt="2025-06-18T17:06:08.004" v="66"/>
        <pc:sldMkLst>
          <pc:docMk/>
          <pc:sldMk cId="3259543886" sldId="1249"/>
        </pc:sldMkLst>
      </pc:sldChg>
      <pc:sldChg chg="add del">
        <pc:chgData name="Johnson, Zachary [CO]" userId="S::zjohnson_coloradoea.org#ext#@neahq.onmicrosoft.com::94708309-208c-44e1-8046-245a61b2aeb5" providerId="AD" clId="Web-{B7EEB30C-AEDE-029F-AE6B-D65FDE9AC700}" dt="2025-06-18T17:06:03.754" v="65"/>
        <pc:sldMkLst>
          <pc:docMk/>
          <pc:sldMk cId="3209569352" sldId="1250"/>
        </pc:sldMkLst>
      </pc:sldChg>
      <pc:sldChg chg="add del">
        <pc:chgData name="Johnson, Zachary [CO]" userId="S::zjohnson_coloradoea.org#ext#@neahq.onmicrosoft.com::94708309-208c-44e1-8046-245a61b2aeb5" providerId="AD" clId="Web-{B7EEB30C-AEDE-029F-AE6B-D65FDE9AC700}" dt="2025-06-18T17:06:03.754" v="64"/>
        <pc:sldMkLst>
          <pc:docMk/>
          <pc:sldMk cId="4015577964" sldId="1251"/>
        </pc:sldMkLst>
      </pc:sldChg>
      <pc:sldChg chg="add del">
        <pc:chgData name="Johnson, Zachary [CO]" userId="S::zjohnson_coloradoea.org#ext#@neahq.onmicrosoft.com::94708309-208c-44e1-8046-245a61b2aeb5" providerId="AD" clId="Web-{B7EEB30C-AEDE-029F-AE6B-D65FDE9AC700}" dt="2025-06-18T17:06:03.739" v="63"/>
        <pc:sldMkLst>
          <pc:docMk/>
          <pc:sldMk cId="687395388" sldId="1252"/>
        </pc:sldMkLst>
      </pc:sldChg>
      <pc:sldChg chg="add del">
        <pc:chgData name="Johnson, Zachary [CO]" userId="S::zjohnson_coloradoea.org#ext#@neahq.onmicrosoft.com::94708309-208c-44e1-8046-245a61b2aeb5" providerId="AD" clId="Web-{B7EEB30C-AEDE-029F-AE6B-D65FDE9AC700}" dt="2025-06-18T17:06:03.739" v="62"/>
        <pc:sldMkLst>
          <pc:docMk/>
          <pc:sldMk cId="4155401441" sldId="1253"/>
        </pc:sldMkLst>
      </pc:sldChg>
      <pc:sldChg chg="add del">
        <pc:chgData name="Johnson, Zachary [CO]" userId="S::zjohnson_coloradoea.org#ext#@neahq.onmicrosoft.com::94708309-208c-44e1-8046-245a61b2aeb5" providerId="AD" clId="Web-{B7EEB30C-AEDE-029F-AE6B-D65FDE9AC700}" dt="2025-06-18T17:06:03.739" v="61"/>
        <pc:sldMkLst>
          <pc:docMk/>
          <pc:sldMk cId="67726367" sldId="1254"/>
        </pc:sldMkLst>
      </pc:sldChg>
      <pc:sldChg chg="add">
        <pc:chgData name="Johnson, Zachary [CO]" userId="S::zjohnson_coloradoea.org#ext#@neahq.onmicrosoft.com::94708309-208c-44e1-8046-245a61b2aeb5" providerId="AD" clId="Web-{B7EEB30C-AEDE-029F-AE6B-D65FDE9AC700}" dt="2025-06-18T17:05:35.583" v="56"/>
        <pc:sldMkLst>
          <pc:docMk/>
          <pc:sldMk cId="2774131748" sldId="1255"/>
        </pc:sldMkLst>
      </pc:sldChg>
      <pc:sldChg chg="add">
        <pc:chgData name="Johnson, Zachary [CO]" userId="S::zjohnson_coloradoea.org#ext#@neahq.onmicrosoft.com::94708309-208c-44e1-8046-245a61b2aeb5" providerId="AD" clId="Web-{B7EEB30C-AEDE-029F-AE6B-D65FDE9AC700}" dt="2025-06-18T17:05:35.598" v="57"/>
        <pc:sldMkLst>
          <pc:docMk/>
          <pc:sldMk cId="414652164" sldId="1256"/>
        </pc:sldMkLst>
      </pc:sldChg>
      <pc:sldChg chg="add">
        <pc:chgData name="Johnson, Zachary [CO]" userId="S::zjohnson_coloradoea.org#ext#@neahq.onmicrosoft.com::94708309-208c-44e1-8046-245a61b2aeb5" providerId="AD" clId="Web-{B7EEB30C-AEDE-029F-AE6B-D65FDE9AC700}" dt="2025-06-18T17:05:35.614" v="58"/>
        <pc:sldMkLst>
          <pc:docMk/>
          <pc:sldMk cId="1271849120" sldId="1257"/>
        </pc:sldMkLst>
      </pc:sldChg>
      <pc:sldChg chg="add">
        <pc:chgData name="Johnson, Zachary [CO]" userId="S::zjohnson_coloradoea.org#ext#@neahq.onmicrosoft.com::94708309-208c-44e1-8046-245a61b2aeb5" providerId="AD" clId="Web-{B7EEB30C-AEDE-029F-AE6B-D65FDE9AC700}" dt="2025-06-18T17:05:35.629" v="59"/>
        <pc:sldMkLst>
          <pc:docMk/>
          <pc:sldMk cId="2944426384" sldId="1258"/>
        </pc:sldMkLst>
      </pc:sldChg>
      <pc:sldChg chg="add">
        <pc:chgData name="Johnson, Zachary [CO]" userId="S::zjohnson_coloradoea.org#ext#@neahq.onmicrosoft.com::94708309-208c-44e1-8046-245a61b2aeb5" providerId="AD" clId="Web-{B7EEB30C-AEDE-029F-AE6B-D65FDE9AC700}" dt="2025-06-18T17:05:35.645" v="60"/>
        <pc:sldMkLst>
          <pc:docMk/>
          <pc:sldMk cId="254378869" sldId="1259"/>
        </pc:sldMkLst>
      </pc:sldChg>
    </pc:docChg>
  </pc:docChgLst>
  <pc:docChgLst>
    <pc:chgData name="Jones, Albert [MD]" userId="S::aljones_mseanea.org#ext#@neahq.onmicrosoft.com::9e3d8165-1eea-49ba-adea-0c9c00351460" providerId="AD" clId="Web-{15805A35-147A-1B7D-51DD-7E4645C28482}"/>
    <pc:docChg chg="addSld delSld modSld">
      <pc:chgData name="Jones, Albert [MD]" userId="S::aljones_mseanea.org#ext#@neahq.onmicrosoft.com::9e3d8165-1eea-49ba-adea-0c9c00351460" providerId="AD" clId="Web-{15805A35-147A-1B7D-51DD-7E4645C28482}" dt="2025-06-12T20:37:56.756" v="454" actId="20577"/>
      <pc:docMkLst>
        <pc:docMk/>
      </pc:docMkLst>
      <pc:sldChg chg="delSp modSp new mod modClrScheme chgLayout">
        <pc:chgData name="Jones, Albert [MD]" userId="S::aljones_mseanea.org#ext#@neahq.onmicrosoft.com::9e3d8165-1eea-49ba-adea-0c9c00351460" providerId="AD" clId="Web-{15805A35-147A-1B7D-51DD-7E4645C28482}" dt="2025-06-12T20:05:11.788" v="53"/>
        <pc:sldMkLst>
          <pc:docMk/>
          <pc:sldMk cId="2696126086" sldId="1092"/>
        </pc:sldMkLst>
        <pc:spChg chg="mod ord">
          <ac:chgData name="Jones, Albert [MD]" userId="S::aljones_mseanea.org#ext#@neahq.onmicrosoft.com::9e3d8165-1eea-49ba-adea-0c9c00351460" providerId="AD" clId="Web-{15805A35-147A-1B7D-51DD-7E4645C28482}" dt="2025-06-12T20:00:56.106" v="3" actId="20577"/>
          <ac:spMkLst>
            <pc:docMk/>
            <pc:sldMk cId="2696126086" sldId="1092"/>
            <ac:spMk id="2" creationId="{C9ACD83C-D11B-5A8E-49E6-68552B0B0B8D}"/>
          </ac:spMkLst>
        </pc:spChg>
        <pc:spChg chg="mod ord">
          <ac:chgData name="Jones, Albert [MD]" userId="S::aljones_mseanea.org#ext#@neahq.onmicrosoft.com::9e3d8165-1eea-49ba-adea-0c9c00351460" providerId="AD" clId="Web-{15805A35-147A-1B7D-51DD-7E4645C28482}" dt="2025-06-12T20:05:11.788" v="53"/>
          <ac:spMkLst>
            <pc:docMk/>
            <pc:sldMk cId="2696126086" sldId="1092"/>
            <ac:spMk id="3" creationId="{F147EB21-ED43-A612-4B66-836DE9C1D7B2}"/>
          </ac:spMkLst>
        </pc:spChg>
        <pc:spChg chg="del">
          <ac:chgData name="Jones, Albert [MD]" userId="S::aljones_mseanea.org#ext#@neahq.onmicrosoft.com::9e3d8165-1eea-49ba-adea-0c9c00351460" providerId="AD" clId="Web-{15805A35-147A-1B7D-51DD-7E4645C28482}" dt="2025-06-12T20:00:01.010" v="1"/>
          <ac:spMkLst>
            <pc:docMk/>
            <pc:sldMk cId="2696126086" sldId="1092"/>
            <ac:spMk id="4" creationId="{BDBAB6FE-A71C-9ADA-15D9-A26D549A6271}"/>
          </ac:spMkLst>
        </pc:spChg>
      </pc:sldChg>
      <pc:sldChg chg="modSp new">
        <pc:chgData name="Jones, Albert [MD]" userId="S::aljones_mseanea.org#ext#@neahq.onmicrosoft.com::9e3d8165-1eea-49ba-adea-0c9c00351460" providerId="AD" clId="Web-{15805A35-147A-1B7D-51DD-7E4645C28482}" dt="2025-06-12T20:30:30.223" v="419" actId="20577"/>
        <pc:sldMkLst>
          <pc:docMk/>
          <pc:sldMk cId="3738856068" sldId="1093"/>
        </pc:sldMkLst>
        <pc:spChg chg="mod">
          <ac:chgData name="Jones, Albert [MD]" userId="S::aljones_mseanea.org#ext#@neahq.onmicrosoft.com::9e3d8165-1eea-49ba-adea-0c9c00351460" providerId="AD" clId="Web-{15805A35-147A-1B7D-51DD-7E4645C28482}" dt="2025-06-12T20:05:34.070" v="56" actId="20577"/>
          <ac:spMkLst>
            <pc:docMk/>
            <pc:sldMk cId="3738856068" sldId="1093"/>
            <ac:spMk id="2" creationId="{97E3598C-9A66-4924-9CAE-8664313D9DB6}"/>
          </ac:spMkLst>
        </pc:spChg>
        <pc:spChg chg="mod">
          <ac:chgData name="Jones, Albert [MD]" userId="S::aljones_mseanea.org#ext#@neahq.onmicrosoft.com::9e3d8165-1eea-49ba-adea-0c9c00351460" providerId="AD" clId="Web-{15805A35-147A-1B7D-51DD-7E4645C28482}" dt="2025-06-12T20:30:30.223" v="419" actId="20577"/>
          <ac:spMkLst>
            <pc:docMk/>
            <pc:sldMk cId="3738856068" sldId="1093"/>
            <ac:spMk id="3" creationId="{3765DB7E-E61E-76BE-E9DC-78F574DF1665}"/>
          </ac:spMkLst>
        </pc:spChg>
      </pc:sldChg>
      <pc:sldChg chg="addSp delSp modSp new">
        <pc:chgData name="Jones, Albert [MD]" userId="S::aljones_mseanea.org#ext#@neahq.onmicrosoft.com::9e3d8165-1eea-49ba-adea-0c9c00351460" providerId="AD" clId="Web-{15805A35-147A-1B7D-51DD-7E4645C28482}" dt="2025-06-12T20:29:41.158" v="413"/>
        <pc:sldMkLst>
          <pc:docMk/>
          <pc:sldMk cId="804849833" sldId="1094"/>
        </pc:sldMkLst>
        <pc:spChg chg="del">
          <ac:chgData name="Jones, Albert [MD]" userId="S::aljones_mseanea.org#ext#@neahq.onmicrosoft.com::9e3d8165-1eea-49ba-adea-0c9c00351460" providerId="AD" clId="Web-{15805A35-147A-1B7D-51DD-7E4645C28482}" dt="2025-06-12T20:28:26.609" v="393"/>
          <ac:spMkLst>
            <pc:docMk/>
            <pc:sldMk cId="804849833" sldId="1094"/>
            <ac:spMk id="2" creationId="{6679B576-FCF5-CCF8-3296-27A895728B95}"/>
          </ac:spMkLst>
        </pc:spChg>
        <pc:spChg chg="del">
          <ac:chgData name="Jones, Albert [MD]" userId="S::aljones_mseanea.org#ext#@neahq.onmicrosoft.com::9e3d8165-1eea-49ba-adea-0c9c00351460" providerId="AD" clId="Web-{15805A35-147A-1B7D-51DD-7E4645C28482}" dt="2025-06-12T20:10:06.909" v="66"/>
          <ac:spMkLst>
            <pc:docMk/>
            <pc:sldMk cId="804849833" sldId="1094"/>
            <ac:spMk id="3" creationId="{01BB5F9F-2AA6-12D7-96BB-0E89747087C0}"/>
          </ac:spMkLst>
        </pc:spChg>
        <pc:graphicFrameChg chg="add mod ord modGraphic">
          <ac:chgData name="Jones, Albert [MD]" userId="S::aljones_mseanea.org#ext#@neahq.onmicrosoft.com::9e3d8165-1eea-49ba-adea-0c9c00351460" providerId="AD" clId="Web-{15805A35-147A-1B7D-51DD-7E4645C28482}" dt="2025-06-12T20:29:41.158" v="413"/>
          <ac:graphicFrameMkLst>
            <pc:docMk/>
            <pc:sldMk cId="804849833" sldId="1094"/>
            <ac:graphicFrameMk id="4" creationId="{42FFCF62-3658-B3A5-8B7B-363579990361}"/>
          </ac:graphicFrameMkLst>
        </pc:graphicFrameChg>
      </pc:sldChg>
      <pc:sldChg chg="modSp new">
        <pc:chgData name="Jones, Albert [MD]" userId="S::aljones_mseanea.org#ext#@neahq.onmicrosoft.com::9e3d8165-1eea-49ba-adea-0c9c00351460" providerId="AD" clId="Web-{15805A35-147A-1B7D-51DD-7E4645C28482}" dt="2025-06-12T20:35:26.985" v="434"/>
        <pc:sldMkLst>
          <pc:docMk/>
          <pc:sldMk cId="883745250" sldId="1095"/>
        </pc:sldMkLst>
        <pc:spChg chg="mod">
          <ac:chgData name="Jones, Albert [MD]" userId="S::aljones_mseanea.org#ext#@neahq.onmicrosoft.com::9e3d8165-1eea-49ba-adea-0c9c00351460" providerId="AD" clId="Web-{15805A35-147A-1B7D-51DD-7E4645C28482}" dt="2025-06-12T20:35:11.093" v="422" actId="20577"/>
          <ac:spMkLst>
            <pc:docMk/>
            <pc:sldMk cId="883745250" sldId="1095"/>
            <ac:spMk id="2" creationId="{E97CB303-6C78-7999-2409-02AED2D0C135}"/>
          </ac:spMkLst>
        </pc:spChg>
        <pc:spChg chg="mod">
          <ac:chgData name="Jones, Albert [MD]" userId="S::aljones_mseanea.org#ext#@neahq.onmicrosoft.com::9e3d8165-1eea-49ba-adea-0c9c00351460" providerId="AD" clId="Web-{15805A35-147A-1B7D-51DD-7E4645C28482}" dt="2025-06-12T20:35:26.985" v="434"/>
          <ac:spMkLst>
            <pc:docMk/>
            <pc:sldMk cId="883745250" sldId="1095"/>
            <ac:spMk id="3" creationId="{888B49D7-EFC6-DC76-1140-4F240FF3A1D0}"/>
          </ac:spMkLst>
        </pc:spChg>
      </pc:sldChg>
      <pc:sldChg chg="modSp add replId">
        <pc:chgData name="Jones, Albert [MD]" userId="S::aljones_mseanea.org#ext#@neahq.onmicrosoft.com::9e3d8165-1eea-49ba-adea-0c9c00351460" providerId="AD" clId="Web-{15805A35-147A-1B7D-51DD-7E4645C28482}" dt="2025-06-12T20:37:56.756" v="454" actId="20577"/>
        <pc:sldMkLst>
          <pc:docMk/>
          <pc:sldMk cId="3070853295" sldId="1096"/>
        </pc:sldMkLst>
        <pc:spChg chg="mod">
          <ac:chgData name="Jones, Albert [MD]" userId="S::aljones_mseanea.org#ext#@neahq.onmicrosoft.com::9e3d8165-1eea-49ba-adea-0c9c00351460" providerId="AD" clId="Web-{15805A35-147A-1B7D-51DD-7E4645C28482}" dt="2025-06-12T20:37:56.756" v="454" actId="20577"/>
          <ac:spMkLst>
            <pc:docMk/>
            <pc:sldMk cId="3070853295" sldId="1096"/>
            <ac:spMk id="12" creationId="{69A8F7B4-A560-3453-7E49-1F8147D29CE5}"/>
          </ac:spMkLst>
        </pc:spChg>
      </pc:sldChg>
      <pc:sldChg chg="new del">
        <pc:chgData name="Jones, Albert [MD]" userId="S::aljones_mseanea.org#ext#@neahq.onmicrosoft.com::9e3d8165-1eea-49ba-adea-0c9c00351460" providerId="AD" clId="Web-{15805A35-147A-1B7D-51DD-7E4645C28482}" dt="2025-06-12T20:37:04.488" v="436"/>
        <pc:sldMkLst>
          <pc:docMk/>
          <pc:sldMk cId="4091748883" sldId="1096"/>
        </pc:sldMkLst>
      </pc:sldChg>
    </pc:docChg>
  </pc:docChgLst>
  <pc:docChgLst>
    <pc:chgData name="Kail, Amanda [NEA-FO]" userId="S::akail@nea.org::57fa41ed-6196-4a36-b76e-152a844f9ae8" providerId="AD" clId="Web-{8ADFFA4B-212D-DB32-5782-08E937AADD9E}"/>
    <pc:docChg chg="modSld">
      <pc:chgData name="Kail, Amanda [NEA-FO]" userId="S::akail@nea.org::57fa41ed-6196-4a36-b76e-152a844f9ae8" providerId="AD" clId="Web-{8ADFFA4B-212D-DB32-5782-08E937AADD9E}" dt="2025-06-20T17:10:43.999" v="0"/>
      <pc:docMkLst>
        <pc:docMk/>
      </pc:docMkLst>
      <pc:sldChg chg="modSp mod modClrScheme chgLayout">
        <pc:chgData name="Kail, Amanda [NEA-FO]" userId="S::akail@nea.org::57fa41ed-6196-4a36-b76e-152a844f9ae8" providerId="AD" clId="Web-{8ADFFA4B-212D-DB32-5782-08E937AADD9E}" dt="2025-06-20T17:10:43.999" v="0"/>
        <pc:sldMkLst>
          <pc:docMk/>
          <pc:sldMk cId="1885622934" sldId="1261"/>
        </pc:sldMkLst>
        <pc:spChg chg="mod ord">
          <ac:chgData name="Kail, Amanda [NEA-FO]" userId="S::akail@nea.org::57fa41ed-6196-4a36-b76e-152a844f9ae8" providerId="AD" clId="Web-{8ADFFA4B-212D-DB32-5782-08E937AADD9E}" dt="2025-06-20T17:10:43.999" v="0"/>
          <ac:spMkLst>
            <pc:docMk/>
            <pc:sldMk cId="1885622934" sldId="1261"/>
            <ac:spMk id="2" creationId="{928CCCF1-6351-5705-42A0-53A5BC1E4AE2}"/>
          </ac:spMkLst>
        </pc:spChg>
        <pc:spChg chg="mod ord">
          <ac:chgData name="Kail, Amanda [NEA-FO]" userId="S::akail@nea.org::57fa41ed-6196-4a36-b76e-152a844f9ae8" providerId="AD" clId="Web-{8ADFFA4B-212D-DB32-5782-08E937AADD9E}" dt="2025-06-20T17:10:43.999" v="0"/>
          <ac:spMkLst>
            <pc:docMk/>
            <pc:sldMk cId="1885622934" sldId="1261"/>
            <ac:spMk id="3" creationId="{6A74F9A4-9C3C-4D10-1710-A74263D8EA43}"/>
          </ac:spMkLst>
        </pc:spChg>
      </pc:sldChg>
    </pc:docChg>
  </pc:docChgLst>
  <pc:docChgLst>
    <pc:chgData name="Gleason, Carrie [NEA" userId="S::cgleason@nea.org::31a7c8cd-92be-4cca-a62a-d67004c12b95" providerId="AD" clId="Web-{1C77B364-2B90-9F9E-3D56-07356810A882}"/>
    <pc:docChg chg="addSld delSld modSld sldOrd">
      <pc:chgData name="Gleason, Carrie [NEA" userId="S::cgleason@nea.org::31a7c8cd-92be-4cca-a62a-d67004c12b95" providerId="AD" clId="Web-{1C77B364-2B90-9F9E-3D56-07356810A882}" dt="2025-06-20T19:29:08.060" v="584" actId="1076"/>
      <pc:docMkLst>
        <pc:docMk/>
      </pc:docMkLst>
      <pc:sldChg chg="modSp">
        <pc:chgData name="Gleason, Carrie [NEA" userId="S::cgleason@nea.org::31a7c8cd-92be-4cca-a62a-d67004c12b95" providerId="AD" clId="Web-{1C77B364-2B90-9F9E-3D56-07356810A882}" dt="2025-06-20T17:15:41.596" v="491" actId="1076"/>
        <pc:sldMkLst>
          <pc:docMk/>
          <pc:sldMk cId="1878013145" sldId="281"/>
        </pc:sldMkLst>
        <pc:spChg chg="mod">
          <ac:chgData name="Gleason, Carrie [NEA" userId="S::cgleason@nea.org::31a7c8cd-92be-4cca-a62a-d67004c12b95" providerId="AD" clId="Web-{1C77B364-2B90-9F9E-3D56-07356810A882}" dt="2025-06-20T17:15:38.299" v="490" actId="1076"/>
          <ac:spMkLst>
            <pc:docMk/>
            <pc:sldMk cId="1878013145" sldId="281"/>
            <ac:spMk id="2" creationId="{FE845D1B-60D1-DE11-CD07-BA3D03D1FA1B}"/>
          </ac:spMkLst>
        </pc:spChg>
        <pc:spChg chg="mod">
          <ac:chgData name="Gleason, Carrie [NEA" userId="S::cgleason@nea.org::31a7c8cd-92be-4cca-a62a-d67004c12b95" providerId="AD" clId="Web-{1C77B364-2B90-9F9E-3D56-07356810A882}" dt="2025-06-20T17:15:41.596" v="491" actId="1076"/>
          <ac:spMkLst>
            <pc:docMk/>
            <pc:sldMk cId="1878013145" sldId="281"/>
            <ac:spMk id="3" creationId="{9D89F673-6585-FE88-A54C-12640A6C4D62}"/>
          </ac:spMkLst>
        </pc:spChg>
      </pc:sldChg>
      <pc:sldChg chg="del">
        <pc:chgData name="Gleason, Carrie [NEA" userId="S::cgleason@nea.org::31a7c8cd-92be-4cca-a62a-d67004c12b95" providerId="AD" clId="Web-{1C77B364-2B90-9F9E-3D56-07356810A882}" dt="2025-06-20T17:41:14.190" v="510"/>
        <pc:sldMkLst>
          <pc:docMk/>
          <pc:sldMk cId="1965095003" sldId="282"/>
        </pc:sldMkLst>
      </pc:sldChg>
      <pc:sldChg chg="modSp">
        <pc:chgData name="Gleason, Carrie [NEA" userId="S::cgleason@nea.org::31a7c8cd-92be-4cca-a62a-d67004c12b95" providerId="AD" clId="Web-{1C77B364-2B90-9F9E-3D56-07356810A882}" dt="2025-06-20T17:41:33.893" v="513" actId="20577"/>
        <pc:sldMkLst>
          <pc:docMk/>
          <pc:sldMk cId="3441675126" sldId="1248"/>
        </pc:sldMkLst>
        <pc:spChg chg="mod">
          <ac:chgData name="Gleason, Carrie [NEA" userId="S::cgleason@nea.org::31a7c8cd-92be-4cca-a62a-d67004c12b95" providerId="AD" clId="Web-{1C77B364-2B90-9F9E-3D56-07356810A882}" dt="2025-06-20T17:41:33.893" v="513" actId="20577"/>
          <ac:spMkLst>
            <pc:docMk/>
            <pc:sldMk cId="3441675126" sldId="1248"/>
            <ac:spMk id="3" creationId="{00000000-0000-0000-0000-000000000000}"/>
          </ac:spMkLst>
        </pc:spChg>
      </pc:sldChg>
      <pc:sldChg chg="new del">
        <pc:chgData name="Gleason, Carrie [NEA" userId="S::cgleason@nea.org::31a7c8cd-92be-4cca-a62a-d67004c12b95" providerId="AD" clId="Web-{1C77B364-2B90-9F9E-3D56-07356810A882}" dt="2025-06-20T17:10:43.449" v="1"/>
        <pc:sldMkLst>
          <pc:docMk/>
          <pc:sldMk cId="1885622934" sldId="1261"/>
        </pc:sldMkLst>
      </pc:sldChg>
      <pc:sldChg chg="modSp new ord">
        <pc:chgData name="Gleason, Carrie [NEA" userId="S::cgleason@nea.org::31a7c8cd-92be-4cca-a62a-d67004c12b95" providerId="AD" clId="Web-{1C77B364-2B90-9F9E-3D56-07356810A882}" dt="2025-06-20T17:34:23.853" v="509" actId="20577"/>
        <pc:sldMkLst>
          <pc:docMk/>
          <pc:sldMk cId="2412985189" sldId="1261"/>
        </pc:sldMkLst>
        <pc:spChg chg="mod">
          <ac:chgData name="Gleason, Carrie [NEA" userId="S::cgleason@nea.org::31a7c8cd-92be-4cca-a62a-d67004c12b95" providerId="AD" clId="Web-{1C77B364-2B90-9F9E-3D56-07356810A882}" dt="2025-06-20T17:22:36.573" v="501" actId="1076"/>
          <ac:spMkLst>
            <pc:docMk/>
            <pc:sldMk cId="2412985189" sldId="1261"/>
            <ac:spMk id="2" creationId="{CC05DBB2-D4DF-4F61-6F90-5A40C5C64606}"/>
          </ac:spMkLst>
        </pc:spChg>
        <pc:spChg chg="mod">
          <ac:chgData name="Gleason, Carrie [NEA" userId="S::cgleason@nea.org::31a7c8cd-92be-4cca-a62a-d67004c12b95" providerId="AD" clId="Web-{1C77B364-2B90-9F9E-3D56-07356810A882}" dt="2025-06-20T17:34:23.853" v="509" actId="20577"/>
          <ac:spMkLst>
            <pc:docMk/>
            <pc:sldMk cId="2412985189" sldId="1261"/>
            <ac:spMk id="3" creationId="{B5556262-5E60-4F7D-EA1E-04D416A2E203}"/>
          </ac:spMkLst>
        </pc:spChg>
      </pc:sldChg>
      <pc:sldChg chg="addSp modSp">
        <pc:chgData name="Gleason, Carrie [NEA" userId="S::cgleason@nea.org::31a7c8cd-92be-4cca-a62a-d67004c12b95" providerId="AD" clId="Web-{1C77B364-2B90-9F9E-3D56-07356810A882}" dt="2025-06-20T19:29:08.060" v="584" actId="1076"/>
        <pc:sldMkLst>
          <pc:docMk/>
          <pc:sldMk cId="809075285" sldId="1262"/>
        </pc:sldMkLst>
        <pc:spChg chg="add mod ord">
          <ac:chgData name="Gleason, Carrie [NEA" userId="S::cgleason@nea.org::31a7c8cd-92be-4cca-a62a-d67004c12b95" providerId="AD" clId="Web-{1C77B364-2B90-9F9E-3D56-07356810A882}" dt="2025-06-20T19:27:39.463" v="549" actId="1076"/>
          <ac:spMkLst>
            <pc:docMk/>
            <pc:sldMk cId="809075285" sldId="1262"/>
            <ac:spMk id="38" creationId="{DAC9F408-D718-2658-10A7-102BDD3E022B}"/>
          </ac:spMkLst>
        </pc:spChg>
        <pc:spChg chg="mod">
          <ac:chgData name="Gleason, Carrie [NEA" userId="S::cgleason@nea.org::31a7c8cd-92be-4cca-a62a-d67004c12b95" providerId="AD" clId="Web-{1C77B364-2B90-9F9E-3D56-07356810A882}" dt="2025-06-20T19:29:08.060" v="584" actId="1076"/>
          <ac:spMkLst>
            <pc:docMk/>
            <pc:sldMk cId="809075285" sldId="1262"/>
            <ac:spMk id="665" creationId="{E1E1C4DB-7D43-1E18-A714-35A7177E1E27}"/>
          </ac:spMkLst>
        </pc:spChg>
        <pc:spChg chg="mod">
          <ac:chgData name="Gleason, Carrie [NEA" userId="S::cgleason@nea.org::31a7c8cd-92be-4cca-a62a-d67004c12b95" providerId="AD" clId="Web-{1C77B364-2B90-9F9E-3D56-07356810A882}" dt="2025-06-20T19:29:03.997" v="583" actId="14100"/>
          <ac:spMkLst>
            <pc:docMk/>
            <pc:sldMk cId="809075285" sldId="1262"/>
            <ac:spMk id="721" creationId="{418970E3-30CD-443B-C58F-A4ACC9315F64}"/>
          </ac:spMkLst>
        </pc:spChg>
        <pc:spChg chg="add mod">
          <ac:chgData name="Gleason, Carrie [NEA" userId="S::cgleason@nea.org::31a7c8cd-92be-4cca-a62a-d67004c12b95" providerId="AD" clId="Web-{1C77B364-2B90-9F9E-3D56-07356810A882}" dt="2025-06-20T19:28:33.980" v="575" actId="1076"/>
          <ac:spMkLst>
            <pc:docMk/>
            <pc:sldMk cId="809075285" sldId="1262"/>
            <ac:spMk id="724" creationId="{678D8913-2834-3CA8-4BD7-CA5A296E19D9}"/>
          </ac:spMkLst>
        </pc:spChg>
        <pc:spChg chg="add mod">
          <ac:chgData name="Gleason, Carrie [NEA" userId="S::cgleason@nea.org::31a7c8cd-92be-4cca-a62a-d67004c12b95" providerId="AD" clId="Web-{1C77B364-2B90-9F9E-3D56-07356810A882}" dt="2025-06-20T19:28:40.371" v="577" actId="1076"/>
          <ac:spMkLst>
            <pc:docMk/>
            <pc:sldMk cId="809075285" sldId="1262"/>
            <ac:spMk id="725" creationId="{564ABC84-E93A-9E59-C73E-308EE2DACB7E}"/>
          </ac:spMkLst>
        </pc:spChg>
        <pc:spChg chg="add mod">
          <ac:chgData name="Gleason, Carrie [NEA" userId="S::cgleason@nea.org::31a7c8cd-92be-4cca-a62a-d67004c12b95" providerId="AD" clId="Web-{1C77B364-2B90-9F9E-3D56-07356810A882}" dt="2025-06-20T19:28:47.043" v="579" actId="1076"/>
          <ac:spMkLst>
            <pc:docMk/>
            <pc:sldMk cId="809075285" sldId="1262"/>
            <ac:spMk id="726" creationId="{D2B6AC3C-EB9E-8845-7990-98F30864F700}"/>
          </ac:spMkLst>
        </pc:spChg>
        <pc:spChg chg="add mod ord">
          <ac:chgData name="Gleason, Carrie [NEA" userId="S::cgleason@nea.org::31a7c8cd-92be-4cca-a62a-d67004c12b95" providerId="AD" clId="Web-{1C77B364-2B90-9F9E-3D56-07356810A882}" dt="2025-06-20T19:27:52.744" v="552" actId="1076"/>
          <ac:spMkLst>
            <pc:docMk/>
            <pc:sldMk cId="809075285" sldId="1262"/>
            <ac:spMk id="1937" creationId="{D1C8A7D1-FFCD-905B-F958-A75078A0E751}"/>
          </ac:spMkLst>
        </pc:spChg>
        <pc:spChg chg="add mod">
          <ac:chgData name="Gleason, Carrie [NEA" userId="S::cgleason@nea.org::31a7c8cd-92be-4cca-a62a-d67004c12b95" providerId="AD" clId="Web-{1C77B364-2B90-9F9E-3D56-07356810A882}" dt="2025-06-20T19:27:23.134" v="547" actId="1076"/>
          <ac:spMkLst>
            <pc:docMk/>
            <pc:sldMk cId="809075285" sldId="1262"/>
            <ac:spMk id="1938" creationId="{4E03FE46-3604-61C4-CC62-BDBFB80EA695}"/>
          </ac:spMkLst>
        </pc:spChg>
        <pc:graphicFrameChg chg="mod ord modGraphic">
          <ac:chgData name="Gleason, Carrie [NEA" userId="S::cgleason@nea.org::31a7c8cd-92be-4cca-a62a-d67004c12b95" providerId="AD" clId="Web-{1C77B364-2B90-9F9E-3D56-07356810A882}" dt="2025-06-20T19:27:16.977" v="545"/>
          <ac:graphicFrameMkLst>
            <pc:docMk/>
            <pc:sldMk cId="809075285" sldId="1262"/>
            <ac:graphicFrameMk id="4" creationId="{25F363DD-F083-5CF8-6947-6F68426605DC}"/>
          </ac:graphicFrameMkLst>
        </pc:graphicFrameChg>
        <pc:graphicFrameChg chg="mod">
          <ac:chgData name="Gleason, Carrie [NEA" userId="S::cgleason@nea.org::31a7c8cd-92be-4cca-a62a-d67004c12b95" providerId="AD" clId="Web-{1C77B364-2B90-9F9E-3D56-07356810A882}" dt="2025-06-20T19:28:53.543" v="581" actId="1076"/>
          <ac:graphicFrameMkLst>
            <pc:docMk/>
            <pc:sldMk cId="809075285" sldId="1262"/>
            <ac:graphicFrameMk id="1481" creationId="{0AA55E08-F7AC-7929-847E-CA45AEC61770}"/>
          </ac:graphicFrameMkLst>
        </pc:graphicFrameChg>
      </pc:sldChg>
    </pc:docChg>
  </pc:docChgLst>
  <pc:docChgLst>
    <pc:chgData name="Gleason, Carrie [NEA" userId="S::cgleason@nea.org::31a7c8cd-92be-4cca-a62a-d67004c12b95" providerId="AD" clId="Web-{CD7B6305-EA4A-6378-9173-DB8ED4BB0920}"/>
    <pc:docChg chg="addSld delSld modSld sldOrd">
      <pc:chgData name="Gleason, Carrie [NEA" userId="S::cgleason@nea.org::31a7c8cd-92be-4cca-a62a-d67004c12b95" providerId="AD" clId="Web-{CD7B6305-EA4A-6378-9173-DB8ED4BB0920}" dt="2025-06-12T16:32:04.271" v="1228" actId="14100"/>
      <pc:docMkLst>
        <pc:docMk/>
      </pc:docMkLst>
      <pc:sldChg chg="modSp ord">
        <pc:chgData name="Gleason, Carrie [NEA" userId="S::cgleason@nea.org::31a7c8cd-92be-4cca-a62a-d67004c12b95" providerId="AD" clId="Web-{CD7B6305-EA4A-6378-9173-DB8ED4BB0920}" dt="2025-06-12T15:52:26.609" v="767"/>
        <pc:sldMkLst>
          <pc:docMk/>
          <pc:sldMk cId="3264144534" sldId="1068"/>
        </pc:sldMkLst>
        <pc:spChg chg="mod">
          <ac:chgData name="Gleason, Carrie [NEA" userId="S::cgleason@nea.org::31a7c8cd-92be-4cca-a62a-d67004c12b95" providerId="AD" clId="Web-{CD7B6305-EA4A-6378-9173-DB8ED4BB0920}" dt="2025-06-12T13:57:31.283" v="144" actId="20577"/>
          <ac:spMkLst>
            <pc:docMk/>
            <pc:sldMk cId="3264144534" sldId="1068"/>
            <ac:spMk id="2" creationId="{884AE6BE-864C-4589-BE24-888D71B1D687}"/>
          </ac:spMkLst>
        </pc:spChg>
        <pc:spChg chg="mod">
          <ac:chgData name="Gleason, Carrie [NEA" userId="S::cgleason@nea.org::31a7c8cd-92be-4cca-a62a-d67004c12b95" providerId="AD" clId="Web-{CD7B6305-EA4A-6378-9173-DB8ED4BB0920}" dt="2025-06-12T13:58:41.970" v="177" actId="20577"/>
          <ac:spMkLst>
            <pc:docMk/>
            <pc:sldMk cId="3264144534" sldId="1068"/>
            <ac:spMk id="3" creationId="{56A71DC6-2871-407E-A179-870A7C4A1B6A}"/>
          </ac:spMkLst>
        </pc:spChg>
      </pc:sldChg>
      <pc:sldChg chg="addSp delSp modSp add del ord">
        <pc:chgData name="Gleason, Carrie [NEA" userId="S::cgleason@nea.org::31a7c8cd-92be-4cca-a62a-d67004c12b95" providerId="AD" clId="Web-{CD7B6305-EA4A-6378-9173-DB8ED4BB0920}" dt="2025-06-12T15:52:02.390" v="765"/>
        <pc:sldMkLst>
          <pc:docMk/>
          <pc:sldMk cId="2977338232" sldId="1069"/>
        </pc:sldMkLst>
        <pc:spChg chg="del">
          <ac:chgData name="Gleason, Carrie [NEA" userId="S::cgleason@nea.org::31a7c8cd-92be-4cca-a62a-d67004c12b95" providerId="AD" clId="Web-{CD7B6305-EA4A-6378-9173-DB8ED4BB0920}" dt="2025-06-12T13:55:46.034" v="102"/>
          <ac:spMkLst>
            <pc:docMk/>
            <pc:sldMk cId="2977338232" sldId="1069"/>
            <ac:spMk id="2" creationId="{00000000-0000-0000-0000-000000000000}"/>
          </ac:spMkLst>
        </pc:spChg>
        <pc:spChg chg="del">
          <ac:chgData name="Gleason, Carrie [NEA" userId="S::cgleason@nea.org::31a7c8cd-92be-4cca-a62a-d67004c12b95" providerId="AD" clId="Web-{CD7B6305-EA4A-6378-9173-DB8ED4BB0920}" dt="2025-06-12T13:56:10.268" v="105"/>
          <ac:spMkLst>
            <pc:docMk/>
            <pc:sldMk cId="2977338232" sldId="1069"/>
            <ac:spMk id="3" creationId="{00000000-0000-0000-0000-000000000000}"/>
          </ac:spMkLst>
        </pc:spChg>
        <pc:spChg chg="add del mod">
          <ac:chgData name="Gleason, Carrie [NEA" userId="S::cgleason@nea.org::31a7c8cd-92be-4cca-a62a-d67004c12b95" providerId="AD" clId="Web-{CD7B6305-EA4A-6378-9173-DB8ED4BB0920}" dt="2025-06-12T13:56:01.205" v="103"/>
          <ac:spMkLst>
            <pc:docMk/>
            <pc:sldMk cId="2977338232" sldId="1069"/>
            <ac:spMk id="5" creationId="{38C59748-1058-CC3A-4A59-0F87558742A9}"/>
          </ac:spMkLst>
        </pc:spChg>
        <pc:picChg chg="mod">
          <ac:chgData name="Gleason, Carrie [NEA" userId="S::cgleason@nea.org::31a7c8cd-92be-4cca-a62a-d67004c12b95" providerId="AD" clId="Web-{CD7B6305-EA4A-6378-9173-DB8ED4BB0920}" dt="2025-06-12T13:56:08.049" v="104" actId="1076"/>
          <ac:picMkLst>
            <pc:docMk/>
            <pc:sldMk cId="2977338232" sldId="1069"/>
            <ac:picMk id="3074" creationId="{00000000-0000-0000-0000-000000000000}"/>
          </ac:picMkLst>
        </pc:picChg>
      </pc:sldChg>
      <pc:sldChg chg="modSp add del ord">
        <pc:chgData name="Gleason, Carrie [NEA" userId="S::cgleason@nea.org::31a7c8cd-92be-4cca-a62a-d67004c12b95" providerId="AD" clId="Web-{CD7B6305-EA4A-6378-9173-DB8ED4BB0920}" dt="2025-06-12T15:56:15.424" v="769"/>
        <pc:sldMkLst>
          <pc:docMk/>
          <pc:sldMk cId="1052670038" sldId="1074"/>
        </pc:sldMkLst>
        <pc:spChg chg="mod">
          <ac:chgData name="Gleason, Carrie [NEA" userId="S::cgleason@nea.org::31a7c8cd-92be-4cca-a62a-d67004c12b95" providerId="AD" clId="Web-{CD7B6305-EA4A-6378-9173-DB8ED4BB0920}" dt="2025-06-12T15:20:40.500" v="183" actId="20577"/>
          <ac:spMkLst>
            <pc:docMk/>
            <pc:sldMk cId="1052670038" sldId="1074"/>
            <ac:spMk id="2" creationId="{00000000-0000-0000-0000-000000000000}"/>
          </ac:spMkLst>
        </pc:spChg>
      </pc:sldChg>
      <pc:sldChg chg="addSp delSp modSp new ord modNotes">
        <pc:chgData name="Gleason, Carrie [NEA" userId="S::cgleason@nea.org::31a7c8cd-92be-4cca-a62a-d67004c12b95" providerId="AD" clId="Web-{CD7B6305-EA4A-6378-9173-DB8ED4BB0920}" dt="2025-06-12T15:57:14.315" v="845"/>
        <pc:sldMkLst>
          <pc:docMk/>
          <pc:sldMk cId="346204433" sldId="1081"/>
        </pc:sldMkLst>
        <pc:spChg chg="del">
          <ac:chgData name="Gleason, Carrie [NEA" userId="S::cgleason@nea.org::31a7c8cd-92be-4cca-a62a-d67004c12b95" providerId="AD" clId="Web-{CD7B6305-EA4A-6378-9173-DB8ED4BB0920}" dt="2025-06-12T13:50:16.754" v="17"/>
          <ac:spMkLst>
            <pc:docMk/>
            <pc:sldMk cId="346204433" sldId="1081"/>
            <ac:spMk id="2" creationId="{4814F649-0898-9E66-61AE-CC0A431D930D}"/>
          </ac:spMkLst>
        </pc:spChg>
        <pc:spChg chg="del mod">
          <ac:chgData name="Gleason, Carrie [NEA" userId="S::cgleason@nea.org::31a7c8cd-92be-4cca-a62a-d67004c12b95" providerId="AD" clId="Web-{CD7B6305-EA4A-6378-9173-DB8ED4BB0920}" dt="2025-06-12T13:50:05.629" v="14"/>
          <ac:spMkLst>
            <pc:docMk/>
            <pc:sldMk cId="346204433" sldId="1081"/>
            <ac:spMk id="3" creationId="{170E388B-A26F-5D23-BD4A-F1D108A1AEF4}"/>
          </ac:spMkLst>
        </pc:spChg>
        <pc:spChg chg="add del mod">
          <ac:chgData name="Gleason, Carrie [NEA" userId="S::cgleason@nea.org::31a7c8cd-92be-4cca-a62a-d67004c12b95" providerId="AD" clId="Web-{CD7B6305-EA4A-6378-9173-DB8ED4BB0920}" dt="2025-06-12T13:50:11.582" v="16"/>
          <ac:spMkLst>
            <pc:docMk/>
            <pc:sldMk cId="346204433" sldId="1081"/>
            <ac:spMk id="4" creationId="{C70B8C7A-36AD-EB46-A45F-0A04F6DE2C17}"/>
          </ac:spMkLst>
        </pc:spChg>
        <pc:picChg chg="add mod ord modCrop">
          <ac:chgData name="Gleason, Carrie [NEA" userId="S::cgleason@nea.org::31a7c8cd-92be-4cca-a62a-d67004c12b95" providerId="AD" clId="Web-{CD7B6305-EA4A-6378-9173-DB8ED4BB0920}" dt="2025-06-12T13:52:28.847" v="46" actId="14100"/>
          <ac:picMkLst>
            <pc:docMk/>
            <pc:sldMk cId="346204433" sldId="1081"/>
            <ac:picMk id="5" creationId="{67D3216B-2C3D-8E30-7032-B4B96545B73B}"/>
          </ac:picMkLst>
        </pc:picChg>
        <pc:picChg chg="add mod modCrop">
          <ac:chgData name="Gleason, Carrie [NEA" userId="S::cgleason@nea.org::31a7c8cd-92be-4cca-a62a-d67004c12b95" providerId="AD" clId="Web-{CD7B6305-EA4A-6378-9173-DB8ED4BB0920}" dt="2025-06-12T13:52:44.597" v="49" actId="1076"/>
          <ac:picMkLst>
            <pc:docMk/>
            <pc:sldMk cId="346204433" sldId="1081"/>
            <ac:picMk id="7" creationId="{9D0B9B39-E054-D83B-9AEF-DC42E4F3CD81}"/>
          </ac:picMkLst>
        </pc:picChg>
        <pc:picChg chg="add mod modCrop">
          <ac:chgData name="Gleason, Carrie [NEA" userId="S::cgleason@nea.org::31a7c8cd-92be-4cca-a62a-d67004c12b95" providerId="AD" clId="Web-{CD7B6305-EA4A-6378-9173-DB8ED4BB0920}" dt="2025-06-12T13:51:33.895" v="32"/>
          <ac:picMkLst>
            <pc:docMk/>
            <pc:sldMk cId="346204433" sldId="1081"/>
            <ac:picMk id="8" creationId="{B169CF28-BD6F-657C-9F71-A0CB16111395}"/>
          </ac:picMkLst>
        </pc:picChg>
      </pc:sldChg>
      <pc:sldChg chg="new del">
        <pc:chgData name="Gleason, Carrie [NEA" userId="S::cgleason@nea.org::31a7c8cd-92be-4cca-a62a-d67004c12b95" providerId="AD" clId="Web-{CD7B6305-EA4A-6378-9173-DB8ED4BB0920}" dt="2025-06-12T13:45:07.444" v="1"/>
        <pc:sldMkLst>
          <pc:docMk/>
          <pc:sldMk cId="2119195301" sldId="1081"/>
        </pc:sldMkLst>
      </pc:sldChg>
      <pc:sldChg chg="modSp new del">
        <pc:chgData name="Gleason, Carrie [NEA" userId="S::cgleason@nea.org::31a7c8cd-92be-4cca-a62a-d67004c12b95" providerId="AD" clId="Web-{CD7B6305-EA4A-6378-9173-DB8ED4BB0920}" dt="2025-06-12T15:18:05.749" v="178"/>
        <pc:sldMkLst>
          <pc:docMk/>
          <pc:sldMk cId="3726713226" sldId="1082"/>
        </pc:sldMkLst>
        <pc:spChg chg="mod">
          <ac:chgData name="Gleason, Carrie [NEA" userId="S::cgleason@nea.org::31a7c8cd-92be-4cca-a62a-d67004c12b95" providerId="AD" clId="Web-{CD7B6305-EA4A-6378-9173-DB8ED4BB0920}" dt="2025-06-12T13:53:58.300" v="97" actId="20577"/>
          <ac:spMkLst>
            <pc:docMk/>
            <pc:sldMk cId="3726713226" sldId="1082"/>
            <ac:spMk id="2" creationId="{420FB11F-3F83-ACCA-DA58-6663E1077E25}"/>
          </ac:spMkLst>
        </pc:spChg>
      </pc:sldChg>
      <pc:sldChg chg="modSp new">
        <pc:chgData name="Gleason, Carrie [NEA" userId="S::cgleason@nea.org::31a7c8cd-92be-4cca-a62a-d67004c12b95" providerId="AD" clId="Web-{CD7B6305-EA4A-6378-9173-DB8ED4BB0920}" dt="2025-06-12T15:21:39.016" v="213" actId="20577"/>
        <pc:sldMkLst>
          <pc:docMk/>
          <pc:sldMk cId="4042575135" sldId="1084"/>
        </pc:sldMkLst>
        <pc:spChg chg="mod">
          <ac:chgData name="Gleason, Carrie [NEA" userId="S::cgleason@nea.org::31a7c8cd-92be-4cca-a62a-d67004c12b95" providerId="AD" clId="Web-{CD7B6305-EA4A-6378-9173-DB8ED4BB0920}" dt="2025-06-12T15:21:39.016" v="213" actId="20577"/>
          <ac:spMkLst>
            <pc:docMk/>
            <pc:sldMk cId="4042575135" sldId="1084"/>
            <ac:spMk id="3" creationId="{4DAE5812-9EF8-0DDF-D209-889C396C7566}"/>
          </ac:spMkLst>
        </pc:spChg>
      </pc:sldChg>
      <pc:sldChg chg="new del">
        <pc:chgData name="Gleason, Carrie [NEA" userId="S::cgleason@nea.org::31a7c8cd-92be-4cca-a62a-d67004c12b95" providerId="AD" clId="Web-{CD7B6305-EA4A-6378-9173-DB8ED4BB0920}" dt="2025-06-12T15:25:00.111" v="215"/>
        <pc:sldMkLst>
          <pc:docMk/>
          <pc:sldMk cId="213906155" sldId="1085"/>
        </pc:sldMkLst>
      </pc:sldChg>
      <pc:sldChg chg="new del">
        <pc:chgData name="Gleason, Carrie [NEA" userId="S::cgleason@nea.org::31a7c8cd-92be-4cca-a62a-d67004c12b95" providerId="AD" clId="Web-{CD7B6305-EA4A-6378-9173-DB8ED4BB0920}" dt="2025-06-12T15:25:16.924" v="217"/>
        <pc:sldMkLst>
          <pc:docMk/>
          <pc:sldMk cId="421866239" sldId="1085"/>
        </pc:sldMkLst>
      </pc:sldChg>
      <pc:sldChg chg="delSp modSp add ord replId">
        <pc:chgData name="Gleason, Carrie [NEA" userId="S::cgleason@nea.org::31a7c8cd-92be-4cca-a62a-d67004c12b95" providerId="AD" clId="Web-{CD7B6305-EA4A-6378-9173-DB8ED4BB0920}" dt="2025-06-12T15:37:14.930" v="375" actId="1076"/>
        <pc:sldMkLst>
          <pc:docMk/>
          <pc:sldMk cId="2308371769" sldId="1085"/>
        </pc:sldMkLst>
        <pc:spChg chg="del mod">
          <ac:chgData name="Gleason, Carrie [NEA" userId="S::cgleason@nea.org::31a7c8cd-92be-4cca-a62a-d67004c12b95" providerId="AD" clId="Web-{CD7B6305-EA4A-6378-9173-DB8ED4BB0920}" dt="2025-06-12T15:36:08.398" v="330"/>
          <ac:spMkLst>
            <pc:docMk/>
            <pc:sldMk cId="2308371769" sldId="1085"/>
            <ac:spMk id="2" creationId="{6CD1C9F6-E302-721C-EE41-81EEF0F043C0}"/>
          </ac:spMkLst>
        </pc:spChg>
        <pc:spChg chg="mod">
          <ac:chgData name="Gleason, Carrie [NEA" userId="S::cgleason@nea.org::31a7c8cd-92be-4cca-a62a-d67004c12b95" providerId="AD" clId="Web-{CD7B6305-EA4A-6378-9173-DB8ED4BB0920}" dt="2025-06-12T15:37:14.930" v="375" actId="1076"/>
          <ac:spMkLst>
            <pc:docMk/>
            <pc:sldMk cId="2308371769" sldId="1085"/>
            <ac:spMk id="3" creationId="{508D8F3F-966E-8451-138B-BF85BBD4DE39}"/>
          </ac:spMkLst>
        </pc:spChg>
      </pc:sldChg>
      <pc:sldChg chg="addSp delSp modSp new ord">
        <pc:chgData name="Gleason, Carrie [NEA" userId="S::cgleason@nea.org::31a7c8cd-92be-4cca-a62a-d67004c12b95" providerId="AD" clId="Web-{CD7B6305-EA4A-6378-9173-DB8ED4BB0920}" dt="2025-06-12T15:35:15.944" v="316" actId="1076"/>
        <pc:sldMkLst>
          <pc:docMk/>
          <pc:sldMk cId="3735502056" sldId="1086"/>
        </pc:sldMkLst>
        <pc:spChg chg="mod">
          <ac:chgData name="Gleason, Carrie [NEA" userId="S::cgleason@nea.org::31a7c8cd-92be-4cca-a62a-d67004c12b95" providerId="AD" clId="Web-{CD7B6305-EA4A-6378-9173-DB8ED4BB0920}" dt="2025-06-12T15:35:15.944" v="316" actId="1076"/>
          <ac:spMkLst>
            <pc:docMk/>
            <pc:sldMk cId="3735502056" sldId="1086"/>
            <ac:spMk id="2" creationId="{5D3BB9DC-FAC9-09DF-4E8F-B861BCDF021B}"/>
          </ac:spMkLst>
        </pc:spChg>
        <pc:spChg chg="del">
          <ac:chgData name="Gleason, Carrie [NEA" userId="S::cgleason@nea.org::31a7c8cd-92be-4cca-a62a-d67004c12b95" providerId="AD" clId="Web-{CD7B6305-EA4A-6378-9173-DB8ED4BB0920}" dt="2025-06-12T15:28:36.129" v="235"/>
          <ac:spMkLst>
            <pc:docMk/>
            <pc:sldMk cId="3735502056" sldId="1086"/>
            <ac:spMk id="3" creationId="{A0AAE740-89F2-C4FA-C67B-8C4772B4DF4D}"/>
          </ac:spMkLst>
        </pc:spChg>
        <pc:spChg chg="add del mod">
          <ac:chgData name="Gleason, Carrie [NEA" userId="S::cgleason@nea.org::31a7c8cd-92be-4cca-a62a-d67004c12b95" providerId="AD" clId="Web-{CD7B6305-EA4A-6378-9173-DB8ED4BB0920}" dt="2025-06-12T15:29:43.582" v="251"/>
          <ac:spMkLst>
            <pc:docMk/>
            <pc:sldMk cId="3735502056" sldId="1086"/>
            <ac:spMk id="5" creationId="{C0937F3F-766B-0114-A39B-D7327C365B4F}"/>
          </ac:spMkLst>
        </pc:spChg>
        <pc:spChg chg="add del">
          <ac:chgData name="Gleason, Carrie [NEA" userId="S::cgleason@nea.org::31a7c8cd-92be-4cca-a62a-d67004c12b95" providerId="AD" clId="Web-{CD7B6305-EA4A-6378-9173-DB8ED4BB0920}" dt="2025-06-12T15:29:49.004" v="253"/>
          <ac:spMkLst>
            <pc:docMk/>
            <pc:sldMk cId="3735502056" sldId="1086"/>
            <ac:spMk id="6" creationId="{EA248DC1-AA26-C3A1-BFBD-B6F3FE58F1B1}"/>
          </ac:spMkLst>
        </pc:spChg>
        <pc:spChg chg="add del">
          <ac:chgData name="Gleason, Carrie [NEA" userId="S::cgleason@nea.org::31a7c8cd-92be-4cca-a62a-d67004c12b95" providerId="AD" clId="Web-{CD7B6305-EA4A-6378-9173-DB8ED4BB0920}" dt="2025-06-12T15:29:56.895" v="255"/>
          <ac:spMkLst>
            <pc:docMk/>
            <pc:sldMk cId="3735502056" sldId="1086"/>
            <ac:spMk id="7" creationId="{39525071-E18A-8F4F-294C-3716A7C48F84}"/>
          </ac:spMkLst>
        </pc:spChg>
        <pc:spChg chg="add mod">
          <ac:chgData name="Gleason, Carrie [NEA" userId="S::cgleason@nea.org::31a7c8cd-92be-4cca-a62a-d67004c12b95" providerId="AD" clId="Web-{CD7B6305-EA4A-6378-9173-DB8ED4BB0920}" dt="2025-06-12T15:31:40.833" v="271" actId="1076"/>
          <ac:spMkLst>
            <pc:docMk/>
            <pc:sldMk cId="3735502056" sldId="1086"/>
            <ac:spMk id="8" creationId="{2078CDD2-EED5-F748-DE2D-CC340A9ADEE0}"/>
          </ac:spMkLst>
        </pc:spChg>
        <pc:picChg chg="add mod ord">
          <ac:chgData name="Gleason, Carrie [NEA" userId="S::cgleason@nea.org::31a7c8cd-92be-4cca-a62a-d67004c12b95" providerId="AD" clId="Web-{CD7B6305-EA4A-6378-9173-DB8ED4BB0920}" dt="2025-06-12T15:31:35.974" v="270" actId="14100"/>
          <ac:picMkLst>
            <pc:docMk/>
            <pc:sldMk cId="3735502056" sldId="1086"/>
            <ac:picMk id="4" creationId="{A81DCBB4-2DE8-56A2-DE12-264262285FB3}"/>
          </ac:picMkLst>
        </pc:picChg>
        <pc:inkChg chg="add del">
          <ac:chgData name="Gleason, Carrie [NEA" userId="S::cgleason@nea.org::31a7c8cd-92be-4cca-a62a-d67004c12b95" providerId="AD" clId="Web-{CD7B6305-EA4A-6378-9173-DB8ED4BB0920}" dt="2025-06-12T15:32:18.084" v="283"/>
          <ac:inkMkLst>
            <pc:docMk/>
            <pc:sldMk cId="3735502056" sldId="1086"/>
            <ac:inkMk id="9" creationId="{15193E87-4D2D-726E-ED15-3DBD79C28EE9}"/>
          </ac:inkMkLst>
        </pc:inkChg>
        <pc:inkChg chg="add del">
          <ac:chgData name="Gleason, Carrie [NEA" userId="S::cgleason@nea.org::31a7c8cd-92be-4cca-a62a-d67004c12b95" providerId="AD" clId="Web-{CD7B6305-EA4A-6378-9173-DB8ED4BB0920}" dt="2025-06-12T15:32:16.412" v="282"/>
          <ac:inkMkLst>
            <pc:docMk/>
            <pc:sldMk cId="3735502056" sldId="1086"/>
            <ac:inkMk id="10" creationId="{9B7630D6-6763-1B77-4E29-AB302FC1668F}"/>
          </ac:inkMkLst>
        </pc:inkChg>
        <pc:inkChg chg="add del">
          <ac:chgData name="Gleason, Carrie [NEA" userId="S::cgleason@nea.org::31a7c8cd-92be-4cca-a62a-d67004c12b95" providerId="AD" clId="Web-{CD7B6305-EA4A-6378-9173-DB8ED4BB0920}" dt="2025-06-12T15:32:15.724" v="281"/>
          <ac:inkMkLst>
            <pc:docMk/>
            <pc:sldMk cId="3735502056" sldId="1086"/>
            <ac:inkMk id="11" creationId="{E0E6F40D-132F-B96D-AC94-3709C2C27D0F}"/>
          </ac:inkMkLst>
        </pc:inkChg>
        <pc:inkChg chg="add del">
          <ac:chgData name="Gleason, Carrie [NEA" userId="S::cgleason@nea.org::31a7c8cd-92be-4cca-a62a-d67004c12b95" providerId="AD" clId="Web-{CD7B6305-EA4A-6378-9173-DB8ED4BB0920}" dt="2025-06-12T15:32:14.615" v="280"/>
          <ac:inkMkLst>
            <pc:docMk/>
            <pc:sldMk cId="3735502056" sldId="1086"/>
            <ac:inkMk id="12" creationId="{75A4BBD3-672E-4A5C-F9BD-B8A92F3CBA34}"/>
          </ac:inkMkLst>
        </pc:inkChg>
        <pc:inkChg chg="add del">
          <ac:chgData name="Gleason, Carrie [NEA" userId="S::cgleason@nea.org::31a7c8cd-92be-4cca-a62a-d67004c12b95" providerId="AD" clId="Web-{CD7B6305-EA4A-6378-9173-DB8ED4BB0920}" dt="2025-06-12T15:32:12.537" v="279"/>
          <ac:inkMkLst>
            <pc:docMk/>
            <pc:sldMk cId="3735502056" sldId="1086"/>
            <ac:inkMk id="13" creationId="{8D92CA0B-FE4E-87EF-3AE1-2ECF4ADE4E01}"/>
          </ac:inkMkLst>
        </pc:inkChg>
        <pc:inkChg chg="add del">
          <ac:chgData name="Gleason, Carrie [NEA" userId="S::cgleason@nea.org::31a7c8cd-92be-4cca-a62a-d67004c12b95" providerId="AD" clId="Web-{CD7B6305-EA4A-6378-9173-DB8ED4BB0920}" dt="2025-06-12T15:32:12.537" v="278"/>
          <ac:inkMkLst>
            <pc:docMk/>
            <pc:sldMk cId="3735502056" sldId="1086"/>
            <ac:inkMk id="14" creationId="{80AD7907-45C4-C988-A9F0-85FEA28DFEC2}"/>
          </ac:inkMkLst>
        </pc:inkChg>
        <pc:inkChg chg="add del">
          <ac:chgData name="Gleason, Carrie [NEA" userId="S::cgleason@nea.org::31a7c8cd-92be-4cca-a62a-d67004c12b95" providerId="AD" clId="Web-{CD7B6305-EA4A-6378-9173-DB8ED4BB0920}" dt="2025-06-12T15:32:39.177" v="293"/>
          <ac:inkMkLst>
            <pc:docMk/>
            <pc:sldMk cId="3735502056" sldId="1086"/>
            <ac:inkMk id="15" creationId="{C0A8FACC-684A-0A0F-7B4D-F945AE805038}"/>
          </ac:inkMkLst>
        </pc:inkChg>
        <pc:inkChg chg="add del">
          <ac:chgData name="Gleason, Carrie [NEA" userId="S::cgleason@nea.org::31a7c8cd-92be-4cca-a62a-d67004c12b95" providerId="AD" clId="Web-{CD7B6305-EA4A-6378-9173-DB8ED4BB0920}" dt="2025-06-12T15:32:38.302" v="292"/>
          <ac:inkMkLst>
            <pc:docMk/>
            <pc:sldMk cId="3735502056" sldId="1086"/>
            <ac:inkMk id="16" creationId="{760C2CA9-727F-3494-BF5A-5B83F04D78AB}"/>
          </ac:inkMkLst>
        </pc:inkChg>
        <pc:inkChg chg="add del">
          <ac:chgData name="Gleason, Carrie [NEA" userId="S::cgleason@nea.org::31a7c8cd-92be-4cca-a62a-d67004c12b95" providerId="AD" clId="Web-{CD7B6305-EA4A-6378-9173-DB8ED4BB0920}" dt="2025-06-12T15:32:37.896" v="291"/>
          <ac:inkMkLst>
            <pc:docMk/>
            <pc:sldMk cId="3735502056" sldId="1086"/>
            <ac:inkMk id="17" creationId="{4BD509CD-0E35-DAEE-DBF8-5BF233D5E5A8}"/>
          </ac:inkMkLst>
        </pc:inkChg>
        <pc:inkChg chg="add del">
          <ac:chgData name="Gleason, Carrie [NEA" userId="S::cgleason@nea.org::31a7c8cd-92be-4cca-a62a-d67004c12b95" providerId="AD" clId="Web-{CD7B6305-EA4A-6378-9173-DB8ED4BB0920}" dt="2025-06-12T15:32:37.599" v="290"/>
          <ac:inkMkLst>
            <pc:docMk/>
            <pc:sldMk cId="3735502056" sldId="1086"/>
            <ac:inkMk id="18" creationId="{3208D19B-9432-E312-3D01-DFFA476121F2}"/>
          </ac:inkMkLst>
        </pc:inkChg>
        <pc:inkChg chg="add del">
          <ac:chgData name="Gleason, Carrie [NEA" userId="S::cgleason@nea.org::31a7c8cd-92be-4cca-a62a-d67004c12b95" providerId="AD" clId="Web-{CD7B6305-EA4A-6378-9173-DB8ED4BB0920}" dt="2025-06-12T15:32:35.662" v="289"/>
          <ac:inkMkLst>
            <pc:docMk/>
            <pc:sldMk cId="3735502056" sldId="1086"/>
            <ac:inkMk id="19" creationId="{F59EDDB3-E1C6-911D-1C1B-A60B449A9C11}"/>
          </ac:inkMkLst>
        </pc:inkChg>
        <pc:inkChg chg="add">
          <ac:chgData name="Gleason, Carrie [NEA" userId="S::cgleason@nea.org::31a7c8cd-92be-4cca-a62a-d67004c12b95" providerId="AD" clId="Web-{CD7B6305-EA4A-6378-9173-DB8ED4BB0920}" dt="2025-06-12T15:33:09.850" v="294"/>
          <ac:inkMkLst>
            <pc:docMk/>
            <pc:sldMk cId="3735502056" sldId="1086"/>
            <ac:inkMk id="20" creationId="{557C5660-327B-770F-238E-835139AA317A}"/>
          </ac:inkMkLst>
        </pc:inkChg>
        <pc:inkChg chg="add del mod">
          <ac:chgData name="Gleason, Carrie [NEA" userId="S::cgleason@nea.org::31a7c8cd-92be-4cca-a62a-d67004c12b95" providerId="AD" clId="Web-{CD7B6305-EA4A-6378-9173-DB8ED4BB0920}" dt="2025-06-12T15:34:03.631" v="300"/>
          <ac:inkMkLst>
            <pc:docMk/>
            <pc:sldMk cId="3735502056" sldId="1086"/>
            <ac:inkMk id="21" creationId="{7AD29F3C-5444-56D9-1C57-09F931F8B53F}"/>
          </ac:inkMkLst>
        </pc:inkChg>
        <pc:inkChg chg="add del">
          <ac:chgData name="Gleason, Carrie [NEA" userId="S::cgleason@nea.org::31a7c8cd-92be-4cca-a62a-d67004c12b95" providerId="AD" clId="Web-{CD7B6305-EA4A-6378-9173-DB8ED4BB0920}" dt="2025-06-12T15:35:04.569" v="314"/>
          <ac:inkMkLst>
            <pc:docMk/>
            <pc:sldMk cId="3735502056" sldId="1086"/>
            <ac:inkMk id="22" creationId="{DBF543FE-75AF-CDD3-2DAA-191D77B9DDD8}"/>
          </ac:inkMkLst>
        </pc:inkChg>
        <pc:inkChg chg="add">
          <ac:chgData name="Gleason, Carrie [NEA" userId="S::cgleason@nea.org::31a7c8cd-92be-4cca-a62a-d67004c12b95" providerId="AD" clId="Web-{CD7B6305-EA4A-6378-9173-DB8ED4BB0920}" dt="2025-06-12T15:34:19.928" v="301"/>
          <ac:inkMkLst>
            <pc:docMk/>
            <pc:sldMk cId="3735502056" sldId="1086"/>
            <ac:inkMk id="23" creationId="{EA69D0FA-57B0-00F9-51FC-A93CC59D35EA}"/>
          </ac:inkMkLst>
        </pc:inkChg>
        <pc:inkChg chg="add del">
          <ac:chgData name="Gleason, Carrie [NEA" userId="S::cgleason@nea.org::31a7c8cd-92be-4cca-a62a-d67004c12b95" providerId="AD" clId="Web-{CD7B6305-EA4A-6378-9173-DB8ED4BB0920}" dt="2025-06-12T15:34:48.210" v="311"/>
          <ac:inkMkLst>
            <pc:docMk/>
            <pc:sldMk cId="3735502056" sldId="1086"/>
            <ac:inkMk id="24" creationId="{27CA58F7-8B6D-9F96-D29B-69EBFD9FCBF2}"/>
          </ac:inkMkLst>
        </pc:inkChg>
        <pc:inkChg chg="add del">
          <ac:chgData name="Gleason, Carrie [NEA" userId="S::cgleason@nea.org::31a7c8cd-92be-4cca-a62a-d67004c12b95" providerId="AD" clId="Web-{CD7B6305-EA4A-6378-9173-DB8ED4BB0920}" dt="2025-06-12T15:34:47.007" v="310"/>
          <ac:inkMkLst>
            <pc:docMk/>
            <pc:sldMk cId="3735502056" sldId="1086"/>
            <ac:inkMk id="25" creationId="{61F4DE51-B7D6-54FF-9BB6-AC37C7ACF17F}"/>
          </ac:inkMkLst>
        </pc:inkChg>
        <pc:inkChg chg="add del">
          <ac:chgData name="Gleason, Carrie [NEA" userId="S::cgleason@nea.org::31a7c8cd-92be-4cca-a62a-d67004c12b95" providerId="AD" clId="Web-{CD7B6305-EA4A-6378-9173-DB8ED4BB0920}" dt="2025-06-12T15:34:46.616" v="309"/>
          <ac:inkMkLst>
            <pc:docMk/>
            <pc:sldMk cId="3735502056" sldId="1086"/>
            <ac:inkMk id="26" creationId="{2661CEF3-21F5-64BE-7603-D8C5A7F42030}"/>
          </ac:inkMkLst>
        </pc:inkChg>
        <pc:inkChg chg="add del">
          <ac:chgData name="Gleason, Carrie [NEA" userId="S::cgleason@nea.org::31a7c8cd-92be-4cca-a62a-d67004c12b95" providerId="AD" clId="Web-{CD7B6305-EA4A-6378-9173-DB8ED4BB0920}" dt="2025-06-12T15:34:35.366" v="306"/>
          <ac:inkMkLst>
            <pc:docMk/>
            <pc:sldMk cId="3735502056" sldId="1086"/>
            <ac:inkMk id="27" creationId="{BA442164-97FA-FA0B-00A9-7BD723CF2F90}"/>
          </ac:inkMkLst>
        </pc:inkChg>
        <pc:inkChg chg="add del">
          <ac:chgData name="Gleason, Carrie [NEA" userId="S::cgleason@nea.org::31a7c8cd-92be-4cca-a62a-d67004c12b95" providerId="AD" clId="Web-{CD7B6305-EA4A-6378-9173-DB8ED4BB0920}" dt="2025-06-12T15:34:46.210" v="308"/>
          <ac:inkMkLst>
            <pc:docMk/>
            <pc:sldMk cId="3735502056" sldId="1086"/>
            <ac:inkMk id="28" creationId="{E59F0153-577A-DAFE-538C-9CB4570982F3}"/>
          </ac:inkMkLst>
        </pc:inkChg>
        <pc:inkChg chg="add del">
          <ac:chgData name="Gleason, Carrie [NEA" userId="S::cgleason@nea.org::31a7c8cd-92be-4cca-a62a-d67004c12b95" providerId="AD" clId="Web-{CD7B6305-EA4A-6378-9173-DB8ED4BB0920}" dt="2025-06-12T15:34:54.632" v="313"/>
          <ac:inkMkLst>
            <pc:docMk/>
            <pc:sldMk cId="3735502056" sldId="1086"/>
            <ac:inkMk id="29" creationId="{FA6824B4-E998-0391-AEF4-5EA98C68BC33}"/>
          </ac:inkMkLst>
        </pc:inkChg>
      </pc:sldChg>
      <pc:sldChg chg="modSp new">
        <pc:chgData name="Gleason, Carrie [NEA" userId="S::cgleason@nea.org::31a7c8cd-92be-4cca-a62a-d67004c12b95" providerId="AD" clId="Web-{CD7B6305-EA4A-6378-9173-DB8ED4BB0920}" dt="2025-06-12T15:45:36.449" v="532" actId="20577"/>
        <pc:sldMkLst>
          <pc:docMk/>
          <pc:sldMk cId="396822526" sldId="1087"/>
        </pc:sldMkLst>
        <pc:spChg chg="mod">
          <ac:chgData name="Gleason, Carrie [NEA" userId="S::cgleason@nea.org::31a7c8cd-92be-4cca-a62a-d67004c12b95" providerId="AD" clId="Web-{CD7B6305-EA4A-6378-9173-DB8ED4BB0920}" dt="2025-06-12T15:40:37.931" v="459" actId="1076"/>
          <ac:spMkLst>
            <pc:docMk/>
            <pc:sldMk cId="396822526" sldId="1087"/>
            <ac:spMk id="2" creationId="{62C36C5F-E465-AF3E-5CED-D24676BFDD06}"/>
          </ac:spMkLst>
        </pc:spChg>
        <pc:spChg chg="mod">
          <ac:chgData name="Gleason, Carrie [NEA" userId="S::cgleason@nea.org::31a7c8cd-92be-4cca-a62a-d67004c12b95" providerId="AD" clId="Web-{CD7B6305-EA4A-6378-9173-DB8ED4BB0920}" dt="2025-06-12T15:45:36.449" v="532" actId="20577"/>
          <ac:spMkLst>
            <pc:docMk/>
            <pc:sldMk cId="396822526" sldId="1087"/>
            <ac:spMk id="3" creationId="{07B87C16-8BB3-B858-BBB2-38B0678D8752}"/>
          </ac:spMkLst>
        </pc:spChg>
      </pc:sldChg>
      <pc:sldChg chg="modSp new del ord">
        <pc:chgData name="Gleason, Carrie [NEA" userId="S::cgleason@nea.org::31a7c8cd-92be-4cca-a62a-d67004c12b95" providerId="AD" clId="Web-{CD7B6305-EA4A-6378-9173-DB8ED4BB0920}" dt="2025-06-12T16:28:47.346" v="943"/>
        <pc:sldMkLst>
          <pc:docMk/>
          <pc:sldMk cId="732441753" sldId="1090"/>
        </pc:sldMkLst>
        <pc:spChg chg="mod">
          <ac:chgData name="Gleason, Carrie [NEA" userId="S::cgleason@nea.org::31a7c8cd-92be-4cca-a62a-d67004c12b95" providerId="AD" clId="Web-{CD7B6305-EA4A-6378-9173-DB8ED4BB0920}" dt="2025-06-12T15:47:46.372" v="764" actId="1076"/>
          <ac:spMkLst>
            <pc:docMk/>
            <pc:sldMk cId="732441753" sldId="1090"/>
            <ac:spMk id="2" creationId="{BC5274FA-2B30-E576-35E0-F2A71F954F46}"/>
          </ac:spMkLst>
        </pc:spChg>
        <pc:spChg chg="mod">
          <ac:chgData name="Gleason, Carrie [NEA" userId="S::cgleason@nea.org::31a7c8cd-92be-4cca-a62a-d67004c12b95" providerId="AD" clId="Web-{CD7B6305-EA4A-6378-9173-DB8ED4BB0920}" dt="2025-06-12T16:26:45.922" v="868" actId="20577"/>
          <ac:spMkLst>
            <pc:docMk/>
            <pc:sldMk cId="732441753" sldId="1090"/>
            <ac:spMk id="3" creationId="{F3E26C72-8363-20E7-1EFA-02C03D4F2167}"/>
          </ac:spMkLst>
        </pc:spChg>
      </pc:sldChg>
      <pc:sldChg chg="delSp modSp new ord">
        <pc:chgData name="Gleason, Carrie [NEA" userId="S::cgleason@nea.org::31a7c8cd-92be-4cca-a62a-d67004c12b95" providerId="AD" clId="Web-{CD7B6305-EA4A-6378-9173-DB8ED4BB0920}" dt="2025-06-12T16:32:04.271" v="1228" actId="14100"/>
        <pc:sldMkLst>
          <pc:docMk/>
          <pc:sldMk cId="1820959616" sldId="1091"/>
        </pc:sldMkLst>
        <pc:spChg chg="del">
          <ac:chgData name="Gleason, Carrie [NEA" userId="S::cgleason@nea.org::31a7c8cd-92be-4cca-a62a-d67004c12b95" providerId="AD" clId="Web-{CD7B6305-EA4A-6378-9173-DB8ED4BB0920}" dt="2025-06-12T16:26:56.360" v="870"/>
          <ac:spMkLst>
            <pc:docMk/>
            <pc:sldMk cId="1820959616" sldId="1091"/>
            <ac:spMk id="2" creationId="{ECCA0D59-2C4A-A7B8-7C89-E3ADF426F524}"/>
          </ac:spMkLst>
        </pc:spChg>
        <pc:spChg chg="mod">
          <ac:chgData name="Gleason, Carrie [NEA" userId="S::cgleason@nea.org::31a7c8cd-92be-4cca-a62a-d67004c12b95" providerId="AD" clId="Web-{CD7B6305-EA4A-6378-9173-DB8ED4BB0920}" dt="2025-06-12T16:32:04.271" v="1228" actId="14100"/>
          <ac:spMkLst>
            <pc:docMk/>
            <pc:sldMk cId="1820959616" sldId="1091"/>
            <ac:spMk id="3" creationId="{A07F1178-4C47-B07D-67DF-F3901DD5FAE3}"/>
          </ac:spMkLst>
        </pc:spChg>
      </pc:sldChg>
    </pc:docChg>
  </pc:docChgLst>
  <pc:docChgLst>
    <pc:chgData name="Jones, Albert [MD]" userId="S::aljones_mseanea.org#ext#@neahq.onmicrosoft.com::9e3d8165-1eea-49ba-adea-0c9c00351460" providerId="AD" clId="Web-{EFF086A3-6BED-2F27-ACF6-4E56D92376EA}"/>
    <pc:docChg chg="modSld">
      <pc:chgData name="Jones, Albert [MD]" userId="S::aljones_mseanea.org#ext#@neahq.onmicrosoft.com::9e3d8165-1eea-49ba-adea-0c9c00351460" providerId="AD" clId="Web-{EFF086A3-6BED-2F27-ACF6-4E56D92376EA}" dt="2025-06-11T23:26:11.974" v="22"/>
      <pc:docMkLst>
        <pc:docMk/>
      </pc:docMkLst>
      <pc:sldChg chg="modSp">
        <pc:chgData name="Jones, Albert [MD]" userId="S::aljones_mseanea.org#ext#@neahq.onmicrosoft.com::9e3d8165-1eea-49ba-adea-0c9c00351460" providerId="AD" clId="Web-{EFF086A3-6BED-2F27-ACF6-4E56D92376EA}" dt="2025-06-11T23:08:58.184" v="16" actId="20577"/>
        <pc:sldMkLst>
          <pc:docMk/>
          <pc:sldMk cId="3702039248" sldId="1031"/>
        </pc:sldMkLst>
        <pc:spChg chg="mod">
          <ac:chgData name="Jones, Albert [MD]" userId="S::aljones_mseanea.org#ext#@neahq.onmicrosoft.com::9e3d8165-1eea-49ba-adea-0c9c00351460" providerId="AD" clId="Web-{EFF086A3-6BED-2F27-ACF6-4E56D92376EA}" dt="2025-06-11T23:06:22.991" v="1" actId="20577"/>
          <ac:spMkLst>
            <pc:docMk/>
            <pc:sldMk cId="3702039248" sldId="1031"/>
            <ac:spMk id="2" creationId="{00000000-0000-0000-0000-000000000000}"/>
          </ac:spMkLst>
        </pc:spChg>
        <pc:spChg chg="mod">
          <ac:chgData name="Jones, Albert [MD]" userId="S::aljones_mseanea.org#ext#@neahq.onmicrosoft.com::9e3d8165-1eea-49ba-adea-0c9c00351460" providerId="AD" clId="Web-{EFF086A3-6BED-2F27-ACF6-4E56D92376EA}" dt="2025-06-11T23:08:58.184" v="16" actId="20577"/>
          <ac:spMkLst>
            <pc:docMk/>
            <pc:sldMk cId="3702039248" sldId="1031"/>
            <ac:spMk id="4" creationId="{00000000-0000-0000-0000-000000000000}"/>
          </ac:spMkLst>
        </pc:spChg>
      </pc:sldChg>
      <pc:sldChg chg="mod modShow">
        <pc:chgData name="Jones, Albert [MD]" userId="S::aljones_mseanea.org#ext#@neahq.onmicrosoft.com::9e3d8165-1eea-49ba-adea-0c9c00351460" providerId="AD" clId="Web-{EFF086A3-6BED-2F27-ACF6-4E56D92376EA}" dt="2025-06-11T23:26:11.974" v="22"/>
        <pc:sldMkLst>
          <pc:docMk/>
          <pc:sldMk cId="3899166532" sldId="1032"/>
        </pc:sldMkLst>
      </pc:sldChg>
      <pc:sldChg chg="modSp">
        <pc:chgData name="Jones, Albert [MD]" userId="S::aljones_mseanea.org#ext#@neahq.onmicrosoft.com::9e3d8165-1eea-49ba-adea-0c9c00351460" providerId="AD" clId="Web-{EFF086A3-6BED-2F27-ACF6-4E56D92376EA}" dt="2025-06-11T23:15:05.308" v="21" actId="20577"/>
        <pc:sldMkLst>
          <pc:docMk/>
          <pc:sldMk cId="3151125592" sldId="1038"/>
        </pc:sldMkLst>
        <pc:graphicFrameChg chg="modGraphic">
          <ac:chgData name="Jones, Albert [MD]" userId="S::aljones_mseanea.org#ext#@neahq.onmicrosoft.com::9e3d8165-1eea-49ba-adea-0c9c00351460" providerId="AD" clId="Web-{EFF086A3-6BED-2F27-ACF6-4E56D92376EA}" dt="2025-06-11T23:15:05.308" v="21" actId="20577"/>
          <ac:graphicFrameMkLst>
            <pc:docMk/>
            <pc:sldMk cId="3151125592" sldId="1038"/>
            <ac:graphicFrameMk id="489" creationId="{C6FED0E7-7E4A-3353-A423-F03BEC2CA15F}"/>
          </ac:graphicFrameMkLst>
        </pc:graphicFrameChg>
      </pc:sldChg>
      <pc:sldChg chg="modSp">
        <pc:chgData name="Jones, Albert [MD]" userId="S::aljones_mseanea.org#ext#@neahq.onmicrosoft.com::9e3d8165-1eea-49ba-adea-0c9c00351460" providerId="AD" clId="Web-{EFF086A3-6BED-2F27-ACF6-4E56D92376EA}" dt="2025-06-11T23:12:19.379" v="17" actId="20577"/>
        <pc:sldMkLst>
          <pc:docMk/>
          <pc:sldMk cId="1614348851" sldId="1039"/>
        </pc:sldMkLst>
        <pc:spChg chg="mod">
          <ac:chgData name="Jones, Albert [MD]" userId="S::aljones_mseanea.org#ext#@neahq.onmicrosoft.com::9e3d8165-1eea-49ba-adea-0c9c00351460" providerId="AD" clId="Web-{EFF086A3-6BED-2F27-ACF6-4E56D92376EA}" dt="2025-06-11T23:12:19.379" v="17" actId="20577"/>
          <ac:spMkLst>
            <pc:docMk/>
            <pc:sldMk cId="1614348851" sldId="1039"/>
            <ac:spMk id="3" creationId="{00000000-0000-0000-0000-000000000000}"/>
          </ac:spMkLst>
        </pc:spChg>
      </pc:sldChg>
    </pc:docChg>
  </pc:docChgLst>
  <pc:docChgLst>
    <pc:chgData name="Kail, Amanda [NEA-FO]" userId="S::akail@nea.org::57fa41ed-6196-4a36-b76e-152a844f9ae8" providerId="AD" clId="Web-{3FFAB643-7427-FD01-9D2D-184F77E8136B}"/>
    <pc:docChg chg="addSld sldOrd">
      <pc:chgData name="Kail, Amanda [NEA-FO]" userId="S::akail@nea.org::57fa41ed-6196-4a36-b76e-152a844f9ae8" providerId="AD" clId="Web-{3FFAB643-7427-FD01-9D2D-184F77E8136B}" dt="2025-06-15T20:43:23.361" v="14"/>
      <pc:docMkLst>
        <pc:docMk/>
      </pc:docMkLst>
      <pc:sldChg chg="add ord">
        <pc:chgData name="Kail, Amanda [NEA-FO]" userId="S::akail@nea.org::57fa41ed-6196-4a36-b76e-152a844f9ae8" providerId="AD" clId="Web-{3FFAB643-7427-FD01-9D2D-184F77E8136B}" dt="2025-06-15T20:42:40.484" v="10"/>
        <pc:sldMkLst>
          <pc:docMk/>
          <pc:sldMk cId="2172075084" sldId="257"/>
        </pc:sldMkLst>
      </pc:sldChg>
      <pc:sldChg chg="add ord">
        <pc:chgData name="Kail, Amanda [NEA-FO]" userId="S::akail@nea.org::57fa41ed-6196-4a36-b76e-152a844f9ae8" providerId="AD" clId="Web-{3FFAB643-7427-FD01-9D2D-184F77E8136B}" dt="2025-06-15T20:43:05.313" v="12"/>
        <pc:sldMkLst>
          <pc:docMk/>
          <pc:sldMk cId="1878013145" sldId="281"/>
        </pc:sldMkLst>
      </pc:sldChg>
      <pc:sldChg chg="add ord">
        <pc:chgData name="Kail, Amanda [NEA-FO]" userId="S::akail@nea.org::57fa41ed-6196-4a36-b76e-152a844f9ae8" providerId="AD" clId="Web-{3FFAB643-7427-FD01-9D2D-184F77E8136B}" dt="2025-06-15T20:43:23.361" v="14"/>
        <pc:sldMkLst>
          <pc:docMk/>
          <pc:sldMk cId="1965095003" sldId="282"/>
        </pc:sldMkLst>
      </pc:sldChg>
      <pc:sldChg chg="add">
        <pc:chgData name="Kail, Amanda [NEA-FO]" userId="S::akail@nea.org::57fa41ed-6196-4a36-b76e-152a844f9ae8" providerId="AD" clId="Web-{3FFAB643-7427-FD01-9D2D-184F77E8136B}" dt="2025-06-15T20:40:48.165" v="0"/>
        <pc:sldMkLst>
          <pc:docMk/>
          <pc:sldMk cId="133057081" sldId="290"/>
        </pc:sldMkLst>
      </pc:sldChg>
      <pc:sldChg chg="add ord">
        <pc:chgData name="Kail, Amanda [NEA-FO]" userId="S::akail@nea.org::57fa41ed-6196-4a36-b76e-152a844f9ae8" providerId="AD" clId="Web-{3FFAB643-7427-FD01-9D2D-184F77E8136B}" dt="2025-06-15T20:42:14.795" v="8"/>
        <pc:sldMkLst>
          <pc:docMk/>
          <pc:sldMk cId="3493306198" sldId="291"/>
        </pc:sldMkLst>
      </pc:sldChg>
      <pc:sldChg chg="add ord">
        <pc:chgData name="Kail, Amanda [NEA-FO]" userId="S::akail@nea.org::57fa41ed-6196-4a36-b76e-152a844f9ae8" providerId="AD" clId="Web-{3FFAB643-7427-FD01-9D2D-184F77E8136B}" dt="2025-06-15T20:41:15.213" v="4"/>
        <pc:sldMkLst>
          <pc:docMk/>
          <pc:sldMk cId="1746273090" sldId="292"/>
        </pc:sldMkLst>
      </pc:sldChg>
      <pc:sldChg chg="add ord">
        <pc:chgData name="Kail, Amanda [NEA-FO]" userId="S::akail@nea.org::57fa41ed-6196-4a36-b76e-152a844f9ae8" providerId="AD" clId="Web-{3FFAB643-7427-FD01-9D2D-184F77E8136B}" dt="2025-06-15T20:41:40.215" v="6"/>
        <pc:sldMkLst>
          <pc:docMk/>
          <pc:sldMk cId="200483397" sldId="295"/>
        </pc:sldMkLst>
      </pc:sldChg>
      <pc:sldChg chg="ord">
        <pc:chgData name="Kail, Amanda [NEA-FO]" userId="S::akail@nea.org::57fa41ed-6196-4a36-b76e-152a844f9ae8" providerId="AD" clId="Web-{3FFAB643-7427-FD01-9D2D-184F77E8136B}" dt="2025-06-15T20:40:59.447" v="2"/>
        <pc:sldMkLst>
          <pc:docMk/>
          <pc:sldMk cId="753844339" sldId="1045"/>
        </pc:sldMkLst>
      </pc:sldChg>
    </pc:docChg>
  </pc:docChgLst>
  <pc:docChgLst>
    <pc:chgData name="Jones, Albert [MD]" userId="S::aljones_mseanea.org#ext#@neahq.onmicrosoft.com::9e3d8165-1eea-49ba-adea-0c9c00351460" providerId="AD" clId="Web-{8407E942-817E-7779-5AF3-E409FE000801}"/>
    <pc:docChg chg="addSld delSld modSld">
      <pc:chgData name="Jones, Albert [MD]" userId="S::aljones_mseanea.org#ext#@neahq.onmicrosoft.com::9e3d8165-1eea-49ba-adea-0c9c00351460" providerId="AD" clId="Web-{8407E942-817E-7779-5AF3-E409FE000801}" dt="2025-06-20T18:49:26.579" v="757" actId="1076"/>
      <pc:docMkLst>
        <pc:docMk/>
      </pc:docMkLst>
      <pc:sldChg chg="modSp">
        <pc:chgData name="Jones, Albert [MD]" userId="S::aljones_mseanea.org#ext#@neahq.onmicrosoft.com::9e3d8165-1eea-49ba-adea-0c9c00351460" providerId="AD" clId="Web-{8407E942-817E-7779-5AF3-E409FE000801}" dt="2025-06-20T16:54:00.664" v="12"/>
        <pc:sldMkLst>
          <pc:docMk/>
          <pc:sldMk cId="2172075084" sldId="257"/>
        </pc:sldMkLst>
        <pc:spChg chg="mod">
          <ac:chgData name="Jones, Albert [MD]" userId="S::aljones_mseanea.org#ext#@neahq.onmicrosoft.com::9e3d8165-1eea-49ba-adea-0c9c00351460" providerId="AD" clId="Web-{8407E942-817E-7779-5AF3-E409FE000801}" dt="2025-06-20T16:54:00.664" v="12"/>
          <ac:spMkLst>
            <pc:docMk/>
            <pc:sldMk cId="2172075084" sldId="257"/>
            <ac:spMk id="3" creationId="{5482D033-9743-163B-88F8-2B538B6BD106}"/>
          </ac:spMkLst>
        </pc:spChg>
      </pc:sldChg>
      <pc:sldChg chg="modSp">
        <pc:chgData name="Jones, Albert [MD]" userId="S::aljones_mseanea.org#ext#@neahq.onmicrosoft.com::9e3d8165-1eea-49ba-adea-0c9c00351460" providerId="AD" clId="Web-{8407E942-817E-7779-5AF3-E409FE000801}" dt="2025-06-20T16:54:48.367" v="17" actId="20577"/>
        <pc:sldMkLst>
          <pc:docMk/>
          <pc:sldMk cId="1878013145" sldId="281"/>
        </pc:sldMkLst>
        <pc:spChg chg="mod">
          <ac:chgData name="Jones, Albert [MD]" userId="S::aljones_mseanea.org#ext#@neahq.onmicrosoft.com::9e3d8165-1eea-49ba-adea-0c9c00351460" providerId="AD" clId="Web-{8407E942-817E-7779-5AF3-E409FE000801}" dt="2025-06-20T16:54:48.367" v="17" actId="20577"/>
          <ac:spMkLst>
            <pc:docMk/>
            <pc:sldMk cId="1878013145" sldId="281"/>
            <ac:spMk id="3" creationId="{9D89F673-6585-FE88-A54C-12640A6C4D62}"/>
          </ac:spMkLst>
        </pc:spChg>
      </pc:sldChg>
      <pc:sldChg chg="modSp">
        <pc:chgData name="Jones, Albert [MD]" userId="S::aljones_mseanea.org#ext#@neahq.onmicrosoft.com::9e3d8165-1eea-49ba-adea-0c9c00351460" providerId="AD" clId="Web-{8407E942-817E-7779-5AF3-E409FE000801}" dt="2025-06-20T16:56:16.539" v="18" actId="1076"/>
        <pc:sldMkLst>
          <pc:docMk/>
          <pc:sldMk cId="1965095003" sldId="282"/>
        </pc:sldMkLst>
        <pc:spChg chg="mod">
          <ac:chgData name="Jones, Albert [MD]" userId="S::aljones_mseanea.org#ext#@neahq.onmicrosoft.com::9e3d8165-1eea-49ba-adea-0c9c00351460" providerId="AD" clId="Web-{8407E942-817E-7779-5AF3-E409FE000801}" dt="2025-06-20T16:56:16.539" v="18" actId="1076"/>
          <ac:spMkLst>
            <pc:docMk/>
            <pc:sldMk cId="1965095003" sldId="282"/>
            <ac:spMk id="3" creationId="{3B7CFFEE-93D0-5562-9288-D24200285E09}"/>
          </ac:spMkLst>
        </pc:spChg>
      </pc:sldChg>
      <pc:sldChg chg="modSp">
        <pc:chgData name="Jones, Albert [MD]" userId="S::aljones_mseanea.org#ext#@neahq.onmicrosoft.com::9e3d8165-1eea-49ba-adea-0c9c00351460" providerId="AD" clId="Web-{8407E942-817E-7779-5AF3-E409FE000801}" dt="2025-06-20T16:52:08.195" v="7" actId="14100"/>
        <pc:sldMkLst>
          <pc:docMk/>
          <pc:sldMk cId="133057081" sldId="290"/>
        </pc:sldMkLst>
        <pc:spChg chg="mod">
          <ac:chgData name="Jones, Albert [MD]" userId="S::aljones_mseanea.org#ext#@neahq.onmicrosoft.com::9e3d8165-1eea-49ba-adea-0c9c00351460" providerId="AD" clId="Web-{8407E942-817E-7779-5AF3-E409FE000801}" dt="2025-06-20T16:52:08.195" v="7" actId="14100"/>
          <ac:spMkLst>
            <pc:docMk/>
            <pc:sldMk cId="133057081" sldId="290"/>
            <ac:spMk id="6" creationId="{92FCBA9E-7CDA-5B76-A048-186C2CA88A68}"/>
          </ac:spMkLst>
        </pc:spChg>
      </pc:sldChg>
      <pc:sldChg chg="modSp">
        <pc:chgData name="Jones, Albert [MD]" userId="S::aljones_mseanea.org#ext#@neahq.onmicrosoft.com::9e3d8165-1eea-49ba-adea-0c9c00351460" providerId="AD" clId="Web-{8407E942-817E-7779-5AF3-E409FE000801}" dt="2025-06-20T16:53:21.086" v="11" actId="20577"/>
        <pc:sldMkLst>
          <pc:docMk/>
          <pc:sldMk cId="3493306198" sldId="291"/>
        </pc:sldMkLst>
        <pc:spChg chg="mod">
          <ac:chgData name="Jones, Albert [MD]" userId="S::aljones_mseanea.org#ext#@neahq.onmicrosoft.com::9e3d8165-1eea-49ba-adea-0c9c00351460" providerId="AD" clId="Web-{8407E942-817E-7779-5AF3-E409FE000801}" dt="2025-06-20T16:53:21.086" v="11" actId="20577"/>
          <ac:spMkLst>
            <pc:docMk/>
            <pc:sldMk cId="3493306198" sldId="291"/>
            <ac:spMk id="3" creationId="{1BD3F68E-21BA-02C7-2A9A-70AE10F76AC9}"/>
          </ac:spMkLst>
        </pc:spChg>
      </pc:sldChg>
      <pc:sldChg chg="modSp">
        <pc:chgData name="Jones, Albert [MD]" userId="S::aljones_mseanea.org#ext#@neahq.onmicrosoft.com::9e3d8165-1eea-49ba-adea-0c9c00351460" providerId="AD" clId="Web-{8407E942-817E-7779-5AF3-E409FE000801}" dt="2025-06-20T16:52:41.554" v="8" actId="20577"/>
        <pc:sldMkLst>
          <pc:docMk/>
          <pc:sldMk cId="1746273090" sldId="292"/>
        </pc:sldMkLst>
        <pc:spChg chg="mod">
          <ac:chgData name="Jones, Albert [MD]" userId="S::aljones_mseanea.org#ext#@neahq.onmicrosoft.com::9e3d8165-1eea-49ba-adea-0c9c00351460" providerId="AD" clId="Web-{8407E942-817E-7779-5AF3-E409FE000801}" dt="2025-06-20T16:52:41.554" v="8" actId="20577"/>
          <ac:spMkLst>
            <pc:docMk/>
            <pc:sldMk cId="1746273090" sldId="292"/>
            <ac:spMk id="15" creationId="{00000000-0000-0000-0000-000000000000}"/>
          </ac:spMkLst>
        </pc:spChg>
      </pc:sldChg>
      <pc:sldChg chg="modSp">
        <pc:chgData name="Jones, Albert [MD]" userId="S::aljones_mseanea.org#ext#@neahq.onmicrosoft.com::9e3d8165-1eea-49ba-adea-0c9c00351460" providerId="AD" clId="Web-{8407E942-817E-7779-5AF3-E409FE000801}" dt="2025-06-20T17:57:51.193" v="280" actId="20577"/>
        <pc:sldMkLst>
          <pc:docMk/>
          <pc:sldMk cId="2012017352" sldId="895"/>
        </pc:sldMkLst>
        <pc:spChg chg="mod">
          <ac:chgData name="Jones, Albert [MD]" userId="S::aljones_mseanea.org#ext#@neahq.onmicrosoft.com::9e3d8165-1eea-49ba-adea-0c9c00351460" providerId="AD" clId="Web-{8407E942-817E-7779-5AF3-E409FE000801}" dt="2025-06-20T17:57:51.193" v="280" actId="20577"/>
          <ac:spMkLst>
            <pc:docMk/>
            <pc:sldMk cId="2012017352" sldId="895"/>
            <ac:spMk id="2" creationId="{00000000-0000-0000-0000-000000000000}"/>
          </ac:spMkLst>
        </pc:spChg>
      </pc:sldChg>
      <pc:sldChg chg="del">
        <pc:chgData name="Jones, Albert [MD]" userId="S::aljones_mseanea.org#ext#@neahq.onmicrosoft.com::9e3d8165-1eea-49ba-adea-0c9c00351460" providerId="AD" clId="Web-{8407E942-817E-7779-5AF3-E409FE000801}" dt="2025-06-20T17:54:28.942" v="201"/>
        <pc:sldMkLst>
          <pc:docMk/>
          <pc:sldMk cId="588241171" sldId="896"/>
        </pc:sldMkLst>
      </pc:sldChg>
      <pc:sldChg chg="del">
        <pc:chgData name="Jones, Albert [MD]" userId="S::aljones_mseanea.org#ext#@neahq.onmicrosoft.com::9e3d8165-1eea-49ba-adea-0c9c00351460" providerId="AD" clId="Web-{8407E942-817E-7779-5AF3-E409FE000801}" dt="2025-06-20T17:54:51.598" v="203"/>
        <pc:sldMkLst>
          <pc:docMk/>
          <pc:sldMk cId="2916430276" sldId="901"/>
        </pc:sldMkLst>
      </pc:sldChg>
      <pc:sldChg chg="modSp">
        <pc:chgData name="Jones, Albert [MD]" userId="S::aljones_mseanea.org#ext#@neahq.onmicrosoft.com::9e3d8165-1eea-49ba-adea-0c9c00351460" providerId="AD" clId="Web-{8407E942-817E-7779-5AF3-E409FE000801}" dt="2025-06-20T17:15:33.153" v="159" actId="20577"/>
        <pc:sldMkLst>
          <pc:docMk/>
          <pc:sldMk cId="3702039248" sldId="1031"/>
        </pc:sldMkLst>
        <pc:spChg chg="mod">
          <ac:chgData name="Jones, Albert [MD]" userId="S::aljones_mseanea.org#ext#@neahq.onmicrosoft.com::9e3d8165-1eea-49ba-adea-0c9c00351460" providerId="AD" clId="Web-{8407E942-817E-7779-5AF3-E409FE000801}" dt="2025-06-20T17:15:33.153" v="159" actId="20577"/>
          <ac:spMkLst>
            <pc:docMk/>
            <pc:sldMk cId="3702039248" sldId="1031"/>
            <ac:spMk id="2" creationId="{00000000-0000-0000-0000-000000000000}"/>
          </ac:spMkLst>
        </pc:spChg>
      </pc:sldChg>
      <pc:sldChg chg="modSp">
        <pc:chgData name="Jones, Albert [MD]" userId="S::aljones_mseanea.org#ext#@neahq.onmicrosoft.com::9e3d8165-1eea-49ba-adea-0c9c00351460" providerId="AD" clId="Web-{8407E942-817E-7779-5AF3-E409FE000801}" dt="2025-06-20T16:49:10.210" v="3" actId="20577"/>
        <pc:sldMkLst>
          <pc:docMk/>
          <pc:sldMk cId="3122356894" sldId="1111"/>
        </pc:sldMkLst>
        <pc:spChg chg="mod">
          <ac:chgData name="Jones, Albert [MD]" userId="S::aljones_mseanea.org#ext#@neahq.onmicrosoft.com::9e3d8165-1eea-49ba-adea-0c9c00351460" providerId="AD" clId="Web-{8407E942-817E-7779-5AF3-E409FE000801}" dt="2025-06-20T16:49:10.210" v="3" actId="20577"/>
          <ac:spMkLst>
            <pc:docMk/>
            <pc:sldMk cId="3122356894" sldId="1111"/>
            <ac:spMk id="111620" creationId="{00000000-0000-0000-0000-000000000000}"/>
          </ac:spMkLst>
        </pc:spChg>
      </pc:sldChg>
      <pc:sldChg chg="modSp">
        <pc:chgData name="Jones, Albert [MD]" userId="S::aljones_mseanea.org#ext#@neahq.onmicrosoft.com::9e3d8165-1eea-49ba-adea-0c9c00351460" providerId="AD" clId="Web-{8407E942-817E-7779-5AF3-E409FE000801}" dt="2025-06-20T18:05:03.913" v="429" actId="20577"/>
        <pc:sldMkLst>
          <pc:docMk/>
          <pc:sldMk cId="3580253587" sldId="1129"/>
        </pc:sldMkLst>
        <pc:spChg chg="mod">
          <ac:chgData name="Jones, Albert [MD]" userId="S::aljones_mseanea.org#ext#@neahq.onmicrosoft.com::9e3d8165-1eea-49ba-adea-0c9c00351460" providerId="AD" clId="Web-{8407E942-817E-7779-5AF3-E409FE000801}" dt="2025-06-20T18:05:03.913" v="429" actId="20577"/>
          <ac:spMkLst>
            <pc:docMk/>
            <pc:sldMk cId="3580253587" sldId="1129"/>
            <ac:spMk id="2" creationId="{00000000-0000-0000-0000-000000000000}"/>
          </ac:spMkLst>
        </pc:spChg>
      </pc:sldChg>
      <pc:sldChg chg="modSp">
        <pc:chgData name="Jones, Albert [MD]" userId="S::aljones_mseanea.org#ext#@neahq.onmicrosoft.com::9e3d8165-1eea-49ba-adea-0c9c00351460" providerId="AD" clId="Web-{8407E942-817E-7779-5AF3-E409FE000801}" dt="2025-06-20T18:00:23.772" v="352" actId="20577"/>
        <pc:sldMkLst>
          <pc:docMk/>
          <pc:sldMk cId="223191877" sldId="1149"/>
        </pc:sldMkLst>
        <pc:spChg chg="mod">
          <ac:chgData name="Jones, Albert [MD]" userId="S::aljones_mseanea.org#ext#@neahq.onmicrosoft.com::9e3d8165-1eea-49ba-adea-0c9c00351460" providerId="AD" clId="Web-{8407E942-817E-7779-5AF3-E409FE000801}" dt="2025-06-20T18:00:23.772" v="352" actId="20577"/>
          <ac:spMkLst>
            <pc:docMk/>
            <pc:sldMk cId="223191877" sldId="1149"/>
            <ac:spMk id="190" creationId="{00000000-0000-0000-0000-000000000000}"/>
          </ac:spMkLst>
        </pc:spChg>
      </pc:sldChg>
      <pc:sldChg chg="modSp">
        <pc:chgData name="Jones, Albert [MD]" userId="S::aljones_mseanea.org#ext#@neahq.onmicrosoft.com::9e3d8165-1eea-49ba-adea-0c9c00351460" providerId="AD" clId="Web-{8407E942-817E-7779-5AF3-E409FE000801}" dt="2025-06-20T18:25:07.777" v="515" actId="20577"/>
        <pc:sldMkLst>
          <pc:docMk/>
          <pc:sldMk cId="2005760907" sldId="1155"/>
        </pc:sldMkLst>
        <pc:spChg chg="mod">
          <ac:chgData name="Jones, Albert [MD]" userId="S::aljones_mseanea.org#ext#@neahq.onmicrosoft.com::9e3d8165-1eea-49ba-adea-0c9c00351460" providerId="AD" clId="Web-{8407E942-817E-7779-5AF3-E409FE000801}" dt="2025-06-20T18:25:07.777" v="515" actId="20577"/>
          <ac:spMkLst>
            <pc:docMk/>
            <pc:sldMk cId="2005760907" sldId="1155"/>
            <ac:spMk id="2" creationId="{00000000-0000-0000-0000-000000000000}"/>
          </ac:spMkLst>
        </pc:spChg>
      </pc:sldChg>
      <pc:sldChg chg="modSp">
        <pc:chgData name="Jones, Albert [MD]" userId="S::aljones_mseanea.org#ext#@neahq.onmicrosoft.com::9e3d8165-1eea-49ba-adea-0c9c00351460" providerId="AD" clId="Web-{8407E942-817E-7779-5AF3-E409FE000801}" dt="2025-06-20T18:41:52.234" v="738" actId="20577"/>
        <pc:sldMkLst>
          <pc:docMk/>
          <pc:sldMk cId="1658388480" sldId="1217"/>
        </pc:sldMkLst>
        <pc:spChg chg="mod">
          <ac:chgData name="Jones, Albert [MD]" userId="S::aljones_mseanea.org#ext#@neahq.onmicrosoft.com::9e3d8165-1eea-49ba-adea-0c9c00351460" providerId="AD" clId="Web-{8407E942-817E-7779-5AF3-E409FE000801}" dt="2025-06-20T18:41:52.234" v="738" actId="20577"/>
          <ac:spMkLst>
            <pc:docMk/>
            <pc:sldMk cId="1658388480" sldId="1217"/>
            <ac:spMk id="309" creationId="{00000000-0000-0000-0000-000000000000}"/>
          </ac:spMkLst>
        </pc:spChg>
      </pc:sldChg>
      <pc:sldChg chg="modSp">
        <pc:chgData name="Jones, Albert [MD]" userId="S::aljones_mseanea.org#ext#@neahq.onmicrosoft.com::9e3d8165-1eea-49ba-adea-0c9c00351460" providerId="AD" clId="Web-{8407E942-817E-7779-5AF3-E409FE000801}" dt="2025-06-20T18:47:28.032" v="750" actId="20577"/>
        <pc:sldMkLst>
          <pc:docMk/>
          <pc:sldMk cId="4126164276" sldId="1227"/>
        </pc:sldMkLst>
        <pc:spChg chg="mod">
          <ac:chgData name="Jones, Albert [MD]" userId="S::aljones_mseanea.org#ext#@neahq.onmicrosoft.com::9e3d8165-1eea-49ba-adea-0c9c00351460" providerId="AD" clId="Web-{8407E942-817E-7779-5AF3-E409FE000801}" dt="2025-06-20T18:47:28.032" v="750" actId="20577"/>
          <ac:spMkLst>
            <pc:docMk/>
            <pc:sldMk cId="4126164276" sldId="1227"/>
            <ac:spMk id="2" creationId="{00000000-0000-0000-0000-000000000000}"/>
          </ac:spMkLst>
        </pc:spChg>
      </pc:sldChg>
      <pc:sldChg chg="modSp">
        <pc:chgData name="Jones, Albert [MD]" userId="S::aljones_mseanea.org#ext#@neahq.onmicrosoft.com::9e3d8165-1eea-49ba-adea-0c9c00351460" providerId="AD" clId="Web-{8407E942-817E-7779-5AF3-E409FE000801}" dt="2025-06-20T18:48:45.876" v="753" actId="20577"/>
        <pc:sldMkLst>
          <pc:docMk/>
          <pc:sldMk cId="3932755866" sldId="1229"/>
        </pc:sldMkLst>
        <pc:spChg chg="mod">
          <ac:chgData name="Jones, Albert [MD]" userId="S::aljones_mseanea.org#ext#@neahq.onmicrosoft.com::9e3d8165-1eea-49ba-adea-0c9c00351460" providerId="AD" clId="Web-{8407E942-817E-7779-5AF3-E409FE000801}" dt="2025-06-20T18:48:45.876" v="753" actId="20577"/>
          <ac:spMkLst>
            <pc:docMk/>
            <pc:sldMk cId="3932755866" sldId="1229"/>
            <ac:spMk id="2" creationId="{00000000-0000-0000-0000-000000000000}"/>
          </ac:spMkLst>
        </pc:spChg>
      </pc:sldChg>
      <pc:sldChg chg="modSp">
        <pc:chgData name="Jones, Albert [MD]" userId="S::aljones_mseanea.org#ext#@neahq.onmicrosoft.com::9e3d8165-1eea-49ba-adea-0c9c00351460" providerId="AD" clId="Web-{8407E942-817E-7779-5AF3-E409FE000801}" dt="2025-06-20T18:49:26.579" v="757" actId="1076"/>
        <pc:sldMkLst>
          <pc:docMk/>
          <pc:sldMk cId="2778369926" sldId="1231"/>
        </pc:sldMkLst>
        <pc:picChg chg="mod">
          <ac:chgData name="Jones, Albert [MD]" userId="S::aljones_mseanea.org#ext#@neahq.onmicrosoft.com::9e3d8165-1eea-49ba-adea-0c9c00351460" providerId="AD" clId="Web-{8407E942-817E-7779-5AF3-E409FE000801}" dt="2025-06-20T18:49:26.579" v="757" actId="1076"/>
          <ac:picMkLst>
            <pc:docMk/>
            <pc:sldMk cId="2778369926" sldId="1231"/>
            <ac:picMk id="4" creationId="{00000000-0000-0000-0000-000000000000}"/>
          </ac:picMkLst>
        </pc:picChg>
      </pc:sldChg>
      <pc:sldChg chg="modSp">
        <pc:chgData name="Jones, Albert [MD]" userId="S::aljones_mseanea.org#ext#@neahq.onmicrosoft.com::9e3d8165-1eea-49ba-adea-0c9c00351460" providerId="AD" clId="Web-{8407E942-817E-7779-5AF3-E409FE000801}" dt="2025-06-20T17:09:41.151" v="71" actId="20577"/>
        <pc:sldMkLst>
          <pc:docMk/>
          <pc:sldMk cId="3441675126" sldId="1248"/>
        </pc:sldMkLst>
        <pc:spChg chg="mod">
          <ac:chgData name="Jones, Albert [MD]" userId="S::aljones_mseanea.org#ext#@neahq.onmicrosoft.com::9e3d8165-1eea-49ba-adea-0c9c00351460" providerId="AD" clId="Web-{8407E942-817E-7779-5AF3-E409FE000801}" dt="2025-06-20T17:09:41.151" v="71" actId="20577"/>
          <ac:spMkLst>
            <pc:docMk/>
            <pc:sldMk cId="3441675126" sldId="1248"/>
            <ac:spMk id="3" creationId="{00000000-0000-0000-0000-000000000000}"/>
          </ac:spMkLst>
        </pc:spChg>
      </pc:sldChg>
      <pc:sldChg chg="modSp">
        <pc:chgData name="Jones, Albert [MD]" userId="S::aljones_mseanea.org#ext#@neahq.onmicrosoft.com::9e3d8165-1eea-49ba-adea-0c9c00351460" providerId="AD" clId="Web-{8407E942-817E-7779-5AF3-E409FE000801}" dt="2025-06-20T17:19:23.028" v="162" actId="1076"/>
        <pc:sldMkLst>
          <pc:docMk/>
          <pc:sldMk cId="2412985189" sldId="1261"/>
        </pc:sldMkLst>
        <pc:spChg chg="mod">
          <ac:chgData name="Jones, Albert [MD]" userId="S::aljones_mseanea.org#ext#@neahq.onmicrosoft.com::9e3d8165-1eea-49ba-adea-0c9c00351460" providerId="AD" clId="Web-{8407E942-817E-7779-5AF3-E409FE000801}" dt="2025-06-20T17:19:23.028" v="162" actId="1076"/>
          <ac:spMkLst>
            <pc:docMk/>
            <pc:sldMk cId="2412985189" sldId="1261"/>
            <ac:spMk id="3" creationId="{B5556262-5E60-4F7D-EA1E-04D416A2E203}"/>
          </ac:spMkLst>
        </pc:spChg>
      </pc:sldChg>
      <pc:sldChg chg="delSp modSp">
        <pc:chgData name="Jones, Albert [MD]" userId="S::aljones_mseanea.org#ext#@neahq.onmicrosoft.com::9e3d8165-1eea-49ba-adea-0c9c00351460" providerId="AD" clId="Web-{8407E942-817E-7779-5AF3-E409FE000801}" dt="2025-06-20T17:38:02.563" v="199" actId="1076"/>
        <pc:sldMkLst>
          <pc:docMk/>
          <pc:sldMk cId="809075285" sldId="1262"/>
        </pc:sldMkLst>
        <pc:spChg chg="mod">
          <ac:chgData name="Jones, Albert [MD]" userId="S::aljones_mseanea.org#ext#@neahq.onmicrosoft.com::9e3d8165-1eea-49ba-adea-0c9c00351460" providerId="AD" clId="Web-{8407E942-817E-7779-5AF3-E409FE000801}" dt="2025-06-20T17:38:02.563" v="199" actId="1076"/>
          <ac:spMkLst>
            <pc:docMk/>
            <pc:sldMk cId="809075285" sldId="1262"/>
            <ac:spMk id="2" creationId="{88AE6289-F7B5-584B-90B8-703FB0B63453}"/>
          </ac:spMkLst>
        </pc:spChg>
        <pc:spChg chg="mod">
          <ac:chgData name="Jones, Albert [MD]" userId="S::aljones_mseanea.org#ext#@neahq.onmicrosoft.com::9e3d8165-1eea-49ba-adea-0c9c00351460" providerId="AD" clId="Web-{8407E942-817E-7779-5AF3-E409FE000801}" dt="2025-06-20T17:37:45.063" v="198" actId="1076"/>
          <ac:spMkLst>
            <pc:docMk/>
            <pc:sldMk cId="809075285" sldId="1262"/>
            <ac:spMk id="665" creationId="{E1E1C4DB-7D43-1E18-A714-35A7177E1E27}"/>
          </ac:spMkLst>
        </pc:spChg>
        <pc:spChg chg="mod">
          <ac:chgData name="Jones, Albert [MD]" userId="S::aljones_mseanea.org#ext#@neahq.onmicrosoft.com::9e3d8165-1eea-49ba-adea-0c9c00351460" providerId="AD" clId="Web-{8407E942-817E-7779-5AF3-E409FE000801}" dt="2025-06-20T17:37:33.501" v="196"/>
          <ac:spMkLst>
            <pc:docMk/>
            <pc:sldMk cId="809075285" sldId="1262"/>
            <ac:spMk id="721" creationId="{418970E3-30CD-443B-C58F-A4ACC9315F64}"/>
          </ac:spMkLst>
        </pc:spChg>
        <pc:grpChg chg="del">
          <ac:chgData name="Jones, Albert [MD]" userId="S::aljones_mseanea.org#ext#@neahq.onmicrosoft.com::9e3d8165-1eea-49ba-adea-0c9c00351460" providerId="AD" clId="Web-{8407E942-817E-7779-5AF3-E409FE000801}" dt="2025-06-20T17:35:41.204" v="164"/>
          <ac:grpSpMkLst>
            <pc:docMk/>
            <pc:sldMk cId="809075285" sldId="1262"/>
            <ac:grpSpMk id="1894" creationId="{C0A93855-B523-1EC5-3EF1-0A9D4BB1AABA}"/>
          </ac:grpSpMkLst>
        </pc:grpChg>
        <pc:grpChg chg="del">
          <ac:chgData name="Jones, Albert [MD]" userId="S::aljones_mseanea.org#ext#@neahq.onmicrosoft.com::9e3d8165-1eea-49ba-adea-0c9c00351460" providerId="AD" clId="Web-{8407E942-817E-7779-5AF3-E409FE000801}" dt="2025-06-20T17:35:43.719" v="165"/>
          <ac:grpSpMkLst>
            <pc:docMk/>
            <pc:sldMk cId="809075285" sldId="1262"/>
            <ac:grpSpMk id="1912" creationId="{AC5309BF-5333-3B81-71F0-CEF37ACE4D97}"/>
          </ac:grpSpMkLst>
        </pc:grpChg>
        <pc:grpChg chg="del">
          <ac:chgData name="Jones, Albert [MD]" userId="S::aljones_mseanea.org#ext#@neahq.onmicrosoft.com::9e3d8165-1eea-49ba-adea-0c9c00351460" providerId="AD" clId="Web-{8407E942-817E-7779-5AF3-E409FE000801}" dt="2025-06-20T17:35:47.219" v="166"/>
          <ac:grpSpMkLst>
            <pc:docMk/>
            <pc:sldMk cId="809075285" sldId="1262"/>
            <ac:grpSpMk id="1915" creationId="{7BF3A72B-7933-FC56-281F-8883F9A8990F}"/>
          </ac:grpSpMkLst>
        </pc:grpChg>
        <pc:grpChg chg="del">
          <ac:chgData name="Jones, Albert [MD]" userId="S::aljones_mseanea.org#ext#@neahq.onmicrosoft.com::9e3d8165-1eea-49ba-adea-0c9c00351460" providerId="AD" clId="Web-{8407E942-817E-7779-5AF3-E409FE000801}" dt="2025-06-20T17:35:38.813" v="163"/>
          <ac:grpSpMkLst>
            <pc:docMk/>
            <pc:sldMk cId="809075285" sldId="1262"/>
            <ac:grpSpMk id="1918" creationId="{EB88DDDC-7DDB-1F9E-5DDB-60A8688B293B}"/>
          </ac:grpSpMkLst>
        </pc:grpChg>
        <pc:graphicFrameChg chg="mod">
          <ac:chgData name="Jones, Albert [MD]" userId="S::aljones_mseanea.org#ext#@neahq.onmicrosoft.com::9e3d8165-1eea-49ba-adea-0c9c00351460" providerId="AD" clId="Web-{8407E942-817E-7779-5AF3-E409FE000801}" dt="2025-06-20T17:37:38.813" v="197" actId="1076"/>
          <ac:graphicFrameMkLst>
            <pc:docMk/>
            <pc:sldMk cId="809075285" sldId="1262"/>
            <ac:graphicFrameMk id="4" creationId="{25F363DD-F083-5CF8-6947-6F68426605DC}"/>
          </ac:graphicFrameMkLst>
        </pc:graphicFrameChg>
      </pc:sldChg>
      <pc:sldChg chg="add">
        <pc:chgData name="Jones, Albert [MD]" userId="S::aljones_mseanea.org#ext#@neahq.onmicrosoft.com::9e3d8165-1eea-49ba-adea-0c9c00351460" providerId="AD" clId="Web-{8407E942-817E-7779-5AF3-E409FE000801}" dt="2025-06-20T17:54:25.911" v="200"/>
        <pc:sldMkLst>
          <pc:docMk/>
          <pc:sldMk cId="1988936979" sldId="1263"/>
        </pc:sldMkLst>
      </pc:sldChg>
      <pc:sldChg chg="add">
        <pc:chgData name="Jones, Albert [MD]" userId="S::aljones_mseanea.org#ext#@neahq.onmicrosoft.com::9e3d8165-1eea-49ba-adea-0c9c00351460" providerId="AD" clId="Web-{8407E942-817E-7779-5AF3-E409FE000801}" dt="2025-06-20T17:54:48.083" v="202"/>
        <pc:sldMkLst>
          <pc:docMk/>
          <pc:sldMk cId="1833658071" sldId="1264"/>
        </pc:sldMkLst>
      </pc:sldChg>
      <pc:sldChg chg="modSp">
        <pc:chgData name="Jones, Albert [MD]" userId="S::aljones_mseanea.org#ext#@neahq.onmicrosoft.com::9e3d8165-1eea-49ba-adea-0c9c00351460" providerId="AD" clId="Web-{8407E942-817E-7779-5AF3-E409FE000801}" dt="2025-06-20T18:34:53.404" v="649" actId="20577"/>
        <pc:sldMkLst>
          <pc:docMk/>
          <pc:sldMk cId="1399442292" sldId="1266"/>
        </pc:sldMkLst>
        <pc:spChg chg="mod">
          <ac:chgData name="Jones, Albert [MD]" userId="S::aljones_mseanea.org#ext#@neahq.onmicrosoft.com::9e3d8165-1eea-49ba-adea-0c9c00351460" providerId="AD" clId="Web-{8407E942-817E-7779-5AF3-E409FE000801}" dt="2025-06-20T18:34:53.404" v="649" actId="20577"/>
          <ac:spMkLst>
            <pc:docMk/>
            <pc:sldMk cId="1399442292" sldId="1266"/>
            <ac:spMk id="2" creationId="{513665E9-E46E-02CD-4DAB-408898786566}"/>
          </ac:spMkLst>
        </pc:spChg>
      </pc:sldChg>
      <pc:sldChg chg="modSp new">
        <pc:chgData name="Jones, Albert [MD]" userId="S::aljones_mseanea.org#ext#@neahq.onmicrosoft.com::9e3d8165-1eea-49ba-adea-0c9c00351460" providerId="AD" clId="Web-{8407E942-817E-7779-5AF3-E409FE000801}" dt="2025-06-20T18:28:22.262" v="642"/>
        <pc:sldMkLst>
          <pc:docMk/>
          <pc:sldMk cId="347019228" sldId="1271"/>
        </pc:sldMkLst>
        <pc:spChg chg="mod">
          <ac:chgData name="Jones, Albert [MD]" userId="S::aljones_mseanea.org#ext#@neahq.onmicrosoft.com::9e3d8165-1eea-49ba-adea-0c9c00351460" providerId="AD" clId="Web-{8407E942-817E-7779-5AF3-E409FE000801}" dt="2025-06-20T18:27:51.856" v="538" actId="20577"/>
          <ac:spMkLst>
            <pc:docMk/>
            <pc:sldMk cId="347019228" sldId="1271"/>
            <ac:spMk id="2" creationId="{EAC308A6-8098-73CC-4745-8DD308027005}"/>
          </ac:spMkLst>
        </pc:spChg>
        <pc:spChg chg="mod">
          <ac:chgData name="Jones, Albert [MD]" userId="S::aljones_mseanea.org#ext#@neahq.onmicrosoft.com::9e3d8165-1eea-49ba-adea-0c9c00351460" providerId="AD" clId="Web-{8407E942-817E-7779-5AF3-E409FE000801}" dt="2025-06-20T18:28:22.262" v="642"/>
          <ac:spMkLst>
            <pc:docMk/>
            <pc:sldMk cId="347019228" sldId="1271"/>
            <ac:spMk id="3" creationId="{45D8B1ED-19D5-59D1-9F68-F858A1D50212}"/>
          </ac:spMkLst>
        </pc:spChg>
      </pc:sldChg>
    </pc:docChg>
  </pc:docChgLst>
  <pc:docChgLst>
    <pc:chgData name="Gleason, Carrie [NEA" userId="S::cgleason@nea.org::31a7c8cd-92be-4cca-a62a-d67004c12b95" providerId="AD" clId="Web-{F18FD24B-097A-BD21-A89B-316B66031F6B}"/>
    <pc:docChg chg="delSld modSld">
      <pc:chgData name="Gleason, Carrie [NEA" userId="S::cgleason@nea.org::31a7c8cd-92be-4cca-a62a-d67004c12b95" providerId="AD" clId="Web-{F18FD24B-097A-BD21-A89B-316B66031F6B}" dt="2025-06-11T22:30:54.510" v="6"/>
      <pc:docMkLst>
        <pc:docMk/>
      </pc:docMkLst>
      <pc:sldChg chg="modSp del">
        <pc:chgData name="Gleason, Carrie [NEA" userId="S::cgleason@nea.org::31a7c8cd-92be-4cca-a62a-d67004c12b95" providerId="AD" clId="Web-{F18FD24B-097A-BD21-A89B-316B66031F6B}" dt="2025-06-11T22:30:42.416" v="5"/>
        <pc:sldMkLst>
          <pc:docMk/>
          <pc:sldMk cId="1368827931" sldId="1064"/>
        </pc:sldMkLst>
        <pc:spChg chg="mod">
          <ac:chgData name="Gleason, Carrie [NEA" userId="S::cgleason@nea.org::31a7c8cd-92be-4cca-a62a-d67004c12b95" providerId="AD" clId="Web-{F18FD24B-097A-BD21-A89B-316B66031F6B}" dt="2025-06-11T22:30:39.885" v="4" actId="20577"/>
          <ac:spMkLst>
            <pc:docMk/>
            <pc:sldMk cId="1368827931" sldId="1064"/>
            <ac:spMk id="5" creationId="{00000000-0000-0000-0000-000000000000}"/>
          </ac:spMkLst>
        </pc:spChg>
      </pc:sldChg>
      <pc:sldChg chg="del">
        <pc:chgData name="Gleason, Carrie [NEA" userId="S::cgleason@nea.org::31a7c8cd-92be-4cca-a62a-d67004c12b95" providerId="AD" clId="Web-{F18FD24B-097A-BD21-A89B-316B66031F6B}" dt="2025-06-11T22:30:54.510" v="6"/>
        <pc:sldMkLst>
          <pc:docMk/>
          <pc:sldMk cId="3415526410" sldId="1065"/>
        </pc:sldMkLst>
      </pc:sldChg>
    </pc:docChg>
  </pc:docChgLst>
  <pc:docChgLst>
    <pc:chgData name="Holmes, Ellen [NEA]" userId="S::eholmes@nea.org::8df78491-616d-4641-a13e-176bb27a1b7f" providerId="AD" clId="Web-{29B3E3D2-8AF9-DE08-2F50-2EBBCE761CD7}"/>
    <pc:docChg chg="addSld delSld modSld">
      <pc:chgData name="Holmes, Ellen [NEA]" userId="S::eholmes@nea.org::8df78491-616d-4641-a13e-176bb27a1b7f" providerId="AD" clId="Web-{29B3E3D2-8AF9-DE08-2F50-2EBBCE761CD7}" dt="2025-06-20T18:36:10.383" v="328"/>
      <pc:docMkLst>
        <pc:docMk/>
      </pc:docMkLst>
      <pc:sldChg chg="del">
        <pc:chgData name="Holmes, Ellen [NEA]" userId="S::eholmes@nea.org::8df78491-616d-4641-a13e-176bb27a1b7f" providerId="AD" clId="Web-{29B3E3D2-8AF9-DE08-2F50-2EBBCE761CD7}" dt="2025-06-20T18:33:01.845" v="287"/>
        <pc:sldMkLst>
          <pc:docMk/>
          <pc:sldMk cId="3990950659" sldId="879"/>
        </pc:sldMkLst>
      </pc:sldChg>
      <pc:sldChg chg="del">
        <pc:chgData name="Holmes, Ellen [NEA]" userId="S::eholmes@nea.org::8df78491-616d-4641-a13e-176bb27a1b7f" providerId="AD" clId="Web-{29B3E3D2-8AF9-DE08-2F50-2EBBCE761CD7}" dt="2025-06-20T18:33:02.751" v="288"/>
        <pc:sldMkLst>
          <pc:docMk/>
          <pc:sldMk cId="4112950224" sldId="880"/>
        </pc:sldMkLst>
      </pc:sldChg>
      <pc:sldChg chg="del">
        <pc:chgData name="Holmes, Ellen [NEA]" userId="S::eholmes@nea.org::8df78491-616d-4641-a13e-176bb27a1b7f" providerId="AD" clId="Web-{29B3E3D2-8AF9-DE08-2F50-2EBBCE761CD7}" dt="2025-06-20T18:33:03.798" v="289"/>
        <pc:sldMkLst>
          <pc:docMk/>
          <pc:sldMk cId="4223527761" sldId="881"/>
        </pc:sldMkLst>
      </pc:sldChg>
      <pc:sldChg chg="del">
        <pc:chgData name="Holmes, Ellen [NEA]" userId="S::eholmes@nea.org::8df78491-616d-4641-a13e-176bb27a1b7f" providerId="AD" clId="Web-{29B3E3D2-8AF9-DE08-2F50-2EBBCE761CD7}" dt="2025-06-20T18:33:04.517" v="290"/>
        <pc:sldMkLst>
          <pc:docMk/>
          <pc:sldMk cId="3775520278" sldId="882"/>
        </pc:sldMkLst>
      </pc:sldChg>
      <pc:sldChg chg="del">
        <pc:chgData name="Holmes, Ellen [NEA]" userId="S::eholmes@nea.org::8df78491-616d-4641-a13e-176bb27a1b7f" providerId="AD" clId="Web-{29B3E3D2-8AF9-DE08-2F50-2EBBCE761CD7}" dt="2025-06-20T18:33:05.407" v="291"/>
        <pc:sldMkLst>
          <pc:docMk/>
          <pc:sldMk cId="935831470" sldId="883"/>
        </pc:sldMkLst>
      </pc:sldChg>
      <pc:sldChg chg="del">
        <pc:chgData name="Holmes, Ellen [NEA]" userId="S::eholmes@nea.org::8df78491-616d-4641-a13e-176bb27a1b7f" providerId="AD" clId="Web-{29B3E3D2-8AF9-DE08-2F50-2EBBCE761CD7}" dt="2025-06-20T18:33:08.314" v="292"/>
        <pc:sldMkLst>
          <pc:docMk/>
          <pc:sldMk cId="1170128980" sldId="884"/>
        </pc:sldMkLst>
      </pc:sldChg>
      <pc:sldChg chg="del">
        <pc:chgData name="Holmes, Ellen [NEA]" userId="S::eholmes@nea.org::8df78491-616d-4641-a13e-176bb27a1b7f" providerId="AD" clId="Web-{29B3E3D2-8AF9-DE08-2F50-2EBBCE761CD7}" dt="2025-06-20T18:33:10.814" v="293"/>
        <pc:sldMkLst>
          <pc:docMk/>
          <pc:sldMk cId="232539069" sldId="885"/>
        </pc:sldMkLst>
      </pc:sldChg>
      <pc:sldChg chg="del">
        <pc:chgData name="Holmes, Ellen [NEA]" userId="S::eholmes@nea.org::8df78491-616d-4641-a13e-176bb27a1b7f" providerId="AD" clId="Web-{29B3E3D2-8AF9-DE08-2F50-2EBBCE761CD7}" dt="2025-06-20T18:33:12.361" v="295"/>
        <pc:sldMkLst>
          <pc:docMk/>
          <pc:sldMk cId="3593223351" sldId="995"/>
        </pc:sldMkLst>
      </pc:sldChg>
      <pc:sldChg chg="del">
        <pc:chgData name="Holmes, Ellen [NEA]" userId="S::eholmes@nea.org::8df78491-616d-4641-a13e-176bb27a1b7f" providerId="AD" clId="Web-{29B3E3D2-8AF9-DE08-2F50-2EBBCE761CD7}" dt="2025-06-20T18:34:11.019" v="298"/>
        <pc:sldMkLst>
          <pc:docMk/>
          <pc:sldMk cId="1911312596" sldId="996"/>
        </pc:sldMkLst>
      </pc:sldChg>
      <pc:sldChg chg="del">
        <pc:chgData name="Holmes, Ellen [NEA]" userId="S::eholmes@nea.org::8df78491-616d-4641-a13e-176bb27a1b7f" providerId="AD" clId="Web-{29B3E3D2-8AF9-DE08-2F50-2EBBCE761CD7}" dt="2025-06-20T18:34:13.176" v="299"/>
        <pc:sldMkLst>
          <pc:docMk/>
          <pc:sldMk cId="3048741344" sldId="997"/>
        </pc:sldMkLst>
      </pc:sldChg>
      <pc:sldChg chg="del">
        <pc:chgData name="Holmes, Ellen [NEA]" userId="S::eholmes@nea.org::8df78491-616d-4641-a13e-176bb27a1b7f" providerId="AD" clId="Web-{29B3E3D2-8AF9-DE08-2F50-2EBBCE761CD7}" dt="2025-06-20T18:34:13.316" v="300"/>
        <pc:sldMkLst>
          <pc:docMk/>
          <pc:sldMk cId="1174510080" sldId="998"/>
        </pc:sldMkLst>
      </pc:sldChg>
      <pc:sldChg chg="del">
        <pc:chgData name="Holmes, Ellen [NEA]" userId="S::eholmes@nea.org::8df78491-616d-4641-a13e-176bb27a1b7f" providerId="AD" clId="Web-{29B3E3D2-8AF9-DE08-2F50-2EBBCE761CD7}" dt="2025-06-20T18:34:13.894" v="301"/>
        <pc:sldMkLst>
          <pc:docMk/>
          <pc:sldMk cId="1225236061" sldId="999"/>
        </pc:sldMkLst>
      </pc:sldChg>
      <pc:sldChg chg="del">
        <pc:chgData name="Holmes, Ellen [NEA]" userId="S::eholmes@nea.org::8df78491-616d-4641-a13e-176bb27a1b7f" providerId="AD" clId="Web-{29B3E3D2-8AF9-DE08-2F50-2EBBCE761CD7}" dt="2025-06-20T18:34:14.535" v="302"/>
        <pc:sldMkLst>
          <pc:docMk/>
          <pc:sldMk cId="1101526213" sldId="1000"/>
        </pc:sldMkLst>
      </pc:sldChg>
      <pc:sldChg chg="del">
        <pc:chgData name="Holmes, Ellen [NEA]" userId="S::eholmes@nea.org::8df78491-616d-4641-a13e-176bb27a1b7f" providerId="AD" clId="Web-{29B3E3D2-8AF9-DE08-2F50-2EBBCE761CD7}" dt="2025-06-20T18:34:15.191" v="303"/>
        <pc:sldMkLst>
          <pc:docMk/>
          <pc:sldMk cId="571808415" sldId="1001"/>
        </pc:sldMkLst>
      </pc:sldChg>
      <pc:sldChg chg="del">
        <pc:chgData name="Holmes, Ellen [NEA]" userId="S::eholmes@nea.org::8df78491-616d-4641-a13e-176bb27a1b7f" providerId="AD" clId="Web-{29B3E3D2-8AF9-DE08-2F50-2EBBCE761CD7}" dt="2025-06-20T18:33:11.548" v="294"/>
        <pc:sldMkLst>
          <pc:docMk/>
          <pc:sldMk cId="963466042" sldId="1002"/>
        </pc:sldMkLst>
      </pc:sldChg>
      <pc:sldChg chg="del">
        <pc:chgData name="Holmes, Ellen [NEA]" userId="S::eholmes@nea.org::8df78491-616d-4641-a13e-176bb27a1b7f" providerId="AD" clId="Web-{29B3E3D2-8AF9-DE08-2F50-2EBBCE761CD7}" dt="2025-06-20T18:34:17.785" v="305"/>
        <pc:sldMkLst>
          <pc:docMk/>
          <pc:sldMk cId="225687047" sldId="1003"/>
        </pc:sldMkLst>
      </pc:sldChg>
      <pc:sldChg chg="del">
        <pc:chgData name="Holmes, Ellen [NEA]" userId="S::eholmes@nea.org::8df78491-616d-4641-a13e-176bb27a1b7f" providerId="AD" clId="Web-{29B3E3D2-8AF9-DE08-2F50-2EBBCE761CD7}" dt="2025-06-20T18:34:18.410" v="306"/>
        <pc:sldMkLst>
          <pc:docMk/>
          <pc:sldMk cId="2275331860" sldId="1004"/>
        </pc:sldMkLst>
      </pc:sldChg>
      <pc:sldChg chg="del">
        <pc:chgData name="Holmes, Ellen [NEA]" userId="S::eholmes@nea.org::8df78491-616d-4641-a13e-176bb27a1b7f" providerId="AD" clId="Web-{29B3E3D2-8AF9-DE08-2F50-2EBBCE761CD7}" dt="2025-06-20T18:34:18.988" v="307"/>
        <pc:sldMkLst>
          <pc:docMk/>
          <pc:sldMk cId="1007909367" sldId="1005"/>
        </pc:sldMkLst>
      </pc:sldChg>
      <pc:sldChg chg="del">
        <pc:chgData name="Holmes, Ellen [NEA]" userId="S::eholmes@nea.org::8df78491-616d-4641-a13e-176bb27a1b7f" providerId="AD" clId="Web-{29B3E3D2-8AF9-DE08-2F50-2EBBCE761CD7}" dt="2025-06-20T18:34:19.926" v="308"/>
        <pc:sldMkLst>
          <pc:docMk/>
          <pc:sldMk cId="660896369" sldId="1006"/>
        </pc:sldMkLst>
      </pc:sldChg>
      <pc:sldChg chg="del">
        <pc:chgData name="Holmes, Ellen [NEA]" userId="S::eholmes@nea.org::8df78491-616d-4641-a13e-176bb27a1b7f" providerId="AD" clId="Web-{29B3E3D2-8AF9-DE08-2F50-2EBBCE761CD7}" dt="2025-06-20T18:34:22.348" v="309"/>
        <pc:sldMkLst>
          <pc:docMk/>
          <pc:sldMk cId="1369854950" sldId="1007"/>
        </pc:sldMkLst>
      </pc:sldChg>
      <pc:sldChg chg="del">
        <pc:chgData name="Holmes, Ellen [NEA]" userId="S::eholmes@nea.org::8df78491-616d-4641-a13e-176bb27a1b7f" providerId="AD" clId="Web-{29B3E3D2-8AF9-DE08-2F50-2EBBCE761CD7}" dt="2025-06-20T18:34:24.192" v="310"/>
        <pc:sldMkLst>
          <pc:docMk/>
          <pc:sldMk cId="3563205406" sldId="1008"/>
        </pc:sldMkLst>
      </pc:sldChg>
      <pc:sldChg chg="del">
        <pc:chgData name="Holmes, Ellen [NEA]" userId="S::eholmes@nea.org::8df78491-616d-4641-a13e-176bb27a1b7f" providerId="AD" clId="Web-{29B3E3D2-8AF9-DE08-2F50-2EBBCE761CD7}" dt="2025-06-20T18:34:24.614" v="311"/>
        <pc:sldMkLst>
          <pc:docMk/>
          <pc:sldMk cId="1475139020" sldId="1009"/>
        </pc:sldMkLst>
      </pc:sldChg>
      <pc:sldChg chg="del">
        <pc:chgData name="Holmes, Ellen [NEA]" userId="S::eholmes@nea.org::8df78491-616d-4641-a13e-176bb27a1b7f" providerId="AD" clId="Web-{29B3E3D2-8AF9-DE08-2F50-2EBBCE761CD7}" dt="2025-06-20T18:34:25.629" v="312"/>
        <pc:sldMkLst>
          <pc:docMk/>
          <pc:sldMk cId="2440509128" sldId="1010"/>
        </pc:sldMkLst>
      </pc:sldChg>
      <pc:sldChg chg="del">
        <pc:chgData name="Holmes, Ellen [NEA]" userId="S::eholmes@nea.org::8df78491-616d-4641-a13e-176bb27a1b7f" providerId="AD" clId="Web-{29B3E3D2-8AF9-DE08-2F50-2EBBCE761CD7}" dt="2025-06-20T18:34:26.692" v="313"/>
        <pc:sldMkLst>
          <pc:docMk/>
          <pc:sldMk cId="3056605465" sldId="1011"/>
        </pc:sldMkLst>
      </pc:sldChg>
      <pc:sldChg chg="del">
        <pc:chgData name="Holmes, Ellen [NEA]" userId="S::eholmes@nea.org::8df78491-616d-4641-a13e-176bb27a1b7f" providerId="AD" clId="Web-{29B3E3D2-8AF9-DE08-2F50-2EBBCE761CD7}" dt="2025-06-20T18:34:27.739" v="314"/>
        <pc:sldMkLst>
          <pc:docMk/>
          <pc:sldMk cId="2042415145" sldId="1012"/>
        </pc:sldMkLst>
      </pc:sldChg>
      <pc:sldChg chg="del">
        <pc:chgData name="Holmes, Ellen [NEA]" userId="S::eholmes@nea.org::8df78491-616d-4641-a13e-176bb27a1b7f" providerId="AD" clId="Web-{29B3E3D2-8AF9-DE08-2F50-2EBBCE761CD7}" dt="2025-06-20T18:34:28.458" v="315"/>
        <pc:sldMkLst>
          <pc:docMk/>
          <pc:sldMk cId="1592890761" sldId="1013"/>
        </pc:sldMkLst>
      </pc:sldChg>
      <pc:sldChg chg="del">
        <pc:chgData name="Holmes, Ellen [NEA]" userId="S::eholmes@nea.org::8df78491-616d-4641-a13e-176bb27a1b7f" providerId="AD" clId="Web-{29B3E3D2-8AF9-DE08-2F50-2EBBCE761CD7}" dt="2025-06-20T18:34:29.317" v="316"/>
        <pc:sldMkLst>
          <pc:docMk/>
          <pc:sldMk cId="685156188" sldId="1014"/>
        </pc:sldMkLst>
      </pc:sldChg>
      <pc:sldChg chg="del">
        <pc:chgData name="Holmes, Ellen [NEA]" userId="S::eholmes@nea.org::8df78491-616d-4641-a13e-176bb27a1b7f" providerId="AD" clId="Web-{29B3E3D2-8AF9-DE08-2F50-2EBBCE761CD7}" dt="2025-06-20T18:34:29.833" v="317"/>
        <pc:sldMkLst>
          <pc:docMk/>
          <pc:sldMk cId="334953528" sldId="1015"/>
        </pc:sldMkLst>
      </pc:sldChg>
      <pc:sldChg chg="del">
        <pc:chgData name="Holmes, Ellen [NEA]" userId="S::eholmes@nea.org::8df78491-616d-4641-a13e-176bb27a1b7f" providerId="AD" clId="Web-{29B3E3D2-8AF9-DE08-2F50-2EBBCE761CD7}" dt="2025-06-20T18:34:31.286" v="318"/>
        <pc:sldMkLst>
          <pc:docMk/>
          <pc:sldMk cId="2369493078" sldId="1016"/>
        </pc:sldMkLst>
      </pc:sldChg>
      <pc:sldChg chg="del">
        <pc:chgData name="Holmes, Ellen [NEA]" userId="S::eholmes@nea.org::8df78491-616d-4641-a13e-176bb27a1b7f" providerId="AD" clId="Web-{29B3E3D2-8AF9-DE08-2F50-2EBBCE761CD7}" dt="2025-06-20T18:34:32.192" v="319"/>
        <pc:sldMkLst>
          <pc:docMk/>
          <pc:sldMk cId="1112014534" sldId="1017"/>
        </pc:sldMkLst>
      </pc:sldChg>
      <pc:sldChg chg="del">
        <pc:chgData name="Holmes, Ellen [NEA]" userId="S::eholmes@nea.org::8df78491-616d-4641-a13e-176bb27a1b7f" providerId="AD" clId="Web-{29B3E3D2-8AF9-DE08-2F50-2EBBCE761CD7}" dt="2025-06-20T18:34:32.973" v="320"/>
        <pc:sldMkLst>
          <pc:docMk/>
          <pc:sldMk cId="3938439453" sldId="1018"/>
        </pc:sldMkLst>
      </pc:sldChg>
      <pc:sldChg chg="del">
        <pc:chgData name="Holmes, Ellen [NEA]" userId="S::eholmes@nea.org::8df78491-616d-4641-a13e-176bb27a1b7f" providerId="AD" clId="Web-{29B3E3D2-8AF9-DE08-2F50-2EBBCE761CD7}" dt="2025-06-20T18:34:33.551" v="321"/>
        <pc:sldMkLst>
          <pc:docMk/>
          <pc:sldMk cId="783613149" sldId="1020"/>
        </pc:sldMkLst>
      </pc:sldChg>
      <pc:sldChg chg="del">
        <pc:chgData name="Holmes, Ellen [NEA]" userId="S::eholmes@nea.org::8df78491-616d-4641-a13e-176bb27a1b7f" providerId="AD" clId="Web-{29B3E3D2-8AF9-DE08-2F50-2EBBCE761CD7}" dt="2025-06-20T18:34:34.098" v="322"/>
        <pc:sldMkLst>
          <pc:docMk/>
          <pc:sldMk cId="369230128" sldId="1021"/>
        </pc:sldMkLst>
      </pc:sldChg>
      <pc:sldChg chg="del">
        <pc:chgData name="Holmes, Ellen [NEA]" userId="S::eholmes@nea.org::8df78491-616d-4641-a13e-176bb27a1b7f" providerId="AD" clId="Web-{29B3E3D2-8AF9-DE08-2F50-2EBBCE761CD7}" dt="2025-06-20T18:34:34.567" v="323"/>
        <pc:sldMkLst>
          <pc:docMk/>
          <pc:sldMk cId="2477809500" sldId="1022"/>
        </pc:sldMkLst>
      </pc:sldChg>
      <pc:sldChg chg="del">
        <pc:chgData name="Holmes, Ellen [NEA]" userId="S::eholmes@nea.org::8df78491-616d-4641-a13e-176bb27a1b7f" providerId="AD" clId="Web-{29B3E3D2-8AF9-DE08-2F50-2EBBCE761CD7}" dt="2025-06-20T18:34:35.255" v="324"/>
        <pc:sldMkLst>
          <pc:docMk/>
          <pc:sldMk cId="1637883072" sldId="1023"/>
        </pc:sldMkLst>
      </pc:sldChg>
      <pc:sldChg chg="del">
        <pc:chgData name="Holmes, Ellen [NEA]" userId="S::eholmes@nea.org::8df78491-616d-4641-a13e-176bb27a1b7f" providerId="AD" clId="Web-{29B3E3D2-8AF9-DE08-2F50-2EBBCE761CD7}" dt="2025-06-20T18:36:02.602" v="325"/>
        <pc:sldMkLst>
          <pc:docMk/>
          <pc:sldMk cId="1422697882" sldId="1024"/>
        </pc:sldMkLst>
      </pc:sldChg>
      <pc:sldChg chg="del">
        <pc:chgData name="Holmes, Ellen [NEA]" userId="S::eholmes@nea.org::8df78491-616d-4641-a13e-176bb27a1b7f" providerId="AD" clId="Web-{29B3E3D2-8AF9-DE08-2F50-2EBBCE761CD7}" dt="2025-06-20T18:36:03.414" v="326"/>
        <pc:sldMkLst>
          <pc:docMk/>
          <pc:sldMk cId="865772943" sldId="1025"/>
        </pc:sldMkLst>
      </pc:sldChg>
      <pc:sldChg chg="del">
        <pc:chgData name="Holmes, Ellen [NEA]" userId="S::eholmes@nea.org::8df78491-616d-4641-a13e-176bb27a1b7f" providerId="AD" clId="Web-{29B3E3D2-8AF9-DE08-2F50-2EBBCE761CD7}" dt="2025-06-20T18:36:04.586" v="327"/>
        <pc:sldMkLst>
          <pc:docMk/>
          <pc:sldMk cId="2006540270" sldId="1026"/>
        </pc:sldMkLst>
      </pc:sldChg>
      <pc:sldChg chg="del">
        <pc:chgData name="Holmes, Ellen [NEA]" userId="S::eholmes@nea.org::8df78491-616d-4641-a13e-176bb27a1b7f" providerId="AD" clId="Web-{29B3E3D2-8AF9-DE08-2F50-2EBBCE761CD7}" dt="2025-06-20T18:34:17.051" v="304"/>
        <pc:sldMkLst>
          <pc:docMk/>
          <pc:sldMk cId="2073684608" sldId="1030"/>
        </pc:sldMkLst>
      </pc:sldChg>
      <pc:sldChg chg="del">
        <pc:chgData name="Holmes, Ellen [NEA]" userId="S::eholmes@nea.org::8df78491-616d-4641-a13e-176bb27a1b7f" providerId="AD" clId="Web-{29B3E3D2-8AF9-DE08-2F50-2EBBCE761CD7}" dt="2025-06-20T18:02:24.586" v="4"/>
        <pc:sldMkLst>
          <pc:docMk/>
          <pc:sldMk cId="2939390943" sldId="1130"/>
        </pc:sldMkLst>
      </pc:sldChg>
      <pc:sldChg chg="mod modShow">
        <pc:chgData name="Holmes, Ellen [NEA]" userId="S::eholmes@nea.org::8df78491-616d-4641-a13e-176bb27a1b7f" providerId="AD" clId="Web-{29B3E3D2-8AF9-DE08-2F50-2EBBCE761CD7}" dt="2025-06-20T18:02:33.883" v="5"/>
        <pc:sldMkLst>
          <pc:docMk/>
          <pc:sldMk cId="3234668228" sldId="1134"/>
        </pc:sldMkLst>
      </pc:sldChg>
      <pc:sldChg chg="modSp">
        <pc:chgData name="Holmes, Ellen [NEA]" userId="S::eholmes@nea.org::8df78491-616d-4641-a13e-176bb27a1b7f" providerId="AD" clId="Web-{29B3E3D2-8AF9-DE08-2F50-2EBBCE761CD7}" dt="2025-06-20T18:18:04.076" v="62" actId="20577"/>
        <pc:sldMkLst>
          <pc:docMk/>
          <pc:sldMk cId="223191877" sldId="1149"/>
        </pc:sldMkLst>
        <pc:spChg chg="mod">
          <ac:chgData name="Holmes, Ellen [NEA]" userId="S::eholmes@nea.org::8df78491-616d-4641-a13e-176bb27a1b7f" providerId="AD" clId="Web-{29B3E3D2-8AF9-DE08-2F50-2EBBCE761CD7}" dt="2025-06-20T18:18:04.076" v="62" actId="20577"/>
          <ac:spMkLst>
            <pc:docMk/>
            <pc:sldMk cId="223191877" sldId="1149"/>
            <ac:spMk id="190" creationId="{00000000-0000-0000-0000-000000000000}"/>
          </ac:spMkLst>
        </pc:spChg>
      </pc:sldChg>
      <pc:sldChg chg="modSp">
        <pc:chgData name="Holmes, Ellen [NEA]" userId="S::eholmes@nea.org::8df78491-616d-4641-a13e-176bb27a1b7f" providerId="AD" clId="Web-{29B3E3D2-8AF9-DE08-2F50-2EBBCE761CD7}" dt="2025-06-20T18:20:37.253" v="70" actId="20577"/>
        <pc:sldMkLst>
          <pc:docMk/>
          <pc:sldMk cId="504661795" sldId="1156"/>
        </pc:sldMkLst>
        <pc:spChg chg="mod">
          <ac:chgData name="Holmes, Ellen [NEA]" userId="S::eholmes@nea.org::8df78491-616d-4641-a13e-176bb27a1b7f" providerId="AD" clId="Web-{29B3E3D2-8AF9-DE08-2F50-2EBBCE761CD7}" dt="2025-06-20T18:20:37.253" v="70" actId="20577"/>
          <ac:spMkLst>
            <pc:docMk/>
            <pc:sldMk cId="504661795" sldId="1156"/>
            <ac:spMk id="274" creationId="{00000000-0000-0000-0000-000000000000}"/>
          </ac:spMkLst>
        </pc:spChg>
      </pc:sldChg>
      <pc:sldChg chg="modSp">
        <pc:chgData name="Holmes, Ellen [NEA]" userId="S::eholmes@nea.org::8df78491-616d-4641-a13e-176bb27a1b7f" providerId="AD" clId="Web-{29B3E3D2-8AF9-DE08-2F50-2EBBCE761CD7}" dt="2025-06-20T18:22:27.148" v="103" actId="20577"/>
        <pc:sldMkLst>
          <pc:docMk/>
          <pc:sldMk cId="1097401911" sldId="1158"/>
        </pc:sldMkLst>
        <pc:spChg chg="mod">
          <ac:chgData name="Holmes, Ellen [NEA]" userId="S::eholmes@nea.org::8df78491-616d-4641-a13e-176bb27a1b7f" providerId="AD" clId="Web-{29B3E3D2-8AF9-DE08-2F50-2EBBCE761CD7}" dt="2025-06-20T18:22:27.148" v="103" actId="20577"/>
          <ac:spMkLst>
            <pc:docMk/>
            <pc:sldMk cId="1097401911" sldId="1158"/>
            <ac:spMk id="288" creationId="{00000000-0000-0000-0000-000000000000}"/>
          </ac:spMkLst>
        </pc:spChg>
      </pc:sldChg>
      <pc:sldChg chg="add del">
        <pc:chgData name="Holmes, Ellen [NEA]" userId="S::eholmes@nea.org::8df78491-616d-4641-a13e-176bb27a1b7f" providerId="AD" clId="Web-{29B3E3D2-8AF9-DE08-2F50-2EBBCE761CD7}" dt="2025-06-20T18:22:32.602" v="105"/>
        <pc:sldMkLst>
          <pc:docMk/>
          <pc:sldMk cId="1760127401" sldId="1200"/>
        </pc:sldMkLst>
      </pc:sldChg>
      <pc:sldChg chg="add del">
        <pc:chgData name="Holmes, Ellen [NEA]" userId="S::eholmes@nea.org::8df78491-616d-4641-a13e-176bb27a1b7f" providerId="AD" clId="Web-{29B3E3D2-8AF9-DE08-2F50-2EBBCE761CD7}" dt="2025-06-20T18:22:34.055" v="106"/>
        <pc:sldMkLst>
          <pc:docMk/>
          <pc:sldMk cId="3304070018" sldId="1201"/>
        </pc:sldMkLst>
      </pc:sldChg>
      <pc:sldChg chg="add del">
        <pc:chgData name="Holmes, Ellen [NEA]" userId="S::eholmes@nea.org::8df78491-616d-4641-a13e-176bb27a1b7f" providerId="AD" clId="Web-{29B3E3D2-8AF9-DE08-2F50-2EBBCE761CD7}" dt="2025-06-20T18:22:35.164" v="107"/>
        <pc:sldMkLst>
          <pc:docMk/>
          <pc:sldMk cId="3270246394" sldId="1202"/>
        </pc:sldMkLst>
      </pc:sldChg>
      <pc:sldChg chg="add del">
        <pc:chgData name="Holmes, Ellen [NEA]" userId="S::eholmes@nea.org::8df78491-616d-4641-a13e-176bb27a1b7f" providerId="AD" clId="Web-{29B3E3D2-8AF9-DE08-2F50-2EBBCE761CD7}" dt="2025-06-20T18:22:36.086" v="108"/>
        <pc:sldMkLst>
          <pc:docMk/>
          <pc:sldMk cId="1451490123" sldId="1203"/>
        </pc:sldMkLst>
      </pc:sldChg>
      <pc:sldChg chg="add del">
        <pc:chgData name="Holmes, Ellen [NEA]" userId="S::eholmes@nea.org::8df78491-616d-4641-a13e-176bb27a1b7f" providerId="AD" clId="Web-{29B3E3D2-8AF9-DE08-2F50-2EBBCE761CD7}" dt="2025-06-20T18:22:37.008" v="109"/>
        <pc:sldMkLst>
          <pc:docMk/>
          <pc:sldMk cId="3905363701" sldId="1204"/>
        </pc:sldMkLst>
      </pc:sldChg>
      <pc:sldChg chg="add del">
        <pc:chgData name="Holmes, Ellen [NEA]" userId="S::eholmes@nea.org::8df78491-616d-4641-a13e-176bb27a1b7f" providerId="AD" clId="Web-{29B3E3D2-8AF9-DE08-2F50-2EBBCE761CD7}" dt="2025-06-20T18:22:37.977" v="110"/>
        <pc:sldMkLst>
          <pc:docMk/>
          <pc:sldMk cId="3450132417" sldId="1205"/>
        </pc:sldMkLst>
      </pc:sldChg>
      <pc:sldChg chg="add del">
        <pc:chgData name="Holmes, Ellen [NEA]" userId="S::eholmes@nea.org::8df78491-616d-4641-a13e-176bb27a1b7f" providerId="AD" clId="Web-{29B3E3D2-8AF9-DE08-2F50-2EBBCE761CD7}" dt="2025-06-20T18:22:38.430" v="111"/>
        <pc:sldMkLst>
          <pc:docMk/>
          <pc:sldMk cId="516005902" sldId="1206"/>
        </pc:sldMkLst>
      </pc:sldChg>
      <pc:sldChg chg="add del">
        <pc:chgData name="Holmes, Ellen [NEA]" userId="S::eholmes@nea.org::8df78491-616d-4641-a13e-176bb27a1b7f" providerId="AD" clId="Web-{29B3E3D2-8AF9-DE08-2F50-2EBBCE761CD7}" dt="2025-06-20T18:22:39.196" v="112"/>
        <pc:sldMkLst>
          <pc:docMk/>
          <pc:sldMk cId="1510171607" sldId="1207"/>
        </pc:sldMkLst>
      </pc:sldChg>
      <pc:sldChg chg="add del">
        <pc:chgData name="Holmes, Ellen [NEA]" userId="S::eholmes@nea.org::8df78491-616d-4641-a13e-176bb27a1b7f" providerId="AD" clId="Web-{29B3E3D2-8AF9-DE08-2F50-2EBBCE761CD7}" dt="2025-06-20T18:22:39.852" v="113"/>
        <pc:sldMkLst>
          <pc:docMk/>
          <pc:sldMk cId="2248897006" sldId="1208"/>
        </pc:sldMkLst>
      </pc:sldChg>
      <pc:sldChg chg="add del">
        <pc:chgData name="Holmes, Ellen [NEA]" userId="S::eholmes@nea.org::8df78491-616d-4641-a13e-176bb27a1b7f" providerId="AD" clId="Web-{29B3E3D2-8AF9-DE08-2F50-2EBBCE761CD7}" dt="2025-06-20T18:22:40.571" v="114"/>
        <pc:sldMkLst>
          <pc:docMk/>
          <pc:sldMk cId="285683048" sldId="1209"/>
        </pc:sldMkLst>
      </pc:sldChg>
      <pc:sldChg chg="add del">
        <pc:chgData name="Holmes, Ellen [NEA]" userId="S::eholmes@nea.org::8df78491-616d-4641-a13e-176bb27a1b7f" providerId="AD" clId="Web-{29B3E3D2-8AF9-DE08-2F50-2EBBCE761CD7}" dt="2025-06-20T18:22:41.008" v="115"/>
        <pc:sldMkLst>
          <pc:docMk/>
          <pc:sldMk cId="2449157975" sldId="1210"/>
        </pc:sldMkLst>
      </pc:sldChg>
      <pc:sldChg chg="del">
        <pc:chgData name="Holmes, Ellen [NEA]" userId="S::eholmes@nea.org::8df78491-616d-4641-a13e-176bb27a1b7f" providerId="AD" clId="Web-{29B3E3D2-8AF9-DE08-2F50-2EBBCE761CD7}" dt="2025-06-20T18:22:41.649" v="116"/>
        <pc:sldMkLst>
          <pc:docMk/>
          <pc:sldMk cId="1091964384" sldId="1211"/>
        </pc:sldMkLst>
      </pc:sldChg>
      <pc:sldChg chg="del">
        <pc:chgData name="Holmes, Ellen [NEA]" userId="S::eholmes@nea.org::8df78491-616d-4641-a13e-176bb27a1b7f" providerId="AD" clId="Web-{29B3E3D2-8AF9-DE08-2F50-2EBBCE761CD7}" dt="2025-06-20T18:22:42.883" v="117"/>
        <pc:sldMkLst>
          <pc:docMk/>
          <pc:sldMk cId="3598315877" sldId="1212"/>
        </pc:sldMkLst>
      </pc:sldChg>
      <pc:sldChg chg="del">
        <pc:chgData name="Holmes, Ellen [NEA]" userId="S::eholmes@nea.org::8df78491-616d-4641-a13e-176bb27a1b7f" providerId="AD" clId="Web-{29B3E3D2-8AF9-DE08-2F50-2EBBCE761CD7}" dt="2025-06-20T18:22:44.008" v="118"/>
        <pc:sldMkLst>
          <pc:docMk/>
          <pc:sldMk cId="1989536405" sldId="1213"/>
        </pc:sldMkLst>
      </pc:sldChg>
      <pc:sldChg chg="del">
        <pc:chgData name="Holmes, Ellen [NEA]" userId="S::eholmes@nea.org::8df78491-616d-4641-a13e-176bb27a1b7f" providerId="AD" clId="Web-{29B3E3D2-8AF9-DE08-2F50-2EBBCE761CD7}" dt="2025-06-20T18:22:45.571" v="119"/>
        <pc:sldMkLst>
          <pc:docMk/>
          <pc:sldMk cId="1027693828" sldId="1214"/>
        </pc:sldMkLst>
      </pc:sldChg>
      <pc:sldChg chg="del">
        <pc:chgData name="Holmes, Ellen [NEA]" userId="S::eholmes@nea.org::8df78491-616d-4641-a13e-176bb27a1b7f" providerId="AD" clId="Web-{29B3E3D2-8AF9-DE08-2F50-2EBBCE761CD7}" dt="2025-06-20T18:22:46.540" v="120"/>
        <pc:sldMkLst>
          <pc:docMk/>
          <pc:sldMk cId="3639059530" sldId="1215"/>
        </pc:sldMkLst>
      </pc:sldChg>
      <pc:sldChg chg="del">
        <pc:chgData name="Holmes, Ellen [NEA]" userId="S::eholmes@nea.org::8df78491-616d-4641-a13e-176bb27a1b7f" providerId="AD" clId="Web-{29B3E3D2-8AF9-DE08-2F50-2EBBCE761CD7}" dt="2025-06-20T18:22:47.524" v="121"/>
        <pc:sldMkLst>
          <pc:docMk/>
          <pc:sldMk cId="3878273346" sldId="1216"/>
        </pc:sldMkLst>
      </pc:sldChg>
      <pc:sldChg chg="modSp">
        <pc:chgData name="Holmes, Ellen [NEA]" userId="S::eholmes@nea.org::8df78491-616d-4641-a13e-176bb27a1b7f" providerId="AD" clId="Web-{29B3E3D2-8AF9-DE08-2F50-2EBBCE761CD7}" dt="2025-06-20T18:23:37.135" v="134" actId="20577"/>
        <pc:sldMkLst>
          <pc:docMk/>
          <pc:sldMk cId="1658388480" sldId="1217"/>
        </pc:sldMkLst>
        <pc:spChg chg="mod">
          <ac:chgData name="Holmes, Ellen [NEA]" userId="S::eholmes@nea.org::8df78491-616d-4641-a13e-176bb27a1b7f" providerId="AD" clId="Web-{29B3E3D2-8AF9-DE08-2F50-2EBBCE761CD7}" dt="2025-06-20T18:23:37.135" v="134" actId="20577"/>
          <ac:spMkLst>
            <pc:docMk/>
            <pc:sldMk cId="1658388480" sldId="1217"/>
            <ac:spMk id="3" creationId="{00000000-0000-0000-0000-000000000000}"/>
          </ac:spMkLst>
        </pc:spChg>
      </pc:sldChg>
      <pc:sldChg chg="modSp">
        <pc:chgData name="Holmes, Ellen [NEA]" userId="S::eholmes@nea.org::8df78491-616d-4641-a13e-176bb27a1b7f" providerId="AD" clId="Web-{29B3E3D2-8AF9-DE08-2F50-2EBBCE761CD7}" dt="2025-06-20T18:25:01.467" v="168" actId="1076"/>
        <pc:sldMkLst>
          <pc:docMk/>
          <pc:sldMk cId="1799265017" sldId="1225"/>
        </pc:sldMkLst>
        <pc:spChg chg="mod">
          <ac:chgData name="Holmes, Ellen [NEA]" userId="S::eholmes@nea.org::8df78491-616d-4641-a13e-176bb27a1b7f" providerId="AD" clId="Web-{29B3E3D2-8AF9-DE08-2F50-2EBBCE761CD7}" dt="2025-06-20T18:24:58.701" v="167" actId="20577"/>
          <ac:spMkLst>
            <pc:docMk/>
            <pc:sldMk cId="1799265017" sldId="1225"/>
            <ac:spMk id="381" creationId="{00000000-0000-0000-0000-000000000000}"/>
          </ac:spMkLst>
        </pc:spChg>
        <pc:spChg chg="mod">
          <ac:chgData name="Holmes, Ellen [NEA]" userId="S::eholmes@nea.org::8df78491-616d-4641-a13e-176bb27a1b7f" providerId="AD" clId="Web-{29B3E3D2-8AF9-DE08-2F50-2EBBCE761CD7}" dt="2025-06-20T18:25:01.467" v="168" actId="1076"/>
          <ac:spMkLst>
            <pc:docMk/>
            <pc:sldMk cId="1799265017" sldId="1225"/>
            <ac:spMk id="382" creationId="{00000000-0000-0000-0000-000000000000}"/>
          </ac:spMkLst>
        </pc:spChg>
      </pc:sldChg>
      <pc:sldChg chg="modSp">
        <pc:chgData name="Holmes, Ellen [NEA]" userId="S::eholmes@nea.org::8df78491-616d-4641-a13e-176bb27a1b7f" providerId="AD" clId="Web-{29B3E3D2-8AF9-DE08-2F50-2EBBCE761CD7}" dt="2025-06-20T18:25:13.108" v="181" actId="20577"/>
        <pc:sldMkLst>
          <pc:docMk/>
          <pc:sldMk cId="2701952368" sldId="1226"/>
        </pc:sldMkLst>
        <pc:spChg chg="mod">
          <ac:chgData name="Holmes, Ellen [NEA]" userId="S::eholmes@nea.org::8df78491-616d-4641-a13e-176bb27a1b7f" providerId="AD" clId="Web-{29B3E3D2-8AF9-DE08-2F50-2EBBCE761CD7}" dt="2025-06-20T18:25:13.108" v="181" actId="20577"/>
          <ac:spMkLst>
            <pc:docMk/>
            <pc:sldMk cId="2701952368" sldId="1226"/>
            <ac:spMk id="372" creationId="{00000000-0000-0000-0000-000000000000}"/>
          </ac:spMkLst>
        </pc:spChg>
      </pc:sldChg>
      <pc:sldChg chg="del">
        <pc:chgData name="Holmes, Ellen [NEA]" userId="S::eholmes@nea.org::8df78491-616d-4641-a13e-176bb27a1b7f" providerId="AD" clId="Web-{29B3E3D2-8AF9-DE08-2F50-2EBBCE761CD7}" dt="2025-06-20T18:26:13.298" v="183"/>
        <pc:sldMkLst>
          <pc:docMk/>
          <pc:sldMk cId="2399781194" sldId="1228"/>
        </pc:sldMkLst>
      </pc:sldChg>
      <pc:sldChg chg="modSp">
        <pc:chgData name="Holmes, Ellen [NEA]" userId="S::eholmes@nea.org::8df78491-616d-4641-a13e-176bb27a1b7f" providerId="AD" clId="Web-{29B3E3D2-8AF9-DE08-2F50-2EBBCE761CD7}" dt="2025-06-20T18:27:07.815" v="248" actId="20577"/>
        <pc:sldMkLst>
          <pc:docMk/>
          <pc:sldMk cId="3932755866" sldId="1229"/>
        </pc:sldMkLst>
        <pc:spChg chg="mod">
          <ac:chgData name="Holmes, Ellen [NEA]" userId="S::eholmes@nea.org::8df78491-616d-4641-a13e-176bb27a1b7f" providerId="AD" clId="Web-{29B3E3D2-8AF9-DE08-2F50-2EBBCE761CD7}" dt="2025-06-20T18:26:56.799" v="228" actId="20577"/>
          <ac:spMkLst>
            <pc:docMk/>
            <pc:sldMk cId="3932755866" sldId="1229"/>
            <ac:spMk id="2" creationId="{00000000-0000-0000-0000-000000000000}"/>
          </ac:spMkLst>
        </pc:spChg>
        <pc:spChg chg="mod">
          <ac:chgData name="Holmes, Ellen [NEA]" userId="S::eholmes@nea.org::8df78491-616d-4641-a13e-176bb27a1b7f" providerId="AD" clId="Web-{29B3E3D2-8AF9-DE08-2F50-2EBBCE761CD7}" dt="2025-06-20T18:27:07.815" v="248" actId="20577"/>
          <ac:spMkLst>
            <pc:docMk/>
            <pc:sldMk cId="3932755866" sldId="1229"/>
            <ac:spMk id="3" creationId="{00000000-0000-0000-0000-000000000000}"/>
          </ac:spMkLst>
        </pc:spChg>
      </pc:sldChg>
      <pc:sldChg chg="del">
        <pc:chgData name="Holmes, Ellen [NEA]" userId="S::eholmes@nea.org::8df78491-616d-4641-a13e-176bb27a1b7f" providerId="AD" clId="Web-{29B3E3D2-8AF9-DE08-2F50-2EBBCE761CD7}" dt="2025-06-20T18:27:12.050" v="249"/>
        <pc:sldMkLst>
          <pc:docMk/>
          <pc:sldMk cId="1153471641" sldId="1230"/>
        </pc:sldMkLst>
      </pc:sldChg>
      <pc:sldChg chg="modSp">
        <pc:chgData name="Holmes, Ellen [NEA]" userId="S::eholmes@nea.org::8df78491-616d-4641-a13e-176bb27a1b7f" providerId="AD" clId="Web-{29B3E3D2-8AF9-DE08-2F50-2EBBCE761CD7}" dt="2025-06-20T18:28:21.084" v="250" actId="20577"/>
        <pc:sldMkLst>
          <pc:docMk/>
          <pc:sldMk cId="901383709" sldId="1233"/>
        </pc:sldMkLst>
        <pc:spChg chg="mod">
          <ac:chgData name="Holmes, Ellen [NEA]" userId="S::eholmes@nea.org::8df78491-616d-4641-a13e-176bb27a1b7f" providerId="AD" clId="Web-{29B3E3D2-8AF9-DE08-2F50-2EBBCE761CD7}" dt="2025-06-20T18:28:21.084" v="250" actId="20577"/>
          <ac:spMkLst>
            <pc:docMk/>
            <pc:sldMk cId="901383709" sldId="1233"/>
            <ac:spMk id="262" creationId="{00000000-0000-0000-0000-000000000000}"/>
          </ac:spMkLst>
        </pc:spChg>
      </pc:sldChg>
      <pc:sldChg chg="del">
        <pc:chgData name="Holmes, Ellen [NEA]" userId="S::eholmes@nea.org::8df78491-616d-4641-a13e-176bb27a1b7f" providerId="AD" clId="Web-{29B3E3D2-8AF9-DE08-2F50-2EBBCE761CD7}" dt="2025-06-20T18:28:32.287" v="251"/>
        <pc:sldMkLst>
          <pc:docMk/>
          <pc:sldMk cId="841040660" sldId="1235"/>
        </pc:sldMkLst>
      </pc:sldChg>
      <pc:sldChg chg="del">
        <pc:chgData name="Holmes, Ellen [NEA]" userId="S::eholmes@nea.org::8df78491-616d-4641-a13e-176bb27a1b7f" providerId="AD" clId="Web-{29B3E3D2-8AF9-DE08-2F50-2EBBCE761CD7}" dt="2025-06-20T18:28:40.757" v="252"/>
        <pc:sldMkLst>
          <pc:docMk/>
          <pc:sldMk cId="2234668894" sldId="1237"/>
        </pc:sldMkLst>
      </pc:sldChg>
      <pc:sldChg chg="del">
        <pc:chgData name="Holmes, Ellen [NEA]" userId="S::eholmes@nea.org::8df78491-616d-4641-a13e-176bb27a1b7f" providerId="AD" clId="Web-{29B3E3D2-8AF9-DE08-2F50-2EBBCE761CD7}" dt="2025-06-20T18:28:43.632" v="253"/>
        <pc:sldMkLst>
          <pc:docMk/>
          <pc:sldMk cId="3338574037" sldId="1238"/>
        </pc:sldMkLst>
      </pc:sldChg>
      <pc:sldChg chg="del">
        <pc:chgData name="Holmes, Ellen [NEA]" userId="S::eholmes@nea.org::8df78491-616d-4641-a13e-176bb27a1b7f" providerId="AD" clId="Web-{29B3E3D2-8AF9-DE08-2F50-2EBBCE761CD7}" dt="2025-06-20T18:28:46.288" v="254"/>
        <pc:sldMkLst>
          <pc:docMk/>
          <pc:sldMk cId="1693885710" sldId="1239"/>
        </pc:sldMkLst>
      </pc:sldChg>
      <pc:sldChg chg="del">
        <pc:chgData name="Holmes, Ellen [NEA]" userId="S::eholmes@nea.org::8df78491-616d-4641-a13e-176bb27a1b7f" providerId="AD" clId="Web-{29B3E3D2-8AF9-DE08-2F50-2EBBCE761CD7}" dt="2025-06-20T18:28:49.429" v="255"/>
        <pc:sldMkLst>
          <pc:docMk/>
          <pc:sldMk cId="577414105" sldId="1240"/>
        </pc:sldMkLst>
      </pc:sldChg>
      <pc:sldChg chg="del">
        <pc:chgData name="Holmes, Ellen [NEA]" userId="S::eholmes@nea.org::8df78491-616d-4641-a13e-176bb27a1b7f" providerId="AD" clId="Web-{29B3E3D2-8AF9-DE08-2F50-2EBBCE761CD7}" dt="2025-06-20T18:28:51.507" v="256"/>
        <pc:sldMkLst>
          <pc:docMk/>
          <pc:sldMk cId="3421582782" sldId="1241"/>
        </pc:sldMkLst>
      </pc:sldChg>
      <pc:sldChg chg="del">
        <pc:chgData name="Holmes, Ellen [NEA]" userId="S::eholmes@nea.org::8df78491-616d-4641-a13e-176bb27a1b7f" providerId="AD" clId="Web-{29B3E3D2-8AF9-DE08-2F50-2EBBCE761CD7}" dt="2025-06-20T18:28:52.663" v="257"/>
        <pc:sldMkLst>
          <pc:docMk/>
          <pc:sldMk cId="853070824" sldId="1242"/>
        </pc:sldMkLst>
      </pc:sldChg>
      <pc:sldChg chg="del">
        <pc:chgData name="Holmes, Ellen [NEA]" userId="S::eholmes@nea.org::8df78491-616d-4641-a13e-176bb27a1b7f" providerId="AD" clId="Web-{29B3E3D2-8AF9-DE08-2F50-2EBBCE761CD7}" dt="2025-06-20T18:34:04.207" v="296"/>
        <pc:sldMkLst>
          <pc:docMk/>
          <pc:sldMk cId="210815507" sldId="1243"/>
        </pc:sldMkLst>
      </pc:sldChg>
      <pc:sldChg chg="del">
        <pc:chgData name="Holmes, Ellen [NEA]" userId="S::eholmes@nea.org::8df78491-616d-4641-a13e-176bb27a1b7f" providerId="AD" clId="Web-{29B3E3D2-8AF9-DE08-2F50-2EBBCE761CD7}" dt="2025-06-20T18:34:08.363" v="297"/>
        <pc:sldMkLst>
          <pc:docMk/>
          <pc:sldMk cId="2900827131" sldId="1244"/>
        </pc:sldMkLst>
      </pc:sldChg>
      <pc:sldChg chg="add del">
        <pc:chgData name="Holmes, Ellen [NEA]" userId="S::eholmes@nea.org::8df78491-616d-4641-a13e-176bb27a1b7f" providerId="AD" clId="Web-{29B3E3D2-8AF9-DE08-2F50-2EBBCE761CD7}" dt="2025-06-20T18:22:31.414" v="104"/>
        <pc:sldMkLst>
          <pc:docMk/>
          <pc:sldMk cId="1020066310" sldId="1245"/>
        </pc:sldMkLst>
      </pc:sldChg>
      <pc:sldChg chg="del">
        <pc:chgData name="Holmes, Ellen [NEA]" userId="S::eholmes@nea.org::8df78491-616d-4641-a13e-176bb27a1b7f" providerId="AD" clId="Web-{29B3E3D2-8AF9-DE08-2F50-2EBBCE761CD7}" dt="2025-06-20T18:36:10.383" v="328"/>
        <pc:sldMkLst>
          <pc:docMk/>
          <pc:sldMk cId="1251393117" sldId="1247"/>
        </pc:sldMkLst>
      </pc:sldChg>
      <pc:sldChg chg="modSp add">
        <pc:chgData name="Holmes, Ellen [NEA]" userId="S::eholmes@nea.org::8df78491-616d-4641-a13e-176bb27a1b7f" providerId="AD" clId="Web-{29B3E3D2-8AF9-DE08-2F50-2EBBCE761CD7}" dt="2025-06-20T17:37:11.100" v="3" actId="1076"/>
        <pc:sldMkLst>
          <pc:docMk/>
          <pc:sldMk cId="809075285" sldId="1262"/>
        </pc:sldMkLst>
        <pc:graphicFrameChg chg="mod">
          <ac:chgData name="Holmes, Ellen [NEA]" userId="S::eholmes@nea.org::8df78491-616d-4641-a13e-176bb27a1b7f" providerId="AD" clId="Web-{29B3E3D2-8AF9-DE08-2F50-2EBBCE761CD7}" dt="2025-06-20T17:34:45.253" v="2" actId="1076"/>
          <ac:graphicFrameMkLst>
            <pc:docMk/>
            <pc:sldMk cId="809075285" sldId="1262"/>
            <ac:graphicFrameMk id="4" creationId="{25F363DD-F083-5CF8-6947-6F68426605DC}"/>
          </ac:graphicFrameMkLst>
        </pc:graphicFrameChg>
        <pc:graphicFrameChg chg="mod">
          <ac:chgData name="Holmes, Ellen [NEA]" userId="S::eholmes@nea.org::8df78491-616d-4641-a13e-176bb27a1b7f" providerId="AD" clId="Web-{29B3E3D2-8AF9-DE08-2F50-2EBBCE761CD7}" dt="2025-06-20T17:37:11.100" v="3" actId="1076"/>
          <ac:graphicFrameMkLst>
            <pc:docMk/>
            <pc:sldMk cId="809075285" sldId="1262"/>
            <ac:graphicFrameMk id="1481" creationId="{0AA55E08-F7AC-7929-847E-CA45AEC61770}"/>
          </ac:graphicFrameMkLst>
        </pc:graphicFrameChg>
      </pc:sldChg>
      <pc:sldChg chg="add replId">
        <pc:chgData name="Holmes, Ellen [NEA]" userId="S::eholmes@nea.org::8df78491-616d-4641-a13e-176bb27a1b7f" providerId="AD" clId="Web-{29B3E3D2-8AF9-DE08-2F50-2EBBCE761CD7}" dt="2025-06-20T18:25:56.766" v="182"/>
        <pc:sldMkLst>
          <pc:docMk/>
          <pc:sldMk cId="554477826" sldId="1270"/>
        </pc:sldMkLst>
      </pc:sldChg>
      <pc:sldChg chg="add del replId">
        <pc:chgData name="Holmes, Ellen [NEA]" userId="S::eholmes@nea.org::8df78491-616d-4641-a13e-176bb27a1b7f" providerId="AD" clId="Web-{29B3E3D2-8AF9-DE08-2F50-2EBBCE761CD7}" dt="2025-06-20T18:29:19.399" v="259"/>
        <pc:sldMkLst>
          <pc:docMk/>
          <pc:sldMk cId="393380713" sldId="1272"/>
        </pc:sldMkLst>
      </pc:sldChg>
      <pc:sldChg chg="addSp modSp new">
        <pc:chgData name="Holmes, Ellen [NEA]" userId="S::eholmes@nea.org::8df78491-616d-4641-a13e-176bb27a1b7f" providerId="AD" clId="Web-{29B3E3D2-8AF9-DE08-2F50-2EBBCE761CD7}" dt="2025-06-20T18:30:56.465" v="286" actId="14100"/>
        <pc:sldMkLst>
          <pc:docMk/>
          <pc:sldMk cId="2944259832" sldId="1272"/>
        </pc:sldMkLst>
        <pc:spChg chg="mod">
          <ac:chgData name="Holmes, Ellen [NEA]" userId="S::eholmes@nea.org::8df78491-616d-4641-a13e-176bb27a1b7f" providerId="AD" clId="Web-{29B3E3D2-8AF9-DE08-2F50-2EBBCE761CD7}" dt="2025-06-20T18:30:38.621" v="283" actId="1076"/>
          <ac:spMkLst>
            <pc:docMk/>
            <pc:sldMk cId="2944259832" sldId="1272"/>
            <ac:spMk id="2" creationId="{500F4AB9-7350-ED7E-080E-D7FE72EF9110}"/>
          </ac:spMkLst>
        </pc:spChg>
        <pc:spChg chg="mod">
          <ac:chgData name="Holmes, Ellen [NEA]" userId="S::eholmes@nea.org::8df78491-616d-4641-a13e-176bb27a1b7f" providerId="AD" clId="Web-{29B3E3D2-8AF9-DE08-2F50-2EBBCE761CD7}" dt="2025-06-20T18:30:46.183" v="285" actId="14100"/>
          <ac:spMkLst>
            <pc:docMk/>
            <pc:sldMk cId="2944259832" sldId="1272"/>
            <ac:spMk id="3" creationId="{3411F3DA-9687-BD32-FA26-8E508FDF09EF}"/>
          </ac:spMkLst>
        </pc:spChg>
        <pc:picChg chg="add mod">
          <ac:chgData name="Holmes, Ellen [NEA]" userId="S::eholmes@nea.org::8df78491-616d-4641-a13e-176bb27a1b7f" providerId="AD" clId="Web-{29B3E3D2-8AF9-DE08-2F50-2EBBCE761CD7}" dt="2025-06-20T18:30:56.465" v="286" actId="14100"/>
          <ac:picMkLst>
            <pc:docMk/>
            <pc:sldMk cId="2944259832" sldId="1272"/>
            <ac:picMk id="5" creationId="{C18FD329-6C78-09AA-E330-6CC6CA9E3A5F}"/>
          </ac:picMkLst>
        </pc:picChg>
      </pc:sldChg>
    </pc:docChg>
  </pc:docChgLst>
  <pc:docChgLst>
    <pc:chgData name="Gleason, Carrie [NEA" userId="S::cgleason@nea.org::31a7c8cd-92be-4cca-a62a-d67004c12b95" providerId="AD" clId="Web-{393840BE-5D88-0383-724C-90485185325C}"/>
    <pc:docChg chg="delSld modSld sldOrd">
      <pc:chgData name="Gleason, Carrie [NEA" userId="S::cgleason@nea.org::31a7c8cd-92be-4cca-a62a-d67004c12b95" providerId="AD" clId="Web-{393840BE-5D88-0383-724C-90485185325C}" dt="2025-06-16T20:57:16.879" v="203"/>
      <pc:docMkLst>
        <pc:docMk/>
      </pc:docMkLst>
      <pc:sldChg chg="modSp">
        <pc:chgData name="Gleason, Carrie [NEA" userId="S::cgleason@nea.org::31a7c8cd-92be-4cca-a62a-d67004c12b95" providerId="AD" clId="Web-{393840BE-5D88-0383-724C-90485185325C}" dt="2025-06-16T19:56:31.949" v="84" actId="20577"/>
        <pc:sldMkLst>
          <pc:docMk/>
          <pc:sldMk cId="2172075084" sldId="257"/>
        </pc:sldMkLst>
        <pc:spChg chg="mod">
          <ac:chgData name="Gleason, Carrie [NEA" userId="S::cgleason@nea.org::31a7c8cd-92be-4cca-a62a-d67004c12b95" providerId="AD" clId="Web-{393840BE-5D88-0383-724C-90485185325C}" dt="2025-06-16T19:56:31.949" v="84" actId="20577"/>
          <ac:spMkLst>
            <pc:docMk/>
            <pc:sldMk cId="2172075084" sldId="257"/>
            <ac:spMk id="3" creationId="{5482D033-9743-163B-88F8-2B538B6BD106}"/>
          </ac:spMkLst>
        </pc:spChg>
      </pc:sldChg>
      <pc:sldChg chg="modSp modNotes">
        <pc:chgData name="Gleason, Carrie [NEA" userId="S::cgleason@nea.org::31a7c8cd-92be-4cca-a62a-d67004c12b95" providerId="AD" clId="Web-{393840BE-5D88-0383-724C-90485185325C}" dt="2025-06-16T20:12:56.256" v="201"/>
        <pc:sldMkLst>
          <pc:docMk/>
          <pc:sldMk cId="1878013145" sldId="281"/>
        </pc:sldMkLst>
        <pc:spChg chg="mod">
          <ac:chgData name="Gleason, Carrie [NEA" userId="S::cgleason@nea.org::31a7c8cd-92be-4cca-a62a-d67004c12b95" providerId="AD" clId="Web-{393840BE-5D88-0383-724C-90485185325C}" dt="2025-06-16T20:07:43.191" v="97" actId="20577"/>
          <ac:spMkLst>
            <pc:docMk/>
            <pc:sldMk cId="1878013145" sldId="281"/>
            <ac:spMk id="2" creationId="{FE845D1B-60D1-DE11-CD07-BA3D03D1FA1B}"/>
          </ac:spMkLst>
        </pc:spChg>
        <pc:spChg chg="mod">
          <ac:chgData name="Gleason, Carrie [NEA" userId="S::cgleason@nea.org::31a7c8cd-92be-4cca-a62a-d67004c12b95" providerId="AD" clId="Web-{393840BE-5D88-0383-724C-90485185325C}" dt="2025-06-16T20:11:12.969" v="198" actId="20577"/>
          <ac:spMkLst>
            <pc:docMk/>
            <pc:sldMk cId="1878013145" sldId="281"/>
            <ac:spMk id="3" creationId="{9D89F673-6585-FE88-A54C-12640A6C4D62}"/>
          </ac:spMkLst>
        </pc:spChg>
      </pc:sldChg>
      <pc:sldChg chg="addSp delSp modSp">
        <pc:chgData name="Gleason, Carrie [NEA" userId="S::cgleason@nea.org::31a7c8cd-92be-4cca-a62a-d67004c12b95" providerId="AD" clId="Web-{393840BE-5D88-0383-724C-90485185325C}" dt="2025-06-16T19:55:19.195" v="81" actId="20577"/>
        <pc:sldMkLst>
          <pc:docMk/>
          <pc:sldMk cId="133057081" sldId="290"/>
        </pc:sldMkLst>
        <pc:spChg chg="del">
          <ac:chgData name="Gleason, Carrie [NEA" userId="S::cgleason@nea.org::31a7c8cd-92be-4cca-a62a-d67004c12b95" providerId="AD" clId="Web-{393840BE-5D88-0383-724C-90485185325C}" dt="2025-06-16T19:51:24.494" v="0"/>
          <ac:spMkLst>
            <pc:docMk/>
            <pc:sldMk cId="133057081" sldId="290"/>
            <ac:spMk id="2" creationId="{76BB4741-CD62-39BC-AE19-D3163204BA81}"/>
          </ac:spMkLst>
        </pc:spChg>
        <pc:spChg chg="add del mod">
          <ac:chgData name="Gleason, Carrie [NEA" userId="S::cgleason@nea.org::31a7c8cd-92be-4cca-a62a-d67004c12b95" providerId="AD" clId="Web-{393840BE-5D88-0383-724C-90485185325C}" dt="2025-06-16T19:51:47.136" v="3"/>
          <ac:spMkLst>
            <pc:docMk/>
            <pc:sldMk cId="133057081" sldId="290"/>
            <ac:spMk id="5" creationId="{D0424D24-817D-238C-BD8A-DBEDD77357C5}"/>
          </ac:spMkLst>
        </pc:spChg>
        <pc:spChg chg="add mod">
          <ac:chgData name="Gleason, Carrie [NEA" userId="S::cgleason@nea.org::31a7c8cd-92be-4cca-a62a-d67004c12b95" providerId="AD" clId="Web-{393840BE-5D88-0383-724C-90485185325C}" dt="2025-06-16T19:55:19.195" v="81" actId="20577"/>
          <ac:spMkLst>
            <pc:docMk/>
            <pc:sldMk cId="133057081" sldId="290"/>
            <ac:spMk id="6" creationId="{92FCBA9E-7CDA-5B76-A048-186C2CA88A68}"/>
          </ac:spMkLst>
        </pc:spChg>
        <pc:picChg chg="mod">
          <ac:chgData name="Gleason, Carrie [NEA" userId="S::cgleason@nea.org::31a7c8cd-92be-4cca-a62a-d67004c12b95" providerId="AD" clId="Web-{393840BE-5D88-0383-724C-90485185325C}" dt="2025-06-16T19:54:39.427" v="4" actId="1076"/>
          <ac:picMkLst>
            <pc:docMk/>
            <pc:sldMk cId="133057081" sldId="290"/>
            <ac:picMk id="4" creationId="{3E52E4B1-CEE3-B66B-42A8-274F05BBAA2E}"/>
          </ac:picMkLst>
        </pc:picChg>
      </pc:sldChg>
      <pc:sldChg chg="del">
        <pc:chgData name="Gleason, Carrie [NEA" userId="S::cgleason@nea.org::31a7c8cd-92be-4cca-a62a-d67004c12b95" providerId="AD" clId="Web-{393840BE-5D88-0383-724C-90485185325C}" dt="2025-06-16T19:55:42.571" v="82"/>
        <pc:sldMkLst>
          <pc:docMk/>
          <pc:sldMk cId="200483397" sldId="295"/>
        </pc:sldMkLst>
      </pc:sldChg>
      <pc:sldChg chg="ord">
        <pc:chgData name="Gleason, Carrie [NEA" userId="S::cgleason@nea.org::31a7c8cd-92be-4cca-a62a-d67004c12b95" providerId="AD" clId="Web-{393840BE-5D88-0383-724C-90485185325C}" dt="2025-06-16T20:57:16.879" v="203"/>
        <pc:sldMkLst>
          <pc:docMk/>
          <pc:sldMk cId="3264144534" sldId="1068"/>
        </pc:sldMkLst>
      </pc:sldChg>
      <pc:sldChg chg="ord">
        <pc:chgData name="Gleason, Carrie [NEA" userId="S::cgleason@nea.org::31a7c8cd-92be-4cca-a62a-d67004c12b95" providerId="AD" clId="Web-{393840BE-5D88-0383-724C-90485185325C}" dt="2025-06-16T20:56:54.613" v="202"/>
        <pc:sldMkLst>
          <pc:docMk/>
          <pc:sldMk cId="1820959616" sldId="1091"/>
        </pc:sldMkLst>
      </pc:sldChg>
    </pc:docChg>
  </pc:docChgLst>
  <pc:docChgLst>
    <pc:chgData name="Holmes, Ellen [NEA]" userId="S::eholmes@nea.org::8df78491-616d-4641-a13e-176bb27a1b7f" providerId="AD" clId="Web-{0FF4F655-0BD9-C86A-F78A-D115348C2F7A}"/>
    <pc:docChg chg="addSld modSld">
      <pc:chgData name="Holmes, Ellen [NEA]" userId="S::eholmes@nea.org::8df78491-616d-4641-a13e-176bb27a1b7f" providerId="AD" clId="Web-{0FF4F655-0BD9-C86A-F78A-D115348C2F7A}" dt="2025-06-20T12:26:17.895" v="80" actId="1076"/>
      <pc:docMkLst>
        <pc:docMk/>
      </pc:docMkLst>
      <pc:sldChg chg="addSp delSp modSp add">
        <pc:chgData name="Holmes, Ellen [NEA]" userId="S::eholmes@nea.org::8df78491-616d-4641-a13e-176bb27a1b7f" providerId="AD" clId="Web-{0FF4F655-0BD9-C86A-F78A-D115348C2F7A}" dt="2025-06-20T12:26:17.895" v="80" actId="1076"/>
        <pc:sldMkLst>
          <pc:docMk/>
          <pc:sldMk cId="3256325446" sldId="1260"/>
        </pc:sldMkLst>
        <pc:spChg chg="mod">
          <ac:chgData name="Holmes, Ellen [NEA]" userId="S::eholmes@nea.org::8df78491-616d-4641-a13e-176bb27a1b7f" providerId="AD" clId="Web-{0FF4F655-0BD9-C86A-F78A-D115348C2F7A}" dt="2025-06-20T12:25:57.238" v="76" actId="1076"/>
          <ac:spMkLst>
            <pc:docMk/>
            <pc:sldMk cId="3256325446" sldId="1260"/>
            <ac:spMk id="2" creationId="{3AF7E417-3BA1-593C-40C5-9FD19C604720}"/>
          </ac:spMkLst>
        </pc:spChg>
        <pc:spChg chg="mod">
          <ac:chgData name="Holmes, Ellen [NEA]" userId="S::eholmes@nea.org::8df78491-616d-4641-a13e-176bb27a1b7f" providerId="AD" clId="Web-{0FF4F655-0BD9-C86A-F78A-D115348C2F7A}" dt="2025-06-20T12:26:01.082" v="77" actId="14100"/>
          <ac:spMkLst>
            <pc:docMk/>
            <pc:sldMk cId="3256325446" sldId="1260"/>
            <ac:spMk id="3" creationId="{E919E080-62EC-17EF-7847-3F6644C5D58D}"/>
          </ac:spMkLst>
        </pc:spChg>
        <pc:spChg chg="add del mod">
          <ac:chgData name="Holmes, Ellen [NEA]" userId="S::eholmes@nea.org::8df78491-616d-4641-a13e-176bb27a1b7f" providerId="AD" clId="Web-{0FF4F655-0BD9-C86A-F78A-D115348C2F7A}" dt="2025-06-20T12:22:35.746" v="15"/>
          <ac:spMkLst>
            <pc:docMk/>
            <pc:sldMk cId="3256325446" sldId="1260"/>
            <ac:spMk id="7" creationId="{30F37786-280C-A94C-F397-C07A1851F545}"/>
          </ac:spMkLst>
        </pc:spChg>
        <pc:picChg chg="add mod">
          <ac:chgData name="Holmes, Ellen [NEA]" userId="S::eholmes@nea.org::8df78491-616d-4641-a13e-176bb27a1b7f" providerId="AD" clId="Web-{0FF4F655-0BD9-C86A-F78A-D115348C2F7A}" dt="2025-06-20T12:26:09.395" v="78" actId="1076"/>
          <ac:picMkLst>
            <pc:docMk/>
            <pc:sldMk cId="3256325446" sldId="1260"/>
            <ac:picMk id="4" creationId="{67ECE774-363A-300D-5457-7E21851C9715}"/>
          </ac:picMkLst>
        </pc:picChg>
        <pc:picChg chg="del">
          <ac:chgData name="Holmes, Ellen [NEA]" userId="S::eholmes@nea.org::8df78491-616d-4641-a13e-176bb27a1b7f" providerId="AD" clId="Web-{0FF4F655-0BD9-C86A-F78A-D115348C2F7A}" dt="2025-06-20T12:22:06.839" v="7"/>
          <ac:picMkLst>
            <pc:docMk/>
            <pc:sldMk cId="3256325446" sldId="1260"/>
            <ac:picMk id="5" creationId="{92DD36F2-6D20-5289-601A-8289106CA448}"/>
          </ac:picMkLst>
        </pc:picChg>
        <pc:picChg chg="del">
          <ac:chgData name="Holmes, Ellen [NEA]" userId="S::eholmes@nea.org::8df78491-616d-4641-a13e-176bb27a1b7f" providerId="AD" clId="Web-{0FF4F655-0BD9-C86A-F78A-D115348C2F7A}" dt="2025-06-20T12:22:29.793" v="11"/>
          <ac:picMkLst>
            <pc:docMk/>
            <pc:sldMk cId="3256325446" sldId="1260"/>
            <ac:picMk id="6" creationId="{7D4100B9-61BA-0EBE-1ED5-DCEF38BD79AA}"/>
          </ac:picMkLst>
        </pc:picChg>
        <pc:picChg chg="add mod">
          <ac:chgData name="Holmes, Ellen [NEA]" userId="S::eholmes@nea.org::8df78491-616d-4641-a13e-176bb27a1b7f" providerId="AD" clId="Web-{0FF4F655-0BD9-C86A-F78A-D115348C2F7A}" dt="2025-06-20T12:26:15.020" v="79" actId="1076"/>
          <ac:picMkLst>
            <pc:docMk/>
            <pc:sldMk cId="3256325446" sldId="1260"/>
            <ac:picMk id="8" creationId="{3401067E-C176-7D91-1248-A1E29C8F485B}"/>
          </ac:picMkLst>
        </pc:picChg>
        <pc:picChg chg="add mod">
          <ac:chgData name="Holmes, Ellen [NEA]" userId="S::eholmes@nea.org::8df78491-616d-4641-a13e-176bb27a1b7f" providerId="AD" clId="Web-{0FF4F655-0BD9-C86A-F78A-D115348C2F7A}" dt="2025-06-20T12:26:17.895" v="80" actId="1076"/>
          <ac:picMkLst>
            <pc:docMk/>
            <pc:sldMk cId="3256325446" sldId="1260"/>
            <ac:picMk id="9" creationId="{2BF86736-3FF2-724B-0DDB-1CF11E1AE236}"/>
          </ac:picMkLst>
        </pc:picChg>
      </pc:sldChg>
    </pc:docChg>
  </pc:docChgLst>
  <pc:docChgLst>
    <pc:chgData name="Kail, Amanda [NEA-FO]" userId="S::akail@nea.org::57fa41ed-6196-4a36-b76e-152a844f9ae8" providerId="AD" clId="Web-{F694F330-677F-E0AE-60B9-715AE56345C4}"/>
    <pc:docChg chg="modSld">
      <pc:chgData name="Kail, Amanda [NEA-FO]" userId="S::akail@nea.org::57fa41ed-6196-4a36-b76e-152a844f9ae8" providerId="AD" clId="Web-{F694F330-677F-E0AE-60B9-715AE56345C4}" dt="2025-06-20T17:43:33.103" v="374" actId="20577"/>
      <pc:docMkLst>
        <pc:docMk/>
      </pc:docMkLst>
      <pc:sldChg chg="modSp">
        <pc:chgData name="Kail, Amanda [NEA-FO]" userId="S::akail@nea.org::57fa41ed-6196-4a36-b76e-152a844f9ae8" providerId="AD" clId="Web-{F694F330-677F-E0AE-60B9-715AE56345C4}" dt="2025-06-20T17:43:33.103" v="374" actId="20577"/>
        <pc:sldMkLst>
          <pc:docMk/>
          <pc:sldMk cId="3441675126" sldId="1248"/>
        </pc:sldMkLst>
        <pc:spChg chg="mod">
          <ac:chgData name="Kail, Amanda [NEA-FO]" userId="S::akail@nea.org::57fa41ed-6196-4a36-b76e-152a844f9ae8" providerId="AD" clId="Web-{F694F330-677F-E0AE-60B9-715AE56345C4}" dt="2025-06-20T17:43:33.103" v="374" actId="20577"/>
          <ac:spMkLst>
            <pc:docMk/>
            <pc:sldMk cId="3441675126" sldId="1248"/>
            <ac:spMk id="3" creationId="{00000000-0000-0000-0000-000000000000}"/>
          </ac:spMkLst>
        </pc:spChg>
      </pc:sldChg>
    </pc:docChg>
  </pc:docChgLst>
  <pc:docChgLst>
    <pc:chgData name="Johnson, Zachary [CO]" userId="S::zjohnson_coloradoea.org#ext#@neahq.onmicrosoft.com::94708309-208c-44e1-8046-245a61b2aeb5" providerId="AD" clId="Web-{A71D9624-DF5C-7932-2974-2AA731C18B73}"/>
    <pc:docChg chg="delSld modSld sldOrd">
      <pc:chgData name="Johnson, Zachary [CO]" userId="S::zjohnson_coloradoea.org#ext#@neahq.onmicrosoft.com::94708309-208c-44e1-8046-245a61b2aeb5" providerId="AD" clId="Web-{A71D9624-DF5C-7932-2974-2AA731C18B73}" dt="2025-06-18T17:58:32.780" v="78"/>
      <pc:docMkLst>
        <pc:docMk/>
      </pc:docMkLst>
      <pc:sldChg chg="del">
        <pc:chgData name="Johnson, Zachary [CO]" userId="S::zjohnson_coloradoea.org#ext#@neahq.onmicrosoft.com::94708309-208c-44e1-8046-245a61b2aeb5" providerId="AD" clId="Web-{A71D9624-DF5C-7932-2974-2AA731C18B73}" dt="2025-06-18T17:58:32.780" v="78"/>
        <pc:sldMkLst>
          <pc:docMk/>
          <pc:sldMk cId="1979860973" sldId="816"/>
        </pc:sldMkLst>
      </pc:sldChg>
      <pc:sldChg chg="del">
        <pc:chgData name="Johnson, Zachary [CO]" userId="S::zjohnson_coloradoea.org#ext#@neahq.onmicrosoft.com::94708309-208c-44e1-8046-245a61b2aeb5" providerId="AD" clId="Web-{A71D9624-DF5C-7932-2974-2AA731C18B73}" dt="2025-06-18T17:58:32.780" v="77"/>
        <pc:sldMkLst>
          <pc:docMk/>
          <pc:sldMk cId="2445784656" sldId="818"/>
        </pc:sldMkLst>
      </pc:sldChg>
      <pc:sldChg chg="del">
        <pc:chgData name="Johnson, Zachary [CO]" userId="S::zjohnson_coloradoea.org#ext#@neahq.onmicrosoft.com::94708309-208c-44e1-8046-245a61b2aeb5" providerId="AD" clId="Web-{A71D9624-DF5C-7932-2974-2AA731C18B73}" dt="2025-06-18T17:58:32.780" v="76"/>
        <pc:sldMkLst>
          <pc:docMk/>
          <pc:sldMk cId="281325100" sldId="819"/>
        </pc:sldMkLst>
      </pc:sldChg>
      <pc:sldChg chg="del">
        <pc:chgData name="Johnson, Zachary [CO]" userId="S::zjohnson_coloradoea.org#ext#@neahq.onmicrosoft.com::94708309-208c-44e1-8046-245a61b2aeb5" providerId="AD" clId="Web-{A71D9624-DF5C-7932-2974-2AA731C18B73}" dt="2025-06-18T17:58:32.765" v="75"/>
        <pc:sldMkLst>
          <pc:docMk/>
          <pc:sldMk cId="3062848921" sldId="820"/>
        </pc:sldMkLst>
      </pc:sldChg>
      <pc:sldChg chg="del">
        <pc:chgData name="Johnson, Zachary [CO]" userId="S::zjohnson_coloradoea.org#ext#@neahq.onmicrosoft.com::94708309-208c-44e1-8046-245a61b2aeb5" providerId="AD" clId="Web-{A71D9624-DF5C-7932-2974-2AA731C18B73}" dt="2025-06-18T17:58:32.765" v="74"/>
        <pc:sldMkLst>
          <pc:docMk/>
          <pc:sldMk cId="3996723787" sldId="821"/>
        </pc:sldMkLst>
      </pc:sldChg>
      <pc:sldChg chg="del">
        <pc:chgData name="Johnson, Zachary [CO]" userId="S::zjohnson_coloradoea.org#ext#@neahq.onmicrosoft.com::94708309-208c-44e1-8046-245a61b2aeb5" providerId="AD" clId="Web-{A71D9624-DF5C-7932-2974-2AA731C18B73}" dt="2025-06-18T17:58:32.765" v="73"/>
        <pc:sldMkLst>
          <pc:docMk/>
          <pc:sldMk cId="3901575145" sldId="822"/>
        </pc:sldMkLst>
      </pc:sldChg>
      <pc:sldChg chg="del">
        <pc:chgData name="Johnson, Zachary [CO]" userId="S::zjohnson_coloradoea.org#ext#@neahq.onmicrosoft.com::94708309-208c-44e1-8046-245a61b2aeb5" providerId="AD" clId="Web-{A71D9624-DF5C-7932-2974-2AA731C18B73}" dt="2025-06-18T17:58:32.765" v="72"/>
        <pc:sldMkLst>
          <pc:docMk/>
          <pc:sldMk cId="1783279462" sldId="823"/>
        </pc:sldMkLst>
      </pc:sldChg>
      <pc:sldChg chg="del">
        <pc:chgData name="Johnson, Zachary [CO]" userId="S::zjohnson_coloradoea.org#ext#@neahq.onmicrosoft.com::94708309-208c-44e1-8046-245a61b2aeb5" providerId="AD" clId="Web-{A71D9624-DF5C-7932-2974-2AA731C18B73}" dt="2025-06-18T17:58:32.765" v="71"/>
        <pc:sldMkLst>
          <pc:docMk/>
          <pc:sldMk cId="718673304" sldId="824"/>
        </pc:sldMkLst>
      </pc:sldChg>
      <pc:sldChg chg="del">
        <pc:chgData name="Johnson, Zachary [CO]" userId="S::zjohnson_coloradoea.org#ext#@neahq.onmicrosoft.com::94708309-208c-44e1-8046-245a61b2aeb5" providerId="AD" clId="Web-{A71D9624-DF5C-7932-2974-2AA731C18B73}" dt="2025-06-18T17:58:32.765" v="70"/>
        <pc:sldMkLst>
          <pc:docMk/>
          <pc:sldMk cId="1055149092" sldId="825"/>
        </pc:sldMkLst>
      </pc:sldChg>
      <pc:sldChg chg="del">
        <pc:chgData name="Johnson, Zachary [CO]" userId="S::zjohnson_coloradoea.org#ext#@neahq.onmicrosoft.com::94708309-208c-44e1-8046-245a61b2aeb5" providerId="AD" clId="Web-{A71D9624-DF5C-7932-2974-2AA731C18B73}" dt="2025-06-18T17:58:32.765" v="69"/>
        <pc:sldMkLst>
          <pc:docMk/>
          <pc:sldMk cId="1536360847" sldId="826"/>
        </pc:sldMkLst>
      </pc:sldChg>
      <pc:sldChg chg="del">
        <pc:chgData name="Johnson, Zachary [CO]" userId="S::zjohnson_coloradoea.org#ext#@neahq.onmicrosoft.com::94708309-208c-44e1-8046-245a61b2aeb5" providerId="AD" clId="Web-{A71D9624-DF5C-7932-2974-2AA731C18B73}" dt="2025-06-18T17:58:32.765" v="68"/>
        <pc:sldMkLst>
          <pc:docMk/>
          <pc:sldMk cId="2689237105" sldId="827"/>
        </pc:sldMkLst>
      </pc:sldChg>
      <pc:sldChg chg="del">
        <pc:chgData name="Johnson, Zachary [CO]" userId="S::zjohnson_coloradoea.org#ext#@neahq.onmicrosoft.com::94708309-208c-44e1-8046-245a61b2aeb5" providerId="AD" clId="Web-{A71D9624-DF5C-7932-2974-2AA731C18B73}" dt="2025-06-18T17:58:32.734" v="56"/>
        <pc:sldMkLst>
          <pc:docMk/>
          <pc:sldMk cId="37151276" sldId="868"/>
        </pc:sldMkLst>
      </pc:sldChg>
      <pc:sldChg chg="del">
        <pc:chgData name="Johnson, Zachary [CO]" userId="S::zjohnson_coloradoea.org#ext#@neahq.onmicrosoft.com::94708309-208c-44e1-8046-245a61b2aeb5" providerId="AD" clId="Web-{A71D9624-DF5C-7932-2974-2AA731C18B73}" dt="2025-06-18T17:58:32.734" v="55"/>
        <pc:sldMkLst>
          <pc:docMk/>
          <pc:sldMk cId="522817395" sldId="869"/>
        </pc:sldMkLst>
      </pc:sldChg>
      <pc:sldChg chg="del">
        <pc:chgData name="Johnson, Zachary [CO]" userId="S::zjohnson_coloradoea.org#ext#@neahq.onmicrosoft.com::94708309-208c-44e1-8046-245a61b2aeb5" providerId="AD" clId="Web-{A71D9624-DF5C-7932-2974-2AA731C18B73}" dt="2025-06-18T17:58:32.734" v="54"/>
        <pc:sldMkLst>
          <pc:docMk/>
          <pc:sldMk cId="1156670698" sldId="870"/>
        </pc:sldMkLst>
      </pc:sldChg>
      <pc:sldChg chg="del">
        <pc:chgData name="Johnson, Zachary [CO]" userId="S::zjohnson_coloradoea.org#ext#@neahq.onmicrosoft.com::94708309-208c-44e1-8046-245a61b2aeb5" providerId="AD" clId="Web-{A71D9624-DF5C-7932-2974-2AA731C18B73}" dt="2025-06-18T17:58:32.734" v="53"/>
        <pc:sldMkLst>
          <pc:docMk/>
          <pc:sldMk cId="758519481" sldId="871"/>
        </pc:sldMkLst>
      </pc:sldChg>
      <pc:sldChg chg="del">
        <pc:chgData name="Johnson, Zachary [CO]" userId="S::zjohnson_coloradoea.org#ext#@neahq.onmicrosoft.com::94708309-208c-44e1-8046-245a61b2aeb5" providerId="AD" clId="Web-{A71D9624-DF5C-7932-2974-2AA731C18B73}" dt="2025-06-18T17:58:32.734" v="52"/>
        <pc:sldMkLst>
          <pc:docMk/>
          <pc:sldMk cId="481011028" sldId="872"/>
        </pc:sldMkLst>
      </pc:sldChg>
      <pc:sldChg chg="del">
        <pc:chgData name="Johnson, Zachary [CO]" userId="S::zjohnson_coloradoea.org#ext#@neahq.onmicrosoft.com::94708309-208c-44e1-8046-245a61b2aeb5" providerId="AD" clId="Web-{A71D9624-DF5C-7932-2974-2AA731C18B73}" dt="2025-06-18T17:58:32.734" v="51"/>
        <pc:sldMkLst>
          <pc:docMk/>
          <pc:sldMk cId="415983485" sldId="873"/>
        </pc:sldMkLst>
      </pc:sldChg>
      <pc:sldChg chg="del">
        <pc:chgData name="Johnson, Zachary [CO]" userId="S::zjohnson_coloradoea.org#ext#@neahq.onmicrosoft.com::94708309-208c-44e1-8046-245a61b2aeb5" providerId="AD" clId="Web-{A71D9624-DF5C-7932-2974-2AA731C18B73}" dt="2025-06-18T17:58:32.718" v="50"/>
        <pc:sldMkLst>
          <pc:docMk/>
          <pc:sldMk cId="981249674" sldId="874"/>
        </pc:sldMkLst>
      </pc:sldChg>
      <pc:sldChg chg="del">
        <pc:chgData name="Johnson, Zachary [CO]" userId="S::zjohnson_coloradoea.org#ext#@neahq.onmicrosoft.com::94708309-208c-44e1-8046-245a61b2aeb5" providerId="AD" clId="Web-{A71D9624-DF5C-7932-2974-2AA731C18B73}" dt="2025-06-18T17:58:32.718" v="49"/>
        <pc:sldMkLst>
          <pc:docMk/>
          <pc:sldMk cId="1919095809" sldId="875"/>
        </pc:sldMkLst>
      </pc:sldChg>
      <pc:sldChg chg="del">
        <pc:chgData name="Johnson, Zachary [CO]" userId="S::zjohnson_coloradoea.org#ext#@neahq.onmicrosoft.com::94708309-208c-44e1-8046-245a61b2aeb5" providerId="AD" clId="Web-{A71D9624-DF5C-7932-2974-2AA731C18B73}" dt="2025-06-18T17:58:32.718" v="48"/>
        <pc:sldMkLst>
          <pc:docMk/>
          <pc:sldMk cId="3086432575" sldId="876"/>
        </pc:sldMkLst>
      </pc:sldChg>
      <pc:sldChg chg="del">
        <pc:chgData name="Johnson, Zachary [CO]" userId="S::zjohnson_coloradoea.org#ext#@neahq.onmicrosoft.com::94708309-208c-44e1-8046-245a61b2aeb5" providerId="AD" clId="Web-{A71D9624-DF5C-7932-2974-2AA731C18B73}" dt="2025-06-18T17:58:32.718" v="47"/>
        <pc:sldMkLst>
          <pc:docMk/>
          <pc:sldMk cId="2817130671" sldId="877"/>
        </pc:sldMkLst>
      </pc:sldChg>
      <pc:sldChg chg="del">
        <pc:chgData name="Johnson, Zachary [CO]" userId="S::zjohnson_coloradoea.org#ext#@neahq.onmicrosoft.com::94708309-208c-44e1-8046-245a61b2aeb5" providerId="AD" clId="Web-{A71D9624-DF5C-7932-2974-2AA731C18B73}" dt="2025-06-18T17:58:32.718" v="46"/>
        <pc:sldMkLst>
          <pc:docMk/>
          <pc:sldMk cId="1995780335" sldId="878"/>
        </pc:sldMkLst>
      </pc:sldChg>
      <pc:sldChg chg="del">
        <pc:chgData name="Johnson, Zachary [CO]" userId="S::zjohnson_coloradoea.org#ext#@neahq.onmicrosoft.com::94708309-208c-44e1-8046-245a61b2aeb5" providerId="AD" clId="Web-{A71D9624-DF5C-7932-2974-2AA731C18B73}" dt="2025-06-18T17:58:32.765" v="67"/>
        <pc:sldMkLst>
          <pc:docMk/>
          <pc:sldMk cId="1757929788" sldId="984"/>
        </pc:sldMkLst>
      </pc:sldChg>
      <pc:sldChg chg="del">
        <pc:chgData name="Johnson, Zachary [CO]" userId="S::zjohnson_coloradoea.org#ext#@neahq.onmicrosoft.com::94708309-208c-44e1-8046-245a61b2aeb5" providerId="AD" clId="Web-{A71D9624-DF5C-7932-2974-2AA731C18B73}" dt="2025-06-18T17:58:32.765" v="66"/>
        <pc:sldMkLst>
          <pc:docMk/>
          <pc:sldMk cId="3532505399" sldId="985"/>
        </pc:sldMkLst>
      </pc:sldChg>
      <pc:sldChg chg="del">
        <pc:chgData name="Johnson, Zachary [CO]" userId="S::zjohnson_coloradoea.org#ext#@neahq.onmicrosoft.com::94708309-208c-44e1-8046-245a61b2aeb5" providerId="AD" clId="Web-{A71D9624-DF5C-7932-2974-2AA731C18B73}" dt="2025-06-18T17:58:32.749" v="65"/>
        <pc:sldMkLst>
          <pc:docMk/>
          <pc:sldMk cId="1860901779" sldId="986"/>
        </pc:sldMkLst>
      </pc:sldChg>
      <pc:sldChg chg="del">
        <pc:chgData name="Johnson, Zachary [CO]" userId="S::zjohnson_coloradoea.org#ext#@neahq.onmicrosoft.com::94708309-208c-44e1-8046-245a61b2aeb5" providerId="AD" clId="Web-{A71D9624-DF5C-7932-2974-2AA731C18B73}" dt="2025-06-18T17:58:32.749" v="64"/>
        <pc:sldMkLst>
          <pc:docMk/>
          <pc:sldMk cId="1250358143" sldId="987"/>
        </pc:sldMkLst>
      </pc:sldChg>
      <pc:sldChg chg="del">
        <pc:chgData name="Johnson, Zachary [CO]" userId="S::zjohnson_coloradoea.org#ext#@neahq.onmicrosoft.com::94708309-208c-44e1-8046-245a61b2aeb5" providerId="AD" clId="Web-{A71D9624-DF5C-7932-2974-2AA731C18B73}" dt="2025-06-18T17:58:32.749" v="63"/>
        <pc:sldMkLst>
          <pc:docMk/>
          <pc:sldMk cId="1289170552" sldId="988"/>
        </pc:sldMkLst>
      </pc:sldChg>
      <pc:sldChg chg="del">
        <pc:chgData name="Johnson, Zachary [CO]" userId="S::zjohnson_coloradoea.org#ext#@neahq.onmicrosoft.com::94708309-208c-44e1-8046-245a61b2aeb5" providerId="AD" clId="Web-{A71D9624-DF5C-7932-2974-2AA731C18B73}" dt="2025-06-18T17:58:32.749" v="62"/>
        <pc:sldMkLst>
          <pc:docMk/>
          <pc:sldMk cId="3536203916" sldId="989"/>
        </pc:sldMkLst>
      </pc:sldChg>
      <pc:sldChg chg="del">
        <pc:chgData name="Johnson, Zachary [CO]" userId="S::zjohnson_coloradoea.org#ext#@neahq.onmicrosoft.com::94708309-208c-44e1-8046-245a61b2aeb5" providerId="AD" clId="Web-{A71D9624-DF5C-7932-2974-2AA731C18B73}" dt="2025-06-18T17:58:32.734" v="61"/>
        <pc:sldMkLst>
          <pc:docMk/>
          <pc:sldMk cId="983392042" sldId="990"/>
        </pc:sldMkLst>
      </pc:sldChg>
      <pc:sldChg chg="del">
        <pc:chgData name="Johnson, Zachary [CO]" userId="S::zjohnson_coloradoea.org#ext#@neahq.onmicrosoft.com::94708309-208c-44e1-8046-245a61b2aeb5" providerId="AD" clId="Web-{A71D9624-DF5C-7932-2974-2AA731C18B73}" dt="2025-06-18T17:58:32.734" v="60"/>
        <pc:sldMkLst>
          <pc:docMk/>
          <pc:sldMk cId="2820340492" sldId="991"/>
        </pc:sldMkLst>
      </pc:sldChg>
      <pc:sldChg chg="del">
        <pc:chgData name="Johnson, Zachary [CO]" userId="S::zjohnson_coloradoea.org#ext#@neahq.onmicrosoft.com::94708309-208c-44e1-8046-245a61b2aeb5" providerId="AD" clId="Web-{A71D9624-DF5C-7932-2974-2AA731C18B73}" dt="2025-06-18T17:58:32.734" v="59"/>
        <pc:sldMkLst>
          <pc:docMk/>
          <pc:sldMk cId="4104996609" sldId="992"/>
        </pc:sldMkLst>
      </pc:sldChg>
      <pc:sldChg chg="del">
        <pc:chgData name="Johnson, Zachary [CO]" userId="S::zjohnson_coloradoea.org#ext#@neahq.onmicrosoft.com::94708309-208c-44e1-8046-245a61b2aeb5" providerId="AD" clId="Web-{A71D9624-DF5C-7932-2974-2AA731C18B73}" dt="2025-06-18T17:58:32.734" v="58"/>
        <pc:sldMkLst>
          <pc:docMk/>
          <pc:sldMk cId="120621806" sldId="993"/>
        </pc:sldMkLst>
      </pc:sldChg>
      <pc:sldChg chg="del">
        <pc:chgData name="Johnson, Zachary [CO]" userId="S::zjohnson_coloradoea.org#ext#@neahq.onmicrosoft.com::94708309-208c-44e1-8046-245a61b2aeb5" providerId="AD" clId="Web-{A71D9624-DF5C-7932-2974-2AA731C18B73}" dt="2025-06-18T17:58:32.734" v="57"/>
        <pc:sldMkLst>
          <pc:docMk/>
          <pc:sldMk cId="2433959192" sldId="994"/>
        </pc:sldMkLst>
      </pc:sldChg>
      <pc:sldChg chg="modSp ord">
        <pc:chgData name="Johnson, Zachary [CO]" userId="S::zjohnson_coloradoea.org#ext#@neahq.onmicrosoft.com::94708309-208c-44e1-8046-245a61b2aeb5" providerId="AD" clId="Web-{A71D9624-DF5C-7932-2974-2AA731C18B73}" dt="2025-06-18T17:56:26.765" v="27"/>
        <pc:sldMkLst>
          <pc:docMk/>
          <pc:sldMk cId="3823318505" sldId="1160"/>
        </pc:sldMkLst>
        <pc:spChg chg="mod">
          <ac:chgData name="Johnson, Zachary [CO]" userId="S::zjohnson_coloradoea.org#ext#@neahq.onmicrosoft.com::94708309-208c-44e1-8046-245a61b2aeb5" providerId="AD" clId="Web-{A71D9624-DF5C-7932-2974-2AA731C18B73}" dt="2025-06-18T17:55:36.624" v="26" actId="20577"/>
          <ac:spMkLst>
            <pc:docMk/>
            <pc:sldMk cId="3823318505" sldId="1160"/>
            <ac:spMk id="249" creationId="{00000000-0000-0000-0000-000000000000}"/>
          </ac:spMkLst>
        </pc:spChg>
      </pc:sldChg>
      <pc:sldChg chg="mod modShow">
        <pc:chgData name="Johnson, Zachary [CO]" userId="S::zjohnson_coloradoea.org#ext#@neahq.onmicrosoft.com::94708309-208c-44e1-8046-245a61b2aeb5" providerId="AD" clId="Web-{A71D9624-DF5C-7932-2974-2AA731C18B73}" dt="2025-06-18T17:57:46.265" v="30"/>
        <pc:sldMkLst>
          <pc:docMk/>
          <pc:sldMk cId="1760127401" sldId="1200"/>
        </pc:sldMkLst>
      </pc:sldChg>
      <pc:sldChg chg="mod modShow">
        <pc:chgData name="Johnson, Zachary [CO]" userId="S::zjohnson_coloradoea.org#ext#@neahq.onmicrosoft.com::94708309-208c-44e1-8046-245a61b2aeb5" providerId="AD" clId="Web-{A71D9624-DF5C-7932-2974-2AA731C18B73}" dt="2025-06-18T17:57:46.218" v="29"/>
        <pc:sldMkLst>
          <pc:docMk/>
          <pc:sldMk cId="3304070018" sldId="1201"/>
        </pc:sldMkLst>
      </pc:sldChg>
      <pc:sldChg chg="mod modShow">
        <pc:chgData name="Johnson, Zachary [CO]" userId="S::zjohnson_coloradoea.org#ext#@neahq.onmicrosoft.com::94708309-208c-44e1-8046-245a61b2aeb5" providerId="AD" clId="Web-{A71D9624-DF5C-7932-2974-2AA731C18B73}" dt="2025-06-18T17:57:46.140" v="28"/>
        <pc:sldMkLst>
          <pc:docMk/>
          <pc:sldMk cId="3270246394" sldId="1202"/>
        </pc:sldMkLst>
      </pc:sldChg>
      <pc:sldChg chg="mod modShow">
        <pc:chgData name="Johnson, Zachary [CO]" userId="S::zjohnson_coloradoea.org#ext#@neahq.onmicrosoft.com::94708309-208c-44e1-8046-245a61b2aeb5" providerId="AD" clId="Web-{A71D9624-DF5C-7932-2974-2AA731C18B73}" dt="2025-06-18T17:57:46.390" v="32"/>
        <pc:sldMkLst>
          <pc:docMk/>
          <pc:sldMk cId="1451490123" sldId="1203"/>
        </pc:sldMkLst>
      </pc:sldChg>
      <pc:sldChg chg="mod modShow">
        <pc:chgData name="Johnson, Zachary [CO]" userId="S::zjohnson_coloradoea.org#ext#@neahq.onmicrosoft.com::94708309-208c-44e1-8046-245a61b2aeb5" providerId="AD" clId="Web-{A71D9624-DF5C-7932-2974-2AA731C18B73}" dt="2025-06-18T17:57:46.609" v="35"/>
        <pc:sldMkLst>
          <pc:docMk/>
          <pc:sldMk cId="3905363701" sldId="1204"/>
        </pc:sldMkLst>
      </pc:sldChg>
      <pc:sldChg chg="mod modShow">
        <pc:chgData name="Johnson, Zachary [CO]" userId="S::zjohnson_coloradoea.org#ext#@neahq.onmicrosoft.com::94708309-208c-44e1-8046-245a61b2aeb5" providerId="AD" clId="Web-{A71D9624-DF5C-7932-2974-2AA731C18B73}" dt="2025-06-18T17:57:46.655" v="36"/>
        <pc:sldMkLst>
          <pc:docMk/>
          <pc:sldMk cId="3450132417" sldId="1205"/>
        </pc:sldMkLst>
      </pc:sldChg>
      <pc:sldChg chg="mod modShow">
        <pc:chgData name="Johnson, Zachary [CO]" userId="S::zjohnson_coloradoea.org#ext#@neahq.onmicrosoft.com::94708309-208c-44e1-8046-245a61b2aeb5" providerId="AD" clId="Web-{A71D9624-DF5C-7932-2974-2AA731C18B73}" dt="2025-06-18T17:57:46.437" v="33"/>
        <pc:sldMkLst>
          <pc:docMk/>
          <pc:sldMk cId="516005902" sldId="1206"/>
        </pc:sldMkLst>
      </pc:sldChg>
      <pc:sldChg chg="mod modShow">
        <pc:chgData name="Johnson, Zachary [CO]" userId="S::zjohnson_coloradoea.org#ext#@neahq.onmicrosoft.com::94708309-208c-44e1-8046-245a61b2aeb5" providerId="AD" clId="Web-{A71D9624-DF5C-7932-2974-2AA731C18B73}" dt="2025-06-18T17:57:46.468" v="34"/>
        <pc:sldMkLst>
          <pc:docMk/>
          <pc:sldMk cId="1510171607" sldId="1207"/>
        </pc:sldMkLst>
      </pc:sldChg>
      <pc:sldChg chg="mod modShow">
        <pc:chgData name="Johnson, Zachary [CO]" userId="S::zjohnson_coloradoea.org#ext#@neahq.onmicrosoft.com::94708309-208c-44e1-8046-245a61b2aeb5" providerId="AD" clId="Web-{A71D9624-DF5C-7932-2974-2AA731C18B73}" dt="2025-06-18T17:57:46.734" v="37"/>
        <pc:sldMkLst>
          <pc:docMk/>
          <pc:sldMk cId="2248897006" sldId="1208"/>
        </pc:sldMkLst>
      </pc:sldChg>
      <pc:sldChg chg="mod modShow">
        <pc:chgData name="Johnson, Zachary [CO]" userId="S::zjohnson_coloradoea.org#ext#@neahq.onmicrosoft.com::94708309-208c-44e1-8046-245a61b2aeb5" providerId="AD" clId="Web-{A71D9624-DF5C-7932-2974-2AA731C18B73}" dt="2025-06-18T17:57:46.780" v="38"/>
        <pc:sldMkLst>
          <pc:docMk/>
          <pc:sldMk cId="285683048" sldId="1209"/>
        </pc:sldMkLst>
      </pc:sldChg>
      <pc:sldChg chg="mod modShow">
        <pc:chgData name="Johnson, Zachary [CO]" userId="S::zjohnson_coloradoea.org#ext#@neahq.onmicrosoft.com::94708309-208c-44e1-8046-245a61b2aeb5" providerId="AD" clId="Web-{A71D9624-DF5C-7932-2974-2AA731C18B73}" dt="2025-06-18T17:57:46.843" v="39"/>
        <pc:sldMkLst>
          <pc:docMk/>
          <pc:sldMk cId="2449157975" sldId="1210"/>
        </pc:sldMkLst>
      </pc:sldChg>
      <pc:sldChg chg="mod modShow">
        <pc:chgData name="Johnson, Zachary [CO]" userId="S::zjohnson_coloradoea.org#ext#@neahq.onmicrosoft.com::94708309-208c-44e1-8046-245a61b2aeb5" providerId="AD" clId="Web-{A71D9624-DF5C-7932-2974-2AA731C18B73}" dt="2025-06-18T17:57:46.890" v="40"/>
        <pc:sldMkLst>
          <pc:docMk/>
          <pc:sldMk cId="1091964384" sldId="1211"/>
        </pc:sldMkLst>
      </pc:sldChg>
      <pc:sldChg chg="mod modShow">
        <pc:chgData name="Johnson, Zachary [CO]" userId="S::zjohnson_coloradoea.org#ext#@neahq.onmicrosoft.com::94708309-208c-44e1-8046-245a61b2aeb5" providerId="AD" clId="Web-{A71D9624-DF5C-7932-2974-2AA731C18B73}" dt="2025-06-18T17:57:46.937" v="41"/>
        <pc:sldMkLst>
          <pc:docMk/>
          <pc:sldMk cId="3598315877" sldId="1212"/>
        </pc:sldMkLst>
      </pc:sldChg>
      <pc:sldChg chg="mod modShow">
        <pc:chgData name="Johnson, Zachary [CO]" userId="S::zjohnson_coloradoea.org#ext#@neahq.onmicrosoft.com::94708309-208c-44e1-8046-245a61b2aeb5" providerId="AD" clId="Web-{A71D9624-DF5C-7932-2974-2AA731C18B73}" dt="2025-06-18T17:57:46.984" v="42"/>
        <pc:sldMkLst>
          <pc:docMk/>
          <pc:sldMk cId="1989536405" sldId="1213"/>
        </pc:sldMkLst>
      </pc:sldChg>
      <pc:sldChg chg="mod modShow">
        <pc:chgData name="Johnson, Zachary [CO]" userId="S::zjohnson_coloradoea.org#ext#@neahq.onmicrosoft.com::94708309-208c-44e1-8046-245a61b2aeb5" providerId="AD" clId="Web-{A71D9624-DF5C-7932-2974-2AA731C18B73}" dt="2025-06-18T17:57:47.030" v="43"/>
        <pc:sldMkLst>
          <pc:docMk/>
          <pc:sldMk cId="1027693828" sldId="1214"/>
        </pc:sldMkLst>
      </pc:sldChg>
      <pc:sldChg chg="mod modShow">
        <pc:chgData name="Johnson, Zachary [CO]" userId="S::zjohnson_coloradoea.org#ext#@neahq.onmicrosoft.com::94708309-208c-44e1-8046-245a61b2aeb5" providerId="AD" clId="Web-{A71D9624-DF5C-7932-2974-2AA731C18B73}" dt="2025-06-18T17:57:47.109" v="44"/>
        <pc:sldMkLst>
          <pc:docMk/>
          <pc:sldMk cId="3639059530" sldId="1215"/>
        </pc:sldMkLst>
      </pc:sldChg>
      <pc:sldChg chg="mod modShow">
        <pc:chgData name="Johnson, Zachary [CO]" userId="S::zjohnson_coloradoea.org#ext#@neahq.onmicrosoft.com::94708309-208c-44e1-8046-245a61b2aeb5" providerId="AD" clId="Web-{A71D9624-DF5C-7932-2974-2AA731C18B73}" dt="2025-06-18T17:57:47.140" v="45"/>
        <pc:sldMkLst>
          <pc:docMk/>
          <pc:sldMk cId="3878273346" sldId="1216"/>
        </pc:sldMkLst>
      </pc:sldChg>
      <pc:sldChg chg="mod modShow">
        <pc:chgData name="Johnson, Zachary [CO]" userId="S::zjohnson_coloradoea.org#ext#@neahq.onmicrosoft.com::94708309-208c-44e1-8046-245a61b2aeb5" providerId="AD" clId="Web-{A71D9624-DF5C-7932-2974-2AA731C18B73}" dt="2025-06-18T17:57:46.296" v="31"/>
        <pc:sldMkLst>
          <pc:docMk/>
          <pc:sldMk cId="1020066310" sldId="1245"/>
        </pc:sldMkLst>
      </pc:sldChg>
    </pc:docChg>
  </pc:docChgLst>
  <pc:docChgLst>
    <pc:chgData name="Holmes, Ellen [NEA]" userId="S::eholmes@nea.org::8df78491-616d-4641-a13e-176bb27a1b7f" providerId="AD" clId="Web-{09A41400-E03B-1C6E-C2E0-16A8811A7687}"/>
    <pc:docChg chg="modSld">
      <pc:chgData name="Holmes, Ellen [NEA]" userId="S::eholmes@nea.org::8df78491-616d-4641-a13e-176bb27a1b7f" providerId="AD" clId="Web-{09A41400-E03B-1C6E-C2E0-16A8811A7687}" dt="2025-06-05T21:24:11.185" v="1" actId="20577"/>
      <pc:docMkLst>
        <pc:docMk/>
      </pc:docMkLst>
      <pc:sldChg chg="modSp">
        <pc:chgData name="Holmes, Ellen [NEA]" userId="S::eholmes@nea.org::8df78491-616d-4641-a13e-176bb27a1b7f" providerId="AD" clId="Web-{09A41400-E03B-1C6E-C2E0-16A8811A7687}" dt="2025-06-05T21:24:11.185" v="1" actId="20577"/>
        <pc:sldMkLst>
          <pc:docMk/>
          <pc:sldMk cId="3195401881" sldId="314"/>
        </pc:sldMkLst>
        <pc:spChg chg="mod">
          <ac:chgData name="Holmes, Ellen [NEA]" userId="S::eholmes@nea.org::8df78491-616d-4641-a13e-176bb27a1b7f" providerId="AD" clId="Web-{09A41400-E03B-1C6E-C2E0-16A8811A7687}" dt="2025-06-05T21:24:11.185" v="1" actId="20577"/>
          <ac:spMkLst>
            <pc:docMk/>
            <pc:sldMk cId="3195401881" sldId="314"/>
            <ac:spMk id="102402" creationId="{00000000-0000-0000-0000-000000000000}"/>
          </ac:spMkLst>
        </pc:spChg>
      </pc:sldChg>
    </pc:docChg>
  </pc:docChgLst>
  <pc:docChgLst>
    <pc:chgData name="Jones, Albert [MD]" userId="S::aljones_mseanea.org#ext#@neahq.onmicrosoft.com::9e3d8165-1eea-49ba-adea-0c9c00351460" providerId="AD" clId="Web-{6919E7E2-CD2B-0E08-9A79-46A250EF91C2}"/>
    <pc:docChg chg="addSld modSld sldOrd">
      <pc:chgData name="Jones, Albert [MD]" userId="S::aljones_mseanea.org#ext#@neahq.onmicrosoft.com::9e3d8165-1eea-49ba-adea-0c9c00351460" providerId="AD" clId="Web-{6919E7E2-CD2B-0E08-9A79-46A250EF91C2}" dt="2025-06-12T15:48:30.669" v="210"/>
      <pc:docMkLst>
        <pc:docMk/>
      </pc:docMkLst>
      <pc:sldChg chg="modSp">
        <pc:chgData name="Jones, Albert [MD]" userId="S::aljones_mseanea.org#ext#@neahq.onmicrosoft.com::9e3d8165-1eea-49ba-adea-0c9c00351460" providerId="AD" clId="Web-{6919E7E2-CD2B-0E08-9A79-46A250EF91C2}" dt="2025-06-12T15:07:07.636" v="4" actId="20577"/>
        <pc:sldMkLst>
          <pc:docMk/>
          <pc:sldMk cId="3702039248" sldId="1031"/>
        </pc:sldMkLst>
        <pc:spChg chg="mod">
          <ac:chgData name="Jones, Albert [MD]" userId="S::aljones_mseanea.org#ext#@neahq.onmicrosoft.com::9e3d8165-1eea-49ba-adea-0c9c00351460" providerId="AD" clId="Web-{6919E7E2-CD2B-0E08-9A79-46A250EF91C2}" dt="2025-06-12T15:07:07.636" v="4" actId="20577"/>
          <ac:spMkLst>
            <pc:docMk/>
            <pc:sldMk cId="3702039248" sldId="1031"/>
            <ac:spMk id="4" creationId="{00000000-0000-0000-0000-000000000000}"/>
          </ac:spMkLst>
        </pc:spChg>
      </pc:sldChg>
      <pc:sldChg chg="modSp mod modShow">
        <pc:chgData name="Jones, Albert [MD]" userId="S::aljones_mseanea.org#ext#@neahq.onmicrosoft.com::9e3d8165-1eea-49ba-adea-0c9c00351460" providerId="AD" clId="Web-{6919E7E2-CD2B-0E08-9A79-46A250EF91C2}" dt="2025-06-12T15:08:29.406" v="33" actId="20577"/>
        <pc:sldMkLst>
          <pc:docMk/>
          <pc:sldMk cId="3899166532" sldId="1032"/>
        </pc:sldMkLst>
        <pc:spChg chg="mod">
          <ac:chgData name="Jones, Albert [MD]" userId="S::aljones_mseanea.org#ext#@neahq.onmicrosoft.com::9e3d8165-1eea-49ba-adea-0c9c00351460" providerId="AD" clId="Web-{6919E7E2-CD2B-0E08-9A79-46A250EF91C2}" dt="2025-06-12T15:08:29.406" v="33" actId="20577"/>
          <ac:spMkLst>
            <pc:docMk/>
            <pc:sldMk cId="3899166532" sldId="1032"/>
            <ac:spMk id="4" creationId="{00000000-0000-0000-0000-000000000000}"/>
          </ac:spMkLst>
        </pc:spChg>
      </pc:sldChg>
      <pc:sldChg chg="mod modShow">
        <pc:chgData name="Jones, Albert [MD]" userId="S::aljones_mseanea.org#ext#@neahq.onmicrosoft.com::9e3d8165-1eea-49ba-adea-0c9c00351460" providerId="AD" clId="Web-{6919E7E2-CD2B-0E08-9A79-46A250EF91C2}" dt="2025-06-12T15:13:57.357" v="41"/>
        <pc:sldMkLst>
          <pc:docMk/>
          <pc:sldMk cId="3131262006" sldId="1034"/>
        </pc:sldMkLst>
      </pc:sldChg>
      <pc:sldChg chg="mod modShow">
        <pc:chgData name="Jones, Albert [MD]" userId="S::aljones_mseanea.org#ext#@neahq.onmicrosoft.com::9e3d8165-1eea-49ba-adea-0c9c00351460" providerId="AD" clId="Web-{6919E7E2-CD2B-0E08-9A79-46A250EF91C2}" dt="2025-06-12T15:37:56.111" v="94"/>
        <pc:sldMkLst>
          <pc:docMk/>
          <pc:sldMk cId="2319847569" sldId="1035"/>
        </pc:sldMkLst>
      </pc:sldChg>
      <pc:sldChg chg="mod modShow">
        <pc:chgData name="Jones, Albert [MD]" userId="S::aljones_mseanea.org#ext#@neahq.onmicrosoft.com::9e3d8165-1eea-49ba-adea-0c9c00351460" providerId="AD" clId="Web-{6919E7E2-CD2B-0E08-9A79-46A250EF91C2}" dt="2025-06-12T15:37:56.002" v="93"/>
        <pc:sldMkLst>
          <pc:docMk/>
          <pc:sldMk cId="1450758692" sldId="1036"/>
        </pc:sldMkLst>
      </pc:sldChg>
      <pc:sldChg chg="mod ord modShow">
        <pc:chgData name="Jones, Albert [MD]" userId="S::aljones_mseanea.org#ext#@neahq.onmicrosoft.com::9e3d8165-1eea-49ba-adea-0c9c00351460" providerId="AD" clId="Web-{6919E7E2-CD2B-0E08-9A79-46A250EF91C2}" dt="2025-06-12T15:38:41.551" v="99"/>
        <pc:sldMkLst>
          <pc:docMk/>
          <pc:sldMk cId="4127845224" sldId="1037"/>
        </pc:sldMkLst>
      </pc:sldChg>
      <pc:sldChg chg="mod modShow">
        <pc:chgData name="Jones, Albert [MD]" userId="S::aljones_mseanea.org#ext#@neahq.onmicrosoft.com::9e3d8165-1eea-49ba-adea-0c9c00351460" providerId="AD" clId="Web-{6919E7E2-CD2B-0E08-9A79-46A250EF91C2}" dt="2025-06-12T15:38:41.613" v="100"/>
        <pc:sldMkLst>
          <pc:docMk/>
          <pc:sldMk cId="3151125592" sldId="1038"/>
        </pc:sldMkLst>
      </pc:sldChg>
      <pc:sldChg chg="modSp ord">
        <pc:chgData name="Jones, Albert [MD]" userId="S::aljones_mseanea.org#ext#@neahq.onmicrosoft.com::9e3d8165-1eea-49ba-adea-0c9c00351460" providerId="AD" clId="Web-{6919E7E2-CD2B-0E08-9A79-46A250EF91C2}" dt="2025-06-12T15:39:23.678" v="109" actId="20577"/>
        <pc:sldMkLst>
          <pc:docMk/>
          <pc:sldMk cId="1614348851" sldId="1039"/>
        </pc:sldMkLst>
        <pc:spChg chg="mod">
          <ac:chgData name="Jones, Albert [MD]" userId="S::aljones_mseanea.org#ext#@neahq.onmicrosoft.com::9e3d8165-1eea-49ba-adea-0c9c00351460" providerId="AD" clId="Web-{6919E7E2-CD2B-0E08-9A79-46A250EF91C2}" dt="2025-06-12T15:39:23.678" v="109" actId="20577"/>
          <ac:spMkLst>
            <pc:docMk/>
            <pc:sldMk cId="1614348851" sldId="1039"/>
            <ac:spMk id="3" creationId="{00000000-0000-0000-0000-000000000000}"/>
          </ac:spMkLst>
        </pc:spChg>
      </pc:sldChg>
      <pc:sldChg chg="modSp new ord">
        <pc:chgData name="Jones, Albert [MD]" userId="S::aljones_mseanea.org#ext#@neahq.onmicrosoft.com::9e3d8165-1eea-49ba-adea-0c9c00351460" providerId="AD" clId="Web-{6919E7E2-CD2B-0E08-9A79-46A250EF91C2}" dt="2025-06-12T15:15:45.268" v="92" actId="20577"/>
        <pc:sldMkLst>
          <pc:docMk/>
          <pc:sldMk cId="2908870672" sldId="1083"/>
        </pc:sldMkLst>
        <pc:spChg chg="mod">
          <ac:chgData name="Jones, Albert [MD]" userId="S::aljones_mseanea.org#ext#@neahq.onmicrosoft.com::9e3d8165-1eea-49ba-adea-0c9c00351460" providerId="AD" clId="Web-{6919E7E2-CD2B-0E08-9A79-46A250EF91C2}" dt="2025-06-12T15:14:04.889" v="61" actId="20577"/>
          <ac:spMkLst>
            <pc:docMk/>
            <pc:sldMk cId="2908870672" sldId="1083"/>
            <ac:spMk id="2" creationId="{F52897F8-BC1B-2D3A-EFD5-B339E6FAA5C9}"/>
          </ac:spMkLst>
        </pc:spChg>
        <pc:spChg chg="mod">
          <ac:chgData name="Jones, Albert [MD]" userId="S::aljones_mseanea.org#ext#@neahq.onmicrosoft.com::9e3d8165-1eea-49ba-adea-0c9c00351460" providerId="AD" clId="Web-{6919E7E2-CD2B-0E08-9A79-46A250EF91C2}" dt="2025-06-12T15:15:45.268" v="92" actId="20577"/>
          <ac:spMkLst>
            <pc:docMk/>
            <pc:sldMk cId="2908870672" sldId="1083"/>
            <ac:spMk id="3" creationId="{1274C951-F3EF-47F6-F741-B10D8D4B360B}"/>
          </ac:spMkLst>
        </pc:spChg>
      </pc:sldChg>
      <pc:sldChg chg="addSp delSp modSp new">
        <pc:chgData name="Jones, Albert [MD]" userId="S::aljones_mseanea.org#ext#@neahq.onmicrosoft.com::9e3d8165-1eea-49ba-adea-0c9c00351460" providerId="AD" clId="Web-{6919E7E2-CD2B-0E08-9A79-46A250EF91C2}" dt="2025-06-12T15:48:30.669" v="210"/>
        <pc:sldMkLst>
          <pc:docMk/>
          <pc:sldMk cId="3932612087" sldId="1088"/>
        </pc:sldMkLst>
        <pc:spChg chg="mod">
          <ac:chgData name="Jones, Albert [MD]" userId="S::aljones_mseanea.org#ext#@neahq.onmicrosoft.com::9e3d8165-1eea-49ba-adea-0c9c00351460" providerId="AD" clId="Web-{6919E7E2-CD2B-0E08-9A79-46A250EF91C2}" dt="2025-06-12T15:48:05.950" v="206" actId="1076"/>
          <ac:spMkLst>
            <pc:docMk/>
            <pc:sldMk cId="3932612087" sldId="1088"/>
            <ac:spMk id="2" creationId="{CF011BE6-2DAB-FFAE-BE5B-0CDDA39F0F2C}"/>
          </ac:spMkLst>
        </pc:spChg>
        <pc:spChg chg="del">
          <ac:chgData name="Jones, Albert [MD]" userId="S::aljones_mseanea.org#ext#@neahq.onmicrosoft.com::9e3d8165-1eea-49ba-adea-0c9c00351460" providerId="AD" clId="Web-{6919E7E2-CD2B-0E08-9A79-46A250EF91C2}" dt="2025-06-12T15:39:34.225" v="111"/>
          <ac:spMkLst>
            <pc:docMk/>
            <pc:sldMk cId="3932612087" sldId="1088"/>
            <ac:spMk id="3" creationId="{88EF7D07-80E2-AF2B-3FAD-69B1B1046350}"/>
          </ac:spMkLst>
        </pc:spChg>
        <pc:graphicFrameChg chg="add mod ord modGraphic">
          <ac:chgData name="Jones, Albert [MD]" userId="S::aljones_mseanea.org#ext#@neahq.onmicrosoft.com::9e3d8165-1eea-49ba-adea-0c9c00351460" providerId="AD" clId="Web-{6919E7E2-CD2B-0E08-9A79-46A250EF91C2}" dt="2025-06-12T15:48:30.669" v="210"/>
          <ac:graphicFrameMkLst>
            <pc:docMk/>
            <pc:sldMk cId="3932612087" sldId="1088"/>
            <ac:graphicFrameMk id="4" creationId="{D9B84BF2-FD71-1434-D20D-41326BAE615B}"/>
          </ac:graphicFrameMkLst>
        </pc:graphicFrameChg>
      </pc:sldChg>
      <pc:sldChg chg="modSp new">
        <pc:chgData name="Jones, Albert [MD]" userId="S::aljones_mseanea.org#ext#@neahq.onmicrosoft.com::9e3d8165-1eea-49ba-adea-0c9c00351460" providerId="AD" clId="Web-{6919E7E2-CD2B-0E08-9A79-46A250EF91C2}" dt="2025-06-12T15:45:38.397" v="200" actId="20577"/>
        <pc:sldMkLst>
          <pc:docMk/>
          <pc:sldMk cId="3196367692" sldId="1089"/>
        </pc:sldMkLst>
        <pc:spChg chg="mod">
          <ac:chgData name="Jones, Albert [MD]" userId="S::aljones_mseanea.org#ext#@neahq.onmicrosoft.com::9e3d8165-1eea-49ba-adea-0c9c00351460" providerId="AD" clId="Web-{6919E7E2-CD2B-0E08-9A79-46A250EF91C2}" dt="2025-06-12T15:45:24.068" v="192" actId="20577"/>
          <ac:spMkLst>
            <pc:docMk/>
            <pc:sldMk cId="3196367692" sldId="1089"/>
            <ac:spMk id="2" creationId="{902E0B58-5420-E34D-BD1E-EB5C28B7E82A}"/>
          </ac:spMkLst>
        </pc:spChg>
        <pc:spChg chg="mod">
          <ac:chgData name="Jones, Albert [MD]" userId="S::aljones_mseanea.org#ext#@neahq.onmicrosoft.com::9e3d8165-1eea-49ba-adea-0c9c00351460" providerId="AD" clId="Web-{6919E7E2-CD2B-0E08-9A79-46A250EF91C2}" dt="2025-06-12T15:45:38.397" v="200" actId="20577"/>
          <ac:spMkLst>
            <pc:docMk/>
            <pc:sldMk cId="3196367692" sldId="1089"/>
            <ac:spMk id="3" creationId="{7C4F3E7E-2ECC-415C-3AFE-D7DDDCAA0663}"/>
          </ac:spMkLst>
        </pc:spChg>
      </pc:sldChg>
    </pc:docChg>
  </pc:docChgLst>
  <pc:docChgLst>
    <pc:chgData name="Johnson, Zachary [CO]" userId="S::zjohnson_coloradoea.org#ext#@neahq.onmicrosoft.com::94708309-208c-44e1-8046-245a61b2aeb5" providerId="AD" clId="Web-{0EDEFC48-1F72-BE89-80FC-C23A89C0E698}"/>
    <pc:docChg chg="modSld">
      <pc:chgData name="Johnson, Zachary [CO]" userId="S::zjohnson_coloradoea.org#ext#@neahq.onmicrosoft.com::94708309-208c-44e1-8046-245a61b2aeb5" providerId="AD" clId="Web-{0EDEFC48-1F72-BE89-80FC-C23A89C0E698}" dt="2025-06-21T21:01:51.825" v="31" actId="14100"/>
      <pc:docMkLst>
        <pc:docMk/>
      </pc:docMkLst>
      <pc:sldChg chg="addSp modSp">
        <pc:chgData name="Johnson, Zachary [CO]" userId="S::zjohnson_coloradoea.org#ext#@neahq.onmicrosoft.com::94708309-208c-44e1-8046-245a61b2aeb5" providerId="AD" clId="Web-{0EDEFC48-1F72-BE89-80FC-C23A89C0E698}" dt="2025-06-21T21:01:51.825" v="31" actId="14100"/>
        <pc:sldMkLst>
          <pc:docMk/>
          <pc:sldMk cId="1328000985" sldId="1172"/>
        </pc:sldMkLst>
        <pc:spChg chg="add mod">
          <ac:chgData name="Johnson, Zachary [CO]" userId="S::zjohnson_coloradoea.org#ext#@neahq.onmicrosoft.com::94708309-208c-44e1-8046-245a61b2aeb5" providerId="AD" clId="Web-{0EDEFC48-1F72-BE89-80FC-C23A89C0E698}" dt="2025-06-21T21:01:51.825" v="31" actId="14100"/>
          <ac:spMkLst>
            <pc:docMk/>
            <pc:sldMk cId="1328000985" sldId="1172"/>
            <ac:spMk id="3" creationId="{3F329EE7-D290-DE93-6817-01719CE21F41}"/>
          </ac:spMkLst>
        </pc:spChg>
        <pc:grpChg chg="mod">
          <ac:chgData name="Johnson, Zachary [CO]" userId="S::zjohnson_coloradoea.org#ext#@neahq.onmicrosoft.com::94708309-208c-44e1-8046-245a61b2aeb5" providerId="AD" clId="Web-{0EDEFC48-1F72-BE89-80FC-C23A89C0E698}" dt="2025-06-21T20:58:56.272" v="0" actId="1076"/>
          <ac:grpSpMkLst>
            <pc:docMk/>
            <pc:sldMk cId="1328000985" sldId="1172"/>
            <ac:grpSpMk id="4" creationId="{00000000-0000-0000-0000-000000000000}"/>
          </ac:grpSpMkLst>
        </pc:grpChg>
      </pc:sldChg>
    </pc:docChg>
  </pc:docChgLst>
</pc:chgInfo>
</file>

<file path=ppt/comments/modernComment_44C_75CE6DEC.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dirty="0">
              <a:latin typeface="Euphemia"/>
            </a:rPr>
            <a:t>Coach</a:t>
          </a:r>
          <a:endParaRPr lang="en-US" dirty="0"/>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dirty="0">
              <a:latin typeface="Euphemia"/>
            </a:rPr>
            <a:t>Coach</a:t>
          </a:r>
          <a:endParaRPr lang="en-US" dirty="0"/>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dirty="0"/>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dirty="0">
              <a:latin typeface="Euphemia"/>
            </a:rPr>
            <a:t>Coach</a:t>
          </a:r>
          <a:endParaRPr lang="en-US" dirty="0"/>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dirty="0"/>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2D0C2F-BA69-4CC3-A69B-03FA7BAB6B6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42334CB1-DE63-4706-A6B5-CE6D1C50D6AF}">
      <dgm:prSet phldrT="[Text]"/>
      <dgm:spPr/>
      <dgm:t>
        <a:bodyPr/>
        <a:lstStyle/>
        <a:p>
          <a:pPr rtl="0"/>
          <a:r>
            <a:rPr lang="en-US" b="1" u="sng"/>
            <a:t>Causes</a:t>
          </a:r>
          <a:r>
            <a:rPr lang="en-US"/>
            <a:t>: What institutions, policies, or practices are causing or contributing to the inequities? What social norms, popular myths, or cultural biases may be contributing?</a:t>
          </a:r>
        </a:p>
      </dgm:t>
    </dgm:pt>
    <dgm:pt modelId="{A02874D8-FED6-49E8-B360-73D25A2BFB99}" type="parTrans" cxnId="{4B0525AA-F3B3-4368-A766-8D8FAEE9494F}">
      <dgm:prSet/>
      <dgm:spPr/>
      <dgm:t>
        <a:bodyPr/>
        <a:lstStyle/>
        <a:p>
          <a:endParaRPr lang="en-US"/>
        </a:p>
      </dgm:t>
    </dgm:pt>
    <dgm:pt modelId="{A2066858-EE98-42A8-BDD2-0DDF07ACFA05}" type="sibTrans" cxnId="{4B0525AA-F3B3-4368-A766-8D8FAEE9494F}">
      <dgm:prSet/>
      <dgm:spPr/>
      <dgm:t>
        <a:bodyPr/>
        <a:lstStyle/>
        <a:p>
          <a:endParaRPr lang="en-US"/>
        </a:p>
      </dgm:t>
    </dgm:pt>
    <dgm:pt modelId="{0528A951-1342-437E-8D90-9528619A3722}">
      <dgm:prSet phldrT="[Text]"/>
      <dgm:spPr/>
      <dgm:t>
        <a:bodyPr/>
        <a:lstStyle/>
        <a:p>
          <a:pPr rtl="0"/>
          <a:r>
            <a:rPr lang="en-US" b="1" u="sng"/>
            <a:t>History</a:t>
          </a:r>
          <a:r>
            <a:rPr lang="en-US"/>
            <a:t>: How did things get this way and are things worsening or improving?</a:t>
          </a:r>
        </a:p>
      </dgm:t>
    </dgm:pt>
    <dgm:pt modelId="{EEFDFA15-286E-476A-AB54-66591EE04866}" type="parTrans" cxnId="{19DC9688-C4DB-4B8C-BF7E-FBFBF11A582F}">
      <dgm:prSet/>
      <dgm:spPr/>
      <dgm:t>
        <a:bodyPr/>
        <a:lstStyle/>
        <a:p>
          <a:endParaRPr lang="en-US"/>
        </a:p>
      </dgm:t>
    </dgm:pt>
    <dgm:pt modelId="{F31C44A2-60B7-4D5C-AA74-36263D19A0E8}" type="sibTrans" cxnId="{19DC9688-C4DB-4B8C-BF7E-FBFBF11A582F}">
      <dgm:prSet/>
      <dgm:spPr/>
      <dgm:t>
        <a:bodyPr/>
        <a:lstStyle/>
        <a:p>
          <a:endParaRPr lang="en-US"/>
        </a:p>
      </dgm:t>
    </dgm:pt>
    <dgm:pt modelId="{16C64180-B41D-445E-BCBA-32917FA0BD6C}">
      <dgm:prSet phldrT="[Text]" phldr="0"/>
      <dgm:spPr/>
      <dgm:t>
        <a:bodyPr/>
        <a:lstStyle/>
        <a:p>
          <a:pPr rtl="0"/>
          <a:r>
            <a:rPr lang="en-US" b="1" u="sng"/>
            <a:t>Strategies</a:t>
          </a:r>
          <a:r>
            <a:rPr lang="en-US"/>
            <a:t>: What strategies and actions could be used to advance the solutions?</a:t>
          </a:r>
        </a:p>
      </dgm:t>
    </dgm:pt>
    <dgm:pt modelId="{0394DE65-08C9-4E11-90D2-93C1B498A631}" type="parTrans" cxnId="{2A53974B-2BF6-4FC1-9F3C-6D534FE8F1EE}">
      <dgm:prSet/>
      <dgm:spPr/>
      <dgm:t>
        <a:bodyPr/>
        <a:lstStyle/>
        <a:p>
          <a:endParaRPr lang="en-US"/>
        </a:p>
      </dgm:t>
    </dgm:pt>
    <dgm:pt modelId="{8E782674-5F09-4B14-BEE8-295B4B4D4937}" type="sibTrans" cxnId="{2A53974B-2BF6-4FC1-9F3C-6D534FE8F1EE}">
      <dgm:prSet/>
      <dgm:spPr/>
      <dgm:t>
        <a:bodyPr/>
        <a:lstStyle/>
        <a:p>
          <a:endParaRPr lang="en-US"/>
        </a:p>
      </dgm:t>
    </dgm:pt>
    <dgm:pt modelId="{DDEE14CD-C2B4-47E1-BB21-078CF6952E96}">
      <dgm:prSet phldr="0"/>
      <dgm:spPr/>
      <dgm:t>
        <a:bodyPr/>
        <a:lstStyle/>
        <a:p>
          <a:pPr algn="l" rtl="0"/>
          <a:r>
            <a:rPr lang="en-US" b="0" u="sng"/>
            <a:t>Problems</a:t>
          </a:r>
          <a:r>
            <a:rPr lang="en-US"/>
            <a:t>: What inequities are you noticing or experiencing? What are the impacts on different racial groups? Who benefits most and who is hurt most? </a:t>
          </a:r>
          <a:endParaRPr lang="en-US">
            <a:latin typeface="Euphemia"/>
          </a:endParaRPr>
        </a:p>
      </dgm:t>
    </dgm:pt>
    <dgm:pt modelId="{EC26B925-CA87-4DE5-A076-196F62C9EB6F}" type="parTrans" cxnId="{45F6125A-DD48-43DE-9219-2BDD1685C312}">
      <dgm:prSet/>
      <dgm:spPr/>
    </dgm:pt>
    <dgm:pt modelId="{8AE2A4D6-9675-4B3C-94D4-35AB0210A243}" type="sibTrans" cxnId="{45F6125A-DD48-43DE-9219-2BDD1685C312}">
      <dgm:prSet/>
      <dgm:spPr/>
      <dgm:t>
        <a:bodyPr/>
        <a:lstStyle/>
        <a:p>
          <a:endParaRPr lang="en-US"/>
        </a:p>
      </dgm:t>
    </dgm:pt>
    <dgm:pt modelId="{F2B0349C-8761-472E-A417-E7EAD95AD551}">
      <dgm:prSet phldr="0"/>
      <dgm:spPr/>
      <dgm:t>
        <a:bodyPr/>
        <a:lstStyle/>
        <a:p>
          <a:pPr algn="l" rtl="0"/>
          <a:r>
            <a:rPr lang="en-US" b="1" u="sng"/>
            <a:t>Solutions</a:t>
          </a:r>
          <a:r>
            <a:rPr lang="en-US"/>
            <a:t>: What solutions could address the root causes and eliminate the inequities? How would different racial groups be impacted by </a:t>
          </a:r>
          <a:r>
            <a:rPr lang="en-US">
              <a:latin typeface="Euphemia"/>
            </a:rPr>
            <a:t>the proposed</a:t>
          </a:r>
          <a:r>
            <a:rPr lang="en-US"/>
            <a:t> solutions? </a:t>
          </a:r>
          <a:endParaRPr lang="en-US">
            <a:latin typeface="Euphemia"/>
          </a:endParaRPr>
        </a:p>
      </dgm:t>
    </dgm:pt>
    <dgm:pt modelId="{DB73D254-4735-4F07-A283-6E19AA37C139}" type="parTrans" cxnId="{1E3AAF6B-A8E5-43DE-87F5-4819396951A4}">
      <dgm:prSet/>
      <dgm:spPr/>
    </dgm:pt>
    <dgm:pt modelId="{99C9B457-0188-4B13-B48D-9E22D0540F68}" type="sibTrans" cxnId="{1E3AAF6B-A8E5-43DE-87F5-4819396951A4}">
      <dgm:prSet/>
      <dgm:spPr/>
      <dgm:t>
        <a:bodyPr/>
        <a:lstStyle/>
        <a:p>
          <a:endParaRPr lang="en-US"/>
        </a:p>
      </dgm:t>
    </dgm:pt>
    <dgm:pt modelId="{D6494949-1AA2-44D4-9F4F-924F9152D8C0}">
      <dgm:prSet phldr="0"/>
      <dgm:spPr/>
      <dgm:t>
        <a:bodyPr/>
        <a:lstStyle/>
        <a:p>
          <a:pPr rtl="0"/>
          <a:r>
            <a:rPr lang="en-US" b="1" u="sng"/>
            <a:t>Leadership</a:t>
          </a:r>
          <a:r>
            <a:rPr lang="en-US"/>
            <a:t>: Who are the stakeholders most affected by the inequities? Are they involved in naming the issues and solutions? What kinds of active leadership roles could they take to advance the proposed solution?</a:t>
          </a:r>
          <a:endParaRPr lang="en-US">
            <a:latin typeface="Euphemia"/>
          </a:endParaRPr>
        </a:p>
      </dgm:t>
    </dgm:pt>
    <dgm:pt modelId="{7C70C51E-C10A-4D5B-AED4-49F98B14CD0F}" type="parTrans" cxnId="{016DE898-41D6-4B74-9350-53837762D468}">
      <dgm:prSet/>
      <dgm:spPr/>
    </dgm:pt>
    <dgm:pt modelId="{817BE6B9-EADF-4F94-8828-70AD165D9B76}" type="sibTrans" cxnId="{016DE898-41D6-4B74-9350-53837762D468}">
      <dgm:prSet/>
      <dgm:spPr/>
    </dgm:pt>
    <dgm:pt modelId="{B0E5CA9D-E0BA-4140-AAA8-BA8B762D2851}">
      <dgm:prSet phldr="0"/>
      <dgm:spPr/>
      <dgm:t>
        <a:bodyPr/>
        <a:lstStyle/>
        <a:p>
          <a:pPr rtl="0"/>
          <a:r>
            <a:rPr lang="en-US" b="1" u="sng"/>
            <a:t>Additional Equity Tools</a:t>
          </a:r>
          <a:r>
            <a:rPr lang="en-US"/>
            <a:t>: Who is most directly impacted? Who has been left out? How can they be directly engaged? How do our demands center race, class, and gender justice?</a:t>
          </a:r>
          <a:endParaRPr lang="en-US">
            <a:latin typeface="Euphemia"/>
          </a:endParaRPr>
        </a:p>
      </dgm:t>
    </dgm:pt>
    <dgm:pt modelId="{6A2FEFEC-4B5A-4785-8313-F6F195122C92}" type="parTrans" cxnId="{96931294-DD33-47FB-AB55-11338CCB2A6F}">
      <dgm:prSet/>
      <dgm:spPr/>
    </dgm:pt>
    <dgm:pt modelId="{0AE19F55-F278-48FC-A4C5-163B66EA8465}" type="sibTrans" cxnId="{96931294-DD33-47FB-AB55-11338CCB2A6F}">
      <dgm:prSet/>
      <dgm:spPr/>
    </dgm:pt>
    <dgm:pt modelId="{B95E34BF-B738-465F-B1FB-9D2833F0E6C8}" type="pres">
      <dgm:prSet presAssocID="{7D2D0C2F-BA69-4CC3-A69B-03FA7BAB6B68}" presName="linear" presStyleCnt="0">
        <dgm:presLayoutVars>
          <dgm:animLvl val="lvl"/>
          <dgm:resizeHandles val="exact"/>
        </dgm:presLayoutVars>
      </dgm:prSet>
      <dgm:spPr/>
    </dgm:pt>
    <dgm:pt modelId="{5F05B704-55A7-4726-970B-29BBB162023C}" type="pres">
      <dgm:prSet presAssocID="{DDEE14CD-C2B4-47E1-BB21-078CF6952E96}" presName="parentText" presStyleLbl="node1" presStyleIdx="0" presStyleCnt="7">
        <dgm:presLayoutVars>
          <dgm:chMax val="0"/>
          <dgm:bulletEnabled val="1"/>
        </dgm:presLayoutVars>
      </dgm:prSet>
      <dgm:spPr/>
    </dgm:pt>
    <dgm:pt modelId="{FE90EF1B-F162-467F-B019-6DA6AF2BDF3D}" type="pres">
      <dgm:prSet presAssocID="{8AE2A4D6-9675-4B3C-94D4-35AB0210A243}" presName="spacer" presStyleCnt="0"/>
      <dgm:spPr/>
    </dgm:pt>
    <dgm:pt modelId="{26409D8F-C9B1-4D23-8C29-F0D507E9E69C}" type="pres">
      <dgm:prSet presAssocID="{42334CB1-DE63-4706-A6B5-CE6D1C50D6AF}" presName="parentText" presStyleLbl="node1" presStyleIdx="1" presStyleCnt="7">
        <dgm:presLayoutVars>
          <dgm:chMax val="0"/>
          <dgm:bulletEnabled val="1"/>
        </dgm:presLayoutVars>
      </dgm:prSet>
      <dgm:spPr/>
    </dgm:pt>
    <dgm:pt modelId="{E9698229-15CD-4A1C-ACE0-03D40DCD7C9E}" type="pres">
      <dgm:prSet presAssocID="{A2066858-EE98-42A8-BDD2-0DDF07ACFA05}" presName="spacer" presStyleCnt="0"/>
      <dgm:spPr/>
    </dgm:pt>
    <dgm:pt modelId="{98EF764C-412F-45AC-B1D7-727A9423A87A}" type="pres">
      <dgm:prSet presAssocID="{0528A951-1342-437E-8D90-9528619A3722}" presName="parentText" presStyleLbl="node1" presStyleIdx="2" presStyleCnt="7">
        <dgm:presLayoutVars>
          <dgm:chMax val="0"/>
          <dgm:bulletEnabled val="1"/>
        </dgm:presLayoutVars>
      </dgm:prSet>
      <dgm:spPr/>
    </dgm:pt>
    <dgm:pt modelId="{6E575859-B1A5-4D21-BFAF-7334F8857BCF}" type="pres">
      <dgm:prSet presAssocID="{F31C44A2-60B7-4D5C-AA74-36263D19A0E8}" presName="spacer" presStyleCnt="0"/>
      <dgm:spPr/>
    </dgm:pt>
    <dgm:pt modelId="{71BC054B-89F5-4BE2-85B8-8431E3B4892E}" type="pres">
      <dgm:prSet presAssocID="{F2B0349C-8761-472E-A417-E7EAD95AD551}" presName="parentText" presStyleLbl="node1" presStyleIdx="3" presStyleCnt="7">
        <dgm:presLayoutVars>
          <dgm:chMax val="0"/>
          <dgm:bulletEnabled val="1"/>
        </dgm:presLayoutVars>
      </dgm:prSet>
      <dgm:spPr/>
    </dgm:pt>
    <dgm:pt modelId="{77AC17B1-4EB8-45EA-9753-AC4BA6925E2D}" type="pres">
      <dgm:prSet presAssocID="{99C9B457-0188-4B13-B48D-9E22D0540F68}" presName="spacer" presStyleCnt="0"/>
      <dgm:spPr/>
    </dgm:pt>
    <dgm:pt modelId="{7F228A7F-7BF7-46D6-BC69-843C635B7457}" type="pres">
      <dgm:prSet presAssocID="{16C64180-B41D-445E-BCBA-32917FA0BD6C}" presName="parentText" presStyleLbl="node1" presStyleIdx="4" presStyleCnt="7">
        <dgm:presLayoutVars>
          <dgm:chMax val="0"/>
          <dgm:bulletEnabled val="1"/>
        </dgm:presLayoutVars>
      </dgm:prSet>
      <dgm:spPr/>
    </dgm:pt>
    <dgm:pt modelId="{BBAEDE2D-14EF-43B2-A323-F568A68CB790}" type="pres">
      <dgm:prSet presAssocID="{8E782674-5F09-4B14-BEE8-295B4B4D4937}" presName="spacer" presStyleCnt="0"/>
      <dgm:spPr/>
    </dgm:pt>
    <dgm:pt modelId="{3858DDC1-1B44-40F2-9186-E60622640EE2}" type="pres">
      <dgm:prSet presAssocID="{D6494949-1AA2-44D4-9F4F-924F9152D8C0}" presName="parentText" presStyleLbl="node1" presStyleIdx="5" presStyleCnt="7">
        <dgm:presLayoutVars>
          <dgm:chMax val="0"/>
          <dgm:bulletEnabled val="1"/>
        </dgm:presLayoutVars>
      </dgm:prSet>
      <dgm:spPr/>
    </dgm:pt>
    <dgm:pt modelId="{AB009A64-DC62-477E-9B7A-5103E64426D3}" type="pres">
      <dgm:prSet presAssocID="{817BE6B9-EADF-4F94-8828-70AD165D9B76}" presName="spacer" presStyleCnt="0"/>
      <dgm:spPr/>
    </dgm:pt>
    <dgm:pt modelId="{BA30B7F5-0A98-425A-9D71-8576902CB1F5}" type="pres">
      <dgm:prSet presAssocID="{B0E5CA9D-E0BA-4140-AAA8-BA8B762D2851}" presName="parentText" presStyleLbl="node1" presStyleIdx="6" presStyleCnt="7">
        <dgm:presLayoutVars>
          <dgm:chMax val="0"/>
          <dgm:bulletEnabled val="1"/>
        </dgm:presLayoutVars>
      </dgm:prSet>
      <dgm:spPr/>
    </dgm:pt>
  </dgm:ptLst>
  <dgm:cxnLst>
    <dgm:cxn modelId="{EF01EA37-3EEC-43F3-8782-F575E2DE0ED9}" type="presOf" srcId="{7D2D0C2F-BA69-4CC3-A69B-03FA7BAB6B68}" destId="{B95E34BF-B738-465F-B1FB-9D2833F0E6C8}" srcOrd="0" destOrd="0" presId="urn:microsoft.com/office/officeart/2005/8/layout/vList2"/>
    <dgm:cxn modelId="{2A53974B-2BF6-4FC1-9F3C-6D534FE8F1EE}" srcId="{7D2D0C2F-BA69-4CC3-A69B-03FA7BAB6B68}" destId="{16C64180-B41D-445E-BCBA-32917FA0BD6C}" srcOrd="4" destOrd="0" parTransId="{0394DE65-08C9-4E11-90D2-93C1B498A631}" sibTransId="{8E782674-5F09-4B14-BEE8-295B4B4D4937}"/>
    <dgm:cxn modelId="{1E3AAF6B-A8E5-43DE-87F5-4819396951A4}" srcId="{7D2D0C2F-BA69-4CC3-A69B-03FA7BAB6B68}" destId="{F2B0349C-8761-472E-A417-E7EAD95AD551}" srcOrd="3" destOrd="0" parTransId="{DB73D254-4735-4F07-A283-6E19AA37C139}" sibTransId="{99C9B457-0188-4B13-B48D-9E22D0540F68}"/>
    <dgm:cxn modelId="{295C866D-3913-418C-AA4E-D815DD331494}" type="presOf" srcId="{16C64180-B41D-445E-BCBA-32917FA0BD6C}" destId="{7F228A7F-7BF7-46D6-BC69-843C635B7457}" srcOrd="0" destOrd="0" presId="urn:microsoft.com/office/officeart/2005/8/layout/vList2"/>
    <dgm:cxn modelId="{45F6125A-DD48-43DE-9219-2BDD1685C312}" srcId="{7D2D0C2F-BA69-4CC3-A69B-03FA7BAB6B68}" destId="{DDEE14CD-C2B4-47E1-BB21-078CF6952E96}" srcOrd="0" destOrd="0" parTransId="{EC26B925-CA87-4DE5-A076-196F62C9EB6F}" sibTransId="{8AE2A4D6-9675-4B3C-94D4-35AB0210A243}"/>
    <dgm:cxn modelId="{19DC9688-C4DB-4B8C-BF7E-FBFBF11A582F}" srcId="{7D2D0C2F-BA69-4CC3-A69B-03FA7BAB6B68}" destId="{0528A951-1342-437E-8D90-9528619A3722}" srcOrd="2" destOrd="0" parTransId="{EEFDFA15-286E-476A-AB54-66591EE04866}" sibTransId="{F31C44A2-60B7-4D5C-AA74-36263D19A0E8}"/>
    <dgm:cxn modelId="{96931294-DD33-47FB-AB55-11338CCB2A6F}" srcId="{7D2D0C2F-BA69-4CC3-A69B-03FA7BAB6B68}" destId="{B0E5CA9D-E0BA-4140-AAA8-BA8B762D2851}" srcOrd="6" destOrd="0" parTransId="{6A2FEFEC-4B5A-4785-8313-F6F195122C92}" sibTransId="{0AE19F55-F278-48FC-A4C5-163B66EA8465}"/>
    <dgm:cxn modelId="{10368495-3995-4CAA-8F76-62BA38288E59}" type="presOf" srcId="{DDEE14CD-C2B4-47E1-BB21-078CF6952E96}" destId="{5F05B704-55A7-4726-970B-29BBB162023C}" srcOrd="0" destOrd="0" presId="urn:microsoft.com/office/officeart/2005/8/layout/vList2"/>
    <dgm:cxn modelId="{6A31BA98-8000-4953-BABE-402A33DC0C65}" type="presOf" srcId="{F2B0349C-8761-472E-A417-E7EAD95AD551}" destId="{71BC054B-89F5-4BE2-85B8-8431E3B4892E}" srcOrd="0" destOrd="0" presId="urn:microsoft.com/office/officeart/2005/8/layout/vList2"/>
    <dgm:cxn modelId="{016DE898-41D6-4B74-9350-53837762D468}" srcId="{7D2D0C2F-BA69-4CC3-A69B-03FA7BAB6B68}" destId="{D6494949-1AA2-44D4-9F4F-924F9152D8C0}" srcOrd="5" destOrd="0" parTransId="{7C70C51E-C10A-4D5B-AED4-49F98B14CD0F}" sibTransId="{817BE6B9-EADF-4F94-8828-70AD165D9B76}"/>
    <dgm:cxn modelId="{4B0525AA-F3B3-4368-A766-8D8FAEE9494F}" srcId="{7D2D0C2F-BA69-4CC3-A69B-03FA7BAB6B68}" destId="{42334CB1-DE63-4706-A6B5-CE6D1C50D6AF}" srcOrd="1" destOrd="0" parTransId="{A02874D8-FED6-49E8-B360-73D25A2BFB99}" sibTransId="{A2066858-EE98-42A8-BDD2-0DDF07ACFA05}"/>
    <dgm:cxn modelId="{A50598AF-83F8-4657-90CE-88188BD03369}" type="presOf" srcId="{0528A951-1342-437E-8D90-9528619A3722}" destId="{98EF764C-412F-45AC-B1D7-727A9423A87A}" srcOrd="0" destOrd="0" presId="urn:microsoft.com/office/officeart/2005/8/layout/vList2"/>
    <dgm:cxn modelId="{282211BD-6028-46E9-9A9E-3C2182AC457C}" type="presOf" srcId="{B0E5CA9D-E0BA-4140-AAA8-BA8B762D2851}" destId="{BA30B7F5-0A98-425A-9D71-8576902CB1F5}" srcOrd="0" destOrd="0" presId="urn:microsoft.com/office/officeart/2005/8/layout/vList2"/>
    <dgm:cxn modelId="{4447CDC2-DDED-4384-81AC-180AFB285BFF}" type="presOf" srcId="{D6494949-1AA2-44D4-9F4F-924F9152D8C0}" destId="{3858DDC1-1B44-40F2-9186-E60622640EE2}" srcOrd="0" destOrd="0" presId="urn:microsoft.com/office/officeart/2005/8/layout/vList2"/>
    <dgm:cxn modelId="{3126ABD0-AA4F-4045-8004-55BD2C3BABA3}" type="presOf" srcId="{42334CB1-DE63-4706-A6B5-CE6D1C50D6AF}" destId="{26409D8F-C9B1-4D23-8C29-F0D507E9E69C}" srcOrd="0" destOrd="0" presId="urn:microsoft.com/office/officeart/2005/8/layout/vList2"/>
    <dgm:cxn modelId="{0F0566FD-6B4F-4E4E-80BA-F9095AA23B63}" type="presParOf" srcId="{B95E34BF-B738-465F-B1FB-9D2833F0E6C8}" destId="{5F05B704-55A7-4726-970B-29BBB162023C}" srcOrd="0" destOrd="0" presId="urn:microsoft.com/office/officeart/2005/8/layout/vList2"/>
    <dgm:cxn modelId="{DC31407B-3B42-4BBA-96AF-C2AFA0593D13}" type="presParOf" srcId="{B95E34BF-B738-465F-B1FB-9D2833F0E6C8}" destId="{FE90EF1B-F162-467F-B019-6DA6AF2BDF3D}" srcOrd="1" destOrd="0" presId="urn:microsoft.com/office/officeart/2005/8/layout/vList2"/>
    <dgm:cxn modelId="{C4D1CD2D-252A-42B4-8BED-5B8609ACC7B6}" type="presParOf" srcId="{B95E34BF-B738-465F-B1FB-9D2833F0E6C8}" destId="{26409D8F-C9B1-4D23-8C29-F0D507E9E69C}" srcOrd="2" destOrd="0" presId="urn:microsoft.com/office/officeart/2005/8/layout/vList2"/>
    <dgm:cxn modelId="{F4270C48-6EE4-4157-AEC0-C8BE0B6D8A45}" type="presParOf" srcId="{B95E34BF-B738-465F-B1FB-9D2833F0E6C8}" destId="{E9698229-15CD-4A1C-ACE0-03D40DCD7C9E}" srcOrd="3" destOrd="0" presId="urn:microsoft.com/office/officeart/2005/8/layout/vList2"/>
    <dgm:cxn modelId="{CF73E39D-AE13-4B23-B2C2-2BB385E6CE66}" type="presParOf" srcId="{B95E34BF-B738-465F-B1FB-9D2833F0E6C8}" destId="{98EF764C-412F-45AC-B1D7-727A9423A87A}" srcOrd="4" destOrd="0" presId="urn:microsoft.com/office/officeart/2005/8/layout/vList2"/>
    <dgm:cxn modelId="{298E9E36-4D59-4AEF-AEFF-B08F87244FFD}" type="presParOf" srcId="{B95E34BF-B738-465F-B1FB-9D2833F0E6C8}" destId="{6E575859-B1A5-4D21-BFAF-7334F8857BCF}" srcOrd="5" destOrd="0" presId="urn:microsoft.com/office/officeart/2005/8/layout/vList2"/>
    <dgm:cxn modelId="{2D634F14-0580-4951-A30A-0F18BC35CC92}" type="presParOf" srcId="{B95E34BF-B738-465F-B1FB-9D2833F0E6C8}" destId="{71BC054B-89F5-4BE2-85B8-8431E3B4892E}" srcOrd="6" destOrd="0" presId="urn:microsoft.com/office/officeart/2005/8/layout/vList2"/>
    <dgm:cxn modelId="{C4C05561-026E-4CDD-87D5-9F7914DC3C5C}" type="presParOf" srcId="{B95E34BF-B738-465F-B1FB-9D2833F0E6C8}" destId="{77AC17B1-4EB8-45EA-9753-AC4BA6925E2D}" srcOrd="7" destOrd="0" presId="urn:microsoft.com/office/officeart/2005/8/layout/vList2"/>
    <dgm:cxn modelId="{4B8C4537-88C8-4A1F-B5D4-79F16F2F499E}" type="presParOf" srcId="{B95E34BF-B738-465F-B1FB-9D2833F0E6C8}" destId="{7F228A7F-7BF7-46D6-BC69-843C635B7457}" srcOrd="8" destOrd="0" presId="urn:microsoft.com/office/officeart/2005/8/layout/vList2"/>
    <dgm:cxn modelId="{393C4FA7-726B-4B41-8393-01945C6A5000}" type="presParOf" srcId="{B95E34BF-B738-465F-B1FB-9D2833F0E6C8}" destId="{BBAEDE2D-14EF-43B2-A323-F568A68CB790}" srcOrd="9" destOrd="0" presId="urn:microsoft.com/office/officeart/2005/8/layout/vList2"/>
    <dgm:cxn modelId="{B191D507-05C6-4AFD-9CFC-77E0EEB88856}" type="presParOf" srcId="{B95E34BF-B738-465F-B1FB-9D2833F0E6C8}" destId="{3858DDC1-1B44-40F2-9186-E60622640EE2}" srcOrd="10" destOrd="0" presId="urn:microsoft.com/office/officeart/2005/8/layout/vList2"/>
    <dgm:cxn modelId="{AC4E1652-F8C8-4F17-A244-4F79E96B5D99}" type="presParOf" srcId="{B95E34BF-B738-465F-B1FB-9D2833F0E6C8}" destId="{AB009A64-DC62-477E-9B7A-5103E64426D3}" srcOrd="11" destOrd="0" presId="urn:microsoft.com/office/officeart/2005/8/layout/vList2"/>
    <dgm:cxn modelId="{764EDC6C-5BAE-4FF6-B133-8AC9720AD1E5}" type="presParOf" srcId="{B95E34BF-B738-465F-B1FB-9D2833F0E6C8}" destId="{BA30B7F5-0A98-425A-9D71-8576902CB1F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a:latin typeface="Euphemia"/>
            </a:rPr>
            <a:t>Mentor Coach</a:t>
          </a:r>
          <a:endParaRPr lang="en-US"/>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dgm:spPr/>
      <dgm:t>
        <a:bodyPr/>
        <a:lstStyle/>
        <a:p>
          <a:pPr algn="l" rtl="0"/>
          <a:r>
            <a:rPr lang="en-US"/>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dgm:spPr/>
      <dgm:t>
        <a:bodyPr/>
        <a:lstStyle/>
        <a:p>
          <a:pPr rtl="0"/>
          <a:r>
            <a:rPr lang="en-US">
              <a:latin typeface="Euphemia"/>
            </a:rPr>
            <a:t>Monthly meetings with assigned Campaign Coaches and whole network</a:t>
          </a:r>
          <a:endParaRPr lang="en-US"/>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a:latin typeface="Euphemia"/>
            </a:rPr>
            <a:t>Campaign Coach</a:t>
          </a:r>
          <a:endParaRPr lang="en-US"/>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dgm:spPr/>
      <dgm:t>
        <a:bodyPr/>
        <a:lstStyle/>
        <a:p>
          <a:pPr rtl="0"/>
          <a:r>
            <a:rPr lang="en-US"/>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a:latin typeface="Euphemia"/>
            </a:rPr>
            <a:t>Team Lead</a:t>
          </a:r>
          <a:endParaRPr lang="en-US"/>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dgm:spPr/>
      <dgm:t>
        <a:bodyPr/>
        <a:lstStyle/>
        <a:p>
          <a:pPr rtl="0"/>
          <a:r>
            <a:rPr lang="en-US"/>
            <a:t>Coordinates team </a:t>
          </a:r>
          <a:r>
            <a:rPr lang="en-US">
              <a:latin typeface="Euphemia"/>
            </a:rPr>
            <a:t>operations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dgm:spPr/>
      <dgm:t>
        <a:bodyPr/>
        <a:lstStyle/>
        <a:p>
          <a:pPr rtl="0"/>
          <a:r>
            <a:rPr lang="en-US">
              <a:latin typeface="Euphemia"/>
            </a:rPr>
            <a:t>Support Campaign Coaches problem solving and thought partnership</a:t>
          </a:r>
        </a:p>
      </dgm:t>
    </dgm:pt>
    <dgm:pt modelId="{C5E7430A-7B1F-4E27-A5FE-53F7D9C1FDCD}" type="parTrans" cxnId="{CC1C792F-2B20-456B-ABCD-4F217FE1474C}">
      <dgm:prSet/>
      <dgm:spPr/>
    </dgm:pt>
    <dgm:pt modelId="{1143A2DA-E57E-4ADE-9CC4-C1FAA351371E}" type="sibTrans" cxnId="{CC1C792F-2B20-456B-ABCD-4F217FE1474C}">
      <dgm:prSet/>
      <dgm:spPr/>
    </dgm:pt>
    <dgm:pt modelId="{89B3600C-7337-4E1E-B16B-C25ADCDC78F9}">
      <dgm:prSet phldr="0"/>
      <dgm:spPr/>
      <dgm:t>
        <a:bodyPr/>
        <a:lstStyle/>
        <a:p>
          <a:pPr rtl="0"/>
          <a:r>
            <a:rPr lang="en-US"/>
            <a:t>Coaches 1–2 local teams</a:t>
          </a:r>
          <a:endParaRPr lang="en-US">
            <a:latin typeface="Euphemia"/>
          </a:endParaRPr>
        </a:p>
      </dgm:t>
    </dgm:pt>
    <dgm:pt modelId="{E078B609-92F9-4CC8-8D61-EA7E3B3F8454}" type="parTrans" cxnId="{8B7B8429-66BD-4C35-B4F9-51441577E397}">
      <dgm:prSet/>
      <dgm:spPr/>
    </dgm:pt>
    <dgm:pt modelId="{843C7DFF-353C-4A4C-B6BA-D8879AC3D0C8}" type="sibTrans" cxnId="{8B7B8429-66BD-4C35-B4F9-51441577E397}">
      <dgm:prSet/>
      <dgm:spPr/>
    </dgm:pt>
    <dgm:pt modelId="{1930A87B-B0D8-43BE-B56F-CFD3C7D781FB}">
      <dgm:prSet phldr="0"/>
      <dgm:spPr/>
      <dgm:t>
        <a:bodyPr/>
        <a:lstStyle/>
        <a:p>
          <a:pPr rtl="0"/>
          <a:r>
            <a:rPr lang="en-US"/>
            <a:t>Engages in peer </a:t>
          </a:r>
          <a:r>
            <a:rPr lang="en-US">
              <a:latin typeface="Euphemia"/>
            </a:rPr>
            <a:t>problem solving and coaching</a:t>
          </a:r>
        </a:p>
      </dgm:t>
    </dgm:pt>
    <dgm:pt modelId="{3184F330-ECDE-4F6F-89E6-576D7117D8E3}" type="parTrans" cxnId="{E83953A1-5294-4B13-A848-0A053786F3AD}">
      <dgm:prSet/>
      <dgm:spPr/>
    </dgm:pt>
    <dgm:pt modelId="{67456555-7E62-411C-A87A-19A817267C1B}" type="sibTrans" cxnId="{E83953A1-5294-4B13-A848-0A053786F3AD}">
      <dgm:prSet/>
      <dgm:spPr/>
    </dgm:pt>
    <dgm:pt modelId="{E2FF85A9-3625-405D-BA9E-AD6C1CD855BF}">
      <dgm:prSet phldr="0"/>
      <dgm:spPr/>
      <dgm:t>
        <a:bodyPr/>
        <a:lstStyle/>
        <a:p>
          <a:pPr algn="l"/>
          <a:r>
            <a:rPr lang="en-US"/>
            <a:t>Upholds team norms and </a:t>
          </a:r>
          <a:r>
            <a:rPr lang="en-US">
              <a:latin typeface="Euphemia"/>
            </a:rPr>
            <a:t>shared</a:t>
          </a:r>
          <a:r>
            <a:rPr lang="en-US"/>
            <a:t> commitments</a:t>
          </a:r>
        </a:p>
      </dgm:t>
    </dgm:pt>
    <dgm:pt modelId="{5C3ED7A8-F7F2-48F0-83D0-B6BE863AB167}" type="parTrans" cxnId="{E824ADC6-B7E9-483D-9C2D-C0EDC5FA1550}">
      <dgm:prSet/>
      <dgm:spPr/>
    </dgm:pt>
    <dgm:pt modelId="{387D70A5-AA27-4507-963B-A294F32FE617}" type="sibTrans" cxnId="{E824ADC6-B7E9-483D-9C2D-C0EDC5FA1550}">
      <dgm:prSet/>
      <dgm:spPr/>
    </dgm:pt>
    <dgm:pt modelId="{53375AFC-CD6F-4E74-AA45-49E3475B6226}">
      <dgm:prSet phldr="0"/>
      <dgm:spPr/>
      <dgm:t>
        <a:bodyPr/>
        <a:lstStyle/>
        <a:p>
          <a:pPr algn="l"/>
          <a:r>
            <a:rPr lang="en-US"/>
            <a:t>Organizes regular meetings and roles</a:t>
          </a:r>
        </a:p>
      </dgm:t>
    </dgm:pt>
    <dgm:pt modelId="{51B05857-31BA-45BD-B4D0-61FC873371AE}" type="parTrans" cxnId="{17273EA2-B132-456E-899B-8BA2F9617A78}">
      <dgm:prSet/>
      <dgm:spPr/>
    </dgm:pt>
    <dgm:pt modelId="{6688F6DB-2256-4AC4-857E-C34979127640}" type="sibTrans" cxnId="{17273EA2-B132-456E-899B-8BA2F9617A78}">
      <dgm:prSet/>
      <dgm:spPr/>
    </dgm:pt>
    <dgm:pt modelId="{D27C32DA-53D6-45CF-A975-C684A9103C08}">
      <dgm:prSet phldr="0"/>
      <dgm:spPr/>
      <dgm:t>
        <a:bodyPr/>
        <a:lstStyle/>
        <a:p>
          <a:pPr algn="l" rtl="0"/>
          <a:r>
            <a:rPr lang="en-US"/>
            <a:t>Focus on output, </a:t>
          </a:r>
          <a:r>
            <a:rPr lang="en-US">
              <a:latin typeface="Euphemia"/>
            </a:rPr>
            <a:t>capacity building</a:t>
          </a:r>
          <a:r>
            <a:rPr lang="en-US"/>
            <a:t>, and leadership </a:t>
          </a:r>
          <a:r>
            <a:rPr lang="en-US">
              <a:latin typeface="Euphemia"/>
            </a:rPr>
            <a:t>development</a:t>
          </a:r>
          <a:endParaRPr lang="en-US"/>
        </a:p>
      </dgm:t>
    </dgm:pt>
    <dgm:pt modelId="{4EBD565A-9246-41A7-AB3F-537953B673A7}" type="parTrans" cxnId="{A6FC4AF8-A8BB-41F5-BFA8-AAFFD1ACED57}">
      <dgm:prSet/>
      <dgm:spPr/>
    </dgm:pt>
    <dgm:pt modelId="{A821395D-CD69-4B7D-A89C-C0E5EF4B5050}" type="sibTrans" cxnId="{A6FC4AF8-A8BB-41F5-BFA8-AAFFD1ACED57}">
      <dgm:prSet/>
      <dgm:spPr/>
    </dgm:pt>
    <dgm:pt modelId="{42BFCA44-F870-473D-BC66-9D61EAEBC462}">
      <dgm:prSet phldr="0"/>
      <dgm:spPr/>
      <dgm:t>
        <a:bodyPr/>
        <a:lstStyle/>
        <a:p>
          <a:r>
            <a:rPr lang="en-US">
              <a:latin typeface="Euphemia"/>
            </a:rPr>
            <a:t>Clarifies</a:t>
          </a:r>
          <a:r>
            <a:rPr lang="en-US"/>
            <a:t> team membership and purpose</a:t>
          </a:r>
        </a:p>
      </dgm:t>
    </dgm:pt>
    <dgm:pt modelId="{4F5246BA-04C8-4E73-BB7A-D303FD5371C1}" type="parTrans" cxnId="{B6E789FF-36C8-4DF9-A729-E6FD98A69E93}">
      <dgm:prSet/>
      <dgm:spPr/>
    </dgm:pt>
    <dgm:pt modelId="{D56F7227-E436-4CBD-8850-2E8D0FE462D3}" type="sibTrans" cxnId="{B6E789FF-36C8-4DF9-A729-E6FD98A69E93}">
      <dgm:prSet/>
      <dgm:spPr/>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3">
        <dgm:presLayoutVars>
          <dgm:chMax val="1"/>
          <dgm:bulletEnabled val="1"/>
        </dgm:presLayoutVars>
      </dgm:prSet>
      <dgm:spPr/>
    </dgm:pt>
    <dgm:pt modelId="{EECC684F-A587-40BD-AA3D-01B6775F85A5}" type="pres">
      <dgm:prSet presAssocID="{9E9B5C0B-85C6-4B40-9161-D057074FED27}" presName="descendantText" presStyleLbl="alignAcc1" presStyleIdx="0" presStyleCnt="3">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3">
        <dgm:presLayoutVars>
          <dgm:chMax val="1"/>
          <dgm:bulletEnabled val="1"/>
        </dgm:presLayoutVars>
      </dgm:prSet>
      <dgm:spPr/>
    </dgm:pt>
    <dgm:pt modelId="{EEA5BD63-6B63-44E9-A0ED-F32C25095090}" type="pres">
      <dgm:prSet presAssocID="{E6C016A8-F1E0-459F-B2C5-B8935943A953}" presName="descendantText" presStyleLbl="alignAcc1" presStyleIdx="1" presStyleCnt="3">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3">
        <dgm:presLayoutVars>
          <dgm:chMax val="1"/>
          <dgm:bulletEnabled val="1"/>
        </dgm:presLayoutVars>
      </dgm:prSet>
      <dgm:spPr/>
    </dgm:pt>
    <dgm:pt modelId="{CE7ED297-AE72-4C37-A2CE-90A0E6CA2709}" type="pres">
      <dgm:prSet presAssocID="{EB34113A-B5A8-4258-A806-6DBA6FC861A6}" presName="descendantText" presStyleLbl="alignAcc1" presStyleIdx="2" presStyleCnt="3">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C1C792F-2B20-456B-ABCD-4F217FE1474C}" srcId="{9E9B5C0B-85C6-4B40-9161-D057074FED27}" destId="{5B85C18D-9F74-4A4D-BB89-A3E7E58545A3}" srcOrd="2" destOrd="0" parTransId="{C5E7430A-7B1F-4E27-A5FE-53F7D9C1FDCD}" sibTransId="{1143A2DA-E57E-4ADE-9CC4-C1FAA351371E}"/>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4" presId="urn:microsoft.com/office/officeart/2005/8/layout/chevron2"/>
    <dgm:cxn modelId="{80B7E058-278B-456A-B934-FC906E37D892}" type="presOf" srcId="{53375AFC-CD6F-4E74-AA45-49E3475B6226}"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17273EA2-B132-456E-899B-8BA2F9617A78}" srcId="{EB34113A-B5A8-4258-A806-6DBA6FC861A6}" destId="{53375AFC-CD6F-4E74-AA45-49E3475B6226}" srcOrd="3" destOrd="0" parTransId="{51B05857-31BA-45BD-B4D0-61FC873371AE}" sibTransId="{6688F6DB-2256-4AC4-857E-C34979127640}"/>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A6FC4AF8-A8BB-41F5-BFA8-AAFFD1ACED57}" srcId="{EB34113A-B5A8-4258-A806-6DBA6FC861A6}" destId="{D27C32DA-53D6-45CF-A975-C684A9103C08}" srcOrd="4"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dirty="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dirty="0"/>
        </a:p>
      </dsp:txBody>
      <dsp:txXfrm>
        <a:off x="6473793" y="3597987"/>
        <a:ext cx="2187790" cy="1458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34694" y="0"/>
          <a:ext cx="1215866"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Tech</a:t>
          </a:r>
          <a:endParaRPr lang="en-US" sz="1600" kern="1200"/>
        </a:p>
      </dsp:txBody>
      <dsp:txXfrm>
        <a:off x="453750" y="19056"/>
        <a:ext cx="1177754"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691294"/>
        <a:ext cx="175669" cy="170790"/>
      </dsp:txXfrm>
    </dsp:sp>
    <dsp:sp modelId="{EC3CC8AD-9419-4A82-8C67-631CFBEBE403}">
      <dsp:nvSpPr>
        <dsp:cNvPr id="0" name=""/>
        <dsp:cNvSpPr/>
      </dsp:nvSpPr>
      <dsp:spPr>
        <a:xfrm>
          <a:off x="434694" y="975946"/>
          <a:ext cx="1215866"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Logistics and Grants</a:t>
          </a:r>
          <a:endParaRPr lang="en-US" sz="1600" kern="1200"/>
        </a:p>
      </dsp:txBody>
      <dsp:txXfrm>
        <a:off x="453750" y="995002"/>
        <a:ext cx="1177754"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1667240"/>
        <a:ext cx="175669" cy="170790"/>
      </dsp:txXfrm>
    </dsp:sp>
    <dsp:sp modelId="{A44BE4C4-8DDF-4ED2-B6C3-1D3A86952FF2}">
      <dsp:nvSpPr>
        <dsp:cNvPr id="0" name=""/>
        <dsp:cNvSpPr/>
      </dsp:nvSpPr>
      <dsp:spPr>
        <a:xfrm>
          <a:off x="434694" y="1951892"/>
          <a:ext cx="1215866"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Euphemia"/>
            </a:rPr>
            <a:t>Payments</a:t>
          </a:r>
          <a:endParaRPr lang="en-US" sz="1600" kern="1200"/>
        </a:p>
      </dsp:txBody>
      <dsp:txXfrm>
        <a:off x="453750" y="1970948"/>
        <a:ext cx="1177754" cy="612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5B704-55A7-4726-970B-29BBB162023C}">
      <dsp:nvSpPr>
        <dsp:cNvPr id="0" name=""/>
        <dsp:cNvSpPr/>
      </dsp:nvSpPr>
      <dsp:spPr>
        <a:xfrm>
          <a:off x="0" y="341090"/>
          <a:ext cx="11320711" cy="7160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0" u="sng" kern="1200"/>
            <a:t>Problems</a:t>
          </a:r>
          <a:r>
            <a:rPr lang="en-US" sz="1700" kern="1200"/>
            <a:t>: What inequities are you noticing or experiencing? What are the impacts on different racial groups? Who benefits most and who is hurt most? </a:t>
          </a:r>
          <a:endParaRPr lang="en-US" sz="1700" kern="1200">
            <a:latin typeface="Euphemia"/>
          </a:endParaRPr>
        </a:p>
      </dsp:txBody>
      <dsp:txXfrm>
        <a:off x="34954" y="376044"/>
        <a:ext cx="11250803" cy="646132"/>
      </dsp:txXfrm>
    </dsp:sp>
    <dsp:sp modelId="{26409D8F-C9B1-4D23-8C29-F0D507E9E69C}">
      <dsp:nvSpPr>
        <dsp:cNvPr id="0" name=""/>
        <dsp:cNvSpPr/>
      </dsp:nvSpPr>
      <dsp:spPr>
        <a:xfrm>
          <a:off x="0" y="1106090"/>
          <a:ext cx="11320711" cy="716040"/>
        </a:xfrm>
        <a:prstGeom prst="roundRect">
          <a:avLst/>
        </a:prstGeom>
        <a:gradFill rotWithShape="0">
          <a:gsLst>
            <a:gs pos="0">
              <a:schemeClr val="accent5">
                <a:hueOff val="-3247052"/>
                <a:satOff val="-3373"/>
                <a:lumOff val="980"/>
                <a:alphaOff val="0"/>
                <a:satMod val="103000"/>
                <a:lumMod val="102000"/>
                <a:tint val="94000"/>
              </a:schemeClr>
            </a:gs>
            <a:gs pos="50000">
              <a:schemeClr val="accent5">
                <a:hueOff val="-3247052"/>
                <a:satOff val="-3373"/>
                <a:lumOff val="980"/>
                <a:alphaOff val="0"/>
                <a:satMod val="110000"/>
                <a:lumMod val="100000"/>
                <a:shade val="100000"/>
              </a:schemeClr>
            </a:gs>
            <a:gs pos="100000">
              <a:schemeClr val="accent5">
                <a:hueOff val="-3247052"/>
                <a:satOff val="-3373"/>
                <a:lumOff val="9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Causes</a:t>
          </a:r>
          <a:r>
            <a:rPr lang="en-US" sz="1700" kern="1200"/>
            <a:t>: What institutions, policies, or practices are causing or contributing to the inequities? What social norms, popular myths, or cultural biases may be contributing?</a:t>
          </a:r>
        </a:p>
      </dsp:txBody>
      <dsp:txXfrm>
        <a:off x="34954" y="1141044"/>
        <a:ext cx="11250803" cy="646132"/>
      </dsp:txXfrm>
    </dsp:sp>
    <dsp:sp modelId="{98EF764C-412F-45AC-B1D7-727A9423A87A}">
      <dsp:nvSpPr>
        <dsp:cNvPr id="0" name=""/>
        <dsp:cNvSpPr/>
      </dsp:nvSpPr>
      <dsp:spPr>
        <a:xfrm>
          <a:off x="0" y="1871090"/>
          <a:ext cx="11320711" cy="716040"/>
        </a:xfrm>
        <a:prstGeom prst="roundRect">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History</a:t>
          </a:r>
          <a:r>
            <a:rPr lang="en-US" sz="1700" kern="1200"/>
            <a:t>: How did things get this way and are things worsening or improving?</a:t>
          </a:r>
        </a:p>
      </dsp:txBody>
      <dsp:txXfrm>
        <a:off x="34954" y="1906044"/>
        <a:ext cx="11250803" cy="646132"/>
      </dsp:txXfrm>
    </dsp:sp>
    <dsp:sp modelId="{71BC054B-89F5-4BE2-85B8-8431E3B4892E}">
      <dsp:nvSpPr>
        <dsp:cNvPr id="0" name=""/>
        <dsp:cNvSpPr/>
      </dsp:nvSpPr>
      <dsp:spPr>
        <a:xfrm>
          <a:off x="0" y="2636090"/>
          <a:ext cx="11320711" cy="7160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Solutions</a:t>
          </a:r>
          <a:r>
            <a:rPr lang="en-US" sz="1700" kern="1200"/>
            <a:t>: What solutions could address the root causes and eliminate the inequities? How would different racial groups be impacted by </a:t>
          </a:r>
          <a:r>
            <a:rPr lang="en-US" sz="1700" kern="1200">
              <a:latin typeface="Euphemia"/>
            </a:rPr>
            <a:t>the proposed</a:t>
          </a:r>
          <a:r>
            <a:rPr lang="en-US" sz="1700" kern="1200"/>
            <a:t> solutions? </a:t>
          </a:r>
          <a:endParaRPr lang="en-US" sz="1700" kern="1200">
            <a:latin typeface="Euphemia"/>
          </a:endParaRPr>
        </a:p>
      </dsp:txBody>
      <dsp:txXfrm>
        <a:off x="34954" y="2671044"/>
        <a:ext cx="11250803" cy="646132"/>
      </dsp:txXfrm>
    </dsp:sp>
    <dsp:sp modelId="{7F228A7F-7BF7-46D6-BC69-843C635B7457}">
      <dsp:nvSpPr>
        <dsp:cNvPr id="0" name=""/>
        <dsp:cNvSpPr/>
      </dsp:nvSpPr>
      <dsp:spPr>
        <a:xfrm>
          <a:off x="0" y="3401090"/>
          <a:ext cx="11320711" cy="716040"/>
        </a:xfrm>
        <a:prstGeom prst="roundRect">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Strategies</a:t>
          </a:r>
          <a:r>
            <a:rPr lang="en-US" sz="1700" kern="1200"/>
            <a:t>: What strategies and actions could be used to advance the solutions?</a:t>
          </a:r>
        </a:p>
      </dsp:txBody>
      <dsp:txXfrm>
        <a:off x="34954" y="3436044"/>
        <a:ext cx="11250803" cy="646132"/>
      </dsp:txXfrm>
    </dsp:sp>
    <dsp:sp modelId="{3858DDC1-1B44-40F2-9186-E60622640EE2}">
      <dsp:nvSpPr>
        <dsp:cNvPr id="0" name=""/>
        <dsp:cNvSpPr/>
      </dsp:nvSpPr>
      <dsp:spPr>
        <a:xfrm>
          <a:off x="0" y="4166090"/>
          <a:ext cx="11320711" cy="716040"/>
        </a:xfrm>
        <a:prstGeom prst="roundRect">
          <a:avLst/>
        </a:prstGeom>
        <a:gradFill rotWithShape="0">
          <a:gsLst>
            <a:gs pos="0">
              <a:schemeClr val="accent5">
                <a:hueOff val="-16235261"/>
                <a:satOff val="-16866"/>
                <a:lumOff val="4902"/>
                <a:alphaOff val="0"/>
                <a:satMod val="103000"/>
                <a:lumMod val="102000"/>
                <a:tint val="94000"/>
              </a:schemeClr>
            </a:gs>
            <a:gs pos="50000">
              <a:schemeClr val="accent5">
                <a:hueOff val="-16235261"/>
                <a:satOff val="-16866"/>
                <a:lumOff val="4902"/>
                <a:alphaOff val="0"/>
                <a:satMod val="110000"/>
                <a:lumMod val="100000"/>
                <a:shade val="100000"/>
              </a:schemeClr>
            </a:gs>
            <a:gs pos="100000">
              <a:schemeClr val="accent5">
                <a:hueOff val="-16235261"/>
                <a:satOff val="-16866"/>
                <a:lumOff val="4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Leadership</a:t>
          </a:r>
          <a:r>
            <a:rPr lang="en-US" sz="1700" kern="1200"/>
            <a:t>: Who are the stakeholders most affected by the inequities? Are they involved in naming the issues and solutions? What kinds of active leadership roles could they take to advance the proposed solution?</a:t>
          </a:r>
          <a:endParaRPr lang="en-US" sz="1700" kern="1200">
            <a:latin typeface="Euphemia"/>
          </a:endParaRPr>
        </a:p>
      </dsp:txBody>
      <dsp:txXfrm>
        <a:off x="34954" y="4201044"/>
        <a:ext cx="11250803" cy="646132"/>
      </dsp:txXfrm>
    </dsp:sp>
    <dsp:sp modelId="{BA30B7F5-0A98-425A-9D71-8576902CB1F5}">
      <dsp:nvSpPr>
        <dsp:cNvPr id="0" name=""/>
        <dsp:cNvSpPr/>
      </dsp:nvSpPr>
      <dsp:spPr>
        <a:xfrm>
          <a:off x="0" y="4931090"/>
          <a:ext cx="11320711" cy="7160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Additional Equity Tools</a:t>
          </a:r>
          <a:r>
            <a:rPr lang="en-US" sz="1700" kern="1200"/>
            <a:t>: Who is most directly impacted? Who has been left out? How can they be directly engaged? How do our demands center race, class, and gender justice?</a:t>
          </a:r>
          <a:endParaRPr lang="en-US" sz="1700" kern="1200">
            <a:latin typeface="Euphemia"/>
          </a:endParaRPr>
        </a:p>
      </dsp:txBody>
      <dsp:txXfrm>
        <a:off x="34954" y="4966044"/>
        <a:ext cx="11250803" cy="6461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321068" y="323226"/>
          <a:ext cx="2140456" cy="1498319"/>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Euphemia"/>
            </a:rPr>
            <a:t>Mentor Coach</a:t>
          </a:r>
          <a:endParaRPr lang="en-US" sz="2000" kern="1200"/>
        </a:p>
      </dsp:txBody>
      <dsp:txXfrm rot="-5400000">
        <a:off x="1" y="751318"/>
        <a:ext cx="1498319" cy="642137"/>
      </dsp:txXfrm>
    </dsp:sp>
    <dsp:sp modelId="{EECC684F-A587-40BD-AA3D-01B6775F85A5}">
      <dsp:nvSpPr>
        <dsp:cNvPr id="0" name=""/>
        <dsp:cNvSpPr/>
      </dsp:nvSpPr>
      <dsp:spPr>
        <a:xfrm rot="5400000">
          <a:off x="4178552" y="-2678075"/>
          <a:ext cx="1391296" cy="6751763"/>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t>Mostly staff-based</a:t>
          </a:r>
        </a:p>
        <a:p>
          <a:pPr marL="114300" lvl="1" indent="-114300" algn="l" defTabSz="622300" rtl="0">
            <a:lnSpc>
              <a:spcPct val="90000"/>
            </a:lnSpc>
            <a:spcBef>
              <a:spcPct val="0"/>
            </a:spcBef>
            <a:spcAft>
              <a:spcPct val="15000"/>
            </a:spcAft>
            <a:buChar char="•"/>
          </a:pPr>
          <a:r>
            <a:rPr lang="en-US" sz="1400" kern="1200">
              <a:latin typeface="Euphemia"/>
            </a:rPr>
            <a:t>Monthly meetings with assigned Campaign Coaches and whole network</a:t>
          </a:r>
          <a:endParaRPr lang="en-US" sz="1400" kern="1200"/>
        </a:p>
        <a:p>
          <a:pPr marL="114300" lvl="1" indent="-114300" algn="l" defTabSz="622300" rtl="0">
            <a:lnSpc>
              <a:spcPct val="90000"/>
            </a:lnSpc>
            <a:spcBef>
              <a:spcPct val="0"/>
            </a:spcBef>
            <a:spcAft>
              <a:spcPct val="15000"/>
            </a:spcAft>
            <a:buChar char="•"/>
          </a:pPr>
          <a:r>
            <a:rPr lang="en-US" sz="1400" kern="1200">
              <a:latin typeface="Euphemia"/>
            </a:rPr>
            <a:t>Support Campaign Coaches problem solving and thought partnership</a:t>
          </a:r>
        </a:p>
      </dsp:txBody>
      <dsp:txXfrm rot="-5400000">
        <a:off x="1498319" y="70075"/>
        <a:ext cx="6683846" cy="1255462"/>
      </dsp:txXfrm>
    </dsp:sp>
    <dsp:sp modelId="{CA4509E2-DB9B-4FB6-8839-1A81E43B4837}">
      <dsp:nvSpPr>
        <dsp:cNvPr id="0" name=""/>
        <dsp:cNvSpPr/>
      </dsp:nvSpPr>
      <dsp:spPr>
        <a:xfrm rot="5400000">
          <a:off x="-321068" y="2274050"/>
          <a:ext cx="2140456" cy="1498319"/>
        </a:xfrm>
        <a:prstGeom prst="chevron">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Euphemia"/>
            </a:rPr>
            <a:t>Campaign Coach</a:t>
          </a:r>
          <a:endParaRPr lang="en-US" sz="2000" kern="1200"/>
        </a:p>
      </dsp:txBody>
      <dsp:txXfrm rot="-5400000">
        <a:off x="1" y="2702142"/>
        <a:ext cx="1498319" cy="642137"/>
      </dsp:txXfrm>
    </dsp:sp>
    <dsp:sp modelId="{EEA5BD63-6B63-44E9-A0ED-F32C25095090}">
      <dsp:nvSpPr>
        <dsp:cNvPr id="0" name=""/>
        <dsp:cNvSpPr/>
      </dsp:nvSpPr>
      <dsp:spPr>
        <a:xfrm rot="5400000">
          <a:off x="4178552" y="-727251"/>
          <a:ext cx="1391296" cy="6751763"/>
        </a:xfrm>
        <a:prstGeom prst="round2SameRect">
          <a:avLst/>
        </a:prstGeom>
        <a:solidFill>
          <a:schemeClr val="lt1">
            <a:alpha val="90000"/>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t>Holds coaching calls, documents progress</a:t>
          </a:r>
        </a:p>
        <a:p>
          <a:pPr marL="114300" lvl="1" indent="-114300" algn="l" defTabSz="622300" rtl="0">
            <a:lnSpc>
              <a:spcPct val="90000"/>
            </a:lnSpc>
            <a:spcBef>
              <a:spcPct val="0"/>
            </a:spcBef>
            <a:spcAft>
              <a:spcPct val="15000"/>
            </a:spcAft>
            <a:buChar char="•"/>
          </a:pPr>
          <a:r>
            <a:rPr lang="en-US" sz="1400" kern="1200"/>
            <a:t>Coaches 1–2 local teams</a:t>
          </a:r>
          <a:endParaRPr lang="en-US" sz="1400" kern="1200">
            <a:latin typeface="Euphemia"/>
          </a:endParaRPr>
        </a:p>
        <a:p>
          <a:pPr marL="114300" lvl="1" indent="-114300" algn="l" defTabSz="622300" rtl="0">
            <a:lnSpc>
              <a:spcPct val="90000"/>
            </a:lnSpc>
            <a:spcBef>
              <a:spcPct val="0"/>
            </a:spcBef>
            <a:spcAft>
              <a:spcPct val="15000"/>
            </a:spcAft>
            <a:buChar char="•"/>
          </a:pPr>
          <a:r>
            <a:rPr lang="en-US" sz="1400" kern="1200"/>
            <a:t>Engages in peer </a:t>
          </a:r>
          <a:r>
            <a:rPr lang="en-US" sz="1400" kern="1200">
              <a:latin typeface="Euphemia"/>
            </a:rPr>
            <a:t>problem solving and coaching</a:t>
          </a:r>
        </a:p>
      </dsp:txBody>
      <dsp:txXfrm rot="-5400000">
        <a:off x="1498319" y="2020899"/>
        <a:ext cx="6683846" cy="1255462"/>
      </dsp:txXfrm>
    </dsp:sp>
    <dsp:sp modelId="{E8E35340-065F-4C73-B983-9BCB0D51BC0B}">
      <dsp:nvSpPr>
        <dsp:cNvPr id="0" name=""/>
        <dsp:cNvSpPr/>
      </dsp:nvSpPr>
      <dsp:spPr>
        <a:xfrm rot="5400000">
          <a:off x="-321068" y="4224873"/>
          <a:ext cx="2140456" cy="1498319"/>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Euphemia"/>
            </a:rPr>
            <a:t>Team Lead</a:t>
          </a:r>
          <a:endParaRPr lang="en-US" sz="2000" kern="1200"/>
        </a:p>
      </dsp:txBody>
      <dsp:txXfrm rot="-5400000">
        <a:off x="1" y="4652965"/>
        <a:ext cx="1498319" cy="642137"/>
      </dsp:txXfrm>
    </dsp:sp>
    <dsp:sp modelId="{CE7ED297-AE72-4C37-A2CE-90A0E6CA2709}">
      <dsp:nvSpPr>
        <dsp:cNvPr id="0" name=""/>
        <dsp:cNvSpPr/>
      </dsp:nvSpPr>
      <dsp:spPr>
        <a:xfrm rot="5400000">
          <a:off x="4178552" y="1223571"/>
          <a:ext cx="1391296" cy="6751763"/>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t>Coordinates team </a:t>
          </a:r>
          <a:r>
            <a:rPr lang="en-US" sz="1400" kern="1200">
              <a:latin typeface="Euphemia"/>
            </a:rPr>
            <a:t>operations</a:t>
          </a:r>
        </a:p>
        <a:p>
          <a:pPr marL="114300" lvl="1" indent="-114300" algn="l" defTabSz="622300">
            <a:lnSpc>
              <a:spcPct val="90000"/>
            </a:lnSpc>
            <a:spcBef>
              <a:spcPct val="0"/>
            </a:spcBef>
            <a:spcAft>
              <a:spcPct val="15000"/>
            </a:spcAft>
            <a:buChar char="•"/>
          </a:pPr>
          <a:r>
            <a:rPr lang="en-US" sz="1400" kern="1200">
              <a:latin typeface="Euphemia"/>
            </a:rPr>
            <a:t>Clarifies</a:t>
          </a:r>
          <a:r>
            <a:rPr lang="en-US" sz="1400" kern="1200"/>
            <a:t> team membership and purpose</a:t>
          </a:r>
        </a:p>
        <a:p>
          <a:pPr marL="114300" lvl="1" indent="-114300" algn="l" defTabSz="622300">
            <a:lnSpc>
              <a:spcPct val="90000"/>
            </a:lnSpc>
            <a:spcBef>
              <a:spcPct val="0"/>
            </a:spcBef>
            <a:spcAft>
              <a:spcPct val="15000"/>
            </a:spcAft>
            <a:buChar char="•"/>
          </a:pPr>
          <a:r>
            <a:rPr lang="en-US" sz="1400" kern="1200"/>
            <a:t>Upholds team norms and </a:t>
          </a:r>
          <a:r>
            <a:rPr lang="en-US" sz="1400" kern="1200">
              <a:latin typeface="Euphemia"/>
            </a:rPr>
            <a:t>shared</a:t>
          </a:r>
          <a:r>
            <a:rPr lang="en-US" sz="1400" kern="1200"/>
            <a:t> commitments</a:t>
          </a:r>
        </a:p>
        <a:p>
          <a:pPr marL="114300" lvl="1" indent="-114300" algn="l" defTabSz="622300">
            <a:lnSpc>
              <a:spcPct val="90000"/>
            </a:lnSpc>
            <a:spcBef>
              <a:spcPct val="0"/>
            </a:spcBef>
            <a:spcAft>
              <a:spcPct val="15000"/>
            </a:spcAft>
            <a:buChar char="•"/>
          </a:pPr>
          <a:r>
            <a:rPr lang="en-US" sz="1400" kern="1200"/>
            <a:t>Organizes regular meetings and roles</a:t>
          </a:r>
        </a:p>
        <a:p>
          <a:pPr marL="114300" lvl="1" indent="-114300" algn="l" defTabSz="622300" rtl="0">
            <a:lnSpc>
              <a:spcPct val="90000"/>
            </a:lnSpc>
            <a:spcBef>
              <a:spcPct val="0"/>
            </a:spcBef>
            <a:spcAft>
              <a:spcPct val="15000"/>
            </a:spcAft>
            <a:buChar char="•"/>
          </a:pPr>
          <a:r>
            <a:rPr lang="en-US" sz="1400" kern="1200"/>
            <a:t>Focus on output, </a:t>
          </a:r>
          <a:r>
            <a:rPr lang="en-US" sz="1400" kern="1200">
              <a:latin typeface="Euphemia"/>
            </a:rPr>
            <a:t>capacity building</a:t>
          </a:r>
          <a:r>
            <a:rPr lang="en-US" sz="1400" kern="1200"/>
            <a:t>, and leadership </a:t>
          </a:r>
          <a:r>
            <a:rPr lang="en-US" sz="1400" kern="1200">
              <a:latin typeface="Euphemia"/>
            </a:rPr>
            <a:t>development</a:t>
          </a:r>
          <a:endParaRPr lang="en-US" sz="1400" kern="1200"/>
        </a:p>
      </dsp:txBody>
      <dsp:txXfrm rot="-5400000">
        <a:off x="1498319" y="3971722"/>
        <a:ext cx="6683846" cy="12554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6" y="1826242"/>
          <a:ext cx="2916014" cy="174960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00" y="1877486"/>
        <a:ext cx="2813526" cy="1647120"/>
      </dsp:txXfrm>
    </dsp:sp>
    <dsp:sp modelId="{292648A1-234E-4024-9A3B-15177588BA35}">
      <dsp:nvSpPr>
        <dsp:cNvPr id="0" name=""/>
        <dsp:cNvSpPr/>
      </dsp:nvSpPr>
      <dsp:spPr>
        <a:xfrm>
          <a:off x="3217371" y="2339461"/>
          <a:ext cx="618195" cy="7231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7371" y="2484095"/>
        <a:ext cx="432737" cy="433903"/>
      </dsp:txXfrm>
    </dsp:sp>
    <dsp:sp modelId="{AD880890-F770-4BE0-B3D8-72C6D5FF16B4}">
      <dsp:nvSpPr>
        <dsp:cNvPr id="0" name=""/>
        <dsp:cNvSpPr/>
      </dsp:nvSpPr>
      <dsp:spPr>
        <a:xfrm>
          <a:off x="4092176" y="1826242"/>
          <a:ext cx="2916014" cy="174960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3420" y="1877486"/>
        <a:ext cx="2813526" cy="1647120"/>
      </dsp:txXfrm>
    </dsp:sp>
    <dsp:sp modelId="{BE592270-10C1-4564-9597-3964569DD014}">
      <dsp:nvSpPr>
        <dsp:cNvPr id="0" name=""/>
        <dsp:cNvSpPr/>
      </dsp:nvSpPr>
      <dsp:spPr>
        <a:xfrm>
          <a:off x="7299792" y="2339461"/>
          <a:ext cx="618195" cy="7231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299792" y="2484095"/>
        <a:ext cx="432737" cy="433903"/>
      </dsp:txXfrm>
    </dsp:sp>
    <dsp:sp modelId="{015B3905-68E4-4F99-9686-125498F6C741}">
      <dsp:nvSpPr>
        <dsp:cNvPr id="0" name=""/>
        <dsp:cNvSpPr/>
      </dsp:nvSpPr>
      <dsp:spPr>
        <a:xfrm>
          <a:off x="8174596" y="1826242"/>
          <a:ext cx="2916014" cy="174960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5840" y="1877486"/>
        <a:ext cx="2813526" cy="1647120"/>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6/21/2025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3324646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3941218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650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106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6236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387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5020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CAMPAIGN LAB? </a:t>
            </a:r>
          </a:p>
          <a:p>
            <a:endParaRPr lang="en-US">
              <a:ea typeface="Calibri"/>
              <a:cs typeface="Calibri"/>
            </a:endParaRPr>
          </a:p>
          <a:p>
            <a:r>
              <a:rPr lang="en-US">
                <a:ea typeface="Calibri"/>
                <a:cs typeface="Calibri"/>
              </a:rPr>
              <a:t>Context on this moment and what’s needed from our union. Helpful narrative context for us internally:</a:t>
            </a:r>
          </a:p>
          <a:p>
            <a:r>
              <a:rPr lang="en-US">
                <a:solidFill>
                  <a:srgbClr val="0C1115"/>
                </a:solidFill>
              </a:rPr>
              <a:t>"Almost all strategic narratives demand change from the organization and/or the broader world. Establishing a sense of urgency for the change required, by authentically setting out the current reality of where the organization is and the challenges it faces. This current reality also provides the dramatic tension the narrative needs in order to capture its audience’s attention. Don’t restrict the narrative to just good news,</a:t>
            </a:r>
            <a:endParaRPr lang="en-US">
              <a:solidFill>
                <a:srgbClr val="000000"/>
              </a:solidFill>
              <a:ea typeface="Calibri" panose="020F0502020204030204"/>
              <a:cs typeface="Calibri" panose="020F0502020204030204"/>
            </a:endParaRPr>
          </a:p>
          <a:p>
            <a:endParaRPr lang="en-US">
              <a:solidFill>
                <a:srgbClr val="0C1115"/>
              </a:solidFill>
              <a:ea typeface="Calibri"/>
              <a:cs typeface="Calibri"/>
            </a:endParaRPr>
          </a:p>
          <a:p>
            <a:r>
              <a:rPr lang="en-US">
                <a:solidFill>
                  <a:srgbClr val="0C1115"/>
                </a:solidFill>
              </a:rPr>
              <a:t>A good strategic narrative should link together why the organization is – or needs to go – on a journey, what the direction and destination of that journey is, and how it is going to get there. </a:t>
            </a:r>
            <a:endParaRPr lang="en-US"/>
          </a:p>
        </p:txBody>
      </p:sp>
      <p:sp>
        <p:nvSpPr>
          <p:cNvPr id="4" name="Slide Number Placeholder 3"/>
          <p:cNvSpPr>
            <a:spLocks noGrp="1"/>
          </p:cNvSpPr>
          <p:nvPr>
            <p:ph type="sldNum" sz="quarter" idx="5"/>
          </p:nvPr>
        </p:nvSpPr>
        <p:spPr/>
        <p:txBody>
          <a:bodyPr/>
          <a:lstStyle/>
          <a:p>
            <a:fld id="{7EC94A4B-3FE1-49B6-AD54-AF85A9DD2398}" type="slidenum">
              <a:rPr lang="en-US"/>
              <a:t>29</a:t>
            </a:fld>
            <a:endParaRPr lang="en-US"/>
          </a:p>
        </p:txBody>
      </p:sp>
    </p:spTree>
    <p:extLst>
      <p:ext uri="{BB962C8B-B14F-4D97-AF65-F5344CB8AC3E}">
        <p14:creationId xmlns:p14="http://schemas.microsoft.com/office/powerpoint/2010/main" val="230727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30</a:t>
            </a:fld>
            <a:endParaRPr lang="en-US"/>
          </a:p>
        </p:txBody>
      </p:sp>
    </p:spTree>
    <p:extLst>
      <p:ext uri="{BB962C8B-B14F-4D97-AF65-F5344CB8AC3E}">
        <p14:creationId xmlns:p14="http://schemas.microsoft.com/office/powerpoint/2010/main" val="2511077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Campaign Lab has growing capacity and vision for what we can build together.</a:t>
            </a:r>
          </a:p>
          <a:p>
            <a:endParaRPr lang="en-US">
              <a:ea typeface="Calibri"/>
              <a:cs typeface="Calibri"/>
            </a:endParaRPr>
          </a:p>
          <a:p>
            <a:r>
              <a:rPr lang="en-US">
                <a:ea typeface="Calibri"/>
                <a:cs typeface="Calibri"/>
              </a:rPr>
              <a:t>Two butcher paper: for each question, different colored post it. Ask ppl to write down and put their name on it.</a:t>
            </a:r>
          </a:p>
          <a:p>
            <a:r>
              <a:rPr lang="en-US">
                <a:ea typeface="Calibri"/>
                <a:cs typeface="Calibri"/>
              </a:rPr>
              <a:t>Facilitators group </a:t>
            </a:r>
            <a:r>
              <a:rPr lang="en-US" err="1">
                <a:ea typeface="Calibri"/>
                <a:cs typeface="Calibri"/>
              </a:rPr>
              <a:t>post-its</a:t>
            </a:r>
            <a:r>
              <a:rPr lang="en-US">
                <a:ea typeface="Calibri"/>
                <a:cs typeface="Calibri"/>
              </a:rPr>
              <a:t> by themes. We discuss themes and cohort opportunities as group</a:t>
            </a:r>
          </a:p>
          <a:p>
            <a:pPr marL="171450" indent="-171450">
              <a:buFont typeface="Arial"/>
              <a:buChar char="•"/>
            </a:pPr>
            <a:r>
              <a:rPr lang="en-US"/>
              <a:t>What are the organizing, campaign or advocacy skills, vision, commitment and/or experience you bring with you to </a:t>
            </a:r>
            <a:r>
              <a:rPr lang="en-US" err="1"/>
              <a:t>CampaignLab</a:t>
            </a:r>
            <a:r>
              <a:rPr lang="en-US"/>
              <a:t> that you feel you could teach others?</a:t>
            </a:r>
            <a:endParaRPr lang="en-US">
              <a:ea typeface="Calibri"/>
              <a:cs typeface="Calibri"/>
            </a:endParaRPr>
          </a:p>
          <a:p>
            <a:endParaRPr lang="en-US">
              <a:ea typeface="Calibri"/>
              <a:cs typeface="Calibri"/>
            </a:endParaRPr>
          </a:p>
          <a:p>
            <a:pPr marL="171450" indent="-171450">
              <a:lnSpc>
                <a:spcPct val="90000"/>
              </a:lnSpc>
              <a:spcBef>
                <a:spcPts val="1000"/>
              </a:spcBef>
              <a:buFont typeface="Arial"/>
              <a:buChar char="•"/>
            </a:pPr>
            <a:r>
              <a:rPr lang="en-US"/>
              <a:t>Networking through Campaign Lab:</a:t>
            </a:r>
            <a:endParaRPr lang="en-US">
              <a:ea typeface="Calibri"/>
              <a:cs typeface="Calibri"/>
            </a:endParaRPr>
          </a:p>
          <a:p>
            <a:pPr>
              <a:lnSpc>
                <a:spcPct val="90000"/>
              </a:lnSpc>
              <a:spcBef>
                <a:spcPts val="1000"/>
              </a:spcBef>
            </a:pPr>
            <a:r>
              <a:rPr lang="en-US"/>
              <a:t>  What people do you want to connect with, learn from and organize with?</a:t>
            </a:r>
            <a:r>
              <a:rPr lang="en-US">
                <a:ea typeface="Calibri"/>
                <a:cs typeface="Calibri"/>
              </a:rPr>
              <a:t> We don't mean names – but rather types of folks. Could be people from the south, folks doing school board elections, people who want to figure out a kind of strategy – like protecting LGBTQ or immigrant students – or how to prepare for a strike?</a:t>
            </a:r>
          </a:p>
        </p:txBody>
      </p:sp>
      <p:sp>
        <p:nvSpPr>
          <p:cNvPr id="4" name="Slide Number Placeholder 3"/>
          <p:cNvSpPr>
            <a:spLocks noGrp="1"/>
          </p:cNvSpPr>
          <p:nvPr>
            <p:ph type="sldNum" sz="quarter" idx="5"/>
          </p:nvPr>
        </p:nvSpPr>
        <p:spPr/>
        <p:txBody>
          <a:bodyPr/>
          <a:lstStyle/>
          <a:p>
            <a:fld id="{7EC94A4B-3FE1-49B6-AD54-AF85A9DD2398}" type="slidenum">
              <a:rPr lang="en-US"/>
              <a:t>31</a:t>
            </a:fld>
            <a:endParaRPr lang="en-US"/>
          </a:p>
        </p:txBody>
      </p:sp>
    </p:spTree>
    <p:extLst>
      <p:ext uri="{BB962C8B-B14F-4D97-AF65-F5344CB8AC3E}">
        <p14:creationId xmlns:p14="http://schemas.microsoft.com/office/powerpoint/2010/main" val="1584799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70915" lvl="1" indent="-285115">
              <a:lnSpc>
                <a:spcPct val="90000"/>
              </a:lnSpc>
              <a:spcBef>
                <a:spcPts val="600"/>
              </a:spcBef>
              <a:buFont typeface="Arial,Sans-Serif"/>
              <a:buChar char="•"/>
            </a:pPr>
            <a:r>
              <a:rPr lang="en-US" b="1">
                <a:solidFill>
                  <a:srgbClr val="465562"/>
                </a:solidFill>
              </a:rPr>
              <a:t>Organizing Leadership + Membership</a:t>
            </a:r>
            <a:endParaRPr lang="en-US">
              <a:solidFill>
                <a:srgbClr val="465562"/>
              </a:solidFill>
            </a:endParaRPr>
          </a:p>
          <a:p>
            <a:pPr marL="612140" lvl="1">
              <a:lnSpc>
                <a:spcPct val="90000"/>
              </a:lnSpc>
              <a:spcBef>
                <a:spcPts val="600"/>
              </a:spcBef>
            </a:pPr>
            <a:endParaRPr lang="en-US">
              <a:solidFill>
                <a:srgbClr val="465562"/>
              </a:solidFill>
            </a:endParaRPr>
          </a:p>
          <a:p>
            <a:pPr marL="970915" lvl="1" indent="-285115">
              <a:lnSpc>
                <a:spcPct val="90000"/>
              </a:lnSpc>
              <a:spcBef>
                <a:spcPts val="600"/>
              </a:spcBef>
              <a:buFont typeface="Arial,Sans-Serif"/>
              <a:buChar char="•"/>
            </a:pPr>
            <a:r>
              <a:rPr lang="en-US" b="1">
                <a:solidFill>
                  <a:srgbClr val="465562"/>
                </a:solidFill>
              </a:rPr>
              <a:t>How we win change? Strikes, Direct Action, Contracts, School Boards, Budgets, Local Elections, Ballot Measures, Legislation</a:t>
            </a:r>
            <a:endParaRPr lang="en-US">
              <a:solidFill>
                <a:srgbClr val="465562"/>
              </a:solidFill>
            </a:endParaRPr>
          </a:p>
          <a:p>
            <a:pPr marL="612140" lvl="1">
              <a:lnSpc>
                <a:spcPct val="90000"/>
              </a:lnSpc>
              <a:spcBef>
                <a:spcPts val="600"/>
              </a:spcBef>
            </a:pPr>
            <a:endParaRPr lang="en-US">
              <a:solidFill>
                <a:srgbClr val="465562"/>
              </a:solidFill>
            </a:endParaRPr>
          </a:p>
          <a:p>
            <a:pPr marL="970915" lvl="1" indent="-285115">
              <a:lnSpc>
                <a:spcPct val="90000"/>
              </a:lnSpc>
              <a:spcBef>
                <a:spcPts val="600"/>
              </a:spcBef>
              <a:buFont typeface="Arial,Sans-Serif"/>
              <a:buChar char="•"/>
            </a:pPr>
            <a:r>
              <a:rPr lang="en-US" b="1">
                <a:solidFill>
                  <a:srgbClr val="465562"/>
                </a:solidFill>
              </a:rPr>
              <a:t>Issue we are fighting on: </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Improving Wages and Working Conditions</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Stopping public funds for private schools</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Stopping school closures</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Fighting racial discrimination </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Protecting culturally inclusive and responsible education</a:t>
            </a:r>
            <a:endParaRPr lang="en-US">
              <a:solidFill>
                <a:srgbClr val="465562"/>
              </a:solidFill>
            </a:endParaRPr>
          </a:p>
          <a:p>
            <a:pPr marL="1428115" lvl="2" indent="-171450">
              <a:lnSpc>
                <a:spcPct val="90000"/>
              </a:lnSpc>
              <a:spcBef>
                <a:spcPts val="600"/>
              </a:spcBef>
              <a:buFont typeface="Wingdings,Sans-Serif"/>
              <a:buChar char="§"/>
            </a:pPr>
            <a:r>
              <a:rPr lang="en-US" b="1">
                <a:solidFill>
                  <a:srgbClr val="465562"/>
                </a:solidFill>
              </a:rPr>
              <a:t>Protecting immigrant and LGBTQ students</a:t>
            </a:r>
            <a:endParaRPr lang="en-US">
              <a:solidFill>
                <a:srgbClr val="465562"/>
              </a:solidFill>
            </a:endParaRPr>
          </a:p>
          <a:p>
            <a:pPr marL="1428115" lvl="2" indent="-171450">
              <a:lnSpc>
                <a:spcPct val="90000"/>
              </a:lnSpc>
              <a:spcBef>
                <a:spcPts val="600"/>
              </a:spcBef>
              <a:buFont typeface="Wingdings,Sans-Serif"/>
              <a:buChar char="§"/>
            </a:pPr>
            <a:endParaRPr lang="en-US">
              <a:solidFill>
                <a:srgbClr val="465562"/>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EC94A4B-3FE1-49B6-AD54-AF85A9DD2398}" type="slidenum">
              <a:rPr lang="en-US"/>
              <a:t>32</a:t>
            </a:fld>
            <a:endParaRPr lang="en-US"/>
          </a:p>
        </p:txBody>
      </p:sp>
    </p:spTree>
    <p:extLst>
      <p:ext uri="{BB962C8B-B14F-4D97-AF65-F5344CB8AC3E}">
        <p14:creationId xmlns:p14="http://schemas.microsoft.com/office/powerpoint/2010/main" val="2299994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extLst>
      <p:ext uri="{BB962C8B-B14F-4D97-AF65-F5344CB8AC3E}">
        <p14:creationId xmlns:p14="http://schemas.microsoft.com/office/powerpoint/2010/main" val="3467618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8619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3763808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1723014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extLst>
      <p:ext uri="{BB962C8B-B14F-4D97-AF65-F5344CB8AC3E}">
        <p14:creationId xmlns:p14="http://schemas.microsoft.com/office/powerpoint/2010/main" val="2088182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54</a:t>
            </a:fld>
            <a:endParaRPr/>
          </a:p>
        </p:txBody>
      </p:sp>
    </p:spTree>
    <p:extLst>
      <p:ext uri="{BB962C8B-B14F-4D97-AF65-F5344CB8AC3E}">
        <p14:creationId xmlns:p14="http://schemas.microsoft.com/office/powerpoint/2010/main" val="1188043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e2d5c276c5_0_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e2d5c276c5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When looking at effective teams, we should be paying attention to the </a:t>
            </a:r>
            <a:r>
              <a:rPr lang="en" sz="1500" b="1">
                <a:solidFill>
                  <a:schemeClr val="dk1"/>
                </a:solidFill>
              </a:rPr>
              <a:t>conditions </a:t>
            </a:r>
            <a:r>
              <a:rPr lang="en" sz="1500">
                <a:solidFill>
                  <a:schemeClr val="dk1"/>
                </a:solidFill>
              </a:rPr>
              <a:t>that make a great team, the </a:t>
            </a:r>
            <a:r>
              <a:rPr lang="en" sz="1500" b="1">
                <a:solidFill>
                  <a:schemeClr val="dk1"/>
                </a:solidFill>
              </a:rPr>
              <a:t>steps</a:t>
            </a:r>
            <a:r>
              <a:rPr lang="en" sz="1500">
                <a:solidFill>
                  <a:schemeClr val="dk1"/>
                </a:solidFill>
              </a:rPr>
              <a:t> to get there, and the </a:t>
            </a:r>
            <a:r>
              <a:rPr lang="en" sz="1500" b="1">
                <a:solidFill>
                  <a:schemeClr val="dk1"/>
                </a:solidFill>
              </a:rPr>
              <a:t>measures</a:t>
            </a:r>
            <a:r>
              <a:rPr lang="en" sz="1500">
                <a:solidFill>
                  <a:schemeClr val="dk1"/>
                </a:solidFill>
              </a:rPr>
              <a:t> that help us know we got there </a:t>
            </a:r>
            <a:r>
              <a:rPr lang="en" sz="1500">
                <a:solidFill>
                  <a:srgbClr val="FF0000"/>
                </a:solidFill>
              </a:rPr>
              <a:t>(30 sec)</a:t>
            </a:r>
            <a:endParaRPr sz="1500">
              <a:solidFill>
                <a:srgbClr val="FF0000"/>
              </a:solidFill>
            </a:endParaRPr>
          </a:p>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There is some research around this. Richard Hackman, Marshall Ganz, Ruth Wageman, out of Harvard University studied teams throughout the world, governments, sports, the military and their research is the basis for some of this thinking. </a:t>
            </a:r>
            <a:r>
              <a:rPr lang="en" sz="1500" b="1">
                <a:solidFill>
                  <a:schemeClr val="dk1"/>
                </a:solidFill>
              </a:rPr>
              <a:t>Purpose assigned</a:t>
            </a:r>
            <a:r>
              <a:rPr lang="en" sz="1500">
                <a:solidFill>
                  <a:schemeClr val="dk1"/>
                </a:solidFill>
              </a:rPr>
              <a:t> vs. </a:t>
            </a:r>
            <a:r>
              <a:rPr lang="en" sz="1500" b="1">
                <a:solidFill>
                  <a:schemeClr val="dk1"/>
                </a:solidFill>
              </a:rPr>
              <a:t>Purpose developed collectively</a:t>
            </a:r>
            <a:endParaRPr sz="1500" b="1">
              <a:solidFill>
                <a:schemeClr val="dk1"/>
              </a:solidFill>
            </a:endParaRPr>
          </a:p>
          <a:p>
            <a:pPr marL="0" lvl="0" indent="0" algn="l" rtl="0">
              <a:spcBef>
                <a:spcPts val="0"/>
              </a:spcBef>
              <a:spcAft>
                <a:spcPts val="0"/>
              </a:spcAft>
              <a:buClr>
                <a:schemeClr val="dk1"/>
              </a:buClr>
              <a:buFont typeface="Arial"/>
              <a:buNone/>
            </a:pPr>
            <a:r>
              <a:rPr lang="en" sz="1500">
                <a:solidFill>
                  <a:schemeClr val="dk1"/>
                </a:solidFill>
              </a:rPr>
              <a:t>Let’s start with the measures of an effective team</a:t>
            </a:r>
            <a:endParaRPr sz="1500">
              <a:solidFill>
                <a:schemeClr val="dk1"/>
              </a:solidFill>
            </a:endParaRPr>
          </a:p>
          <a:p>
            <a:pPr marL="0" lvl="0" indent="0" algn="l" rtl="0">
              <a:spcBef>
                <a:spcPts val="0"/>
              </a:spcBef>
              <a:spcAft>
                <a:spcPts val="0"/>
              </a:spcAft>
              <a:buClr>
                <a:schemeClr val="dk1"/>
              </a:buClr>
              <a:buFont typeface="Arial"/>
              <a:buNone/>
            </a:pPr>
            <a:endParaRPr sz="1500">
              <a:solidFill>
                <a:schemeClr val="dk1"/>
              </a:solidFill>
            </a:endParaRPr>
          </a:p>
          <a:p>
            <a:pPr marL="0" lvl="0" indent="0" algn="l" rtl="0">
              <a:spcBef>
                <a:spcPts val="0"/>
              </a:spcBef>
              <a:spcAft>
                <a:spcPts val="0"/>
              </a:spcAft>
              <a:buNone/>
            </a:pPr>
            <a:r>
              <a:rPr lang="en" sz="1500" b="1">
                <a:solidFill>
                  <a:schemeClr val="dk1"/>
                </a:solidFill>
              </a:rPr>
              <a:t>This work was done with Cabin Crews in airplanes (where they had been problems with crashes and miscommunications), Symphony Orchestras (where they were frustrated, being cogs in a wheel; Orpheus Orchestra where there’s no conductor, all led by leadership teams)</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MEASURES</a:t>
            </a:r>
            <a:endParaRPr sz="1500" b="1">
              <a:solidFill>
                <a:schemeClr val="dk1"/>
              </a:solidFill>
            </a:endParaRPr>
          </a:p>
          <a:p>
            <a:pPr marL="457200" lvl="0" indent="-298450" algn="l" rtl="0">
              <a:spcBef>
                <a:spcPts val="0"/>
              </a:spcBef>
              <a:spcAft>
                <a:spcPts val="0"/>
              </a:spcAft>
              <a:buClr>
                <a:schemeClr val="dk1"/>
              </a:buClr>
              <a:buSzPts val="1100"/>
              <a:buAutoNum type="arabicPeriod"/>
            </a:pPr>
            <a:r>
              <a:rPr lang="en" sz="1500" b="1">
                <a:solidFill>
                  <a:schemeClr val="dk1"/>
                </a:solidFill>
              </a:rPr>
              <a:t>GOALS</a:t>
            </a:r>
            <a:r>
              <a:rPr lang="en" sz="1500">
                <a:solidFill>
                  <a:schemeClr val="dk1"/>
                </a:solidFill>
              </a:rPr>
              <a:t>: </a:t>
            </a:r>
            <a:r>
              <a:rPr lang="en" sz="1590">
                <a:solidFill>
                  <a:schemeClr val="dk1"/>
                </a:solidFill>
              </a:rPr>
              <a:t>A good team </a:t>
            </a:r>
            <a:r>
              <a:rPr lang="en" sz="1590" b="1">
                <a:solidFill>
                  <a:schemeClr val="dk1"/>
                </a:solidFill>
              </a:rPr>
              <a:t>has goals</a:t>
            </a:r>
            <a:r>
              <a:rPr lang="en" sz="1590">
                <a:solidFill>
                  <a:schemeClr val="dk1"/>
                </a:solidFill>
              </a:rPr>
              <a:t> AND </a:t>
            </a:r>
            <a:r>
              <a:rPr lang="en" sz="1590" b="1">
                <a:solidFill>
                  <a:schemeClr val="dk1"/>
                </a:solidFill>
              </a:rPr>
              <a:t>takes action</a:t>
            </a:r>
            <a:r>
              <a:rPr lang="en" sz="1590">
                <a:solidFill>
                  <a:schemeClr val="dk1"/>
                </a:solidFill>
              </a:rPr>
              <a:t> </a:t>
            </a:r>
            <a:r>
              <a:rPr lang="en" sz="1590" b="1">
                <a:solidFill>
                  <a:schemeClr val="dk1"/>
                </a:solidFill>
              </a:rPr>
              <a:t>together</a:t>
            </a:r>
            <a:r>
              <a:rPr lang="en" sz="1590">
                <a:solidFill>
                  <a:schemeClr val="dk1"/>
                </a:solidFill>
              </a:rPr>
              <a:t> to achieve the goal and effect the change they want to see. </a:t>
            </a:r>
            <a:endParaRPr sz="1590">
              <a:solidFill>
                <a:schemeClr val="dk1"/>
              </a:solidFill>
            </a:endParaRPr>
          </a:p>
          <a:p>
            <a:pPr marL="457200" lvl="0" indent="-298450" algn="l" rtl="0">
              <a:spcBef>
                <a:spcPts val="0"/>
              </a:spcBef>
              <a:spcAft>
                <a:spcPts val="0"/>
              </a:spcAft>
              <a:buClr>
                <a:schemeClr val="dk1"/>
              </a:buClr>
              <a:buSzPts val="1100"/>
              <a:buAutoNum type="arabicPeriod"/>
            </a:pPr>
            <a:r>
              <a:rPr lang="en" sz="1590" b="1">
                <a:solidFill>
                  <a:schemeClr val="dk1"/>
                </a:solidFill>
              </a:rPr>
              <a:t>CAPACITY</a:t>
            </a:r>
            <a:r>
              <a:rPr lang="en" sz="1590">
                <a:solidFill>
                  <a:schemeClr val="dk1"/>
                </a:solidFill>
              </a:rPr>
              <a:t>: </a:t>
            </a:r>
            <a:r>
              <a:rPr lang="en" sz="1690">
                <a:solidFill>
                  <a:schemeClr val="dk1"/>
                </a:solidFill>
              </a:rPr>
              <a:t>An effective team also </a:t>
            </a:r>
            <a:r>
              <a:rPr lang="en" sz="1690" b="1">
                <a:solidFill>
                  <a:schemeClr val="dk1"/>
                </a:solidFill>
              </a:rPr>
              <a:t>builds capacity</a:t>
            </a:r>
            <a:r>
              <a:rPr lang="en" sz="1690">
                <a:solidFill>
                  <a:schemeClr val="dk1"/>
                </a:solidFill>
              </a:rPr>
              <a:t>. Learns </a:t>
            </a:r>
            <a:r>
              <a:rPr lang="en" sz="1690" b="1">
                <a:solidFill>
                  <a:schemeClr val="dk1"/>
                </a:solidFill>
              </a:rPr>
              <a:t>how to work together </a:t>
            </a:r>
            <a:r>
              <a:rPr lang="en" sz="1690">
                <a:solidFill>
                  <a:schemeClr val="dk1"/>
                </a:solidFill>
              </a:rPr>
              <a:t>and how to </a:t>
            </a:r>
            <a:r>
              <a:rPr lang="en" sz="1690" b="1">
                <a:solidFill>
                  <a:schemeClr val="dk1"/>
                </a:solidFill>
              </a:rPr>
              <a:t>develop new leadership</a:t>
            </a:r>
            <a:r>
              <a:rPr lang="en" sz="1690">
                <a:solidFill>
                  <a:schemeClr val="dk1"/>
                </a:solidFill>
              </a:rPr>
              <a:t> to replace them when their gone.</a:t>
            </a:r>
            <a:endParaRPr sz="1590">
              <a:solidFill>
                <a:schemeClr val="dk1"/>
              </a:solidFill>
            </a:endParaRPr>
          </a:p>
          <a:p>
            <a:pPr marL="457200" lvl="0" indent="-329565" algn="l" rtl="0">
              <a:spcBef>
                <a:spcPts val="0"/>
              </a:spcBef>
              <a:spcAft>
                <a:spcPts val="0"/>
              </a:spcAft>
              <a:buClr>
                <a:schemeClr val="dk1"/>
              </a:buClr>
              <a:buSzPts val="1590"/>
              <a:buAutoNum type="arabicPeriod"/>
            </a:pPr>
            <a:r>
              <a:rPr lang="en" sz="1590" b="1">
                <a:solidFill>
                  <a:schemeClr val="dk1"/>
                </a:solidFill>
              </a:rPr>
              <a:t>LEARNING</a:t>
            </a:r>
            <a:r>
              <a:rPr lang="en" sz="1590">
                <a:solidFill>
                  <a:schemeClr val="dk1"/>
                </a:solidFill>
              </a:rPr>
              <a:t>: </a:t>
            </a:r>
            <a:r>
              <a:rPr lang="en" sz="1600">
                <a:solidFill>
                  <a:schemeClr val="dk1"/>
                </a:solidFill>
              </a:rPr>
              <a:t>Lastly, an effective team also includes a </a:t>
            </a:r>
            <a:r>
              <a:rPr lang="en" sz="1600" b="1">
                <a:solidFill>
                  <a:schemeClr val="dk1"/>
                </a:solidFill>
              </a:rPr>
              <a:t>learning component.</a:t>
            </a:r>
            <a:r>
              <a:rPr lang="en" sz="1600">
                <a:solidFill>
                  <a:schemeClr val="dk1"/>
                </a:solidFill>
              </a:rPr>
              <a:t> One way to know if your team is effective is if you </a:t>
            </a:r>
            <a:r>
              <a:rPr lang="en" sz="1600" b="1">
                <a:solidFill>
                  <a:schemeClr val="dk1"/>
                </a:solidFill>
              </a:rPr>
              <a:t>walk away with a new skill or perspective</a:t>
            </a:r>
            <a:r>
              <a:rPr lang="en" sz="1600">
                <a:solidFill>
                  <a:schemeClr val="dk1"/>
                </a:solidFill>
              </a:rPr>
              <a:t> on how to do the work.  </a:t>
            </a:r>
            <a:endParaRPr sz="1590">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CONDITIONS</a:t>
            </a:r>
            <a:endParaRPr sz="1500" b="1">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bounded. </a:t>
            </a:r>
            <a:r>
              <a:rPr lang="en" sz="1600">
                <a:solidFill>
                  <a:schemeClr val="dk1"/>
                </a:solidFill>
              </a:rPr>
              <a:t>You can </a:t>
            </a:r>
            <a:r>
              <a:rPr lang="en" sz="1600" b="1">
                <a:solidFill>
                  <a:schemeClr val="dk1"/>
                </a:solidFill>
              </a:rPr>
              <a:t>name the people</a:t>
            </a:r>
            <a:r>
              <a:rPr lang="en" sz="1600">
                <a:solidFill>
                  <a:schemeClr val="dk1"/>
                </a:solidFill>
              </a:rPr>
              <a:t> on it; they don’t come and go, whoever shows up doesn’t have the automatic right to participate in the team.  </a:t>
            </a:r>
            <a:endParaRPr sz="1600">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stable.</a:t>
            </a:r>
            <a:r>
              <a:rPr lang="en" sz="1600">
                <a:solidFill>
                  <a:schemeClr val="dk1"/>
                </a:solidFill>
              </a:rPr>
              <a:t> It meets regularly. It’s not a different, random group of people every time.  Membership of the team remains constant long enough that the team learns to work together better and better; each member is fully committed to be on the team and commits consistent time and effort to it. </a:t>
            </a:r>
            <a:endParaRPr sz="1600">
              <a:solidFill>
                <a:schemeClr val="dk1"/>
              </a:solidFill>
            </a:endParaRPr>
          </a:p>
          <a:p>
            <a:pPr marL="457200" lvl="0" indent="-298450" algn="just" rtl="0">
              <a:spcBef>
                <a:spcPts val="0"/>
              </a:spcBef>
              <a:spcAft>
                <a:spcPts val="0"/>
              </a:spcAft>
              <a:buClr>
                <a:schemeClr val="dk1"/>
              </a:buClr>
              <a:buSzPts val="1100"/>
              <a:buAutoNum type="arabicPeriod"/>
            </a:pPr>
            <a:r>
              <a:rPr lang="en" sz="1600" b="1">
                <a:solidFill>
                  <a:schemeClr val="dk1"/>
                </a:solidFill>
              </a:rPr>
              <a:t>Your team is interdependent.</a:t>
            </a:r>
            <a:r>
              <a:rPr lang="en" sz="1600">
                <a:solidFill>
                  <a:schemeClr val="dk1"/>
                </a:solidFill>
              </a:rPr>
              <a:t> As on an athletic team, a string quartet, or an airplane cabin crew, the contribution that each person makes is critical to the success of the whole. Team members have a vital interest in each other’s success, looking for ways to offer support. </a:t>
            </a:r>
            <a:r>
              <a:rPr lang="en" sz="1300">
                <a:solidFill>
                  <a:schemeClr val="dk1"/>
                </a:solidFill>
              </a:rPr>
              <a:t> </a:t>
            </a:r>
            <a:endParaRPr sz="1300">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0"/>
              </a:spcBef>
              <a:spcAft>
                <a:spcPts val="0"/>
              </a:spcAft>
              <a:buNone/>
            </a:pPr>
            <a:r>
              <a:rPr lang="en" sz="1600" b="1">
                <a:solidFill>
                  <a:schemeClr val="dk1"/>
                </a:solidFill>
              </a:rPr>
              <a:t>Finally, there are 3 Steps to reach these measures. </a:t>
            </a:r>
            <a:endParaRPr sz="1600" b="1">
              <a:solidFill>
                <a:schemeClr val="dk1"/>
              </a:solidFill>
            </a:endParaRPr>
          </a:p>
          <a:p>
            <a:pPr marL="0" lvl="0" indent="0" algn="l" rtl="0">
              <a:spcBef>
                <a:spcPts val="0"/>
              </a:spcBef>
              <a:spcAft>
                <a:spcPts val="0"/>
              </a:spcAft>
              <a:buNone/>
            </a:pP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Crafting a SHARED PURPOSE. </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Developing SHARED NORMS/COMMUNITY AGREEMENTS.</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And establishing INTERDEPENDENT ROLES.</a:t>
            </a:r>
            <a:endParaRPr sz="1300">
              <a:solidFill>
                <a:schemeClr val="dk1"/>
              </a:solidFill>
            </a:endParaRPr>
          </a:p>
        </p:txBody>
      </p:sp>
    </p:spTree>
    <p:extLst>
      <p:ext uri="{BB962C8B-B14F-4D97-AF65-F5344CB8AC3E}">
        <p14:creationId xmlns:p14="http://schemas.microsoft.com/office/powerpoint/2010/main" val="2615429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2e2d5c276c5_0_2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2e2d5c276c5_0_2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964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e2d5c276c5_0_20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2e2d5c276c5_0_20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first step is developing a shared purpose.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b="1">
                <a:solidFill>
                  <a:schemeClr val="dk1"/>
                </a:solidFill>
              </a:rPr>
              <a:t>How many of you have had an experience trying to create a purpose statement for a team or organization you’ve been a part of?</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Was that like a walk in the park?</a:t>
            </a:r>
            <a:r>
              <a:rPr lang="en" sz="1500">
                <a:solidFill>
                  <a:schemeClr val="dk1"/>
                </a:solidFill>
              </a:rPr>
              <a:t> No. Once you got there, did it give your team clarity about the goals you were working towards? </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a:solidFill>
                  <a:schemeClr val="dk1"/>
                </a:solidFill>
              </a:rPr>
              <a:t>So definitely worthwhile. In breakouts, you’ll have a chance to try this out. We’ll develop a statement using the What, How, and Who. Focusing on the shared purpose – why we’re together  doing the work, how we want to achieve that purpose together, and who our people are.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Purpose is an interaction between these three things</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Who</a:t>
            </a:r>
            <a:r>
              <a:rPr lang="en" sz="1500">
                <a:solidFill>
                  <a:schemeClr val="dk1"/>
                </a:solidFill>
              </a:rPr>
              <a:t> – Who are we engaging to do this work with? How can we be specific in naming our people?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What — what is our north star? </a:t>
            </a:r>
            <a:r>
              <a:rPr lang="en" sz="1500">
                <a:solidFill>
                  <a:schemeClr val="dk1"/>
                </a:solidFill>
              </a:rPr>
              <a:t>What broadly must occur in our world for it to look a little more like what we want? What part of that work are we taking on as a team? This should feel motivational to you as a team.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How</a:t>
            </a:r>
            <a:r>
              <a:rPr lang="en" sz="1500">
                <a:solidFill>
                  <a:schemeClr val="dk1"/>
                </a:solidFill>
              </a:rPr>
              <a:t> – What kinds of activities will engage them in? </a:t>
            </a:r>
            <a:endParaRPr sz="1500">
              <a:solidFill>
                <a:schemeClr val="dk1"/>
              </a:solidFill>
            </a:endParaRPr>
          </a:p>
          <a:p>
            <a:pPr marL="914400" lvl="1" indent="-323850" algn="l" rtl="0">
              <a:lnSpc>
                <a:spcPct val="115000"/>
              </a:lnSpc>
              <a:spcBef>
                <a:spcPts val="0"/>
              </a:spcBef>
              <a:spcAft>
                <a:spcPts val="0"/>
              </a:spcAft>
              <a:buClr>
                <a:schemeClr val="dk1"/>
              </a:buClr>
              <a:buSzPts val="1500"/>
              <a:buAutoNum type="alphaLcPeriod"/>
            </a:pPr>
            <a:r>
              <a:rPr lang="en" sz="1500">
                <a:solidFill>
                  <a:schemeClr val="dk1"/>
                </a:solidFill>
              </a:rPr>
              <a:t>(organizing activities) – in an organizing language, what kinds of activities allow for our group to achieve the purpose we’ve set forth.</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0" lvl="0" indent="0" algn="l" rtl="0">
              <a:spcBef>
                <a:spcPts val="0"/>
              </a:spcBef>
              <a:spcAft>
                <a:spcPts val="0"/>
              </a:spcAft>
              <a:buNone/>
            </a:pPr>
            <a:endParaRPr sz="1500">
              <a:solidFill>
                <a:schemeClr val="dk1"/>
              </a:solidFill>
            </a:endParaRPr>
          </a:p>
        </p:txBody>
      </p:sp>
    </p:spTree>
    <p:extLst>
      <p:ext uri="{BB962C8B-B14F-4D97-AF65-F5344CB8AC3E}">
        <p14:creationId xmlns:p14="http://schemas.microsoft.com/office/powerpoint/2010/main" val="2621676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2d5c276c5_0_2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2d5c276c5_0_2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5988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2d5c276c5_0_2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2d5c276c5_0_2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7375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2d5c276c5_0_2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2d5c276c5_0_2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0962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e2d5c276c5_0_2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2e2d5c276c5_0_2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9621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2d5c276c5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2d5c276c5_0_2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339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73</a:t>
            </a:fld>
            <a:endParaRPr/>
          </a:p>
        </p:txBody>
      </p:sp>
    </p:spTree>
    <p:extLst>
      <p:ext uri="{BB962C8B-B14F-4D97-AF65-F5344CB8AC3E}">
        <p14:creationId xmlns:p14="http://schemas.microsoft.com/office/powerpoint/2010/main" val="3589351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75</a:t>
            </a:fld>
            <a:endParaRPr/>
          </a:p>
        </p:txBody>
      </p:sp>
    </p:spTree>
    <p:extLst>
      <p:ext uri="{BB962C8B-B14F-4D97-AF65-F5344CB8AC3E}">
        <p14:creationId xmlns:p14="http://schemas.microsoft.com/office/powerpoint/2010/main" val="15308679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76</a:t>
            </a:fld>
            <a:endParaRPr/>
          </a:p>
        </p:txBody>
      </p:sp>
    </p:spTree>
    <p:extLst>
      <p:ext uri="{BB962C8B-B14F-4D97-AF65-F5344CB8AC3E}">
        <p14:creationId xmlns:p14="http://schemas.microsoft.com/office/powerpoint/2010/main" val="3347429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extLst>
      <p:ext uri="{BB962C8B-B14F-4D97-AF65-F5344CB8AC3E}">
        <p14:creationId xmlns:p14="http://schemas.microsoft.com/office/powerpoint/2010/main" val="1143515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A52337E2-3A67-EAED-FF09-23A42137631F}"/>
            </a:ext>
          </a:extLst>
        </p:cNvPr>
        <p:cNvGrpSpPr/>
        <p:nvPr/>
      </p:nvGrpSpPr>
      <p:grpSpPr>
        <a:xfrm>
          <a:off x="0" y="0"/>
          <a:ext cx="0" cy="0"/>
          <a:chOff x="0" y="0"/>
          <a:chExt cx="0" cy="0"/>
        </a:xfrm>
      </p:grpSpPr>
      <p:sp>
        <p:nvSpPr>
          <p:cNvPr id="186" name="Google Shape;186;p8:notes">
            <a:extLst>
              <a:ext uri="{FF2B5EF4-FFF2-40B4-BE49-F238E27FC236}">
                <a16:creationId xmlns:a16="http://schemas.microsoft.com/office/drawing/2014/main" id="{D5913F69-8884-0D21-1747-075FC7229E3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a:extLst>
              <a:ext uri="{FF2B5EF4-FFF2-40B4-BE49-F238E27FC236}">
                <a16:creationId xmlns:a16="http://schemas.microsoft.com/office/drawing/2014/main" id="{D5EF834F-B5BF-E20D-B0CD-CBDE98C2A63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a:extLst>
              <a:ext uri="{FF2B5EF4-FFF2-40B4-BE49-F238E27FC236}">
                <a16:creationId xmlns:a16="http://schemas.microsoft.com/office/drawing/2014/main" id="{06E4DF6F-5A77-608B-B061-5D4C29F111D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3393753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DAC96B21-1259-3D65-EE3B-D091D64436C1}"/>
            </a:ext>
          </a:extLst>
        </p:cNvPr>
        <p:cNvGrpSpPr/>
        <p:nvPr/>
      </p:nvGrpSpPr>
      <p:grpSpPr>
        <a:xfrm>
          <a:off x="0" y="0"/>
          <a:ext cx="0" cy="0"/>
          <a:chOff x="0" y="0"/>
          <a:chExt cx="0" cy="0"/>
        </a:xfrm>
      </p:grpSpPr>
      <p:sp>
        <p:nvSpPr>
          <p:cNvPr id="192" name="Google Shape;192;p9:notes">
            <a:extLst>
              <a:ext uri="{FF2B5EF4-FFF2-40B4-BE49-F238E27FC236}">
                <a16:creationId xmlns:a16="http://schemas.microsoft.com/office/drawing/2014/main" id="{29986F56-1F43-0C22-6201-003FE19003F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a:extLst>
              <a:ext uri="{FF2B5EF4-FFF2-40B4-BE49-F238E27FC236}">
                <a16:creationId xmlns:a16="http://schemas.microsoft.com/office/drawing/2014/main" id="{3D893555-B338-2BA1-1B58-6CC53721E61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4315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latin typeface="Calibri"/>
                <a:cs typeface="Calibri"/>
              </a:rPr>
              <a:t>Yvie J </a:t>
            </a:r>
          </a:p>
          <a:p>
            <a:pPr marL="0" marR="0" lvl="0" indent="0" algn="l" defTabSz="914400">
              <a:lnSpc>
                <a:spcPct val="100000"/>
              </a:lnSpc>
              <a:spcBef>
                <a:spcPts val="0"/>
              </a:spcBef>
              <a:spcAft>
                <a:spcPts val="0"/>
              </a:spcAft>
              <a:buClrTx/>
              <a:buSzTx/>
              <a:buFontTx/>
              <a:buNone/>
              <a:tabLst/>
              <a:defRPr/>
            </a:pPr>
            <a:r>
              <a:rPr lang="en-US" b="0" i="0">
                <a:solidFill>
                  <a:srgbClr val="000000"/>
                </a:solidFill>
                <a:effectLst/>
                <a:latin typeface="Calibri"/>
                <a:cs typeface="Calibri"/>
              </a:rPr>
              <a:t>Now we’ll move into Part 3 of the Power Analysis, identifying and analyzing the Target(s). </a:t>
            </a:r>
            <a:r>
              <a:rPr lang="en-US" sz="1200" b="0" i="0">
                <a:solidFill>
                  <a:srgbClr val="000000"/>
                </a:solidFill>
                <a:effectLst/>
                <a:latin typeface="Calibri"/>
                <a:cs typeface="Calibri"/>
              </a:rPr>
              <a:t>Who has an idea of what we mean by a target in the context of a campaign?  </a:t>
            </a:r>
            <a:endParaRPr lang="en-US">
              <a:latin typeface="Calibri"/>
              <a:cs typeface="Calibri"/>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85</a:t>
            </a:fld>
            <a:endParaRPr lang="en-US"/>
          </a:p>
        </p:txBody>
      </p:sp>
    </p:spTree>
    <p:extLst>
      <p:ext uri="{BB962C8B-B14F-4D97-AF65-F5344CB8AC3E}">
        <p14:creationId xmlns:p14="http://schemas.microsoft.com/office/powerpoint/2010/main" val="3143286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p>
          <a:p>
            <a:pPr algn="l">
              <a:buFont typeface="Arial" panose="020B0604020202020204" pitchFamily="34" charset="0"/>
              <a:buChar char="•"/>
            </a:pPr>
            <a:r>
              <a:rPr lang="en-US" sz="1800" b="0" i="0">
                <a:solidFill>
                  <a:srgbClr val="000000"/>
                </a:solidFill>
                <a:effectLst/>
                <a:latin typeface="Calibri"/>
                <a:cs typeface="Calibri"/>
              </a:rPr>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endParaRPr lang="en-US">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you have done the system landscape and understand the decision making process, you will be able to identify the Target.  </a:t>
            </a:r>
          </a:p>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t>86</a:t>
            </a:fld>
            <a:endParaRPr kumimoji="0"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3972968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87</a:t>
            </a:fld>
            <a:endParaRPr lang="en-US"/>
          </a:p>
        </p:txBody>
      </p:sp>
    </p:spTree>
    <p:extLst>
      <p:ext uri="{BB962C8B-B14F-4D97-AF65-F5344CB8AC3E}">
        <p14:creationId xmlns:p14="http://schemas.microsoft.com/office/powerpoint/2010/main" val="1887648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88</a:t>
            </a:fld>
            <a:endParaRPr lang="en-US"/>
          </a:p>
        </p:txBody>
      </p:sp>
    </p:spTree>
    <p:extLst>
      <p:ext uri="{BB962C8B-B14F-4D97-AF65-F5344CB8AC3E}">
        <p14:creationId xmlns:p14="http://schemas.microsoft.com/office/powerpoint/2010/main" val="17930300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Zac J </a:t>
            </a:r>
          </a:p>
        </p:txBody>
      </p:sp>
      <p:sp>
        <p:nvSpPr>
          <p:cNvPr id="4" name="Slide Number Placeholder 3"/>
          <p:cNvSpPr>
            <a:spLocks noGrp="1"/>
          </p:cNvSpPr>
          <p:nvPr>
            <p:ph type="sldNum" sz="quarter" idx="5"/>
          </p:nvPr>
        </p:nvSpPr>
        <p:spPr/>
        <p:txBody>
          <a:bodyPr/>
          <a:lstStyle/>
          <a:p>
            <a:fld id="{51DDE1B4-7787-4DE3-BDE0-2F3EC11A1AB0}" type="slidenum">
              <a:rPr lang="en-US" smtClean="0"/>
              <a:t>89</a:t>
            </a:fld>
            <a:endParaRPr lang="en-US"/>
          </a:p>
        </p:txBody>
      </p:sp>
    </p:spTree>
    <p:extLst>
      <p:ext uri="{BB962C8B-B14F-4D97-AF65-F5344CB8AC3E}">
        <p14:creationId xmlns:p14="http://schemas.microsoft.com/office/powerpoint/2010/main" val="1203374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90</a:t>
            </a:fld>
            <a:endParaRPr/>
          </a:p>
        </p:txBody>
      </p:sp>
    </p:spTree>
    <p:extLst>
      <p:ext uri="{BB962C8B-B14F-4D97-AF65-F5344CB8AC3E}">
        <p14:creationId xmlns:p14="http://schemas.microsoft.com/office/powerpoint/2010/main" val="71553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92</a:t>
            </a:fld>
            <a:endParaRPr/>
          </a:p>
        </p:txBody>
      </p:sp>
    </p:spTree>
    <p:extLst>
      <p:ext uri="{BB962C8B-B14F-4D97-AF65-F5344CB8AC3E}">
        <p14:creationId xmlns:p14="http://schemas.microsoft.com/office/powerpoint/2010/main" val="39505916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extLst>
      <p:ext uri="{BB962C8B-B14F-4D97-AF65-F5344CB8AC3E}">
        <p14:creationId xmlns:p14="http://schemas.microsoft.com/office/powerpoint/2010/main" val="41846776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95</a:t>
            </a:fld>
            <a:endParaRPr/>
          </a:p>
        </p:txBody>
      </p:sp>
    </p:spTree>
    <p:extLst>
      <p:ext uri="{BB962C8B-B14F-4D97-AF65-F5344CB8AC3E}">
        <p14:creationId xmlns:p14="http://schemas.microsoft.com/office/powerpoint/2010/main" val="35800521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The more the courage and the more people who are acting – the more power we have.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96</a:t>
            </a:fld>
            <a:endParaRPr lang="en-US"/>
          </a:p>
        </p:txBody>
      </p:sp>
    </p:spTree>
    <p:extLst>
      <p:ext uri="{BB962C8B-B14F-4D97-AF65-F5344CB8AC3E}">
        <p14:creationId xmlns:p14="http://schemas.microsoft.com/office/powerpoint/2010/main" val="1342581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high participation, low effort and courage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97</a:t>
            </a:fld>
            <a:endParaRPr lang="en-US"/>
          </a:p>
        </p:txBody>
      </p:sp>
    </p:spTree>
    <p:extLst>
      <p:ext uri="{BB962C8B-B14F-4D97-AF65-F5344CB8AC3E}">
        <p14:creationId xmlns:p14="http://schemas.microsoft.com/office/powerpoint/2010/main" val="34339731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a lot of courage and effort but low participation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98</a:t>
            </a:fld>
            <a:endParaRPr lang="en-US"/>
          </a:p>
        </p:txBody>
      </p:sp>
    </p:spTree>
    <p:extLst>
      <p:ext uri="{BB962C8B-B14F-4D97-AF65-F5344CB8AC3E}">
        <p14:creationId xmlns:p14="http://schemas.microsoft.com/office/powerpoint/2010/main" val="4938974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a:extLst>
            <a:ext uri="{FF2B5EF4-FFF2-40B4-BE49-F238E27FC236}">
              <a16:creationId xmlns:a16="http://schemas.microsoft.com/office/drawing/2014/main" id="{612D9535-2A86-319A-7A42-F1BD41F70CAD}"/>
            </a:ext>
          </a:extLst>
        </p:cNvPr>
        <p:cNvGrpSpPr/>
        <p:nvPr/>
      </p:nvGrpSpPr>
      <p:grpSpPr>
        <a:xfrm>
          <a:off x="0" y="0"/>
          <a:ext cx="0" cy="0"/>
          <a:chOff x="0" y="0"/>
          <a:chExt cx="0" cy="0"/>
        </a:xfrm>
      </p:grpSpPr>
      <p:sp>
        <p:nvSpPr>
          <p:cNvPr id="318" name="Google Shape;318;p26:notes">
            <a:extLst>
              <a:ext uri="{FF2B5EF4-FFF2-40B4-BE49-F238E27FC236}">
                <a16:creationId xmlns:a16="http://schemas.microsoft.com/office/drawing/2014/main" id="{1D2C956B-F932-D939-D1C5-92101C355A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a:extLst>
              <a:ext uri="{FF2B5EF4-FFF2-40B4-BE49-F238E27FC236}">
                <a16:creationId xmlns:a16="http://schemas.microsoft.com/office/drawing/2014/main" id="{B9F660B2-CAC2-0A34-B7C5-95CCCB92A9A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a:extLst>
              <a:ext uri="{FF2B5EF4-FFF2-40B4-BE49-F238E27FC236}">
                <a16:creationId xmlns:a16="http://schemas.microsoft.com/office/drawing/2014/main" id="{D7D26E65-9470-5959-0999-B702B797B5B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99</a:t>
            </a:fld>
            <a:endParaRPr/>
          </a:p>
        </p:txBody>
      </p:sp>
    </p:spTree>
    <p:extLst>
      <p:ext uri="{BB962C8B-B14F-4D97-AF65-F5344CB8AC3E}">
        <p14:creationId xmlns:p14="http://schemas.microsoft.com/office/powerpoint/2010/main" val="30260074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100</a:t>
            </a:fld>
            <a:endParaRPr/>
          </a:p>
        </p:txBody>
      </p:sp>
    </p:spTree>
    <p:extLst>
      <p:ext uri="{BB962C8B-B14F-4D97-AF65-F5344CB8AC3E}">
        <p14:creationId xmlns:p14="http://schemas.microsoft.com/office/powerpoint/2010/main" val="1647131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102</a:t>
            </a:fld>
            <a:endParaRPr/>
          </a:p>
        </p:txBody>
      </p:sp>
    </p:spTree>
    <p:extLst>
      <p:ext uri="{BB962C8B-B14F-4D97-AF65-F5344CB8AC3E}">
        <p14:creationId xmlns:p14="http://schemas.microsoft.com/office/powerpoint/2010/main" val="6345314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103</a:t>
            </a:fld>
            <a:endParaRPr/>
          </a:p>
        </p:txBody>
      </p:sp>
    </p:spTree>
    <p:extLst>
      <p:ext uri="{BB962C8B-B14F-4D97-AF65-F5344CB8AC3E}">
        <p14:creationId xmlns:p14="http://schemas.microsoft.com/office/powerpoint/2010/main" val="26001996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104</a:t>
            </a:fld>
            <a:endParaRPr/>
          </a:p>
        </p:txBody>
      </p:sp>
    </p:spTree>
    <p:extLst>
      <p:ext uri="{BB962C8B-B14F-4D97-AF65-F5344CB8AC3E}">
        <p14:creationId xmlns:p14="http://schemas.microsoft.com/office/powerpoint/2010/main" val="2796661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109</a:t>
            </a:fld>
            <a:endParaRPr/>
          </a:p>
        </p:txBody>
      </p:sp>
    </p:spTree>
    <p:extLst>
      <p:ext uri="{BB962C8B-B14F-4D97-AF65-F5344CB8AC3E}">
        <p14:creationId xmlns:p14="http://schemas.microsoft.com/office/powerpoint/2010/main" val="27512872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110</a:t>
            </a:fld>
            <a:endParaRPr/>
          </a:p>
        </p:txBody>
      </p:sp>
    </p:spTree>
    <p:extLst>
      <p:ext uri="{BB962C8B-B14F-4D97-AF65-F5344CB8AC3E}">
        <p14:creationId xmlns:p14="http://schemas.microsoft.com/office/powerpoint/2010/main" val="3166979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111</a:t>
            </a:fld>
            <a:endParaRPr/>
          </a:p>
        </p:txBody>
      </p:sp>
    </p:spTree>
    <p:extLst>
      <p:ext uri="{BB962C8B-B14F-4D97-AF65-F5344CB8AC3E}">
        <p14:creationId xmlns:p14="http://schemas.microsoft.com/office/powerpoint/2010/main" val="1972114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6/21/2025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6/21/2025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6/21/2025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6/21/2025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415492" y="740800"/>
            <a:ext cx="3743025"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199"/>
            </a:lvl1pPr>
            <a:lvl2pPr lvl="1">
              <a:spcBef>
                <a:spcPts val="0"/>
              </a:spcBef>
              <a:spcAft>
                <a:spcPts val="0"/>
              </a:spcAft>
              <a:buSzPts val="2400"/>
              <a:buNone/>
              <a:defRPr sz="3199"/>
            </a:lvl2pPr>
            <a:lvl3pPr lvl="2">
              <a:spcBef>
                <a:spcPts val="0"/>
              </a:spcBef>
              <a:spcAft>
                <a:spcPts val="0"/>
              </a:spcAft>
              <a:buSzPts val="2400"/>
              <a:buNone/>
              <a:defRPr sz="3199"/>
            </a:lvl3pPr>
            <a:lvl4pPr lvl="3">
              <a:spcBef>
                <a:spcPts val="0"/>
              </a:spcBef>
              <a:spcAft>
                <a:spcPts val="0"/>
              </a:spcAft>
              <a:buSzPts val="2400"/>
              <a:buNone/>
              <a:defRPr sz="3199"/>
            </a:lvl4pPr>
            <a:lvl5pPr lvl="4">
              <a:spcBef>
                <a:spcPts val="0"/>
              </a:spcBef>
              <a:spcAft>
                <a:spcPts val="0"/>
              </a:spcAft>
              <a:buSzPts val="2400"/>
              <a:buNone/>
              <a:defRPr sz="3199"/>
            </a:lvl5pPr>
            <a:lvl6pPr lvl="5">
              <a:spcBef>
                <a:spcPts val="0"/>
              </a:spcBef>
              <a:spcAft>
                <a:spcPts val="0"/>
              </a:spcAft>
              <a:buSzPts val="2400"/>
              <a:buNone/>
              <a:defRPr sz="3199"/>
            </a:lvl6pPr>
            <a:lvl7pPr lvl="6">
              <a:spcBef>
                <a:spcPts val="0"/>
              </a:spcBef>
              <a:spcAft>
                <a:spcPts val="0"/>
              </a:spcAft>
              <a:buSzPts val="2400"/>
              <a:buNone/>
              <a:defRPr sz="3199"/>
            </a:lvl7pPr>
            <a:lvl8pPr lvl="7">
              <a:spcBef>
                <a:spcPts val="0"/>
              </a:spcBef>
              <a:spcAft>
                <a:spcPts val="0"/>
              </a:spcAft>
              <a:buSzPts val="2400"/>
              <a:buNone/>
              <a:defRPr sz="3199"/>
            </a:lvl8pPr>
            <a:lvl9pPr lvl="8">
              <a:spcBef>
                <a:spcPts val="0"/>
              </a:spcBef>
              <a:spcAft>
                <a:spcPts val="0"/>
              </a:spcAft>
              <a:buSzPts val="2400"/>
              <a:buNone/>
              <a:defRPr sz="3199"/>
            </a:lvl9pPr>
          </a:lstStyle>
          <a:p>
            <a:endParaRPr/>
          </a:p>
        </p:txBody>
      </p:sp>
      <p:sp>
        <p:nvSpPr>
          <p:cNvPr id="47" name="Google Shape;47;p10"/>
          <p:cNvSpPr txBox="1">
            <a:spLocks noGrp="1"/>
          </p:cNvSpPr>
          <p:nvPr>
            <p:ph type="body" idx="1"/>
          </p:nvPr>
        </p:nvSpPr>
        <p:spPr>
          <a:xfrm>
            <a:off x="415492" y="1852800"/>
            <a:ext cx="3743025" cy="4239200"/>
          </a:xfrm>
          <a:prstGeom prst="rect">
            <a:avLst/>
          </a:prstGeom>
        </p:spPr>
        <p:txBody>
          <a:bodyPr spcFirstLastPara="1" wrap="square" lIns="91425" tIns="91425" rIns="91425" bIns="91425" anchor="t" anchorCtr="0">
            <a:normAutofit/>
          </a:bodyPr>
          <a:lstStyle>
            <a:lvl1pPr marL="609448" lvl="0" indent="-406298">
              <a:spcBef>
                <a:spcPts val="0"/>
              </a:spcBef>
              <a:spcAft>
                <a:spcPts val="0"/>
              </a:spcAft>
              <a:buSzPts val="1200"/>
              <a:buChar char="●"/>
              <a:defRPr sz="1600"/>
            </a:lvl1pPr>
            <a:lvl2pPr marL="1218895" lvl="1" indent="-406298">
              <a:spcBef>
                <a:spcPts val="0"/>
              </a:spcBef>
              <a:spcAft>
                <a:spcPts val="0"/>
              </a:spcAft>
              <a:buSzPts val="1200"/>
              <a:buChar char="○"/>
              <a:defRPr sz="1600"/>
            </a:lvl2pPr>
            <a:lvl3pPr marL="1828343" lvl="2" indent="-406298">
              <a:spcBef>
                <a:spcPts val="0"/>
              </a:spcBef>
              <a:spcAft>
                <a:spcPts val="0"/>
              </a:spcAft>
              <a:buSzPts val="1200"/>
              <a:buChar char="■"/>
              <a:defRPr sz="1600"/>
            </a:lvl3pPr>
            <a:lvl4pPr marL="2437790" lvl="3" indent="-406298">
              <a:spcBef>
                <a:spcPts val="0"/>
              </a:spcBef>
              <a:spcAft>
                <a:spcPts val="0"/>
              </a:spcAft>
              <a:buSzPts val="1200"/>
              <a:buChar char="●"/>
              <a:defRPr sz="1600"/>
            </a:lvl4pPr>
            <a:lvl5pPr marL="3047238" lvl="4" indent="-406298">
              <a:spcBef>
                <a:spcPts val="0"/>
              </a:spcBef>
              <a:spcAft>
                <a:spcPts val="0"/>
              </a:spcAft>
              <a:buSzPts val="1200"/>
              <a:buChar char="○"/>
              <a:defRPr sz="1600"/>
            </a:lvl5pPr>
            <a:lvl6pPr marL="3656686" lvl="5" indent="-406298">
              <a:spcBef>
                <a:spcPts val="0"/>
              </a:spcBef>
              <a:spcAft>
                <a:spcPts val="0"/>
              </a:spcAft>
              <a:buSzPts val="1200"/>
              <a:buChar char="■"/>
              <a:defRPr sz="1600"/>
            </a:lvl6pPr>
            <a:lvl7pPr marL="4266133" lvl="6" indent="-406298">
              <a:spcBef>
                <a:spcPts val="0"/>
              </a:spcBef>
              <a:spcAft>
                <a:spcPts val="0"/>
              </a:spcAft>
              <a:buSzPts val="1200"/>
              <a:buChar char="●"/>
              <a:defRPr sz="1600"/>
            </a:lvl7pPr>
            <a:lvl8pPr marL="4875581" lvl="7" indent="-406298">
              <a:spcBef>
                <a:spcPts val="0"/>
              </a:spcBef>
              <a:spcAft>
                <a:spcPts val="0"/>
              </a:spcAft>
              <a:buSzPts val="1200"/>
              <a:buChar char="○"/>
              <a:defRPr sz="1600"/>
            </a:lvl8pPr>
            <a:lvl9pPr marL="5485028" lvl="8" indent="-406298">
              <a:spcBef>
                <a:spcPts val="0"/>
              </a:spcBef>
              <a:spcAft>
                <a:spcPts val="0"/>
              </a:spcAft>
              <a:buSzPts val="1200"/>
              <a:buChar char="■"/>
              <a:defRPr sz="1600"/>
            </a:lvl9pPr>
          </a:lstStyle>
          <a:p>
            <a:endParaRPr/>
          </a:p>
        </p:txBody>
      </p:sp>
      <p:sp>
        <p:nvSpPr>
          <p:cNvPr id="48" name="Google Shape;48;p10"/>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065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6/21/2025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4">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microsoft.com/office/2018/10/relationships/comments" Target="../comments/modernComment_44C_75CE6DEC.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8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image" Target="../media/image37.svg"/><Relationship Id="rId7" Type="http://schemas.openxmlformats.org/officeDocument/2006/relationships/image" Target="../media/image41.svg"/><Relationship Id="rId12" Type="http://schemas.microsoft.com/office/2007/relationships/diagramDrawing" Target="../diagrams/drawing5.xm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diagramColors" Target="../diagrams/colors5.xml"/><Relationship Id="rId5" Type="http://schemas.openxmlformats.org/officeDocument/2006/relationships/image" Target="../media/image39.svg"/><Relationship Id="rId10" Type="http://schemas.openxmlformats.org/officeDocument/2006/relationships/diagramQuickStyle" Target="../diagrams/quickStyle5.xml"/><Relationship Id="rId4" Type="http://schemas.openxmlformats.org/officeDocument/2006/relationships/image" Target="../media/image38.png"/><Relationship Id="rId9" Type="http://schemas.openxmlformats.org/officeDocument/2006/relationships/diagramLayout" Target="../diagrams/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8" Type="http://schemas.openxmlformats.org/officeDocument/2006/relationships/image" Target="../media/image41.svg"/><Relationship Id="rId13" Type="http://schemas.microsoft.com/office/2007/relationships/diagramDrawing" Target="../diagrams/drawing6.xml"/><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diagramColors" Target="../diagrams/colors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9.svg"/><Relationship Id="rId11" Type="http://schemas.openxmlformats.org/officeDocument/2006/relationships/diagramQuickStyle" Target="../diagrams/quickStyle6.xml"/><Relationship Id="rId5" Type="http://schemas.openxmlformats.org/officeDocument/2006/relationships/image" Target="../media/image38.png"/><Relationship Id="rId10" Type="http://schemas.openxmlformats.org/officeDocument/2006/relationships/diagramLayout" Target="../diagrams/layout6.xml"/><Relationship Id="rId4" Type="http://schemas.openxmlformats.org/officeDocument/2006/relationships/image" Target="../media/image37.svg"/><Relationship Id="rId9" Type="http://schemas.openxmlformats.org/officeDocument/2006/relationships/diagramData" Target="../diagrams/data6.xml"/><Relationship Id="rId14" Type="http://schemas.openxmlformats.org/officeDocument/2006/relationships/image" Target="../media/image42.png"/></Relationships>
</file>

<file path=ppt/slides/_rels/slide8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Coaching and Leading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Baltimore, 2025</a:t>
            </a:r>
          </a:p>
          <a:p>
            <a:pPr marL="0" indent="0" algn="ctr">
              <a:buNone/>
            </a:pPr>
            <a:endParaRPr lang="en-US" altLang="en-US" sz="9597"/>
          </a:p>
        </p:txBody>
      </p:sp>
    </p:spTree>
    <p:extLst>
      <p:ext uri="{BB962C8B-B14F-4D97-AF65-F5344CB8AC3E}">
        <p14:creationId xmlns:p14="http://schemas.microsoft.com/office/powerpoint/2010/main" val="137034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E417-3BA1-593C-40C5-9FD19C604720}"/>
              </a:ext>
            </a:extLst>
          </p:cNvPr>
          <p:cNvSpPr>
            <a:spLocks noGrp="1"/>
          </p:cNvSpPr>
          <p:nvPr>
            <p:ph type="title"/>
          </p:nvPr>
        </p:nvSpPr>
        <p:spPr>
          <a:xfrm>
            <a:off x="534604" y="-175585"/>
            <a:ext cx="10583457" cy="778241"/>
          </a:xfrm>
        </p:spPr>
        <p:txBody>
          <a:bodyPr/>
          <a:lstStyle/>
          <a:p>
            <a:r>
              <a:rPr lang="en-US"/>
              <a:t>Documents you Will Need Today</a:t>
            </a:r>
          </a:p>
        </p:txBody>
      </p:sp>
      <p:sp>
        <p:nvSpPr>
          <p:cNvPr id="3" name="Content Placeholder 2">
            <a:extLst>
              <a:ext uri="{FF2B5EF4-FFF2-40B4-BE49-F238E27FC236}">
                <a16:creationId xmlns:a16="http://schemas.microsoft.com/office/drawing/2014/main" id="{E919E080-62EC-17EF-7847-3F6644C5D58D}"/>
              </a:ext>
            </a:extLst>
          </p:cNvPr>
          <p:cNvSpPr>
            <a:spLocks noGrp="1"/>
          </p:cNvSpPr>
          <p:nvPr>
            <p:ph idx="1"/>
          </p:nvPr>
        </p:nvSpPr>
        <p:spPr>
          <a:xfrm>
            <a:off x="679746" y="775923"/>
            <a:ext cx="7390249" cy="5396277"/>
          </a:xfrm>
        </p:spPr>
        <p:txBody>
          <a:bodyPr vert="horz" lIns="91440" tIns="45720" rIns="91440" bIns="45720" rtlCol="0" anchor="t">
            <a:normAutofit/>
          </a:bodyPr>
          <a:lstStyle/>
          <a:p>
            <a:pPr marL="246380" indent="-246380"/>
            <a:r>
              <a:rPr lang="en-US"/>
              <a:t>Pre Academy Module – Pre Academy Worksheets Only</a:t>
            </a:r>
          </a:p>
          <a:p>
            <a:pPr marL="612140" lvl="1" indent="-246380">
              <a:buFont typeface="Courier New,monospace" pitchFamily="34" charset="0"/>
              <a:buChar char="o"/>
            </a:pPr>
            <a:r>
              <a:rPr lang="en-US"/>
              <a:t>Community Agreements and Three Theories Article Reflections</a:t>
            </a:r>
          </a:p>
          <a:p>
            <a:pPr marL="612140" lvl="1" indent="-246380">
              <a:buFont typeface="Courier New,monospace" pitchFamily="34" charset="0"/>
              <a:buChar char="o"/>
            </a:pPr>
            <a:endParaRPr lang="en-US"/>
          </a:p>
          <a:p>
            <a:pPr marL="246380" indent="-246380"/>
            <a:r>
              <a:rPr lang="en-US"/>
              <a:t>Participant Handouts Module – Participant Handouts </a:t>
            </a:r>
          </a:p>
          <a:p>
            <a:pPr marL="246380" indent="-246380"/>
            <a:endParaRPr lang="en-US"/>
          </a:p>
          <a:p>
            <a:pPr marL="246380" indent="-246380"/>
            <a:r>
              <a:rPr lang="en-US"/>
              <a:t>Campaign Planning Module -  Campaign Planning Guide</a:t>
            </a:r>
          </a:p>
        </p:txBody>
      </p:sp>
      <p:pic>
        <p:nvPicPr>
          <p:cNvPr id="4" name="Picture 3" descr="A group of people holding megaphones&#10;&#10;AI-generated content may be incorrect.">
            <a:extLst>
              <a:ext uri="{FF2B5EF4-FFF2-40B4-BE49-F238E27FC236}">
                <a16:creationId xmlns:a16="http://schemas.microsoft.com/office/drawing/2014/main" id="{67ECE774-363A-300D-5457-7E21851C9715}"/>
              </a:ext>
            </a:extLst>
          </p:cNvPr>
          <p:cNvPicPr>
            <a:picLocks noChangeAspect="1"/>
          </p:cNvPicPr>
          <p:nvPr/>
        </p:nvPicPr>
        <p:blipFill>
          <a:blip r:embed="rId2"/>
          <a:stretch>
            <a:fillRect/>
          </a:stretch>
        </p:blipFill>
        <p:spPr>
          <a:xfrm>
            <a:off x="7705724" y="338100"/>
            <a:ext cx="2195621" cy="2056040"/>
          </a:xfrm>
          <a:prstGeom prst="rect">
            <a:avLst/>
          </a:prstGeom>
        </p:spPr>
      </p:pic>
      <p:pic>
        <p:nvPicPr>
          <p:cNvPr id="8" name="Picture 7" descr="A group of people holding megaphones&#10;&#10;AI-generated content may be incorrect.">
            <a:extLst>
              <a:ext uri="{FF2B5EF4-FFF2-40B4-BE49-F238E27FC236}">
                <a16:creationId xmlns:a16="http://schemas.microsoft.com/office/drawing/2014/main" id="{3401067E-C176-7D91-1248-A1E29C8F485B}"/>
              </a:ext>
            </a:extLst>
          </p:cNvPr>
          <p:cNvPicPr>
            <a:picLocks noChangeAspect="1"/>
          </p:cNvPicPr>
          <p:nvPr/>
        </p:nvPicPr>
        <p:blipFill>
          <a:blip r:embed="rId3"/>
          <a:stretch>
            <a:fillRect/>
          </a:stretch>
        </p:blipFill>
        <p:spPr>
          <a:xfrm>
            <a:off x="9900217" y="1890286"/>
            <a:ext cx="2209224" cy="2139043"/>
          </a:xfrm>
          <a:prstGeom prst="rect">
            <a:avLst/>
          </a:prstGeom>
        </p:spPr>
      </p:pic>
      <p:pic>
        <p:nvPicPr>
          <p:cNvPr id="9" name="Picture 8" descr="A group of people holding megaphones&#10;&#10;AI-generated content may be incorrect.">
            <a:extLst>
              <a:ext uri="{FF2B5EF4-FFF2-40B4-BE49-F238E27FC236}">
                <a16:creationId xmlns:a16="http://schemas.microsoft.com/office/drawing/2014/main" id="{2BF86736-3FF2-724B-0DDB-1CF11E1AE236}"/>
              </a:ext>
            </a:extLst>
          </p:cNvPr>
          <p:cNvPicPr>
            <a:picLocks noChangeAspect="1"/>
          </p:cNvPicPr>
          <p:nvPr/>
        </p:nvPicPr>
        <p:blipFill>
          <a:blip r:embed="rId4"/>
          <a:stretch>
            <a:fillRect/>
          </a:stretch>
        </p:blipFill>
        <p:spPr>
          <a:xfrm>
            <a:off x="7866139" y="4024146"/>
            <a:ext cx="2034591" cy="2292805"/>
          </a:xfrm>
          <a:prstGeom prst="rect">
            <a:avLst/>
          </a:prstGeom>
        </p:spPr>
      </p:pic>
    </p:spTree>
    <p:extLst>
      <p:ext uri="{BB962C8B-B14F-4D97-AF65-F5344CB8AC3E}">
        <p14:creationId xmlns:p14="http://schemas.microsoft.com/office/powerpoint/2010/main" val="325632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20429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6720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nvGraphicFramePr>
        <p:xfrm>
          <a:off x="4849906" y="0"/>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 understand:</a:t>
                      </a:r>
                    </a:p>
                    <a:p>
                      <a:pPr marL="0" marR="0">
                        <a:lnSpc>
                          <a:spcPct val="107000"/>
                        </a:lnSpc>
                        <a:spcBef>
                          <a:spcPts val="0"/>
                        </a:spcBef>
                        <a:spcAft>
                          <a:spcPts val="0"/>
                        </a:spcAft>
                      </a:pPr>
                      <a:endParaRPr lang="en-US" sz="360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Why the Campaign Lab exists</a:t>
                      </a:r>
                    </a:p>
                    <a:p>
                      <a:pPr marL="0" marR="0">
                        <a:lnSpc>
                          <a:spcPct val="107000"/>
                        </a:lnSpc>
                        <a:spcBef>
                          <a:spcPts val="0"/>
                        </a:spcBef>
                        <a:spcAft>
                          <a:spcPts val="0"/>
                        </a:spcAft>
                      </a:pPr>
                      <a:endParaRPr lang="en-US" sz="3600" b="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How the Campaign Lab operates to support and network local campaigns</a:t>
                      </a:r>
                    </a:p>
                    <a:p>
                      <a:pPr marL="0" marR="0">
                        <a:lnSpc>
                          <a:spcPct val="107000"/>
                        </a:lnSpc>
                        <a:spcBef>
                          <a:spcPts val="0"/>
                        </a:spcBef>
                        <a:spcAft>
                          <a:spcPts val="0"/>
                        </a:spcAft>
                      </a:pPr>
                      <a:endParaRPr lang="en-US" sz="3600" b="0" baseline="0">
                        <a:solidFill>
                          <a:schemeClr val="tx2"/>
                        </a:solidFill>
                        <a:effectLst/>
                        <a:latin typeface="+mn-lt"/>
                        <a:ea typeface="Calibri" panose="020F0502020204030204" pitchFamily="34" charset="0"/>
                      </a:endParaRPr>
                    </a:p>
                    <a:p>
                      <a:pPr marL="0" marR="0">
                        <a:lnSpc>
                          <a:spcPct val="107000"/>
                        </a:lnSpc>
                        <a:spcBef>
                          <a:spcPts val="0"/>
                        </a:spcBef>
                        <a:spcAft>
                          <a:spcPts val="0"/>
                        </a:spcAft>
                      </a:pPr>
                      <a:r>
                        <a:rPr lang="en-US" sz="3600" b="0" baseline="0">
                          <a:solidFill>
                            <a:schemeClr val="tx2"/>
                          </a:solidFill>
                          <a:effectLst/>
                          <a:latin typeface="+mn-lt"/>
                          <a:ea typeface="Calibri" panose="020F0502020204030204" pitchFamily="34" charset="0"/>
                        </a:rPr>
                        <a:t>What is expected for participation in winning Campaigns</a:t>
                      </a:r>
                      <a:endParaRPr lang="en-US" sz="3600" b="0">
                        <a:solidFill>
                          <a:sysClr val="windowText" lastClr="000000"/>
                        </a:solidFill>
                        <a:effectLst/>
                        <a:latin typeface="+mn-lt"/>
                        <a:ea typeface="Calibri" panose="020F0502020204030204" pitchFamily="34" charset="0"/>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97646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rmAutofit lnSpcReduction="10000"/>
          </a:bodyPr>
          <a:lstStyle/>
          <a:p>
            <a:pPr marL="0" indent="0">
              <a:buNone/>
            </a:pPr>
            <a:r>
              <a:rPr lang="en-US" sz="4000" b="1">
                <a:solidFill>
                  <a:schemeClr val="tx2"/>
                </a:solidFill>
              </a:rPr>
              <a:t>Sunday (Everyone)</a:t>
            </a:r>
          </a:p>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8:30-Noon Meeting</a:t>
            </a:r>
          </a:p>
          <a:p>
            <a:pPr lvl="1">
              <a:buFont typeface="Courier New" panose="02070309020205020404" pitchFamily="49" charset="0"/>
              <a:buChar char="o"/>
            </a:pPr>
            <a:r>
              <a:rPr lang="en-US" sz="3600">
                <a:solidFill>
                  <a:schemeClr val="tx2"/>
                </a:solidFill>
              </a:rPr>
              <a:t>12:00-1:00 Lunch</a:t>
            </a:r>
          </a:p>
          <a:p>
            <a:pPr lvl="1">
              <a:buFont typeface="Courier New" panose="02070309020205020404" pitchFamily="49" charset="0"/>
              <a:buChar char="o"/>
            </a:pPr>
            <a:r>
              <a:rPr lang="en-US" sz="3600">
                <a:solidFill>
                  <a:schemeClr val="tx2"/>
                </a:solidFill>
              </a:rPr>
              <a:t>1:00-4:30 Meeting</a:t>
            </a:r>
          </a:p>
          <a:p>
            <a:pPr lvl="1">
              <a:buFont typeface="Courier New" panose="02070309020205020404" pitchFamily="49" charset="0"/>
              <a:buChar char="o"/>
            </a:pPr>
            <a:r>
              <a:rPr lang="en-US" sz="3600">
                <a:solidFill>
                  <a:schemeClr val="tx2"/>
                </a:solidFill>
              </a:rPr>
              <a:t>4:30-5:00 Networking and Adjourn</a:t>
            </a:r>
          </a:p>
          <a:p>
            <a:pPr marL="0" indent="0">
              <a:buNone/>
            </a:pPr>
            <a:r>
              <a:rPr lang="en-US" sz="4000" b="1">
                <a:solidFill>
                  <a:schemeClr val="tx2"/>
                </a:solidFill>
              </a:rPr>
              <a:t>Monday (Everyone)</a:t>
            </a:r>
          </a:p>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8:30-1:00 Meeting</a:t>
            </a:r>
          </a:p>
          <a:p>
            <a:pPr lvl="1">
              <a:buFont typeface="Courier New" panose="02070309020205020404" pitchFamily="49" charset="0"/>
              <a:buChar char="o"/>
            </a:pPr>
            <a:r>
              <a:rPr lang="en-US" sz="3600">
                <a:solidFill>
                  <a:schemeClr val="tx2"/>
                </a:solidFill>
              </a:rPr>
              <a:t>1:00 Adjourn,  Lunch on your own</a:t>
            </a:r>
          </a:p>
          <a:p>
            <a:pPr marL="0" indent="0">
              <a:buNone/>
            </a:pPr>
            <a:endParaRPr lang="en-US" sz="4000" b="1">
              <a:solidFill>
                <a:schemeClr val="tx2"/>
              </a:solidFill>
            </a:endParaRPr>
          </a:p>
          <a:p>
            <a:pPr marL="0" indent="0">
              <a:buNone/>
            </a:pPr>
            <a:endParaRPr lang="en-US" sz="4000" b="1">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63247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a:normAutofit/>
          </a:bodyPr>
          <a:lstStyle/>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8:30-Noon Coaching and Teams</a:t>
            </a:r>
          </a:p>
          <a:p>
            <a:pPr lvl="1">
              <a:buFont typeface="Courier New" panose="02070309020205020404" pitchFamily="49" charset="0"/>
              <a:buChar char="o"/>
            </a:pPr>
            <a:r>
              <a:rPr lang="en-US" sz="3600">
                <a:solidFill>
                  <a:schemeClr val="tx2"/>
                </a:solidFill>
              </a:rPr>
              <a:t>12:00-1:00 Lunch</a:t>
            </a:r>
          </a:p>
          <a:p>
            <a:pPr lvl="1">
              <a:buFont typeface="Courier New" panose="02070309020205020404" pitchFamily="49" charset="0"/>
              <a:buChar char="o"/>
            </a:pPr>
            <a:r>
              <a:rPr lang="en-US" sz="3600">
                <a:solidFill>
                  <a:schemeClr val="tx2"/>
                </a:solidFill>
              </a:rPr>
              <a:t>1:00-4:30 Campaign </a:t>
            </a:r>
          </a:p>
          <a:p>
            <a:pPr lvl="1">
              <a:buFont typeface="Courier New" panose="02070309020205020404" pitchFamily="49" charset="0"/>
              <a:buChar char="o"/>
            </a:pPr>
            <a:r>
              <a:rPr lang="en-US" sz="3600">
                <a:solidFill>
                  <a:schemeClr val="tx2"/>
                </a:solidFill>
              </a:rPr>
              <a:t>4:30-5:00 Networking and Adjourn</a:t>
            </a:r>
          </a:p>
          <a:p>
            <a:pPr marL="0" indent="0">
              <a:buNone/>
            </a:pPr>
            <a:r>
              <a:rPr lang="en-US"/>
              <a:t>Participants will understand the Basics of the Campaign Lab, the Structures for Support, and the stages of a Campaign Cycle</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86063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r>
              <a:rPr lang="en-US" sz="4800">
                <a:solidFill>
                  <a:schemeClr val="dk1"/>
                </a:solidFill>
              </a:rPr>
              <a:t>PEPs Portal</a:t>
            </a:r>
            <a:endParaRPr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6767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 and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Pronouns</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04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16703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24" y="177800"/>
            <a:ext cx="10630513" cy="1239837"/>
          </a:xfrm>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616" y="1475876"/>
            <a:ext cx="4572000" cy="4572000"/>
          </a:xfrm>
          <a:prstGeom prst="rect">
            <a:avLst/>
          </a:prstGeom>
        </p:spPr>
      </p:pic>
      <p:sp>
        <p:nvSpPr>
          <p:cNvPr id="5" name="Content Placeholder 2"/>
          <p:cNvSpPr txBox="1">
            <a:spLocks/>
          </p:cNvSpPr>
          <p:nvPr/>
        </p:nvSpPr>
        <p:spPr>
          <a:xfrm>
            <a:off x="5841506" y="1475876"/>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So what is different about the Campaign Lab? </a:t>
            </a:r>
            <a:endParaRPr lang="en-US"/>
          </a:p>
        </p:txBody>
      </p:sp>
    </p:spTree>
    <p:extLst>
      <p:ext uri="{BB962C8B-B14F-4D97-AF65-F5344CB8AC3E}">
        <p14:creationId xmlns:p14="http://schemas.microsoft.com/office/powerpoint/2010/main" val="41227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Prevalent Theories of Change  </a:t>
            </a:r>
          </a:p>
        </p:txBody>
      </p:sp>
      <p:sp>
        <p:nvSpPr>
          <p:cNvPr id="3" name="Content Placeholder 2"/>
          <p:cNvSpPr>
            <a:spLocks noGrp="1"/>
          </p:cNvSpPr>
          <p:nvPr>
            <p:ph idx="1"/>
          </p:nvPr>
        </p:nvSpPr>
        <p:spPr>
          <a:xfrm>
            <a:off x="684212" y="959433"/>
            <a:ext cx="11120014" cy="5600350"/>
          </a:xfrm>
        </p:spPr>
        <p:txBody>
          <a:bodyPr>
            <a:normAutofit fontScale="77500" lnSpcReduction="20000"/>
          </a:bodyPr>
          <a:lstStyle/>
          <a:p>
            <a:pPr marL="0" indent="0">
              <a:buNone/>
            </a:pPr>
            <a:r>
              <a:rPr lang="en-US" b="1"/>
              <a:t>Advocacy</a:t>
            </a:r>
          </a:p>
          <a:p>
            <a:pPr marL="0" indent="0">
              <a:buNone/>
            </a:pPr>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a:t>Mobilizing</a:t>
            </a:r>
          </a:p>
          <a:p>
            <a:pPr marL="0" indent="0">
              <a:buNone/>
            </a:pPr>
            <a:r>
              <a:rPr lang="en-US"/>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a:t>Organizing</a:t>
            </a:r>
          </a:p>
          <a:p>
            <a:pPr marL="0" indent="0">
              <a:buNone/>
            </a:pPr>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35461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to Talk</a:t>
            </a:r>
          </a:p>
        </p:txBody>
      </p:sp>
      <p:sp>
        <p:nvSpPr>
          <p:cNvPr id="3" name="Content Placeholder 2"/>
          <p:cNvSpPr>
            <a:spLocks noGrp="1"/>
          </p:cNvSpPr>
          <p:nvPr>
            <p:ph idx="1"/>
          </p:nvPr>
        </p:nvSpPr>
        <p:spPr>
          <a:xfrm>
            <a:off x="5060272" y="1260629"/>
            <a:ext cx="6315965" cy="4911571"/>
          </a:xfrm>
        </p:spPr>
        <p:txBody>
          <a:bodyPr>
            <a:normAutofit fontScale="85000" lnSpcReduction="10000"/>
          </a:bodyPr>
          <a:lstStyle/>
          <a:p>
            <a:pPr marL="0" indent="0" fontAlgn="base">
              <a:buNone/>
            </a:pPr>
            <a:r>
              <a:rPr lang="en-US" sz="5400"/>
              <a:t>Which of these theories do we mostly work in? </a:t>
            </a:r>
          </a:p>
          <a:p>
            <a:pPr marL="0" indent="0" fontAlgn="base">
              <a:buNone/>
            </a:pPr>
            <a:endParaRPr lang="en-US" sz="5400"/>
          </a:p>
          <a:p>
            <a:pPr marL="0" indent="0" fontAlgn="base">
              <a:buNone/>
            </a:pPr>
            <a:r>
              <a:rPr lang="en-US" sz="5400"/>
              <a:t>Which of these theories generates the power you need to win the changes you want ?</a:t>
            </a:r>
          </a:p>
        </p:txBody>
      </p:sp>
      <p:sp>
        <p:nvSpPr>
          <p:cNvPr id="4" name="Text Placeholder 3"/>
          <p:cNvSpPr>
            <a:spLocks noGrp="1"/>
          </p:cNvSpPr>
          <p:nvPr>
            <p:ph type="body" sz="half" idx="2"/>
          </p:nvPr>
        </p:nvSpPr>
        <p:spPr>
          <a:xfrm>
            <a:off x="1074240" y="1981200"/>
            <a:ext cx="3293422" cy="4343400"/>
          </a:xfrm>
        </p:spPr>
        <p:txBody>
          <a:bodyPr/>
          <a:lstStyle/>
          <a:p>
            <a:endParaRPr lang="en-US"/>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289828"/>
            <a:ext cx="3726143"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1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93436" y="177800"/>
            <a:ext cx="10036312" cy="4660530"/>
          </a:xfrm>
        </p:spPr>
        <p:txBody>
          <a:bodyPr>
            <a:normAutofit/>
          </a:bodyPr>
          <a:lstStyle/>
          <a:p>
            <a:r>
              <a:rPr lang="en-US"/>
              <a:t>Advocacy is about – using expertise. </a:t>
            </a:r>
            <a:br>
              <a:rPr lang="en-US"/>
            </a:br>
            <a:r>
              <a:rPr lang="en-US"/>
              <a:t>Mobilizing is about – engaging the already committed. </a:t>
            </a:r>
            <a:br>
              <a:rPr lang="en-US"/>
            </a:br>
            <a:br>
              <a:rPr lang="en-US"/>
            </a:br>
            <a:r>
              <a:rPr lang="en-US"/>
              <a:t>These are necessary, but not sufficient to build the power we need. </a:t>
            </a:r>
          </a:p>
        </p:txBody>
      </p:sp>
    </p:spTree>
    <p:extLst>
      <p:ext uri="{BB962C8B-B14F-4D97-AF65-F5344CB8AC3E}">
        <p14:creationId xmlns:p14="http://schemas.microsoft.com/office/powerpoint/2010/main" val="74432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89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394830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277689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37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98926" y="1201271"/>
            <a:ext cx="12238354" cy="4425769"/>
          </a:xfrm>
          <a:prstGeom prst="rect">
            <a:avLst/>
          </a:prstGeom>
        </p:spPr>
      </p:pic>
      <p:sp>
        <p:nvSpPr>
          <p:cNvPr id="19457" name="Rectangle 1"/>
          <p:cNvSpPr>
            <a:spLocks/>
          </p:cNvSpPr>
          <p:nvPr/>
        </p:nvSpPr>
        <p:spPr bwMode="auto">
          <a:xfrm>
            <a:off x="672353" y="175474"/>
            <a:ext cx="11135334" cy="798561"/>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4800"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 Right Leadership Begins with You</a:t>
            </a:r>
          </a:p>
        </p:txBody>
      </p:sp>
      <p:sp>
        <p:nvSpPr>
          <p:cNvPr id="111620" name="TextBox 6"/>
          <p:cNvSpPr txBox="1">
            <a:spLocks noChangeArrowheads="1"/>
          </p:cNvSpPr>
          <p:nvPr/>
        </p:nvSpPr>
        <p:spPr bwMode="auto">
          <a:xfrm>
            <a:off x="672352" y="2571084"/>
            <a:ext cx="11591365" cy="954107"/>
          </a:xfrm>
          <a:prstGeom prst="rect">
            <a:avLst/>
          </a:prstGeom>
          <a:noFill/>
          <a:ln>
            <a:noFill/>
          </a:ln>
        </p:spPr>
        <p:txBody>
          <a:bodyPr wrap="square" lIns="91440" tIns="45720" rIns="91440" bIns="45720" anchor="t">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2800" b="1">
                <a:solidFill>
                  <a:schemeClr val="bg1"/>
                </a:solidFill>
                <a:latin typeface="Helvetica"/>
                <a:ea typeface="MS PGothic"/>
                <a:cs typeface="Helvetica"/>
              </a:rPr>
              <a:t>Leaders are those who take responsibility for enabling others to achieve shared purpose in the face of uncertainty</a:t>
            </a:r>
          </a:p>
        </p:txBody>
      </p:sp>
    </p:spTree>
    <p:extLst>
      <p:ext uri="{BB962C8B-B14F-4D97-AF65-F5344CB8AC3E}">
        <p14:creationId xmlns:p14="http://schemas.microsoft.com/office/powerpoint/2010/main" val="312235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15876"/>
            <a:ext cx="10982529" cy="1219214"/>
          </a:xfrm>
        </p:spPr>
        <p:txBody>
          <a:bodyPr>
            <a:normAutofit/>
          </a:bodyPr>
          <a:lstStyle/>
          <a:p>
            <a:r>
              <a:rPr lang="en-US"/>
              <a:t>Leaders Across these Three Theories</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03337"/>
            <a:ext cx="10158625" cy="538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27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Campaigns are not Programs</a:t>
            </a:r>
          </a:p>
        </p:txBody>
      </p:sp>
      <p:sp>
        <p:nvSpPr>
          <p:cNvPr id="3" name="Content Placeholder 2"/>
          <p:cNvSpPr>
            <a:spLocks noGrp="1"/>
          </p:cNvSpPr>
          <p:nvPr>
            <p:ph idx="1"/>
          </p:nvPr>
        </p:nvSpPr>
        <p:spPr>
          <a:xfrm>
            <a:off x="890714" y="1233326"/>
            <a:ext cx="10413711" cy="4872789"/>
          </a:xfrm>
        </p:spPr>
        <p:txBody>
          <a:bodyPr>
            <a:noAutofit/>
          </a:bodyPr>
          <a:lstStyle/>
          <a:p>
            <a:pPr marL="0" lvl="0" indent="0">
              <a:buNone/>
            </a:pPr>
            <a:r>
              <a:rPr lang="en-US" sz="4400"/>
              <a:t>An issue </a:t>
            </a:r>
            <a:r>
              <a:rPr lang="en-US" sz="4400" i="1"/>
              <a:t>campaign i</a:t>
            </a:r>
            <a:r>
              <a:rPr lang="en-US" sz="4400"/>
              <a:t>s the process through which the people organize around leaders and structures to use their resources in accomplishing goals that achieve the change they need and want. It is public. It involves risk. It results in the story being about the workers.  </a:t>
            </a:r>
          </a:p>
          <a:p>
            <a:pPr marL="0" lvl="0" indent="0">
              <a:buNone/>
            </a:pPr>
            <a:r>
              <a:rPr lang="en-US"/>
              <a:t>From Marshall Ganz</a:t>
            </a:r>
          </a:p>
        </p:txBody>
      </p:sp>
    </p:spTree>
    <p:extLst>
      <p:ext uri="{BB962C8B-B14F-4D97-AF65-F5344CB8AC3E}">
        <p14:creationId xmlns:p14="http://schemas.microsoft.com/office/powerpoint/2010/main" val="174713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847" y="550410"/>
            <a:ext cx="7608833" cy="5561353"/>
          </a:xfrm>
        </p:spPr>
        <p:txBody>
          <a:bodyPr>
            <a:noAutofit/>
          </a:bodyPr>
          <a:lstStyle/>
          <a:p>
            <a:r>
              <a:rPr lang="en-US" sz="2800">
                <a:solidFill>
                  <a:srgbClr val="000000"/>
                </a:solidFill>
                <a:latin typeface="Calibri"/>
                <a:cs typeface="Calibri"/>
              </a:rPr>
              <a:t>In most “Programs” </a:t>
            </a:r>
            <a:r>
              <a:rPr lang="en-US" sz="2800" u="sng">
                <a:solidFill>
                  <a:srgbClr val="000000"/>
                </a:solidFill>
                <a:latin typeface="Calibri"/>
                <a:cs typeface="Calibri"/>
              </a:rPr>
              <a:t> the responsibility and accountability is centralized, members don’t broadly own the program, aren’t risking much to participate, and aren’t typically invested in </a:t>
            </a:r>
            <a:r>
              <a:rPr lang="en-US" sz="2800" u="sng" err="1">
                <a:solidFill>
                  <a:srgbClr val="000000"/>
                </a:solidFill>
                <a:latin typeface="Calibri"/>
                <a:cs typeface="Calibri"/>
              </a:rPr>
              <a:t>shareing</a:t>
            </a:r>
            <a:r>
              <a:rPr lang="en-US" sz="2800" u="sng">
                <a:solidFill>
                  <a:srgbClr val="000000"/>
                </a:solidFill>
                <a:latin typeface="Calibri"/>
                <a:cs typeface="Calibri"/>
              </a:rPr>
              <a:t> any benefits of the program. Little power is built  to address the issues that are important. </a:t>
            </a:r>
            <a:br>
              <a:rPr lang="en-US" sz="2800" u="sng">
                <a:solidFill>
                  <a:srgbClr val="000000"/>
                </a:solidFill>
                <a:latin typeface="Calibri"/>
                <a:cs typeface="Calibri"/>
              </a:rPr>
            </a:br>
            <a:br>
              <a:rPr lang="en-US" sz="2800" u="sng">
                <a:solidFill>
                  <a:srgbClr val="000000"/>
                </a:solidFill>
                <a:latin typeface="Calibri"/>
                <a:cs typeface="Calibri"/>
              </a:rPr>
            </a:br>
            <a:r>
              <a:rPr lang="en-US" sz="2800" u="sng">
                <a:solidFill>
                  <a:srgbClr val="000000"/>
                </a:solidFill>
                <a:latin typeface="Calibri"/>
                <a:cs typeface="Calibri"/>
              </a:rPr>
              <a:t>W</a:t>
            </a:r>
            <a:r>
              <a:rPr lang="en-US" sz="2800">
                <a:solidFill>
                  <a:srgbClr val="000000"/>
                </a:solidFill>
                <a:latin typeface="Calibri"/>
                <a:cs typeface="Calibri"/>
              </a:rPr>
              <a:t>e build the most power when the </a:t>
            </a:r>
            <a:r>
              <a:rPr lang="en-US" sz="2800" b="1">
                <a:solidFill>
                  <a:srgbClr val="000000"/>
                </a:solidFill>
                <a:latin typeface="Calibri"/>
                <a:cs typeface="Calibri"/>
              </a:rPr>
              <a:t>members are accountable to one another</a:t>
            </a:r>
            <a:r>
              <a:rPr lang="en-US" sz="2800">
                <a:solidFill>
                  <a:srgbClr val="000000"/>
                </a:solidFill>
                <a:latin typeface="Calibri"/>
                <a:cs typeface="Calibri"/>
              </a:rPr>
              <a:t> and are </a:t>
            </a:r>
            <a:r>
              <a:rPr lang="en-US" sz="2800" b="1">
                <a:solidFill>
                  <a:srgbClr val="000000"/>
                </a:solidFill>
                <a:latin typeface="Calibri"/>
                <a:cs typeface="Calibri"/>
              </a:rPr>
              <a:t>responsible for the actions necessary to build that power</a:t>
            </a:r>
            <a:r>
              <a:rPr lang="en-US" sz="2800">
                <a:solidFill>
                  <a:srgbClr val="000000"/>
                </a:solidFill>
                <a:latin typeface="Calibri"/>
                <a:cs typeface="Calibri"/>
              </a:rPr>
              <a:t>.  Leadership is interdependent and distributed. </a:t>
            </a:r>
            <a:br>
              <a:rPr lang="en-US" sz="2800">
                <a:solidFill>
                  <a:srgbClr val="000000"/>
                </a:solidFill>
                <a:latin typeface="Calibri"/>
                <a:cs typeface="Calibri"/>
              </a:rPr>
            </a:br>
            <a:br>
              <a:rPr lang="en-US" sz="2800">
                <a:solidFill>
                  <a:srgbClr val="000000"/>
                </a:solidFill>
                <a:latin typeface="Calibri"/>
                <a:cs typeface="Calibri"/>
              </a:rPr>
            </a:br>
            <a:r>
              <a:rPr lang="en-US" sz="2800">
                <a:solidFill>
                  <a:srgbClr val="000000"/>
                </a:solidFill>
                <a:latin typeface="Calibri"/>
                <a:cs typeface="Calibri"/>
              </a:rPr>
              <a:t>In the Campaign Lab we are intentionally creating an ever expanding structure of leadership. </a:t>
            </a:r>
            <a:endParaRPr lang="en-US" u="sng"/>
          </a:p>
        </p:txBody>
      </p:sp>
      <p:pic>
        <p:nvPicPr>
          <p:cNvPr id="3" name="Picture 2" descr="A diagram of people and arrows&#10;&#10;Description automatically generated">
            <a:extLst>
              <a:ext uri="{FF2B5EF4-FFF2-40B4-BE49-F238E27FC236}">
                <a16:creationId xmlns:a16="http://schemas.microsoft.com/office/drawing/2014/main" id="{10FDDD98-070F-15EE-3F5F-E88E80F67389}"/>
              </a:ext>
            </a:extLst>
          </p:cNvPr>
          <p:cNvPicPr>
            <a:picLocks noChangeAspect="1"/>
          </p:cNvPicPr>
          <p:nvPr/>
        </p:nvPicPr>
        <p:blipFill>
          <a:blip r:embed="rId2"/>
          <a:stretch>
            <a:fillRect/>
          </a:stretch>
        </p:blipFill>
        <p:spPr>
          <a:xfrm>
            <a:off x="8345680" y="1122847"/>
            <a:ext cx="2940829" cy="4831245"/>
          </a:xfrm>
          <a:prstGeom prst="rect">
            <a:avLst/>
          </a:prstGeom>
        </p:spPr>
      </p:pic>
    </p:spTree>
    <p:extLst>
      <p:ext uri="{BB962C8B-B14F-4D97-AF65-F5344CB8AC3E}">
        <p14:creationId xmlns:p14="http://schemas.microsoft.com/office/powerpoint/2010/main" val="189788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24" y="177800"/>
            <a:ext cx="10630513" cy="1239837"/>
          </a:xfrm>
        </p:spPr>
        <p:txBody>
          <a:bodyPr/>
          <a:lstStyle/>
          <a:p>
            <a:r>
              <a:rPr lang="en-US"/>
              <a:t>And that is what is different about Campaign Lab.</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616" y="1475876"/>
            <a:ext cx="4572000" cy="4572000"/>
          </a:xfrm>
          <a:prstGeom prst="rect">
            <a:avLst/>
          </a:prstGeom>
        </p:spPr>
      </p:pic>
      <p:sp>
        <p:nvSpPr>
          <p:cNvPr id="5" name="Content Placeholder 2"/>
          <p:cNvSpPr txBox="1">
            <a:spLocks/>
          </p:cNvSpPr>
          <p:nvPr/>
        </p:nvSpPr>
        <p:spPr>
          <a:xfrm>
            <a:off x="5841506" y="1475876"/>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This is an intentionally created and networked leadership structure focused on building and using power within and across issue campaigns.  </a:t>
            </a:r>
            <a:endParaRPr lang="en-US"/>
          </a:p>
        </p:txBody>
      </p:sp>
    </p:spTree>
    <p:extLst>
      <p:ext uri="{BB962C8B-B14F-4D97-AF65-F5344CB8AC3E}">
        <p14:creationId xmlns:p14="http://schemas.microsoft.com/office/powerpoint/2010/main" val="3802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Meeting This Moment</a:t>
            </a:r>
          </a:p>
        </p:txBody>
      </p:sp>
      <p:sp>
        <p:nvSpPr>
          <p:cNvPr id="5" name="Text Placeholder 4"/>
          <p:cNvSpPr>
            <a:spLocks noGrp="1"/>
          </p:cNvSpPr>
          <p:nvPr>
            <p:ph type="body" idx="1"/>
          </p:nvPr>
        </p:nvSpPr>
        <p:spPr/>
        <p:txBody>
          <a:bodyPr/>
          <a:lstStyle/>
          <a:p>
            <a:r>
              <a:rPr lang="en-US"/>
              <a:t>Carrie and Amanda</a:t>
            </a:r>
          </a:p>
        </p:txBody>
      </p:sp>
    </p:spTree>
    <p:extLst>
      <p:ext uri="{BB962C8B-B14F-4D97-AF65-F5344CB8AC3E}">
        <p14:creationId xmlns:p14="http://schemas.microsoft.com/office/powerpoint/2010/main" val="404387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5DBB2-D4DF-4F61-6F90-5A40C5C64606}"/>
              </a:ext>
            </a:extLst>
          </p:cNvPr>
          <p:cNvSpPr>
            <a:spLocks noGrp="1"/>
          </p:cNvSpPr>
          <p:nvPr>
            <p:ph type="title"/>
          </p:nvPr>
        </p:nvSpPr>
        <p:spPr>
          <a:xfrm>
            <a:off x="1593436" y="-335931"/>
            <a:ext cx="9782801" cy="1239837"/>
          </a:xfrm>
        </p:spPr>
        <p:txBody>
          <a:bodyPr/>
          <a:lstStyle/>
          <a:p>
            <a:r>
              <a:rPr lang="en-US"/>
              <a:t>Let's meet each other!</a:t>
            </a:r>
          </a:p>
        </p:txBody>
      </p:sp>
      <p:sp>
        <p:nvSpPr>
          <p:cNvPr id="3" name="Content Placeholder 2">
            <a:extLst>
              <a:ext uri="{FF2B5EF4-FFF2-40B4-BE49-F238E27FC236}">
                <a16:creationId xmlns:a16="http://schemas.microsoft.com/office/drawing/2014/main" id="{B5556262-5E60-4F7D-EA1E-04D416A2E203}"/>
              </a:ext>
            </a:extLst>
          </p:cNvPr>
          <p:cNvSpPr>
            <a:spLocks noGrp="1"/>
          </p:cNvSpPr>
          <p:nvPr>
            <p:ph idx="1"/>
          </p:nvPr>
        </p:nvSpPr>
        <p:spPr>
          <a:xfrm>
            <a:off x="1593436" y="1228342"/>
            <a:ext cx="9782801" cy="4993268"/>
          </a:xfrm>
        </p:spPr>
        <p:txBody>
          <a:bodyPr vert="horz" lIns="91440" tIns="45720" rIns="91440" bIns="45720" rtlCol="0" anchor="t">
            <a:normAutofit/>
          </a:bodyPr>
          <a:lstStyle/>
          <a:p>
            <a:pPr marL="246380" indent="-246380"/>
            <a:r>
              <a:rPr lang="en-US" sz="3600"/>
              <a:t>Who has shown the power of their union to their school board or trustees? This could be a vote, a strike, a rally, a petition.</a:t>
            </a:r>
          </a:p>
          <a:p>
            <a:pPr marL="246380" indent="-246380"/>
            <a:r>
              <a:rPr lang="en-US" sz="3600"/>
              <a:t>Who has brought the issues of the community or students into their union work?</a:t>
            </a:r>
          </a:p>
          <a:p>
            <a:pPr marL="246380" indent="-246380"/>
            <a:r>
              <a:rPr lang="en-US" sz="3600"/>
              <a:t>Who has advocated for change as a union or coalition with elected officials?</a:t>
            </a:r>
          </a:p>
          <a:p>
            <a:pPr marL="0" indent="0">
              <a:buNone/>
            </a:pPr>
            <a:endParaRPr lang="en-US" sz="3600"/>
          </a:p>
        </p:txBody>
      </p:sp>
    </p:spTree>
    <p:extLst>
      <p:ext uri="{BB962C8B-B14F-4D97-AF65-F5344CB8AC3E}">
        <p14:creationId xmlns:p14="http://schemas.microsoft.com/office/powerpoint/2010/main" val="241298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wagingnonviolence.org/wp-content/uploads/2022/12/DxTIIJOUYAAe_jK-615x461.jpg">
            <a:extLst>
              <a:ext uri="{FF2B5EF4-FFF2-40B4-BE49-F238E27FC236}">
                <a16:creationId xmlns:a16="http://schemas.microsoft.com/office/drawing/2014/main" id="{3E52E4B1-CEE3-B66B-42A8-274F05BBAA2E}"/>
              </a:ext>
            </a:extLst>
          </p:cNvPr>
          <p:cNvPicPr>
            <a:picLocks noGrp="1" noChangeAspect="1"/>
          </p:cNvPicPr>
          <p:nvPr>
            <p:ph idx="1"/>
          </p:nvPr>
        </p:nvPicPr>
        <p:blipFill>
          <a:blip r:embed="rId2"/>
          <a:stretch>
            <a:fillRect/>
          </a:stretch>
        </p:blipFill>
        <p:spPr>
          <a:xfrm>
            <a:off x="5514970" y="734055"/>
            <a:ext cx="6133971" cy="4350205"/>
          </a:xfrm>
        </p:spPr>
      </p:pic>
      <p:sp>
        <p:nvSpPr>
          <p:cNvPr id="6" name="TextBox 5">
            <a:extLst>
              <a:ext uri="{FF2B5EF4-FFF2-40B4-BE49-F238E27FC236}">
                <a16:creationId xmlns:a16="http://schemas.microsoft.com/office/drawing/2014/main" id="{92FCBA9E-7CDA-5B76-A048-186C2CA88A68}"/>
              </a:ext>
            </a:extLst>
          </p:cNvPr>
          <p:cNvSpPr txBox="1"/>
          <p:nvPr/>
        </p:nvSpPr>
        <p:spPr>
          <a:xfrm>
            <a:off x="770937" y="1098362"/>
            <a:ext cx="4623438"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t>If your school community could have three things right now what they be?</a:t>
            </a:r>
          </a:p>
        </p:txBody>
      </p:sp>
    </p:spTree>
    <p:extLst>
      <p:ext uri="{BB962C8B-B14F-4D97-AF65-F5344CB8AC3E}">
        <p14:creationId xmlns:p14="http://schemas.microsoft.com/office/powerpoint/2010/main" val="133057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8976" r="44876"/>
          <a:stretch/>
        </p:blipFill>
        <p:spPr>
          <a:xfrm>
            <a:off x="682995" y="3522118"/>
            <a:ext cx="2819538" cy="2818723"/>
          </a:xfrm>
          <a:prstGeom prst="rect">
            <a:avLst/>
          </a:prstGeom>
        </p:spPr>
      </p:pic>
      <p:pic>
        <p:nvPicPr>
          <p:cNvPr id="8" name="Picture 7"/>
          <p:cNvPicPr>
            <a:picLocks noChangeAspect="1"/>
          </p:cNvPicPr>
          <p:nvPr/>
        </p:nvPicPr>
        <p:blipFill rotWithShape="1">
          <a:blip r:embed="rId3"/>
          <a:srcRect l="20267" r="22980" b="-126"/>
          <a:stretch/>
        </p:blipFill>
        <p:spPr>
          <a:xfrm>
            <a:off x="8926877" y="294447"/>
            <a:ext cx="3168165" cy="3129976"/>
          </a:xfrm>
          <a:prstGeom prst="rect">
            <a:avLst/>
          </a:prstGeom>
        </p:spPr>
      </p:pic>
      <p:pic>
        <p:nvPicPr>
          <p:cNvPr id="9" name="Picture 8"/>
          <p:cNvPicPr>
            <a:picLocks noChangeAspect="1"/>
          </p:cNvPicPr>
          <p:nvPr/>
        </p:nvPicPr>
        <p:blipFill rotWithShape="1">
          <a:blip r:embed="rId4"/>
          <a:srcRect l="22367" r="21098"/>
          <a:stretch/>
        </p:blipFill>
        <p:spPr>
          <a:xfrm>
            <a:off x="4173668" y="3604617"/>
            <a:ext cx="2700616" cy="2699976"/>
          </a:xfrm>
          <a:prstGeom prst="rect">
            <a:avLst/>
          </a:prstGeom>
        </p:spPr>
      </p:pic>
      <p:sp>
        <p:nvSpPr>
          <p:cNvPr id="10" name="AutoShape 10" descr="Indian Health Service | Indian Health ..."/>
          <p:cNvSpPr>
            <a:spLocks noChangeAspect="1" noChangeArrowheads="1"/>
          </p:cNvSpPr>
          <p:nvPr/>
        </p:nvSpPr>
        <p:spPr bwMode="auto">
          <a:xfrm>
            <a:off x="157121" y="-143532"/>
            <a:ext cx="304721" cy="3047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799"/>
          </a:p>
        </p:txBody>
      </p:sp>
      <p:pic>
        <p:nvPicPr>
          <p:cNvPr id="12" name="Picture 11"/>
          <p:cNvPicPr>
            <a:picLocks noChangeAspect="1"/>
          </p:cNvPicPr>
          <p:nvPr/>
        </p:nvPicPr>
        <p:blipFill rotWithShape="1">
          <a:blip r:embed="rId5"/>
          <a:srcRect l="14612" r="15942"/>
          <a:stretch/>
        </p:blipFill>
        <p:spPr>
          <a:xfrm>
            <a:off x="7510276" y="3670900"/>
            <a:ext cx="4584766" cy="2567412"/>
          </a:xfrm>
          <a:prstGeom prst="rect">
            <a:avLst/>
          </a:prstGeom>
        </p:spPr>
      </p:pic>
      <p:pic>
        <p:nvPicPr>
          <p:cNvPr id="1038" name="Picture 14" descr="No Such... - No Such Thing: Learning in the Digital Age"/>
          <p:cNvPicPr>
            <a:picLocks noChangeAspect="1" noChangeArrowheads="1"/>
          </p:cNvPicPr>
          <p:nvPr/>
        </p:nvPicPr>
        <p:blipFill rotWithShape="1">
          <a:blip r:embed="rId6">
            <a:extLst>
              <a:ext uri="{28A0092B-C50C-407E-A947-70E740481C1C}">
                <a14:useLocalDpi xmlns:a14="http://schemas.microsoft.com/office/drawing/2010/main" val="0"/>
              </a:ext>
            </a:extLst>
          </a:blip>
          <a:srcRect l="12038" t="11333" r="14861" b="19395"/>
          <a:stretch/>
        </p:blipFill>
        <p:spPr bwMode="auto">
          <a:xfrm>
            <a:off x="682996" y="8830"/>
            <a:ext cx="2398505" cy="3415593"/>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a:spLocks noGrp="1"/>
          </p:cNvSpPr>
          <p:nvPr>
            <p:ph idx="1"/>
          </p:nvPr>
        </p:nvSpPr>
        <p:spPr>
          <a:xfrm>
            <a:off x="3183709" y="161190"/>
            <a:ext cx="5805974" cy="5172988"/>
          </a:xfrm>
        </p:spPr>
        <p:txBody>
          <a:bodyPr vert="horz" lIns="91440" tIns="45720" rIns="91440" bIns="45720" rtlCol="0" anchor="t">
            <a:normAutofit/>
          </a:bodyPr>
          <a:lstStyle/>
          <a:p>
            <a:pPr marL="0" indent="0" algn="ctr">
              <a:buNone/>
            </a:pPr>
            <a:r>
              <a:rPr lang="en-US" sz="4000"/>
              <a:t>Funded, fed, inclusive, safe, cared for… </a:t>
            </a:r>
          </a:p>
          <a:p>
            <a:pPr marL="0" indent="0" algn="ctr">
              <a:buNone/>
            </a:pPr>
            <a:r>
              <a:rPr lang="en-US" sz="4000"/>
              <a:t>This IS ALL union work in the </a:t>
            </a:r>
            <a:br>
              <a:rPr lang="en-US" sz="4000"/>
            </a:br>
            <a:r>
              <a:rPr lang="en-US" sz="4000"/>
              <a:t>Campaign Lab</a:t>
            </a:r>
          </a:p>
        </p:txBody>
      </p:sp>
    </p:spTree>
    <p:extLst>
      <p:ext uri="{BB962C8B-B14F-4D97-AF65-F5344CB8AC3E}">
        <p14:creationId xmlns:p14="http://schemas.microsoft.com/office/powerpoint/2010/main" val="1746273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68E6-BC0A-2F37-D407-CA91DC20F14D}"/>
              </a:ext>
            </a:extLst>
          </p:cNvPr>
          <p:cNvSpPr>
            <a:spLocks noGrp="1"/>
          </p:cNvSpPr>
          <p:nvPr>
            <p:ph type="title"/>
          </p:nvPr>
        </p:nvSpPr>
        <p:spPr/>
        <p:txBody>
          <a:bodyPr/>
          <a:lstStyle/>
          <a:p>
            <a:r>
              <a:rPr lang="en-US"/>
              <a:t>HOW DOES CAMPAIGN LAB WORK?</a:t>
            </a:r>
          </a:p>
        </p:txBody>
      </p:sp>
      <p:sp>
        <p:nvSpPr>
          <p:cNvPr id="3" name="Content Placeholder 2">
            <a:extLst>
              <a:ext uri="{FF2B5EF4-FFF2-40B4-BE49-F238E27FC236}">
                <a16:creationId xmlns:a16="http://schemas.microsoft.com/office/drawing/2014/main" id="{1BD3F68E-21BA-02C7-2A9A-70AE10F76AC9}"/>
              </a:ext>
            </a:extLst>
          </p:cNvPr>
          <p:cNvSpPr>
            <a:spLocks noGrp="1"/>
          </p:cNvSpPr>
          <p:nvPr>
            <p:ph idx="1"/>
          </p:nvPr>
        </p:nvSpPr>
        <p:spPr/>
        <p:txBody>
          <a:bodyPr vert="horz" lIns="91416" tIns="45708" rIns="91416" bIns="45708" rtlCol="0" anchor="t">
            <a:normAutofit/>
          </a:bodyPr>
          <a:lstStyle/>
          <a:p>
            <a:pPr marL="246380" indent="-246380"/>
            <a:r>
              <a:rPr lang="en-US" sz="4000"/>
              <a:t>COACHING</a:t>
            </a:r>
          </a:p>
          <a:p>
            <a:pPr marL="246380" indent="-246380"/>
            <a:r>
              <a:rPr lang="en-US" sz="4000"/>
              <a:t>PEER LEARNING</a:t>
            </a:r>
          </a:p>
          <a:p>
            <a:pPr marL="246380" indent="-246380"/>
            <a:r>
              <a:rPr lang="en-US" sz="4000"/>
              <a:t>TRAINING</a:t>
            </a:r>
          </a:p>
          <a:p>
            <a:pPr marL="246380" indent="-246380"/>
            <a:r>
              <a:rPr lang="en-US" sz="4000"/>
              <a:t>NETWORKING </a:t>
            </a:r>
          </a:p>
          <a:p>
            <a:pPr marL="246380" indent="-246380"/>
            <a:r>
              <a:rPr lang="en-US" sz="4000"/>
              <a:t>COLLABORATION</a:t>
            </a:r>
          </a:p>
          <a:p>
            <a:pPr marL="246380" indent="-246380"/>
            <a:r>
              <a:rPr lang="en-US" sz="4000"/>
              <a:t>POWER-BUILDING</a:t>
            </a:r>
          </a:p>
          <a:p>
            <a:pPr marL="246380" indent="-246380"/>
            <a:endParaRPr lang="en-US" sz="4000"/>
          </a:p>
          <a:p>
            <a:pPr marL="0" indent="0">
              <a:buNone/>
            </a:pPr>
            <a:endParaRPr lang="en-US" sz="4000"/>
          </a:p>
        </p:txBody>
      </p:sp>
    </p:spTree>
    <p:extLst>
      <p:ext uri="{BB962C8B-B14F-4D97-AF65-F5344CB8AC3E}">
        <p14:creationId xmlns:p14="http://schemas.microsoft.com/office/powerpoint/2010/main" val="3493306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extLst>
              <p:ext uri="{D42A27DB-BD31-4B8C-83A1-F6EECF244321}">
                <p14:modId xmlns:p14="http://schemas.microsoft.com/office/powerpoint/2010/main" val="51292299"/>
              </p:ext>
            </p:extLst>
          </p:nvPr>
        </p:nvGraphicFramePr>
        <p:xfrm>
          <a:off x="2321064" y="902574"/>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59150"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39825"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1111" y="456801"/>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84123" y="2949920"/>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44508" y="1935193"/>
            <a:ext cx="2411053" cy="2376746"/>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extLst>
              <p:ext uri="{D42A27DB-BD31-4B8C-83A1-F6EECF244321}">
                <p14:modId xmlns:p14="http://schemas.microsoft.com/office/powerpoint/2010/main" val="389493124"/>
              </p:ext>
            </p:extLst>
          </p:nvPr>
        </p:nvGraphicFramePr>
        <p:xfrm>
          <a:off x="235737" y="2127743"/>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7208"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extBox 723">
            <a:extLst>
              <a:ext uri="{FF2B5EF4-FFF2-40B4-BE49-F238E27FC236}">
                <a16:creationId xmlns:a16="http://schemas.microsoft.com/office/drawing/2014/main" id="{678D8913-2834-3CA8-4BD7-CA5A296E19D9}"/>
              </a:ext>
            </a:extLst>
          </p:cNvPr>
          <p:cNvSpPr txBox="1"/>
          <p:nvPr/>
        </p:nvSpPr>
        <p:spPr>
          <a:xfrm>
            <a:off x="8817834" y="73957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
        <p:nvSpPr>
          <p:cNvPr id="725" name="TextBox 724">
            <a:extLst>
              <a:ext uri="{FF2B5EF4-FFF2-40B4-BE49-F238E27FC236}">
                <a16:creationId xmlns:a16="http://schemas.microsoft.com/office/drawing/2014/main" id="{564ABC84-E93A-9E59-C73E-308EE2DACB7E}"/>
              </a:ext>
            </a:extLst>
          </p:cNvPr>
          <p:cNvSpPr txBox="1"/>
          <p:nvPr/>
        </p:nvSpPr>
        <p:spPr>
          <a:xfrm>
            <a:off x="9556658" y="2788436"/>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
        <p:nvSpPr>
          <p:cNvPr id="726" name="TextBox 725">
            <a:extLst>
              <a:ext uri="{FF2B5EF4-FFF2-40B4-BE49-F238E27FC236}">
                <a16:creationId xmlns:a16="http://schemas.microsoft.com/office/drawing/2014/main" id="{D2B6AC3C-EB9E-8845-7990-98F30864F700}"/>
              </a:ext>
            </a:extLst>
          </p:cNvPr>
          <p:cNvSpPr txBox="1"/>
          <p:nvPr/>
        </p:nvSpPr>
        <p:spPr>
          <a:xfrm>
            <a:off x="8975160" y="491776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C27BA-D048-858D-1476-FCCCFFE43C78}"/>
              </a:ext>
            </a:extLst>
          </p:cNvPr>
          <p:cNvSpPr>
            <a:spLocks noGrp="1"/>
          </p:cNvSpPr>
          <p:nvPr>
            <p:ph type="title"/>
          </p:nvPr>
        </p:nvSpPr>
        <p:spPr/>
        <p:txBody>
          <a:bodyPr/>
          <a:lstStyle/>
          <a:p>
            <a:r>
              <a:rPr lang="en-US"/>
              <a:t>Learning and Growing Together</a:t>
            </a:r>
          </a:p>
        </p:txBody>
      </p:sp>
      <p:sp>
        <p:nvSpPr>
          <p:cNvPr id="3" name="Content Placeholder 2">
            <a:extLst>
              <a:ext uri="{FF2B5EF4-FFF2-40B4-BE49-F238E27FC236}">
                <a16:creationId xmlns:a16="http://schemas.microsoft.com/office/drawing/2014/main" id="{5482D033-9743-163B-88F8-2B538B6BD106}"/>
              </a:ext>
            </a:extLst>
          </p:cNvPr>
          <p:cNvSpPr>
            <a:spLocks noGrp="1"/>
          </p:cNvSpPr>
          <p:nvPr>
            <p:ph idx="1"/>
          </p:nvPr>
        </p:nvSpPr>
        <p:spPr/>
        <p:txBody>
          <a:bodyPr vert="horz" lIns="91416" tIns="45708" rIns="91416" bIns="45708" rtlCol="0" anchor="t">
            <a:normAutofit/>
          </a:bodyPr>
          <a:lstStyle/>
          <a:p>
            <a:pPr marL="246380" indent="-246380"/>
            <a:r>
              <a:rPr lang="en-US" sz="3200"/>
              <a:t>Peer Learning:  What are the organizing, campaign or advocacy skills, vision, commitment and/or experience you bring with you to Campaign Lab that you feel you could teach others?</a:t>
            </a:r>
          </a:p>
          <a:p>
            <a:pPr marL="0" indent="0">
              <a:buNone/>
            </a:pPr>
            <a:endParaRPr lang="en-US" sz="3200"/>
          </a:p>
          <a:p>
            <a:pPr marL="246380" indent="-246380"/>
            <a:r>
              <a:rPr lang="en-US" sz="3200"/>
              <a:t>Networking through Campaign Lab:</a:t>
            </a:r>
          </a:p>
          <a:p>
            <a:pPr marL="0" indent="0">
              <a:buNone/>
            </a:pPr>
            <a:r>
              <a:rPr lang="en-US" sz="3200"/>
              <a:t>  What people do you want to connect with, learn from and organize with?</a:t>
            </a:r>
          </a:p>
        </p:txBody>
      </p:sp>
    </p:spTree>
    <p:extLst>
      <p:ext uri="{BB962C8B-B14F-4D97-AF65-F5344CB8AC3E}">
        <p14:creationId xmlns:p14="http://schemas.microsoft.com/office/powerpoint/2010/main" val="2172075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5D1B-60D1-DE11-CD07-BA3D03D1FA1B}"/>
              </a:ext>
            </a:extLst>
          </p:cNvPr>
          <p:cNvSpPr>
            <a:spLocks noGrp="1"/>
          </p:cNvSpPr>
          <p:nvPr>
            <p:ph type="title"/>
          </p:nvPr>
        </p:nvSpPr>
        <p:spPr>
          <a:xfrm>
            <a:off x="1593436" y="-1696"/>
            <a:ext cx="9782801" cy="1239837"/>
          </a:xfrm>
        </p:spPr>
        <p:txBody>
          <a:bodyPr/>
          <a:lstStyle/>
          <a:p>
            <a:r>
              <a:rPr lang="en-US"/>
              <a:t>Power Together</a:t>
            </a:r>
          </a:p>
        </p:txBody>
      </p:sp>
      <p:sp>
        <p:nvSpPr>
          <p:cNvPr id="3" name="Content Placeholder 2">
            <a:extLst>
              <a:ext uri="{FF2B5EF4-FFF2-40B4-BE49-F238E27FC236}">
                <a16:creationId xmlns:a16="http://schemas.microsoft.com/office/drawing/2014/main" id="{9D89F673-6585-FE88-A54C-12640A6C4D62}"/>
              </a:ext>
            </a:extLst>
          </p:cNvPr>
          <p:cNvSpPr>
            <a:spLocks noGrp="1"/>
          </p:cNvSpPr>
          <p:nvPr>
            <p:ph idx="1"/>
          </p:nvPr>
        </p:nvSpPr>
        <p:spPr>
          <a:xfrm>
            <a:off x="1593436" y="1235018"/>
            <a:ext cx="9782801" cy="4572000"/>
          </a:xfrm>
        </p:spPr>
        <p:txBody>
          <a:bodyPr vert="horz" lIns="91416" tIns="45708" rIns="91416" bIns="45708" rtlCol="0" anchor="t">
            <a:normAutofit/>
          </a:bodyPr>
          <a:lstStyle/>
          <a:p>
            <a:pPr marL="0" indent="0">
              <a:buNone/>
            </a:pPr>
            <a:endParaRPr lang="en-US" sz="3600"/>
          </a:p>
          <a:p>
            <a:pPr marL="246380" indent="-246380"/>
            <a:r>
              <a:rPr lang="en-US" sz="3600"/>
              <a:t>We are building power in our locals and communities.</a:t>
            </a:r>
          </a:p>
          <a:p>
            <a:pPr marL="246380" indent="-246380"/>
            <a:endParaRPr lang="en-US" sz="3600"/>
          </a:p>
          <a:p>
            <a:pPr marL="246380" indent="-246380"/>
            <a:r>
              <a:rPr lang="en-US" sz="3600"/>
              <a:t>What more can we do together? </a:t>
            </a:r>
          </a:p>
          <a:p>
            <a:pPr marL="246380" indent="-246380"/>
            <a:endParaRPr lang="en-US" sz="3600"/>
          </a:p>
          <a:p>
            <a:pPr marL="246380" indent="-246380"/>
            <a:r>
              <a:rPr lang="en-US" sz="3600"/>
              <a:t>What else might be possible?</a:t>
            </a:r>
          </a:p>
        </p:txBody>
      </p:sp>
    </p:spTree>
    <p:extLst>
      <p:ext uri="{BB962C8B-B14F-4D97-AF65-F5344CB8AC3E}">
        <p14:creationId xmlns:p14="http://schemas.microsoft.com/office/powerpoint/2010/main" val="1878013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287422"/>
            <a:ext cx="9095742" cy="5680863"/>
          </a:xfrm>
        </p:spPr>
        <p:txBody>
          <a:bodyPr vert="horz" lIns="91440" tIns="45720" rIns="91440" bIns="45720" rtlCol="0" anchor="t">
            <a:noAutofit/>
          </a:bodyPr>
          <a:lstStyle/>
          <a:p>
            <a:pPr marL="246380" indent="-246380"/>
            <a:r>
              <a:rPr lang="en-US" sz="3200">
                <a:ea typeface="+mn-lt"/>
                <a:cs typeface="+mn-lt"/>
              </a:rPr>
              <a:t>The peer network is what makes Campaign Lab work.</a:t>
            </a:r>
          </a:p>
          <a:p>
            <a:pPr marL="246380" indent="-246380"/>
            <a:r>
              <a:rPr lang="en-US" sz="3200"/>
              <a:t>All of you are here to learn; All of you have something to share.</a:t>
            </a:r>
          </a:p>
          <a:p>
            <a:pPr marL="246380" indent="-246380"/>
            <a:r>
              <a:rPr lang="en-US" sz="3200"/>
              <a:t>We are up against a bigger fight than any of us can face on our own, so we need each other. </a:t>
            </a:r>
          </a:p>
          <a:p>
            <a:pPr marL="246380" indent="-246380"/>
            <a:r>
              <a:rPr lang="en-US" sz="3200"/>
              <a:t>To sustain movements across time, we have to continually support and grow with each other. </a:t>
            </a:r>
          </a:p>
          <a:p>
            <a:pPr marL="246380" indent="-246380"/>
            <a:endParaRPr lang="en-US" sz="3200"/>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344167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a:t>Centering Equity</a:t>
            </a:r>
            <a:br>
              <a:rPr lang="en-US"/>
            </a:br>
            <a:r>
              <a:rPr lang="en-US" sz="3200"/>
              <a:t>pg. 30 in Participant Handouts and pg. 3 in the Campaign Cycle Planning Tool</a:t>
            </a:r>
          </a:p>
        </p:txBody>
      </p:sp>
      <p:sp>
        <p:nvSpPr>
          <p:cNvPr id="4" name="Text Placeholder 3"/>
          <p:cNvSpPr>
            <a:spLocks noGrp="1"/>
          </p:cNvSpPr>
          <p:nvPr>
            <p:ph type="body" idx="1"/>
          </p:nvPr>
        </p:nvSpPr>
        <p:spPr/>
        <p:txBody>
          <a:bodyPr/>
          <a:lstStyle/>
          <a:p>
            <a:r>
              <a:rPr lang="en-US"/>
              <a:t>Ellen and Albert</a:t>
            </a:r>
          </a:p>
        </p:txBody>
      </p:sp>
    </p:spTree>
    <p:extLst>
      <p:ext uri="{BB962C8B-B14F-4D97-AF65-F5344CB8AC3E}">
        <p14:creationId xmlns:p14="http://schemas.microsoft.com/office/powerpoint/2010/main" val="370203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474275" cy="4486218"/>
          </a:xfrm>
        </p:spPr>
        <p:txBody>
          <a:bodyPr>
            <a:normAutofit fontScale="90000"/>
          </a:bodyPr>
          <a:lstStyle/>
          <a:p>
            <a:r>
              <a:rPr lang="en-US" sz="5400"/>
              <a:t>What will it take to achieve equity for the people who work and learn on our campuses/worksites?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89916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278241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97F8-BC1B-2D3A-EFD5-B339E6FAA5C9}"/>
              </a:ext>
            </a:extLst>
          </p:cNvPr>
          <p:cNvSpPr>
            <a:spLocks noGrp="1"/>
          </p:cNvSpPr>
          <p:nvPr>
            <p:ph type="title"/>
          </p:nvPr>
        </p:nvSpPr>
        <p:spPr/>
        <p:txBody>
          <a:bodyPr/>
          <a:lstStyle/>
          <a:p>
            <a:r>
              <a:rPr lang="en-US"/>
              <a:t>What about Race, Class, and Gender Justice?</a:t>
            </a:r>
          </a:p>
        </p:txBody>
      </p:sp>
      <p:sp>
        <p:nvSpPr>
          <p:cNvPr id="3" name="Content Placeholder 2">
            <a:extLst>
              <a:ext uri="{FF2B5EF4-FFF2-40B4-BE49-F238E27FC236}">
                <a16:creationId xmlns:a16="http://schemas.microsoft.com/office/drawing/2014/main" id="{1274C951-F3EF-47F6-F741-B10D8D4B360B}"/>
              </a:ext>
            </a:extLst>
          </p:cNvPr>
          <p:cNvSpPr>
            <a:spLocks noGrp="1"/>
          </p:cNvSpPr>
          <p:nvPr>
            <p:ph idx="1"/>
          </p:nvPr>
        </p:nvSpPr>
        <p:spPr/>
        <p:txBody>
          <a:bodyPr vert="horz" lIns="91440" tIns="45720" rIns="91440" bIns="45720" rtlCol="0" anchor="t">
            <a:normAutofit lnSpcReduction="10000"/>
          </a:bodyPr>
          <a:lstStyle/>
          <a:p>
            <a:pPr marL="246380" indent="-246380"/>
            <a:r>
              <a:rPr lang="en-US" dirty="0">
                <a:ea typeface="+mn-lt"/>
                <a:cs typeface="+mn-lt"/>
              </a:rPr>
              <a:t>Many of us value justice and equity, so we must apply a </a:t>
            </a:r>
            <a:r>
              <a:rPr lang="en-US" b="1" dirty="0">
                <a:ea typeface="+mn-lt"/>
                <a:cs typeface="+mn-lt"/>
              </a:rPr>
              <a:t>Race, Class, and Gender Justice lens</a:t>
            </a:r>
            <a:r>
              <a:rPr lang="en-US" dirty="0">
                <a:ea typeface="+mn-lt"/>
                <a:cs typeface="+mn-lt"/>
              </a:rPr>
              <a:t> to our work</a:t>
            </a:r>
          </a:p>
          <a:p>
            <a:pPr marL="246380" indent="-246380"/>
            <a:r>
              <a:rPr lang="en-US" dirty="0">
                <a:ea typeface="+mn-lt"/>
                <a:cs typeface="+mn-lt"/>
              </a:rPr>
              <a:t>This lens involves both </a:t>
            </a:r>
            <a:r>
              <a:rPr lang="en-US" b="1" dirty="0">
                <a:ea typeface="+mn-lt"/>
                <a:cs typeface="+mn-lt"/>
              </a:rPr>
              <a:t>personal </a:t>
            </a:r>
            <a:r>
              <a:rPr lang="en-US" dirty="0">
                <a:ea typeface="+mn-lt"/>
                <a:cs typeface="+mn-lt"/>
              </a:rPr>
              <a:t>and </a:t>
            </a:r>
            <a:r>
              <a:rPr lang="en-US" b="1" dirty="0">
                <a:ea typeface="+mn-lt"/>
                <a:cs typeface="+mn-lt"/>
              </a:rPr>
              <a:t>institutional commitment </a:t>
            </a:r>
            <a:r>
              <a:rPr lang="en-US" dirty="0">
                <a:ea typeface="+mn-lt"/>
                <a:cs typeface="+mn-lt"/>
              </a:rPr>
              <a:t>to advancing equity</a:t>
            </a:r>
          </a:p>
          <a:p>
            <a:pPr marL="246380" indent="-246380"/>
            <a:r>
              <a:rPr lang="en-US" dirty="0">
                <a:ea typeface="+mn-lt"/>
                <a:cs typeface="+mn-lt"/>
              </a:rPr>
              <a:t>It means proactively </a:t>
            </a:r>
            <a:r>
              <a:rPr lang="en-US" b="1" dirty="0">
                <a:ea typeface="+mn-lt"/>
                <a:cs typeface="+mn-lt"/>
              </a:rPr>
              <a:t>eliminating systemic barrier</a:t>
            </a:r>
            <a:r>
              <a:rPr lang="en-US" dirty="0">
                <a:ea typeface="+mn-lt"/>
                <a:cs typeface="+mn-lt"/>
              </a:rPr>
              <a:t>s and setting </a:t>
            </a:r>
            <a:r>
              <a:rPr lang="en-US" b="1" dirty="0">
                <a:ea typeface="+mn-lt"/>
                <a:cs typeface="+mn-lt"/>
              </a:rPr>
              <a:t>clear</a:t>
            </a:r>
            <a:r>
              <a:rPr lang="en-US" dirty="0">
                <a:ea typeface="+mn-lt"/>
                <a:cs typeface="+mn-lt"/>
              </a:rPr>
              <a:t>, </a:t>
            </a:r>
            <a:r>
              <a:rPr lang="en-US" b="1" dirty="0">
                <a:ea typeface="+mn-lt"/>
                <a:cs typeface="+mn-lt"/>
              </a:rPr>
              <a:t>measurable equity goals</a:t>
            </a:r>
          </a:p>
          <a:p>
            <a:pPr marL="246380" indent="-246380"/>
            <a:r>
              <a:rPr lang="en-US" dirty="0">
                <a:ea typeface="+mn-lt"/>
                <a:cs typeface="+mn-lt"/>
              </a:rPr>
              <a:t>Use it to </a:t>
            </a:r>
            <a:r>
              <a:rPr lang="en-US" b="1" dirty="0">
                <a:ea typeface="+mn-lt"/>
                <a:cs typeface="+mn-lt"/>
              </a:rPr>
              <a:t>develop equity-focused campaigns </a:t>
            </a:r>
            <a:r>
              <a:rPr lang="en-US" dirty="0">
                <a:ea typeface="+mn-lt"/>
                <a:cs typeface="+mn-lt"/>
              </a:rPr>
              <a:t>and </a:t>
            </a:r>
            <a:r>
              <a:rPr lang="en-US" b="1" dirty="0">
                <a:ea typeface="+mn-lt"/>
                <a:cs typeface="+mn-lt"/>
              </a:rPr>
              <a:t>anticipate harm</a:t>
            </a:r>
            <a:r>
              <a:rPr lang="en-US" dirty="0">
                <a:ea typeface="+mn-lt"/>
                <a:cs typeface="+mn-lt"/>
              </a:rPr>
              <a:t> across race, class, and gender lines</a:t>
            </a:r>
          </a:p>
          <a:p>
            <a:pPr marL="246380" indent="-246380"/>
            <a:r>
              <a:rPr lang="en-US" dirty="0">
                <a:ea typeface="+mn-lt"/>
                <a:cs typeface="+mn-lt"/>
              </a:rPr>
              <a:t>It’s more than avoiding discrimination, it’s about </a:t>
            </a:r>
            <a:r>
              <a:rPr lang="en-US" b="1" dirty="0">
                <a:ea typeface="+mn-lt"/>
                <a:cs typeface="+mn-lt"/>
              </a:rPr>
              <a:t>creating </a:t>
            </a:r>
            <a:r>
              <a:rPr lang="en-US" dirty="0">
                <a:ea typeface="+mn-lt"/>
                <a:cs typeface="+mn-lt"/>
              </a:rPr>
              <a:t>systems that </a:t>
            </a:r>
            <a:r>
              <a:rPr lang="en-US" b="1" dirty="0">
                <a:ea typeface="+mn-lt"/>
                <a:cs typeface="+mn-lt"/>
              </a:rPr>
              <a:t>sustain </a:t>
            </a:r>
            <a:r>
              <a:rPr lang="en-US" dirty="0">
                <a:ea typeface="+mn-lt"/>
                <a:cs typeface="+mn-lt"/>
              </a:rPr>
              <a:t>equity</a:t>
            </a:r>
            <a:endParaRPr lang="en-US" dirty="0"/>
          </a:p>
        </p:txBody>
      </p:sp>
    </p:spTree>
    <p:extLst>
      <p:ext uri="{BB962C8B-B14F-4D97-AF65-F5344CB8AC3E}">
        <p14:creationId xmlns:p14="http://schemas.microsoft.com/office/powerpoint/2010/main" val="290887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9B84BF2-FD71-1434-D20D-41326BAE615B}"/>
              </a:ext>
            </a:extLst>
          </p:cNvPr>
          <p:cNvGraphicFramePr>
            <a:graphicFrameLocks noGrp="1"/>
          </p:cNvGraphicFramePr>
          <p:nvPr>
            <p:ph idx="1"/>
            <p:extLst>
              <p:ext uri="{D42A27DB-BD31-4B8C-83A1-F6EECF244321}">
                <p14:modId xmlns:p14="http://schemas.microsoft.com/office/powerpoint/2010/main" val="2426962134"/>
              </p:ext>
            </p:extLst>
          </p:nvPr>
        </p:nvGraphicFramePr>
        <p:xfrm>
          <a:off x="692899" y="465282"/>
          <a:ext cx="11320711" cy="5988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F011BE6-2DAB-FFAE-BE5B-0CDDA39F0F2C}"/>
              </a:ext>
            </a:extLst>
          </p:cNvPr>
          <p:cNvSpPr>
            <a:spLocks noGrp="1"/>
          </p:cNvSpPr>
          <p:nvPr>
            <p:ph type="title"/>
          </p:nvPr>
        </p:nvSpPr>
        <p:spPr>
          <a:xfrm>
            <a:off x="690522" y="326976"/>
            <a:ext cx="3428897" cy="279871"/>
          </a:xfrm>
        </p:spPr>
        <p:txBody>
          <a:bodyPr>
            <a:normAutofit fontScale="90000"/>
          </a:bodyPr>
          <a:lstStyle/>
          <a:p>
            <a:r>
              <a:rPr lang="en-US"/>
              <a:t>Centering Equity</a:t>
            </a:r>
          </a:p>
        </p:txBody>
      </p:sp>
    </p:spTree>
    <p:extLst>
      <p:ext uri="{BB962C8B-B14F-4D97-AF65-F5344CB8AC3E}">
        <p14:creationId xmlns:p14="http://schemas.microsoft.com/office/powerpoint/2010/main" val="393261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0B58-5420-E34D-BD1E-EB5C28B7E82A}"/>
              </a:ext>
            </a:extLst>
          </p:cNvPr>
          <p:cNvSpPr>
            <a:spLocks noGrp="1"/>
          </p:cNvSpPr>
          <p:nvPr>
            <p:ph type="title"/>
          </p:nvPr>
        </p:nvSpPr>
        <p:spPr/>
        <p:txBody>
          <a:bodyPr/>
          <a:lstStyle/>
          <a:p>
            <a:r>
              <a:rPr lang="en-US"/>
              <a:t>Debrief </a:t>
            </a:r>
          </a:p>
        </p:txBody>
      </p:sp>
      <p:sp>
        <p:nvSpPr>
          <p:cNvPr id="3" name="Content Placeholder 2">
            <a:extLst>
              <a:ext uri="{FF2B5EF4-FFF2-40B4-BE49-F238E27FC236}">
                <a16:creationId xmlns:a16="http://schemas.microsoft.com/office/drawing/2014/main" id="{7C4F3E7E-2ECC-415C-3AFE-D7DDDCAA0663}"/>
              </a:ext>
            </a:extLst>
          </p:cNvPr>
          <p:cNvSpPr>
            <a:spLocks noGrp="1"/>
          </p:cNvSpPr>
          <p:nvPr>
            <p:ph idx="1"/>
          </p:nvPr>
        </p:nvSpPr>
        <p:spPr/>
        <p:txBody>
          <a:bodyPr vert="horz" lIns="91440" tIns="45720" rIns="91440" bIns="45720" rtlCol="0" anchor="t">
            <a:normAutofit/>
          </a:bodyPr>
          <a:lstStyle/>
          <a:p>
            <a:pPr marL="246380" indent="-246380"/>
            <a:r>
              <a:rPr lang="en-US" sz="4800">
                <a:ea typeface="+mn-lt"/>
                <a:cs typeface="+mn-lt"/>
              </a:rPr>
              <a:t>What did you learn about using this analysis tool? </a:t>
            </a:r>
            <a:endParaRPr lang="en-US" sz="4800"/>
          </a:p>
          <a:p>
            <a:pPr marL="246380" indent="-246380"/>
            <a:r>
              <a:rPr lang="en-US" sz="4800">
                <a:ea typeface="+mn-lt"/>
                <a:cs typeface="+mn-lt"/>
              </a:rPr>
              <a:t>What did your group struggle with? </a:t>
            </a:r>
            <a:endParaRPr lang="en-US" sz="4800"/>
          </a:p>
          <a:p>
            <a:pPr marL="246380" indent="-246380"/>
            <a:r>
              <a:rPr lang="en-US" sz="4800">
                <a:ea typeface="+mn-lt"/>
                <a:cs typeface="+mn-lt"/>
              </a:rPr>
              <a:t>How do you think you could use this in your own work? </a:t>
            </a:r>
            <a:endParaRPr lang="en-US" sz="4800"/>
          </a:p>
        </p:txBody>
      </p:sp>
    </p:spTree>
    <p:extLst>
      <p:ext uri="{BB962C8B-B14F-4D97-AF65-F5344CB8AC3E}">
        <p14:creationId xmlns:p14="http://schemas.microsoft.com/office/powerpoint/2010/main" val="319636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287422"/>
            <a:ext cx="9095742" cy="5680863"/>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ea typeface="+mn-lt"/>
                <a:cs typeface="+mn-lt"/>
              </a:rPr>
              <a:t>Centering race, class, and gender justice in our campaigns increases the number of people engaged, the number of leaders involved, and the amount of resources we have to win the change we want.   </a:t>
            </a:r>
          </a:p>
          <a:p>
            <a:pPr marL="246380" indent="-246380"/>
            <a:r>
              <a:rPr lang="en-US" sz="3200">
                <a:ea typeface="+mn-lt"/>
                <a:cs typeface="+mn-lt"/>
              </a:rPr>
              <a:t>Power is only built through people with a shared vision, making public commitments to act, to risk their collective resources, for the meaningful change they want</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16143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Organizing Around Issues</a:t>
            </a:r>
            <a:br>
              <a:rPr lang="en-US"/>
            </a:br>
            <a:r>
              <a:rPr lang="en-US" sz="4000"/>
              <a:t>pg. 42-45 Participant Handouts and pg. 11-12 Campaign Cycle Planning Tool</a:t>
            </a:r>
          </a:p>
        </p:txBody>
      </p:sp>
      <p:sp>
        <p:nvSpPr>
          <p:cNvPr id="3" name="Subtitle 2"/>
          <p:cNvSpPr>
            <a:spLocks noGrp="1"/>
          </p:cNvSpPr>
          <p:nvPr>
            <p:ph type="subTitle" idx="1"/>
          </p:nvPr>
        </p:nvSpPr>
        <p:spPr/>
        <p:txBody>
          <a:bodyPr/>
          <a:lstStyle/>
          <a:p>
            <a:r>
              <a:rPr lang="en-US"/>
              <a:t>Amanda and Zac</a:t>
            </a:r>
          </a:p>
        </p:txBody>
      </p:sp>
    </p:spTree>
    <p:extLst>
      <p:ext uri="{BB962C8B-B14F-4D97-AF65-F5344CB8AC3E}">
        <p14:creationId xmlns:p14="http://schemas.microsoft.com/office/powerpoint/2010/main" val="358025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05721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51018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200268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34668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59737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314623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161229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1113905"/>
            <a:ext cx="7776826" cy="5058295"/>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42085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a:t>
            </a:r>
          </a:p>
        </p:txBody>
      </p:sp>
      <p:sp>
        <p:nvSpPr>
          <p:cNvPr id="3" name="Content Placeholder 2"/>
          <p:cNvSpPr>
            <a:spLocks noGrp="1"/>
          </p:cNvSpPr>
          <p:nvPr>
            <p:ph idx="1"/>
          </p:nvPr>
        </p:nvSpPr>
        <p:spPr>
          <a:xfrm>
            <a:off x="764498" y="869431"/>
            <a:ext cx="10611739" cy="5302769"/>
          </a:xfrm>
        </p:spPr>
        <p:txBody>
          <a:bodyPr>
            <a:normAutofit lnSpcReduction="10000"/>
          </a:bodyPr>
          <a:lstStyle/>
          <a:p>
            <a:pPr marL="0" indent="0" fontAlgn="base">
              <a:buNone/>
            </a:pPr>
            <a:r>
              <a:rPr lang="en-US" sz="3200"/>
              <a:t>List the problems that you and your members want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45194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798916" y="681644"/>
            <a:ext cx="7577321" cy="5490556"/>
          </a:xfrm>
        </p:spPr>
        <p:txBody>
          <a:bodyPr vert="horz" lIns="91440" tIns="45720" rIns="91440" bIns="45720" rtlCol="0" anchor="t">
            <a:normAutofit/>
          </a:bodyPr>
          <a:lstStyle/>
          <a:p>
            <a:pPr marL="0" indent="0">
              <a:buNone/>
            </a:pPr>
            <a:r>
              <a:rPr lang="en-US" sz="6000"/>
              <a:t>We listen for the values as talk about these problems.  </a:t>
            </a:r>
          </a:p>
          <a:p>
            <a:pPr marL="0" indent="0">
              <a:buNone/>
            </a:pPr>
            <a:endParaRPr lang="en-US" sz="6000"/>
          </a:p>
          <a:p>
            <a:pPr marL="0" indent="0">
              <a:buNone/>
            </a:pPr>
            <a:r>
              <a:rPr lang="en-US" sz="6000"/>
              <a:t>This is how we build solidarity.</a:t>
            </a:r>
          </a:p>
          <a:p>
            <a:pPr marL="0" indent="0">
              <a:buNone/>
            </a:pPr>
            <a:endParaRPr lang="en-US"/>
          </a:p>
          <a:p>
            <a:pPr marL="0" indent="0">
              <a:buNone/>
            </a:pPr>
            <a:endParaRPr lang="en-US"/>
          </a:p>
        </p:txBody>
      </p:sp>
      <p:sp>
        <p:nvSpPr>
          <p:cNvPr id="7" name="Title 2"/>
          <p:cNvSpPr>
            <a:spLocks noGrp="1"/>
          </p:cNvSpPr>
          <p:nvPr>
            <p:ph type="title"/>
          </p:nvPr>
        </p:nvSpPr>
        <p:spPr>
          <a:xfrm>
            <a:off x="945044" y="756458"/>
            <a:ext cx="1914535" cy="1085735"/>
          </a:xfrm>
        </p:spPr>
        <p:txBody>
          <a:bodyPr>
            <a:normAutofit fontScale="90000"/>
          </a:bodyPr>
          <a:lstStyle/>
          <a:p>
            <a:pPr algn="ctr"/>
            <a:r>
              <a:rPr lang="en-US" sz="4000" b="1"/>
              <a:t>Key Points</a:t>
            </a:r>
          </a:p>
        </p:txBody>
      </p:sp>
      <p:pic>
        <p:nvPicPr>
          <p:cNvPr id="8" name="Picture 7"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37526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fontScale="850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 Pick ONE problem and cut into issues on your charts.</a:t>
            </a:r>
          </a:p>
        </p:txBody>
      </p:sp>
    </p:spTree>
    <p:extLst>
      <p:ext uri="{BB962C8B-B14F-4D97-AF65-F5344CB8AC3E}">
        <p14:creationId xmlns:p14="http://schemas.microsoft.com/office/powerpoint/2010/main" val="226634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19930047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r>
              <a:rPr lang="en-US"/>
              <a:t>(as a resource)</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Tree>
    <p:extLst>
      <p:ext uri="{BB962C8B-B14F-4D97-AF65-F5344CB8AC3E}">
        <p14:creationId xmlns:p14="http://schemas.microsoft.com/office/powerpoint/2010/main" val="1994100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a:p>
            <a:r>
              <a:rPr lang="en-US" sz="3600" b="1"/>
              <a:t>Not Every Issue is an Organizing Issue</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48395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a:t>Leadership Team Development </a:t>
            </a:r>
            <a:br>
              <a:rPr lang="en-US"/>
            </a:br>
            <a:r>
              <a:rPr lang="en-US" sz="4000"/>
              <a:t>pg. 31-41 Participant Handout and</a:t>
            </a:r>
            <a:br>
              <a:rPr lang="en-US" sz="4000"/>
            </a:br>
            <a:r>
              <a:rPr lang="en-US" sz="4000"/>
              <a:t>pg. 4-10 Campaign Cycle Planning Tool</a:t>
            </a:r>
          </a:p>
        </p:txBody>
      </p:sp>
      <p:sp>
        <p:nvSpPr>
          <p:cNvPr id="3" name="Subtitle 2"/>
          <p:cNvSpPr>
            <a:spLocks noGrp="1"/>
          </p:cNvSpPr>
          <p:nvPr>
            <p:ph type="subTitle" idx="1"/>
          </p:nvPr>
        </p:nvSpPr>
        <p:spPr/>
        <p:txBody>
          <a:bodyPr/>
          <a:lstStyle/>
          <a:p>
            <a:r>
              <a:rPr lang="en-US"/>
              <a:t>Ellen and Halimah</a:t>
            </a:r>
          </a:p>
        </p:txBody>
      </p:sp>
    </p:spTree>
    <p:extLst>
      <p:ext uri="{BB962C8B-B14F-4D97-AF65-F5344CB8AC3E}">
        <p14:creationId xmlns:p14="http://schemas.microsoft.com/office/powerpoint/2010/main" val="201201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97"/>
          <p:cNvSpPr txBox="1"/>
          <p:nvPr/>
        </p:nvSpPr>
        <p:spPr>
          <a:xfrm>
            <a:off x="9036763"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592" name="Google Shape;592;p97"/>
          <p:cNvSpPr/>
          <p:nvPr/>
        </p:nvSpPr>
        <p:spPr>
          <a:xfrm>
            <a:off x="3460074"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3" name="Google Shape;593;p97"/>
          <p:cNvSpPr/>
          <p:nvPr/>
        </p:nvSpPr>
        <p:spPr>
          <a:xfrm>
            <a:off x="3493619" y="3799405"/>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4" name="Google Shape;594;p97"/>
          <p:cNvSpPr/>
          <p:nvPr/>
        </p:nvSpPr>
        <p:spPr>
          <a:xfrm>
            <a:off x="7738097"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5" name="Google Shape;595;p97"/>
          <p:cNvSpPr/>
          <p:nvPr/>
        </p:nvSpPr>
        <p:spPr>
          <a:xfrm>
            <a:off x="7753632" y="3807659"/>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6" name="Google Shape;59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FFFFFF"/>
                </a:solidFill>
                <a:latin typeface="Calibri"/>
                <a:ea typeface="Calibri"/>
                <a:cs typeface="Calibri"/>
                <a:sym typeface="Calibri"/>
              </a:rPr>
              <a:t>EFFECTIVE TEAMS</a:t>
            </a:r>
            <a:endParaRPr sz="2399"/>
          </a:p>
        </p:txBody>
      </p:sp>
      <p:sp>
        <p:nvSpPr>
          <p:cNvPr id="597" name="Google Shape;597;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MEASURES</a:t>
            </a:r>
            <a:endParaRPr sz="2399"/>
          </a:p>
        </p:txBody>
      </p:sp>
      <p:sp>
        <p:nvSpPr>
          <p:cNvPr id="598" name="Google Shape;598;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CONDITIONS	</a:t>
            </a:r>
            <a:endParaRPr sz="2399"/>
          </a:p>
        </p:txBody>
      </p:sp>
      <p:sp>
        <p:nvSpPr>
          <p:cNvPr id="599" name="Google Shape;599;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STEPS</a:t>
            </a:r>
            <a:endParaRPr sz="2399"/>
          </a:p>
        </p:txBody>
      </p:sp>
      <p:sp>
        <p:nvSpPr>
          <p:cNvPr id="600" name="Google Shape;600;p97"/>
          <p:cNvSpPr/>
          <p:nvPr/>
        </p:nvSpPr>
        <p:spPr>
          <a:xfrm>
            <a:off x="9144073"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Goals</a:t>
            </a:r>
            <a:endParaRPr sz="2399"/>
          </a:p>
        </p:txBody>
      </p:sp>
      <p:sp>
        <p:nvSpPr>
          <p:cNvPr id="601" name="Google Shape;601;p97"/>
          <p:cNvSpPr/>
          <p:nvPr/>
        </p:nvSpPr>
        <p:spPr>
          <a:xfrm>
            <a:off x="9144073"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Capacity</a:t>
            </a:r>
            <a:endParaRPr sz="2399"/>
          </a:p>
          <a:p>
            <a:pPr algn="ctr"/>
            <a:r>
              <a:rPr lang="en" sz="2399" b="1">
                <a:solidFill>
                  <a:srgbClr val="FFFFFF"/>
                </a:solidFill>
                <a:latin typeface="Calibri"/>
                <a:ea typeface="Calibri"/>
                <a:cs typeface="Calibri"/>
                <a:sym typeface="Calibri"/>
              </a:rPr>
              <a:t>(Team)</a:t>
            </a:r>
            <a:endParaRPr sz="2399"/>
          </a:p>
        </p:txBody>
      </p:sp>
      <p:sp>
        <p:nvSpPr>
          <p:cNvPr id="602" name="Google Shape;602;p97"/>
          <p:cNvSpPr/>
          <p:nvPr/>
        </p:nvSpPr>
        <p:spPr>
          <a:xfrm>
            <a:off x="9144073"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Learning</a:t>
            </a:r>
            <a:endParaRPr sz="3199">
              <a:solidFill>
                <a:srgbClr val="FFFFFF"/>
              </a:solidFill>
              <a:latin typeface="Calibri"/>
              <a:ea typeface="Calibri"/>
              <a:cs typeface="Calibri"/>
              <a:sym typeface="Calibri"/>
            </a:endParaRPr>
          </a:p>
          <a:p>
            <a:pPr algn="ctr"/>
            <a:r>
              <a:rPr lang="en" sz="2399" b="1">
                <a:solidFill>
                  <a:srgbClr val="FFFFFF"/>
                </a:solidFill>
                <a:latin typeface="Calibri"/>
                <a:ea typeface="Calibri"/>
                <a:cs typeface="Calibri"/>
                <a:sym typeface="Calibri"/>
              </a:rPr>
              <a:t>(Individual)</a:t>
            </a:r>
            <a:endParaRPr sz="2399"/>
          </a:p>
        </p:txBody>
      </p:sp>
      <p:sp>
        <p:nvSpPr>
          <p:cNvPr id="603" name="Google Shape;603;p97"/>
          <p:cNvSpPr txBox="1"/>
          <p:nvPr/>
        </p:nvSpPr>
        <p:spPr>
          <a:xfrm>
            <a:off x="4923448" y="1814211"/>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4" name="Google Shape;604;p97"/>
          <p:cNvSpPr txBox="1"/>
          <p:nvPr/>
        </p:nvSpPr>
        <p:spPr>
          <a:xfrm>
            <a:off x="4923448" y="1661255"/>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5" name="Google Shape;605;p97"/>
          <p:cNvSpPr/>
          <p:nvPr/>
        </p:nvSpPr>
        <p:spPr>
          <a:xfrm>
            <a:off x="5030758" y="189767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Purpose</a:t>
            </a:r>
            <a:endParaRPr sz="2399"/>
          </a:p>
        </p:txBody>
      </p:sp>
      <p:sp>
        <p:nvSpPr>
          <p:cNvPr id="606" name="Google Shape;606;p97"/>
          <p:cNvSpPr/>
          <p:nvPr/>
        </p:nvSpPr>
        <p:spPr>
          <a:xfrm>
            <a:off x="5030758" y="314013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50" b="1">
                <a:solidFill>
                  <a:srgbClr val="FFFFFF"/>
                </a:solidFill>
                <a:latin typeface="Calibri"/>
                <a:ea typeface="Calibri"/>
                <a:cs typeface="Calibri"/>
                <a:sym typeface="Calibri"/>
              </a:rPr>
              <a:t>Community Agreements</a:t>
            </a:r>
            <a:endParaRPr lang="en" sz="2350" b="1">
              <a:solidFill>
                <a:srgbClr val="FFFFFF"/>
              </a:solidFill>
              <a:latin typeface="Calibri"/>
              <a:ea typeface="Calibri"/>
              <a:cs typeface="Calibri"/>
            </a:endParaRPr>
          </a:p>
        </p:txBody>
      </p:sp>
      <p:sp>
        <p:nvSpPr>
          <p:cNvPr id="607" name="Google Shape;607;p97"/>
          <p:cNvSpPr/>
          <p:nvPr/>
        </p:nvSpPr>
        <p:spPr>
          <a:xfrm>
            <a:off x="5030758" y="4419527"/>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Roles</a:t>
            </a:r>
            <a:endParaRPr sz="2399"/>
          </a:p>
        </p:txBody>
      </p:sp>
      <p:sp>
        <p:nvSpPr>
          <p:cNvPr id="608" name="Google Shape;608;p97"/>
          <p:cNvSpPr txBox="1"/>
          <p:nvPr/>
        </p:nvSpPr>
        <p:spPr>
          <a:xfrm>
            <a:off x="527847"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9" name="Google Shape;609;p97"/>
          <p:cNvSpPr txBox="1"/>
          <p:nvPr/>
        </p:nvSpPr>
        <p:spPr>
          <a:xfrm>
            <a:off x="527847" y="1648209"/>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10" name="Google Shape;610;p97"/>
          <p:cNvSpPr/>
          <p:nvPr/>
        </p:nvSpPr>
        <p:spPr>
          <a:xfrm>
            <a:off x="635158"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Bounded</a:t>
            </a:r>
            <a:endParaRPr sz="2399"/>
          </a:p>
        </p:txBody>
      </p:sp>
      <p:sp>
        <p:nvSpPr>
          <p:cNvPr id="611" name="Google Shape;611;p97"/>
          <p:cNvSpPr/>
          <p:nvPr/>
        </p:nvSpPr>
        <p:spPr>
          <a:xfrm>
            <a:off x="635158"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Stable</a:t>
            </a:r>
            <a:endParaRPr sz="2399"/>
          </a:p>
        </p:txBody>
      </p:sp>
      <p:sp>
        <p:nvSpPr>
          <p:cNvPr id="612" name="Google Shape;612;p97"/>
          <p:cNvSpPr/>
          <p:nvPr/>
        </p:nvSpPr>
        <p:spPr>
          <a:xfrm>
            <a:off x="635158"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Diverse</a:t>
            </a:r>
            <a:endParaRPr sz="2399"/>
          </a:p>
        </p:txBody>
      </p:sp>
      <p:sp>
        <p:nvSpPr>
          <p:cNvPr id="613" name="Google Shape;613;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MEASURES</a:t>
            </a:r>
            <a:endParaRPr sz="2399">
              <a:solidFill>
                <a:srgbClr val="ED7D31"/>
              </a:solidFill>
              <a:latin typeface="Avenir"/>
              <a:ea typeface="Avenir"/>
              <a:cs typeface="Avenir"/>
              <a:sym typeface="Avenir"/>
            </a:endParaRPr>
          </a:p>
        </p:txBody>
      </p:sp>
      <p:sp>
        <p:nvSpPr>
          <p:cNvPr id="614" name="Google Shape;614;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STEPS</a:t>
            </a:r>
            <a:endParaRPr sz="2399">
              <a:solidFill>
                <a:srgbClr val="ED7D31"/>
              </a:solidFill>
              <a:latin typeface="Avenir"/>
              <a:ea typeface="Avenir"/>
              <a:cs typeface="Avenir"/>
              <a:sym typeface="Avenir"/>
            </a:endParaRPr>
          </a:p>
        </p:txBody>
      </p:sp>
      <p:sp>
        <p:nvSpPr>
          <p:cNvPr id="615" name="Google Shape;615;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CONDITIONS	</a:t>
            </a:r>
            <a:endParaRPr sz="2399">
              <a:solidFill>
                <a:srgbClr val="ED7D31"/>
              </a:solidFill>
              <a:latin typeface="Avenir"/>
              <a:ea typeface="Avenir"/>
              <a:cs typeface="Avenir"/>
              <a:sym typeface="Avenir"/>
            </a:endParaRPr>
          </a:p>
        </p:txBody>
      </p:sp>
      <p:sp>
        <p:nvSpPr>
          <p:cNvPr id="616" name="Google Shape;61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ED7D31"/>
                </a:solidFill>
                <a:latin typeface="Avenir"/>
                <a:ea typeface="Avenir"/>
                <a:cs typeface="Avenir"/>
                <a:sym typeface="Avenir"/>
              </a:rPr>
              <a:t>EFFECTIVE TEAMS</a:t>
            </a:r>
            <a:endParaRPr sz="2399">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9889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p122"/>
          <p:cNvPicPr preferRelativeResize="0"/>
          <p:nvPr/>
        </p:nvPicPr>
        <p:blipFill>
          <a:blip r:embed="rId3">
            <a:alphaModFix/>
          </a:blip>
          <a:stretch>
            <a:fillRect/>
          </a:stretch>
        </p:blipFill>
        <p:spPr>
          <a:xfrm>
            <a:off x="0" y="3869"/>
            <a:ext cx="12188829" cy="6850265"/>
          </a:xfrm>
          <a:prstGeom prst="rect">
            <a:avLst/>
          </a:prstGeom>
          <a:noFill/>
          <a:ln>
            <a:noFill/>
          </a:ln>
        </p:spPr>
      </p:pic>
      <p:sp>
        <p:nvSpPr>
          <p:cNvPr id="2" name="TextBox 1">
            <a:extLst>
              <a:ext uri="{FF2B5EF4-FFF2-40B4-BE49-F238E27FC236}">
                <a16:creationId xmlns:a16="http://schemas.microsoft.com/office/drawing/2014/main" id="{F3FA3411-54C8-CE2D-7FAB-9C556D1A8261}"/>
              </a:ext>
            </a:extLst>
          </p:cNvPr>
          <p:cNvSpPr txBox="1"/>
          <p:nvPr/>
        </p:nvSpPr>
        <p:spPr>
          <a:xfrm>
            <a:off x="4687722" y="2291105"/>
            <a:ext cx="3014612" cy="6481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Rectangle 3">
            <a:extLst>
              <a:ext uri="{FF2B5EF4-FFF2-40B4-BE49-F238E27FC236}">
                <a16:creationId xmlns:a16="http://schemas.microsoft.com/office/drawing/2014/main" id="{791C3627-F872-02FB-031F-99154F0B53AC}"/>
              </a:ext>
            </a:extLst>
          </p:cNvPr>
          <p:cNvSpPr/>
          <p:nvPr/>
        </p:nvSpPr>
        <p:spPr>
          <a:xfrm>
            <a:off x="4552065" y="2351397"/>
            <a:ext cx="3466804" cy="678287"/>
          </a:xfrm>
          <a:prstGeom prst="rect">
            <a:avLst/>
          </a:prstGeom>
          <a:solidFill>
            <a:srgbClr val="0A27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0AF52C-C82D-A0C1-26AF-5DC362890345}"/>
              </a:ext>
            </a:extLst>
          </p:cNvPr>
          <p:cNvSpPr txBox="1"/>
          <p:nvPr/>
        </p:nvSpPr>
        <p:spPr>
          <a:xfrm>
            <a:off x="3467366" y="2359002"/>
            <a:ext cx="5251459" cy="584775"/>
          </a:xfrm>
          <a:prstGeom prst="rect">
            <a:avLst/>
          </a:prstGeom>
          <a:solidFill>
            <a:srgbClr val="0A2743"/>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COMMUNITY AGREEMENTS</a:t>
            </a:r>
            <a:endParaRPr lang="en-US"/>
          </a:p>
        </p:txBody>
      </p:sp>
    </p:spTree>
    <p:extLst>
      <p:ext uri="{BB962C8B-B14F-4D97-AF65-F5344CB8AC3E}">
        <p14:creationId xmlns:p14="http://schemas.microsoft.com/office/powerpoint/2010/main" val="183365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98"/>
          <p:cNvSpPr txBox="1"/>
          <p:nvPr/>
        </p:nvSpPr>
        <p:spPr>
          <a:xfrm>
            <a:off x="837981" y="365923"/>
            <a:ext cx="10512862" cy="1325255"/>
          </a:xfrm>
          <a:prstGeom prst="rect">
            <a:avLst/>
          </a:prstGeom>
          <a:noFill/>
          <a:ln>
            <a:noFill/>
          </a:ln>
        </p:spPr>
        <p:txBody>
          <a:bodyPr spcFirstLastPara="1" wrap="square" lIns="121868" tIns="60917" rIns="121868" bIns="60917" anchor="ctr" anchorCtr="0">
            <a:noAutofit/>
          </a:bodyPr>
          <a:lstStyle/>
          <a:p>
            <a:pPr algn="ctr">
              <a:lnSpc>
                <a:spcPct val="90000"/>
              </a:lnSpc>
            </a:pPr>
            <a:r>
              <a:rPr lang="en" sz="4399" b="1">
                <a:solidFill>
                  <a:srgbClr val="ED7D31"/>
                </a:solidFill>
                <a:latin typeface="Avenir"/>
                <a:ea typeface="Avenir"/>
                <a:cs typeface="Avenir"/>
                <a:sym typeface="Avenir"/>
              </a:rPr>
              <a:t>DEVELOPING A SHARED PURPOSE</a:t>
            </a:r>
            <a:endParaRPr sz="4399">
              <a:solidFill>
                <a:srgbClr val="ED7D31"/>
              </a:solidFill>
              <a:latin typeface="Avenir"/>
              <a:ea typeface="Avenir"/>
              <a:cs typeface="Avenir"/>
              <a:sym typeface="Avenir"/>
            </a:endParaRPr>
          </a:p>
        </p:txBody>
      </p:sp>
      <p:sp>
        <p:nvSpPr>
          <p:cNvPr id="622" name="Google Shape;622;p98"/>
          <p:cNvSpPr/>
          <p:nvPr/>
        </p:nvSpPr>
        <p:spPr>
          <a:xfrm>
            <a:off x="326681" y="2148400"/>
            <a:ext cx="3711033" cy="1983483"/>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623" name="Google Shape;623;p98"/>
          <p:cNvSpPr/>
          <p:nvPr/>
        </p:nvSpPr>
        <p:spPr>
          <a:xfrm>
            <a:off x="8151109" y="2148400"/>
            <a:ext cx="3790613" cy="20262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624" name="Google Shape;624;p98"/>
          <p:cNvSpPr txBox="1"/>
          <p:nvPr/>
        </p:nvSpPr>
        <p:spPr>
          <a:xfrm>
            <a:off x="730376" y="4610492"/>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WHO?</a:t>
            </a:r>
            <a:endParaRPr sz="5465">
              <a:solidFill>
                <a:srgbClr val="ED7D31"/>
              </a:solidFill>
              <a:latin typeface="Avenir"/>
              <a:ea typeface="Avenir"/>
              <a:cs typeface="Avenir"/>
              <a:sym typeface="Avenir"/>
            </a:endParaRPr>
          </a:p>
        </p:txBody>
      </p:sp>
      <p:sp>
        <p:nvSpPr>
          <p:cNvPr id="625" name="Google Shape;625;p98"/>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HOW?</a:t>
            </a:r>
            <a:endParaRPr sz="5465">
              <a:solidFill>
                <a:srgbClr val="ED7D31"/>
              </a:solidFill>
              <a:latin typeface="Avenir"/>
              <a:ea typeface="Avenir"/>
              <a:cs typeface="Avenir"/>
              <a:sym typeface="Avenir"/>
            </a:endParaRPr>
          </a:p>
        </p:txBody>
      </p:sp>
      <p:sp>
        <p:nvSpPr>
          <p:cNvPr id="626" name="Google Shape;626;p98"/>
          <p:cNvSpPr/>
          <p:nvPr/>
        </p:nvSpPr>
        <p:spPr>
          <a:xfrm>
            <a:off x="4199106" y="2148400"/>
            <a:ext cx="3790613" cy="20258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TEAM’S PURPOSE IS TO…</a:t>
            </a:r>
            <a:endParaRPr sz="3599" b="1">
              <a:solidFill>
                <a:srgbClr val="FFFFFF"/>
              </a:solidFill>
            </a:endParaRPr>
          </a:p>
        </p:txBody>
      </p:sp>
      <p:sp>
        <p:nvSpPr>
          <p:cNvPr id="627" name="Google Shape;627;p98"/>
          <p:cNvSpPr txBox="1"/>
          <p:nvPr/>
        </p:nvSpPr>
        <p:spPr>
          <a:xfrm>
            <a:off x="4592503" y="46316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WHAT?</a:t>
            </a:r>
            <a:endParaRPr sz="5465">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4141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graphicFrame>
        <p:nvGraphicFramePr>
          <p:cNvPr id="686" name="Google Shape;686;p104"/>
          <p:cNvGraphicFramePr/>
          <p:nvPr>
            <p:extLst>
              <p:ext uri="{D42A27DB-BD31-4B8C-83A1-F6EECF244321}">
                <p14:modId xmlns:p14="http://schemas.microsoft.com/office/powerpoint/2010/main" val="2169857731"/>
              </p:ext>
            </p:extLst>
          </p:nvPr>
        </p:nvGraphicFramePr>
        <p:xfrm>
          <a:off x="590380" y="1699249"/>
          <a:ext cx="10990432" cy="4625350"/>
        </p:xfrm>
        <a:graphic>
          <a:graphicData uri="http://schemas.openxmlformats.org/drawingml/2006/table">
            <a:tbl>
              <a:tblPr>
                <a:noFill/>
              </a:tblPr>
              <a:tblGrid>
                <a:gridCol w="1311857">
                  <a:extLst>
                    <a:ext uri="{9D8B030D-6E8A-4147-A177-3AD203B41FA5}">
                      <a16:colId xmlns:a16="http://schemas.microsoft.com/office/drawing/2014/main" val="20000"/>
                    </a:ext>
                  </a:extLst>
                </a:gridCol>
                <a:gridCol w="2968039">
                  <a:extLst>
                    <a:ext uri="{9D8B030D-6E8A-4147-A177-3AD203B41FA5}">
                      <a16:colId xmlns:a16="http://schemas.microsoft.com/office/drawing/2014/main" val="20001"/>
                    </a:ext>
                  </a:extLst>
                </a:gridCol>
                <a:gridCol w="3762393">
                  <a:extLst>
                    <a:ext uri="{9D8B030D-6E8A-4147-A177-3AD203B41FA5}">
                      <a16:colId xmlns:a16="http://schemas.microsoft.com/office/drawing/2014/main" val="20002"/>
                    </a:ext>
                  </a:extLst>
                </a:gridCol>
                <a:gridCol w="2948143">
                  <a:extLst>
                    <a:ext uri="{9D8B030D-6E8A-4147-A177-3AD203B41FA5}">
                      <a16:colId xmlns:a16="http://schemas.microsoft.com/office/drawing/2014/main" val="20003"/>
                    </a:ext>
                  </a:extLst>
                </a:gridCol>
              </a:tblGrid>
              <a:tr h="1328514">
                <a:tc>
                  <a:txBody>
                    <a:bodyPr/>
                    <a:lstStyle/>
                    <a:p>
                      <a:pPr marL="88900" marR="88900" lvl="0" indent="0" algn="ctr" rtl="0">
                        <a:lnSpc>
                          <a:spcPct val="138000"/>
                        </a:lnSpc>
                        <a:spcBef>
                          <a:spcPts val="0"/>
                        </a:spcBef>
                        <a:spcAft>
                          <a:spcPts val="0"/>
                        </a:spcAft>
                        <a:buNone/>
                      </a:pPr>
                      <a:r>
                        <a:rPr lang="en" sz="1500" b="1" u="sng">
                          <a:latin typeface="Calibri"/>
                          <a:ea typeface="Calibri"/>
                          <a:cs typeface="Calibri"/>
                          <a:sym typeface="Calibri"/>
                        </a:rPr>
                        <a:t>NAME</a:t>
                      </a:r>
                      <a:endParaRPr sz="1500" b="1" u="sng">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u="sng">
                          <a:solidFill>
                            <a:schemeClr val="dk1"/>
                          </a:solidFill>
                          <a:latin typeface="Calibri"/>
                          <a:ea typeface="Calibri"/>
                          <a:cs typeface="Calibri"/>
                          <a:sym typeface="Calibri"/>
                        </a:rPr>
                        <a:t>WHO?</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constituency’s characteristics</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solidFill>
                            <a:schemeClr val="dk1"/>
                          </a:solidFill>
                          <a:latin typeface="Calibri"/>
                          <a:ea typeface="Calibri"/>
                          <a:cs typeface="Calibri"/>
                          <a:sym typeface="Calibri"/>
                        </a:rPr>
                        <a:t> </a:t>
                      </a:r>
                      <a:r>
                        <a:rPr lang="en" sz="1500" b="1" u="sng">
                          <a:solidFill>
                            <a:schemeClr val="dk1"/>
                          </a:solidFill>
                          <a:latin typeface="Calibri"/>
                          <a:ea typeface="Calibri"/>
                          <a:cs typeface="Calibri"/>
                          <a:sym typeface="Calibri"/>
                        </a:rPr>
                        <a:t>WHAT?</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team’s reason for coming together</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latin typeface="Calibri"/>
                          <a:ea typeface="Calibri"/>
                          <a:cs typeface="Calibri"/>
                          <a:sym typeface="Calibri"/>
                        </a:rPr>
                        <a:t> </a:t>
                      </a:r>
                      <a:r>
                        <a:rPr lang="en" sz="1500" b="1" u="sng">
                          <a:latin typeface="Calibri"/>
                          <a:ea typeface="Calibri"/>
                          <a:cs typeface="Calibri"/>
                          <a:sym typeface="Calibri"/>
                        </a:rPr>
                        <a:t>HOW?</a:t>
                      </a:r>
                      <a:endParaRPr sz="1500" b="1" u="sng">
                        <a:latin typeface="Calibri"/>
                        <a:ea typeface="Calibri"/>
                        <a:cs typeface="Calibri"/>
                        <a:sym typeface="Calibri"/>
                      </a:endParaRPr>
                    </a:p>
                    <a:p>
                      <a:pPr marL="88900" marR="88900" lvl="0" indent="0" algn="l" rtl="0">
                        <a:lnSpc>
                          <a:spcPct val="138000"/>
                        </a:lnSpc>
                        <a:spcBef>
                          <a:spcPts val="0"/>
                        </a:spcBef>
                        <a:spcAft>
                          <a:spcPts val="0"/>
                        </a:spcAft>
                        <a:buNone/>
                      </a:pPr>
                      <a:r>
                        <a:rPr lang="en" sz="1300" b="1" i="1">
                          <a:latin typeface="Calibri"/>
                          <a:ea typeface="Calibri"/>
                          <a:cs typeface="Calibri"/>
                          <a:sym typeface="Calibri"/>
                        </a:rPr>
                        <a:t>Specific organizing activities </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0"/>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7" name="Google Shape;687;p104"/>
          <p:cNvSpPr txBox="1"/>
          <p:nvPr/>
        </p:nvSpPr>
        <p:spPr>
          <a:xfrm>
            <a:off x="-1" y="169916"/>
            <a:ext cx="12188825" cy="1298062"/>
          </a:xfrm>
          <a:prstGeom prst="rect">
            <a:avLst/>
          </a:prstGeom>
          <a:noFill/>
          <a:ln>
            <a:noFill/>
          </a:ln>
        </p:spPr>
        <p:txBody>
          <a:bodyPr spcFirstLastPara="1" wrap="square" lIns="121868" tIns="121868" rIns="121868" bIns="121868" anchor="t" anchorCtr="0">
            <a:noAutofit/>
          </a:bodyPr>
          <a:lstStyle/>
          <a:p>
            <a:pPr algn="ctr">
              <a:lnSpc>
                <a:spcPct val="120000"/>
              </a:lnSpc>
            </a:pPr>
            <a:r>
              <a:rPr lang="en" sz="1466" b="1">
                <a:solidFill>
                  <a:schemeClr val="dk1"/>
                </a:solidFill>
              </a:rPr>
              <a:t>TEAMS - SHARED PURPOSE </a:t>
            </a:r>
            <a:endParaRPr sz="1466" b="1">
              <a:solidFill>
                <a:schemeClr val="dk1"/>
              </a:solidFill>
            </a:endParaRPr>
          </a:p>
          <a:p>
            <a:pPr algn="ctr">
              <a:lnSpc>
                <a:spcPct val="120000"/>
              </a:lnSpc>
            </a:pPr>
            <a:r>
              <a:rPr lang="en" sz="1466" b="1">
                <a:solidFill>
                  <a:schemeClr val="dk1"/>
                </a:solidFill>
              </a:rPr>
              <a:t>STEP 1 - </a:t>
            </a:r>
            <a:r>
              <a:rPr lang="en" sz="1466" b="1" u="sng">
                <a:solidFill>
                  <a:schemeClr val="dk1"/>
                </a:solidFill>
              </a:rPr>
              <a:t>first draft </a:t>
            </a:r>
            <a:r>
              <a:rPr lang="en" sz="1466" b="1" i="1" u="sng">
                <a:solidFill>
                  <a:schemeClr val="dk1"/>
                </a:solidFill>
              </a:rPr>
              <a:t>(individual work) — 3 min</a:t>
            </a:r>
            <a:endParaRPr sz="1466" b="1" i="1" u="sng">
              <a:solidFill>
                <a:schemeClr val="dk1"/>
              </a:solidFill>
            </a:endParaRPr>
          </a:p>
          <a:p>
            <a:pPr algn="ctr">
              <a:lnSpc>
                <a:spcPct val="120000"/>
              </a:lnSpc>
            </a:pPr>
            <a:r>
              <a:rPr lang="en" sz="1466" b="1" u="sng">
                <a:solidFill>
                  <a:schemeClr val="dk1"/>
                </a:solidFill>
              </a:rPr>
              <a:t>STEP 2 - (group work) — (8 min)</a:t>
            </a:r>
            <a:endParaRPr sz="1466" b="1" u="sng">
              <a:solidFill>
                <a:schemeClr val="dk1"/>
              </a:solidFill>
            </a:endParaRPr>
          </a:p>
          <a:p>
            <a:pPr algn="ctr">
              <a:lnSpc>
                <a:spcPct val="120000"/>
              </a:lnSpc>
            </a:pPr>
            <a:r>
              <a:rPr lang="en" sz="1466" i="1">
                <a:solidFill>
                  <a:schemeClr val="dk1"/>
                </a:solidFill>
              </a:rPr>
              <a:t>Include </a:t>
            </a:r>
            <a:r>
              <a:rPr lang="en" sz="1466" b="1" i="1">
                <a:solidFill>
                  <a:schemeClr val="dk1"/>
                </a:solidFill>
              </a:rPr>
              <a:t>what</a:t>
            </a:r>
            <a:r>
              <a:rPr lang="en" sz="1466" i="1">
                <a:solidFill>
                  <a:schemeClr val="dk1"/>
                </a:solidFill>
              </a:rPr>
              <a:t> your team is striving for, </a:t>
            </a:r>
            <a:r>
              <a:rPr lang="en" sz="1466" b="1" i="1">
                <a:solidFill>
                  <a:schemeClr val="dk1"/>
                </a:solidFill>
              </a:rPr>
              <a:t>who</a:t>
            </a:r>
            <a:r>
              <a:rPr lang="en" sz="1466" i="1">
                <a:solidFill>
                  <a:schemeClr val="dk1"/>
                </a:solidFill>
              </a:rPr>
              <a:t> you will organize, and how you’ll do it - the kinds of organizing activities you will engage in</a:t>
            </a:r>
            <a:endParaRPr sz="1466" i="1">
              <a:solidFill>
                <a:schemeClr val="dk1"/>
              </a:solidFill>
            </a:endParaRPr>
          </a:p>
          <a:p>
            <a:pPr>
              <a:lnSpc>
                <a:spcPct val="115000"/>
              </a:lnSpc>
            </a:pPr>
            <a:endParaRPr sz="1466">
              <a:solidFill>
                <a:schemeClr val="dk1"/>
              </a:solidFill>
            </a:endParaRPr>
          </a:p>
          <a:p>
            <a:endParaRPr sz="1466">
              <a:solidFill>
                <a:schemeClr val="dk1"/>
              </a:solidFill>
            </a:endParaRPr>
          </a:p>
        </p:txBody>
      </p:sp>
    </p:spTree>
    <p:extLst>
      <p:ext uri="{BB962C8B-B14F-4D97-AF65-F5344CB8AC3E}">
        <p14:creationId xmlns:p14="http://schemas.microsoft.com/office/powerpoint/2010/main" val="207140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5"/>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3 - SHARED PURPOSE - </a:t>
            </a:r>
            <a:r>
              <a:rPr lang="en" sz="2399" b="1" u="sng"/>
              <a:t>second draft </a:t>
            </a:r>
            <a:r>
              <a:rPr lang="en" sz="2399" b="1" i="1" u="sng"/>
              <a:t>(individual work) (3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3" name="Google Shape;693;p105"/>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423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6"/>
          <p:cNvSpPr txBox="1"/>
          <p:nvPr/>
        </p:nvSpPr>
        <p:spPr>
          <a:xfrm>
            <a:off x="836612" y="299783"/>
            <a:ext cx="10591800" cy="538417"/>
          </a:xfrm>
          <a:prstGeom prst="rect">
            <a:avLst/>
          </a:prstGeom>
          <a:noFill/>
          <a:ln>
            <a:noFill/>
          </a:ln>
        </p:spPr>
        <p:txBody>
          <a:bodyPr spcFirstLastPara="1" wrap="square" lIns="121868" tIns="121868" rIns="121868" bIns="121868" anchor="t" anchorCtr="0">
            <a:noAutofit/>
          </a:bodyPr>
          <a:lstStyle/>
          <a:p>
            <a:pPr algn="ctr"/>
            <a:r>
              <a:rPr lang="en" sz="2399" b="1"/>
              <a:t>STEP 4 - SHARED PURPOSE - </a:t>
            </a:r>
            <a:r>
              <a:rPr lang="en" sz="2399" b="1" u="sng"/>
              <a:t>final draft purpose sentence </a:t>
            </a:r>
            <a:r>
              <a:rPr lang="en" sz="2399" b="1" i="1" u="sng"/>
              <a:t>(group work) (5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9" name="Google Shape;699;p106"/>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None/>
                      </a:pPr>
                      <a:endParaRPr sz="2400"/>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7651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12"/>
          <p:cNvGraphicFramePr/>
          <p:nvPr/>
        </p:nvGraphicFramePr>
        <p:xfrm>
          <a:off x="485207" y="159852"/>
          <a:ext cx="11218411" cy="6595178"/>
        </p:xfrm>
        <a:graphic>
          <a:graphicData uri="http://schemas.openxmlformats.org/drawingml/2006/table">
            <a:tbl>
              <a:tblPr bandRow="1" bandCol="1">
                <a:noFill/>
              </a:tblPr>
              <a:tblGrid>
                <a:gridCol w="4700409">
                  <a:extLst>
                    <a:ext uri="{9D8B030D-6E8A-4147-A177-3AD203B41FA5}">
                      <a16:colId xmlns:a16="http://schemas.microsoft.com/office/drawing/2014/main" val="20000"/>
                    </a:ext>
                  </a:extLst>
                </a:gridCol>
                <a:gridCol w="6518002">
                  <a:extLst>
                    <a:ext uri="{9D8B030D-6E8A-4147-A177-3AD203B41FA5}">
                      <a16:colId xmlns:a16="http://schemas.microsoft.com/office/drawing/2014/main" val="20001"/>
                    </a:ext>
                  </a:extLst>
                </a:gridCol>
              </a:tblGrid>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Decision-making: </a:t>
                      </a:r>
                      <a:r>
                        <a:rPr lang="en" sz="1400">
                          <a:solidFill>
                            <a:schemeClr val="lt1"/>
                          </a:solidFill>
                          <a:latin typeface="Calibri"/>
                          <a:ea typeface="Calibri"/>
                          <a:cs typeface="Calibri"/>
                          <a:sym typeface="Calibri"/>
                        </a:rPr>
                        <a:t>What is the process by which we will make decisions?</a:t>
                      </a:r>
                      <a:endParaRPr sz="1400" b="1">
                        <a:solidFill>
                          <a:schemeClr val="lt1"/>
                        </a:solidFill>
                        <a:latin typeface="Calibri"/>
                        <a:ea typeface="Calibri"/>
                        <a:cs typeface="Calibri"/>
                        <a:sym typeface="Calibri"/>
                      </a:endParaRPr>
                    </a:p>
                  </a:txBody>
                  <a:tcPr marL="97341" marR="97341" marT="0" marB="0">
                    <a:solidFill>
                      <a:schemeClr val="dk1"/>
                    </a:solidFill>
                  </a:tcPr>
                </a:tc>
                <a:tc hMerge="1">
                  <a:txBody>
                    <a:bodyPr/>
                    <a:lstStyle/>
                    <a:p>
                      <a:endParaRPr lang="en-US"/>
                    </a:p>
                  </a:txBody>
                  <a:tcPr/>
                </a:tc>
                <a:extLst>
                  <a:ext uri="{0D108BD9-81ED-4DB2-BD59-A6C34878D82A}">
                    <a16:rowId xmlns:a16="http://schemas.microsoft.com/office/drawing/2014/main" val="10000"/>
                  </a:ext>
                </a:extLst>
              </a:tr>
              <a:tr h="1471801">
                <a:tc gridSpan="2">
                  <a:txBody>
                    <a:bodyPr/>
                    <a:lstStyle/>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Majority rules:</a:t>
                      </a:r>
                      <a:r>
                        <a:rPr lang="en" sz="1400">
                          <a:latin typeface="Calibri"/>
                          <a:ea typeface="Calibri"/>
                          <a:cs typeface="Calibri"/>
                          <a:sym typeface="Calibri"/>
                        </a:rPr>
                        <a:t> Whatever gets the most votes wins.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Consensus</a:t>
                      </a:r>
                      <a:r>
                        <a:rPr lang="en" sz="1400">
                          <a:latin typeface="Calibri"/>
                          <a:ea typeface="Calibri"/>
                          <a:cs typeface="Calibri"/>
                          <a:sym typeface="Calibri"/>
                        </a:rPr>
                        <a:t>: Everyone must agree. </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Delegation:</a:t>
                      </a:r>
                      <a:r>
                        <a:rPr lang="en" sz="1400">
                          <a:latin typeface="Calibri"/>
                          <a:ea typeface="Calibri"/>
                          <a:cs typeface="Calibri"/>
                          <a:sym typeface="Calibri"/>
                        </a:rPr>
                        <a:t> Nominate one or two people on your team to be the ultimate decision-makers.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Coin flip:</a:t>
                      </a:r>
                      <a:r>
                        <a:rPr lang="en" sz="1400">
                          <a:latin typeface="Calibri"/>
                          <a:ea typeface="Calibri"/>
                          <a:cs typeface="Calibri"/>
                          <a:sym typeface="Calibri"/>
                        </a:rPr>
                        <a:t> Leave the decision to fate!</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Fist to Five: </a:t>
                      </a:r>
                      <a:r>
                        <a:rPr lang="en" sz="1400">
                          <a:latin typeface="Calibri"/>
                          <a:ea typeface="Calibri"/>
                          <a:cs typeface="Calibri"/>
                          <a:sym typeface="Calibri"/>
                        </a:rPr>
                        <a:t>Show a number of fingers to indicate whether you are in favor (five) or opposed (fist) to the proposal at hand.</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Other: </a:t>
                      </a:r>
                      <a:endParaRPr sz="1400" b="1">
                        <a:highlight>
                          <a:srgbClr val="FFFF00"/>
                        </a:highlight>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1"/>
                  </a:ext>
                </a:extLst>
              </a:tr>
              <a:tr h="29569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Discussion and Decision-making:  </a:t>
                      </a:r>
                      <a:r>
                        <a:rPr lang="en" sz="1400">
                          <a:solidFill>
                            <a:schemeClr val="lt1"/>
                          </a:solidFill>
                          <a:latin typeface="Calibri"/>
                          <a:ea typeface="Calibri"/>
                          <a:cs typeface="Calibri"/>
                          <a:sym typeface="Calibri"/>
                        </a:rPr>
                        <a:t>How we will discuss options and reach decisions as a team to ensure vigorous input and debate? </a:t>
                      </a:r>
                      <a:endParaRPr sz="1400">
                        <a:solidFill>
                          <a:schemeClr val="lt1"/>
                        </a:solidFill>
                        <a:latin typeface="Calibri"/>
                        <a:ea typeface="Calibri"/>
                        <a:cs typeface="Calibri"/>
                        <a:sym typeface="Calibri"/>
                      </a:endParaRPr>
                    </a:p>
                  </a:txBody>
                  <a:tcPr marL="97341" marR="97341" marT="0" marB="0">
                    <a:solidFill>
                      <a:srgbClr val="0B5394"/>
                    </a:solidFill>
                  </a:tcPr>
                </a:tc>
                <a:tc hMerge="1">
                  <a:txBody>
                    <a:bodyPr/>
                    <a:lstStyle/>
                    <a:p>
                      <a:endParaRPr lang="en-US"/>
                    </a:p>
                  </a:txBody>
                  <a:tcPr/>
                </a:tc>
                <a:extLst>
                  <a:ext uri="{0D108BD9-81ED-4DB2-BD59-A6C34878D82A}">
                    <a16:rowId xmlns:a16="http://schemas.microsoft.com/office/drawing/2014/main" val="10002"/>
                  </a:ext>
                </a:extLst>
              </a:tr>
              <a:tr h="1035297">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open, honest debate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open-ended questions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Balance advocacy with inquiry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personal attacks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Fail to listen to what others say</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Jump to conclusions </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Meeting Management:  </a:t>
                      </a:r>
                      <a:r>
                        <a:rPr lang="en" sz="1400">
                          <a:solidFill>
                            <a:schemeClr val="lt1"/>
                          </a:solidFill>
                          <a:latin typeface="Calibri"/>
                          <a:ea typeface="Calibri"/>
                          <a:cs typeface="Calibri"/>
                          <a:sym typeface="Calibri"/>
                        </a:rPr>
                        <a:t>How will we manage meetings to respect each other’s time?</a:t>
                      </a:r>
                      <a:endParaRPr sz="1400">
                        <a:solidFill>
                          <a:schemeClr val="lt1"/>
                        </a:solidFill>
                        <a:latin typeface="Calibri"/>
                        <a:ea typeface="Calibri"/>
                        <a:cs typeface="Calibri"/>
                        <a:sym typeface="Calibri"/>
                      </a:endParaRPr>
                    </a:p>
                  </a:txBody>
                  <a:tcPr marL="97341" marR="97341" marT="0" marB="0">
                    <a:solidFill>
                      <a:srgbClr val="741B47"/>
                    </a:solidFill>
                  </a:tcPr>
                </a:tc>
                <a:tc hMerge="1">
                  <a:txBody>
                    <a:bodyPr/>
                    <a:lstStyle/>
                    <a:p>
                      <a:endParaRPr lang="en-US"/>
                    </a:p>
                  </a:txBody>
                  <a:tcPr/>
                </a:tc>
                <a:extLst>
                  <a:ext uri="{0D108BD9-81ED-4DB2-BD59-A6C34878D82A}">
                    <a16:rowId xmlns:a16="http://schemas.microsoft.com/office/drawing/2014/main" val="10004"/>
                  </a:ext>
                </a:extLst>
              </a:tr>
              <a:tr h="981200">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Start on time; stay on time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Be fully present throughout the meeting</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Listen attentively</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Come to meetings unprepared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Answer mobiles or do email</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316484">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Accountability: </a:t>
                      </a:r>
                      <a:r>
                        <a:rPr lang="en" sz="1400">
                          <a:solidFill>
                            <a:schemeClr val="lt1"/>
                          </a:solidFill>
                          <a:latin typeface="Calibri"/>
                          <a:ea typeface="Calibri"/>
                          <a:cs typeface="Calibri"/>
                          <a:sym typeface="Calibri"/>
                        </a:rPr>
                        <a:t>How we will delegate responsibilities for actions and activities? How will we follow through on commitments?</a:t>
                      </a:r>
                      <a:endParaRPr sz="1400">
                        <a:solidFill>
                          <a:schemeClr val="lt1"/>
                        </a:solidFill>
                        <a:latin typeface="Calibri"/>
                        <a:ea typeface="Calibri"/>
                        <a:cs typeface="Calibri"/>
                        <a:sym typeface="Calibri"/>
                      </a:endParaRPr>
                    </a:p>
                  </a:txBody>
                  <a:tcPr marL="97341" marR="97341" marT="0" marB="0">
                    <a:solidFill>
                      <a:srgbClr val="134F5C"/>
                    </a:solidFill>
                  </a:tcPr>
                </a:tc>
                <a:tc hMerge="1">
                  <a:txBody>
                    <a:bodyPr/>
                    <a:lstStyle/>
                    <a:p>
                      <a:endParaRPr lang="en-US"/>
                    </a:p>
                  </a:txBody>
                  <a:tcPr/>
                </a:tc>
                <a:extLst>
                  <a:ext uri="{0D108BD9-81ED-4DB2-BD59-A6C34878D82A}">
                    <a16:rowId xmlns:a16="http://schemas.microsoft.com/office/drawing/2014/main" val="10006"/>
                  </a:ext>
                </a:extLst>
              </a:tr>
              <a:tr h="1103413">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Provide follow-up on action items (have a goal checklist)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for/offer support when there is a need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Weekly check-in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you have agreement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tasks are getting done</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Commit to a task that you know you won’t do</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7"/>
                  </a:ext>
                </a:extLst>
              </a:tr>
              <a:tr h="490600">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Accountability Agreement: </a:t>
                      </a:r>
                      <a:endParaRPr sz="1400" b="1" u="sng">
                        <a:latin typeface="Calibri"/>
                        <a:ea typeface="Calibri"/>
                        <a:cs typeface="Calibri"/>
                        <a:sym typeface="Calibri"/>
                      </a:endParaRPr>
                    </a:p>
                    <a:p>
                      <a:pPr marL="0" lvl="0" indent="0" algn="just" rtl="0">
                        <a:lnSpc>
                          <a:spcPct val="115000"/>
                        </a:lnSpc>
                        <a:spcBef>
                          <a:spcPts val="0"/>
                        </a:spcBef>
                        <a:spcAft>
                          <a:spcPts val="0"/>
                        </a:spcAft>
                        <a:buNone/>
                      </a:pP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8"/>
                  </a:ext>
                </a:extLst>
              </a:tr>
              <a:tr h="410093">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**Regular meeting time: </a:t>
                      </a: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1041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graphicFrame>
        <p:nvGraphicFramePr>
          <p:cNvPr id="821" name="Google Shape;821;p115"/>
          <p:cNvGraphicFramePr/>
          <p:nvPr/>
        </p:nvGraphicFramePr>
        <p:xfrm>
          <a:off x="230040" y="184995"/>
          <a:ext cx="7678967" cy="6018468"/>
        </p:xfrm>
        <a:graphic>
          <a:graphicData uri="http://schemas.openxmlformats.org/drawingml/2006/table">
            <a:tbl>
              <a:tblPr bandRow="1" bandCol="1">
                <a:noFill/>
              </a:tblPr>
              <a:tblGrid>
                <a:gridCol w="1309226">
                  <a:extLst>
                    <a:ext uri="{9D8B030D-6E8A-4147-A177-3AD203B41FA5}">
                      <a16:colId xmlns:a16="http://schemas.microsoft.com/office/drawing/2014/main" val="20000"/>
                    </a:ext>
                  </a:extLst>
                </a:gridCol>
                <a:gridCol w="3012615">
                  <a:extLst>
                    <a:ext uri="{9D8B030D-6E8A-4147-A177-3AD203B41FA5}">
                      <a16:colId xmlns:a16="http://schemas.microsoft.com/office/drawing/2014/main" val="20001"/>
                    </a:ext>
                  </a:extLst>
                </a:gridCol>
                <a:gridCol w="1850585">
                  <a:extLst>
                    <a:ext uri="{9D8B030D-6E8A-4147-A177-3AD203B41FA5}">
                      <a16:colId xmlns:a16="http://schemas.microsoft.com/office/drawing/2014/main" val="20002"/>
                    </a:ext>
                  </a:extLst>
                </a:gridCol>
                <a:gridCol w="1506541">
                  <a:extLst>
                    <a:ext uri="{9D8B030D-6E8A-4147-A177-3AD203B41FA5}">
                      <a16:colId xmlns:a16="http://schemas.microsoft.com/office/drawing/2014/main" val="20003"/>
                    </a:ext>
                  </a:extLst>
                </a:gridCol>
              </a:tblGrid>
              <a:tr h="893847">
                <a:tc>
                  <a:txBody>
                    <a:bodyPr/>
                    <a:lstStyle/>
                    <a:p>
                      <a:pPr marL="0" lvl="0" indent="0" algn="just" rtl="0">
                        <a:spcBef>
                          <a:spcPts val="0"/>
                        </a:spcBef>
                        <a:spcAft>
                          <a:spcPts val="600"/>
                        </a:spcAft>
                        <a:buNone/>
                      </a:pPr>
                      <a:r>
                        <a:rPr lang="en" sz="1500" b="1">
                          <a:latin typeface="Calibri"/>
                          <a:ea typeface="Calibri"/>
                          <a:cs typeface="Calibri"/>
                          <a:sym typeface="Calibri"/>
                        </a:rPr>
                        <a:t>Role</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just" rtl="0">
                        <a:spcBef>
                          <a:spcPts val="0"/>
                        </a:spcBef>
                        <a:spcAft>
                          <a:spcPts val="600"/>
                        </a:spcAft>
                        <a:buNone/>
                      </a:pPr>
                      <a:r>
                        <a:rPr lang="en" sz="1500" b="1">
                          <a:latin typeface="Calibri"/>
                          <a:ea typeface="Calibri"/>
                          <a:cs typeface="Calibri"/>
                          <a:sym typeface="Calibri"/>
                        </a:rPr>
                        <a:t>Responsibilities</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600"/>
                        </a:spcAft>
                        <a:buNone/>
                      </a:pPr>
                      <a:r>
                        <a:rPr lang="en" sz="1500" b="1">
                          <a:latin typeface="Calibri"/>
                          <a:ea typeface="Calibri"/>
                          <a:cs typeface="Calibri"/>
                          <a:sym typeface="Calibri"/>
                        </a:rPr>
                        <a:t>You would be good for this role if you . . .Criteria?</a:t>
                      </a:r>
                      <a:endParaRPr sz="1500" b="1">
                        <a:latin typeface="Calibri"/>
                        <a:ea typeface="Calibri"/>
                        <a:cs typeface="Calibri"/>
                        <a:sym typeface="Calibri"/>
                      </a:endParaRPr>
                    </a:p>
                  </a:txBody>
                  <a:tcPr marL="97341" marR="97341" marT="0" marB="0"/>
                </a:tc>
                <a:tc>
                  <a:txBody>
                    <a:bodyPr/>
                    <a:lstStyle/>
                    <a:p>
                      <a:pPr marL="0" lvl="0" indent="0" algn="l" rtl="0">
                        <a:spcBef>
                          <a:spcPts val="0"/>
                        </a:spcBef>
                        <a:spcAft>
                          <a:spcPts val="600"/>
                        </a:spcAft>
                        <a:buNone/>
                      </a:pPr>
                      <a:r>
                        <a:rPr lang="en" sz="1500" b="1">
                          <a:latin typeface="Calibri"/>
                          <a:ea typeface="Calibri"/>
                          <a:cs typeface="Calibri"/>
                          <a:sym typeface="Calibri"/>
                        </a:rPr>
                        <a:t>Interested Team members &amp; Related Skills/Talents</a:t>
                      </a:r>
                      <a:endParaRPr sz="1500" b="1">
                        <a:latin typeface="Calibri"/>
                        <a:ea typeface="Calibri"/>
                        <a:cs typeface="Calibri"/>
                        <a:sym typeface="Calibri"/>
                      </a:endParaRPr>
                    </a:p>
                  </a:txBody>
                  <a:tcPr marL="97341" marR="97341" marT="0" marB="0"/>
                </a:tc>
                <a:extLst>
                  <a:ext uri="{0D108BD9-81ED-4DB2-BD59-A6C34878D82A}">
                    <a16:rowId xmlns:a16="http://schemas.microsoft.com/office/drawing/2014/main" val="10000"/>
                  </a:ext>
                </a:extLst>
              </a:tr>
              <a:tr h="850678">
                <a:tc>
                  <a:txBody>
                    <a:bodyPr/>
                    <a:lstStyle/>
                    <a:p>
                      <a:pPr marL="0" lvl="0" indent="0" algn="l" rtl="0">
                        <a:spcBef>
                          <a:spcPts val="0"/>
                        </a:spcBef>
                        <a:spcAft>
                          <a:spcPts val="0"/>
                        </a:spcAft>
                        <a:buNone/>
                      </a:pPr>
                      <a:r>
                        <a:rPr lang="en" sz="1500"/>
                        <a:t>Team Coordinator</a:t>
                      </a:r>
                      <a:endParaRPr sz="1500"/>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1"/>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2"/>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4"/>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6"/>
                  </a:ext>
                </a:extLst>
              </a:tr>
            </a:tbl>
          </a:graphicData>
        </a:graphic>
      </p:graphicFrame>
      <p:sp>
        <p:nvSpPr>
          <p:cNvPr id="822" name="Google Shape;822;p115"/>
          <p:cNvSpPr txBox="1"/>
          <p:nvPr/>
        </p:nvSpPr>
        <p:spPr>
          <a:xfrm>
            <a:off x="8356823" y="424449"/>
            <a:ext cx="3443903" cy="5880468"/>
          </a:xfrm>
          <a:prstGeom prst="rect">
            <a:avLst/>
          </a:prstGeom>
          <a:noFill/>
          <a:ln>
            <a:noFill/>
          </a:ln>
        </p:spPr>
        <p:txBody>
          <a:bodyPr spcFirstLastPara="1" wrap="square" lIns="121868" tIns="121868" rIns="121868" bIns="121868" anchor="t" anchorCtr="0">
            <a:noAutofit/>
          </a:bodyPr>
          <a:lstStyle/>
          <a:p>
            <a:pPr algn="just">
              <a:buClr>
                <a:schemeClr val="dk1"/>
              </a:buClr>
              <a:buSzPts val="1100"/>
            </a:pPr>
            <a:r>
              <a:rPr lang="en" sz="1466" b="1" i="1">
                <a:solidFill>
                  <a:schemeClr val="dk1"/>
                </a:solidFill>
                <a:latin typeface="Calibri"/>
                <a:ea typeface="Calibri"/>
                <a:cs typeface="Calibri"/>
                <a:sym typeface="Calibri"/>
              </a:rPr>
              <a:t>Understanding Team Roles</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(10 min.): </a:t>
            </a:r>
            <a:r>
              <a:rPr lang="en" sz="1466">
                <a:solidFill>
                  <a:schemeClr val="dk1"/>
                </a:solidFill>
                <a:latin typeface="Calibri"/>
                <a:ea typeface="Calibri"/>
                <a:cs typeface="Calibri"/>
                <a:sym typeface="Calibri"/>
              </a:rPr>
              <a:t>Review the Team Coordinator role below as an example of what roles might look like in your individual campaigns.  Thinking about how you should organize your constituency, discuss how your roles would fit together to create an interdependent leadership team that supports one another in your project.  What would each role have to be good at? Based on the discussion about the roles, </a:t>
            </a:r>
            <a:r>
              <a:rPr lang="en" sz="1466" b="1">
                <a:solidFill>
                  <a:schemeClr val="dk1"/>
                </a:solidFill>
                <a:latin typeface="Calibri"/>
                <a:ea typeface="Calibri"/>
                <a:cs typeface="Calibri"/>
                <a:sym typeface="Calibri"/>
              </a:rPr>
              <a:t>go around the circle</a:t>
            </a:r>
            <a:r>
              <a:rPr lang="en" sz="1466">
                <a:solidFill>
                  <a:schemeClr val="dk1"/>
                </a:solidFill>
                <a:latin typeface="Calibri"/>
                <a:ea typeface="Calibri"/>
                <a:cs typeface="Calibri"/>
                <a:sym typeface="Calibri"/>
              </a:rPr>
              <a:t> and ask each person to tell others:  </a:t>
            </a:r>
            <a:r>
              <a:rPr lang="en" sz="1466" b="1">
                <a:solidFill>
                  <a:schemeClr val="dk1"/>
                </a:solidFill>
                <a:latin typeface="Calibri"/>
                <a:ea typeface="Calibri"/>
                <a:cs typeface="Calibri"/>
                <a:sym typeface="Calibri"/>
              </a:rPr>
              <a:t>1)</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what experience and talents they have</a:t>
            </a:r>
            <a:r>
              <a:rPr lang="en" sz="1466">
                <a:solidFill>
                  <a:schemeClr val="dk1"/>
                </a:solidFill>
                <a:latin typeface="Calibri"/>
                <a:ea typeface="Calibri"/>
                <a:cs typeface="Calibri"/>
                <a:sym typeface="Calibri"/>
              </a:rPr>
              <a:t> that might contribute to the leadership team and </a:t>
            </a:r>
            <a:r>
              <a:rPr lang="en" sz="1466" b="1">
                <a:solidFill>
                  <a:schemeClr val="dk1"/>
                </a:solidFill>
                <a:latin typeface="Calibri"/>
                <a:ea typeface="Calibri"/>
                <a:cs typeface="Calibri"/>
                <a:sym typeface="Calibri"/>
              </a:rPr>
              <a:t>2) what specifically they want to learn in more detail</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(30 seconds each).</a:t>
            </a:r>
            <a:r>
              <a:rPr lang="en" sz="1466">
                <a:solidFill>
                  <a:schemeClr val="dk1"/>
                </a:solidFill>
                <a:latin typeface="Calibri"/>
                <a:ea typeface="Calibri"/>
                <a:cs typeface="Calibri"/>
                <a:sym typeface="Calibri"/>
              </a:rPr>
              <a:t> How might these talents match up to particular roles? Are there any clear “fits”? </a:t>
            </a:r>
            <a:endParaRPr sz="1466">
              <a:solidFill>
                <a:schemeClr val="dk1"/>
              </a:solidFill>
              <a:latin typeface="Calibri"/>
              <a:ea typeface="Calibri"/>
              <a:cs typeface="Calibri"/>
              <a:sym typeface="Calibri"/>
            </a:endParaRPr>
          </a:p>
          <a:p>
            <a:pPr algn="just">
              <a:spcBef>
                <a:spcPts val="800"/>
              </a:spcBef>
              <a:spcAft>
                <a:spcPts val="800"/>
              </a:spcAft>
              <a:buClr>
                <a:schemeClr val="dk1"/>
              </a:buClr>
              <a:buSzPts val="1100"/>
            </a:pPr>
            <a:r>
              <a:rPr lang="en" sz="1466" b="1" i="1">
                <a:solidFill>
                  <a:schemeClr val="dk1"/>
                </a:solidFill>
                <a:latin typeface="Calibri"/>
                <a:ea typeface="Calibri"/>
                <a:cs typeface="Calibri"/>
                <a:sym typeface="Calibri"/>
              </a:rPr>
              <a:t>Note:</a:t>
            </a:r>
            <a:r>
              <a:rPr lang="en" sz="1466" i="1">
                <a:solidFill>
                  <a:schemeClr val="dk1"/>
                </a:solidFill>
                <a:latin typeface="Calibri"/>
                <a:ea typeface="Calibri"/>
                <a:cs typeface="Calibri"/>
                <a:sym typeface="Calibri"/>
              </a:rPr>
              <a:t> These team roles should not be seen as permanent. For the team to be strong, all leaders should have to earn leadership by carrying out responsibilities relevant to the role they seek.</a:t>
            </a:r>
            <a:endParaRPr sz="2399"/>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7089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a:normAutofit/>
          </a:bodyPr>
          <a:lstStyle/>
          <a:p>
            <a:pPr marL="0" indent="0">
              <a:buNone/>
            </a:pPr>
            <a:r>
              <a:rPr lang="en-US" sz="3600"/>
              <a:t>Leadership Teams Are</a:t>
            </a:r>
          </a:p>
          <a:p>
            <a:pPr>
              <a:buFont typeface="Arial" panose="020B0604020202020204" pitchFamily="34" charset="0"/>
              <a:buChar char="•"/>
            </a:pPr>
            <a:r>
              <a:rPr lang="en-US" sz="3600"/>
              <a:t>Structures for working together interdependently.</a:t>
            </a:r>
          </a:p>
          <a:p>
            <a:pPr>
              <a:buFont typeface="Arial" panose="020B0604020202020204" pitchFamily="34" charset="0"/>
              <a:buChar char="•"/>
            </a:pPr>
            <a:r>
              <a:rPr lang="en-US" sz="3600"/>
              <a:t>Strategic capacity that produce more vibrant, engaging strategy than any individual could create alone</a:t>
            </a:r>
          </a:p>
          <a:p>
            <a:pPr>
              <a:buFont typeface="Arial" panose="020B0604020202020204" pitchFamily="34" charset="0"/>
              <a:buChar char="•"/>
            </a:pPr>
            <a:r>
              <a:rPr lang="en-US" sz="3600"/>
              <a:t>Intentionally created around shared purpose, shared commitments, and accountable through shared agreements</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409238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Relationships and Roles</a:t>
            </a:r>
          </a:p>
        </p:txBody>
      </p:sp>
      <p:sp>
        <p:nvSpPr>
          <p:cNvPr id="3" name="Subtitle 2"/>
          <p:cNvSpPr>
            <a:spLocks noGrp="1"/>
          </p:cNvSpPr>
          <p:nvPr>
            <p:ph type="subTitle" idx="1"/>
          </p:nvPr>
        </p:nvSpPr>
        <p:spPr/>
        <p:txBody>
          <a:bodyPr/>
          <a:lstStyle/>
          <a:p>
            <a:r>
              <a:rPr lang="en-US"/>
              <a:t>Albert and Ellen</a:t>
            </a:r>
          </a:p>
        </p:txBody>
      </p:sp>
    </p:spTree>
    <p:extLst>
      <p:ext uri="{BB962C8B-B14F-4D97-AF65-F5344CB8AC3E}">
        <p14:creationId xmlns:p14="http://schemas.microsoft.com/office/powerpoint/2010/main" val="159167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D83C-D11B-5A8E-49E6-68552B0B0B8D}"/>
              </a:ext>
            </a:extLst>
          </p:cNvPr>
          <p:cNvSpPr>
            <a:spLocks noGrp="1"/>
          </p:cNvSpPr>
          <p:nvPr>
            <p:ph type="title"/>
          </p:nvPr>
        </p:nvSpPr>
        <p:spPr/>
        <p:txBody>
          <a:bodyPr/>
          <a:lstStyle/>
          <a:p>
            <a:r>
              <a:rPr lang="en-US"/>
              <a:t>Role Clarity</a:t>
            </a:r>
          </a:p>
        </p:txBody>
      </p:sp>
      <p:sp>
        <p:nvSpPr>
          <p:cNvPr id="3" name="Content Placeholder 2">
            <a:extLst>
              <a:ext uri="{FF2B5EF4-FFF2-40B4-BE49-F238E27FC236}">
                <a16:creationId xmlns:a16="http://schemas.microsoft.com/office/drawing/2014/main" id="{F147EB21-ED43-A612-4B66-836DE9C1D7B2}"/>
              </a:ext>
            </a:extLst>
          </p:cNvPr>
          <p:cNvSpPr>
            <a:spLocks noGrp="1"/>
          </p:cNvSpPr>
          <p:nvPr>
            <p:ph idx="1"/>
          </p:nvPr>
        </p:nvSpPr>
        <p:spPr/>
        <p:txBody>
          <a:bodyPr vert="horz" lIns="91440" tIns="45720" rIns="91440" bIns="45720" rtlCol="0" anchor="t">
            <a:normAutofit/>
          </a:bodyPr>
          <a:lstStyle/>
          <a:p>
            <a:pPr marL="246380" indent="-246380"/>
            <a:r>
              <a:rPr lang="en-US" sz="4000">
                <a:ea typeface="+mn-lt"/>
                <a:cs typeface="+mn-lt"/>
              </a:rPr>
              <a:t>For this work to be equitable, we must have intentional structure, not guesswork</a:t>
            </a:r>
            <a:endParaRPr lang="en-US" sz="4000"/>
          </a:p>
          <a:p>
            <a:pPr marL="246380" indent="-246380"/>
            <a:r>
              <a:rPr lang="en-US" sz="4000">
                <a:ea typeface="+mn-lt"/>
                <a:cs typeface="+mn-lt"/>
              </a:rPr>
              <a:t>Misalignment leads to burnout, duplication, or dropped tasks</a:t>
            </a:r>
            <a:endParaRPr lang="en-US" sz="4000"/>
          </a:p>
          <a:p>
            <a:pPr marL="246380" indent="-246380"/>
            <a:r>
              <a:rPr lang="en-US" sz="4000">
                <a:ea typeface="+mn-lt"/>
                <a:cs typeface="+mn-lt"/>
              </a:rPr>
              <a:t>Clear roles help teams build power and leadership at every level</a:t>
            </a:r>
            <a:endParaRPr lang="en-US" sz="4000"/>
          </a:p>
        </p:txBody>
      </p:sp>
    </p:spTree>
    <p:extLst>
      <p:ext uri="{BB962C8B-B14F-4D97-AF65-F5344CB8AC3E}">
        <p14:creationId xmlns:p14="http://schemas.microsoft.com/office/powerpoint/2010/main" val="269612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598C-9A66-4924-9CAE-8664313D9DB6}"/>
              </a:ext>
            </a:extLst>
          </p:cNvPr>
          <p:cNvSpPr>
            <a:spLocks noGrp="1"/>
          </p:cNvSpPr>
          <p:nvPr>
            <p:ph type="title"/>
          </p:nvPr>
        </p:nvSpPr>
        <p:spPr/>
        <p:txBody>
          <a:bodyPr/>
          <a:lstStyle/>
          <a:p>
            <a:r>
              <a:rPr lang="en-US">
                <a:ea typeface="+mj-lt"/>
                <a:cs typeface="+mj-lt"/>
              </a:rPr>
              <a:t>Three Core Roles in Campaign Lab</a:t>
            </a:r>
            <a:endParaRPr lang="en-US"/>
          </a:p>
        </p:txBody>
      </p:sp>
      <p:sp>
        <p:nvSpPr>
          <p:cNvPr id="3" name="Content Placeholder 2">
            <a:extLst>
              <a:ext uri="{FF2B5EF4-FFF2-40B4-BE49-F238E27FC236}">
                <a16:creationId xmlns:a16="http://schemas.microsoft.com/office/drawing/2014/main" id="{3765DB7E-E61E-76BE-E9DC-78F574DF1665}"/>
              </a:ext>
            </a:extLst>
          </p:cNvPr>
          <p:cNvSpPr>
            <a:spLocks noGrp="1"/>
          </p:cNvSpPr>
          <p:nvPr>
            <p:ph idx="1"/>
          </p:nvPr>
        </p:nvSpPr>
        <p:spPr>
          <a:xfrm>
            <a:off x="575277" y="1697200"/>
            <a:ext cx="11363371" cy="4475000"/>
          </a:xfrm>
        </p:spPr>
        <p:txBody>
          <a:bodyPr vert="horz" lIns="91440" tIns="45720" rIns="91440" bIns="45720" rtlCol="0" anchor="t">
            <a:normAutofit/>
          </a:bodyPr>
          <a:lstStyle/>
          <a:p>
            <a:pPr marL="246380" indent="-246380"/>
            <a:r>
              <a:rPr lang="en-US" sz="3800">
                <a:ea typeface="+mn-lt"/>
                <a:cs typeface="+mn-lt"/>
              </a:rPr>
              <a:t>Mentor Coaches = Support for Coaches</a:t>
            </a:r>
            <a:endParaRPr lang="en-US" sz="3800"/>
          </a:p>
          <a:p>
            <a:pPr marL="246380" indent="-246380"/>
            <a:r>
              <a:rPr lang="en-US" sz="3800">
                <a:ea typeface="+mn-lt"/>
                <a:cs typeface="+mn-lt"/>
              </a:rPr>
              <a:t>Campaign Coaches = Support for Local Teams</a:t>
            </a:r>
            <a:endParaRPr lang="en-US" sz="3800"/>
          </a:p>
          <a:p>
            <a:pPr marL="246380" indent="-246380"/>
            <a:r>
              <a:rPr lang="en-US" sz="3800">
                <a:ea typeface="+mn-lt"/>
                <a:cs typeface="+mn-lt"/>
              </a:rPr>
              <a:t>Team Leads = Support and Coordinate the Team</a:t>
            </a:r>
            <a:endParaRPr lang="en-US" sz="3800"/>
          </a:p>
        </p:txBody>
      </p:sp>
    </p:spTree>
    <p:extLst>
      <p:ext uri="{BB962C8B-B14F-4D97-AF65-F5344CB8AC3E}">
        <p14:creationId xmlns:p14="http://schemas.microsoft.com/office/powerpoint/2010/main" val="373885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2FFCF62-3658-B3A5-8B7B-363579990361}"/>
              </a:ext>
            </a:extLst>
          </p:cNvPr>
          <p:cNvGraphicFramePr>
            <a:graphicFrameLocks noGrp="1"/>
          </p:cNvGraphicFramePr>
          <p:nvPr>
            <p:ph idx="1"/>
            <p:extLst>
              <p:ext uri="{D42A27DB-BD31-4B8C-83A1-F6EECF244321}">
                <p14:modId xmlns:p14="http://schemas.microsoft.com/office/powerpoint/2010/main" val="3266381922"/>
              </p:ext>
            </p:extLst>
          </p:nvPr>
        </p:nvGraphicFramePr>
        <p:xfrm>
          <a:off x="1972024" y="203380"/>
          <a:ext cx="8250083" cy="6046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484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B303-6C78-7999-2409-02AED2D0C135}"/>
              </a:ext>
            </a:extLst>
          </p:cNvPr>
          <p:cNvSpPr>
            <a:spLocks noGrp="1"/>
          </p:cNvSpPr>
          <p:nvPr>
            <p:ph type="title"/>
          </p:nvPr>
        </p:nvSpPr>
        <p:spPr/>
        <p:txBody>
          <a:bodyPr/>
          <a:lstStyle/>
          <a:p>
            <a:r>
              <a:rPr lang="en-US"/>
              <a:t>Reflection</a:t>
            </a:r>
          </a:p>
        </p:txBody>
      </p:sp>
      <p:sp>
        <p:nvSpPr>
          <p:cNvPr id="3" name="Content Placeholder 2">
            <a:extLst>
              <a:ext uri="{FF2B5EF4-FFF2-40B4-BE49-F238E27FC236}">
                <a16:creationId xmlns:a16="http://schemas.microsoft.com/office/drawing/2014/main" id="{888B49D7-EFC6-DC76-1140-4F240FF3A1D0}"/>
              </a:ext>
            </a:extLst>
          </p:cNvPr>
          <p:cNvSpPr>
            <a:spLocks noGrp="1"/>
          </p:cNvSpPr>
          <p:nvPr>
            <p:ph idx="1"/>
          </p:nvPr>
        </p:nvSpPr>
        <p:spPr/>
        <p:txBody>
          <a:bodyPr vert="horz" lIns="91440" tIns="45720" rIns="91440" bIns="45720" rtlCol="0" anchor="t">
            <a:normAutofit/>
          </a:bodyPr>
          <a:lstStyle/>
          <a:p>
            <a:pPr marL="246380" indent="-246380"/>
            <a:r>
              <a:rPr lang="en-US" sz="7200">
                <a:ea typeface="+mn-lt"/>
                <a:cs typeface="+mn-lt"/>
              </a:rPr>
              <a:t>What are 1–2 actions you can take to clarify your role?</a:t>
            </a:r>
            <a:endParaRPr lang="en-US" sz="7200"/>
          </a:p>
        </p:txBody>
      </p:sp>
    </p:spTree>
    <p:extLst>
      <p:ext uri="{BB962C8B-B14F-4D97-AF65-F5344CB8AC3E}">
        <p14:creationId xmlns:p14="http://schemas.microsoft.com/office/powerpoint/2010/main" val="88374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a:normAutofit/>
          </a:bodyPr>
          <a:lstStyle/>
          <a:p>
            <a:pPr marL="246380" indent="-246380"/>
            <a:r>
              <a:rPr lang="en-US" sz="4400">
                <a:ea typeface="+mn-lt"/>
                <a:cs typeface="+mn-lt"/>
              </a:rPr>
              <a:t>Role clarity enables power-building and sustainability </a:t>
            </a:r>
            <a:endParaRPr lang="en-US" sz="4400"/>
          </a:p>
          <a:p>
            <a:pPr marL="246380" indent="-246380"/>
            <a:r>
              <a:rPr lang="en-US" sz="4400">
                <a:ea typeface="+mn-lt"/>
                <a:cs typeface="+mn-lt"/>
              </a:rPr>
              <a:t>Each role supports equity through intentionality and reflection </a:t>
            </a:r>
            <a:endParaRPr lang="en-US" sz="4400" b="1">
              <a:ea typeface="+mn-lt"/>
              <a:cs typeface="+mn-lt"/>
            </a:endParaRPr>
          </a:p>
          <a:p>
            <a:pPr marL="246380" indent="-246380"/>
            <a:r>
              <a:rPr lang="en-US" sz="4400">
                <a:ea typeface="+mn-lt"/>
                <a:cs typeface="+mn-lt"/>
              </a:rPr>
              <a:t>You don’t have to do everything, just your piece, </a:t>
            </a:r>
            <a:r>
              <a:rPr lang="en-US" sz="4400" b="1">
                <a:ea typeface="+mn-lt"/>
                <a:cs typeface="+mn-lt"/>
              </a:rPr>
              <a:t>well </a:t>
            </a:r>
            <a:endParaRPr lang="en-US" sz="4400" b="1"/>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9119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a:br>
            <a:r>
              <a:rPr lang="en-US"/>
              <a:t>Target and Demand</a:t>
            </a:r>
            <a:br>
              <a:rPr lang="en-US"/>
            </a:br>
            <a:r>
              <a:rPr lang="en-US" sz="3600"/>
              <a:t>pg. 51-68 in Participant Handout and</a:t>
            </a:r>
            <a:br>
              <a:rPr lang="en-US" sz="3600"/>
            </a:br>
            <a:r>
              <a:rPr lang="en-US" sz="3600"/>
              <a:t>pg. 14-15 in Campaign Cycle Planning Tool</a:t>
            </a:r>
          </a:p>
        </p:txBody>
      </p:sp>
      <p:sp>
        <p:nvSpPr>
          <p:cNvPr id="3" name="Text Placeholder 2"/>
          <p:cNvSpPr>
            <a:spLocks noGrp="1"/>
          </p:cNvSpPr>
          <p:nvPr>
            <p:ph type="body" idx="1"/>
          </p:nvPr>
        </p:nvSpPr>
        <p:spPr/>
        <p:txBody>
          <a:bodyPr/>
          <a:lstStyle/>
          <a:p>
            <a:r>
              <a:rPr lang="en-US"/>
              <a:t>Zac and Amanda</a:t>
            </a:r>
          </a:p>
        </p:txBody>
      </p:sp>
    </p:spTree>
    <p:extLst>
      <p:ext uri="{BB962C8B-B14F-4D97-AF65-F5344CB8AC3E}">
        <p14:creationId xmlns:p14="http://schemas.microsoft.com/office/powerpoint/2010/main" val="200576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66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vert="horz" lIns="91440" tIns="45720" rIns="91440" bIns="45720" rtlCol="0" anchor="t">
            <a:normAutofit/>
          </a:bodyPr>
          <a:lstStyle/>
          <a:p>
            <a:pPr marL="0" indent="0" fontAlgn="base">
              <a:buNone/>
            </a:pPr>
            <a:r>
              <a:rPr lang="en-US"/>
              <a:t>Return to Your Problem and Issue Charts</a:t>
            </a:r>
          </a:p>
          <a:p>
            <a:pPr marL="0" indent="0" fontAlgn="base">
              <a:buNone/>
            </a:pPr>
            <a:endParaRPr lang="en-US"/>
          </a:p>
          <a:p>
            <a:pPr marL="0" indent="0" fontAlgn="base">
              <a:buNone/>
            </a:pPr>
            <a:r>
              <a:rPr lang="en-US"/>
              <a:t>Who are the Potential Targets for the PROBLEM and your Issues?   </a:t>
            </a:r>
          </a:p>
          <a:p>
            <a:pPr marL="246380" indent="-246380"/>
            <a:endParaRPr lang="en-US"/>
          </a:p>
          <a:p>
            <a:pPr marL="0" indent="0">
              <a:buNone/>
            </a:pPr>
            <a:r>
              <a:rPr lang="en-US"/>
              <a:t>Remember our Definition of Target</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24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247238"/>
          </a:xfrm>
          <a:prstGeom prst="rect">
            <a:avLst/>
          </a:prstGeom>
          <a:noFill/>
          <a:ln>
            <a:noFill/>
          </a:ln>
        </p:spPr>
        <p:txBody>
          <a:bodyPr spcFirstLastPara="1" wrap="square" lIns="91401" tIns="91401" rIns="91401" bIns="91401" anchor="t" anchorCtr="0">
            <a:spAutoFit/>
          </a:bodyPr>
          <a:lstStyle/>
          <a:p>
            <a:pPr fontAlgn="base"/>
            <a:endParaRPr lang="en-US" sz="4400"/>
          </a:p>
          <a:p>
            <a:endParaRPr lang="en-US" sz="4400"/>
          </a:p>
          <a:p>
            <a:r>
              <a:rPr lang="en-US" sz="4400"/>
              <a:t>This should be </a:t>
            </a:r>
            <a:r>
              <a:rPr lang="en-US" sz="4400">
                <a:ea typeface="+mn-lt"/>
                <a:cs typeface="+mn-lt"/>
              </a:rPr>
              <a:t>an </a:t>
            </a:r>
            <a:r>
              <a:rPr lang="en-US" sz="4400" b="1">
                <a:ea typeface="+mn-lt"/>
                <a:cs typeface="+mn-lt"/>
              </a:rPr>
              <a:t>agitational phrase</a:t>
            </a:r>
            <a:r>
              <a:rPr lang="en-US" sz="4400">
                <a:ea typeface="+mn-lt"/>
                <a:cs typeface="+mn-lt"/>
              </a:rPr>
              <a:t> that creates a </a:t>
            </a:r>
            <a:r>
              <a:rPr lang="en-US" sz="4400" b="1">
                <a:ea typeface="+mn-lt"/>
                <a:cs typeface="+mn-lt"/>
              </a:rPr>
              <a:t>moral crisis</a:t>
            </a:r>
            <a:r>
              <a:rPr lang="en-US" sz="4400">
                <a:ea typeface="+mn-lt"/>
                <a:cs typeface="+mn-lt"/>
              </a:rPr>
              <a:t> (connected to values) for the listener and demands </a:t>
            </a:r>
            <a:r>
              <a:rPr lang="en-US" sz="4400" b="1">
                <a:ea typeface="+mn-lt"/>
                <a:cs typeface="+mn-lt"/>
              </a:rPr>
              <a:t>action</a:t>
            </a:r>
            <a:endParaRPr lang="en-US" sz="4400" b="1"/>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3823318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 </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109740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vert="horz" lIns="91440" tIns="45720" rIns="91440" bIns="45720" rtlCol="0" anchor="t">
            <a:normAutofit/>
          </a:bodyPr>
          <a:lstStyle/>
          <a:p>
            <a:pPr marL="0" indent="0">
              <a:spcBef>
                <a:spcPts val="640"/>
              </a:spcBef>
              <a:buClr>
                <a:schemeClr val="dk1"/>
              </a:buClr>
              <a:buSzPts val="3200"/>
              <a:buNone/>
            </a:pPr>
            <a:r>
              <a:rPr lang="en-US" sz="5400">
                <a:solidFill>
                  <a:schemeClr val="dk1"/>
                </a:solidFill>
              </a:rPr>
              <a:t>Superintendent Sam: We demand gender affirming bathrooms in every building because all students and faculty need to feel safe and included in our schools!</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13087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308A6-8098-73CC-4745-8DD308027005}"/>
              </a:ext>
            </a:extLst>
          </p:cNvPr>
          <p:cNvSpPr>
            <a:spLocks noGrp="1"/>
          </p:cNvSpPr>
          <p:nvPr>
            <p:ph type="title"/>
          </p:nvPr>
        </p:nvSpPr>
        <p:spPr/>
        <p:txBody>
          <a:bodyPr/>
          <a:lstStyle/>
          <a:p>
            <a:r>
              <a:rPr lang="en-US" b="1"/>
              <a:t>TEAM WORK - Demand</a:t>
            </a:r>
          </a:p>
        </p:txBody>
      </p:sp>
      <p:sp>
        <p:nvSpPr>
          <p:cNvPr id="3" name="Content Placeholder 2">
            <a:extLst>
              <a:ext uri="{FF2B5EF4-FFF2-40B4-BE49-F238E27FC236}">
                <a16:creationId xmlns:a16="http://schemas.microsoft.com/office/drawing/2014/main" id="{45D8B1ED-19D5-59D1-9F68-F858A1D50212}"/>
              </a:ext>
            </a:extLst>
          </p:cNvPr>
          <p:cNvSpPr>
            <a:spLocks noGrp="1"/>
          </p:cNvSpPr>
          <p:nvPr>
            <p:ph idx="1"/>
          </p:nvPr>
        </p:nvSpPr>
        <p:spPr/>
        <p:txBody>
          <a:bodyPr vert="horz" lIns="91440" tIns="45720" rIns="91440" bIns="45720" rtlCol="0" anchor="t">
            <a:normAutofit lnSpcReduction="10000"/>
          </a:bodyPr>
          <a:lstStyle/>
          <a:p>
            <a:pPr marL="246380" indent="-246380"/>
            <a:r>
              <a:rPr lang="en-US" sz="5400"/>
              <a:t>Use your Issue and Target</a:t>
            </a:r>
          </a:p>
          <a:p>
            <a:pPr marL="246380" indent="-246380"/>
            <a:endParaRPr lang="en-US" sz="5400"/>
          </a:p>
          <a:p>
            <a:pPr marL="246380" indent="-246380"/>
            <a:r>
              <a:rPr lang="en-US" sz="5400"/>
              <a:t>Draft at least one demand of your Target that resolves your issue and linked to YOUR VALUES</a:t>
            </a:r>
          </a:p>
        </p:txBody>
      </p:sp>
    </p:spTree>
    <p:extLst>
      <p:ext uri="{BB962C8B-B14F-4D97-AF65-F5344CB8AC3E}">
        <p14:creationId xmlns:p14="http://schemas.microsoft.com/office/powerpoint/2010/main" val="34701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spTree>
    <p:extLst>
      <p:ext uri="{BB962C8B-B14F-4D97-AF65-F5344CB8AC3E}">
        <p14:creationId xmlns:p14="http://schemas.microsoft.com/office/powerpoint/2010/main" val="16863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AF2382EE-58EE-299D-95A1-60222CB75395}"/>
            </a:ext>
          </a:extLst>
        </p:cNvPr>
        <p:cNvGrpSpPr/>
        <p:nvPr/>
      </p:nvGrpSpPr>
      <p:grpSpPr>
        <a:xfrm>
          <a:off x="0" y="0"/>
          <a:ext cx="0" cy="0"/>
          <a:chOff x="0" y="0"/>
          <a:chExt cx="0" cy="0"/>
        </a:xfrm>
      </p:grpSpPr>
      <p:sp>
        <p:nvSpPr>
          <p:cNvPr id="190" name="Google Shape;190;p8">
            <a:extLst>
              <a:ext uri="{FF2B5EF4-FFF2-40B4-BE49-F238E27FC236}">
                <a16:creationId xmlns:a16="http://schemas.microsoft.com/office/drawing/2014/main" id="{A4A54851-83A4-347A-2A13-07D61BFDD63A}"/>
              </a:ext>
            </a:extLst>
          </p:cNvPr>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pPr>
            <a:r>
              <a:rPr lang="en-US" sz="6600"/>
              <a:t>Power Analysis</a:t>
            </a:r>
            <a:br>
              <a:rPr lang="en-US" sz="6600"/>
            </a:br>
            <a:r>
              <a:rPr lang="en-US" sz="3200"/>
              <a:t>pg. 46-47 Participant Handouts and </a:t>
            </a:r>
            <a:br>
              <a:rPr lang="en-US" sz="3200"/>
            </a:br>
            <a:r>
              <a:rPr lang="en-US" sz="3200"/>
              <a:t>pg. 11-13 Campaign Cycle Planning Tool</a:t>
            </a:r>
            <a:endParaRPr lang="en-US"/>
          </a:p>
        </p:txBody>
      </p:sp>
      <p:sp>
        <p:nvSpPr>
          <p:cNvPr id="2" name="Content Placeholder 1">
            <a:extLst>
              <a:ext uri="{FF2B5EF4-FFF2-40B4-BE49-F238E27FC236}">
                <a16:creationId xmlns:a16="http://schemas.microsoft.com/office/drawing/2014/main" id="{7F64D791-2F53-B469-0A9E-0311438C8F56}"/>
              </a:ext>
            </a:extLst>
          </p:cNvPr>
          <p:cNvSpPr>
            <a:spLocks noGrp="1"/>
          </p:cNvSpPr>
          <p:nvPr>
            <p:ph type="body" idx="1"/>
          </p:nvPr>
        </p:nvSpPr>
        <p:spPr>
          <a:xfrm>
            <a:off x="4012936" y="4080812"/>
            <a:ext cx="7264623" cy="1150203"/>
          </a:xfrm>
        </p:spPr>
        <p:txBody>
          <a:bodyPr/>
          <a:lstStyle/>
          <a:p>
            <a:r>
              <a:rPr lang="en-US"/>
              <a:t>Zac and Amanda</a:t>
            </a:r>
          </a:p>
        </p:txBody>
      </p:sp>
    </p:spTree>
    <p:extLst>
      <p:ext uri="{BB962C8B-B14F-4D97-AF65-F5344CB8AC3E}">
        <p14:creationId xmlns:p14="http://schemas.microsoft.com/office/powerpoint/2010/main" val="116997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94D4546C-4374-443B-FB96-B8344591D07E}"/>
            </a:ext>
          </a:extLst>
        </p:cNvPr>
        <p:cNvGrpSpPr/>
        <p:nvPr/>
      </p:nvGrpSpPr>
      <p:grpSpPr>
        <a:xfrm>
          <a:off x="0" y="0"/>
          <a:ext cx="0" cy="0"/>
          <a:chOff x="0" y="0"/>
          <a:chExt cx="0" cy="0"/>
        </a:xfrm>
      </p:grpSpPr>
      <p:sp>
        <p:nvSpPr>
          <p:cNvPr id="195" name="Google Shape;195;p9">
            <a:extLst>
              <a:ext uri="{FF2B5EF4-FFF2-40B4-BE49-F238E27FC236}">
                <a16:creationId xmlns:a16="http://schemas.microsoft.com/office/drawing/2014/main" id="{EB9CBA95-0AEA-BAC5-C05F-FC91B39E8F22}"/>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REMEMBER POWER</a:t>
            </a:r>
            <a:endParaRPr/>
          </a:p>
        </p:txBody>
      </p:sp>
      <p:sp>
        <p:nvSpPr>
          <p:cNvPr id="196" name="Google Shape;196;p9">
            <a:extLst>
              <a:ext uri="{FF2B5EF4-FFF2-40B4-BE49-F238E27FC236}">
                <a16:creationId xmlns:a16="http://schemas.microsoft.com/office/drawing/2014/main" id="{AB26A50F-934F-5DAA-7AFB-2653C86C2D0B}"/>
              </a:ext>
            </a:extLst>
          </p:cNvPr>
          <p:cNvSpPr txBox="1"/>
          <p:nvPr/>
        </p:nvSpPr>
        <p:spPr>
          <a:xfrm>
            <a:off x="663862"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3F1273F9-BC9B-6D08-D658-BE6B50216B0B}"/>
              </a:ext>
            </a:extLst>
          </p:cNvPr>
          <p:cNvPicPr preferRelativeResize="0"/>
          <p:nvPr/>
        </p:nvPicPr>
        <p:blipFill rotWithShape="1">
          <a:blip r:embed="rId3">
            <a:alphaModFix/>
          </a:blip>
          <a:srcRect b="6103"/>
          <a:stretch/>
        </p:blipFill>
        <p:spPr>
          <a:xfrm>
            <a:off x="6922485" y="3553099"/>
            <a:ext cx="3519373" cy="2621349"/>
          </a:xfrm>
          <a:prstGeom prst="rect">
            <a:avLst/>
          </a:prstGeom>
          <a:noFill/>
          <a:ln>
            <a:noFill/>
          </a:ln>
        </p:spPr>
      </p:pic>
      <p:pic>
        <p:nvPicPr>
          <p:cNvPr id="5" name="Picture 5">
            <a:extLst>
              <a:ext uri="{FF2B5EF4-FFF2-40B4-BE49-F238E27FC236}">
                <a16:creationId xmlns:a16="http://schemas.microsoft.com/office/drawing/2014/main" id="{85671642-28D1-A919-5102-6B3463EF408C}"/>
              </a:ext>
            </a:extLst>
          </p:cNvPr>
          <p:cNvPicPr>
            <a:picLocks noChangeAspect="1"/>
          </p:cNvPicPr>
          <p:nvPr/>
        </p:nvPicPr>
        <p:blipFill>
          <a:blip r:embed="rId4"/>
          <a:stretch>
            <a:fillRect/>
          </a:stretch>
        </p:blipFill>
        <p:spPr>
          <a:xfrm>
            <a:off x="1946787" y="3553099"/>
            <a:ext cx="2665758" cy="2659831"/>
          </a:xfrm>
          <a:prstGeom prst="rect">
            <a:avLst/>
          </a:prstGeom>
        </p:spPr>
      </p:pic>
    </p:spTree>
    <p:extLst>
      <p:ext uri="{BB962C8B-B14F-4D97-AF65-F5344CB8AC3E}">
        <p14:creationId xmlns:p14="http://schemas.microsoft.com/office/powerpoint/2010/main" val="266529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82D57-0D09-50C7-CCDC-DB39920D8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4A2CD-23D1-CF0D-5C5C-D16D2E2997C4}"/>
              </a:ext>
            </a:extLst>
          </p:cNvPr>
          <p:cNvSpPr>
            <a:spLocks noGrp="1"/>
          </p:cNvSpPr>
          <p:nvPr>
            <p:ph type="title"/>
          </p:nvPr>
        </p:nvSpPr>
        <p:spPr>
          <a:xfrm>
            <a:off x="669800" y="-376382"/>
            <a:ext cx="9782801" cy="1239837"/>
          </a:xfrm>
        </p:spPr>
        <p:txBody>
          <a:bodyPr/>
          <a:lstStyle/>
          <a:p>
            <a:r>
              <a:rPr lang="en-US"/>
              <a:t>Purpose of Power Analysis</a:t>
            </a:r>
          </a:p>
        </p:txBody>
      </p:sp>
      <p:sp>
        <p:nvSpPr>
          <p:cNvPr id="10" name="Text Placeholder 2">
            <a:extLst>
              <a:ext uri="{FF2B5EF4-FFF2-40B4-BE49-F238E27FC236}">
                <a16:creationId xmlns:a16="http://schemas.microsoft.com/office/drawing/2014/main" id="{961E54BD-3E77-6DF2-3922-4E6648700AB1}"/>
              </a:ext>
            </a:extLst>
          </p:cNvPr>
          <p:cNvSpPr txBox="1">
            <a:spLocks/>
          </p:cNvSpPr>
          <p:nvPr/>
        </p:nvSpPr>
        <p:spPr>
          <a:xfrm>
            <a:off x="437572" y="914110"/>
            <a:ext cx="7716818"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283760" defTabSz="914126">
              <a:lnSpc>
                <a:spcPct val="100000"/>
              </a:lnSpc>
              <a:spcBef>
                <a:spcPct val="5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797" indent="-283760" defTabSz="914126">
              <a:lnSpc>
                <a:spcPct val="100000"/>
              </a:lnSpc>
              <a:spcBef>
                <a:spcPct val="2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Develop effective strategies for: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Grassroots organizing to build power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31C9E056-129D-2486-868D-A225D68AC26B}"/>
              </a:ext>
            </a:extLst>
          </p:cNvPr>
          <p:cNvPicPr>
            <a:picLocks noChangeAspect="1"/>
          </p:cNvPicPr>
          <p:nvPr/>
        </p:nvPicPr>
        <p:blipFill rotWithShape="1">
          <a:blip r:embed="rId2"/>
          <a:srcRect l="24447" t="2126" r="26614" b="-3844"/>
          <a:stretch/>
        </p:blipFill>
        <p:spPr>
          <a:xfrm>
            <a:off x="7641424" y="1088572"/>
            <a:ext cx="4657388" cy="4557486"/>
          </a:xfrm>
          <a:prstGeom prst="rect">
            <a:avLst/>
          </a:prstGeom>
        </p:spPr>
      </p:pic>
    </p:spTree>
    <p:extLst>
      <p:ext uri="{BB962C8B-B14F-4D97-AF65-F5344CB8AC3E}">
        <p14:creationId xmlns:p14="http://schemas.microsoft.com/office/powerpoint/2010/main" val="170173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D95D7-F2AE-FF7B-38A8-0D8CF932D6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3665E9-E46E-02CD-4DAB-408898786566}"/>
              </a:ext>
            </a:extLst>
          </p:cNvPr>
          <p:cNvSpPr>
            <a:spLocks noGrp="1"/>
          </p:cNvSpPr>
          <p:nvPr>
            <p:ph type="title"/>
          </p:nvPr>
        </p:nvSpPr>
        <p:spPr/>
        <p:txBody>
          <a:bodyPr/>
          <a:lstStyle/>
          <a:p>
            <a:r>
              <a:rPr lang="en-US"/>
              <a:t>Process of Power Analysis</a:t>
            </a:r>
          </a:p>
        </p:txBody>
      </p:sp>
      <p:sp>
        <p:nvSpPr>
          <p:cNvPr id="3" name="Content Placeholder 2">
            <a:extLst>
              <a:ext uri="{FF2B5EF4-FFF2-40B4-BE49-F238E27FC236}">
                <a16:creationId xmlns:a16="http://schemas.microsoft.com/office/drawing/2014/main" id="{FA0682E4-356C-6BC0-0BBD-56CAC5A5A02A}"/>
              </a:ext>
            </a:extLst>
          </p:cNvPr>
          <p:cNvSpPr>
            <a:spLocks noGrp="1"/>
          </p:cNvSpPr>
          <p:nvPr>
            <p:ph idx="1"/>
          </p:nvPr>
        </p:nvSpPr>
        <p:spPr/>
        <p:txBody>
          <a:bodyPr/>
          <a:lstStyle/>
          <a:p>
            <a:endParaRPr lang="en-US"/>
          </a:p>
        </p:txBody>
      </p:sp>
      <p:pic>
        <p:nvPicPr>
          <p:cNvPr id="7" name="Graphic 6" descr="Bullseye with solid fill">
            <a:extLst>
              <a:ext uri="{FF2B5EF4-FFF2-40B4-BE49-F238E27FC236}">
                <a16:creationId xmlns:a16="http://schemas.microsoft.com/office/drawing/2014/main" id="{A9A75D5F-DD75-AE32-DC54-160C3D976E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275"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04EF41E5-8E5A-1669-0524-4A32DC1470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1746"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8AE6A70A-8AA0-8FCF-3990-10550E01045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13552" y="2143459"/>
            <a:ext cx="1361721" cy="1361721"/>
          </a:xfrm>
          <a:prstGeom prst="rect">
            <a:avLst/>
          </a:prstGeom>
        </p:spPr>
      </p:pic>
      <p:graphicFrame>
        <p:nvGraphicFramePr>
          <p:cNvPr id="10" name="Diagram 9">
            <a:extLst>
              <a:ext uri="{FF2B5EF4-FFF2-40B4-BE49-F238E27FC236}">
                <a16:creationId xmlns:a16="http://schemas.microsoft.com/office/drawing/2014/main" id="{90725E61-D544-D796-642A-DC292502C537}"/>
              </a:ext>
            </a:extLst>
          </p:cNvPr>
          <p:cNvGraphicFramePr/>
          <p:nvPr/>
        </p:nvGraphicFramePr>
        <p:xfrm>
          <a:off x="476125" y="2063048"/>
          <a:ext cx="11103258" cy="54035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9944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6A708-7423-D0A0-B235-5BBCF03C19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2193C0-DEA3-81B1-5C12-4DCCBC2062D0}"/>
              </a:ext>
            </a:extLst>
          </p:cNvPr>
          <p:cNvSpPr>
            <a:spLocks noGrp="1"/>
          </p:cNvSpPr>
          <p:nvPr>
            <p:ph type="title"/>
          </p:nvPr>
        </p:nvSpPr>
        <p:spPr/>
        <p:txBody>
          <a:bodyPr>
            <a:normAutofit/>
          </a:bodyPr>
          <a:lstStyle/>
          <a:p>
            <a:pPr algn="ctr"/>
            <a:r>
              <a:rPr lang="en-US" sz="4000" b="1"/>
              <a:t>Key Ideas</a:t>
            </a:r>
          </a:p>
        </p:txBody>
      </p:sp>
      <p:sp>
        <p:nvSpPr>
          <p:cNvPr id="12" name="Content Placeholder 11">
            <a:extLst>
              <a:ext uri="{FF2B5EF4-FFF2-40B4-BE49-F238E27FC236}">
                <a16:creationId xmlns:a16="http://schemas.microsoft.com/office/drawing/2014/main" id="{3F071AFF-B540-FE99-1F66-10E62039EBB2}"/>
              </a:ext>
            </a:extLst>
          </p:cNvPr>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a:extLst>
              <a:ext uri="{FF2B5EF4-FFF2-40B4-BE49-F238E27FC236}">
                <a16:creationId xmlns:a16="http://schemas.microsoft.com/office/drawing/2014/main" id="{25F60D43-2FC0-BD85-9C88-012BF6EAA73D}"/>
              </a:ext>
            </a:extLst>
          </p:cNvPr>
          <p:cNvSpPr>
            <a:spLocks noGrp="1"/>
          </p:cNvSpPr>
          <p:nvPr>
            <p:ph type="body" sz="half" idx="2"/>
          </p:nvPr>
        </p:nvSpPr>
        <p:spPr/>
        <p:txBody>
          <a:bodyPr/>
          <a:lstStyle/>
          <a:p>
            <a:endParaRPr lang="en-US"/>
          </a:p>
        </p:txBody>
      </p:sp>
      <p:pic>
        <p:nvPicPr>
          <p:cNvPr id="11" name="Picture 10">
            <a:extLst>
              <a:ext uri="{FF2B5EF4-FFF2-40B4-BE49-F238E27FC236}">
                <a16:creationId xmlns:a16="http://schemas.microsoft.com/office/drawing/2014/main" id="{54B680DF-793F-FD2C-B7AE-D1FC06109E45}"/>
              </a:ext>
            </a:extLst>
          </p:cNvPr>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B378068C-D3FE-1A58-24FF-04DBD795EED3}"/>
              </a:ext>
            </a:extLst>
          </p:cNvPr>
          <p:cNvSpPr txBox="1"/>
          <p:nvPr/>
        </p:nvSpPr>
        <p:spPr>
          <a:xfrm>
            <a:off x="5677427" y="1174640"/>
            <a:ext cx="5481653"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Understanding our own power, or lack thereof, is a necessary starting point</a:t>
            </a:r>
            <a:endParaRPr lang="en-US" sz="2800"/>
          </a:p>
          <a:p>
            <a:endParaRPr lang="en-US" sz="2800"/>
          </a:p>
          <a:p>
            <a:r>
              <a:rPr lang="en-US" sz="2800"/>
              <a:t>Understanding who has the power to fix the issue is crucial to building a successful campaign</a:t>
            </a:r>
          </a:p>
          <a:p>
            <a:endParaRPr lang="en-US"/>
          </a:p>
          <a:p>
            <a:endParaRPr lang="en-US"/>
          </a:p>
        </p:txBody>
      </p:sp>
    </p:spTree>
    <p:extLst>
      <p:ext uri="{BB962C8B-B14F-4D97-AF65-F5344CB8AC3E}">
        <p14:creationId xmlns:p14="http://schemas.microsoft.com/office/powerpoint/2010/main" val="21158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7464" y="2058115"/>
            <a:ext cx="1723127" cy="1723127"/>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030" y="2210435"/>
            <a:ext cx="1570807" cy="1570807"/>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3731" y="2143795"/>
            <a:ext cx="1361366" cy="1361366"/>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646" y="2058116"/>
          <a:ext cx="11100367" cy="54020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6CD0177A-8A00-4BEA-F488-51736C1EED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37820">
            <a:off x="4224588" y="1384091"/>
            <a:ext cx="8636532" cy="5757688"/>
          </a:xfrm>
          <a:prstGeom prst="rect">
            <a:avLst/>
          </a:prstGeom>
        </p:spPr>
      </p:pic>
    </p:spTree>
    <p:extLst>
      <p:ext uri="{BB962C8B-B14F-4D97-AF65-F5344CB8AC3E}">
        <p14:creationId xmlns:p14="http://schemas.microsoft.com/office/powerpoint/2010/main" val="408554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667" y="361164"/>
            <a:ext cx="6370112" cy="1239514"/>
          </a:xfrm>
          <a:prstGeom prst="rect">
            <a:avLst/>
          </a:prstGeom>
          <a:noFill/>
          <a:ln>
            <a:noFill/>
          </a:ln>
        </p:spPr>
        <p:txBody>
          <a:bodyPr spcFirstLastPara="1" vert="horz" wrap="square" lIns="91377" tIns="45676" rIns="91377" bIns="45676" rtlCol="0" anchor="ctr" anchorCtr="0">
            <a:normAutofit/>
          </a:bodyPr>
          <a:lstStyle/>
          <a:p>
            <a:pPr>
              <a:lnSpc>
                <a:spcPct val="100000"/>
              </a:lnSpc>
              <a:buClr>
                <a:schemeClr val="dk1"/>
              </a:buClr>
              <a:buSzPts val="1400"/>
            </a:pPr>
            <a:r>
              <a:rPr lang="en-US" sz="5998" b="1"/>
              <a:t>A Target Is </a:t>
            </a:r>
            <a:endParaRPr sz="5998" b="1"/>
          </a:p>
        </p:txBody>
      </p:sp>
      <p:sp>
        <p:nvSpPr>
          <p:cNvPr id="2" name="Content Placeholder 1"/>
          <p:cNvSpPr>
            <a:spLocks noGrp="1"/>
          </p:cNvSpPr>
          <p:nvPr>
            <p:ph idx="1"/>
          </p:nvPr>
        </p:nvSpPr>
        <p:spPr>
          <a:xfrm>
            <a:off x="640050" y="1600676"/>
            <a:ext cx="6718364" cy="4570809"/>
          </a:xfrm>
        </p:spPr>
        <p:txBody>
          <a:bodyPr/>
          <a:lstStyle/>
          <a:p>
            <a:pPr marL="0" indent="0">
              <a:spcBef>
                <a:spcPts val="1200"/>
              </a:spcBef>
              <a:buClr>
                <a:schemeClr val="dk1"/>
              </a:buClr>
              <a:buSzPts val="3200"/>
              <a:buNone/>
            </a:pPr>
            <a:r>
              <a:rPr lang="en-US" sz="3999">
                <a:solidFill>
                  <a:srgbClr val="404040"/>
                </a:solidFill>
              </a:rPr>
              <a:t>The person with the power to give you what you are demanding.</a:t>
            </a:r>
          </a:p>
          <a:p>
            <a:pPr marL="0" indent="0">
              <a:spcBef>
                <a:spcPts val="1200"/>
              </a:spcBef>
              <a:buClr>
                <a:schemeClr val="dk1"/>
              </a:buClr>
              <a:buSzPts val="3200"/>
              <a:buNone/>
            </a:pPr>
            <a:r>
              <a:rPr lang="en-US" sz="3999" b="1">
                <a:solidFill>
                  <a:srgbClr val="404040"/>
                </a:solidFill>
              </a:rPr>
              <a:t>This person</a:t>
            </a:r>
          </a:p>
          <a:p>
            <a:pPr marL="1231161" indent="-571158">
              <a:spcBef>
                <a:spcPts val="200"/>
              </a:spcBef>
              <a:buClr>
                <a:schemeClr val="dk1"/>
              </a:buClr>
              <a:buSzPts val="1100"/>
              <a:buFont typeface="Arial"/>
              <a:buChar char="-"/>
            </a:pPr>
            <a:r>
              <a:rPr lang="en-US" sz="3999">
                <a:solidFill>
                  <a:srgbClr val="404040"/>
                </a:solidFill>
              </a:rPr>
              <a:t>Has a name</a:t>
            </a:r>
          </a:p>
          <a:p>
            <a:pPr marL="1231161" indent="-571158">
              <a:spcBef>
                <a:spcPts val="200"/>
              </a:spcBef>
              <a:buClr>
                <a:schemeClr val="dk1"/>
              </a:buClr>
              <a:buSzPts val="1100"/>
              <a:buFont typeface="Arial"/>
              <a:buChar char="-"/>
            </a:pPr>
            <a:r>
              <a:rPr lang="en-US" sz="3999">
                <a:solidFill>
                  <a:srgbClr val="404040"/>
                </a:solidFill>
              </a:rPr>
              <a:t>Has a face</a:t>
            </a:r>
          </a:p>
          <a:p>
            <a:pPr marL="1231161" indent="-571158">
              <a:spcBef>
                <a:spcPts val="200"/>
              </a:spcBef>
              <a:buClr>
                <a:schemeClr val="dk1"/>
              </a:buClr>
              <a:buSzPts val="1100"/>
              <a:buFont typeface="Arial"/>
              <a:buChar char="-"/>
            </a:pPr>
            <a:r>
              <a:rPr lang="en-US" sz="3999">
                <a:solidFill>
                  <a:srgbClr val="404040"/>
                </a:solidFill>
              </a:rPr>
              <a:t>Has an address</a:t>
            </a:r>
          </a:p>
          <a:p>
            <a:pPr>
              <a:spcBef>
                <a:spcPts val="640"/>
              </a:spcBef>
              <a:buClr>
                <a:schemeClr val="dk1"/>
              </a:buClr>
              <a:buSzPts val="3200"/>
            </a:pPr>
            <a:endParaRPr lang="en-US" sz="1799"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41" y="361163"/>
            <a:ext cx="4469690" cy="5959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11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1477087" y="159841"/>
            <a:ext cx="8818891" cy="5913518"/>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
        <p:nvSpPr>
          <p:cNvPr id="3" name="TextBox 2">
            <a:extLst>
              <a:ext uri="{FF2B5EF4-FFF2-40B4-BE49-F238E27FC236}">
                <a16:creationId xmlns:a16="http://schemas.microsoft.com/office/drawing/2014/main" id="{3F329EE7-D290-DE93-6817-01719CE21F41}"/>
              </a:ext>
            </a:extLst>
          </p:cNvPr>
          <p:cNvSpPr txBox="1"/>
          <p:nvPr/>
        </p:nvSpPr>
        <p:spPr>
          <a:xfrm>
            <a:off x="1097545" y="1313456"/>
            <a:ext cx="399113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Consider questions on pg. 15 of Campaign Cycle Workbook</a:t>
            </a:r>
          </a:p>
        </p:txBody>
      </p:sp>
    </p:spTree>
    <p:extLst>
      <p:ext uri="{BB962C8B-B14F-4D97-AF65-F5344CB8AC3E}">
        <p14:creationId xmlns:p14="http://schemas.microsoft.com/office/powerpoint/2010/main" val="132800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2212624" y="1461856"/>
            <a:ext cx="6394001" cy="4347717"/>
            <a:chOff x="2398355" y="1662619"/>
            <a:chExt cx="6624035" cy="4322679"/>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5128748"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3143772"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7060076"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IAF</a:t>
            </a:r>
            <a:endParaRPr lang="en-US" sz="1799"/>
          </a:p>
        </p:txBody>
      </p:sp>
      <p:sp>
        <p:nvSpPr>
          <p:cNvPr id="11" name="TextBox 10">
            <a:extLst>
              <a:ext uri="{FF2B5EF4-FFF2-40B4-BE49-F238E27FC236}">
                <a16:creationId xmlns:a16="http://schemas.microsoft.com/office/drawing/2014/main" id="{E66CDCEA-2918-1744-CFEE-1E807B02D6BF}"/>
              </a:ext>
            </a:extLst>
          </p:cNvPr>
          <p:cNvSpPr txBox="1"/>
          <p:nvPr/>
        </p:nvSpPr>
        <p:spPr>
          <a:xfrm>
            <a:off x="2092271" y="6320627"/>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Great Ed CO</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969951"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5954927"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UNE</a:t>
            </a:r>
            <a:endParaRPr lang="en-US" sz="1799"/>
          </a:p>
        </p:txBody>
      </p:sp>
      <p:sp>
        <p:nvSpPr>
          <p:cNvPr id="14" name="TextBox 13">
            <a:extLst>
              <a:ext uri="{FF2B5EF4-FFF2-40B4-BE49-F238E27FC236}">
                <a16:creationId xmlns:a16="http://schemas.microsoft.com/office/drawing/2014/main" id="{9A5D25A9-FA73-3AAB-F4B1-B6C287CE59C9}"/>
              </a:ext>
            </a:extLst>
          </p:cNvPr>
          <p:cNvSpPr txBox="1"/>
          <p:nvPr/>
        </p:nvSpPr>
        <p:spPr>
          <a:xfrm>
            <a:off x="7939902"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Eliza Hamrick</a:t>
            </a:r>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1115877" y="3219149"/>
            <a:ext cx="1748924" cy="33846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600">
                <a:solidFill>
                  <a:srgbClr val="FF0000"/>
                </a:solidFill>
                <a:ea typeface="Calibri"/>
                <a:cs typeface="Calibri"/>
              </a:rPr>
              <a:t>Worker Voice</a:t>
            </a:r>
            <a:endParaRPr lang="en-US" sz="1600"/>
          </a:p>
        </p:txBody>
      </p:sp>
      <p:sp>
        <p:nvSpPr>
          <p:cNvPr id="16" name="TextBox 15">
            <a:extLst>
              <a:ext uri="{FF2B5EF4-FFF2-40B4-BE49-F238E27FC236}">
                <a16:creationId xmlns:a16="http://schemas.microsoft.com/office/drawing/2014/main" id="{E266F164-67BC-96D1-71B9-2B0CE1391E85}"/>
              </a:ext>
            </a:extLst>
          </p:cNvPr>
          <p:cNvSpPr txBox="1"/>
          <p:nvPr/>
        </p:nvSpPr>
        <p:spPr>
          <a:xfrm>
            <a:off x="1212444" y="3648956"/>
            <a:ext cx="1480685"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515662" y="4287510"/>
            <a:ext cx="2231756"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Strong Public Schools</a:t>
            </a:r>
            <a:endParaRPr lang="en-US" sz="1799"/>
          </a:p>
        </p:txBody>
      </p:sp>
      <p:sp>
        <p:nvSpPr>
          <p:cNvPr id="18" name="TextBox 17">
            <a:extLst>
              <a:ext uri="{FF2B5EF4-FFF2-40B4-BE49-F238E27FC236}">
                <a16:creationId xmlns:a16="http://schemas.microsoft.com/office/drawing/2014/main" id="{A0A5FA63-62C3-E860-FF65-266569820047}"/>
              </a:ext>
            </a:extLst>
          </p:cNvPr>
          <p:cNvSpPr txBox="1"/>
          <p:nvPr/>
        </p:nvSpPr>
        <p:spPr>
          <a:xfrm>
            <a:off x="7671662" y="3251962"/>
            <a:ext cx="1748924" cy="30769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7671663" y="3702604"/>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5278961" y="281204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5064371" y="3219772"/>
            <a:ext cx="1469954"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5354069" y="360603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514731" y="5010674"/>
            <a:ext cx="1781112" cy="523084"/>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Collective Bargaining</a:t>
            </a:r>
          </a:p>
        </p:txBody>
      </p:sp>
    </p:spTree>
    <p:extLst>
      <p:ext uri="{BB962C8B-B14F-4D97-AF65-F5344CB8AC3E}">
        <p14:creationId xmlns:p14="http://schemas.microsoft.com/office/powerpoint/2010/main" val="400742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999" b="1"/>
              <a:t>Key Ideas</a:t>
            </a:r>
          </a:p>
        </p:txBody>
      </p:sp>
      <p:sp>
        <p:nvSpPr>
          <p:cNvPr id="12" name="Content Placeholder 11"/>
          <p:cNvSpPr>
            <a:spLocks noGrp="1"/>
          </p:cNvSpPr>
          <p:nvPr>
            <p:ph idx="1"/>
          </p:nvPr>
        </p:nvSpPr>
        <p:spPr>
          <a:xfrm>
            <a:off x="5180489" y="2153598"/>
            <a:ext cx="6194372" cy="4017888"/>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5419" y="1855714"/>
            <a:ext cx="3652822" cy="3961368"/>
          </a:xfrm>
          <a:prstGeom prst="rect">
            <a:avLst/>
          </a:prstGeom>
        </p:spPr>
      </p:pic>
      <p:sp>
        <p:nvSpPr>
          <p:cNvPr id="4" name="TextBox 3">
            <a:extLst>
              <a:ext uri="{FF2B5EF4-FFF2-40B4-BE49-F238E27FC236}">
                <a16:creationId xmlns:a16="http://schemas.microsoft.com/office/drawing/2014/main" id="{FF5625A9-5574-0E20-AE03-10297D3A38EB}"/>
              </a:ext>
            </a:extLst>
          </p:cNvPr>
          <p:cNvSpPr txBox="1"/>
          <p:nvPr/>
        </p:nvSpPr>
        <p:spPr>
          <a:xfrm>
            <a:off x="5278737" y="2035520"/>
            <a:ext cx="6096124" cy="3046195"/>
          </a:xfrm>
          <a:prstGeom prst="rect">
            <a:avLst/>
          </a:prstGeom>
          <a:noFill/>
        </p:spPr>
        <p:txBody>
          <a:bodyPr wrap="square">
            <a:spAutoFit/>
          </a:bodyPr>
          <a:lstStyle/>
          <a:p>
            <a:r>
              <a:rPr lang="en-US" sz="3199">
                <a:solidFill>
                  <a:srgbClr val="000000"/>
                </a:solidFill>
                <a:latin typeface="Calibri Light" panose="020F0302020204030204" pitchFamily="34" charset="0"/>
                <a:cs typeface="Calibri Light" panose="020F0302020204030204" pitchFamily="34" charset="0"/>
              </a:rPr>
              <a:t>During a campaign, understanding the values, self-interest, and power of those who we need to influence helps to underpin and strengthen our strategy, increasing our likelihood of success.  </a:t>
            </a:r>
            <a:endParaRPr lang="en-US" sz="3199">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3163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ctrTitle"/>
          </p:nvPr>
        </p:nvSpPr>
        <p:spPr>
          <a:prstGeom prst="rect">
            <a:avLst/>
          </a:prstGeom>
          <a:noFill/>
          <a:ln>
            <a:noFill/>
          </a:ln>
        </p:spPr>
        <p:txBody>
          <a:bodyPr spcFirstLastPara="1" wrap="square" lIns="91401" tIns="45688" rIns="91401" bIns="45688" anchor="ctr" anchorCtr="0">
            <a:normAutofit fontScale="90000"/>
          </a:bodyPr>
          <a:lstStyle/>
          <a:p>
            <a:pPr algn="ctr">
              <a:lnSpc>
                <a:spcPct val="100000"/>
              </a:lnSpc>
            </a:pPr>
            <a:r>
              <a:rPr lang="en-US" sz="5300">
                <a:ea typeface="+mj-lt"/>
                <a:cs typeface="+mj-lt"/>
              </a:rPr>
              <a:t>Strategy, Tactics, Timeline, and Compression Points</a:t>
            </a:r>
            <a:br>
              <a:rPr lang="en-US" sz="6600">
                <a:ea typeface="+mj-lt"/>
                <a:cs typeface="+mj-lt"/>
              </a:rPr>
            </a:br>
            <a:r>
              <a:rPr lang="en-US" sz="3600"/>
              <a:t>pg. 51-68 Participant Handouts and pg. 13-15, 20-22 Campaign Cycle Planning Tool</a:t>
            </a:r>
          </a:p>
        </p:txBody>
      </p:sp>
      <p:sp>
        <p:nvSpPr>
          <p:cNvPr id="3" name="Subtitle 2"/>
          <p:cNvSpPr>
            <a:spLocks noGrp="1"/>
          </p:cNvSpPr>
          <p:nvPr>
            <p:ph type="subTitle" idx="1"/>
          </p:nvPr>
        </p:nvSpPr>
        <p:spPr/>
        <p:txBody>
          <a:bodyPr vert="horz" lIns="91440" tIns="45720" rIns="91440" bIns="45720" rtlCol="0" anchor="t">
            <a:normAutofit/>
          </a:bodyPr>
          <a:lstStyle/>
          <a:p>
            <a:r>
              <a:rPr lang="en-US"/>
              <a:t>Amanda and Zac</a:t>
            </a:r>
          </a:p>
        </p:txBody>
      </p:sp>
    </p:spTree>
    <p:extLst>
      <p:ext uri="{BB962C8B-B14F-4D97-AF65-F5344CB8AC3E}">
        <p14:creationId xmlns:p14="http://schemas.microsoft.com/office/powerpoint/2010/main" val="165838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408760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414796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307165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763170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2774131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6615" y="595021"/>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29" name="Right Triangle 28"/>
          <p:cNvSpPr/>
          <p:nvPr/>
        </p:nvSpPr>
        <p:spPr>
          <a:xfrm flipH="1">
            <a:off x="3161970"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31" name="Isosceles Triangle 30"/>
          <p:cNvSpPr/>
          <p:nvPr/>
        </p:nvSpPr>
        <p:spPr>
          <a:xfrm rot="14109909">
            <a:off x="4432655"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666305" y="960614"/>
            <a:ext cx="7389475" cy="5166951"/>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2733" y="756777"/>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5543" y="1248938"/>
            <a:ext cx="1295063" cy="923090"/>
          </a:xfrm>
          <a:prstGeom prst="rect">
            <a:avLst/>
          </a:prstGeom>
          <a:noFill/>
        </p:spPr>
        <p:txBody>
          <a:bodyPr wrap="square" rtlCol="0">
            <a:spAutoFit/>
          </a:bodyPr>
          <a:lstStyle/>
          <a:p>
            <a:pPr algn="ctr"/>
            <a:r>
              <a:rPr lang="en-US" sz="1799">
                <a:solidFill>
                  <a:srgbClr val="465562"/>
                </a:solidFill>
                <a:latin typeface="Euphemia"/>
              </a:rPr>
              <a:t>Our Ultimate Power </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Power is a function of Courage and Unity</a:t>
            </a:r>
          </a:p>
        </p:txBody>
      </p:sp>
    </p:spTree>
    <p:extLst>
      <p:ext uri="{BB962C8B-B14F-4D97-AF65-F5344CB8AC3E}">
        <p14:creationId xmlns:p14="http://schemas.microsoft.com/office/powerpoint/2010/main" val="41465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6615"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Right Triangle 16"/>
          <p:cNvSpPr/>
          <p:nvPr/>
        </p:nvSpPr>
        <p:spPr>
          <a:xfrm flipH="1">
            <a:off x="3161971"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8" name="Isosceles Triangle 17"/>
          <p:cNvSpPr/>
          <p:nvPr/>
        </p:nvSpPr>
        <p:spPr>
          <a:xfrm rot="14109909">
            <a:off x="4432656"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513945" y="5240015"/>
            <a:ext cx="7922736" cy="274036"/>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7456" y="3953555"/>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6769" y="4449482"/>
            <a:ext cx="1295063" cy="923090"/>
          </a:xfrm>
          <a:prstGeom prst="rect">
            <a:avLst/>
          </a:prstGeom>
          <a:noFill/>
        </p:spPr>
        <p:txBody>
          <a:bodyPr wrap="square" rtlCol="0">
            <a:spAutoFit/>
          </a:bodyPr>
          <a:lstStyle/>
          <a:p>
            <a:pPr algn="ctr"/>
            <a:r>
              <a:rPr lang="en-US" sz="1799" b="1">
                <a:solidFill>
                  <a:srgbClr val="465562"/>
                </a:solidFill>
                <a:latin typeface="Euphemia"/>
              </a:rPr>
              <a:t>Sign an online Petition</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Low level of courage and high number of actors…</a:t>
            </a:r>
          </a:p>
        </p:txBody>
      </p:sp>
    </p:spTree>
    <p:extLst>
      <p:ext uri="{BB962C8B-B14F-4D97-AF65-F5344CB8AC3E}">
        <p14:creationId xmlns:p14="http://schemas.microsoft.com/office/powerpoint/2010/main" val="127184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816"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5" name="Right Triangle 14"/>
          <p:cNvSpPr/>
          <p:nvPr/>
        </p:nvSpPr>
        <p:spPr>
          <a:xfrm flipH="1">
            <a:off x="3161970" y="2080402"/>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Isosceles Triangle 16"/>
          <p:cNvSpPr/>
          <p:nvPr/>
        </p:nvSpPr>
        <p:spPr>
          <a:xfrm rot="14109909">
            <a:off x="4432655" y="-576789"/>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3189189" y="1533204"/>
            <a:ext cx="238918" cy="4778978"/>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9157" y="1691760"/>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988" y="2125956"/>
            <a:ext cx="2056864" cy="923090"/>
          </a:xfrm>
          <a:prstGeom prst="rect">
            <a:avLst/>
          </a:prstGeom>
          <a:noFill/>
        </p:spPr>
        <p:txBody>
          <a:bodyPr wrap="square" rtlCol="0">
            <a:spAutoFit/>
          </a:bodyPr>
          <a:lstStyle/>
          <a:p>
            <a:pPr algn="ctr"/>
            <a:r>
              <a:rPr lang="en-US" sz="1799" b="1">
                <a:solidFill>
                  <a:srgbClr val="465562"/>
                </a:solidFill>
                <a:latin typeface="Euphemia"/>
              </a:rPr>
              <a:t>Storm the Superintendent’s Office</a:t>
            </a:r>
          </a:p>
        </p:txBody>
      </p:sp>
      <p:sp>
        <p:nvSpPr>
          <p:cNvPr id="27" name="Title 1"/>
          <p:cNvSpPr txBox="1">
            <a:spLocks/>
          </p:cNvSpPr>
          <p:nvPr/>
        </p:nvSpPr>
        <p:spPr>
          <a:xfrm>
            <a:off x="990342" y="224204"/>
            <a:ext cx="10436681"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High level of courage and low number of actors…</a:t>
            </a:r>
          </a:p>
        </p:txBody>
      </p:sp>
    </p:spTree>
    <p:extLst>
      <p:ext uri="{BB962C8B-B14F-4D97-AF65-F5344CB8AC3E}">
        <p14:creationId xmlns:p14="http://schemas.microsoft.com/office/powerpoint/2010/main" val="294442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85CC5583-CEDE-97FE-8663-E47CB61C1840}"/>
            </a:ext>
          </a:extLst>
        </p:cNvPr>
        <p:cNvGrpSpPr/>
        <p:nvPr/>
      </p:nvGrpSpPr>
      <p:grpSpPr>
        <a:xfrm>
          <a:off x="0" y="0"/>
          <a:ext cx="0" cy="0"/>
          <a:chOff x="0" y="0"/>
          <a:chExt cx="0" cy="0"/>
        </a:xfrm>
      </p:grpSpPr>
      <p:sp>
        <p:nvSpPr>
          <p:cNvPr id="322" name="Google Shape;322;p26">
            <a:extLst>
              <a:ext uri="{FF2B5EF4-FFF2-40B4-BE49-F238E27FC236}">
                <a16:creationId xmlns:a16="http://schemas.microsoft.com/office/drawing/2014/main" id="{6613E99D-449E-B2B3-9219-97E6FDD66C79}"/>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a:extLst>
              <a:ext uri="{FF2B5EF4-FFF2-40B4-BE49-F238E27FC236}">
                <a16:creationId xmlns:a16="http://schemas.microsoft.com/office/drawing/2014/main" id="{B5C318B3-5CB1-1856-BB6A-D8340314348F}"/>
              </a:ext>
            </a:extLst>
          </p:cNvPr>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0" indent="0">
              <a:lnSpc>
                <a:spcPct val="114999"/>
              </a:lnSpc>
              <a:spcBef>
                <a:spcPts val="0"/>
              </a:spcBef>
              <a:buSzPts val="3200"/>
              <a:buNone/>
            </a:pPr>
            <a:r>
              <a:rPr lang="en-US" sz="3550">
                <a:solidFill>
                  <a:schemeClr val="dk1"/>
                </a:solidFill>
              </a:rPr>
              <a:t>In other words …. be Strategic.</a:t>
            </a:r>
            <a:endParaRPr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a:extLst>
              <a:ext uri="{FF2B5EF4-FFF2-40B4-BE49-F238E27FC236}">
                <a16:creationId xmlns:a16="http://schemas.microsoft.com/office/drawing/2014/main" id="{F84D34D8-86C2-4BCB-AE5B-46F7427A733E}"/>
              </a:ext>
            </a:extLst>
          </p:cNvPr>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25437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12381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273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552892" y="1119276"/>
            <a:ext cx="5890437" cy="5232123"/>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63804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6214315"/>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50" b="1">
                <a:solidFill>
                  <a:schemeClr val="dk1"/>
                </a:solidFill>
                <a:latin typeface="Calibri"/>
                <a:ea typeface="Calibri"/>
                <a:cs typeface="Calibri"/>
                <a:sym typeface="Calibri"/>
              </a:rPr>
              <a:t>TIME: 10 Minutes</a:t>
            </a:r>
            <a:endParaRPr sz="3450" b="1">
              <a:solidFill>
                <a:schemeClr val="dk1"/>
              </a:solidFill>
              <a:latin typeface="Calibri"/>
              <a:ea typeface="Calibri"/>
              <a:cs typeface="Calibri"/>
              <a:sym typeface="Calibri"/>
            </a:endParaRPr>
          </a:p>
          <a:p>
            <a:pPr>
              <a:lnSpc>
                <a:spcPct val="90000"/>
              </a:lnSpc>
              <a:spcBef>
                <a:spcPts val="1200"/>
              </a:spcBef>
            </a:pPr>
            <a:r>
              <a:rPr lang="en-US" sz="3450" b="1">
                <a:solidFill>
                  <a:schemeClr val="dk1"/>
                </a:solidFill>
                <a:latin typeface="Calibri"/>
                <a:ea typeface="Calibri"/>
                <a:cs typeface="Calibri"/>
                <a:sym typeface="Calibri"/>
              </a:rPr>
              <a:t>Evaluate your tactics</a:t>
            </a:r>
            <a:endParaRPr sz="3450" b="1">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Decide which tactics that you came up with are strategic based on the evaluation criteria </a:t>
            </a:r>
            <a:endParaRPr lang="en-US" sz="3450">
              <a:solidFill>
                <a:schemeClr val="dk1"/>
              </a:solidFill>
              <a:latin typeface="Calibri"/>
              <a:ea typeface="Calibri"/>
              <a:cs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CIRCLE the tactics you decide meet the evaluation criteria</a:t>
            </a:r>
            <a:endParaRPr sz="3450">
              <a:solidFill>
                <a:schemeClr val="dk1"/>
              </a:solidFill>
              <a:latin typeface="Calibri"/>
              <a:ea typeface="Calibri"/>
              <a:cs typeface="Calibri"/>
              <a:sym typeface="Calibri"/>
            </a:endParaRPr>
          </a:p>
          <a:p>
            <a:pPr>
              <a:lnSpc>
                <a:spcPct val="90000"/>
              </a:lnSpc>
              <a:spcBef>
                <a:spcPts val="1200"/>
              </a:spcBef>
            </a:pPr>
            <a:r>
              <a:rPr lang="en-US" sz="3450" strike="sngStrike">
                <a:solidFill>
                  <a:schemeClr val="dk1"/>
                </a:solidFill>
                <a:latin typeface="Calibri"/>
                <a:ea typeface="Calibri"/>
                <a:cs typeface="Calibri"/>
                <a:sym typeface="Calibri"/>
              </a:rPr>
              <a:t>CROSS OUT </a:t>
            </a:r>
            <a:r>
              <a:rPr lang="en-US" sz="3450">
                <a:solidFill>
                  <a:schemeClr val="dk1"/>
                </a:solidFill>
                <a:latin typeface="Calibri"/>
                <a:ea typeface="Calibri"/>
                <a:cs typeface="Calibri"/>
                <a:sym typeface="Calibri"/>
              </a:rPr>
              <a:t>the tactics you decide are not strategic</a:t>
            </a:r>
            <a:endParaRPr sz="3450">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30184" y="4505298"/>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799265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50">
                <a:solidFill>
                  <a:srgbClr val="404040"/>
                </a:solidFill>
                <a:latin typeface="Arial"/>
                <a:ea typeface="Arial"/>
                <a:cs typeface="Arial"/>
                <a:sym typeface="Arial"/>
              </a:rPr>
              <a:t>Evaluating Tactics Criteria</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701952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Evaluating Tactics</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412616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942DF-7950-E3D1-F074-8882C37535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B306F8-9D1B-29F1-DD3A-4A5BE5875CE6}"/>
              </a:ext>
            </a:extLst>
          </p:cNvPr>
          <p:cNvSpPr>
            <a:spLocks noGrp="1"/>
          </p:cNvSpPr>
          <p:nvPr>
            <p:ph type="title"/>
          </p:nvPr>
        </p:nvSpPr>
        <p:spPr/>
        <p:txBody>
          <a:bodyPr>
            <a:normAutofit/>
          </a:bodyPr>
          <a:lstStyle/>
          <a:p>
            <a:pPr algn="ctr"/>
            <a:r>
              <a:rPr lang="en-US" sz="4000" b="1"/>
              <a:t>Key Ideas</a:t>
            </a:r>
          </a:p>
        </p:txBody>
      </p:sp>
      <p:sp>
        <p:nvSpPr>
          <p:cNvPr id="12" name="Content Placeholder 11">
            <a:extLst>
              <a:ext uri="{FF2B5EF4-FFF2-40B4-BE49-F238E27FC236}">
                <a16:creationId xmlns:a16="http://schemas.microsoft.com/office/drawing/2014/main" id="{E7EC3674-5D4D-95C8-166A-B3A2A837BFD3}"/>
              </a:ext>
            </a:extLst>
          </p:cNvPr>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a:extLst>
              <a:ext uri="{FF2B5EF4-FFF2-40B4-BE49-F238E27FC236}">
                <a16:creationId xmlns:a16="http://schemas.microsoft.com/office/drawing/2014/main" id="{6F9D7E65-2E64-C1FD-84D3-07C99560A239}"/>
              </a:ext>
            </a:extLst>
          </p:cNvPr>
          <p:cNvSpPr>
            <a:spLocks noGrp="1"/>
          </p:cNvSpPr>
          <p:nvPr>
            <p:ph type="body" sz="half" idx="2"/>
          </p:nvPr>
        </p:nvSpPr>
        <p:spPr/>
        <p:txBody>
          <a:bodyPr/>
          <a:lstStyle/>
          <a:p>
            <a:endParaRPr lang="en-US"/>
          </a:p>
        </p:txBody>
      </p:sp>
      <p:pic>
        <p:nvPicPr>
          <p:cNvPr id="11" name="Picture 10">
            <a:extLst>
              <a:ext uri="{FF2B5EF4-FFF2-40B4-BE49-F238E27FC236}">
                <a16:creationId xmlns:a16="http://schemas.microsoft.com/office/drawing/2014/main" id="{44CE34ED-DCE8-5C6A-4CCF-A791A50AB848}"/>
              </a:ext>
            </a:extLst>
          </p:cNvPr>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5447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lstStyle/>
          <a:p>
            <a:r>
              <a:rPr lang="en-US"/>
              <a:t>Timeline, Compression Points, and Escalation</a:t>
            </a:r>
            <a:br>
              <a:rPr lang="en-US"/>
            </a:br>
            <a:r>
              <a:rPr lang="en-US" sz="3200"/>
              <a:t>pg. 51-68 Participant Handouts and pg. 13-15, 20-22 Campaign Cycle Planning Tool</a:t>
            </a:r>
            <a:endParaRPr lang="en-US" sz="3200">
              <a:solidFill>
                <a:srgbClr val="000000"/>
              </a:solidFill>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a:t>Amanda and Zac </a:t>
            </a:r>
          </a:p>
        </p:txBody>
      </p:sp>
    </p:spTree>
    <p:extLst>
      <p:ext uri="{BB962C8B-B14F-4D97-AF65-F5344CB8AC3E}">
        <p14:creationId xmlns:p14="http://schemas.microsoft.com/office/powerpoint/2010/main" val="393275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74;g14a2f8b7dbf_3_0"/>
          <p:cNvPicPr preferRelativeResize="0"/>
          <p:nvPr/>
        </p:nvPicPr>
        <p:blipFill>
          <a:blip r:embed="rId2">
            <a:alphaModFix/>
          </a:blip>
          <a:stretch>
            <a:fillRect/>
          </a:stretch>
        </p:blipFill>
        <p:spPr>
          <a:xfrm>
            <a:off x="6090934" y="1479844"/>
            <a:ext cx="6093079" cy="4105888"/>
          </a:xfrm>
          <a:prstGeom prst="rect">
            <a:avLst/>
          </a:prstGeom>
          <a:ln>
            <a:noFill/>
          </a:ln>
          <a:effectLst>
            <a:softEdge rad="112500"/>
          </a:effectLst>
        </p:spPr>
      </p:pic>
      <p:sp>
        <p:nvSpPr>
          <p:cNvPr id="2" name="Title 1"/>
          <p:cNvSpPr>
            <a:spLocks noGrp="1"/>
          </p:cNvSpPr>
          <p:nvPr>
            <p:ph type="title"/>
          </p:nvPr>
        </p:nvSpPr>
        <p:spPr>
          <a:xfrm>
            <a:off x="1598612" y="25400"/>
            <a:ext cx="9782801" cy="736600"/>
          </a:xfrm>
        </p:spPr>
        <p:txBody>
          <a:bodyPr/>
          <a:lstStyle/>
          <a:p>
            <a:r>
              <a:rPr lang="en-US"/>
              <a:t>Timeline</a:t>
            </a:r>
          </a:p>
        </p:txBody>
      </p:sp>
      <p:sp>
        <p:nvSpPr>
          <p:cNvPr id="3" name="Content Placeholder 2"/>
          <p:cNvSpPr>
            <a:spLocks noGrp="1"/>
          </p:cNvSpPr>
          <p:nvPr>
            <p:ph idx="1"/>
          </p:nvPr>
        </p:nvSpPr>
        <p:spPr>
          <a:xfrm>
            <a:off x="531812" y="762000"/>
            <a:ext cx="5638800" cy="5562599"/>
          </a:xfrm>
        </p:spPr>
        <p:txBody>
          <a:bodyPr>
            <a:normAutofit/>
          </a:bodyPr>
          <a:lstStyle/>
          <a:p>
            <a:r>
              <a:rPr lang="en-US"/>
              <a:t>How long can you wait for the demand to be met?</a:t>
            </a:r>
          </a:p>
          <a:p>
            <a:r>
              <a:rPr lang="en-US"/>
              <a:t>Are you creating a deadline?</a:t>
            </a:r>
          </a:p>
          <a:p>
            <a:r>
              <a:rPr lang="en-US"/>
              <a:t>Is there and event creating the deadline?</a:t>
            </a:r>
          </a:p>
          <a:p>
            <a:r>
              <a:rPr lang="en-US"/>
              <a:t>How long will it take to identify the problem, identify the issues, build a leadership team, build a presence, etc. etc. etc. </a:t>
            </a:r>
          </a:p>
          <a:p>
            <a:r>
              <a:rPr lang="en-US"/>
              <a:t>When do you make the starting point? </a:t>
            </a:r>
          </a:p>
        </p:txBody>
      </p:sp>
    </p:spTree>
    <p:extLst>
      <p:ext uri="{BB962C8B-B14F-4D97-AF65-F5344CB8AC3E}">
        <p14:creationId xmlns:p14="http://schemas.microsoft.com/office/powerpoint/2010/main" val="277836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89012" y="36096"/>
            <a:ext cx="9677400" cy="1106904"/>
          </a:xfrm>
          <a:prstGeom prst="rect">
            <a:avLst/>
          </a:prstGeom>
        </p:spPr>
        <p:txBody>
          <a:bodyPr spcFirstLastPara="1" vert="horz" wrap="square" lIns="91425" tIns="45700" rIns="91425" bIns="45700" rtlCol="0" anchor="ctr" anchorCtr="0">
            <a:normAutofit/>
          </a:bodyPr>
          <a:lstStyle/>
          <a:p>
            <a:pPr>
              <a:spcBef>
                <a:spcPts val="0"/>
              </a:spcBef>
            </a:pPr>
            <a:r>
              <a:rPr lang="en-US"/>
              <a:t>Compression Points</a:t>
            </a:r>
            <a:endParaRPr/>
          </a:p>
        </p:txBody>
      </p:sp>
      <p:sp>
        <p:nvSpPr>
          <p:cNvPr id="276" name="Google Shape;276;g14a2f8b7dbf_3_132"/>
          <p:cNvSpPr txBox="1">
            <a:spLocks noGrp="1"/>
          </p:cNvSpPr>
          <p:nvPr>
            <p:ph type="body" idx="1"/>
          </p:nvPr>
        </p:nvSpPr>
        <p:spPr>
          <a:xfrm>
            <a:off x="989011" y="1143000"/>
            <a:ext cx="11199813" cy="51816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sz="4000">
                <a:solidFill>
                  <a:srgbClr val="404040"/>
                </a:solidFill>
              </a:rPr>
              <a:t>Points on the calendar where you celebrate short term wins or escalate your tactics.</a:t>
            </a:r>
            <a:endParaRPr sz="4000">
              <a:solidFill>
                <a:srgbClr val="404040"/>
              </a:solidFill>
            </a:endParaRPr>
          </a:p>
          <a:p>
            <a:pPr marL="0" indent="0">
              <a:spcBef>
                <a:spcPts val="1200"/>
              </a:spcBef>
              <a:buClr>
                <a:schemeClr val="dk1"/>
              </a:buClr>
              <a:buSzPts val="1100"/>
              <a:buNone/>
            </a:pPr>
            <a:r>
              <a:rPr lang="en-US" sz="4000">
                <a:solidFill>
                  <a:srgbClr val="1CADE4"/>
                </a:solidFill>
              </a:rPr>
              <a:t> </a:t>
            </a:r>
            <a:endParaRPr sz="4000">
              <a:solidFill>
                <a:srgbClr val="1CADE4"/>
              </a:solidFill>
            </a:endParaRPr>
          </a:p>
          <a:p>
            <a:pPr marL="457200" indent="0">
              <a:spcBef>
                <a:spcPts val="200"/>
              </a:spcBef>
              <a:buClr>
                <a:schemeClr val="dk1"/>
              </a:buClr>
              <a:buSzPts val="1100"/>
              <a:buNone/>
            </a:pPr>
            <a:r>
              <a:rPr lang="en-US" sz="4000">
                <a:solidFill>
                  <a:srgbClr val="1CADE4"/>
                </a:solidFill>
              </a:rPr>
              <a:t>◦</a:t>
            </a:r>
            <a:r>
              <a:rPr lang="en-US" sz="4000">
                <a:solidFill>
                  <a:srgbClr val="404040"/>
                </a:solidFill>
              </a:rPr>
              <a:t>Naturally occurring deadlines- </a:t>
            </a:r>
            <a:r>
              <a:rPr lang="en-US" sz="4000" i="1">
                <a:solidFill>
                  <a:srgbClr val="404040"/>
                </a:solidFill>
              </a:rPr>
              <a:t>Breaks, Board Meetings</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Artificial deadlines-</a:t>
            </a:r>
            <a:r>
              <a:rPr lang="en-US" sz="4000" i="1">
                <a:solidFill>
                  <a:srgbClr val="404040"/>
                </a:solidFill>
              </a:rPr>
              <a:t>target has till day X to act</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Help us build urgency and crisis</a:t>
            </a:r>
            <a:endParaRPr sz="4000">
              <a:solidFill>
                <a:srgbClr val="404040"/>
              </a:solidFill>
            </a:endParaRPr>
          </a:p>
          <a:p>
            <a:pPr marL="0" indent="0">
              <a:spcBef>
                <a:spcPts val="640"/>
              </a:spcBef>
              <a:buNone/>
            </a:pPr>
            <a:endParaRPr sz="4000"/>
          </a:p>
        </p:txBody>
      </p:sp>
    </p:spTree>
    <p:extLst>
      <p:ext uri="{BB962C8B-B14F-4D97-AF65-F5344CB8AC3E}">
        <p14:creationId xmlns:p14="http://schemas.microsoft.com/office/powerpoint/2010/main" val="112875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09521" y="1244776"/>
            <a:ext cx="8499683" cy="6857999"/>
          </a:xfrm>
          <a:prstGeom prst="rect">
            <a:avLst/>
          </a:prstGeom>
          <a:noFill/>
          <a:ln>
            <a:noFill/>
          </a:ln>
        </p:spPr>
      </p:pic>
      <p:sp>
        <p:nvSpPr>
          <p:cNvPr id="262" name="Google Shape;262;g14a2f8b7dbf_3_139"/>
          <p:cNvSpPr txBox="1">
            <a:spLocks noGrp="1"/>
          </p:cNvSpPr>
          <p:nvPr>
            <p:ph type="body" idx="1"/>
          </p:nvPr>
        </p:nvSpPr>
        <p:spPr>
          <a:xfrm>
            <a:off x="1862187" y="1048350"/>
            <a:ext cx="4017000" cy="377490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buNone/>
            </a:pPr>
            <a:r>
              <a:rPr lang="en-US" sz="5400">
                <a:solidFill>
                  <a:srgbClr val="262626"/>
                </a:solidFill>
                <a:latin typeface="Arial"/>
                <a:ea typeface="Arial"/>
                <a:cs typeface="Arial"/>
                <a:sym typeface="Arial"/>
              </a:rPr>
              <a:t>Why do you think tactics escalate gradually?</a:t>
            </a:r>
          </a:p>
          <a:p>
            <a:pPr marL="0" indent="0">
              <a:lnSpc>
                <a:spcPct val="100000"/>
              </a:lnSpc>
              <a:spcBef>
                <a:spcPts val="0"/>
              </a:spcBef>
              <a:buNone/>
            </a:pPr>
            <a:endParaRPr lang="en-US"/>
          </a:p>
        </p:txBody>
      </p:sp>
    </p:spTree>
    <p:extLst>
      <p:ext uri="{BB962C8B-B14F-4D97-AF65-F5344CB8AC3E}">
        <p14:creationId xmlns:p14="http://schemas.microsoft.com/office/powerpoint/2010/main" val="90138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761331" y="762000"/>
            <a:ext cx="8499683" cy="6857999"/>
          </a:xfrm>
          <a:prstGeom prst="rect">
            <a:avLst/>
          </a:prstGeom>
          <a:noFill/>
          <a:ln>
            <a:noFill/>
          </a:ln>
        </p:spPr>
      </p:pic>
      <p:sp>
        <p:nvSpPr>
          <p:cNvPr id="269" name="Google Shape;269;g14a2f8b7dbf_3_147"/>
          <p:cNvSpPr txBox="1">
            <a:spLocks noGrp="1"/>
          </p:cNvSpPr>
          <p:nvPr>
            <p:ph type="body" idx="1"/>
          </p:nvPr>
        </p:nvSpPr>
        <p:spPr>
          <a:xfrm>
            <a:off x="608012" y="381000"/>
            <a:ext cx="6629399" cy="4343400"/>
          </a:xfrm>
          <a:prstGeom prst="rect">
            <a:avLst/>
          </a:prstGeom>
        </p:spPr>
        <p:txBody>
          <a:bodyPr spcFirstLastPara="1" vert="horz" wrap="square" lIns="91425" tIns="45700" rIns="91425" bIns="45700" rtlCol="0" anchor="t" anchorCtr="0">
            <a:noAutofit/>
          </a:bodyPr>
          <a:lstStyle/>
          <a:p>
            <a:pPr marL="457200" indent="-457200">
              <a:lnSpc>
                <a:spcPct val="100000"/>
              </a:lnSpc>
              <a:spcBef>
                <a:spcPts val="0"/>
              </a:spcBef>
              <a:buSzPts val="3600"/>
              <a:buChar char="-"/>
            </a:pPr>
            <a:r>
              <a:rPr lang="en-US" sz="3600">
                <a:solidFill>
                  <a:schemeClr val="dk1"/>
                </a:solidFill>
                <a:latin typeface="Arial"/>
                <a:ea typeface="Arial"/>
                <a:cs typeface="Arial"/>
                <a:sym typeface="Arial"/>
              </a:rPr>
              <a:t>Less escalated actions prepare our people for more escalated actions</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Give the target a point to do the right thing before things escalate to the next tactic</a:t>
            </a:r>
            <a:endParaRPr sz="3600">
              <a:solidFill>
                <a:schemeClr val="dk1"/>
              </a:solidFill>
              <a:latin typeface="Arial"/>
              <a:ea typeface="Arial"/>
              <a:cs typeface="Arial"/>
              <a:sym typeface="Arial"/>
            </a:endParaRP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Use the threat of escalation</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Allows more people to join our base</a:t>
            </a:r>
            <a:endParaRPr sz="3600">
              <a:solidFill>
                <a:srgbClr val="262626"/>
              </a:solidFill>
              <a:latin typeface="Arial"/>
              <a:ea typeface="Arial"/>
              <a:cs typeface="Arial"/>
              <a:sym typeface="Arial"/>
            </a:endParaRPr>
          </a:p>
        </p:txBody>
      </p:sp>
    </p:spTree>
    <p:extLst>
      <p:ext uri="{BB962C8B-B14F-4D97-AF65-F5344CB8AC3E}">
        <p14:creationId xmlns:p14="http://schemas.microsoft.com/office/powerpoint/2010/main" val="14967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4AB9-7350-ED7E-080E-D7FE72EF9110}"/>
              </a:ext>
            </a:extLst>
          </p:cNvPr>
          <p:cNvSpPr>
            <a:spLocks noGrp="1"/>
          </p:cNvSpPr>
          <p:nvPr>
            <p:ph type="title"/>
          </p:nvPr>
        </p:nvSpPr>
        <p:spPr>
          <a:xfrm>
            <a:off x="441038" y="-509478"/>
            <a:ext cx="9782801" cy="1239837"/>
          </a:xfrm>
        </p:spPr>
        <p:txBody>
          <a:bodyPr/>
          <a:lstStyle/>
          <a:p>
            <a:r>
              <a:rPr lang="en-US"/>
              <a:t>Team Activity Directions</a:t>
            </a:r>
          </a:p>
        </p:txBody>
      </p:sp>
      <p:sp>
        <p:nvSpPr>
          <p:cNvPr id="3" name="Content Placeholder 2">
            <a:extLst>
              <a:ext uri="{FF2B5EF4-FFF2-40B4-BE49-F238E27FC236}">
                <a16:creationId xmlns:a16="http://schemas.microsoft.com/office/drawing/2014/main" id="{3411F3DA-9687-BD32-FA26-8E508FDF09EF}"/>
              </a:ext>
            </a:extLst>
          </p:cNvPr>
          <p:cNvSpPr>
            <a:spLocks noGrp="1"/>
          </p:cNvSpPr>
          <p:nvPr>
            <p:ph idx="1"/>
          </p:nvPr>
        </p:nvSpPr>
        <p:spPr>
          <a:xfrm>
            <a:off x="618330" y="927702"/>
            <a:ext cx="7470618" cy="5288838"/>
          </a:xfrm>
        </p:spPr>
        <p:txBody>
          <a:bodyPr vert="horz" lIns="91440" tIns="45720" rIns="91440" bIns="45720" rtlCol="0" anchor="t">
            <a:normAutofit/>
          </a:bodyPr>
          <a:lstStyle/>
          <a:p>
            <a:pPr marL="246380" indent="-246380"/>
            <a:r>
              <a:rPr lang="en-US"/>
              <a:t>What is the crisis?</a:t>
            </a:r>
          </a:p>
          <a:p>
            <a:pPr marL="246380" indent="-246380"/>
            <a:r>
              <a:rPr lang="en-US"/>
              <a:t>How many people, and which people do you need?</a:t>
            </a:r>
          </a:p>
          <a:p>
            <a:pPr marL="246380" indent="-246380"/>
            <a:r>
              <a:rPr lang="en-US"/>
              <a:t>What happens if you start at the peak?</a:t>
            </a:r>
          </a:p>
        </p:txBody>
      </p:sp>
      <p:pic>
        <p:nvPicPr>
          <p:cNvPr id="5" name="Google Shape;174;g14a2f8b7dbf_3_0">
            <a:extLst>
              <a:ext uri="{FF2B5EF4-FFF2-40B4-BE49-F238E27FC236}">
                <a16:creationId xmlns:a16="http://schemas.microsoft.com/office/drawing/2014/main" id="{C18FD329-6C78-09AA-E330-6CC6CA9E3A5F}"/>
              </a:ext>
            </a:extLst>
          </p:cNvPr>
          <p:cNvPicPr preferRelativeResize="0"/>
          <p:nvPr/>
        </p:nvPicPr>
        <p:blipFill>
          <a:blip r:embed="rId2">
            <a:alphaModFix/>
          </a:blip>
          <a:stretch>
            <a:fillRect/>
          </a:stretch>
        </p:blipFill>
        <p:spPr>
          <a:xfrm>
            <a:off x="6401438" y="3140216"/>
            <a:ext cx="4477936" cy="2714691"/>
          </a:xfrm>
          <a:prstGeom prst="rect">
            <a:avLst/>
          </a:prstGeom>
          <a:ln>
            <a:noFill/>
          </a:ln>
          <a:effectLst>
            <a:softEdge rad="112500"/>
          </a:effectLst>
        </p:spPr>
      </p:pic>
    </p:spTree>
    <p:extLst>
      <p:ext uri="{BB962C8B-B14F-4D97-AF65-F5344CB8AC3E}">
        <p14:creationId xmlns:p14="http://schemas.microsoft.com/office/powerpoint/2010/main" val="294425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r>
              <a:rPr lang="en-US"/>
              <a:t>An escalating campaign is held together by a set of values and shared commitment to a demand.</a:t>
            </a:r>
          </a:p>
          <a:p>
            <a:r>
              <a:rPr lang="en-US"/>
              <a:t>Escalating tactics are how we develop leaders, identify new leaders, move more people into our base. </a:t>
            </a:r>
          </a:p>
          <a:p>
            <a:r>
              <a:rPr lang="en-US"/>
              <a:t>If we are organizing, we are always climbing campaign mountain</a:t>
            </a:r>
          </a:p>
          <a:p>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82726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2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87D05B-CF5E-4B41-8D2C-92F08FA302EA}"/>
</file>

<file path=customXml/itemProps2.xml><?xml version="1.0" encoding="utf-8"?>
<ds:datastoreItem xmlns:ds="http://schemas.openxmlformats.org/officeDocument/2006/customXml" ds:itemID="{0B34A4F0-B25E-4142-AAF6-017E8591ED0D}">
  <ds:schemaRefs>
    <ds:schemaRef ds:uri="b891f0bc-c2e0-4096-ba95-63d9ad5383e5"/>
    <ds:schemaRef ds:uri="f4adc256-1af6-498f-b253-d417b21902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114</Slides>
  <Notes>52</Notes>
  <HiddenSlides>0</HiddenSlides>
  <ScaleCrop>false</ScaleCrop>
  <HeadingPairs>
    <vt:vector size="4" baseType="variant">
      <vt:variant>
        <vt:lpstr>Theme</vt:lpstr>
      </vt:variant>
      <vt:variant>
        <vt:i4>1</vt:i4>
      </vt:variant>
      <vt:variant>
        <vt:lpstr>Slide Titles</vt:lpstr>
      </vt:variant>
      <vt:variant>
        <vt:i4>114</vt:i4>
      </vt:variant>
    </vt:vector>
  </HeadingPairs>
  <TitlesOfParts>
    <vt:vector size="115" baseType="lpstr">
      <vt:lpstr>Math 16x9</vt:lpstr>
      <vt:lpstr>Campaign Academy: Coaching and Leading Winning Campaigns</vt:lpstr>
      <vt:lpstr>Documents you Will Need Today</vt:lpstr>
      <vt:lpstr>PowerPoint Presentation</vt:lpstr>
      <vt:lpstr>Honoring This Space</vt:lpstr>
      <vt:lpstr>Key  OUtcomes</vt:lpstr>
      <vt:lpstr>Overall  Agenda</vt:lpstr>
      <vt:lpstr>ToDay’s Agenda and Outcomes</vt:lpstr>
      <vt:lpstr>Logistics to Remember</vt:lpstr>
      <vt:lpstr>Shout Out from Your Team and Around the Room  Name Pronouns Work Location </vt:lpstr>
      <vt:lpstr>Community Agreements  </vt:lpstr>
      <vt:lpstr>PowerPoint Presentation</vt:lpstr>
      <vt:lpstr>3 Prevalent Theories of Change  </vt:lpstr>
      <vt:lpstr>Time to Talk</vt:lpstr>
      <vt:lpstr>Advocacy is about – using expertise.  Mobilizing is about – engaging the already committed.   These are necessary, but not sufficient to build the power we need. </vt:lpstr>
      <vt:lpstr>PowerPoint Presentation</vt:lpstr>
      <vt:lpstr>DEFINING POWER</vt:lpstr>
      <vt:lpstr>UNDERSTANDING POWER</vt:lpstr>
      <vt:lpstr>TRUTHS  ABOUT BUILDING  POWER</vt:lpstr>
      <vt:lpstr>PowerPoint Presentation</vt:lpstr>
      <vt:lpstr>Leaders Across these Three Theories</vt:lpstr>
      <vt:lpstr>Campaigns are not Programs</vt:lpstr>
      <vt:lpstr>In most “Programs”  the responsibility and accountability is centralized, members don’t broadly own the program, aren’t risking much to participate, and aren’t typically invested in shareing any benefits of the program. Little power is built  to address the issues that are important.   We build the most power when the members are accountable to one another and are responsible for the actions necessary to build that power.  Leadership is interdependent and distributed.   In the Campaign Lab we are intentionally creating an ever expanding structure of leadership. </vt:lpstr>
      <vt:lpstr>And that is what is different about Campaign Lab.</vt:lpstr>
      <vt:lpstr>Key  Points</vt:lpstr>
      <vt:lpstr>Meeting This Moment</vt:lpstr>
      <vt:lpstr>Let's meet each other!</vt:lpstr>
      <vt:lpstr>PowerPoint Presentation</vt:lpstr>
      <vt:lpstr>PowerPoint Presentation</vt:lpstr>
      <vt:lpstr>HOW DOES CAMPAIGN LAB WORK?</vt:lpstr>
      <vt:lpstr>Basic Structure of Campaign Lab</vt:lpstr>
      <vt:lpstr>Learning and Growing Together</vt:lpstr>
      <vt:lpstr>Power Together</vt:lpstr>
      <vt:lpstr>Key  Points</vt:lpstr>
      <vt:lpstr>Centering Equity pg. 30 in Participant Handouts and pg. 3 in the Campaign Cycle Planning Tool</vt:lpstr>
      <vt:lpstr>What will it take to achieve equity for the people who work and learn on our campuses/worksites? </vt:lpstr>
      <vt:lpstr>What type of union builds power? </vt:lpstr>
      <vt:lpstr>What about Race, Class, and Gender Justice?</vt:lpstr>
      <vt:lpstr>Centering Equity</vt:lpstr>
      <vt:lpstr>Debrief </vt:lpstr>
      <vt:lpstr>Key  Points</vt:lpstr>
      <vt:lpstr>Organizing Around Issues pg. 42-45 Participant Handouts and pg. 11-12 Campaign Cycle Planning Tool</vt:lpstr>
      <vt:lpstr>PROBLEM vs. ISSUE </vt:lpstr>
      <vt:lpstr>Issue</vt:lpstr>
      <vt:lpstr>PROBLEM        vs.         ISSUE</vt:lpstr>
      <vt:lpstr>Values</vt:lpstr>
      <vt:lpstr>Some Union Values</vt:lpstr>
      <vt:lpstr>How to Link Issues and Values</vt:lpstr>
      <vt:lpstr>EXAMPLES- Problems to  Issues + Values</vt:lpstr>
      <vt:lpstr>PowerPoint Presentation</vt:lpstr>
      <vt:lpstr>TEAM WORK – The Problems</vt:lpstr>
      <vt:lpstr>Key Points</vt:lpstr>
      <vt:lpstr>TEAM WORK – Problems into Issues</vt:lpstr>
      <vt:lpstr>Assessing Our Issues</vt:lpstr>
      <vt:lpstr>Issue Criteria Checklist (as a resource)</vt:lpstr>
      <vt:lpstr>PowerPoint Presentation</vt:lpstr>
      <vt:lpstr>Leadership Team Development  pg. 31-41 Participant Handout and pg. 4-10 Campaign Cycle Planning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Relationships and Roles</vt:lpstr>
      <vt:lpstr>Role Clarity</vt:lpstr>
      <vt:lpstr>Three Core Roles in Campaign Lab</vt:lpstr>
      <vt:lpstr>PowerPoint Presentation</vt:lpstr>
      <vt:lpstr>Reflection</vt:lpstr>
      <vt:lpstr>PowerPoint Presentation</vt:lpstr>
      <vt:lpstr> Target and Demand pg. 51-68 in Participant Handout and pg. 14-15 in Campaign Cycle Planning Tool</vt:lpstr>
      <vt:lpstr>A Target Is</vt:lpstr>
      <vt:lpstr>TEAMWORK</vt:lpstr>
      <vt:lpstr>PowerPoint Presentation</vt:lpstr>
      <vt:lpstr>Demand </vt:lpstr>
      <vt:lpstr>Demand:</vt:lpstr>
      <vt:lpstr>TEAM WORK - Demand</vt:lpstr>
      <vt:lpstr>Key Ideas</vt:lpstr>
      <vt:lpstr>Power Analysis pg. 46-47 Participant Handouts and  pg. 11-13 Campaign Cycle Planning Tool</vt:lpstr>
      <vt:lpstr>REMEMBER POWER</vt:lpstr>
      <vt:lpstr>Purpose of Power Analysis</vt:lpstr>
      <vt:lpstr>Process of Power Analysis</vt:lpstr>
      <vt:lpstr>Key Ideas</vt:lpstr>
      <vt:lpstr>Process of Power Analysis</vt:lpstr>
      <vt:lpstr>A Target Is </vt:lpstr>
      <vt:lpstr>Values Triangle</vt:lpstr>
      <vt:lpstr>Values Triangle</vt:lpstr>
      <vt:lpstr>Key Ideas</vt:lpstr>
      <vt:lpstr>Strategy, Tactics, Timeline, and Compression Points pg. 51-68 Participant Handouts and pg. 13-15, 20-22 Campaign Cycle Planning Tool</vt:lpstr>
      <vt:lpstr>What do you think is the difference between a strategy and a tactic? </vt:lpstr>
      <vt:lpstr>Strategy</vt:lpstr>
      <vt:lpstr>Tactics</vt:lpstr>
      <vt:lpstr>What makes good tactics?</vt:lpstr>
      <vt:lpstr>Tactics Must:</vt:lpstr>
      <vt:lpstr>PowerPoint Presentation</vt:lpstr>
      <vt:lpstr>PowerPoint Presentation</vt:lpstr>
      <vt:lpstr>PowerPoint Presentation</vt:lpstr>
      <vt:lpstr>Tactics Must:</vt:lpstr>
      <vt:lpstr>Tactics Must:</vt:lpstr>
      <vt:lpstr>Key Ideas</vt:lpstr>
      <vt:lpstr>TEAM WORK – 5 Minute Tactic Brainstorm</vt:lpstr>
      <vt:lpstr>Team Work</vt:lpstr>
      <vt:lpstr>Evaluating Tactics Criteria</vt:lpstr>
      <vt:lpstr>Evaluating Tactics</vt:lpstr>
      <vt:lpstr>Key Ideas</vt:lpstr>
      <vt:lpstr>Timeline, Compression Points, and Escalation pg. 51-68 Participant Handouts and pg. 13-15, 20-22 Campaign Cycle Planning Tool</vt:lpstr>
      <vt:lpstr>Timeline</vt:lpstr>
      <vt:lpstr>Compression Points</vt:lpstr>
      <vt:lpstr>PowerPoint Presentation</vt:lpstr>
      <vt:lpstr>PowerPoint Presentation</vt:lpstr>
      <vt:lpstr>Team Activity Directions</vt:lpstr>
      <vt:lpstr>Key Ideas</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47</cp:revision>
  <dcterms:created xsi:type="dcterms:W3CDTF">2022-09-14T20:21:53Z</dcterms:created>
  <dcterms:modified xsi:type="dcterms:W3CDTF">2025-06-22T05:28:29Z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