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1"/>
  </p:notesMasterIdLst>
  <p:handoutMasterIdLst>
    <p:handoutMasterId r:id="rId42"/>
  </p:handoutMasterIdLst>
  <p:sldIdLst>
    <p:sldId id="1144" r:id="rId5"/>
    <p:sldId id="1145" r:id="rId6"/>
    <p:sldId id="1154" r:id="rId7"/>
    <p:sldId id="1149" r:id="rId8"/>
    <p:sldId id="1150" r:id="rId9"/>
    <p:sldId id="1175" r:id="rId10"/>
    <p:sldId id="1124" r:id="rId11"/>
    <p:sldId id="1159" r:id="rId12"/>
    <p:sldId id="1160" r:id="rId13"/>
    <p:sldId id="1157" r:id="rId14"/>
    <p:sldId id="1158" r:id="rId15"/>
    <p:sldId id="1125" r:id="rId16"/>
    <p:sldId id="1126" r:id="rId17"/>
    <p:sldId id="1167" r:id="rId18"/>
    <p:sldId id="1127" r:id="rId19"/>
    <p:sldId id="1128" r:id="rId20"/>
    <p:sldId id="1132" r:id="rId21"/>
    <p:sldId id="1168" r:id="rId22"/>
    <p:sldId id="1142" r:id="rId23"/>
    <p:sldId id="1129" r:id="rId24"/>
    <p:sldId id="1162" r:id="rId25"/>
    <p:sldId id="1163" r:id="rId26"/>
    <p:sldId id="1164" r:id="rId27"/>
    <p:sldId id="1165" r:id="rId28"/>
    <p:sldId id="1166" r:id="rId29"/>
    <p:sldId id="1141" r:id="rId30"/>
    <p:sldId id="879" r:id="rId31"/>
    <p:sldId id="1174" r:id="rId32"/>
    <p:sldId id="1169" r:id="rId33"/>
    <p:sldId id="292" r:id="rId34"/>
    <p:sldId id="315" r:id="rId35"/>
    <p:sldId id="1173" r:id="rId36"/>
    <p:sldId id="1161" r:id="rId37"/>
    <p:sldId id="1143" r:id="rId38"/>
    <p:sldId id="1104" r:id="rId39"/>
    <p:sldId id="1155" r:id="rId40"/>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154382-E426-B1B5-3D78-3E85364F174B}" v="388" dt="2025-06-23T00:40:39.665"/>
    <p1510:client id="{BEDA385C-73CE-C42D-B9F8-A5236476D8B4}" v="439" dt="2025-06-23T02:49:16.550"/>
    <p1510:client id="{D889A9FC-4494-44F6-7400-95E300515DA5}" v="152" dt="2025-06-23T00:18:11.642"/>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47"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eason, Carrie [NEA" userId="S::cgleason@nea.org::31a7c8cd-92be-4cca-a62a-d67004c12b95" providerId="AD" clId="Web-{F932C8E2-F730-95A4-5D74-65093E3A534D}"/>
    <pc:docChg chg="addSld delSld modSld sldOrd">
      <pc:chgData name="Gleason, Carrie [NEA" userId="S::cgleason@nea.org::31a7c8cd-92be-4cca-a62a-d67004c12b95" providerId="AD" clId="Web-{F932C8E2-F730-95A4-5D74-65093E3A534D}" dt="2025-06-20T19:04:57.481" v="1490" actId="20577"/>
      <pc:docMkLst>
        <pc:docMk/>
      </pc:docMkLst>
      <pc:sldChg chg="add">
        <pc:chgData name="Gleason, Carrie [NEA" userId="S::cgleason@nea.org::31a7c8cd-92be-4cca-a62a-d67004c12b95" providerId="AD" clId="Web-{F932C8E2-F730-95A4-5D74-65093E3A534D}" dt="2025-06-20T18:44:53.656" v="1100"/>
        <pc:sldMkLst>
          <pc:docMk/>
          <pc:sldMk cId="780257591" sldId="292"/>
        </pc:sldMkLst>
      </pc:sldChg>
      <pc:sldChg chg="add">
        <pc:chgData name="Gleason, Carrie [NEA" userId="S::cgleason@nea.org::31a7c8cd-92be-4cca-a62a-d67004c12b95" providerId="AD" clId="Web-{F932C8E2-F730-95A4-5D74-65093E3A534D}" dt="2025-06-20T18:47:34.162" v="1445"/>
        <pc:sldMkLst>
          <pc:docMk/>
          <pc:sldMk cId="3680435875" sldId="315"/>
        </pc:sldMkLst>
      </pc:sldChg>
      <pc:sldChg chg="del">
        <pc:chgData name="Gleason, Carrie [NEA" userId="S::cgleason@nea.org::31a7c8cd-92be-4cca-a62a-d67004c12b95" providerId="AD" clId="Web-{F932C8E2-F730-95A4-5D74-65093E3A534D}" dt="2025-06-20T18:34:17.133" v="816"/>
        <pc:sldMkLst>
          <pc:docMk/>
          <pc:sldMk cId="2227885216" sldId="867"/>
        </pc:sldMkLst>
      </pc:sldChg>
      <pc:sldChg chg="del">
        <pc:chgData name="Gleason, Carrie [NEA" userId="S::cgleason@nea.org::31a7c8cd-92be-4cca-a62a-d67004c12b95" providerId="AD" clId="Web-{F932C8E2-F730-95A4-5D74-65093E3A534D}" dt="2025-06-20T18:34:17.133" v="817"/>
        <pc:sldMkLst>
          <pc:docMk/>
          <pc:sldMk cId="2069573188" sldId="961"/>
        </pc:sldMkLst>
      </pc:sldChg>
      <pc:sldChg chg="modSp">
        <pc:chgData name="Gleason, Carrie [NEA" userId="S::cgleason@nea.org::31a7c8cd-92be-4cca-a62a-d67004c12b95" providerId="AD" clId="Web-{F932C8E2-F730-95A4-5D74-65093E3A534D}" dt="2025-06-20T18:01:51.532" v="44" actId="20577"/>
        <pc:sldMkLst>
          <pc:docMk/>
          <pc:sldMk cId="1304295983" sldId="1126"/>
        </pc:sldMkLst>
        <pc:spChg chg="mod">
          <ac:chgData name="Gleason, Carrie [NEA" userId="S::cgleason@nea.org::31a7c8cd-92be-4cca-a62a-d67004c12b95" providerId="AD" clId="Web-{F932C8E2-F730-95A4-5D74-65093E3A534D}" dt="2025-06-20T18:01:51.532" v="44" actId="20577"/>
          <ac:spMkLst>
            <pc:docMk/>
            <pc:sldMk cId="1304295983" sldId="1126"/>
            <ac:spMk id="3" creationId="{508D8F3F-966E-8451-138B-BF85BBD4DE39}"/>
          </ac:spMkLst>
        </pc:spChg>
      </pc:sldChg>
      <pc:sldChg chg="modSp">
        <pc:chgData name="Gleason, Carrie [NEA" userId="S::cgleason@nea.org::31a7c8cd-92be-4cca-a62a-d67004c12b95" providerId="AD" clId="Web-{F932C8E2-F730-95A4-5D74-65093E3A534D}" dt="2025-06-20T18:12:16.164" v="188" actId="20577"/>
        <pc:sldMkLst>
          <pc:docMk/>
          <pc:sldMk cId="3165135259" sldId="1127"/>
        </pc:sldMkLst>
        <pc:spChg chg="mod">
          <ac:chgData name="Gleason, Carrie [NEA" userId="S::cgleason@nea.org::31a7c8cd-92be-4cca-a62a-d67004c12b95" providerId="AD" clId="Web-{F932C8E2-F730-95A4-5D74-65093E3A534D}" dt="2025-06-20T18:02:50.800" v="51" actId="20577"/>
          <ac:spMkLst>
            <pc:docMk/>
            <pc:sldMk cId="3165135259" sldId="1127"/>
            <ac:spMk id="2" creationId="{62C36C5F-E465-AF3E-5CED-D24676BFDD06}"/>
          </ac:spMkLst>
        </pc:spChg>
        <pc:spChg chg="mod">
          <ac:chgData name="Gleason, Carrie [NEA" userId="S::cgleason@nea.org::31a7c8cd-92be-4cca-a62a-d67004c12b95" providerId="AD" clId="Web-{F932C8E2-F730-95A4-5D74-65093E3A534D}" dt="2025-06-20T18:12:16.164" v="188" actId="20577"/>
          <ac:spMkLst>
            <pc:docMk/>
            <pc:sldMk cId="3165135259" sldId="1127"/>
            <ac:spMk id="3" creationId="{07B87C16-8BB3-B858-BBB2-38B0678D8752}"/>
          </ac:spMkLst>
        </pc:spChg>
      </pc:sldChg>
      <pc:sldChg chg="addSp modSp ord">
        <pc:chgData name="Gleason, Carrie [NEA" userId="S::cgleason@nea.org::31a7c8cd-92be-4cca-a62a-d67004c12b95" providerId="AD" clId="Web-{F932C8E2-F730-95A4-5D74-65093E3A534D}" dt="2025-06-20T19:02:36.851" v="1483" actId="20577"/>
        <pc:sldMkLst>
          <pc:docMk/>
          <pc:sldMk cId="2513932526" sldId="1129"/>
        </pc:sldMkLst>
        <pc:spChg chg="add mod">
          <ac:chgData name="Gleason, Carrie [NEA" userId="S::cgleason@nea.org::31a7c8cd-92be-4cca-a62a-d67004c12b95" providerId="AD" clId="Web-{F932C8E2-F730-95A4-5D74-65093E3A534D}" dt="2025-06-20T18:11:30.053" v="166" actId="1076"/>
          <ac:spMkLst>
            <pc:docMk/>
            <pc:sldMk cId="2513932526" sldId="1129"/>
            <ac:spMk id="2" creationId="{603A33BF-C92B-170B-D0FD-5FC31DC8982B}"/>
          </ac:spMkLst>
        </pc:spChg>
        <pc:spChg chg="mod">
          <ac:chgData name="Gleason, Carrie [NEA" userId="S::cgleason@nea.org::31a7c8cd-92be-4cca-a62a-d67004c12b95" providerId="AD" clId="Web-{F932C8E2-F730-95A4-5D74-65093E3A534D}" dt="2025-06-20T19:02:36.851" v="1483" actId="20577"/>
          <ac:spMkLst>
            <pc:docMk/>
            <pc:sldMk cId="2513932526" sldId="1129"/>
            <ac:spMk id="3" creationId="{A07F1178-4C47-B07D-67DF-F3901DD5FAE3}"/>
          </ac:spMkLst>
        </pc:spChg>
      </pc:sldChg>
      <pc:sldChg chg="modSp del">
        <pc:chgData name="Gleason, Carrie [NEA" userId="S::cgleason@nea.org::31a7c8cd-92be-4cca-a62a-d67004c12b95" providerId="AD" clId="Web-{F932C8E2-F730-95A4-5D74-65093E3A534D}" dt="2025-06-20T19:01:51.287" v="1453"/>
        <pc:sldMkLst>
          <pc:docMk/>
          <pc:sldMk cId="1492952183" sldId="1130"/>
        </pc:sldMkLst>
        <pc:picChg chg="mod">
          <ac:chgData name="Gleason, Carrie [NEA" userId="S::cgleason@nea.org::31a7c8cd-92be-4cca-a62a-d67004c12b95" providerId="AD" clId="Web-{F932C8E2-F730-95A4-5D74-65093E3A534D}" dt="2025-06-20T18:14:58.576" v="363" actId="1076"/>
          <ac:picMkLst>
            <pc:docMk/>
            <pc:sldMk cId="1492952183" sldId="1130"/>
            <ac:picMk id="5" creationId="{67D3216B-2C3D-8E30-7032-B4B96545B73B}"/>
          </ac:picMkLst>
        </pc:picChg>
        <pc:picChg chg="mod">
          <ac:chgData name="Gleason, Carrie [NEA" userId="S::cgleason@nea.org::31a7c8cd-92be-4cca-a62a-d67004c12b95" providerId="AD" clId="Web-{F932C8E2-F730-95A4-5D74-65093E3A534D}" dt="2025-06-20T18:14:50.951" v="362" actId="14100"/>
          <ac:picMkLst>
            <pc:docMk/>
            <pc:sldMk cId="1492952183" sldId="1130"/>
            <ac:picMk id="7" creationId="{9D0B9B39-E054-D83B-9AEF-DC42E4F3CD81}"/>
          </ac:picMkLst>
        </pc:picChg>
      </pc:sldChg>
      <pc:sldChg chg="del">
        <pc:chgData name="Gleason, Carrie [NEA" userId="S::cgleason@nea.org::31a7c8cd-92be-4cca-a62a-d67004c12b95" providerId="AD" clId="Web-{F932C8E2-F730-95A4-5D74-65093E3A534D}" dt="2025-06-20T18:26:34.617" v="807"/>
        <pc:sldMkLst>
          <pc:docMk/>
          <pc:sldMk cId="688081598" sldId="1131"/>
        </pc:sldMkLst>
      </pc:sldChg>
      <pc:sldChg chg="ord">
        <pc:chgData name="Gleason, Carrie [NEA" userId="S::cgleason@nea.org::31a7c8cd-92be-4cca-a62a-d67004c12b95" providerId="AD" clId="Web-{F932C8E2-F730-95A4-5D74-65093E3A534D}" dt="2025-06-20T18:22:04.091" v="424"/>
        <pc:sldMkLst>
          <pc:docMk/>
          <pc:sldMk cId="2713152429" sldId="1132"/>
        </pc:sldMkLst>
      </pc:sldChg>
      <pc:sldChg chg="del mod modShow">
        <pc:chgData name="Gleason, Carrie [NEA" userId="S::cgleason@nea.org::31a7c8cd-92be-4cca-a62a-d67004c12b95" providerId="AD" clId="Web-{F932C8E2-F730-95A4-5D74-65093E3A534D}" dt="2025-06-20T18:26:55.195" v="811"/>
        <pc:sldMkLst>
          <pc:docMk/>
          <pc:sldMk cId="4211663624" sldId="1133"/>
        </pc:sldMkLst>
      </pc:sldChg>
      <pc:sldChg chg="del mod modShow">
        <pc:chgData name="Gleason, Carrie [NEA" userId="S::cgleason@nea.org::31a7c8cd-92be-4cca-a62a-d67004c12b95" providerId="AD" clId="Web-{F932C8E2-F730-95A4-5D74-65093E3A534D}" dt="2025-06-20T18:26:55.195" v="810"/>
        <pc:sldMkLst>
          <pc:docMk/>
          <pc:sldMk cId="2384638577" sldId="1134"/>
        </pc:sldMkLst>
      </pc:sldChg>
      <pc:sldChg chg="del mod modShow">
        <pc:chgData name="Gleason, Carrie [NEA" userId="S::cgleason@nea.org::31a7c8cd-92be-4cca-a62a-d67004c12b95" providerId="AD" clId="Web-{F932C8E2-F730-95A4-5D74-65093E3A534D}" dt="2025-06-20T18:26:55.195" v="809"/>
        <pc:sldMkLst>
          <pc:docMk/>
          <pc:sldMk cId="1378276337" sldId="1135"/>
        </pc:sldMkLst>
      </pc:sldChg>
      <pc:sldChg chg="modSp del ord">
        <pc:chgData name="Gleason, Carrie [NEA" userId="S::cgleason@nea.org::31a7c8cd-92be-4cca-a62a-d67004c12b95" providerId="AD" clId="Web-{F932C8E2-F730-95A4-5D74-65093E3A534D}" dt="2025-06-20T18:33:55.992" v="815"/>
        <pc:sldMkLst>
          <pc:docMk/>
          <pc:sldMk cId="704962993" sldId="1136"/>
        </pc:sldMkLst>
        <pc:spChg chg="mod">
          <ac:chgData name="Gleason, Carrie [NEA" userId="S::cgleason@nea.org::31a7c8cd-92be-4cca-a62a-d67004c12b95" providerId="AD" clId="Web-{F932C8E2-F730-95A4-5D74-65093E3A534D}" dt="2025-06-20T18:21:43.309" v="423" actId="20577"/>
          <ac:spMkLst>
            <pc:docMk/>
            <pc:sldMk cId="704962993" sldId="1136"/>
            <ac:spMk id="2" creationId="{00000000-0000-0000-0000-000000000000}"/>
          </ac:spMkLst>
        </pc:spChg>
      </pc:sldChg>
      <pc:sldChg chg="del mod modShow">
        <pc:chgData name="Gleason, Carrie [NEA" userId="S::cgleason@nea.org::31a7c8cd-92be-4cca-a62a-d67004c12b95" providerId="AD" clId="Web-{F932C8E2-F730-95A4-5D74-65093E3A534D}" dt="2025-06-20T18:26:55.180" v="808"/>
        <pc:sldMkLst>
          <pc:docMk/>
          <pc:sldMk cId="4171867140" sldId="1137"/>
        </pc:sldMkLst>
      </pc:sldChg>
      <pc:sldChg chg="del mod modShow">
        <pc:chgData name="Gleason, Carrie [NEA" userId="S::cgleason@nea.org::31a7c8cd-92be-4cca-a62a-d67004c12b95" providerId="AD" clId="Web-{F932C8E2-F730-95A4-5D74-65093E3A534D}" dt="2025-06-20T18:27:00.117" v="812"/>
        <pc:sldMkLst>
          <pc:docMk/>
          <pc:sldMk cId="1751556952" sldId="1138"/>
        </pc:sldMkLst>
      </pc:sldChg>
      <pc:sldChg chg="del mod modShow">
        <pc:chgData name="Gleason, Carrie [NEA" userId="S::cgleason@nea.org::31a7c8cd-92be-4cca-a62a-d67004c12b95" providerId="AD" clId="Web-{F932C8E2-F730-95A4-5D74-65093E3A534D}" dt="2025-06-20T18:27:03.336" v="813"/>
        <pc:sldMkLst>
          <pc:docMk/>
          <pc:sldMk cId="2970529490" sldId="1139"/>
        </pc:sldMkLst>
      </pc:sldChg>
      <pc:sldChg chg="del mod modShow">
        <pc:chgData name="Gleason, Carrie [NEA" userId="S::cgleason@nea.org::31a7c8cd-92be-4cca-a62a-d67004c12b95" providerId="AD" clId="Web-{F932C8E2-F730-95A4-5D74-65093E3A534D}" dt="2025-06-20T18:27:06.383" v="814"/>
        <pc:sldMkLst>
          <pc:docMk/>
          <pc:sldMk cId="2495697528" sldId="1140"/>
        </pc:sldMkLst>
      </pc:sldChg>
      <pc:sldChg chg="modSp ord">
        <pc:chgData name="Gleason, Carrie [NEA" userId="S::cgleason@nea.org::31a7c8cd-92be-4cca-a62a-d67004c12b95" providerId="AD" clId="Web-{F932C8E2-F730-95A4-5D74-65093E3A534D}" dt="2025-06-20T19:01:11.957" v="1452"/>
        <pc:sldMkLst>
          <pc:docMk/>
          <pc:sldMk cId="2224961546" sldId="1141"/>
        </pc:sldMkLst>
        <pc:spChg chg="mod">
          <ac:chgData name="Gleason, Carrie [NEA" userId="S::cgleason@nea.org::31a7c8cd-92be-4cca-a62a-d67004c12b95" providerId="AD" clId="Web-{F932C8E2-F730-95A4-5D74-65093E3A534D}" dt="2025-06-20T18:26:18.757" v="805" actId="20577"/>
          <ac:spMkLst>
            <pc:docMk/>
            <pc:sldMk cId="2224961546" sldId="1141"/>
            <ac:spMk id="12" creationId="{00000000-0000-0000-0000-000000000000}"/>
          </ac:spMkLst>
        </pc:spChg>
      </pc:sldChg>
      <pc:sldChg chg="ord">
        <pc:chgData name="Gleason, Carrie [NEA" userId="S::cgleason@nea.org::31a7c8cd-92be-4cca-a62a-d67004c12b95" providerId="AD" clId="Web-{F932C8E2-F730-95A4-5D74-65093E3A534D}" dt="2025-06-20T19:02:37.788" v="1484"/>
        <pc:sldMkLst>
          <pc:docMk/>
          <pc:sldMk cId="3779359037" sldId="1142"/>
        </pc:sldMkLst>
      </pc:sldChg>
      <pc:sldChg chg="delSp modSp">
        <pc:chgData name="Gleason, Carrie [NEA" userId="S::cgleason@nea.org::31a7c8cd-92be-4cca-a62a-d67004c12b95" providerId="AD" clId="Web-{F932C8E2-F730-95A4-5D74-65093E3A534D}" dt="2025-06-20T18:37:57.579" v="1095" actId="20577"/>
        <pc:sldMkLst>
          <pc:docMk/>
          <pc:sldMk cId="643156616" sldId="1143"/>
        </pc:sldMkLst>
        <pc:spChg chg="del">
          <ac:chgData name="Gleason, Carrie [NEA" userId="S::cgleason@nea.org::31a7c8cd-92be-4cca-a62a-d67004c12b95" providerId="AD" clId="Web-{F932C8E2-F730-95A4-5D74-65093E3A534D}" dt="2025-06-20T18:35:51.590" v="1019"/>
          <ac:spMkLst>
            <pc:docMk/>
            <pc:sldMk cId="643156616" sldId="1143"/>
            <ac:spMk id="2" creationId="{00000000-0000-0000-0000-000000000000}"/>
          </ac:spMkLst>
        </pc:spChg>
        <pc:spChg chg="mod">
          <ac:chgData name="Gleason, Carrie [NEA" userId="S::cgleason@nea.org::31a7c8cd-92be-4cca-a62a-d67004c12b95" providerId="AD" clId="Web-{F932C8E2-F730-95A4-5D74-65093E3A534D}" dt="2025-06-20T18:37:57.579" v="1095" actId="20577"/>
          <ac:spMkLst>
            <pc:docMk/>
            <pc:sldMk cId="643156616" sldId="1143"/>
            <ac:spMk id="3" creationId="{00000000-0000-0000-0000-000000000000}"/>
          </ac:spMkLst>
        </pc:spChg>
      </pc:sldChg>
      <pc:sldChg chg="addSp delSp modSp">
        <pc:chgData name="Gleason, Carrie [NEA" userId="S::cgleason@nea.org::31a7c8cd-92be-4cca-a62a-d67004c12b95" providerId="AD" clId="Web-{F932C8E2-F730-95A4-5D74-65093E3A534D}" dt="2025-06-20T18:38:16.501" v="1097"/>
        <pc:sldMkLst>
          <pc:docMk/>
          <pc:sldMk cId="3366164989" sldId="1161"/>
        </pc:sldMkLst>
        <pc:spChg chg="mod">
          <ac:chgData name="Gleason, Carrie [NEA" userId="S::cgleason@nea.org::31a7c8cd-92be-4cca-a62a-d67004c12b95" providerId="AD" clId="Web-{F932C8E2-F730-95A4-5D74-65093E3A534D}" dt="2025-06-20T18:34:53.510" v="843" actId="20577"/>
          <ac:spMkLst>
            <pc:docMk/>
            <pc:sldMk cId="3366164989" sldId="1161"/>
            <ac:spMk id="2" creationId="{65BD9367-7CEC-76C3-6D10-9DDD880108C9}"/>
          </ac:spMkLst>
        </pc:spChg>
        <pc:spChg chg="del">
          <ac:chgData name="Gleason, Carrie [NEA" userId="S::cgleason@nea.org::31a7c8cd-92be-4cca-a62a-d67004c12b95" providerId="AD" clId="Web-{F932C8E2-F730-95A4-5D74-65093E3A534D}" dt="2025-06-20T18:34:31.306" v="818"/>
          <ac:spMkLst>
            <pc:docMk/>
            <pc:sldMk cId="3366164989" sldId="1161"/>
            <ac:spMk id="3" creationId="{08578EAF-95BF-297B-ECD6-B709B109A3D6}"/>
          </ac:spMkLst>
        </pc:spChg>
        <pc:spChg chg="add del mod">
          <ac:chgData name="Gleason, Carrie [NEA" userId="S::cgleason@nea.org::31a7c8cd-92be-4cca-a62a-d67004c12b95" providerId="AD" clId="Web-{F932C8E2-F730-95A4-5D74-65093E3A534D}" dt="2025-06-20T18:38:16.501" v="1097"/>
          <ac:spMkLst>
            <pc:docMk/>
            <pc:sldMk cId="3366164989" sldId="1161"/>
            <ac:spMk id="5" creationId="{4C23CE7B-994E-AD31-F05F-00D59EFE1D55}"/>
          </ac:spMkLst>
        </pc:spChg>
      </pc:sldChg>
      <pc:sldChg chg="modSp">
        <pc:chgData name="Gleason, Carrie [NEA" userId="S::cgleason@nea.org::31a7c8cd-92be-4cca-a62a-d67004c12b95" providerId="AD" clId="Web-{F932C8E2-F730-95A4-5D74-65093E3A534D}" dt="2025-06-20T19:04:57.481" v="1490" actId="20577"/>
        <pc:sldMkLst>
          <pc:docMk/>
          <pc:sldMk cId="1107661108" sldId="1164"/>
        </pc:sldMkLst>
        <pc:spChg chg="mod">
          <ac:chgData name="Gleason, Carrie [NEA" userId="S::cgleason@nea.org::31a7c8cd-92be-4cca-a62a-d67004c12b95" providerId="AD" clId="Web-{F932C8E2-F730-95A4-5D74-65093E3A534D}" dt="2025-06-20T19:04:57.481" v="1490" actId="20577"/>
          <ac:spMkLst>
            <pc:docMk/>
            <pc:sldMk cId="1107661108" sldId="1164"/>
            <ac:spMk id="3" creationId="{973735B2-8BCD-EB33-24E5-D7B1B90E6074}"/>
          </ac:spMkLst>
        </pc:spChg>
      </pc:sldChg>
      <pc:sldChg chg="modSp new">
        <pc:chgData name="Gleason, Carrie [NEA" userId="S::cgleason@nea.org::31a7c8cd-92be-4cca-a62a-d67004c12b95" providerId="AD" clId="Web-{F932C8E2-F730-95A4-5D74-65093E3A534D}" dt="2025-06-20T18:56:36.416" v="1449" actId="20577"/>
        <pc:sldMkLst>
          <pc:docMk/>
          <pc:sldMk cId="2637407232" sldId="1167"/>
        </pc:sldMkLst>
        <pc:spChg chg="mod">
          <ac:chgData name="Gleason, Carrie [NEA" userId="S::cgleason@nea.org::31a7c8cd-92be-4cca-a62a-d67004c12b95" providerId="AD" clId="Web-{F932C8E2-F730-95A4-5D74-65093E3A534D}" dt="2025-06-20T18:19:56.493" v="411" actId="1076"/>
          <ac:spMkLst>
            <pc:docMk/>
            <pc:sldMk cId="2637407232" sldId="1167"/>
            <ac:spMk id="2" creationId="{3A5D0A57-8D5F-ACA9-2B5B-2FFA98AECA53}"/>
          </ac:spMkLst>
        </pc:spChg>
        <pc:spChg chg="mod">
          <ac:chgData name="Gleason, Carrie [NEA" userId="S::cgleason@nea.org::31a7c8cd-92be-4cca-a62a-d67004c12b95" providerId="AD" clId="Web-{F932C8E2-F730-95A4-5D74-65093E3A534D}" dt="2025-06-20T18:56:36.416" v="1449" actId="20577"/>
          <ac:spMkLst>
            <pc:docMk/>
            <pc:sldMk cId="2637407232" sldId="1167"/>
            <ac:spMk id="3" creationId="{23815B5A-1F20-51C1-51F7-ECBBE6885594}"/>
          </ac:spMkLst>
        </pc:spChg>
      </pc:sldChg>
      <pc:sldChg chg="modSp new">
        <pc:chgData name="Gleason, Carrie [NEA" userId="S::cgleason@nea.org::31a7c8cd-92be-4cca-a62a-d67004c12b95" providerId="AD" clId="Web-{F932C8E2-F730-95A4-5D74-65093E3A534D}" dt="2025-06-20T18:21:27.981" v="420" actId="20577"/>
        <pc:sldMkLst>
          <pc:docMk/>
          <pc:sldMk cId="133626994" sldId="1168"/>
        </pc:sldMkLst>
        <pc:spChg chg="mod">
          <ac:chgData name="Gleason, Carrie [NEA" userId="S::cgleason@nea.org::31a7c8cd-92be-4cca-a62a-d67004c12b95" providerId="AD" clId="Web-{F932C8E2-F730-95A4-5D74-65093E3A534D}" dt="2025-06-20T18:21:27.981" v="420" actId="20577"/>
          <ac:spMkLst>
            <pc:docMk/>
            <pc:sldMk cId="133626994" sldId="1168"/>
            <ac:spMk id="3" creationId="{35BB5638-108E-5A12-D551-522E8624EF50}"/>
          </ac:spMkLst>
        </pc:spChg>
      </pc:sldChg>
      <pc:sldChg chg="modSp new">
        <pc:chgData name="Gleason, Carrie [NEA" userId="S::cgleason@nea.org::31a7c8cd-92be-4cca-a62a-d67004c12b95" providerId="AD" clId="Web-{F932C8E2-F730-95A4-5D74-65093E3A534D}" dt="2025-06-20T18:46:55.582" v="1444" actId="20577"/>
        <pc:sldMkLst>
          <pc:docMk/>
          <pc:sldMk cId="33772187" sldId="1169"/>
        </pc:sldMkLst>
        <pc:spChg chg="mod">
          <ac:chgData name="Gleason, Carrie [NEA" userId="S::cgleason@nea.org::31a7c8cd-92be-4cca-a62a-d67004c12b95" providerId="AD" clId="Web-{F932C8E2-F730-95A4-5D74-65093E3A534D}" dt="2025-06-20T18:46:55.582" v="1444" actId="20577"/>
          <ac:spMkLst>
            <pc:docMk/>
            <pc:sldMk cId="33772187" sldId="1169"/>
            <ac:spMk id="2" creationId="{5A1F361F-193C-9BB7-B52F-FB4BFDD349C8}"/>
          </ac:spMkLst>
        </pc:spChg>
        <pc:spChg chg="mod">
          <ac:chgData name="Gleason, Carrie [NEA" userId="S::cgleason@nea.org::31a7c8cd-92be-4cca-a62a-d67004c12b95" providerId="AD" clId="Web-{F932C8E2-F730-95A4-5D74-65093E3A534D}" dt="2025-06-20T18:46:40.973" v="1398" actId="20577"/>
          <ac:spMkLst>
            <pc:docMk/>
            <pc:sldMk cId="33772187" sldId="1169"/>
            <ac:spMk id="3" creationId="{2F4D2274-FEFE-D26E-19B1-3C0A539D3293}"/>
          </ac:spMkLst>
        </pc:spChg>
      </pc:sldChg>
      <pc:sldChg chg="del">
        <pc:chgData name="Gleason, Carrie [NEA" userId="S::cgleason@nea.org::31a7c8cd-92be-4cca-a62a-d67004c12b95" providerId="AD" clId="Web-{F932C8E2-F730-95A4-5D74-65093E3A534D}" dt="2025-06-20T18:38:02.516" v="1096"/>
        <pc:sldMkLst>
          <pc:docMk/>
          <pc:sldMk cId="1224153500" sldId="1169"/>
        </pc:sldMkLst>
      </pc:sldChg>
      <pc:sldMasterChg chg="addSldLayout">
        <pc:chgData name="Gleason, Carrie [NEA" userId="S::cgleason@nea.org::31a7c8cd-92be-4cca-a62a-d67004c12b95" providerId="AD" clId="Web-{F932C8E2-F730-95A4-5D74-65093E3A534D}" dt="2025-06-20T18:44:53.656" v="1100"/>
        <pc:sldMasterMkLst>
          <pc:docMk/>
          <pc:sldMasterMk cId="2054322300" sldId="2147483648"/>
        </pc:sldMasterMkLst>
        <pc:sldLayoutChg chg="add">
          <pc:chgData name="Gleason, Carrie [NEA" userId="S::cgleason@nea.org::31a7c8cd-92be-4cca-a62a-d67004c12b95" providerId="AD" clId="Web-{F932C8E2-F730-95A4-5D74-65093E3A534D}" dt="2025-06-20T18:44:53.656" v="1100"/>
          <pc:sldLayoutMkLst>
            <pc:docMk/>
            <pc:sldMasterMk cId="2054322300" sldId="2147483648"/>
            <pc:sldLayoutMk cId="1760924148" sldId="2147483662"/>
          </pc:sldLayoutMkLst>
        </pc:sldLayoutChg>
      </pc:sldMasterChg>
    </pc:docChg>
  </pc:docChgLst>
  <pc:docChgLst>
    <pc:chgData name="Kail, Amanda [NEA-FO]" userId="S::akail@nea.org::57fa41ed-6196-4a36-b76e-152a844f9ae8" providerId="AD" clId="Web-{EC7532B4-40D1-0DF3-126F-44B254FB0447}"/>
    <pc:docChg chg="addSld delSld modSld">
      <pc:chgData name="Kail, Amanda [NEA-FO]" userId="S::akail@nea.org::57fa41ed-6196-4a36-b76e-152a844f9ae8" providerId="AD" clId="Web-{EC7532B4-40D1-0DF3-126F-44B254FB0447}" dt="2025-06-20T19:11:56.586" v="762" actId="20577"/>
      <pc:docMkLst>
        <pc:docMk/>
      </pc:docMkLst>
      <pc:sldChg chg="modSp add">
        <pc:chgData name="Kail, Amanda [NEA-FO]" userId="S::akail@nea.org::57fa41ed-6196-4a36-b76e-152a844f9ae8" providerId="AD" clId="Web-{EC7532B4-40D1-0DF3-126F-44B254FB0447}" dt="2025-06-20T19:11:56.586" v="762" actId="20577"/>
        <pc:sldMkLst>
          <pc:docMk/>
          <pc:sldMk cId="2184530127" sldId="879"/>
        </pc:sldMkLst>
        <pc:spChg chg="mod">
          <ac:chgData name="Kail, Amanda [NEA-FO]" userId="S::akail@nea.org::57fa41ed-6196-4a36-b76e-152a844f9ae8" providerId="AD" clId="Web-{EC7532B4-40D1-0DF3-126F-44B254FB0447}" dt="2025-06-20T19:11:56.586" v="762" actId="20577"/>
          <ac:spMkLst>
            <pc:docMk/>
            <pc:sldMk cId="2184530127" sldId="879"/>
            <ac:spMk id="3" creationId="{00000000-0000-0000-0000-000000000000}"/>
          </ac:spMkLst>
        </pc:spChg>
      </pc:sldChg>
      <pc:sldChg chg="addSp modSp mod modClrScheme chgLayout">
        <pc:chgData name="Kail, Amanda [NEA-FO]" userId="S::akail@nea.org::57fa41ed-6196-4a36-b76e-152a844f9ae8" providerId="AD" clId="Web-{EC7532B4-40D1-0DF3-126F-44B254FB0447}" dt="2025-06-20T18:54:36.647" v="686"/>
        <pc:sldMkLst>
          <pc:docMk/>
          <pc:sldMk cId="1440006462" sldId="1162"/>
        </pc:sldMkLst>
        <pc:spChg chg="mod">
          <ac:chgData name="Kail, Amanda [NEA-FO]" userId="S::akail@nea.org::57fa41ed-6196-4a36-b76e-152a844f9ae8" providerId="AD" clId="Web-{EC7532B4-40D1-0DF3-126F-44B254FB0447}" dt="2025-06-20T18:54:36.647" v="686"/>
          <ac:spMkLst>
            <pc:docMk/>
            <pc:sldMk cId="1440006462" sldId="1162"/>
            <ac:spMk id="2" creationId="{E1921BA7-F35F-1D03-94A8-CC1D1A3C9AC1}"/>
          </ac:spMkLst>
        </pc:spChg>
        <pc:spChg chg="mod ord">
          <ac:chgData name="Kail, Amanda [NEA-FO]" userId="S::akail@nea.org::57fa41ed-6196-4a36-b76e-152a844f9ae8" providerId="AD" clId="Web-{EC7532B4-40D1-0DF3-126F-44B254FB0447}" dt="2025-06-20T18:54:36.647" v="686"/>
          <ac:spMkLst>
            <pc:docMk/>
            <pc:sldMk cId="1440006462" sldId="1162"/>
            <ac:spMk id="3" creationId="{E0996109-F0D0-45CA-20AB-01E494D7A09F}"/>
          </ac:spMkLst>
        </pc:spChg>
        <pc:picChg chg="add mod">
          <ac:chgData name="Kail, Amanda [NEA-FO]" userId="S::akail@nea.org::57fa41ed-6196-4a36-b76e-152a844f9ae8" providerId="AD" clId="Web-{EC7532B4-40D1-0DF3-126F-44B254FB0447}" dt="2025-06-20T18:54:36.647" v="686"/>
          <ac:picMkLst>
            <pc:docMk/>
            <pc:sldMk cId="1440006462" sldId="1162"/>
            <ac:picMk id="4" creationId="{C83744DE-6C7E-459A-9995-68FE98E4FB3C}"/>
          </ac:picMkLst>
        </pc:picChg>
      </pc:sldChg>
      <pc:sldChg chg="addSp delSp modSp mod modClrScheme chgLayout">
        <pc:chgData name="Kail, Amanda [NEA-FO]" userId="S::akail@nea.org::57fa41ed-6196-4a36-b76e-152a844f9ae8" providerId="AD" clId="Web-{EC7532B4-40D1-0DF3-126F-44B254FB0447}" dt="2025-06-20T18:56:06.806" v="696"/>
        <pc:sldMkLst>
          <pc:docMk/>
          <pc:sldMk cId="809019452" sldId="1163"/>
        </pc:sldMkLst>
        <pc:spChg chg="mod">
          <ac:chgData name="Kail, Amanda [NEA-FO]" userId="S::akail@nea.org::57fa41ed-6196-4a36-b76e-152a844f9ae8" providerId="AD" clId="Web-{EC7532B4-40D1-0DF3-126F-44B254FB0447}" dt="2025-06-20T18:56:06.806" v="696"/>
          <ac:spMkLst>
            <pc:docMk/>
            <pc:sldMk cId="809019452" sldId="1163"/>
            <ac:spMk id="2" creationId="{4335BA00-764A-8B03-5180-A1174D3F8ABA}"/>
          </ac:spMkLst>
        </pc:spChg>
        <pc:spChg chg="mod">
          <ac:chgData name="Kail, Amanda [NEA-FO]" userId="S::akail@nea.org::57fa41ed-6196-4a36-b76e-152a844f9ae8" providerId="AD" clId="Web-{EC7532B4-40D1-0DF3-126F-44B254FB0447}" dt="2025-06-20T18:56:06.806" v="696"/>
          <ac:spMkLst>
            <pc:docMk/>
            <pc:sldMk cId="809019452" sldId="1163"/>
            <ac:spMk id="3" creationId="{A5B448E9-6D72-9CBE-612C-C220B37B9948}"/>
          </ac:spMkLst>
        </pc:spChg>
        <pc:graphicFrameChg chg="add del mod modGraphic">
          <ac:chgData name="Kail, Amanda [NEA-FO]" userId="S::akail@nea.org::57fa41ed-6196-4a36-b76e-152a844f9ae8" providerId="AD" clId="Web-{EC7532B4-40D1-0DF3-126F-44B254FB0447}" dt="2025-06-20T18:55:34.774" v="694"/>
          <ac:graphicFrameMkLst>
            <pc:docMk/>
            <pc:sldMk cId="809019452" sldId="1163"/>
            <ac:graphicFrameMk id="4" creationId="{D06E5126-33A6-ADD5-276E-1CA7B5DA3B9A}"/>
          </ac:graphicFrameMkLst>
        </pc:graphicFrameChg>
        <pc:picChg chg="add mod">
          <ac:chgData name="Kail, Amanda [NEA-FO]" userId="S::akail@nea.org::57fa41ed-6196-4a36-b76e-152a844f9ae8" providerId="AD" clId="Web-{EC7532B4-40D1-0DF3-126F-44B254FB0447}" dt="2025-06-20T18:56:06.806" v="696"/>
          <ac:picMkLst>
            <pc:docMk/>
            <pc:sldMk cId="809019452" sldId="1163"/>
            <ac:picMk id="69" creationId="{E5D1796D-4428-CB5E-D1FF-708F8E654C2E}"/>
          </ac:picMkLst>
        </pc:picChg>
      </pc:sldChg>
      <pc:sldChg chg="modSp new">
        <pc:chgData name="Kail, Amanda [NEA-FO]" userId="S::akail@nea.org::57fa41ed-6196-4a36-b76e-152a844f9ae8" providerId="AD" clId="Web-{EC7532B4-40D1-0DF3-126F-44B254FB0447}" dt="2025-06-20T18:12:42.132" v="358" actId="20577"/>
        <pc:sldMkLst>
          <pc:docMk/>
          <pc:sldMk cId="1107661108" sldId="1164"/>
        </pc:sldMkLst>
        <pc:spChg chg="mod">
          <ac:chgData name="Kail, Amanda [NEA-FO]" userId="S::akail@nea.org::57fa41ed-6196-4a36-b76e-152a844f9ae8" providerId="AD" clId="Web-{EC7532B4-40D1-0DF3-126F-44B254FB0447}" dt="2025-06-20T18:10:21.563" v="115" actId="20577"/>
          <ac:spMkLst>
            <pc:docMk/>
            <pc:sldMk cId="1107661108" sldId="1164"/>
            <ac:spMk id="2" creationId="{0FAC05EA-CE1E-3C29-4298-FE3DA3FB3EF5}"/>
          </ac:spMkLst>
        </pc:spChg>
        <pc:spChg chg="mod">
          <ac:chgData name="Kail, Amanda [NEA-FO]" userId="S::akail@nea.org::57fa41ed-6196-4a36-b76e-152a844f9ae8" providerId="AD" clId="Web-{EC7532B4-40D1-0DF3-126F-44B254FB0447}" dt="2025-06-20T18:12:42.132" v="358" actId="20577"/>
          <ac:spMkLst>
            <pc:docMk/>
            <pc:sldMk cId="1107661108" sldId="1164"/>
            <ac:spMk id="3" creationId="{973735B2-8BCD-EB33-24E5-D7B1B90E6074}"/>
          </ac:spMkLst>
        </pc:spChg>
      </pc:sldChg>
      <pc:sldChg chg="addSp modSp new">
        <pc:chgData name="Kail, Amanda [NEA-FO]" userId="S::akail@nea.org::57fa41ed-6196-4a36-b76e-152a844f9ae8" providerId="AD" clId="Web-{EC7532B4-40D1-0DF3-126F-44B254FB0447}" dt="2025-06-20T18:56:41.120" v="699" actId="14100"/>
        <pc:sldMkLst>
          <pc:docMk/>
          <pc:sldMk cId="4096923946" sldId="1165"/>
        </pc:sldMkLst>
        <pc:spChg chg="mod">
          <ac:chgData name="Kail, Amanda [NEA-FO]" userId="S::akail@nea.org::57fa41ed-6196-4a36-b76e-152a844f9ae8" providerId="AD" clId="Web-{EC7532B4-40D1-0DF3-126F-44B254FB0447}" dt="2025-06-20T18:12:44.992" v="361" actId="20577"/>
          <ac:spMkLst>
            <pc:docMk/>
            <pc:sldMk cId="4096923946" sldId="1165"/>
            <ac:spMk id="2" creationId="{2687BFA1-74C8-CA20-5840-1DEE3CD3D003}"/>
          </ac:spMkLst>
        </pc:spChg>
        <pc:spChg chg="mod">
          <ac:chgData name="Kail, Amanda [NEA-FO]" userId="S::akail@nea.org::57fa41ed-6196-4a36-b76e-152a844f9ae8" providerId="AD" clId="Web-{EC7532B4-40D1-0DF3-126F-44B254FB0447}" dt="2025-06-20T18:14:32.309" v="473" actId="20577"/>
          <ac:spMkLst>
            <pc:docMk/>
            <pc:sldMk cId="4096923946" sldId="1165"/>
            <ac:spMk id="3" creationId="{A72B770E-000D-96B8-081A-6A27796778CC}"/>
          </ac:spMkLst>
        </pc:spChg>
        <pc:picChg chg="add mod">
          <ac:chgData name="Kail, Amanda [NEA-FO]" userId="S::akail@nea.org::57fa41ed-6196-4a36-b76e-152a844f9ae8" providerId="AD" clId="Web-{EC7532B4-40D1-0DF3-126F-44B254FB0447}" dt="2025-06-20T18:56:41.120" v="699" actId="14100"/>
          <ac:picMkLst>
            <pc:docMk/>
            <pc:sldMk cId="4096923946" sldId="1165"/>
            <ac:picMk id="5" creationId="{9BE2F8FA-B3C8-1FB8-BBD1-9126C7E4C228}"/>
          </ac:picMkLst>
        </pc:picChg>
      </pc:sldChg>
      <pc:sldChg chg="addSp modSp new mod modClrScheme chgLayout">
        <pc:chgData name="Kail, Amanda [NEA-FO]" userId="S::akail@nea.org::57fa41ed-6196-4a36-b76e-152a844f9ae8" providerId="AD" clId="Web-{EC7532B4-40D1-0DF3-126F-44B254FB0447}" dt="2025-06-20T18:56:59.371" v="701"/>
        <pc:sldMkLst>
          <pc:docMk/>
          <pc:sldMk cId="1734654077" sldId="1166"/>
        </pc:sldMkLst>
        <pc:spChg chg="mod">
          <ac:chgData name="Kail, Amanda [NEA-FO]" userId="S::akail@nea.org::57fa41ed-6196-4a36-b76e-152a844f9ae8" providerId="AD" clId="Web-{EC7532B4-40D1-0DF3-126F-44B254FB0447}" dt="2025-06-20T18:56:59.371" v="701"/>
          <ac:spMkLst>
            <pc:docMk/>
            <pc:sldMk cId="1734654077" sldId="1166"/>
            <ac:spMk id="2" creationId="{1552AA49-3B90-4FDE-A3B3-F248E11768EE}"/>
          </ac:spMkLst>
        </pc:spChg>
        <pc:spChg chg="mod ord">
          <ac:chgData name="Kail, Amanda [NEA-FO]" userId="S::akail@nea.org::57fa41ed-6196-4a36-b76e-152a844f9ae8" providerId="AD" clId="Web-{EC7532B4-40D1-0DF3-126F-44B254FB0447}" dt="2025-06-20T18:56:59.371" v="701"/>
          <ac:spMkLst>
            <pc:docMk/>
            <pc:sldMk cId="1734654077" sldId="1166"/>
            <ac:spMk id="3" creationId="{98AC963F-E603-A532-39B5-250F8580456E}"/>
          </ac:spMkLst>
        </pc:spChg>
        <pc:picChg chg="add mod">
          <ac:chgData name="Kail, Amanda [NEA-FO]" userId="S::akail@nea.org::57fa41ed-6196-4a36-b76e-152a844f9ae8" providerId="AD" clId="Web-{EC7532B4-40D1-0DF3-126F-44B254FB0447}" dt="2025-06-20T18:56:59.371" v="701"/>
          <ac:picMkLst>
            <pc:docMk/>
            <pc:sldMk cId="1734654077" sldId="1166"/>
            <ac:picMk id="5" creationId="{A25A970E-895E-D760-E169-B30ED1156757}"/>
          </ac:picMkLst>
        </pc:picChg>
      </pc:sldChg>
      <pc:sldChg chg="new">
        <pc:chgData name="Kail, Amanda [NEA-FO]" userId="S::akail@nea.org::57fa41ed-6196-4a36-b76e-152a844f9ae8" providerId="AD" clId="Web-{EC7532B4-40D1-0DF3-126F-44B254FB0447}" dt="2025-06-20T18:35:47.675" v="541"/>
        <pc:sldMkLst>
          <pc:docMk/>
          <pc:sldMk cId="1224153500" sldId="1169"/>
        </pc:sldMkLst>
      </pc:sldChg>
      <pc:sldChg chg="new del">
        <pc:chgData name="Kail, Amanda [NEA-FO]" userId="S::akail@nea.org::57fa41ed-6196-4a36-b76e-152a844f9ae8" providerId="AD" clId="Web-{EC7532B4-40D1-0DF3-126F-44B254FB0447}" dt="2025-06-20T18:38:34.305" v="544"/>
        <pc:sldMkLst>
          <pc:docMk/>
          <pc:sldMk cId="3060849143" sldId="1169"/>
        </pc:sldMkLst>
      </pc:sldChg>
    </pc:docChg>
  </pc:docChgLst>
  <pc:docChgLst>
    <pc:chgData name="Kail, Amanda [NEA-FO]" userId="S::akail@nea.org::57fa41ed-6196-4a36-b76e-152a844f9ae8" providerId="AD" clId="Web-{417D23E6-B5FC-E820-127D-B51B1EBE787C}"/>
    <pc:docChg chg="addSld modSld sldOrd">
      <pc:chgData name="Kail, Amanda [NEA-FO]" userId="S::akail@nea.org::57fa41ed-6196-4a36-b76e-152a844f9ae8" providerId="AD" clId="Web-{417D23E6-B5FC-E820-127D-B51B1EBE787C}" dt="2025-06-18T19:15:54.971" v="211"/>
      <pc:docMkLst>
        <pc:docMk/>
      </pc:docMkLst>
      <pc:sldChg chg="modSp mod modClrScheme chgLayout">
        <pc:chgData name="Kail, Amanda [NEA-FO]" userId="S::akail@nea.org::57fa41ed-6196-4a36-b76e-152a844f9ae8" providerId="AD" clId="Web-{417D23E6-B5FC-E820-127D-B51B1EBE787C}" dt="2025-06-18T19:14:33.780" v="114"/>
        <pc:sldMkLst>
          <pc:docMk/>
          <pc:sldMk cId="3779359037" sldId="1142"/>
        </pc:sldMkLst>
        <pc:spChg chg="mod ord">
          <ac:chgData name="Kail, Amanda [NEA-FO]" userId="S::akail@nea.org::57fa41ed-6196-4a36-b76e-152a844f9ae8" providerId="AD" clId="Web-{417D23E6-B5FC-E820-127D-B51B1EBE787C}" dt="2025-06-18T19:14:33.780" v="114"/>
          <ac:spMkLst>
            <pc:docMk/>
            <pc:sldMk cId="3779359037" sldId="1142"/>
            <ac:spMk id="2" creationId="{00000000-0000-0000-0000-000000000000}"/>
          </ac:spMkLst>
        </pc:spChg>
        <pc:spChg chg="mod ord">
          <ac:chgData name="Kail, Amanda [NEA-FO]" userId="S::akail@nea.org::57fa41ed-6196-4a36-b76e-152a844f9ae8" providerId="AD" clId="Web-{417D23E6-B5FC-E820-127D-B51B1EBE787C}" dt="2025-06-18T19:14:33.780" v="114"/>
          <ac:spMkLst>
            <pc:docMk/>
            <pc:sldMk cId="3779359037" sldId="1142"/>
            <ac:spMk id="3" creationId="{00000000-0000-0000-0000-000000000000}"/>
          </ac:spMkLst>
        </pc:spChg>
      </pc:sldChg>
      <pc:sldChg chg="addSp delSp modSp new mod ord modClrScheme chgLayout">
        <pc:chgData name="Kail, Amanda [NEA-FO]" userId="S::akail@nea.org::57fa41ed-6196-4a36-b76e-152a844f9ae8" providerId="AD" clId="Web-{417D23E6-B5FC-E820-127D-B51B1EBE787C}" dt="2025-06-18T17:59:00.862" v="63"/>
        <pc:sldMkLst>
          <pc:docMk/>
          <pc:sldMk cId="165927759" sldId="1157"/>
        </pc:sldMkLst>
        <pc:spChg chg="del mod ord">
          <ac:chgData name="Kail, Amanda [NEA-FO]" userId="S::akail@nea.org::57fa41ed-6196-4a36-b76e-152a844f9ae8" providerId="AD" clId="Web-{417D23E6-B5FC-E820-127D-B51B1EBE787C}" dt="2025-06-18T17:26:21.775" v="3"/>
          <ac:spMkLst>
            <pc:docMk/>
            <pc:sldMk cId="165927759" sldId="1157"/>
            <ac:spMk id="2" creationId="{BBA2E0D3-B2DD-F5C3-D4AD-8A2390883BEE}"/>
          </ac:spMkLst>
        </pc:spChg>
        <pc:spChg chg="del mod ord">
          <ac:chgData name="Kail, Amanda [NEA-FO]" userId="S::akail@nea.org::57fa41ed-6196-4a36-b76e-152a844f9ae8" providerId="AD" clId="Web-{417D23E6-B5FC-E820-127D-B51B1EBE787C}" dt="2025-06-18T17:25:53.337" v="2"/>
          <ac:spMkLst>
            <pc:docMk/>
            <pc:sldMk cId="165927759" sldId="1157"/>
            <ac:spMk id="3" creationId="{98166617-56F9-3F6C-0369-8BDB4EF84276}"/>
          </ac:spMkLst>
        </pc:spChg>
        <pc:picChg chg="add mod ord">
          <ac:chgData name="Kail, Amanda [NEA-FO]" userId="S::akail@nea.org::57fa41ed-6196-4a36-b76e-152a844f9ae8" providerId="AD" clId="Web-{417D23E6-B5FC-E820-127D-B51B1EBE787C}" dt="2025-06-18T17:26:30.072" v="6" actId="1076"/>
          <ac:picMkLst>
            <pc:docMk/>
            <pc:sldMk cId="165927759" sldId="1157"/>
            <ac:picMk id="4" creationId="{4F067A7C-96C6-B8B1-0C25-4E378F73723A}"/>
          </ac:picMkLst>
        </pc:picChg>
      </pc:sldChg>
      <pc:sldChg chg="addSp modSp new">
        <pc:chgData name="Kail, Amanda [NEA-FO]" userId="S::akail@nea.org::57fa41ed-6196-4a36-b76e-152a844f9ae8" providerId="AD" clId="Web-{417D23E6-B5FC-E820-127D-B51B1EBE787C}" dt="2025-06-18T17:26:52.511" v="8"/>
        <pc:sldMkLst>
          <pc:docMk/>
          <pc:sldMk cId="1384393790" sldId="1158"/>
        </pc:sldMkLst>
        <pc:picChg chg="add mod">
          <ac:chgData name="Kail, Amanda [NEA-FO]" userId="S::akail@nea.org::57fa41ed-6196-4a36-b76e-152a844f9ae8" providerId="AD" clId="Web-{417D23E6-B5FC-E820-127D-B51B1EBE787C}" dt="2025-06-18T17:26:52.511" v="8"/>
          <ac:picMkLst>
            <pc:docMk/>
            <pc:sldMk cId="1384393790" sldId="1158"/>
            <ac:picMk id="2" creationId="{4421FB1C-2C5D-2AFC-7292-EA727F155EFD}"/>
          </ac:picMkLst>
        </pc:picChg>
      </pc:sldChg>
      <pc:sldChg chg="addSp delSp modSp new mod modClrScheme chgLayout">
        <pc:chgData name="Kail, Amanda [NEA-FO]" userId="S::akail@nea.org::57fa41ed-6196-4a36-b76e-152a844f9ae8" providerId="AD" clId="Web-{417D23E6-B5FC-E820-127D-B51B1EBE787C}" dt="2025-06-18T19:08:56.688" v="99" actId="20577"/>
        <pc:sldMkLst>
          <pc:docMk/>
          <pc:sldMk cId="1172176386" sldId="1159"/>
        </pc:sldMkLst>
        <pc:spChg chg="add mod">
          <ac:chgData name="Kail, Amanda [NEA-FO]" userId="S::akail@nea.org::57fa41ed-6196-4a36-b76e-152a844f9ae8" providerId="AD" clId="Web-{417D23E6-B5FC-E820-127D-B51B1EBE787C}" dt="2025-06-18T19:08:56.688" v="99" actId="20577"/>
          <ac:spMkLst>
            <pc:docMk/>
            <pc:sldMk cId="1172176386" sldId="1159"/>
            <ac:spMk id="7" creationId="{234647C1-5267-F129-59B8-6962632311A3}"/>
          </ac:spMkLst>
        </pc:spChg>
        <pc:spChg chg="add mod">
          <ac:chgData name="Kail, Amanda [NEA-FO]" userId="S::akail@nea.org::57fa41ed-6196-4a36-b76e-152a844f9ae8" providerId="AD" clId="Web-{417D23E6-B5FC-E820-127D-B51B1EBE787C}" dt="2025-06-18T19:08:18.093" v="85" actId="20577"/>
          <ac:spMkLst>
            <pc:docMk/>
            <pc:sldMk cId="1172176386" sldId="1159"/>
            <ac:spMk id="9" creationId="{DB4EA38D-E235-0C3F-1B33-2E7946702079}"/>
          </ac:spMkLst>
        </pc:spChg>
        <pc:picChg chg="add mod">
          <ac:chgData name="Kail, Amanda [NEA-FO]" userId="S::akail@nea.org::57fa41ed-6196-4a36-b76e-152a844f9ae8" providerId="AD" clId="Web-{417D23E6-B5FC-E820-127D-B51B1EBE787C}" dt="2025-06-18T17:35:04.906" v="30"/>
          <ac:picMkLst>
            <pc:docMk/>
            <pc:sldMk cId="1172176386" sldId="1159"/>
            <ac:picMk id="2" creationId="{BAB5F692-D185-05D5-8AD4-D8390D941AD3}"/>
          </ac:picMkLst>
        </pc:picChg>
        <pc:picChg chg="add del mod">
          <ac:chgData name="Kail, Amanda [NEA-FO]" userId="S::akail@nea.org::57fa41ed-6196-4a36-b76e-152a844f9ae8" providerId="AD" clId="Web-{417D23E6-B5FC-E820-127D-B51B1EBE787C}" dt="2025-06-18T17:27:47.935" v="13"/>
          <ac:picMkLst>
            <pc:docMk/>
            <pc:sldMk cId="1172176386" sldId="1159"/>
            <ac:picMk id="3" creationId="{2DF1CB41-305C-82C2-4BC0-E26FF1028036}"/>
          </ac:picMkLst>
        </pc:picChg>
        <pc:picChg chg="add del mod">
          <ac:chgData name="Kail, Amanda [NEA-FO]" userId="S::akail@nea.org::57fa41ed-6196-4a36-b76e-152a844f9ae8" providerId="AD" clId="Web-{417D23E6-B5FC-E820-127D-B51B1EBE787C}" dt="2025-06-18T17:35:01.109" v="29"/>
          <ac:picMkLst>
            <pc:docMk/>
            <pc:sldMk cId="1172176386" sldId="1159"/>
            <ac:picMk id="4" creationId="{856BF426-658E-B881-3A6E-F20F707BF10F}"/>
          </ac:picMkLst>
        </pc:picChg>
      </pc:sldChg>
      <pc:sldChg chg="addSp modSp new">
        <pc:chgData name="Kail, Amanda [NEA-FO]" userId="S::akail@nea.org::57fa41ed-6196-4a36-b76e-152a844f9ae8" providerId="AD" clId="Web-{417D23E6-B5FC-E820-127D-B51B1EBE787C}" dt="2025-06-18T17:34:54.203" v="28" actId="1076"/>
        <pc:sldMkLst>
          <pc:docMk/>
          <pc:sldMk cId="1332317428" sldId="1160"/>
        </pc:sldMkLst>
        <pc:picChg chg="add mod">
          <ac:chgData name="Kail, Amanda [NEA-FO]" userId="S::akail@nea.org::57fa41ed-6196-4a36-b76e-152a844f9ae8" providerId="AD" clId="Web-{417D23E6-B5FC-E820-127D-B51B1EBE787C}" dt="2025-06-18T17:34:54.203" v="28" actId="1076"/>
          <ac:picMkLst>
            <pc:docMk/>
            <pc:sldMk cId="1332317428" sldId="1160"/>
            <ac:picMk id="2" creationId="{D21607A6-9933-FD51-AE68-2529C3B1FAED}"/>
          </ac:picMkLst>
        </pc:picChg>
        <pc:picChg chg="add mod">
          <ac:chgData name="Kail, Amanda [NEA-FO]" userId="S::akail@nea.org::57fa41ed-6196-4a36-b76e-152a844f9ae8" providerId="AD" clId="Web-{417D23E6-B5FC-E820-127D-B51B1EBE787C}" dt="2025-06-18T17:34:51.921" v="27" actId="1076"/>
          <ac:picMkLst>
            <pc:docMk/>
            <pc:sldMk cId="1332317428" sldId="1160"/>
            <ac:picMk id="4" creationId="{AA477EE8-3C2C-2E51-254E-916850F59A8A}"/>
          </ac:picMkLst>
        </pc:picChg>
      </pc:sldChg>
      <pc:sldChg chg="add replId">
        <pc:chgData name="Kail, Amanda [NEA-FO]" userId="S::akail@nea.org::57fa41ed-6196-4a36-b76e-152a844f9ae8" providerId="AD" clId="Web-{417D23E6-B5FC-E820-127D-B51B1EBE787C}" dt="2025-06-18T19:14:18.749" v="100"/>
        <pc:sldMkLst>
          <pc:docMk/>
          <pc:sldMk cId="3366164989" sldId="1161"/>
        </pc:sldMkLst>
      </pc:sldChg>
      <pc:sldChg chg="modSp new mod modClrScheme chgLayout">
        <pc:chgData name="Kail, Amanda [NEA-FO]" userId="S::akail@nea.org::57fa41ed-6196-4a36-b76e-152a844f9ae8" providerId="AD" clId="Web-{417D23E6-B5FC-E820-127D-B51B1EBE787C}" dt="2025-06-18T19:15:54.675" v="210" actId="20577"/>
        <pc:sldMkLst>
          <pc:docMk/>
          <pc:sldMk cId="1440006462" sldId="1162"/>
        </pc:sldMkLst>
        <pc:spChg chg="mod ord">
          <ac:chgData name="Kail, Amanda [NEA-FO]" userId="S::akail@nea.org::57fa41ed-6196-4a36-b76e-152a844f9ae8" providerId="AD" clId="Web-{417D23E6-B5FC-E820-127D-B51B1EBE787C}" dt="2025-06-18T19:15:09.126" v="164" actId="20577"/>
          <ac:spMkLst>
            <pc:docMk/>
            <pc:sldMk cId="1440006462" sldId="1162"/>
            <ac:spMk id="2" creationId="{E1921BA7-F35F-1D03-94A8-CC1D1A3C9AC1}"/>
          </ac:spMkLst>
        </pc:spChg>
        <pc:spChg chg="mod ord">
          <ac:chgData name="Kail, Amanda [NEA-FO]" userId="S::akail@nea.org::57fa41ed-6196-4a36-b76e-152a844f9ae8" providerId="AD" clId="Web-{417D23E6-B5FC-E820-127D-B51B1EBE787C}" dt="2025-06-18T19:15:54.675" v="210" actId="20577"/>
          <ac:spMkLst>
            <pc:docMk/>
            <pc:sldMk cId="1440006462" sldId="1162"/>
            <ac:spMk id="3" creationId="{E0996109-F0D0-45CA-20AB-01E494D7A09F}"/>
          </ac:spMkLst>
        </pc:spChg>
      </pc:sldChg>
      <pc:sldChg chg="new">
        <pc:chgData name="Kail, Amanda [NEA-FO]" userId="S::akail@nea.org::57fa41ed-6196-4a36-b76e-152a844f9ae8" providerId="AD" clId="Web-{417D23E6-B5FC-E820-127D-B51B1EBE787C}" dt="2025-06-18T19:15:54.971" v="211"/>
        <pc:sldMkLst>
          <pc:docMk/>
          <pc:sldMk cId="809019452" sldId="1163"/>
        </pc:sldMkLst>
      </pc:sldChg>
    </pc:docChg>
  </pc:docChgLst>
  <pc:docChgLst>
    <pc:chgData name="Holmes, Ellen [NEA]" userId="S::eholmes@nea.org::8df78491-616d-4641-a13e-176bb27a1b7f" providerId="AD" clId="Web-{6CD3DD82-164A-AD51-D913-10A68DFE0F4B}"/>
    <pc:docChg chg="addSld delSld modSld">
      <pc:chgData name="Holmes, Ellen [NEA]" userId="S::eholmes@nea.org::8df78491-616d-4641-a13e-176bb27a1b7f" providerId="AD" clId="Web-{6CD3DD82-164A-AD51-D913-10A68DFE0F4B}" dt="2025-06-04T19:17:42.141" v="168"/>
      <pc:docMkLst>
        <pc:docMk/>
      </pc:docMkLst>
      <pc:sldChg chg="addSp delSp modSp">
        <pc:chgData name="Holmes, Ellen [NEA]" userId="S::eholmes@nea.org::8df78491-616d-4641-a13e-176bb27a1b7f" providerId="AD" clId="Web-{6CD3DD82-164A-AD51-D913-10A68DFE0F4B}" dt="2025-06-04T19:17:42.141" v="168"/>
        <pc:sldMkLst>
          <pc:docMk/>
          <pc:sldMk cId="3195401881" sldId="314"/>
        </pc:sldMkLst>
        <pc:spChg chg="add mod">
          <ac:chgData name="Holmes, Ellen [NEA]" userId="S::eholmes@nea.org::8df78491-616d-4641-a13e-176bb27a1b7f" providerId="AD" clId="Web-{6CD3DD82-164A-AD51-D913-10A68DFE0F4B}" dt="2025-06-04T19:17:42.141" v="168"/>
          <ac:spMkLst>
            <pc:docMk/>
            <pc:sldMk cId="3195401881" sldId="314"/>
            <ac:spMk id="3" creationId="{5EA71BFB-4983-204D-AFC1-848055A289CC}"/>
          </ac:spMkLst>
        </pc:spChg>
        <pc:spChg chg="del mod">
          <ac:chgData name="Holmes, Ellen [NEA]" userId="S::eholmes@nea.org::8df78491-616d-4641-a13e-176bb27a1b7f" providerId="AD" clId="Web-{6CD3DD82-164A-AD51-D913-10A68DFE0F4B}" dt="2025-06-04T19:17:42.141" v="168"/>
          <ac:spMkLst>
            <pc:docMk/>
            <pc:sldMk cId="3195401881" sldId="314"/>
            <ac:spMk id="102402" creationId="{00000000-0000-0000-0000-000000000000}"/>
          </ac:spMkLst>
        </pc:spChg>
      </pc:sldChg>
      <pc:sldChg chg="del">
        <pc:chgData name="Holmes, Ellen [NEA]" userId="S::eholmes@nea.org::8df78491-616d-4641-a13e-176bb27a1b7f" providerId="AD" clId="Web-{6CD3DD82-164A-AD51-D913-10A68DFE0F4B}" dt="2025-06-04T19:03:52.650" v="0"/>
        <pc:sldMkLst>
          <pc:docMk/>
          <pc:sldMk cId="3882940168" sldId="813"/>
        </pc:sldMkLst>
      </pc:sldChg>
      <pc:sldChg chg="add del">
        <pc:chgData name="Holmes, Ellen [NEA]" userId="S::eholmes@nea.org::8df78491-616d-4641-a13e-176bb27a1b7f" providerId="AD" clId="Web-{6CD3DD82-164A-AD51-D913-10A68DFE0F4B}" dt="2025-06-04T19:15:01.540" v="155"/>
        <pc:sldMkLst>
          <pc:docMk/>
          <pc:sldMk cId="483348972" sldId="858"/>
        </pc:sldMkLst>
      </pc:sldChg>
      <pc:sldChg chg="del">
        <pc:chgData name="Holmes, Ellen [NEA]" userId="S::eholmes@nea.org::8df78491-616d-4641-a13e-176bb27a1b7f" providerId="AD" clId="Web-{6CD3DD82-164A-AD51-D913-10A68DFE0F4B}" dt="2025-06-04T19:04:07.432" v="18"/>
        <pc:sldMkLst>
          <pc:docMk/>
          <pc:sldMk cId="3204897309" sldId="886"/>
        </pc:sldMkLst>
      </pc:sldChg>
      <pc:sldChg chg="del">
        <pc:chgData name="Holmes, Ellen [NEA]" userId="S::eholmes@nea.org::8df78491-616d-4641-a13e-176bb27a1b7f" providerId="AD" clId="Web-{6CD3DD82-164A-AD51-D913-10A68DFE0F4B}" dt="2025-06-04T19:04:09.854" v="19"/>
        <pc:sldMkLst>
          <pc:docMk/>
          <pc:sldMk cId="3080943518" sldId="887"/>
        </pc:sldMkLst>
      </pc:sldChg>
      <pc:sldChg chg="del">
        <pc:chgData name="Holmes, Ellen [NEA]" userId="S::eholmes@nea.org::8df78491-616d-4641-a13e-176bb27a1b7f" providerId="AD" clId="Web-{6CD3DD82-164A-AD51-D913-10A68DFE0F4B}" dt="2025-06-04T19:04:09.870" v="20"/>
        <pc:sldMkLst>
          <pc:docMk/>
          <pc:sldMk cId="578563218" sldId="888"/>
        </pc:sldMkLst>
      </pc:sldChg>
      <pc:sldChg chg="del">
        <pc:chgData name="Holmes, Ellen [NEA]" userId="S::eholmes@nea.org::8df78491-616d-4641-a13e-176bb27a1b7f" providerId="AD" clId="Web-{6CD3DD82-164A-AD51-D913-10A68DFE0F4B}" dt="2025-06-04T19:04:10.214" v="21"/>
        <pc:sldMkLst>
          <pc:docMk/>
          <pc:sldMk cId="4254404244" sldId="889"/>
        </pc:sldMkLst>
      </pc:sldChg>
      <pc:sldChg chg="del">
        <pc:chgData name="Holmes, Ellen [NEA]" userId="S::eholmes@nea.org::8df78491-616d-4641-a13e-176bb27a1b7f" providerId="AD" clId="Web-{6CD3DD82-164A-AD51-D913-10A68DFE0F4B}" dt="2025-06-04T19:04:10.557" v="22"/>
        <pc:sldMkLst>
          <pc:docMk/>
          <pc:sldMk cId="3795117139" sldId="890"/>
        </pc:sldMkLst>
      </pc:sldChg>
      <pc:sldChg chg="del">
        <pc:chgData name="Holmes, Ellen [NEA]" userId="S::eholmes@nea.org::8df78491-616d-4641-a13e-176bb27a1b7f" providerId="AD" clId="Web-{6CD3DD82-164A-AD51-D913-10A68DFE0F4B}" dt="2025-06-04T19:04:12.292" v="23"/>
        <pc:sldMkLst>
          <pc:docMk/>
          <pc:sldMk cId="1749303748" sldId="891"/>
        </pc:sldMkLst>
      </pc:sldChg>
      <pc:sldChg chg="del">
        <pc:chgData name="Holmes, Ellen [NEA]" userId="S::eholmes@nea.org::8df78491-616d-4641-a13e-176bb27a1b7f" providerId="AD" clId="Web-{6CD3DD82-164A-AD51-D913-10A68DFE0F4B}" dt="2025-06-04T19:04:13.698" v="24"/>
        <pc:sldMkLst>
          <pc:docMk/>
          <pc:sldMk cId="242425598" sldId="892"/>
        </pc:sldMkLst>
      </pc:sldChg>
      <pc:sldChg chg="del">
        <pc:chgData name="Holmes, Ellen [NEA]" userId="S::eholmes@nea.org::8df78491-616d-4641-a13e-176bb27a1b7f" providerId="AD" clId="Web-{6CD3DD82-164A-AD51-D913-10A68DFE0F4B}" dt="2025-06-04T19:04:15.073" v="25"/>
        <pc:sldMkLst>
          <pc:docMk/>
          <pc:sldMk cId="3313266863" sldId="893"/>
        </pc:sldMkLst>
      </pc:sldChg>
      <pc:sldChg chg="modSp">
        <pc:chgData name="Holmes, Ellen [NEA]" userId="S::eholmes@nea.org::8df78491-616d-4641-a13e-176bb27a1b7f" providerId="AD" clId="Web-{6CD3DD82-164A-AD51-D913-10A68DFE0F4B}" dt="2025-06-04T19:04:04.541" v="17" actId="20577"/>
        <pc:sldMkLst>
          <pc:docMk/>
          <pc:sldMk cId="2057553349" sldId="894"/>
        </pc:sldMkLst>
        <pc:spChg chg="mod">
          <ac:chgData name="Holmes, Ellen [NEA]" userId="S::eholmes@nea.org::8df78491-616d-4641-a13e-176bb27a1b7f" providerId="AD" clId="Web-{6CD3DD82-164A-AD51-D913-10A68DFE0F4B}" dt="2025-06-04T19:04:04.541" v="17" actId="20577"/>
          <ac:spMkLst>
            <pc:docMk/>
            <pc:sldMk cId="2057553349" sldId="894"/>
            <ac:spMk id="2" creationId="{00000000-0000-0000-0000-000000000000}"/>
          </ac:spMkLst>
        </pc:spChg>
      </pc:sldChg>
      <pc:sldChg chg="add del">
        <pc:chgData name="Holmes, Ellen [NEA]" userId="S::eholmes@nea.org::8df78491-616d-4641-a13e-176bb27a1b7f" providerId="AD" clId="Web-{6CD3DD82-164A-AD51-D913-10A68DFE0F4B}" dt="2025-06-04T19:12:44.409" v="125"/>
        <pc:sldMkLst>
          <pc:docMk/>
          <pc:sldMk cId="2012017352" sldId="895"/>
        </pc:sldMkLst>
      </pc:sldChg>
      <pc:sldChg chg="del">
        <pc:chgData name="Holmes, Ellen [NEA]" userId="S::eholmes@nea.org::8df78491-616d-4641-a13e-176bb27a1b7f" providerId="AD" clId="Web-{6CD3DD82-164A-AD51-D913-10A68DFE0F4B}" dt="2025-06-04T19:12:47.284" v="126"/>
        <pc:sldMkLst>
          <pc:docMk/>
          <pc:sldMk cId="588241171" sldId="896"/>
        </pc:sldMkLst>
      </pc:sldChg>
      <pc:sldChg chg="del">
        <pc:chgData name="Holmes, Ellen [NEA]" userId="S::eholmes@nea.org::8df78491-616d-4641-a13e-176bb27a1b7f" providerId="AD" clId="Web-{6CD3DD82-164A-AD51-D913-10A68DFE0F4B}" dt="2025-06-04T19:12:49.018" v="128"/>
        <pc:sldMkLst>
          <pc:docMk/>
          <pc:sldMk cId="641410032" sldId="897"/>
        </pc:sldMkLst>
      </pc:sldChg>
      <pc:sldChg chg="del">
        <pc:chgData name="Holmes, Ellen [NEA]" userId="S::eholmes@nea.org::8df78491-616d-4641-a13e-176bb27a1b7f" providerId="AD" clId="Web-{6CD3DD82-164A-AD51-D913-10A68DFE0F4B}" dt="2025-06-04T19:12:49.456" v="129"/>
        <pc:sldMkLst>
          <pc:docMk/>
          <pc:sldMk cId="2071403757" sldId="898"/>
        </pc:sldMkLst>
      </pc:sldChg>
      <pc:sldChg chg="del">
        <pc:chgData name="Holmes, Ellen [NEA]" userId="S::eholmes@nea.org::8df78491-616d-4641-a13e-176bb27a1b7f" providerId="AD" clId="Web-{6CD3DD82-164A-AD51-D913-10A68DFE0F4B}" dt="2025-06-04T19:12:51.284" v="132"/>
        <pc:sldMkLst>
          <pc:docMk/>
          <pc:sldMk cId="1210418920" sldId="899"/>
        </pc:sldMkLst>
      </pc:sldChg>
      <pc:sldChg chg="del">
        <pc:chgData name="Holmes, Ellen [NEA]" userId="S::eholmes@nea.org::8df78491-616d-4641-a13e-176bb27a1b7f" providerId="AD" clId="Web-{6CD3DD82-164A-AD51-D913-10A68DFE0F4B}" dt="2025-06-04T19:12:51.940" v="133"/>
        <pc:sldMkLst>
          <pc:docMk/>
          <pc:sldMk cId="3270890975" sldId="900"/>
        </pc:sldMkLst>
      </pc:sldChg>
      <pc:sldChg chg="del">
        <pc:chgData name="Holmes, Ellen [NEA]" userId="S::eholmes@nea.org::8df78491-616d-4641-a13e-176bb27a1b7f" providerId="AD" clId="Web-{6CD3DD82-164A-AD51-D913-10A68DFE0F4B}" dt="2025-06-04T19:12:47.440" v="127"/>
        <pc:sldMkLst>
          <pc:docMk/>
          <pc:sldMk cId="2916430276" sldId="901"/>
        </pc:sldMkLst>
      </pc:sldChg>
      <pc:sldChg chg="del">
        <pc:chgData name="Holmes, Ellen [NEA]" userId="S::eholmes@nea.org::8df78491-616d-4641-a13e-176bb27a1b7f" providerId="AD" clId="Web-{6CD3DD82-164A-AD51-D913-10A68DFE0F4B}" dt="2025-06-04T19:12:50.456" v="130"/>
        <pc:sldMkLst>
          <pc:docMk/>
          <pc:sldMk cId="3144239030" sldId="902"/>
        </pc:sldMkLst>
      </pc:sldChg>
      <pc:sldChg chg="del">
        <pc:chgData name="Holmes, Ellen [NEA]" userId="S::eholmes@nea.org::8df78491-616d-4641-a13e-176bb27a1b7f" providerId="AD" clId="Web-{6CD3DD82-164A-AD51-D913-10A68DFE0F4B}" dt="2025-06-04T19:12:50.753" v="131"/>
        <pc:sldMkLst>
          <pc:docMk/>
          <pc:sldMk cId="3976519411" sldId="903"/>
        </pc:sldMkLst>
      </pc:sldChg>
      <pc:sldChg chg="del">
        <pc:chgData name="Holmes, Ellen [NEA]" userId="S::eholmes@nea.org::8df78491-616d-4641-a13e-176bb27a1b7f" providerId="AD" clId="Web-{6CD3DD82-164A-AD51-D913-10A68DFE0F4B}" dt="2025-06-04T19:12:53.159" v="134"/>
        <pc:sldMkLst>
          <pc:docMk/>
          <pc:sldMk cId="1850939020" sldId="904"/>
        </pc:sldMkLst>
      </pc:sldChg>
      <pc:sldChg chg="del">
        <pc:chgData name="Holmes, Ellen [NEA]" userId="S::eholmes@nea.org::8df78491-616d-4641-a13e-176bb27a1b7f" providerId="AD" clId="Web-{6CD3DD82-164A-AD51-D913-10A68DFE0F4B}" dt="2025-06-04T19:12:53.425" v="135"/>
        <pc:sldMkLst>
          <pc:docMk/>
          <pc:sldMk cId="2140326362" sldId="905"/>
        </pc:sldMkLst>
      </pc:sldChg>
      <pc:sldChg chg="modSp del">
        <pc:chgData name="Holmes, Ellen [NEA]" userId="S::eholmes@nea.org::8df78491-616d-4641-a13e-176bb27a1b7f" providerId="AD" clId="Web-{6CD3DD82-164A-AD51-D913-10A68DFE0F4B}" dt="2025-06-04T19:05:10.326" v="47"/>
        <pc:sldMkLst>
          <pc:docMk/>
          <pc:sldMk cId="3317857758" sldId="906"/>
        </pc:sldMkLst>
        <pc:spChg chg="mod">
          <ac:chgData name="Holmes, Ellen [NEA]" userId="S::eholmes@nea.org::8df78491-616d-4641-a13e-176bb27a1b7f" providerId="AD" clId="Web-{6CD3DD82-164A-AD51-D913-10A68DFE0F4B}" dt="2025-06-04T19:04:48.543" v="46" actId="20577"/>
          <ac:spMkLst>
            <pc:docMk/>
            <pc:sldMk cId="3317857758" sldId="906"/>
            <ac:spMk id="4" creationId="{00000000-0000-0000-0000-000000000000}"/>
          </ac:spMkLst>
        </pc:spChg>
      </pc:sldChg>
      <pc:sldChg chg="del">
        <pc:chgData name="Holmes, Ellen [NEA]" userId="S::eholmes@nea.org::8df78491-616d-4641-a13e-176bb27a1b7f" providerId="AD" clId="Web-{6CD3DD82-164A-AD51-D913-10A68DFE0F4B}" dt="2025-06-04T19:05:10.466" v="48"/>
        <pc:sldMkLst>
          <pc:docMk/>
          <pc:sldMk cId="1512713702" sldId="907"/>
        </pc:sldMkLst>
      </pc:sldChg>
      <pc:sldChg chg="del">
        <pc:chgData name="Holmes, Ellen [NEA]" userId="S::eholmes@nea.org::8df78491-616d-4641-a13e-176bb27a1b7f" providerId="AD" clId="Web-{6CD3DD82-164A-AD51-D913-10A68DFE0F4B}" dt="2025-06-04T19:05:10.498" v="49"/>
        <pc:sldMkLst>
          <pc:docMk/>
          <pc:sldMk cId="4181418827" sldId="908"/>
        </pc:sldMkLst>
      </pc:sldChg>
      <pc:sldChg chg="del">
        <pc:chgData name="Holmes, Ellen [NEA]" userId="S::eholmes@nea.org::8df78491-616d-4641-a13e-176bb27a1b7f" providerId="AD" clId="Web-{6CD3DD82-164A-AD51-D913-10A68DFE0F4B}" dt="2025-06-04T19:05:14.263" v="50"/>
        <pc:sldMkLst>
          <pc:docMk/>
          <pc:sldMk cId="433169541" sldId="909"/>
        </pc:sldMkLst>
      </pc:sldChg>
      <pc:sldChg chg="del">
        <pc:chgData name="Holmes, Ellen [NEA]" userId="S::eholmes@nea.org::8df78491-616d-4641-a13e-176bb27a1b7f" providerId="AD" clId="Web-{6CD3DD82-164A-AD51-D913-10A68DFE0F4B}" dt="2025-06-04T19:05:14.357" v="51"/>
        <pc:sldMkLst>
          <pc:docMk/>
          <pc:sldMk cId="1982903766" sldId="910"/>
        </pc:sldMkLst>
      </pc:sldChg>
      <pc:sldChg chg="del">
        <pc:chgData name="Holmes, Ellen [NEA]" userId="S::eholmes@nea.org::8df78491-616d-4641-a13e-176bb27a1b7f" providerId="AD" clId="Web-{6CD3DD82-164A-AD51-D913-10A68DFE0F4B}" dt="2025-06-04T19:05:23.811" v="52"/>
        <pc:sldMkLst>
          <pc:docMk/>
          <pc:sldMk cId="117243567" sldId="911"/>
        </pc:sldMkLst>
      </pc:sldChg>
      <pc:sldChg chg="del">
        <pc:chgData name="Holmes, Ellen [NEA]" userId="S::eholmes@nea.org::8df78491-616d-4641-a13e-176bb27a1b7f" providerId="AD" clId="Web-{6CD3DD82-164A-AD51-D913-10A68DFE0F4B}" dt="2025-06-04T19:05:23.873" v="53"/>
        <pc:sldMkLst>
          <pc:docMk/>
          <pc:sldMk cId="2818077071" sldId="912"/>
        </pc:sldMkLst>
      </pc:sldChg>
      <pc:sldChg chg="del">
        <pc:chgData name="Holmes, Ellen [NEA]" userId="S::eholmes@nea.org::8df78491-616d-4641-a13e-176bb27a1b7f" providerId="AD" clId="Web-{6CD3DD82-164A-AD51-D913-10A68DFE0F4B}" dt="2025-06-04T19:05:24.045" v="54"/>
        <pc:sldMkLst>
          <pc:docMk/>
          <pc:sldMk cId="2214543872" sldId="913"/>
        </pc:sldMkLst>
      </pc:sldChg>
      <pc:sldChg chg="add del">
        <pc:chgData name="Holmes, Ellen [NEA]" userId="S::eholmes@nea.org::8df78491-616d-4641-a13e-176bb27a1b7f" providerId="AD" clId="Web-{6CD3DD82-164A-AD51-D913-10A68DFE0F4B}" dt="2025-06-04T19:05:36.280" v="59"/>
        <pc:sldMkLst>
          <pc:docMk/>
          <pc:sldMk cId="2184530127" sldId="914"/>
        </pc:sldMkLst>
      </pc:sldChg>
      <pc:sldChg chg="del">
        <pc:chgData name="Holmes, Ellen [NEA]" userId="S::eholmes@nea.org::8df78491-616d-4641-a13e-176bb27a1b7f" providerId="AD" clId="Web-{6CD3DD82-164A-AD51-D913-10A68DFE0F4B}" dt="2025-06-04T19:05:45.233" v="60"/>
        <pc:sldMkLst>
          <pc:docMk/>
          <pc:sldMk cId="427171489" sldId="916"/>
        </pc:sldMkLst>
      </pc:sldChg>
      <pc:sldChg chg="del">
        <pc:chgData name="Holmes, Ellen [NEA]" userId="S::eholmes@nea.org::8df78491-616d-4641-a13e-176bb27a1b7f" providerId="AD" clId="Web-{6CD3DD82-164A-AD51-D913-10A68DFE0F4B}" dt="2025-06-04T19:05:45.874" v="61"/>
        <pc:sldMkLst>
          <pc:docMk/>
          <pc:sldMk cId="634296087" sldId="917"/>
        </pc:sldMkLst>
      </pc:sldChg>
      <pc:sldChg chg="del">
        <pc:chgData name="Holmes, Ellen [NEA]" userId="S::eholmes@nea.org::8df78491-616d-4641-a13e-176bb27a1b7f" providerId="AD" clId="Web-{6CD3DD82-164A-AD51-D913-10A68DFE0F4B}" dt="2025-06-04T19:05:47.749" v="62"/>
        <pc:sldMkLst>
          <pc:docMk/>
          <pc:sldMk cId="2784932475" sldId="918"/>
        </pc:sldMkLst>
      </pc:sldChg>
      <pc:sldChg chg="del">
        <pc:chgData name="Holmes, Ellen [NEA]" userId="S::eholmes@nea.org::8df78491-616d-4641-a13e-176bb27a1b7f" providerId="AD" clId="Web-{6CD3DD82-164A-AD51-D913-10A68DFE0F4B}" dt="2025-06-04T19:05:47.905" v="63"/>
        <pc:sldMkLst>
          <pc:docMk/>
          <pc:sldMk cId="3471174619" sldId="919"/>
        </pc:sldMkLst>
      </pc:sldChg>
      <pc:sldChg chg="del">
        <pc:chgData name="Holmes, Ellen [NEA]" userId="S::eholmes@nea.org::8df78491-616d-4641-a13e-176bb27a1b7f" providerId="AD" clId="Web-{6CD3DD82-164A-AD51-D913-10A68DFE0F4B}" dt="2025-06-04T19:05:47.921" v="64"/>
        <pc:sldMkLst>
          <pc:docMk/>
          <pc:sldMk cId="3676733522" sldId="920"/>
        </pc:sldMkLst>
      </pc:sldChg>
      <pc:sldChg chg="del">
        <pc:chgData name="Holmes, Ellen [NEA]" userId="S::eholmes@nea.org::8df78491-616d-4641-a13e-176bb27a1b7f" providerId="AD" clId="Web-{6CD3DD82-164A-AD51-D913-10A68DFE0F4B}" dt="2025-06-04T19:05:49.609" v="65"/>
        <pc:sldMkLst>
          <pc:docMk/>
          <pc:sldMk cId="964062746" sldId="921"/>
        </pc:sldMkLst>
      </pc:sldChg>
      <pc:sldChg chg="del">
        <pc:chgData name="Holmes, Ellen [NEA]" userId="S::eholmes@nea.org::8df78491-616d-4641-a13e-176bb27a1b7f" providerId="AD" clId="Web-{6CD3DD82-164A-AD51-D913-10A68DFE0F4B}" dt="2025-06-04T19:05:51.187" v="66"/>
        <pc:sldMkLst>
          <pc:docMk/>
          <pc:sldMk cId="3959953752" sldId="922"/>
        </pc:sldMkLst>
      </pc:sldChg>
      <pc:sldChg chg="del">
        <pc:chgData name="Holmes, Ellen [NEA]" userId="S::eholmes@nea.org::8df78491-616d-4641-a13e-176bb27a1b7f" providerId="AD" clId="Web-{6CD3DD82-164A-AD51-D913-10A68DFE0F4B}" dt="2025-06-04T19:05:52.874" v="67"/>
        <pc:sldMkLst>
          <pc:docMk/>
          <pc:sldMk cId="1350227509" sldId="923"/>
        </pc:sldMkLst>
      </pc:sldChg>
      <pc:sldChg chg="del">
        <pc:chgData name="Holmes, Ellen [NEA]" userId="S::eholmes@nea.org::8df78491-616d-4641-a13e-176bb27a1b7f" providerId="AD" clId="Web-{6CD3DD82-164A-AD51-D913-10A68DFE0F4B}" dt="2025-06-04T19:05:53.703" v="68"/>
        <pc:sldMkLst>
          <pc:docMk/>
          <pc:sldMk cId="1172412273" sldId="924"/>
        </pc:sldMkLst>
      </pc:sldChg>
      <pc:sldChg chg="del">
        <pc:chgData name="Holmes, Ellen [NEA]" userId="S::eholmes@nea.org::8df78491-616d-4641-a13e-176bb27a1b7f" providerId="AD" clId="Web-{6CD3DD82-164A-AD51-D913-10A68DFE0F4B}" dt="2025-06-04T19:05:54.687" v="69"/>
        <pc:sldMkLst>
          <pc:docMk/>
          <pc:sldMk cId="3523793722" sldId="925"/>
        </pc:sldMkLst>
      </pc:sldChg>
      <pc:sldChg chg="del">
        <pc:chgData name="Holmes, Ellen [NEA]" userId="S::eholmes@nea.org::8df78491-616d-4641-a13e-176bb27a1b7f" providerId="AD" clId="Web-{6CD3DD82-164A-AD51-D913-10A68DFE0F4B}" dt="2025-06-04T19:05:55.859" v="70"/>
        <pc:sldMkLst>
          <pc:docMk/>
          <pc:sldMk cId="2755497520" sldId="926"/>
        </pc:sldMkLst>
      </pc:sldChg>
      <pc:sldChg chg="del">
        <pc:chgData name="Holmes, Ellen [NEA]" userId="S::eholmes@nea.org::8df78491-616d-4641-a13e-176bb27a1b7f" providerId="AD" clId="Web-{6CD3DD82-164A-AD51-D913-10A68DFE0F4B}" dt="2025-06-04T19:05:57.984" v="71"/>
        <pc:sldMkLst>
          <pc:docMk/>
          <pc:sldMk cId="1459961142" sldId="927"/>
        </pc:sldMkLst>
      </pc:sldChg>
      <pc:sldChg chg="del">
        <pc:chgData name="Holmes, Ellen [NEA]" userId="S::eholmes@nea.org::8df78491-616d-4641-a13e-176bb27a1b7f" providerId="AD" clId="Web-{6CD3DD82-164A-AD51-D913-10A68DFE0F4B}" dt="2025-06-04T19:05:58.140" v="72"/>
        <pc:sldMkLst>
          <pc:docMk/>
          <pc:sldMk cId="1504194514" sldId="928"/>
        </pc:sldMkLst>
      </pc:sldChg>
      <pc:sldChg chg="del">
        <pc:chgData name="Holmes, Ellen [NEA]" userId="S::eholmes@nea.org::8df78491-616d-4641-a13e-176bb27a1b7f" providerId="AD" clId="Web-{6CD3DD82-164A-AD51-D913-10A68DFE0F4B}" dt="2025-06-04T19:05:59.719" v="73"/>
        <pc:sldMkLst>
          <pc:docMk/>
          <pc:sldMk cId="804887519" sldId="929"/>
        </pc:sldMkLst>
      </pc:sldChg>
      <pc:sldChg chg="del">
        <pc:chgData name="Holmes, Ellen [NEA]" userId="S::eholmes@nea.org::8df78491-616d-4641-a13e-176bb27a1b7f" providerId="AD" clId="Web-{6CD3DD82-164A-AD51-D913-10A68DFE0F4B}" dt="2025-06-04T19:06:00.390" v="74"/>
        <pc:sldMkLst>
          <pc:docMk/>
          <pc:sldMk cId="1668590358" sldId="930"/>
        </pc:sldMkLst>
      </pc:sldChg>
      <pc:sldChg chg="del">
        <pc:chgData name="Holmes, Ellen [NEA]" userId="S::eholmes@nea.org::8df78491-616d-4641-a13e-176bb27a1b7f" providerId="AD" clId="Web-{6CD3DD82-164A-AD51-D913-10A68DFE0F4B}" dt="2025-06-04T19:06:18.985" v="75"/>
        <pc:sldMkLst>
          <pc:docMk/>
          <pc:sldMk cId="3097197864" sldId="931"/>
        </pc:sldMkLst>
      </pc:sldChg>
      <pc:sldChg chg="del">
        <pc:chgData name="Holmes, Ellen [NEA]" userId="S::eholmes@nea.org::8df78491-616d-4641-a13e-176bb27a1b7f" providerId="AD" clId="Web-{6CD3DD82-164A-AD51-D913-10A68DFE0F4B}" dt="2025-06-04T19:07:27.394" v="76"/>
        <pc:sldMkLst>
          <pc:docMk/>
          <pc:sldMk cId="146478526" sldId="932"/>
        </pc:sldMkLst>
      </pc:sldChg>
      <pc:sldChg chg="del">
        <pc:chgData name="Holmes, Ellen [NEA]" userId="S::eholmes@nea.org::8df78491-616d-4641-a13e-176bb27a1b7f" providerId="AD" clId="Web-{6CD3DD82-164A-AD51-D913-10A68DFE0F4B}" dt="2025-06-04T19:07:28.316" v="77"/>
        <pc:sldMkLst>
          <pc:docMk/>
          <pc:sldMk cId="464746940" sldId="933"/>
        </pc:sldMkLst>
      </pc:sldChg>
      <pc:sldChg chg="add del">
        <pc:chgData name="Holmes, Ellen [NEA]" userId="S::eholmes@nea.org::8df78491-616d-4641-a13e-176bb27a1b7f" providerId="AD" clId="Web-{6CD3DD82-164A-AD51-D913-10A68DFE0F4B}" dt="2025-06-04T19:08:06.912" v="98"/>
        <pc:sldMkLst>
          <pc:docMk/>
          <pc:sldMk cId="255774650" sldId="934"/>
        </pc:sldMkLst>
      </pc:sldChg>
      <pc:sldChg chg="add del">
        <pc:chgData name="Holmes, Ellen [NEA]" userId="S::eholmes@nea.org::8df78491-616d-4641-a13e-176bb27a1b7f" providerId="AD" clId="Web-{6CD3DD82-164A-AD51-D913-10A68DFE0F4B}" dt="2025-06-04T19:08:06.927" v="99"/>
        <pc:sldMkLst>
          <pc:docMk/>
          <pc:sldMk cId="337670313" sldId="935"/>
        </pc:sldMkLst>
      </pc:sldChg>
      <pc:sldChg chg="add del">
        <pc:chgData name="Holmes, Ellen [NEA]" userId="S::eholmes@nea.org::8df78491-616d-4641-a13e-176bb27a1b7f" providerId="AD" clId="Web-{6CD3DD82-164A-AD51-D913-10A68DFE0F4B}" dt="2025-06-04T19:08:06.959" v="100"/>
        <pc:sldMkLst>
          <pc:docMk/>
          <pc:sldMk cId="3189968602" sldId="936"/>
        </pc:sldMkLst>
      </pc:sldChg>
      <pc:sldChg chg="add del">
        <pc:chgData name="Holmes, Ellen [NEA]" userId="S::eholmes@nea.org::8df78491-616d-4641-a13e-176bb27a1b7f" providerId="AD" clId="Web-{6CD3DD82-164A-AD51-D913-10A68DFE0F4B}" dt="2025-06-04T19:08:06.974" v="101"/>
        <pc:sldMkLst>
          <pc:docMk/>
          <pc:sldMk cId="3438617514" sldId="937"/>
        </pc:sldMkLst>
      </pc:sldChg>
      <pc:sldChg chg="add del">
        <pc:chgData name="Holmes, Ellen [NEA]" userId="S::eholmes@nea.org::8df78491-616d-4641-a13e-176bb27a1b7f" providerId="AD" clId="Web-{6CD3DD82-164A-AD51-D913-10A68DFE0F4B}" dt="2025-06-04T19:08:07.099" v="102"/>
        <pc:sldMkLst>
          <pc:docMk/>
          <pc:sldMk cId="1555001733" sldId="938"/>
        </pc:sldMkLst>
      </pc:sldChg>
      <pc:sldChg chg="add del">
        <pc:chgData name="Holmes, Ellen [NEA]" userId="S::eholmes@nea.org::8df78491-616d-4641-a13e-176bb27a1b7f" providerId="AD" clId="Web-{6CD3DD82-164A-AD51-D913-10A68DFE0F4B}" dt="2025-06-04T19:08:07.474" v="103"/>
        <pc:sldMkLst>
          <pc:docMk/>
          <pc:sldMk cId="489401747" sldId="939"/>
        </pc:sldMkLst>
      </pc:sldChg>
      <pc:sldChg chg="add del">
        <pc:chgData name="Holmes, Ellen [NEA]" userId="S::eholmes@nea.org::8df78491-616d-4641-a13e-176bb27a1b7f" providerId="AD" clId="Web-{6CD3DD82-164A-AD51-D913-10A68DFE0F4B}" dt="2025-06-04T19:12:13.204" v="104"/>
        <pc:sldMkLst>
          <pc:docMk/>
          <pc:sldMk cId="3015156685" sldId="940"/>
        </pc:sldMkLst>
      </pc:sldChg>
      <pc:sldChg chg="add del">
        <pc:chgData name="Holmes, Ellen [NEA]" userId="S::eholmes@nea.org::8df78491-616d-4641-a13e-176bb27a1b7f" providerId="AD" clId="Web-{6CD3DD82-164A-AD51-D913-10A68DFE0F4B}" dt="2025-06-04T19:12:13.532" v="105"/>
        <pc:sldMkLst>
          <pc:docMk/>
          <pc:sldMk cId="4165098713" sldId="941"/>
        </pc:sldMkLst>
      </pc:sldChg>
      <pc:sldChg chg="add del">
        <pc:chgData name="Holmes, Ellen [NEA]" userId="S::eholmes@nea.org::8df78491-616d-4641-a13e-176bb27a1b7f" providerId="AD" clId="Web-{6CD3DD82-164A-AD51-D913-10A68DFE0F4B}" dt="2025-06-04T19:12:14.111" v="106"/>
        <pc:sldMkLst>
          <pc:docMk/>
          <pc:sldMk cId="693128386" sldId="942"/>
        </pc:sldMkLst>
      </pc:sldChg>
      <pc:sldChg chg="add del">
        <pc:chgData name="Holmes, Ellen [NEA]" userId="S::eholmes@nea.org::8df78491-616d-4641-a13e-176bb27a1b7f" providerId="AD" clId="Web-{6CD3DD82-164A-AD51-D913-10A68DFE0F4B}" dt="2025-06-04T19:12:16.126" v="107"/>
        <pc:sldMkLst>
          <pc:docMk/>
          <pc:sldMk cId="1949012141" sldId="943"/>
        </pc:sldMkLst>
      </pc:sldChg>
      <pc:sldChg chg="del">
        <pc:chgData name="Holmes, Ellen [NEA]" userId="S::eholmes@nea.org::8df78491-616d-4641-a13e-176bb27a1b7f" providerId="AD" clId="Web-{6CD3DD82-164A-AD51-D913-10A68DFE0F4B}" dt="2025-06-04T19:12:16.204" v="108"/>
        <pc:sldMkLst>
          <pc:docMk/>
          <pc:sldMk cId="1798410833" sldId="944"/>
        </pc:sldMkLst>
      </pc:sldChg>
      <pc:sldChg chg="del">
        <pc:chgData name="Holmes, Ellen [NEA]" userId="S::eholmes@nea.org::8df78491-616d-4641-a13e-176bb27a1b7f" providerId="AD" clId="Web-{6CD3DD82-164A-AD51-D913-10A68DFE0F4B}" dt="2025-06-04T19:12:17.111" v="109"/>
        <pc:sldMkLst>
          <pc:docMk/>
          <pc:sldMk cId="2672481526" sldId="945"/>
        </pc:sldMkLst>
      </pc:sldChg>
      <pc:sldChg chg="del">
        <pc:chgData name="Holmes, Ellen [NEA]" userId="S::eholmes@nea.org::8df78491-616d-4641-a13e-176bb27a1b7f" providerId="AD" clId="Web-{6CD3DD82-164A-AD51-D913-10A68DFE0F4B}" dt="2025-06-04T19:12:19.251" v="110"/>
        <pc:sldMkLst>
          <pc:docMk/>
          <pc:sldMk cId="254749819" sldId="946"/>
        </pc:sldMkLst>
      </pc:sldChg>
      <pc:sldChg chg="del">
        <pc:chgData name="Holmes, Ellen [NEA]" userId="S::eholmes@nea.org::8df78491-616d-4641-a13e-176bb27a1b7f" providerId="AD" clId="Web-{6CD3DD82-164A-AD51-D913-10A68DFE0F4B}" dt="2025-06-04T19:12:19.283" v="111"/>
        <pc:sldMkLst>
          <pc:docMk/>
          <pc:sldMk cId="157037616" sldId="947"/>
        </pc:sldMkLst>
      </pc:sldChg>
      <pc:sldChg chg="del">
        <pc:chgData name="Holmes, Ellen [NEA]" userId="S::eholmes@nea.org::8df78491-616d-4641-a13e-176bb27a1b7f" providerId="AD" clId="Web-{6CD3DD82-164A-AD51-D913-10A68DFE0F4B}" dt="2025-06-04T19:12:19.548" v="112"/>
        <pc:sldMkLst>
          <pc:docMk/>
          <pc:sldMk cId="1069886060" sldId="948"/>
        </pc:sldMkLst>
      </pc:sldChg>
      <pc:sldChg chg="del">
        <pc:chgData name="Holmes, Ellen [NEA]" userId="S::eholmes@nea.org::8df78491-616d-4641-a13e-176bb27a1b7f" providerId="AD" clId="Web-{6CD3DD82-164A-AD51-D913-10A68DFE0F4B}" dt="2025-06-04T19:12:21.720" v="113"/>
        <pc:sldMkLst>
          <pc:docMk/>
          <pc:sldMk cId="1874795123" sldId="949"/>
        </pc:sldMkLst>
      </pc:sldChg>
      <pc:sldChg chg="del">
        <pc:chgData name="Holmes, Ellen [NEA]" userId="S::eholmes@nea.org::8df78491-616d-4641-a13e-176bb27a1b7f" providerId="AD" clId="Web-{6CD3DD82-164A-AD51-D913-10A68DFE0F4B}" dt="2025-06-04T19:12:22.064" v="114"/>
        <pc:sldMkLst>
          <pc:docMk/>
          <pc:sldMk cId="3123074569" sldId="950"/>
        </pc:sldMkLst>
      </pc:sldChg>
      <pc:sldChg chg="del">
        <pc:chgData name="Holmes, Ellen [NEA]" userId="S::eholmes@nea.org::8df78491-616d-4641-a13e-176bb27a1b7f" providerId="AD" clId="Web-{6CD3DD82-164A-AD51-D913-10A68DFE0F4B}" dt="2025-06-04T19:12:23.017" v="115"/>
        <pc:sldMkLst>
          <pc:docMk/>
          <pc:sldMk cId="4279317455" sldId="951"/>
        </pc:sldMkLst>
      </pc:sldChg>
      <pc:sldChg chg="del">
        <pc:chgData name="Holmes, Ellen [NEA]" userId="S::eholmes@nea.org::8df78491-616d-4641-a13e-176bb27a1b7f" providerId="AD" clId="Web-{6CD3DD82-164A-AD51-D913-10A68DFE0F4B}" dt="2025-06-04T19:12:23.486" v="116"/>
        <pc:sldMkLst>
          <pc:docMk/>
          <pc:sldMk cId="1719824957" sldId="952"/>
        </pc:sldMkLst>
      </pc:sldChg>
      <pc:sldChg chg="del">
        <pc:chgData name="Holmes, Ellen [NEA]" userId="S::eholmes@nea.org::8df78491-616d-4641-a13e-176bb27a1b7f" providerId="AD" clId="Web-{6CD3DD82-164A-AD51-D913-10A68DFE0F4B}" dt="2025-06-04T19:12:23.877" v="117"/>
        <pc:sldMkLst>
          <pc:docMk/>
          <pc:sldMk cId="595806251" sldId="953"/>
        </pc:sldMkLst>
      </pc:sldChg>
      <pc:sldChg chg="del">
        <pc:chgData name="Holmes, Ellen [NEA]" userId="S::eholmes@nea.org::8df78491-616d-4641-a13e-176bb27a1b7f" providerId="AD" clId="Web-{6CD3DD82-164A-AD51-D913-10A68DFE0F4B}" dt="2025-06-04T19:12:25.330" v="118"/>
        <pc:sldMkLst>
          <pc:docMk/>
          <pc:sldMk cId="2238648689" sldId="954"/>
        </pc:sldMkLst>
      </pc:sldChg>
      <pc:sldChg chg="del">
        <pc:chgData name="Holmes, Ellen [NEA]" userId="S::eholmes@nea.org::8df78491-616d-4641-a13e-176bb27a1b7f" providerId="AD" clId="Web-{6CD3DD82-164A-AD51-D913-10A68DFE0F4B}" dt="2025-06-04T19:12:25.674" v="119"/>
        <pc:sldMkLst>
          <pc:docMk/>
          <pc:sldMk cId="783049170" sldId="955"/>
        </pc:sldMkLst>
      </pc:sldChg>
      <pc:sldChg chg="del">
        <pc:chgData name="Holmes, Ellen [NEA]" userId="S::eholmes@nea.org::8df78491-616d-4641-a13e-176bb27a1b7f" providerId="AD" clId="Web-{6CD3DD82-164A-AD51-D913-10A68DFE0F4B}" dt="2025-06-04T19:12:26.267" v="120"/>
        <pc:sldMkLst>
          <pc:docMk/>
          <pc:sldMk cId="1635012846" sldId="956"/>
        </pc:sldMkLst>
      </pc:sldChg>
      <pc:sldChg chg="del">
        <pc:chgData name="Holmes, Ellen [NEA]" userId="S::eholmes@nea.org::8df78491-616d-4641-a13e-176bb27a1b7f" providerId="AD" clId="Web-{6CD3DD82-164A-AD51-D913-10A68DFE0F4B}" dt="2025-06-04T19:12:26.767" v="121"/>
        <pc:sldMkLst>
          <pc:docMk/>
          <pc:sldMk cId="647936537" sldId="957"/>
        </pc:sldMkLst>
      </pc:sldChg>
      <pc:sldChg chg="del">
        <pc:chgData name="Holmes, Ellen [NEA]" userId="S::eholmes@nea.org::8df78491-616d-4641-a13e-176bb27a1b7f" providerId="AD" clId="Web-{6CD3DD82-164A-AD51-D913-10A68DFE0F4B}" dt="2025-06-04T19:12:27.439" v="122"/>
        <pc:sldMkLst>
          <pc:docMk/>
          <pc:sldMk cId="3003588839" sldId="958"/>
        </pc:sldMkLst>
      </pc:sldChg>
      <pc:sldChg chg="del">
        <pc:chgData name="Holmes, Ellen [NEA]" userId="S::eholmes@nea.org::8df78491-616d-4641-a13e-176bb27a1b7f" providerId="AD" clId="Web-{6CD3DD82-164A-AD51-D913-10A68DFE0F4B}" dt="2025-06-04T19:12:27.892" v="123"/>
        <pc:sldMkLst>
          <pc:docMk/>
          <pc:sldMk cId="2428164131" sldId="959"/>
        </pc:sldMkLst>
      </pc:sldChg>
      <pc:sldChg chg="del">
        <pc:chgData name="Holmes, Ellen [NEA]" userId="S::eholmes@nea.org::8df78491-616d-4641-a13e-176bb27a1b7f" providerId="AD" clId="Web-{6CD3DD82-164A-AD51-D913-10A68DFE0F4B}" dt="2025-06-04T19:12:29.877" v="124"/>
        <pc:sldMkLst>
          <pc:docMk/>
          <pc:sldMk cId="579197579" sldId="960"/>
        </pc:sldMkLst>
      </pc:sldChg>
      <pc:sldChg chg="new">
        <pc:chgData name="Holmes, Ellen [NEA]" userId="S::eholmes@nea.org::8df78491-616d-4641-a13e-176bb27a1b7f" providerId="AD" clId="Web-{6CD3DD82-164A-AD51-D913-10A68DFE0F4B}" dt="2025-06-04T19:04:23.370" v="26"/>
        <pc:sldMkLst>
          <pc:docMk/>
          <pc:sldMk cId="1904713737" sldId="1031"/>
        </pc:sldMkLst>
      </pc:sldChg>
      <pc:sldChg chg="modSp new">
        <pc:chgData name="Holmes, Ellen [NEA]" userId="S::eholmes@nea.org::8df78491-616d-4641-a13e-176bb27a1b7f" providerId="AD" clId="Web-{6CD3DD82-164A-AD51-D913-10A68DFE0F4B}" dt="2025-06-04T19:04:42.559" v="45" actId="20577"/>
        <pc:sldMkLst>
          <pc:docMk/>
          <pc:sldMk cId="607654013" sldId="1032"/>
        </pc:sldMkLst>
        <pc:spChg chg="mod">
          <ac:chgData name="Holmes, Ellen [NEA]" userId="S::eholmes@nea.org::8df78491-616d-4641-a13e-176bb27a1b7f" providerId="AD" clId="Web-{6CD3DD82-164A-AD51-D913-10A68DFE0F4B}" dt="2025-06-04T19:04:42.559" v="45" actId="20577"/>
          <ac:spMkLst>
            <pc:docMk/>
            <pc:sldMk cId="607654013" sldId="1032"/>
            <ac:spMk id="2" creationId="{4DF9ED93-C6D0-23EF-3055-473B5EF2881D}"/>
          </ac:spMkLst>
        </pc:spChg>
      </pc:sldChg>
      <pc:sldChg chg="modSp new mod modClrScheme chgLayout">
        <pc:chgData name="Holmes, Ellen [NEA]" userId="S::eholmes@nea.org::8df78491-616d-4641-a13e-176bb27a1b7f" providerId="AD" clId="Web-{6CD3DD82-164A-AD51-D913-10A68DFE0F4B}" dt="2025-06-04T19:13:58.709" v="151" actId="20577"/>
        <pc:sldMkLst>
          <pc:docMk/>
          <pc:sldMk cId="1014825698" sldId="1033"/>
        </pc:sldMkLst>
        <pc:spChg chg="mod ord">
          <ac:chgData name="Holmes, Ellen [NEA]" userId="S::eholmes@nea.org::8df78491-616d-4641-a13e-176bb27a1b7f" providerId="AD" clId="Web-{6CD3DD82-164A-AD51-D913-10A68DFE0F4B}" dt="2025-06-04T19:13:58.709" v="151" actId="20577"/>
          <ac:spMkLst>
            <pc:docMk/>
            <pc:sldMk cId="1014825698" sldId="1033"/>
            <ac:spMk id="2" creationId="{6F2BAC8D-0955-1234-7BA8-D6C40334CA30}"/>
          </ac:spMkLst>
        </pc:spChg>
        <pc:spChg chg="mod ord">
          <ac:chgData name="Holmes, Ellen [NEA]" userId="S::eholmes@nea.org::8df78491-616d-4641-a13e-176bb27a1b7f" providerId="AD" clId="Web-{6CD3DD82-164A-AD51-D913-10A68DFE0F4B}" dt="2025-06-04T19:13:48.052" v="137"/>
          <ac:spMkLst>
            <pc:docMk/>
            <pc:sldMk cId="1014825698" sldId="1033"/>
            <ac:spMk id="3" creationId="{B6371519-12C1-E586-6C63-93D818D35E3B}"/>
          </ac:spMkLst>
        </pc:spChg>
      </pc:sldChg>
      <pc:sldChg chg="modSp add replId">
        <pc:chgData name="Holmes, Ellen [NEA]" userId="S::eholmes@nea.org::8df78491-616d-4641-a13e-176bb27a1b7f" providerId="AD" clId="Web-{6CD3DD82-164A-AD51-D913-10A68DFE0F4B}" dt="2025-06-04T19:14:10.194" v="153" actId="20577"/>
        <pc:sldMkLst>
          <pc:docMk/>
          <pc:sldMk cId="3658218714" sldId="1034"/>
        </pc:sldMkLst>
        <pc:spChg chg="mod">
          <ac:chgData name="Holmes, Ellen [NEA]" userId="S::eholmes@nea.org::8df78491-616d-4641-a13e-176bb27a1b7f" providerId="AD" clId="Web-{6CD3DD82-164A-AD51-D913-10A68DFE0F4B}" dt="2025-06-04T19:14:10.194" v="153" actId="20577"/>
          <ac:spMkLst>
            <pc:docMk/>
            <pc:sldMk cId="3658218714" sldId="1034"/>
            <ac:spMk id="2" creationId="{F68B5E92-E006-28E9-29A9-B613FA422C70}"/>
          </ac:spMkLst>
        </pc:spChg>
      </pc:sldChg>
      <pc:sldChg chg="modSp add">
        <pc:chgData name="Holmes, Ellen [NEA]" userId="S::eholmes@nea.org::8df78491-616d-4641-a13e-176bb27a1b7f" providerId="AD" clId="Web-{6CD3DD82-164A-AD51-D913-10A68DFE0F4B}" dt="2025-06-04T19:15:22.025" v="157" actId="20577"/>
        <pc:sldMkLst>
          <pc:docMk/>
          <pc:sldMk cId="2681728500" sldId="1035"/>
        </pc:sldMkLst>
        <pc:spChg chg="mod">
          <ac:chgData name="Holmes, Ellen [NEA]" userId="S::eholmes@nea.org::8df78491-616d-4641-a13e-176bb27a1b7f" providerId="AD" clId="Web-{6CD3DD82-164A-AD51-D913-10A68DFE0F4B}" dt="2025-06-04T19:15:22.025" v="157" actId="20577"/>
          <ac:spMkLst>
            <pc:docMk/>
            <pc:sldMk cId="2681728500" sldId="1035"/>
            <ac:spMk id="2" creationId="{00000000-0000-0000-0000-000000000000}"/>
          </ac:spMkLst>
        </pc:spChg>
      </pc:sldChg>
    </pc:docChg>
  </pc:docChgLst>
  <pc:docChgLst>
    <pc:chgData name="Jones, Albert [MD]" userId="S::aljones_mseanea.org#ext#@neahq.onmicrosoft.com::9e3d8165-1eea-49ba-adea-0c9c00351460" providerId="AD" clId="Web-{AA2474A4-5CCA-301F-9590-CDB2D316103D}"/>
    <pc:docChg chg="delSld modSld">
      <pc:chgData name="Jones, Albert [MD]" userId="S::aljones_mseanea.org#ext#@neahq.onmicrosoft.com::9e3d8165-1eea-49ba-adea-0c9c00351460" providerId="AD" clId="Web-{AA2474A4-5CCA-301F-9590-CDB2D316103D}" dt="2025-06-20T19:18:16.563" v="147" actId="20577"/>
      <pc:docMkLst>
        <pc:docMk/>
      </pc:docMkLst>
      <pc:sldChg chg="modSp">
        <pc:chgData name="Jones, Albert [MD]" userId="S::aljones_mseanea.org#ext#@neahq.onmicrosoft.com::9e3d8165-1eea-49ba-adea-0c9c00351460" providerId="AD" clId="Web-{AA2474A4-5CCA-301F-9590-CDB2D316103D}" dt="2025-06-20T19:18:16.563" v="147" actId="20577"/>
        <pc:sldMkLst>
          <pc:docMk/>
          <pc:sldMk cId="3680435875" sldId="315"/>
        </pc:sldMkLst>
        <pc:spChg chg="mod">
          <ac:chgData name="Jones, Albert [MD]" userId="S::aljones_mseanea.org#ext#@neahq.onmicrosoft.com::9e3d8165-1eea-49ba-adea-0c9c00351460" providerId="AD" clId="Web-{AA2474A4-5CCA-301F-9590-CDB2D316103D}" dt="2025-06-20T19:18:16.563" v="147" actId="20577"/>
          <ac:spMkLst>
            <pc:docMk/>
            <pc:sldMk cId="3680435875" sldId="315"/>
            <ac:spMk id="6" creationId="{080E789E-76EA-F86A-DE1B-F320E142913E}"/>
          </ac:spMkLst>
        </pc:spChg>
      </pc:sldChg>
      <pc:sldChg chg="modSp">
        <pc:chgData name="Jones, Albert [MD]" userId="S::aljones_mseanea.org#ext#@neahq.onmicrosoft.com::9e3d8165-1eea-49ba-adea-0c9c00351460" providerId="AD" clId="Web-{AA2474A4-5CCA-301F-9590-CDB2D316103D}" dt="2025-06-20T19:16:52.969" v="145"/>
        <pc:sldMkLst>
          <pc:docMk/>
          <pc:sldMk cId="2184530127" sldId="879"/>
        </pc:sldMkLst>
        <pc:spChg chg="mod">
          <ac:chgData name="Jones, Albert [MD]" userId="S::aljones_mseanea.org#ext#@neahq.onmicrosoft.com::9e3d8165-1eea-49ba-adea-0c9c00351460" providerId="AD" clId="Web-{AA2474A4-5CCA-301F-9590-CDB2D316103D}" dt="2025-06-20T19:16:52.969" v="145"/>
          <ac:spMkLst>
            <pc:docMk/>
            <pc:sldMk cId="2184530127" sldId="879"/>
            <ac:spMk id="3" creationId="{00000000-0000-0000-0000-000000000000}"/>
          </ac:spMkLst>
        </pc:spChg>
      </pc:sldChg>
      <pc:sldChg chg="modSp">
        <pc:chgData name="Jones, Albert [MD]" userId="S::aljones_mseanea.org#ext#@neahq.onmicrosoft.com::9e3d8165-1eea-49ba-adea-0c9c00351460" providerId="AD" clId="Web-{AA2474A4-5CCA-301F-9590-CDB2D316103D}" dt="2025-06-20T19:01:29.590" v="44" actId="20577"/>
        <pc:sldMkLst>
          <pc:docMk/>
          <pc:sldMk cId="3500097775" sldId="1124"/>
        </pc:sldMkLst>
        <pc:spChg chg="mod">
          <ac:chgData name="Jones, Albert [MD]" userId="S::aljones_mseanea.org#ext#@neahq.onmicrosoft.com::9e3d8165-1eea-49ba-adea-0c9c00351460" providerId="AD" clId="Web-{AA2474A4-5CCA-301F-9590-CDB2D316103D}" dt="2025-06-20T19:01:29.590" v="44" actId="20577"/>
          <ac:spMkLst>
            <pc:docMk/>
            <pc:sldMk cId="3500097775" sldId="1124"/>
            <ac:spMk id="5" creationId="{00000000-0000-0000-0000-000000000000}"/>
          </ac:spMkLst>
        </pc:spChg>
      </pc:sldChg>
      <pc:sldChg chg="modSp">
        <pc:chgData name="Jones, Albert [MD]" userId="S::aljones_mseanea.org#ext#@neahq.onmicrosoft.com::9e3d8165-1eea-49ba-adea-0c9c00351460" providerId="AD" clId="Web-{AA2474A4-5CCA-301F-9590-CDB2D316103D}" dt="2025-06-20T19:00:22.403" v="12" actId="1076"/>
        <pc:sldMkLst>
          <pc:docMk/>
          <pc:sldMk cId="2837392208" sldId="1128"/>
        </pc:sldMkLst>
        <pc:picChg chg="mod">
          <ac:chgData name="Jones, Albert [MD]" userId="S::aljones_mseanea.org#ext#@neahq.onmicrosoft.com::9e3d8165-1eea-49ba-adea-0c9c00351460" providerId="AD" clId="Web-{AA2474A4-5CCA-301F-9590-CDB2D316103D}" dt="2025-06-20T19:00:22.403" v="12" actId="1076"/>
          <ac:picMkLst>
            <pc:docMk/>
            <pc:sldMk cId="2837392208" sldId="1128"/>
            <ac:picMk id="3074" creationId="{00000000-0000-0000-0000-000000000000}"/>
          </ac:picMkLst>
        </pc:picChg>
      </pc:sldChg>
      <pc:sldChg chg="modSp">
        <pc:chgData name="Jones, Albert [MD]" userId="S::aljones_mseanea.org#ext#@neahq.onmicrosoft.com::9e3d8165-1eea-49ba-adea-0c9c00351460" providerId="AD" clId="Web-{AA2474A4-5CCA-301F-9590-CDB2D316103D}" dt="2025-06-20T19:04:27.732" v="136" actId="20577"/>
        <pc:sldMkLst>
          <pc:docMk/>
          <pc:sldMk cId="3779359037" sldId="1142"/>
        </pc:sldMkLst>
        <pc:spChg chg="mod">
          <ac:chgData name="Jones, Albert [MD]" userId="S::aljones_mseanea.org#ext#@neahq.onmicrosoft.com::9e3d8165-1eea-49ba-adea-0c9c00351460" providerId="AD" clId="Web-{AA2474A4-5CCA-301F-9590-CDB2D316103D}" dt="2025-06-20T19:04:27.732" v="136" actId="20577"/>
          <ac:spMkLst>
            <pc:docMk/>
            <pc:sldMk cId="3779359037" sldId="1142"/>
            <ac:spMk id="2" creationId="{00000000-0000-0000-0000-000000000000}"/>
          </ac:spMkLst>
        </pc:spChg>
      </pc:sldChg>
      <pc:sldChg chg="del">
        <pc:chgData name="Jones, Albert [MD]" userId="S::aljones_mseanea.org#ext#@neahq.onmicrosoft.com::9e3d8165-1eea-49ba-adea-0c9c00351460" providerId="AD" clId="Web-{AA2474A4-5CCA-301F-9590-CDB2D316103D}" dt="2025-06-20T18:55:19.871" v="0"/>
        <pc:sldMkLst>
          <pc:docMk/>
          <pc:sldMk cId="2177154091" sldId="1153"/>
        </pc:sldMkLst>
      </pc:sldChg>
      <pc:sldChg chg="modSp">
        <pc:chgData name="Jones, Albert [MD]" userId="S::aljones_mseanea.org#ext#@neahq.onmicrosoft.com::9e3d8165-1eea-49ba-adea-0c9c00351460" providerId="AD" clId="Web-{AA2474A4-5CCA-301F-9590-CDB2D316103D}" dt="2025-06-20T19:14:20.734" v="138"/>
        <pc:sldMkLst>
          <pc:docMk/>
          <pc:sldMk cId="1440006462" sldId="1162"/>
        </pc:sldMkLst>
        <pc:spChg chg="mod">
          <ac:chgData name="Jones, Albert [MD]" userId="S::aljones_mseanea.org#ext#@neahq.onmicrosoft.com::9e3d8165-1eea-49ba-adea-0c9c00351460" providerId="AD" clId="Web-{AA2474A4-5CCA-301F-9590-CDB2D316103D}" dt="2025-06-20T19:14:20.734" v="138"/>
          <ac:spMkLst>
            <pc:docMk/>
            <pc:sldMk cId="1440006462" sldId="1162"/>
            <ac:spMk id="3" creationId="{E0996109-F0D0-45CA-20AB-01E494D7A09F}"/>
          </ac:spMkLst>
        </pc:spChg>
      </pc:sldChg>
      <pc:sldChg chg="modSp">
        <pc:chgData name="Jones, Albert [MD]" userId="S::aljones_mseanea.org#ext#@neahq.onmicrosoft.com::9e3d8165-1eea-49ba-adea-0c9c00351460" providerId="AD" clId="Web-{AA2474A4-5CCA-301F-9590-CDB2D316103D}" dt="2025-06-20T18:59:12.356" v="6"/>
        <pc:sldMkLst>
          <pc:docMk/>
          <pc:sldMk cId="2637407232" sldId="1167"/>
        </pc:sldMkLst>
        <pc:spChg chg="mod">
          <ac:chgData name="Jones, Albert [MD]" userId="S::aljones_mseanea.org#ext#@neahq.onmicrosoft.com::9e3d8165-1eea-49ba-adea-0c9c00351460" providerId="AD" clId="Web-{AA2474A4-5CCA-301F-9590-CDB2D316103D}" dt="2025-06-20T18:59:12.356" v="6"/>
          <ac:spMkLst>
            <pc:docMk/>
            <pc:sldMk cId="2637407232" sldId="1167"/>
            <ac:spMk id="2" creationId="{3A5D0A57-8D5F-ACA9-2B5B-2FFA98AECA53}"/>
          </ac:spMkLst>
        </pc:spChg>
        <pc:spChg chg="mod">
          <ac:chgData name="Jones, Albert [MD]" userId="S::aljones_mseanea.org#ext#@neahq.onmicrosoft.com::9e3d8165-1eea-49ba-adea-0c9c00351460" providerId="AD" clId="Web-{AA2474A4-5CCA-301F-9590-CDB2D316103D}" dt="2025-06-20T18:58:54.668" v="2"/>
          <ac:spMkLst>
            <pc:docMk/>
            <pc:sldMk cId="2637407232" sldId="1167"/>
            <ac:spMk id="3" creationId="{23815B5A-1F20-51C1-51F7-ECBBE6885594}"/>
          </ac:spMkLst>
        </pc:spChg>
      </pc:sldChg>
      <pc:sldChg chg="modSp">
        <pc:chgData name="Jones, Albert [MD]" userId="S::aljones_mseanea.org#ext#@neahq.onmicrosoft.com::9e3d8165-1eea-49ba-adea-0c9c00351460" providerId="AD" clId="Web-{AA2474A4-5CCA-301F-9590-CDB2D316103D}" dt="2025-06-20T19:03:48.044" v="63"/>
        <pc:sldMkLst>
          <pc:docMk/>
          <pc:sldMk cId="133626994" sldId="1168"/>
        </pc:sldMkLst>
        <pc:spChg chg="mod">
          <ac:chgData name="Jones, Albert [MD]" userId="S::aljones_mseanea.org#ext#@neahq.onmicrosoft.com::9e3d8165-1eea-49ba-adea-0c9c00351460" providerId="AD" clId="Web-{AA2474A4-5CCA-301F-9590-CDB2D316103D}" dt="2025-06-20T19:03:48.044" v="63"/>
          <ac:spMkLst>
            <pc:docMk/>
            <pc:sldMk cId="133626994" sldId="1168"/>
            <ac:spMk id="3" creationId="{35BB5638-108E-5A12-D551-522E8624EF50}"/>
          </ac:spMkLst>
        </pc:spChg>
      </pc:sldChg>
    </pc:docChg>
  </pc:docChgLst>
  <pc:docChgLst>
    <pc:chgData clId="Web-{6CD3DD82-164A-AD51-D913-10A68DFE0F4B}"/>
    <pc:docChg chg="delSld">
      <pc:chgData name="" userId="" providerId="" clId="Web-{6CD3DD82-164A-AD51-D913-10A68DFE0F4B}" dt="2025-06-04T19:03:51.135" v="0"/>
      <pc:docMkLst>
        <pc:docMk/>
      </pc:docMkLst>
      <pc:sldChg chg="del">
        <pc:chgData name="" userId="" providerId="" clId="Web-{6CD3DD82-164A-AD51-D913-10A68DFE0F4B}" dt="2025-06-04T19:03:51.135" v="0"/>
        <pc:sldMkLst>
          <pc:docMk/>
          <pc:sldMk cId="540418688" sldId="721"/>
        </pc:sldMkLst>
      </pc:sldChg>
    </pc:docChg>
  </pc:docChgLst>
  <pc:docChgLst>
    <pc:chgData name="Holmes, Ellen [NEA]" userId="S::eholmes@nea.org::8df78491-616d-4641-a13e-176bb27a1b7f" providerId="AD" clId="Web-{BEDA385C-73CE-C42D-B9F8-A5236476D8B4}"/>
    <pc:docChg chg="addSld modSld">
      <pc:chgData name="Holmes, Ellen [NEA]" userId="S::eholmes@nea.org::8df78491-616d-4641-a13e-176bb27a1b7f" providerId="AD" clId="Web-{BEDA385C-73CE-C42D-B9F8-A5236476D8B4}" dt="2025-06-23T02:49:16.550" v="440" actId="14100"/>
      <pc:docMkLst>
        <pc:docMk/>
      </pc:docMkLst>
      <pc:sldChg chg="modSp new">
        <pc:chgData name="Holmes, Ellen [NEA]" userId="S::eholmes@nea.org::8df78491-616d-4641-a13e-176bb27a1b7f" providerId="AD" clId="Web-{BEDA385C-73CE-C42D-B9F8-A5236476D8B4}" dt="2025-06-23T02:49:16.550" v="440" actId="14100"/>
        <pc:sldMkLst>
          <pc:docMk/>
          <pc:sldMk cId="3372561343" sldId="1175"/>
        </pc:sldMkLst>
        <pc:spChg chg="mod">
          <ac:chgData name="Holmes, Ellen [NEA]" userId="S::eholmes@nea.org::8df78491-616d-4641-a13e-176bb27a1b7f" providerId="AD" clId="Web-{BEDA385C-73CE-C42D-B9F8-A5236476D8B4}" dt="2025-06-23T02:35:26.666" v="16" actId="20577"/>
          <ac:spMkLst>
            <pc:docMk/>
            <pc:sldMk cId="3372561343" sldId="1175"/>
            <ac:spMk id="2" creationId="{A070C3EC-B4A9-FDF3-DBD9-D81BF8A8AA45}"/>
          </ac:spMkLst>
        </pc:spChg>
        <pc:spChg chg="mod">
          <ac:chgData name="Holmes, Ellen [NEA]" userId="S::eholmes@nea.org::8df78491-616d-4641-a13e-176bb27a1b7f" providerId="AD" clId="Web-{BEDA385C-73CE-C42D-B9F8-A5236476D8B4}" dt="2025-06-23T02:49:16.550" v="440" actId="14100"/>
          <ac:spMkLst>
            <pc:docMk/>
            <pc:sldMk cId="3372561343" sldId="1175"/>
            <ac:spMk id="3" creationId="{598FD09B-4AE0-EE0B-A0B2-0D3C9F436C2E}"/>
          </ac:spMkLst>
        </pc:spChg>
      </pc:sldChg>
    </pc:docChg>
  </pc:docChgLst>
  <pc:docChgLst>
    <pc:chgData name="Gleason, Carrie [NEA" userId="S::cgleason@nea.org::31a7c8cd-92be-4cca-a62a-d67004c12b95" providerId="AD" clId="Web-{D889A9FC-4494-44F6-7400-95E300515DA5}"/>
    <pc:docChg chg="addSld delSld modSld sldOrd">
      <pc:chgData name="Gleason, Carrie [NEA" userId="S::cgleason@nea.org::31a7c8cd-92be-4cca-a62a-d67004c12b95" providerId="AD" clId="Web-{D889A9FC-4494-44F6-7400-95E300515DA5}" dt="2025-06-23T00:18:11.642" v="148" actId="1076"/>
      <pc:docMkLst>
        <pc:docMk/>
      </pc:docMkLst>
      <pc:sldChg chg="modSp new ord">
        <pc:chgData name="Gleason, Carrie [NEA" userId="S::cgleason@nea.org::31a7c8cd-92be-4cca-a62a-d67004c12b95" providerId="AD" clId="Web-{D889A9FC-4494-44F6-7400-95E300515DA5}" dt="2025-06-23T00:17:05.934" v="117" actId="20577"/>
        <pc:sldMkLst>
          <pc:docMk/>
          <pc:sldMk cId="71803206" sldId="1170"/>
        </pc:sldMkLst>
        <pc:spChg chg="mod">
          <ac:chgData name="Gleason, Carrie [NEA" userId="S::cgleason@nea.org::31a7c8cd-92be-4cca-a62a-d67004c12b95" providerId="AD" clId="Web-{D889A9FC-4494-44F6-7400-95E300515DA5}" dt="2025-06-23T00:17:05.934" v="117" actId="20577"/>
          <ac:spMkLst>
            <pc:docMk/>
            <pc:sldMk cId="71803206" sldId="1170"/>
            <ac:spMk id="3" creationId="{078A791F-0A11-DC30-5033-DE775DE50606}"/>
          </ac:spMkLst>
        </pc:spChg>
      </pc:sldChg>
      <pc:sldChg chg="new del">
        <pc:chgData name="Gleason, Carrie [NEA" userId="S::cgleason@nea.org::31a7c8cd-92be-4cca-a62a-d67004c12b95" providerId="AD" clId="Web-{D889A9FC-4494-44F6-7400-95E300515DA5}" dt="2025-06-23T00:00:13.665" v="1"/>
        <pc:sldMkLst>
          <pc:docMk/>
          <pc:sldMk cId="915116032" sldId="1170"/>
        </pc:sldMkLst>
      </pc:sldChg>
      <pc:sldChg chg="modSp new">
        <pc:chgData name="Gleason, Carrie [NEA" userId="S::cgleason@nea.org::31a7c8cd-92be-4cca-a62a-d67004c12b95" providerId="AD" clId="Web-{D889A9FC-4494-44F6-7400-95E300515DA5}" dt="2025-06-23T00:18:04.907" v="147" actId="20577"/>
        <pc:sldMkLst>
          <pc:docMk/>
          <pc:sldMk cId="545715058" sldId="1172"/>
        </pc:sldMkLst>
        <pc:spChg chg="mod">
          <ac:chgData name="Gleason, Carrie [NEA" userId="S::cgleason@nea.org::31a7c8cd-92be-4cca-a62a-d67004c12b95" providerId="AD" clId="Web-{D889A9FC-4494-44F6-7400-95E300515DA5}" dt="2025-06-23T00:15:08.128" v="49" actId="20577"/>
          <ac:spMkLst>
            <pc:docMk/>
            <pc:sldMk cId="545715058" sldId="1172"/>
            <ac:spMk id="2" creationId="{C52730E3-CE39-4A53-4D8A-B88F3230ACFC}"/>
          </ac:spMkLst>
        </pc:spChg>
        <pc:spChg chg="mod">
          <ac:chgData name="Gleason, Carrie [NEA" userId="S::cgleason@nea.org::31a7c8cd-92be-4cca-a62a-d67004c12b95" providerId="AD" clId="Web-{D889A9FC-4494-44F6-7400-95E300515DA5}" dt="2025-06-23T00:18:04.907" v="147" actId="20577"/>
          <ac:spMkLst>
            <pc:docMk/>
            <pc:sldMk cId="545715058" sldId="1172"/>
            <ac:spMk id="3" creationId="{22FBB29B-42EA-8666-6835-42C0F20E02A8}"/>
          </ac:spMkLst>
        </pc:spChg>
      </pc:sldChg>
      <pc:sldChg chg="modSp new">
        <pc:chgData name="Gleason, Carrie [NEA" userId="S::cgleason@nea.org::31a7c8cd-92be-4cca-a62a-d67004c12b95" providerId="AD" clId="Web-{D889A9FC-4494-44F6-7400-95E300515DA5}" dt="2025-06-23T00:18:11.642" v="148" actId="1076"/>
        <pc:sldMkLst>
          <pc:docMk/>
          <pc:sldMk cId="3263836277" sldId="1173"/>
        </pc:sldMkLst>
        <pc:spChg chg="mod">
          <ac:chgData name="Gleason, Carrie [NEA" userId="S::cgleason@nea.org::31a7c8cd-92be-4cca-a62a-d67004c12b95" providerId="AD" clId="Web-{D889A9FC-4494-44F6-7400-95E300515DA5}" dt="2025-06-23T00:18:11.642" v="148" actId="1076"/>
          <ac:spMkLst>
            <pc:docMk/>
            <pc:sldMk cId="3263836277" sldId="1173"/>
            <ac:spMk id="2" creationId="{315E5EB5-AC67-A0ED-4ED6-F360C35FEFAC}"/>
          </ac:spMkLst>
        </pc:spChg>
        <pc:spChg chg="mod">
          <ac:chgData name="Gleason, Carrie [NEA" userId="S::cgleason@nea.org::31a7c8cd-92be-4cca-a62a-d67004c12b95" providerId="AD" clId="Web-{D889A9FC-4494-44F6-7400-95E300515DA5}" dt="2025-06-23T00:17:43.390" v="144" actId="20577"/>
          <ac:spMkLst>
            <pc:docMk/>
            <pc:sldMk cId="3263836277" sldId="1173"/>
            <ac:spMk id="3" creationId="{BAA7A102-9384-2950-6A07-03D5D2C4BFB7}"/>
          </ac:spMkLst>
        </pc:spChg>
      </pc:sldChg>
    </pc:docChg>
  </pc:docChgLst>
  <pc:docChgLst>
    <pc:chgData name="Gleason, Carrie [NEA" userId="S::cgleason@nea.org::31a7c8cd-92be-4cca-a62a-d67004c12b95" providerId="AD" clId="Web-{54154382-E426-B1B5-3D78-3E85364F174B}"/>
    <pc:docChg chg="addSld delSld modSld sldOrd">
      <pc:chgData name="Gleason, Carrie [NEA" userId="S::cgleason@nea.org::31a7c8cd-92be-4cca-a62a-d67004c12b95" providerId="AD" clId="Web-{54154382-E426-B1B5-3D78-3E85364F174B}" dt="2025-06-23T00:40:39.665" v="429"/>
      <pc:docMkLst>
        <pc:docMk/>
      </pc:docMkLst>
      <pc:sldChg chg="delSp">
        <pc:chgData name="Gleason, Carrie [NEA" userId="S::cgleason@nea.org::31a7c8cd-92be-4cca-a62a-d67004c12b95" providerId="AD" clId="Web-{54154382-E426-B1B5-3D78-3E85364F174B}" dt="2025-06-22T23:59:23.466" v="0"/>
        <pc:sldMkLst>
          <pc:docMk/>
          <pc:sldMk cId="1284168534" sldId="1104"/>
        </pc:sldMkLst>
        <pc:spChg chg="del">
          <ac:chgData name="Gleason, Carrie [NEA" userId="S::cgleason@nea.org::31a7c8cd-92be-4cca-a62a-d67004c12b95" providerId="AD" clId="Web-{54154382-E426-B1B5-3D78-3E85364F174B}" dt="2025-06-22T23:59:23.466" v="0"/>
          <ac:spMkLst>
            <pc:docMk/>
            <pc:sldMk cId="1284168534" sldId="1104"/>
            <ac:spMk id="3" creationId="{00000000-0000-0000-0000-000000000000}"/>
          </ac:spMkLst>
        </pc:spChg>
      </pc:sldChg>
      <pc:sldChg chg="del">
        <pc:chgData name="Gleason, Carrie [NEA" userId="S::cgleason@nea.org::31a7c8cd-92be-4cca-a62a-d67004c12b95" providerId="AD" clId="Web-{54154382-E426-B1B5-3D78-3E85364F174B}" dt="2025-06-22T23:59:28.701" v="1"/>
        <pc:sldMkLst>
          <pc:docMk/>
          <pc:sldMk cId="2225622342" sldId="1156"/>
        </pc:sldMkLst>
      </pc:sldChg>
      <pc:sldChg chg="modSp del">
        <pc:chgData name="Gleason, Carrie [NEA" userId="S::cgleason@nea.org::31a7c8cd-92be-4cca-a62a-d67004c12b95" providerId="AD" clId="Web-{54154382-E426-B1B5-3D78-3E85364F174B}" dt="2025-06-23T00:36:02.366" v="320"/>
        <pc:sldMkLst>
          <pc:docMk/>
          <pc:sldMk cId="71803206" sldId="1170"/>
        </pc:sldMkLst>
        <pc:spChg chg="mod">
          <ac:chgData name="Gleason, Carrie [NEA" userId="S::cgleason@nea.org::31a7c8cd-92be-4cca-a62a-d67004c12b95" providerId="AD" clId="Web-{54154382-E426-B1B5-3D78-3E85364F174B}" dt="2025-06-23T00:09:09.492" v="197" actId="20577"/>
          <ac:spMkLst>
            <pc:docMk/>
            <pc:sldMk cId="71803206" sldId="1170"/>
            <ac:spMk id="2" creationId="{52F6F270-A402-8147-6747-F79F85266632}"/>
          </ac:spMkLst>
        </pc:spChg>
        <pc:spChg chg="mod">
          <ac:chgData name="Gleason, Carrie [NEA" userId="S::cgleason@nea.org::31a7c8cd-92be-4cca-a62a-d67004c12b95" providerId="AD" clId="Web-{54154382-E426-B1B5-3D78-3E85364F174B}" dt="2025-06-23T00:35:59.350" v="319" actId="20577"/>
          <ac:spMkLst>
            <pc:docMk/>
            <pc:sldMk cId="71803206" sldId="1170"/>
            <ac:spMk id="3" creationId="{078A791F-0A11-DC30-5033-DE775DE50606}"/>
          </ac:spMkLst>
        </pc:spChg>
      </pc:sldChg>
      <pc:sldChg chg="addSp delSp modSp new del ord">
        <pc:chgData name="Gleason, Carrie [NEA" userId="S::cgleason@nea.org::31a7c8cd-92be-4cca-a62a-d67004c12b95" providerId="AD" clId="Web-{54154382-E426-B1B5-3D78-3E85364F174B}" dt="2025-06-23T00:40:39.665" v="429"/>
        <pc:sldMkLst>
          <pc:docMk/>
          <pc:sldMk cId="3863446072" sldId="1171"/>
        </pc:sldMkLst>
        <pc:spChg chg="mod">
          <ac:chgData name="Gleason, Carrie [NEA" userId="S::cgleason@nea.org::31a7c8cd-92be-4cca-a62a-d67004c12b95" providerId="AD" clId="Web-{54154382-E426-B1B5-3D78-3E85364F174B}" dt="2025-06-23T00:37:25.996" v="358" actId="20577"/>
          <ac:spMkLst>
            <pc:docMk/>
            <pc:sldMk cId="3863446072" sldId="1171"/>
            <ac:spMk id="2" creationId="{F1236946-2DA3-CF68-73A5-7465FEDCE2BF}"/>
          </ac:spMkLst>
        </pc:spChg>
        <pc:spChg chg="del mod">
          <ac:chgData name="Gleason, Carrie [NEA" userId="S::cgleason@nea.org::31a7c8cd-92be-4cca-a62a-d67004c12b95" providerId="AD" clId="Web-{54154382-E426-B1B5-3D78-3E85364F174B}" dt="2025-06-23T00:10:21.747" v="219"/>
          <ac:spMkLst>
            <pc:docMk/>
            <pc:sldMk cId="3863446072" sldId="1171"/>
            <ac:spMk id="3" creationId="{7904B223-7471-23A7-4BE8-B4ACAA99999E}"/>
          </ac:spMkLst>
        </pc:spChg>
        <pc:spChg chg="add mod">
          <ac:chgData name="Gleason, Carrie [NEA" userId="S::cgleason@nea.org::31a7c8cd-92be-4cca-a62a-d67004c12b95" providerId="AD" clId="Web-{54154382-E426-B1B5-3D78-3E85364F174B}" dt="2025-06-23T00:39:28.473" v="368" actId="20577"/>
          <ac:spMkLst>
            <pc:docMk/>
            <pc:sldMk cId="3863446072" sldId="1171"/>
            <ac:spMk id="6" creationId="{74FB3F59-717E-BF1D-B3BD-378693BE1CD1}"/>
          </ac:spMkLst>
        </pc:spChg>
        <pc:graphicFrameChg chg="add mod modGraphic">
          <ac:chgData name="Gleason, Carrie [NEA" userId="S::cgleason@nea.org::31a7c8cd-92be-4cca-a62a-d67004c12b95" providerId="AD" clId="Web-{54154382-E426-B1B5-3D78-3E85364F174B}" dt="2025-06-23T00:40:36.931" v="428" actId="20577"/>
          <ac:graphicFrameMkLst>
            <pc:docMk/>
            <pc:sldMk cId="3863446072" sldId="1171"/>
            <ac:graphicFrameMk id="7" creationId="{828F6301-345A-550D-527C-211B8D7CB332}"/>
          </ac:graphicFrameMkLst>
        </pc:graphicFrameChg>
        <pc:picChg chg="add del mod ord">
          <ac:chgData name="Gleason, Carrie [NEA" userId="S::cgleason@nea.org::31a7c8cd-92be-4cca-a62a-d67004c12b95" providerId="AD" clId="Web-{54154382-E426-B1B5-3D78-3E85364F174B}" dt="2025-06-23T00:38:48.345" v="360"/>
          <ac:picMkLst>
            <pc:docMk/>
            <pc:sldMk cId="3863446072" sldId="1171"/>
            <ac:picMk id="4" creationId="{39D52B16-FDAD-463E-A8CC-30967AD68354}"/>
          </ac:picMkLst>
        </pc:picChg>
      </pc:sldChg>
      <pc:sldChg chg="add del">
        <pc:chgData name="Gleason, Carrie [NEA" userId="S::cgleason@nea.org::31a7c8cd-92be-4cca-a62a-d67004c12b95" providerId="AD" clId="Web-{54154382-E426-B1B5-3D78-3E85364F174B}" dt="2025-06-23T00:36:06.210" v="321"/>
        <pc:sldMkLst>
          <pc:docMk/>
          <pc:sldMk cId="545715058" sldId="1172"/>
        </pc:sldMkLst>
      </pc:sldChg>
      <pc:sldChg chg="add del ord">
        <pc:chgData name="Gleason, Carrie [NEA" userId="S::cgleason@nea.org::31a7c8cd-92be-4cca-a62a-d67004c12b95" providerId="AD" clId="Web-{54154382-E426-B1B5-3D78-3E85364F174B}" dt="2025-06-23T00:36:26.930" v="322"/>
        <pc:sldMkLst>
          <pc:docMk/>
          <pc:sldMk cId="3263836277" sldId="1173"/>
        </pc:sldMkLst>
      </pc:sldChg>
      <pc:sldChg chg="addSp delSp modSp new ord">
        <pc:chgData name="Gleason, Carrie [NEA" userId="S::cgleason@nea.org::31a7c8cd-92be-4cca-a62a-d67004c12b95" providerId="AD" clId="Web-{54154382-E426-B1B5-3D78-3E85364F174B}" dt="2025-06-23T00:35:15.487" v="315" actId="14100"/>
        <pc:sldMkLst>
          <pc:docMk/>
          <pc:sldMk cId="2651973678" sldId="1174"/>
        </pc:sldMkLst>
        <pc:spChg chg="del">
          <ac:chgData name="Gleason, Carrie [NEA" userId="S::cgleason@nea.org::31a7c8cd-92be-4cca-a62a-d67004c12b95" providerId="AD" clId="Web-{54154382-E426-B1B5-3D78-3E85364F174B}" dt="2025-06-23T00:28:50.977" v="307"/>
          <ac:spMkLst>
            <pc:docMk/>
            <pc:sldMk cId="2651973678" sldId="1174"/>
            <ac:spMk id="2" creationId="{DEF60CD8-E6F5-10E6-E96C-8242D7004B53}"/>
          </ac:spMkLst>
        </pc:spChg>
        <pc:spChg chg="del mod">
          <ac:chgData name="Gleason, Carrie [NEA" userId="S::cgleason@nea.org::31a7c8cd-92be-4cca-a62a-d67004c12b95" providerId="AD" clId="Web-{54154382-E426-B1B5-3D78-3E85364F174B}" dt="2025-06-23T00:28:05.224" v="303"/>
          <ac:spMkLst>
            <pc:docMk/>
            <pc:sldMk cId="2651973678" sldId="1174"/>
            <ac:spMk id="3" creationId="{6D9CFB32-DB39-9D91-08DB-FAB46338DA03}"/>
          </ac:spMkLst>
        </pc:spChg>
        <pc:spChg chg="add del mod">
          <ac:chgData name="Gleason, Carrie [NEA" userId="S::cgleason@nea.org::31a7c8cd-92be-4cca-a62a-d67004c12b95" providerId="AD" clId="Web-{54154382-E426-B1B5-3D78-3E85364F174B}" dt="2025-06-23T00:28:40.758" v="304"/>
          <ac:spMkLst>
            <pc:docMk/>
            <pc:sldMk cId="2651973678" sldId="1174"/>
            <ac:spMk id="5" creationId="{FD7E9B2E-0054-7EFE-184D-1D68889D8D02}"/>
          </ac:spMkLst>
        </pc:spChg>
        <pc:picChg chg="add mod ord modCrop">
          <ac:chgData name="Gleason, Carrie [NEA" userId="S::cgleason@nea.org::31a7c8cd-92be-4cca-a62a-d67004c12b95" providerId="AD" clId="Web-{54154382-E426-B1B5-3D78-3E85364F174B}" dt="2025-06-23T00:35:15.487" v="315" actId="14100"/>
          <ac:picMkLst>
            <pc:docMk/>
            <pc:sldMk cId="2651973678" sldId="1174"/>
            <ac:picMk id="6" creationId="{8E9E1C89-F8AC-4F7B-517E-EE8619223A3E}"/>
          </ac:picMkLst>
        </pc:picChg>
      </pc:sldChg>
      <pc:sldChg chg="modSp new del">
        <pc:chgData name="Gleason, Carrie [NEA" userId="S::cgleason@nea.org::31a7c8cd-92be-4cca-a62a-d67004c12b95" providerId="AD" clId="Web-{54154382-E426-B1B5-3D78-3E85364F174B}" dt="2025-06-23T00:22:07.825" v="296"/>
        <pc:sldMkLst>
          <pc:docMk/>
          <pc:sldMk cId="3439360329" sldId="1174"/>
        </pc:sldMkLst>
        <pc:spChg chg="mod">
          <ac:chgData name="Gleason, Carrie [NEA" userId="S::cgleason@nea.org::31a7c8cd-92be-4cca-a62a-d67004c12b95" providerId="AD" clId="Web-{54154382-E426-B1B5-3D78-3E85364F174B}" dt="2025-06-23T00:22:05.825" v="295" actId="20577"/>
          <ac:spMkLst>
            <pc:docMk/>
            <pc:sldMk cId="3439360329" sldId="1174"/>
            <ac:spMk id="2" creationId="{EAA31545-36EF-AAA3-9B79-22F265543051}"/>
          </ac:spMkLst>
        </pc:spChg>
        <pc:spChg chg="mod">
          <ac:chgData name="Gleason, Carrie [NEA" userId="S::cgleason@nea.org::31a7c8cd-92be-4cca-a62a-d67004c12b95" providerId="AD" clId="Web-{54154382-E426-B1B5-3D78-3E85364F174B}" dt="2025-06-23T00:21:34.776" v="262" actId="20577"/>
          <ac:spMkLst>
            <pc:docMk/>
            <pc:sldMk cId="3439360329" sldId="1174"/>
            <ac:spMk id="3" creationId="{37C14B6C-6E97-D0E6-A810-313B76F5318C}"/>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9282AF-F500-4790-9976-B53E87DB17E1}" type="doc">
      <dgm:prSet loTypeId="urn:microsoft.com/office/officeart/2018/2/layout/IconLabelList" loCatId="icon" qsTypeId="urn:microsoft.com/office/officeart/2005/8/quickstyle/simple1" qsCatId="simple" csTypeId="urn:microsoft.com/office/officeart/2005/8/colors/accent3_2" csCatId="accent3" phldr="1"/>
      <dgm:spPr/>
      <dgm:t>
        <a:bodyPr/>
        <a:lstStyle/>
        <a:p>
          <a:endParaRPr lang="en-US"/>
        </a:p>
      </dgm:t>
    </dgm:pt>
    <dgm:pt modelId="{9B6FB8CF-B81F-4634-A3C0-91FFBF51778C}">
      <dgm:prSet/>
      <dgm:spPr/>
      <dgm:t>
        <a:bodyPr/>
        <a:lstStyle/>
        <a:p>
          <a:pPr>
            <a:lnSpc>
              <a:spcPct val="100000"/>
            </a:lnSpc>
          </a:pPr>
          <a:r>
            <a:rPr lang="en-US">
              <a:latin typeface="Tenorite"/>
            </a:rPr>
            <a:t>Listen</a:t>
          </a:r>
          <a:r>
            <a:rPr lang="en-US"/>
            <a:t> </a:t>
          </a:r>
        </a:p>
      </dgm:t>
    </dgm:pt>
    <dgm:pt modelId="{A5D99B65-7F87-4F0B-ADCC-D8325A62F8A9}" type="parTrans" cxnId="{815708D7-4C62-4532-81DB-95C13D46C6B6}">
      <dgm:prSet/>
      <dgm:spPr/>
      <dgm:t>
        <a:bodyPr/>
        <a:lstStyle/>
        <a:p>
          <a:endParaRPr lang="en-US"/>
        </a:p>
      </dgm:t>
    </dgm:pt>
    <dgm:pt modelId="{89B5D8CF-38E2-4527-BDE5-E924B6010033}" type="sibTrans" cxnId="{815708D7-4C62-4532-81DB-95C13D46C6B6}">
      <dgm:prSet/>
      <dgm:spPr/>
      <dgm:t>
        <a:bodyPr/>
        <a:lstStyle/>
        <a:p>
          <a:endParaRPr lang="en-US"/>
        </a:p>
      </dgm:t>
    </dgm:pt>
    <dgm:pt modelId="{2AE6B24D-3180-4274-966F-A4935236F5FC}">
      <dgm:prSet/>
      <dgm:spPr/>
      <dgm:t>
        <a:bodyPr/>
        <a:lstStyle/>
        <a:p>
          <a:pPr>
            <a:lnSpc>
              <a:spcPct val="100000"/>
            </a:lnSpc>
          </a:pPr>
          <a:r>
            <a:rPr lang="en-US">
              <a:latin typeface="Tenorite"/>
            </a:rPr>
            <a:t>Agitate</a:t>
          </a:r>
          <a:endParaRPr lang="en-US"/>
        </a:p>
      </dgm:t>
    </dgm:pt>
    <dgm:pt modelId="{FDD712C6-EE2E-415B-BF43-1B1395629B49}" type="parTrans" cxnId="{831CF3FD-B955-4AE4-B1C8-DAE12C3D8272}">
      <dgm:prSet/>
      <dgm:spPr/>
      <dgm:t>
        <a:bodyPr/>
        <a:lstStyle/>
        <a:p>
          <a:endParaRPr lang="en-US"/>
        </a:p>
      </dgm:t>
    </dgm:pt>
    <dgm:pt modelId="{EACC6952-6EB3-472B-8734-25339D8D9B83}" type="sibTrans" cxnId="{831CF3FD-B955-4AE4-B1C8-DAE12C3D8272}">
      <dgm:prSet/>
      <dgm:spPr/>
      <dgm:t>
        <a:bodyPr/>
        <a:lstStyle/>
        <a:p>
          <a:endParaRPr lang="en-US"/>
        </a:p>
      </dgm:t>
    </dgm:pt>
    <dgm:pt modelId="{1229EEA6-2A53-4029-B283-DCB8B31E7D14}">
      <dgm:prSet/>
      <dgm:spPr/>
      <dgm:t>
        <a:bodyPr/>
        <a:lstStyle/>
        <a:p>
          <a:pPr>
            <a:lnSpc>
              <a:spcPct val="100000"/>
            </a:lnSpc>
          </a:pPr>
          <a:r>
            <a:rPr lang="en-US">
              <a:latin typeface="Tenorite"/>
            </a:rPr>
            <a:t>Vision</a:t>
          </a:r>
          <a:endParaRPr lang="en-US"/>
        </a:p>
      </dgm:t>
    </dgm:pt>
    <dgm:pt modelId="{F39FE1E3-5111-4470-AF6C-F9F2EE4E10A2}" type="parTrans" cxnId="{665527E4-EB9D-4098-B066-23DD4BFD7707}">
      <dgm:prSet/>
      <dgm:spPr/>
      <dgm:t>
        <a:bodyPr/>
        <a:lstStyle/>
        <a:p>
          <a:endParaRPr lang="en-US"/>
        </a:p>
      </dgm:t>
    </dgm:pt>
    <dgm:pt modelId="{7F3797F6-0496-4B63-90A7-1531DD3D632E}" type="sibTrans" cxnId="{665527E4-EB9D-4098-B066-23DD4BFD7707}">
      <dgm:prSet/>
      <dgm:spPr/>
      <dgm:t>
        <a:bodyPr/>
        <a:lstStyle/>
        <a:p>
          <a:endParaRPr lang="en-US"/>
        </a:p>
      </dgm:t>
    </dgm:pt>
    <dgm:pt modelId="{F69A19FC-96FB-4283-83F4-3C03286742DF}">
      <dgm:prSet phldr="0"/>
      <dgm:spPr/>
      <dgm:t>
        <a:bodyPr/>
        <a:lstStyle/>
        <a:p>
          <a:pPr>
            <a:lnSpc>
              <a:spcPct val="100000"/>
            </a:lnSpc>
          </a:pPr>
          <a:r>
            <a:rPr lang="en-US">
              <a:latin typeface="Tenorite"/>
            </a:rPr>
            <a:t>Ask</a:t>
          </a:r>
          <a:endParaRPr lang="en-US"/>
        </a:p>
      </dgm:t>
    </dgm:pt>
    <dgm:pt modelId="{4FBA3C55-AA68-477C-9704-8F849E81EDEB}" type="parTrans" cxnId="{109ED9A0-5E6B-4BC2-B3E1-AE3698BBA0CA}">
      <dgm:prSet/>
      <dgm:spPr/>
      <dgm:t>
        <a:bodyPr/>
        <a:lstStyle/>
        <a:p>
          <a:endParaRPr lang="en-US"/>
        </a:p>
      </dgm:t>
    </dgm:pt>
    <dgm:pt modelId="{43EDA3E6-0813-4DE9-88F7-9BAEA82E77F9}" type="sibTrans" cxnId="{109ED9A0-5E6B-4BC2-B3E1-AE3698BBA0CA}">
      <dgm:prSet/>
      <dgm:spPr/>
      <dgm:t>
        <a:bodyPr/>
        <a:lstStyle/>
        <a:p>
          <a:endParaRPr lang="en-US"/>
        </a:p>
      </dgm:t>
    </dgm:pt>
    <dgm:pt modelId="{282064A8-D2D7-4C5C-8A5A-CB512CBBC994}" type="pres">
      <dgm:prSet presAssocID="{359282AF-F500-4790-9976-B53E87DB17E1}" presName="root" presStyleCnt="0">
        <dgm:presLayoutVars>
          <dgm:dir/>
          <dgm:resizeHandles val="exact"/>
        </dgm:presLayoutVars>
      </dgm:prSet>
      <dgm:spPr/>
    </dgm:pt>
    <dgm:pt modelId="{51F3B2BD-D97C-47FB-86BB-2B3986B54FF5}" type="pres">
      <dgm:prSet presAssocID="{9B6FB8CF-B81F-4634-A3C0-91FFBF51778C}" presName="compNode" presStyleCnt="0"/>
      <dgm:spPr/>
    </dgm:pt>
    <dgm:pt modelId="{019FF484-9498-479C-9CA9-BD74D7A48535}" type="pres">
      <dgm:prSet presAssocID="{9B6FB8CF-B81F-4634-A3C0-91FFBF51778C}"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at"/>
        </a:ext>
      </dgm:extLst>
    </dgm:pt>
    <dgm:pt modelId="{3A9ACFF3-142A-4172-9041-0250D949EFEB}" type="pres">
      <dgm:prSet presAssocID="{9B6FB8CF-B81F-4634-A3C0-91FFBF51778C}" presName="spaceRect" presStyleCnt="0"/>
      <dgm:spPr/>
    </dgm:pt>
    <dgm:pt modelId="{720536AA-E14A-432E-A1C3-8E2D5DD960C5}" type="pres">
      <dgm:prSet presAssocID="{9B6FB8CF-B81F-4634-A3C0-91FFBF51778C}" presName="textRect" presStyleLbl="revTx" presStyleIdx="0" presStyleCnt="4">
        <dgm:presLayoutVars>
          <dgm:chMax val="1"/>
          <dgm:chPref val="1"/>
        </dgm:presLayoutVars>
      </dgm:prSet>
      <dgm:spPr/>
    </dgm:pt>
    <dgm:pt modelId="{604141DE-29F6-470E-9CF2-E227258207DD}" type="pres">
      <dgm:prSet presAssocID="{89B5D8CF-38E2-4527-BDE5-E924B6010033}" presName="sibTrans" presStyleCnt="0"/>
      <dgm:spPr/>
    </dgm:pt>
    <dgm:pt modelId="{872E5973-8651-4B13-85E1-38EA795F7B7A}" type="pres">
      <dgm:prSet presAssocID="{2AE6B24D-3180-4274-966F-A4935236F5FC}" presName="compNode" presStyleCnt="0"/>
      <dgm:spPr/>
    </dgm:pt>
    <dgm:pt modelId="{FC2EB81D-A3DE-4030-9DE4-2E753F0B62D6}" type="pres">
      <dgm:prSet presAssocID="{2AE6B24D-3180-4274-966F-A4935236F5F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ospital First Aid"/>
        </a:ext>
      </dgm:extLst>
    </dgm:pt>
    <dgm:pt modelId="{425E8188-75DB-41B3-8581-6B4D190ED349}" type="pres">
      <dgm:prSet presAssocID="{2AE6B24D-3180-4274-966F-A4935236F5FC}" presName="spaceRect" presStyleCnt="0"/>
      <dgm:spPr/>
    </dgm:pt>
    <dgm:pt modelId="{5A7470F1-3705-45C2-8D74-B194EA9650D9}" type="pres">
      <dgm:prSet presAssocID="{2AE6B24D-3180-4274-966F-A4935236F5FC}" presName="textRect" presStyleLbl="revTx" presStyleIdx="1" presStyleCnt="4">
        <dgm:presLayoutVars>
          <dgm:chMax val="1"/>
          <dgm:chPref val="1"/>
        </dgm:presLayoutVars>
      </dgm:prSet>
      <dgm:spPr/>
    </dgm:pt>
    <dgm:pt modelId="{DA8DC899-D754-4BC1-A8C1-D5E7C04FBCF2}" type="pres">
      <dgm:prSet presAssocID="{EACC6952-6EB3-472B-8734-25339D8D9B83}" presName="sibTrans" presStyleCnt="0"/>
      <dgm:spPr/>
    </dgm:pt>
    <dgm:pt modelId="{11D92592-1F24-47C9-9272-215049406DF7}" type="pres">
      <dgm:prSet presAssocID="{1229EEA6-2A53-4029-B283-DCB8B31E7D14}" presName="compNode" presStyleCnt="0"/>
      <dgm:spPr/>
    </dgm:pt>
    <dgm:pt modelId="{C28655F4-E5A0-4282-A866-3E63EE535CC2}" type="pres">
      <dgm:prSet presAssocID="{1229EEA6-2A53-4029-B283-DCB8B31E7D14}"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Video Generic"/>
        </a:ext>
      </dgm:extLst>
    </dgm:pt>
    <dgm:pt modelId="{0D9E6E90-F2CD-4068-9D56-721063F735C7}" type="pres">
      <dgm:prSet presAssocID="{1229EEA6-2A53-4029-B283-DCB8B31E7D14}" presName="spaceRect" presStyleCnt="0"/>
      <dgm:spPr/>
    </dgm:pt>
    <dgm:pt modelId="{1D1E5652-88A4-4820-A90C-486B896C5196}" type="pres">
      <dgm:prSet presAssocID="{1229EEA6-2A53-4029-B283-DCB8B31E7D14}" presName="textRect" presStyleLbl="revTx" presStyleIdx="2" presStyleCnt="4">
        <dgm:presLayoutVars>
          <dgm:chMax val="1"/>
          <dgm:chPref val="1"/>
        </dgm:presLayoutVars>
      </dgm:prSet>
      <dgm:spPr/>
    </dgm:pt>
    <dgm:pt modelId="{3B6D4141-F69E-4248-A038-1EC40C8F97CF}" type="pres">
      <dgm:prSet presAssocID="{7F3797F6-0496-4B63-90A7-1531DD3D632E}" presName="sibTrans" presStyleCnt="0"/>
      <dgm:spPr/>
    </dgm:pt>
    <dgm:pt modelId="{B11C014D-580B-480C-898A-3D0303B5AF58}" type="pres">
      <dgm:prSet presAssocID="{F69A19FC-96FB-4283-83F4-3C03286742DF}" presName="compNode" presStyleCnt="0"/>
      <dgm:spPr/>
    </dgm:pt>
    <dgm:pt modelId="{76CBB5CF-1298-4CA3-A995-FA707E6530EB}" type="pres">
      <dgm:prSet presAssocID="{F69A19FC-96FB-4283-83F4-3C03286742D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ictionary Remove"/>
        </a:ext>
      </dgm:extLst>
    </dgm:pt>
    <dgm:pt modelId="{EE8D3B51-6228-4C80-BCBC-14117938D73C}" type="pres">
      <dgm:prSet presAssocID="{F69A19FC-96FB-4283-83F4-3C03286742DF}" presName="spaceRect" presStyleCnt="0"/>
      <dgm:spPr/>
    </dgm:pt>
    <dgm:pt modelId="{F0EABB14-10D7-45DF-8939-2AA49B947EE5}" type="pres">
      <dgm:prSet presAssocID="{F69A19FC-96FB-4283-83F4-3C03286742DF}" presName="textRect" presStyleLbl="revTx" presStyleIdx="3" presStyleCnt="4">
        <dgm:presLayoutVars>
          <dgm:chMax val="1"/>
          <dgm:chPref val="1"/>
        </dgm:presLayoutVars>
      </dgm:prSet>
      <dgm:spPr/>
    </dgm:pt>
  </dgm:ptLst>
  <dgm:cxnLst>
    <dgm:cxn modelId="{A3AD6903-F320-48B2-8549-127B20382A83}" type="presOf" srcId="{2AE6B24D-3180-4274-966F-A4935236F5FC}" destId="{5A7470F1-3705-45C2-8D74-B194EA9650D9}" srcOrd="0" destOrd="0" presId="urn:microsoft.com/office/officeart/2018/2/layout/IconLabelList"/>
    <dgm:cxn modelId="{E9E1644F-CB19-4FF3-BA75-3D61CF24505F}" type="presOf" srcId="{F69A19FC-96FB-4283-83F4-3C03286742DF}" destId="{F0EABB14-10D7-45DF-8939-2AA49B947EE5}" srcOrd="0" destOrd="0" presId="urn:microsoft.com/office/officeart/2018/2/layout/IconLabelList"/>
    <dgm:cxn modelId="{F124EA9E-219D-4312-9B01-2E34C26B64D5}" type="presOf" srcId="{359282AF-F500-4790-9976-B53E87DB17E1}" destId="{282064A8-D2D7-4C5C-8A5A-CB512CBBC994}" srcOrd="0" destOrd="0" presId="urn:microsoft.com/office/officeart/2018/2/layout/IconLabelList"/>
    <dgm:cxn modelId="{109ED9A0-5E6B-4BC2-B3E1-AE3698BBA0CA}" srcId="{359282AF-F500-4790-9976-B53E87DB17E1}" destId="{F69A19FC-96FB-4283-83F4-3C03286742DF}" srcOrd="3" destOrd="0" parTransId="{4FBA3C55-AA68-477C-9704-8F849E81EDEB}" sibTransId="{43EDA3E6-0813-4DE9-88F7-9BAEA82E77F9}"/>
    <dgm:cxn modelId="{6CCA4DC5-009C-4E57-976A-852AE70F756A}" type="presOf" srcId="{1229EEA6-2A53-4029-B283-DCB8B31E7D14}" destId="{1D1E5652-88A4-4820-A90C-486B896C5196}" srcOrd="0" destOrd="0" presId="urn:microsoft.com/office/officeart/2018/2/layout/IconLabelList"/>
    <dgm:cxn modelId="{8BD59CCE-533A-4271-9C7F-7EF6B7DC45FD}" type="presOf" srcId="{9B6FB8CF-B81F-4634-A3C0-91FFBF51778C}" destId="{720536AA-E14A-432E-A1C3-8E2D5DD960C5}" srcOrd="0" destOrd="0" presId="urn:microsoft.com/office/officeart/2018/2/layout/IconLabelList"/>
    <dgm:cxn modelId="{815708D7-4C62-4532-81DB-95C13D46C6B6}" srcId="{359282AF-F500-4790-9976-B53E87DB17E1}" destId="{9B6FB8CF-B81F-4634-A3C0-91FFBF51778C}" srcOrd="0" destOrd="0" parTransId="{A5D99B65-7F87-4F0B-ADCC-D8325A62F8A9}" sibTransId="{89B5D8CF-38E2-4527-BDE5-E924B6010033}"/>
    <dgm:cxn modelId="{665527E4-EB9D-4098-B066-23DD4BFD7707}" srcId="{359282AF-F500-4790-9976-B53E87DB17E1}" destId="{1229EEA6-2A53-4029-B283-DCB8B31E7D14}" srcOrd="2" destOrd="0" parTransId="{F39FE1E3-5111-4470-AF6C-F9F2EE4E10A2}" sibTransId="{7F3797F6-0496-4B63-90A7-1531DD3D632E}"/>
    <dgm:cxn modelId="{831CF3FD-B955-4AE4-B1C8-DAE12C3D8272}" srcId="{359282AF-F500-4790-9976-B53E87DB17E1}" destId="{2AE6B24D-3180-4274-966F-A4935236F5FC}" srcOrd="1" destOrd="0" parTransId="{FDD712C6-EE2E-415B-BF43-1B1395629B49}" sibTransId="{EACC6952-6EB3-472B-8734-25339D8D9B83}"/>
    <dgm:cxn modelId="{A11EC66F-0F03-4D73-BD3D-017D47779D19}" type="presParOf" srcId="{282064A8-D2D7-4C5C-8A5A-CB512CBBC994}" destId="{51F3B2BD-D97C-47FB-86BB-2B3986B54FF5}" srcOrd="0" destOrd="0" presId="urn:microsoft.com/office/officeart/2018/2/layout/IconLabelList"/>
    <dgm:cxn modelId="{FEF2A998-35DD-457B-9A12-7721F2681FED}" type="presParOf" srcId="{51F3B2BD-D97C-47FB-86BB-2B3986B54FF5}" destId="{019FF484-9498-479C-9CA9-BD74D7A48535}" srcOrd="0" destOrd="0" presId="urn:microsoft.com/office/officeart/2018/2/layout/IconLabelList"/>
    <dgm:cxn modelId="{0689132B-14C1-4244-A581-BE4AFD0BC2FF}" type="presParOf" srcId="{51F3B2BD-D97C-47FB-86BB-2B3986B54FF5}" destId="{3A9ACFF3-142A-4172-9041-0250D949EFEB}" srcOrd="1" destOrd="0" presId="urn:microsoft.com/office/officeart/2018/2/layout/IconLabelList"/>
    <dgm:cxn modelId="{D39BED16-6CB0-4AD4-BA62-FF2B05FF42F9}" type="presParOf" srcId="{51F3B2BD-D97C-47FB-86BB-2B3986B54FF5}" destId="{720536AA-E14A-432E-A1C3-8E2D5DD960C5}" srcOrd="2" destOrd="0" presId="urn:microsoft.com/office/officeart/2018/2/layout/IconLabelList"/>
    <dgm:cxn modelId="{29C391C4-996B-45D4-A19D-15942A10BAF7}" type="presParOf" srcId="{282064A8-D2D7-4C5C-8A5A-CB512CBBC994}" destId="{604141DE-29F6-470E-9CF2-E227258207DD}" srcOrd="1" destOrd="0" presId="urn:microsoft.com/office/officeart/2018/2/layout/IconLabelList"/>
    <dgm:cxn modelId="{2F1EB1C8-1F74-4898-988A-93BE92EA7A24}" type="presParOf" srcId="{282064A8-D2D7-4C5C-8A5A-CB512CBBC994}" destId="{872E5973-8651-4B13-85E1-38EA795F7B7A}" srcOrd="2" destOrd="0" presId="urn:microsoft.com/office/officeart/2018/2/layout/IconLabelList"/>
    <dgm:cxn modelId="{DDE16B38-8466-47C3-81EA-9F38928E6DF0}" type="presParOf" srcId="{872E5973-8651-4B13-85E1-38EA795F7B7A}" destId="{FC2EB81D-A3DE-4030-9DE4-2E753F0B62D6}" srcOrd="0" destOrd="0" presId="urn:microsoft.com/office/officeart/2018/2/layout/IconLabelList"/>
    <dgm:cxn modelId="{6A372ED4-E68E-4CDD-AAFC-94ABB0A072C0}" type="presParOf" srcId="{872E5973-8651-4B13-85E1-38EA795F7B7A}" destId="{425E8188-75DB-41B3-8581-6B4D190ED349}" srcOrd="1" destOrd="0" presId="urn:microsoft.com/office/officeart/2018/2/layout/IconLabelList"/>
    <dgm:cxn modelId="{9FD9DFAF-3AF6-4EEF-B1A0-271685217851}" type="presParOf" srcId="{872E5973-8651-4B13-85E1-38EA795F7B7A}" destId="{5A7470F1-3705-45C2-8D74-B194EA9650D9}" srcOrd="2" destOrd="0" presId="urn:microsoft.com/office/officeart/2018/2/layout/IconLabelList"/>
    <dgm:cxn modelId="{52F1E38F-CE33-4B94-9237-22D21965470F}" type="presParOf" srcId="{282064A8-D2D7-4C5C-8A5A-CB512CBBC994}" destId="{DA8DC899-D754-4BC1-A8C1-D5E7C04FBCF2}" srcOrd="3" destOrd="0" presId="urn:microsoft.com/office/officeart/2018/2/layout/IconLabelList"/>
    <dgm:cxn modelId="{4CF47A32-07F1-4A17-AB43-A37493328EF7}" type="presParOf" srcId="{282064A8-D2D7-4C5C-8A5A-CB512CBBC994}" destId="{11D92592-1F24-47C9-9272-215049406DF7}" srcOrd="4" destOrd="0" presId="urn:microsoft.com/office/officeart/2018/2/layout/IconLabelList"/>
    <dgm:cxn modelId="{C39E7ED7-DB8A-40BE-993F-530C996A1AB9}" type="presParOf" srcId="{11D92592-1F24-47C9-9272-215049406DF7}" destId="{C28655F4-E5A0-4282-A866-3E63EE535CC2}" srcOrd="0" destOrd="0" presId="urn:microsoft.com/office/officeart/2018/2/layout/IconLabelList"/>
    <dgm:cxn modelId="{12EA7335-9B46-4DD1-9F18-2A94B4DF6D32}" type="presParOf" srcId="{11D92592-1F24-47C9-9272-215049406DF7}" destId="{0D9E6E90-F2CD-4068-9D56-721063F735C7}" srcOrd="1" destOrd="0" presId="urn:microsoft.com/office/officeart/2018/2/layout/IconLabelList"/>
    <dgm:cxn modelId="{F982DD14-0CD3-4AFD-B78B-16224DD0F0AC}" type="presParOf" srcId="{11D92592-1F24-47C9-9272-215049406DF7}" destId="{1D1E5652-88A4-4820-A90C-486B896C5196}" srcOrd="2" destOrd="0" presId="urn:microsoft.com/office/officeart/2018/2/layout/IconLabelList"/>
    <dgm:cxn modelId="{5DCF3459-645E-407D-B5A2-ECD5D59906A7}" type="presParOf" srcId="{282064A8-D2D7-4C5C-8A5A-CB512CBBC994}" destId="{3B6D4141-F69E-4248-A038-1EC40C8F97CF}" srcOrd="5" destOrd="0" presId="urn:microsoft.com/office/officeart/2018/2/layout/IconLabelList"/>
    <dgm:cxn modelId="{C99E9F75-1E6C-4AE3-B42E-F5E6EEA8F773}" type="presParOf" srcId="{282064A8-D2D7-4C5C-8A5A-CB512CBBC994}" destId="{B11C014D-580B-480C-898A-3D0303B5AF58}" srcOrd="6" destOrd="0" presId="urn:microsoft.com/office/officeart/2018/2/layout/IconLabelList"/>
    <dgm:cxn modelId="{7A569999-F265-418A-A53E-E9F0E3F1BE4D}" type="presParOf" srcId="{B11C014D-580B-480C-898A-3D0303B5AF58}" destId="{76CBB5CF-1298-4CA3-A995-FA707E6530EB}" srcOrd="0" destOrd="0" presId="urn:microsoft.com/office/officeart/2018/2/layout/IconLabelList"/>
    <dgm:cxn modelId="{B97BC6F6-8E6E-402B-B164-FAF6BC16A83E}" type="presParOf" srcId="{B11C014D-580B-480C-898A-3D0303B5AF58}" destId="{EE8D3B51-6228-4C80-BCBC-14117938D73C}" srcOrd="1" destOrd="0" presId="urn:microsoft.com/office/officeart/2018/2/layout/IconLabelList"/>
    <dgm:cxn modelId="{6E0B8853-2B16-4C4B-8FE8-2F8FFDC25E29}" type="presParOf" srcId="{B11C014D-580B-480C-898A-3D0303B5AF58}" destId="{F0EABB14-10D7-45DF-8939-2AA49B947EE5}"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F272AB7-3FFA-4453-B626-C3DB8001089A}" type="doc">
      <dgm:prSet loTypeId="urn:microsoft.com/office/officeart/2016/7/layout/HorizontalActionList" loCatId="List" qsTypeId="urn:microsoft.com/office/officeart/2005/8/quickstyle/simple2" qsCatId="simple" csTypeId="urn:microsoft.com/office/officeart/2005/8/colors/accent1_2" csCatId="accent1" phldr="1"/>
      <dgm:spPr/>
      <dgm:t>
        <a:bodyPr/>
        <a:lstStyle/>
        <a:p>
          <a:endParaRPr lang="en-US"/>
        </a:p>
      </dgm:t>
    </dgm:pt>
    <dgm:pt modelId="{D33AABC6-B38B-4F43-AB64-05FD09BC409B}">
      <dgm:prSet/>
      <dgm:spPr/>
      <dgm:t>
        <a:bodyPr/>
        <a:lstStyle/>
        <a:p>
          <a:r>
            <a:rPr lang="en-US">
              <a:solidFill>
                <a:schemeClr val="tx1"/>
              </a:solidFill>
            </a:rPr>
            <a:t>Affirm</a:t>
          </a:r>
        </a:p>
      </dgm:t>
    </dgm:pt>
    <dgm:pt modelId="{EE61A776-8314-414F-9370-0C4129198BFD}" type="parTrans" cxnId="{4D1FA03A-7601-4A5B-A674-4FE6A5D979C8}">
      <dgm:prSet/>
      <dgm:spPr/>
      <dgm:t>
        <a:bodyPr/>
        <a:lstStyle/>
        <a:p>
          <a:endParaRPr lang="en-US"/>
        </a:p>
      </dgm:t>
    </dgm:pt>
    <dgm:pt modelId="{FBFA780A-5DCE-4EBF-97BC-C6D768C140A5}" type="sibTrans" cxnId="{4D1FA03A-7601-4A5B-A674-4FE6A5D979C8}">
      <dgm:prSet/>
      <dgm:spPr/>
      <dgm:t>
        <a:bodyPr/>
        <a:lstStyle/>
        <a:p>
          <a:endParaRPr lang="en-US"/>
        </a:p>
      </dgm:t>
    </dgm:pt>
    <dgm:pt modelId="{8C02796C-EF75-413A-9A5C-D3E300BD9A43}">
      <dgm:prSet/>
      <dgm:spPr/>
      <dgm:t>
        <a:bodyPr/>
        <a:lstStyle/>
        <a:p>
          <a:r>
            <a:rPr lang="en-US"/>
            <a:t>Let them know you’re listening, you understand, and their feelings are valid.  Your new colleagues may be scared to speak up or upset by what they’ve heard. </a:t>
          </a:r>
        </a:p>
      </dgm:t>
    </dgm:pt>
    <dgm:pt modelId="{B8B5F1DA-B16F-4ED8-97CD-4FA418EEE12E}" type="parTrans" cxnId="{7477A170-4643-40C2-A85A-C920776FA765}">
      <dgm:prSet/>
      <dgm:spPr/>
      <dgm:t>
        <a:bodyPr/>
        <a:lstStyle/>
        <a:p>
          <a:endParaRPr lang="en-US"/>
        </a:p>
      </dgm:t>
    </dgm:pt>
    <dgm:pt modelId="{28B3E233-5942-4ED3-806D-113DE47DB213}" type="sibTrans" cxnId="{7477A170-4643-40C2-A85A-C920776FA765}">
      <dgm:prSet/>
      <dgm:spPr/>
      <dgm:t>
        <a:bodyPr/>
        <a:lstStyle/>
        <a:p>
          <a:endParaRPr lang="en-US"/>
        </a:p>
      </dgm:t>
    </dgm:pt>
    <dgm:pt modelId="{16897068-FF3E-4005-86E9-FD3102DD6450}">
      <dgm:prSet/>
      <dgm:spPr/>
      <dgm:t>
        <a:bodyPr/>
        <a:lstStyle/>
        <a:p>
          <a:r>
            <a:rPr lang="en-US">
              <a:solidFill>
                <a:schemeClr val="tx1"/>
              </a:solidFill>
            </a:rPr>
            <a:t>Answer</a:t>
          </a:r>
        </a:p>
      </dgm:t>
    </dgm:pt>
    <dgm:pt modelId="{62B37560-293B-4707-B251-300B713292E3}" type="parTrans" cxnId="{C19FA7A5-8D8E-4E53-9F2B-A92A6D5EAF24}">
      <dgm:prSet/>
      <dgm:spPr/>
      <dgm:t>
        <a:bodyPr/>
        <a:lstStyle/>
        <a:p>
          <a:endParaRPr lang="en-US"/>
        </a:p>
      </dgm:t>
    </dgm:pt>
    <dgm:pt modelId="{B6E47E6E-20AC-471C-A488-0EF21C9A5F8E}" type="sibTrans" cxnId="{C19FA7A5-8D8E-4E53-9F2B-A92A6D5EAF24}">
      <dgm:prSet/>
      <dgm:spPr/>
      <dgm:t>
        <a:bodyPr/>
        <a:lstStyle/>
        <a:p>
          <a:endParaRPr lang="en-US"/>
        </a:p>
      </dgm:t>
    </dgm:pt>
    <dgm:pt modelId="{DC71042C-DFED-4156-A086-B5F23CEEAB7F}">
      <dgm:prSet/>
      <dgm:spPr/>
      <dgm:t>
        <a:bodyPr/>
        <a:lstStyle/>
        <a:p>
          <a:r>
            <a:rPr lang="en-US"/>
            <a:t>Give a truthful, concise answer to the question.  Do not be evasive or your entire message will be lost. </a:t>
          </a:r>
        </a:p>
      </dgm:t>
    </dgm:pt>
    <dgm:pt modelId="{66E54263-4ED8-43FE-98F8-236D883A6FFA}" type="parTrans" cxnId="{E4F16B0B-3DC2-40DA-80E9-CB5F0FA80945}">
      <dgm:prSet/>
      <dgm:spPr/>
      <dgm:t>
        <a:bodyPr/>
        <a:lstStyle/>
        <a:p>
          <a:endParaRPr lang="en-US"/>
        </a:p>
      </dgm:t>
    </dgm:pt>
    <dgm:pt modelId="{071B874A-0385-4826-A13D-5D3DE51E6A63}" type="sibTrans" cxnId="{E4F16B0B-3DC2-40DA-80E9-CB5F0FA80945}">
      <dgm:prSet/>
      <dgm:spPr/>
      <dgm:t>
        <a:bodyPr/>
        <a:lstStyle/>
        <a:p>
          <a:endParaRPr lang="en-US"/>
        </a:p>
      </dgm:t>
    </dgm:pt>
    <dgm:pt modelId="{9B607A67-C436-47ED-AA68-AE78095156C5}">
      <dgm:prSet/>
      <dgm:spPr/>
      <dgm:t>
        <a:bodyPr/>
        <a:lstStyle/>
        <a:p>
          <a:r>
            <a:rPr lang="en-US">
              <a:solidFill>
                <a:schemeClr val="tx1"/>
              </a:solidFill>
            </a:rPr>
            <a:t>Redirect</a:t>
          </a:r>
        </a:p>
      </dgm:t>
    </dgm:pt>
    <dgm:pt modelId="{7D312004-B1D1-47C9-A0AF-4A29FA22BFB9}" type="parTrans" cxnId="{594CE22A-38CF-4CB7-9BAE-34F2B373C70C}">
      <dgm:prSet/>
      <dgm:spPr/>
      <dgm:t>
        <a:bodyPr/>
        <a:lstStyle/>
        <a:p>
          <a:endParaRPr lang="en-US"/>
        </a:p>
      </dgm:t>
    </dgm:pt>
    <dgm:pt modelId="{E47B9A89-E6F4-4020-94BD-1E478D654A00}" type="sibTrans" cxnId="{594CE22A-38CF-4CB7-9BAE-34F2B373C70C}">
      <dgm:prSet/>
      <dgm:spPr/>
      <dgm:t>
        <a:bodyPr/>
        <a:lstStyle/>
        <a:p>
          <a:endParaRPr lang="en-US"/>
        </a:p>
      </dgm:t>
    </dgm:pt>
    <dgm:pt modelId="{CA093CD8-ACBF-4D41-B392-08BDF1D377BC}">
      <dgm:prSet/>
      <dgm:spPr/>
      <dgm:t>
        <a:bodyPr/>
        <a:lstStyle/>
        <a:p>
          <a:r>
            <a:rPr lang="en-US"/>
            <a:t>Bring the conversation back to your message. </a:t>
          </a:r>
        </a:p>
      </dgm:t>
    </dgm:pt>
    <dgm:pt modelId="{4BF92509-7D09-425F-83D1-FC2B95687A65}" type="parTrans" cxnId="{47B2A5DD-B511-4782-8916-C75B8AC33EA1}">
      <dgm:prSet/>
      <dgm:spPr/>
      <dgm:t>
        <a:bodyPr/>
        <a:lstStyle/>
        <a:p>
          <a:endParaRPr lang="en-US"/>
        </a:p>
      </dgm:t>
    </dgm:pt>
    <dgm:pt modelId="{BCE3BE5C-B432-45ED-AC52-004EB94CBDDA}" type="sibTrans" cxnId="{47B2A5DD-B511-4782-8916-C75B8AC33EA1}">
      <dgm:prSet/>
      <dgm:spPr/>
      <dgm:t>
        <a:bodyPr/>
        <a:lstStyle/>
        <a:p>
          <a:endParaRPr lang="en-US"/>
        </a:p>
      </dgm:t>
    </dgm:pt>
    <dgm:pt modelId="{448B409E-9FE7-4022-8CE0-35BD698F8072}" type="pres">
      <dgm:prSet presAssocID="{3F272AB7-3FFA-4453-B626-C3DB8001089A}" presName="Name0" presStyleCnt="0">
        <dgm:presLayoutVars>
          <dgm:dir/>
          <dgm:animLvl val="lvl"/>
          <dgm:resizeHandles val="exact"/>
        </dgm:presLayoutVars>
      </dgm:prSet>
      <dgm:spPr/>
    </dgm:pt>
    <dgm:pt modelId="{ABC07335-3840-44EB-953D-224B0D085D7D}" type="pres">
      <dgm:prSet presAssocID="{D33AABC6-B38B-4F43-AB64-05FD09BC409B}" presName="composite" presStyleCnt="0"/>
      <dgm:spPr/>
    </dgm:pt>
    <dgm:pt modelId="{B34B3257-6C44-4B3A-844E-CA7343EA22D4}" type="pres">
      <dgm:prSet presAssocID="{D33AABC6-B38B-4F43-AB64-05FD09BC409B}" presName="parTx" presStyleLbl="alignNode1" presStyleIdx="0" presStyleCnt="3">
        <dgm:presLayoutVars>
          <dgm:chMax val="0"/>
          <dgm:chPref val="0"/>
        </dgm:presLayoutVars>
      </dgm:prSet>
      <dgm:spPr/>
    </dgm:pt>
    <dgm:pt modelId="{EF45423C-2072-41D0-863D-08AE68723F6A}" type="pres">
      <dgm:prSet presAssocID="{D33AABC6-B38B-4F43-AB64-05FD09BC409B}" presName="desTx" presStyleLbl="alignAccFollowNode1" presStyleIdx="0" presStyleCnt="3">
        <dgm:presLayoutVars/>
      </dgm:prSet>
      <dgm:spPr/>
    </dgm:pt>
    <dgm:pt modelId="{540B558A-0C34-44FA-867B-18336648F348}" type="pres">
      <dgm:prSet presAssocID="{FBFA780A-5DCE-4EBF-97BC-C6D768C140A5}" presName="space" presStyleCnt="0"/>
      <dgm:spPr/>
    </dgm:pt>
    <dgm:pt modelId="{462E3C30-EE23-4F82-930F-9A32F0B3C318}" type="pres">
      <dgm:prSet presAssocID="{16897068-FF3E-4005-86E9-FD3102DD6450}" presName="composite" presStyleCnt="0"/>
      <dgm:spPr/>
    </dgm:pt>
    <dgm:pt modelId="{D7AAE639-B315-4ED6-A51C-40CCFBF20249}" type="pres">
      <dgm:prSet presAssocID="{16897068-FF3E-4005-86E9-FD3102DD6450}" presName="parTx" presStyleLbl="alignNode1" presStyleIdx="1" presStyleCnt="3">
        <dgm:presLayoutVars>
          <dgm:chMax val="0"/>
          <dgm:chPref val="0"/>
        </dgm:presLayoutVars>
      </dgm:prSet>
      <dgm:spPr/>
    </dgm:pt>
    <dgm:pt modelId="{AC4C94A0-7156-48E9-A3CA-C7DBE9B91552}" type="pres">
      <dgm:prSet presAssocID="{16897068-FF3E-4005-86E9-FD3102DD6450}" presName="desTx" presStyleLbl="alignAccFollowNode1" presStyleIdx="1" presStyleCnt="3">
        <dgm:presLayoutVars/>
      </dgm:prSet>
      <dgm:spPr/>
    </dgm:pt>
    <dgm:pt modelId="{984A63E3-3438-45D8-BC46-C3F6C02E3E91}" type="pres">
      <dgm:prSet presAssocID="{B6E47E6E-20AC-471C-A488-0EF21C9A5F8E}" presName="space" presStyleCnt="0"/>
      <dgm:spPr/>
    </dgm:pt>
    <dgm:pt modelId="{C40F9977-EA89-4565-80E5-4AAA55838B26}" type="pres">
      <dgm:prSet presAssocID="{9B607A67-C436-47ED-AA68-AE78095156C5}" presName="composite" presStyleCnt="0"/>
      <dgm:spPr/>
    </dgm:pt>
    <dgm:pt modelId="{E6360D90-1E6E-43F6-B1E0-7CD20E25BFA8}" type="pres">
      <dgm:prSet presAssocID="{9B607A67-C436-47ED-AA68-AE78095156C5}" presName="parTx" presStyleLbl="alignNode1" presStyleIdx="2" presStyleCnt="3">
        <dgm:presLayoutVars>
          <dgm:chMax val="0"/>
          <dgm:chPref val="0"/>
        </dgm:presLayoutVars>
      </dgm:prSet>
      <dgm:spPr/>
    </dgm:pt>
    <dgm:pt modelId="{82EBF49F-203E-41EC-9203-969E881E717F}" type="pres">
      <dgm:prSet presAssocID="{9B607A67-C436-47ED-AA68-AE78095156C5}" presName="desTx" presStyleLbl="alignAccFollowNode1" presStyleIdx="2" presStyleCnt="3">
        <dgm:presLayoutVars/>
      </dgm:prSet>
      <dgm:spPr/>
    </dgm:pt>
  </dgm:ptLst>
  <dgm:cxnLst>
    <dgm:cxn modelId="{E4F16B0B-3DC2-40DA-80E9-CB5F0FA80945}" srcId="{16897068-FF3E-4005-86E9-FD3102DD6450}" destId="{DC71042C-DFED-4156-A086-B5F23CEEAB7F}" srcOrd="0" destOrd="0" parTransId="{66E54263-4ED8-43FE-98F8-236D883A6FFA}" sibTransId="{071B874A-0385-4826-A13D-5D3DE51E6A63}"/>
    <dgm:cxn modelId="{594CE22A-38CF-4CB7-9BAE-34F2B373C70C}" srcId="{3F272AB7-3FFA-4453-B626-C3DB8001089A}" destId="{9B607A67-C436-47ED-AA68-AE78095156C5}" srcOrd="2" destOrd="0" parTransId="{7D312004-B1D1-47C9-A0AF-4A29FA22BFB9}" sibTransId="{E47B9A89-E6F4-4020-94BD-1E478D654A00}"/>
    <dgm:cxn modelId="{2D4DFA38-A26D-413D-943B-C34911621FEC}" type="presOf" srcId="{DC71042C-DFED-4156-A086-B5F23CEEAB7F}" destId="{AC4C94A0-7156-48E9-A3CA-C7DBE9B91552}" srcOrd="0" destOrd="0" presId="urn:microsoft.com/office/officeart/2016/7/layout/HorizontalActionList"/>
    <dgm:cxn modelId="{4D1FA03A-7601-4A5B-A674-4FE6A5D979C8}" srcId="{3F272AB7-3FFA-4453-B626-C3DB8001089A}" destId="{D33AABC6-B38B-4F43-AB64-05FD09BC409B}" srcOrd="0" destOrd="0" parTransId="{EE61A776-8314-414F-9370-0C4129198BFD}" sibTransId="{FBFA780A-5DCE-4EBF-97BC-C6D768C140A5}"/>
    <dgm:cxn modelId="{BD38E23A-092E-4590-BE4E-4254E0857B6F}" type="presOf" srcId="{9B607A67-C436-47ED-AA68-AE78095156C5}" destId="{E6360D90-1E6E-43F6-B1E0-7CD20E25BFA8}" srcOrd="0" destOrd="0" presId="urn:microsoft.com/office/officeart/2016/7/layout/HorizontalActionList"/>
    <dgm:cxn modelId="{04F0D567-DEEB-4C61-BD3E-312322CB0D47}" type="presOf" srcId="{8C02796C-EF75-413A-9A5C-D3E300BD9A43}" destId="{EF45423C-2072-41D0-863D-08AE68723F6A}" srcOrd="0" destOrd="0" presId="urn:microsoft.com/office/officeart/2016/7/layout/HorizontalActionList"/>
    <dgm:cxn modelId="{7477A170-4643-40C2-A85A-C920776FA765}" srcId="{D33AABC6-B38B-4F43-AB64-05FD09BC409B}" destId="{8C02796C-EF75-413A-9A5C-D3E300BD9A43}" srcOrd="0" destOrd="0" parTransId="{B8B5F1DA-B16F-4ED8-97CD-4FA418EEE12E}" sibTransId="{28B3E233-5942-4ED3-806D-113DE47DB213}"/>
    <dgm:cxn modelId="{F64EC892-0C15-4A2F-B8CC-861E7D3C5F87}" type="presOf" srcId="{D33AABC6-B38B-4F43-AB64-05FD09BC409B}" destId="{B34B3257-6C44-4B3A-844E-CA7343EA22D4}" srcOrd="0" destOrd="0" presId="urn:microsoft.com/office/officeart/2016/7/layout/HorizontalActionList"/>
    <dgm:cxn modelId="{C5C8EF93-6DBC-4891-9C24-566EFEA419EB}" type="presOf" srcId="{16897068-FF3E-4005-86E9-FD3102DD6450}" destId="{D7AAE639-B315-4ED6-A51C-40CCFBF20249}" srcOrd="0" destOrd="0" presId="urn:microsoft.com/office/officeart/2016/7/layout/HorizontalActionList"/>
    <dgm:cxn modelId="{C19FA7A5-8D8E-4E53-9F2B-A92A6D5EAF24}" srcId="{3F272AB7-3FFA-4453-B626-C3DB8001089A}" destId="{16897068-FF3E-4005-86E9-FD3102DD6450}" srcOrd="1" destOrd="0" parTransId="{62B37560-293B-4707-B251-300B713292E3}" sibTransId="{B6E47E6E-20AC-471C-A488-0EF21C9A5F8E}"/>
    <dgm:cxn modelId="{F17211AA-4C33-436A-8F68-F25C09A76ED5}" type="presOf" srcId="{CA093CD8-ACBF-4D41-B392-08BDF1D377BC}" destId="{82EBF49F-203E-41EC-9203-969E881E717F}" srcOrd="0" destOrd="0" presId="urn:microsoft.com/office/officeart/2016/7/layout/HorizontalActionList"/>
    <dgm:cxn modelId="{47B2A5DD-B511-4782-8916-C75B8AC33EA1}" srcId="{9B607A67-C436-47ED-AA68-AE78095156C5}" destId="{CA093CD8-ACBF-4D41-B392-08BDF1D377BC}" srcOrd="0" destOrd="0" parTransId="{4BF92509-7D09-425F-83D1-FC2B95687A65}" sibTransId="{BCE3BE5C-B432-45ED-AC52-004EB94CBDDA}"/>
    <dgm:cxn modelId="{910E34DE-E89E-4580-86DE-3CCB2CF01725}" type="presOf" srcId="{3F272AB7-3FFA-4453-B626-C3DB8001089A}" destId="{448B409E-9FE7-4022-8CE0-35BD698F8072}" srcOrd="0" destOrd="0" presId="urn:microsoft.com/office/officeart/2016/7/layout/HorizontalActionList"/>
    <dgm:cxn modelId="{28BE018C-0E92-4202-8636-5B8417B4B675}" type="presParOf" srcId="{448B409E-9FE7-4022-8CE0-35BD698F8072}" destId="{ABC07335-3840-44EB-953D-224B0D085D7D}" srcOrd="0" destOrd="0" presId="urn:microsoft.com/office/officeart/2016/7/layout/HorizontalActionList"/>
    <dgm:cxn modelId="{AB6171B6-4522-4631-8387-A01A4DCA99F1}" type="presParOf" srcId="{ABC07335-3840-44EB-953D-224B0D085D7D}" destId="{B34B3257-6C44-4B3A-844E-CA7343EA22D4}" srcOrd="0" destOrd="0" presId="urn:microsoft.com/office/officeart/2016/7/layout/HorizontalActionList"/>
    <dgm:cxn modelId="{CA293CEF-12C2-47E8-8089-1A6BE5A0519C}" type="presParOf" srcId="{ABC07335-3840-44EB-953D-224B0D085D7D}" destId="{EF45423C-2072-41D0-863D-08AE68723F6A}" srcOrd="1" destOrd="0" presId="urn:microsoft.com/office/officeart/2016/7/layout/HorizontalActionList"/>
    <dgm:cxn modelId="{6E947B6D-D0BE-4191-B111-8116A4C36CEC}" type="presParOf" srcId="{448B409E-9FE7-4022-8CE0-35BD698F8072}" destId="{540B558A-0C34-44FA-867B-18336648F348}" srcOrd="1" destOrd="0" presId="urn:microsoft.com/office/officeart/2016/7/layout/HorizontalActionList"/>
    <dgm:cxn modelId="{7D4CA00A-A528-4AA4-AD40-F680347ECD2D}" type="presParOf" srcId="{448B409E-9FE7-4022-8CE0-35BD698F8072}" destId="{462E3C30-EE23-4F82-930F-9A32F0B3C318}" srcOrd="2" destOrd="0" presId="urn:microsoft.com/office/officeart/2016/7/layout/HorizontalActionList"/>
    <dgm:cxn modelId="{B91909DE-4926-4D84-8536-54E993267E9E}" type="presParOf" srcId="{462E3C30-EE23-4F82-930F-9A32F0B3C318}" destId="{D7AAE639-B315-4ED6-A51C-40CCFBF20249}" srcOrd="0" destOrd="0" presId="urn:microsoft.com/office/officeart/2016/7/layout/HorizontalActionList"/>
    <dgm:cxn modelId="{976227B2-E719-4246-9228-218628B41184}" type="presParOf" srcId="{462E3C30-EE23-4F82-930F-9A32F0B3C318}" destId="{AC4C94A0-7156-48E9-A3CA-C7DBE9B91552}" srcOrd="1" destOrd="0" presId="urn:microsoft.com/office/officeart/2016/7/layout/HorizontalActionList"/>
    <dgm:cxn modelId="{611CB0EF-4DC1-4D46-93E3-7BA6578EB894}" type="presParOf" srcId="{448B409E-9FE7-4022-8CE0-35BD698F8072}" destId="{984A63E3-3438-45D8-BC46-C3F6C02E3E91}" srcOrd="3" destOrd="0" presId="urn:microsoft.com/office/officeart/2016/7/layout/HorizontalActionList"/>
    <dgm:cxn modelId="{50FDB049-6168-4D2D-BF59-D032A8C8EEEF}" type="presParOf" srcId="{448B409E-9FE7-4022-8CE0-35BD698F8072}" destId="{C40F9977-EA89-4565-80E5-4AAA55838B26}" srcOrd="4" destOrd="0" presId="urn:microsoft.com/office/officeart/2016/7/layout/HorizontalActionList"/>
    <dgm:cxn modelId="{B09B0D34-B08A-4247-BA78-98332C3840C2}" type="presParOf" srcId="{C40F9977-EA89-4565-80E5-4AAA55838B26}" destId="{E6360D90-1E6E-43F6-B1E0-7CD20E25BFA8}" srcOrd="0" destOrd="0" presId="urn:microsoft.com/office/officeart/2016/7/layout/HorizontalActionList"/>
    <dgm:cxn modelId="{23B9127C-1FDC-46C1-A2CA-A7D54DA28256}" type="presParOf" srcId="{C40F9977-EA89-4565-80E5-4AAA55838B26}" destId="{82EBF49F-203E-41EC-9203-969E881E717F}" srcOrd="1" destOrd="0" presId="urn:microsoft.com/office/officeart/2016/7/layout/Horizontal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9FF484-9498-479C-9CA9-BD74D7A48535}">
      <dsp:nvSpPr>
        <dsp:cNvPr id="0" name=""/>
        <dsp:cNvSpPr/>
      </dsp:nvSpPr>
      <dsp:spPr>
        <a:xfrm>
          <a:off x="1137780" y="812850"/>
          <a:ext cx="932524" cy="93252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20536AA-E14A-432E-A1C3-8E2D5DD960C5}">
      <dsp:nvSpPr>
        <dsp:cNvPr id="0" name=""/>
        <dsp:cNvSpPr/>
      </dsp:nvSpPr>
      <dsp:spPr>
        <a:xfrm>
          <a:off x="567904" y="2037182"/>
          <a:ext cx="207227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pPr>
          <a:r>
            <a:rPr lang="en-US" sz="3600" kern="1200">
              <a:latin typeface="Tenorite"/>
            </a:rPr>
            <a:t>Listen</a:t>
          </a:r>
          <a:r>
            <a:rPr lang="en-US" sz="3600" kern="1200"/>
            <a:t> </a:t>
          </a:r>
        </a:p>
      </dsp:txBody>
      <dsp:txXfrm>
        <a:off x="567904" y="2037182"/>
        <a:ext cx="2072276" cy="720000"/>
      </dsp:txXfrm>
    </dsp:sp>
    <dsp:sp modelId="{FC2EB81D-A3DE-4030-9DE4-2E753F0B62D6}">
      <dsp:nvSpPr>
        <dsp:cNvPr id="0" name=""/>
        <dsp:cNvSpPr/>
      </dsp:nvSpPr>
      <dsp:spPr>
        <a:xfrm>
          <a:off x="3572705" y="812850"/>
          <a:ext cx="932524" cy="93252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A7470F1-3705-45C2-8D74-B194EA9650D9}">
      <dsp:nvSpPr>
        <dsp:cNvPr id="0" name=""/>
        <dsp:cNvSpPr/>
      </dsp:nvSpPr>
      <dsp:spPr>
        <a:xfrm>
          <a:off x="3002829" y="2037182"/>
          <a:ext cx="207227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pPr>
          <a:r>
            <a:rPr lang="en-US" sz="3600" kern="1200">
              <a:latin typeface="Tenorite"/>
            </a:rPr>
            <a:t>Agitate</a:t>
          </a:r>
          <a:endParaRPr lang="en-US" sz="3600" kern="1200"/>
        </a:p>
      </dsp:txBody>
      <dsp:txXfrm>
        <a:off x="3002829" y="2037182"/>
        <a:ext cx="2072276" cy="720000"/>
      </dsp:txXfrm>
    </dsp:sp>
    <dsp:sp modelId="{C28655F4-E5A0-4282-A866-3E63EE535CC2}">
      <dsp:nvSpPr>
        <dsp:cNvPr id="0" name=""/>
        <dsp:cNvSpPr/>
      </dsp:nvSpPr>
      <dsp:spPr>
        <a:xfrm>
          <a:off x="6007631" y="812850"/>
          <a:ext cx="932524" cy="93252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D1E5652-88A4-4820-A90C-486B896C5196}">
      <dsp:nvSpPr>
        <dsp:cNvPr id="0" name=""/>
        <dsp:cNvSpPr/>
      </dsp:nvSpPr>
      <dsp:spPr>
        <a:xfrm>
          <a:off x="5437755" y="2037182"/>
          <a:ext cx="207227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pPr>
          <a:r>
            <a:rPr lang="en-US" sz="3600" kern="1200">
              <a:latin typeface="Tenorite"/>
            </a:rPr>
            <a:t>Vision</a:t>
          </a:r>
          <a:endParaRPr lang="en-US" sz="3600" kern="1200"/>
        </a:p>
      </dsp:txBody>
      <dsp:txXfrm>
        <a:off x="5437755" y="2037182"/>
        <a:ext cx="2072276" cy="720000"/>
      </dsp:txXfrm>
    </dsp:sp>
    <dsp:sp modelId="{76CBB5CF-1298-4CA3-A995-FA707E6530EB}">
      <dsp:nvSpPr>
        <dsp:cNvPr id="0" name=""/>
        <dsp:cNvSpPr/>
      </dsp:nvSpPr>
      <dsp:spPr>
        <a:xfrm>
          <a:off x="8442556" y="812850"/>
          <a:ext cx="932524" cy="93252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0EABB14-10D7-45DF-8939-2AA49B947EE5}">
      <dsp:nvSpPr>
        <dsp:cNvPr id="0" name=""/>
        <dsp:cNvSpPr/>
      </dsp:nvSpPr>
      <dsp:spPr>
        <a:xfrm>
          <a:off x="7872680" y="2037182"/>
          <a:ext cx="207227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pPr>
          <a:r>
            <a:rPr lang="en-US" sz="3600" kern="1200">
              <a:latin typeface="Tenorite"/>
            </a:rPr>
            <a:t>Ask</a:t>
          </a:r>
          <a:endParaRPr lang="en-US" sz="3600" kern="1200"/>
        </a:p>
      </dsp:txBody>
      <dsp:txXfrm>
        <a:off x="7872680" y="2037182"/>
        <a:ext cx="2072276"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4B3257-6C44-4B3A-844E-CA7343EA22D4}">
      <dsp:nvSpPr>
        <dsp:cNvPr id="0" name=""/>
        <dsp:cNvSpPr/>
      </dsp:nvSpPr>
      <dsp:spPr>
        <a:xfrm>
          <a:off x="5866" y="214016"/>
          <a:ext cx="3539652" cy="106189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79711" tIns="279711" rIns="279711" bIns="279711" numCol="1" spcCol="1270" anchor="ctr" anchorCtr="0">
          <a:noAutofit/>
        </a:bodyPr>
        <a:lstStyle/>
        <a:p>
          <a:pPr marL="0" lvl="0" indent="0" algn="ctr" defTabSz="1466850">
            <a:lnSpc>
              <a:spcPct val="90000"/>
            </a:lnSpc>
            <a:spcBef>
              <a:spcPct val="0"/>
            </a:spcBef>
            <a:spcAft>
              <a:spcPct val="35000"/>
            </a:spcAft>
            <a:buNone/>
          </a:pPr>
          <a:r>
            <a:rPr lang="en-US" sz="3300" kern="1200">
              <a:solidFill>
                <a:schemeClr val="tx1"/>
              </a:solidFill>
            </a:rPr>
            <a:t>Affirm</a:t>
          </a:r>
        </a:p>
      </dsp:txBody>
      <dsp:txXfrm>
        <a:off x="5866" y="214016"/>
        <a:ext cx="3539652" cy="1061895"/>
      </dsp:txXfrm>
    </dsp:sp>
    <dsp:sp modelId="{EF45423C-2072-41D0-863D-08AE68723F6A}">
      <dsp:nvSpPr>
        <dsp:cNvPr id="0" name=""/>
        <dsp:cNvSpPr/>
      </dsp:nvSpPr>
      <dsp:spPr>
        <a:xfrm>
          <a:off x="5866" y="1275912"/>
          <a:ext cx="3539652" cy="347871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9639" tIns="349639" rIns="349639" bIns="349639" numCol="1" spcCol="1270" anchor="t" anchorCtr="0">
          <a:noAutofit/>
        </a:bodyPr>
        <a:lstStyle/>
        <a:p>
          <a:pPr marL="0" lvl="0" indent="0" algn="l" defTabSz="1022350">
            <a:lnSpc>
              <a:spcPct val="90000"/>
            </a:lnSpc>
            <a:spcBef>
              <a:spcPct val="0"/>
            </a:spcBef>
            <a:spcAft>
              <a:spcPct val="35000"/>
            </a:spcAft>
            <a:buNone/>
          </a:pPr>
          <a:r>
            <a:rPr lang="en-US" sz="2300" kern="1200"/>
            <a:t>Let them know you’re listening, you understand, and their feelings are valid.  Your new colleagues may be scared to speak up or upset by what they’ve heard. </a:t>
          </a:r>
        </a:p>
      </dsp:txBody>
      <dsp:txXfrm>
        <a:off x="5866" y="1275912"/>
        <a:ext cx="3539652" cy="3478716"/>
      </dsp:txXfrm>
    </dsp:sp>
    <dsp:sp modelId="{D7AAE639-B315-4ED6-A51C-40CCFBF20249}">
      <dsp:nvSpPr>
        <dsp:cNvPr id="0" name=""/>
        <dsp:cNvSpPr/>
      </dsp:nvSpPr>
      <dsp:spPr>
        <a:xfrm>
          <a:off x="3653412" y="214016"/>
          <a:ext cx="3539652" cy="106189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79711" tIns="279711" rIns="279711" bIns="279711" numCol="1" spcCol="1270" anchor="ctr" anchorCtr="0">
          <a:noAutofit/>
        </a:bodyPr>
        <a:lstStyle/>
        <a:p>
          <a:pPr marL="0" lvl="0" indent="0" algn="ctr" defTabSz="1466850">
            <a:lnSpc>
              <a:spcPct val="90000"/>
            </a:lnSpc>
            <a:spcBef>
              <a:spcPct val="0"/>
            </a:spcBef>
            <a:spcAft>
              <a:spcPct val="35000"/>
            </a:spcAft>
            <a:buNone/>
          </a:pPr>
          <a:r>
            <a:rPr lang="en-US" sz="3300" kern="1200">
              <a:solidFill>
                <a:schemeClr val="tx1"/>
              </a:solidFill>
            </a:rPr>
            <a:t>Answer</a:t>
          </a:r>
        </a:p>
      </dsp:txBody>
      <dsp:txXfrm>
        <a:off x="3653412" y="214016"/>
        <a:ext cx="3539652" cy="1061895"/>
      </dsp:txXfrm>
    </dsp:sp>
    <dsp:sp modelId="{AC4C94A0-7156-48E9-A3CA-C7DBE9B91552}">
      <dsp:nvSpPr>
        <dsp:cNvPr id="0" name=""/>
        <dsp:cNvSpPr/>
      </dsp:nvSpPr>
      <dsp:spPr>
        <a:xfrm>
          <a:off x="3653412" y="1275912"/>
          <a:ext cx="3539652" cy="347871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9639" tIns="349639" rIns="349639" bIns="349639" numCol="1" spcCol="1270" anchor="t" anchorCtr="0">
          <a:noAutofit/>
        </a:bodyPr>
        <a:lstStyle/>
        <a:p>
          <a:pPr marL="0" lvl="0" indent="0" algn="l" defTabSz="1022350">
            <a:lnSpc>
              <a:spcPct val="90000"/>
            </a:lnSpc>
            <a:spcBef>
              <a:spcPct val="0"/>
            </a:spcBef>
            <a:spcAft>
              <a:spcPct val="35000"/>
            </a:spcAft>
            <a:buNone/>
          </a:pPr>
          <a:r>
            <a:rPr lang="en-US" sz="2300" kern="1200"/>
            <a:t>Give a truthful, concise answer to the question.  Do not be evasive or your entire message will be lost. </a:t>
          </a:r>
        </a:p>
      </dsp:txBody>
      <dsp:txXfrm>
        <a:off x="3653412" y="1275912"/>
        <a:ext cx="3539652" cy="3478716"/>
      </dsp:txXfrm>
    </dsp:sp>
    <dsp:sp modelId="{E6360D90-1E6E-43F6-B1E0-7CD20E25BFA8}">
      <dsp:nvSpPr>
        <dsp:cNvPr id="0" name=""/>
        <dsp:cNvSpPr/>
      </dsp:nvSpPr>
      <dsp:spPr>
        <a:xfrm>
          <a:off x="7300959" y="214016"/>
          <a:ext cx="3539652" cy="106189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79711" tIns="279711" rIns="279711" bIns="279711" numCol="1" spcCol="1270" anchor="ctr" anchorCtr="0">
          <a:noAutofit/>
        </a:bodyPr>
        <a:lstStyle/>
        <a:p>
          <a:pPr marL="0" lvl="0" indent="0" algn="ctr" defTabSz="1466850">
            <a:lnSpc>
              <a:spcPct val="90000"/>
            </a:lnSpc>
            <a:spcBef>
              <a:spcPct val="0"/>
            </a:spcBef>
            <a:spcAft>
              <a:spcPct val="35000"/>
            </a:spcAft>
            <a:buNone/>
          </a:pPr>
          <a:r>
            <a:rPr lang="en-US" sz="3300" kern="1200">
              <a:solidFill>
                <a:schemeClr val="tx1"/>
              </a:solidFill>
            </a:rPr>
            <a:t>Redirect</a:t>
          </a:r>
        </a:p>
      </dsp:txBody>
      <dsp:txXfrm>
        <a:off x="7300959" y="214016"/>
        <a:ext cx="3539652" cy="1061895"/>
      </dsp:txXfrm>
    </dsp:sp>
    <dsp:sp modelId="{82EBF49F-203E-41EC-9203-969E881E717F}">
      <dsp:nvSpPr>
        <dsp:cNvPr id="0" name=""/>
        <dsp:cNvSpPr/>
      </dsp:nvSpPr>
      <dsp:spPr>
        <a:xfrm>
          <a:off x="7300959" y="1275912"/>
          <a:ext cx="3539652" cy="347871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9639" tIns="349639" rIns="349639" bIns="349639" numCol="1" spcCol="1270" anchor="t" anchorCtr="0">
          <a:noAutofit/>
        </a:bodyPr>
        <a:lstStyle/>
        <a:p>
          <a:pPr marL="0" lvl="0" indent="0" algn="l" defTabSz="1022350">
            <a:lnSpc>
              <a:spcPct val="90000"/>
            </a:lnSpc>
            <a:spcBef>
              <a:spcPct val="0"/>
            </a:spcBef>
            <a:spcAft>
              <a:spcPct val="35000"/>
            </a:spcAft>
            <a:buNone/>
          </a:pPr>
          <a:r>
            <a:rPr lang="en-US" sz="2300" kern="1200"/>
            <a:t>Bring the conversation back to your message. </a:t>
          </a:r>
        </a:p>
      </dsp:txBody>
      <dsp:txXfrm>
        <a:off x="7300959" y="1275912"/>
        <a:ext cx="3539652" cy="3478716"/>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6/22/2025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6-12T16:25:41.703"/>
    </inkml:context>
    <inkml:brush xml:id="br0">
      <inkml:brushProperty name="width" value="0.1" units="cm"/>
      <inkml:brushProperty name="height" value="0.1" units="cm"/>
      <inkml:brushProperty name="color" value="#E71224"/>
    </inkml:brush>
  </inkml:definitions>
  <inkml:trace contextRef="#ctx0" brushRef="#br0">18397 3104 16383 0 0,'0'0'0'0'0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6-12T16:25:41.704"/>
    </inkml:context>
    <inkml:brush xml:id="br0">
      <inkml:brushProperty name="width" value="0.1" units="cm"/>
      <inkml:brushProperty name="height" value="0.1" units="cm"/>
      <inkml:brushProperty name="color" value="#E71224"/>
    </inkml:brush>
  </inkml:definitions>
  <inkml:trace contextRef="#ctx0" brushRef="#br0">13688 4450 16383 0 0,'3'0'0'0'0,"5"0"0"0"0,8 0 0 0 0,11 0 0 0 0,12 0 0 0 0,13 0 0 0 0,8 0 0 0 0,3 0 0 0 0,3 0 0 0 0,6 0 0 0 0,2 0 0 0 0,-2 0 0 0 0,5 0 0 0 0,5 0 0 0 0,14 0 0 0 0,18 0 0 0 0,17 0 0 0 0,14-3 0 0 0,-1-5 0 0 0,-11-1 0 0 0,-11 1 0 0 0,-19 2 0 0 0,-20 2 0 0 0,-18 2 0 0 0,-12 1 0 0 0,-13 0 0 0 0,-9 1 0 0 0,-3 1 0 0 0,-3-1 0 0 0,2 0 0 0 0,2 1 0 0 0,0-1 0 0 0,-1 0 0 0 0,1 0 0 0 0,-1 0 0 0 0,2 0 0 0 0,3 0 0 0 0,-1 0 0 0 0,-3 0 0 0 0,1 0 0 0 0,-1 3 0 0 0,1 2 0 0 0,-1-1 0 0 0,-2 0 0 0 0,-2-2 0 0 0,-2 0 0 0 0,-1-1 0 0 0,-1-1 0 0 0,-1 0 0 0 0,0 0 0 0 0,3 0 0 0 0,1 0 0 0 0,4-1 0 0 0,0 1 0 0 0,-1 4 0 0 0,2 0 0 0 0,-1 1 0 0 0,-5 2 0 0 0,-3 0 0 0 0,-1-1 0 0 0,-1-2 0 0 0,0-1 0 0 0,1-2 0 0 0,0 0 0 0 0,0-1 0 0 0,1 0 0 0 0,0 0 0 0 0,1-1 0 0 0,-1 1 0 0 0,-3 3 0 0 0,-1 2 0 0 0,0-1 0 0 0,0 0 0 0 0,2-2 0 0 0,1 0 0 0 0,-3 2 0 0 0,-1 1 0 0 0,5-1 0 0 0,1 0 0 0 0,1-2 0 0 0,1-1 0 0 0,-1 0 0 0 0,-1-1 0 0 0,0 0 0 0 0,0 0 0 0 0,0 0 0 0 0,-1-1 0 0 0,4 1 0 0 0,4 0 0 0 0,1 0 0 0 0,-1 0 0 0 0,-2 0 0 0 0,-2 4 0 0 0,-1 0 0 0 0,-2 1 0 0 0,0-2 0 0 0,-4 3 0 0 0,-2 0 0 0 0,0-1 0 0 0,2-1 0 0 0,0-1 0 0 0,2-2 0 0 0,0 0 0 0 0,1-1 0 0 0,0 0 0 0 0,1-1 0 0 0,-4 5 0 0 0,-5 0 0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6/22/2025</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1140334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7501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extLst>
      <p:ext uri="{BB962C8B-B14F-4D97-AF65-F5344CB8AC3E}">
        <p14:creationId xmlns:p14="http://schemas.microsoft.com/office/powerpoint/2010/main" val="599576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Give folks a hand out of the six parts and have them mark each piece as facilitators model a 1:1</a:t>
            </a:r>
          </a:p>
        </p:txBody>
      </p:sp>
      <p:sp>
        <p:nvSpPr>
          <p:cNvPr id="4" name="Slide Number Placeholder 3"/>
          <p:cNvSpPr>
            <a:spLocks noGrp="1"/>
          </p:cNvSpPr>
          <p:nvPr>
            <p:ph type="sldNum" sz="quarter" idx="5"/>
          </p:nvPr>
        </p:nvSpPr>
        <p:spPr/>
        <p:txBody>
          <a:bodyPr/>
          <a:lstStyle/>
          <a:p>
            <a:fld id="{22289C57-55D7-40A4-A101-E74FAC7A092B}" type="slidenum">
              <a:rPr lang="en-US" smtClean="0"/>
              <a:t>29</a:t>
            </a:fld>
            <a:endParaRPr lang="en-US"/>
          </a:p>
        </p:txBody>
      </p:sp>
    </p:spTree>
    <p:extLst>
      <p:ext uri="{BB962C8B-B14F-4D97-AF65-F5344CB8AC3E}">
        <p14:creationId xmlns:p14="http://schemas.microsoft.com/office/powerpoint/2010/main" val="2038029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289C57-55D7-40A4-A101-E74FAC7A092B}" type="slidenum">
              <a:rPr lang="en-US" smtClean="0"/>
              <a:t>30</a:t>
            </a:fld>
            <a:endParaRPr lang="en-US"/>
          </a:p>
        </p:txBody>
      </p:sp>
    </p:spTree>
    <p:extLst>
      <p:ext uri="{BB962C8B-B14F-4D97-AF65-F5344CB8AC3E}">
        <p14:creationId xmlns:p14="http://schemas.microsoft.com/office/powerpoint/2010/main" val="35919788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6/22/2025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6/22/2025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6/22/2025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6/22/2025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6/22/2025</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6/22/2025</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6/22/2025</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6/22/2025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6/22/2025</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6/22/2025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6/22/2025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415492" y="593367"/>
            <a:ext cx="11357841"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5" name="Google Shape;25;p5"/>
          <p:cNvSpPr txBox="1">
            <a:spLocks noGrp="1"/>
          </p:cNvSpPr>
          <p:nvPr>
            <p:ph type="body" idx="1"/>
          </p:nvPr>
        </p:nvSpPr>
        <p:spPr>
          <a:xfrm>
            <a:off x="415492" y="1536633"/>
            <a:ext cx="11357841" cy="4555200"/>
          </a:xfrm>
          <a:prstGeom prst="rect">
            <a:avLst/>
          </a:prstGeom>
        </p:spPr>
        <p:txBody>
          <a:bodyPr spcFirstLastPara="1" wrap="square" lIns="91425" tIns="91425" rIns="91425" bIns="91425" anchor="t" anchorCtr="0">
            <a:noAutofit/>
          </a:bodyPr>
          <a:lstStyle>
            <a:lvl1pPr marL="609402" lvl="0" indent="-457052">
              <a:spcBef>
                <a:spcPts val="0"/>
              </a:spcBef>
              <a:spcAft>
                <a:spcPts val="0"/>
              </a:spcAft>
              <a:buSzPts val="1800"/>
              <a:buChar char="●"/>
              <a:defRPr/>
            </a:lvl1pPr>
            <a:lvl2pPr marL="1218804" lvl="1" indent="-423196">
              <a:spcBef>
                <a:spcPts val="2132"/>
              </a:spcBef>
              <a:spcAft>
                <a:spcPts val="0"/>
              </a:spcAft>
              <a:buSzPts val="1400"/>
              <a:buChar char="○"/>
              <a:defRPr/>
            </a:lvl2pPr>
            <a:lvl3pPr marL="1828205" lvl="2" indent="-423196">
              <a:spcBef>
                <a:spcPts val="2132"/>
              </a:spcBef>
              <a:spcAft>
                <a:spcPts val="0"/>
              </a:spcAft>
              <a:buSzPts val="1400"/>
              <a:buChar char="■"/>
              <a:defRPr/>
            </a:lvl3pPr>
            <a:lvl4pPr marL="2437607" lvl="3" indent="-423196">
              <a:spcBef>
                <a:spcPts val="2132"/>
              </a:spcBef>
              <a:spcAft>
                <a:spcPts val="0"/>
              </a:spcAft>
              <a:buSzPts val="1400"/>
              <a:buChar char="●"/>
              <a:defRPr/>
            </a:lvl4pPr>
            <a:lvl5pPr marL="3047010" lvl="4" indent="-423196">
              <a:spcBef>
                <a:spcPts val="2132"/>
              </a:spcBef>
              <a:spcAft>
                <a:spcPts val="0"/>
              </a:spcAft>
              <a:buSzPts val="1400"/>
              <a:buChar char="○"/>
              <a:defRPr/>
            </a:lvl5pPr>
            <a:lvl6pPr marL="3656412" lvl="5" indent="-423196">
              <a:spcBef>
                <a:spcPts val="2132"/>
              </a:spcBef>
              <a:spcAft>
                <a:spcPts val="0"/>
              </a:spcAft>
              <a:buSzPts val="1400"/>
              <a:buChar char="■"/>
              <a:defRPr/>
            </a:lvl6pPr>
            <a:lvl7pPr marL="4265813" lvl="6" indent="-423196">
              <a:spcBef>
                <a:spcPts val="2132"/>
              </a:spcBef>
              <a:spcAft>
                <a:spcPts val="0"/>
              </a:spcAft>
              <a:buSzPts val="1400"/>
              <a:buChar char="●"/>
              <a:defRPr/>
            </a:lvl7pPr>
            <a:lvl8pPr marL="4875215" lvl="7" indent="-423196">
              <a:spcBef>
                <a:spcPts val="2132"/>
              </a:spcBef>
              <a:spcAft>
                <a:spcPts val="0"/>
              </a:spcAft>
              <a:buSzPts val="1400"/>
              <a:buChar char="○"/>
              <a:defRPr/>
            </a:lvl8pPr>
            <a:lvl9pPr marL="5484617" lvl="8" indent="-423196">
              <a:spcBef>
                <a:spcPts val="2132"/>
              </a:spcBef>
              <a:spcAft>
                <a:spcPts val="2132"/>
              </a:spcAft>
              <a:buSzPts val="1400"/>
              <a:buChar char="■"/>
              <a:defRPr/>
            </a:lvl9pPr>
          </a:lstStyle>
          <a:p>
            <a:endParaRPr/>
          </a:p>
        </p:txBody>
      </p:sp>
      <p:sp>
        <p:nvSpPr>
          <p:cNvPr id="26" name="Google Shape;26;p5"/>
          <p:cNvSpPr txBox="1">
            <a:spLocks noGrp="1"/>
          </p:cNvSpPr>
          <p:nvPr>
            <p:ph type="sldNum" idx="12"/>
          </p:nvPr>
        </p:nvSpPr>
        <p:spPr>
          <a:xfrm>
            <a:off x="11293669" y="6217623"/>
            <a:ext cx="731409"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pic>
        <p:nvPicPr>
          <p:cNvPr id="27" name="Google Shape;27;p5"/>
          <p:cNvPicPr preferRelativeResize="0"/>
          <p:nvPr/>
        </p:nvPicPr>
        <p:blipFill>
          <a:blip r:embed="rId2">
            <a:alphaModFix/>
          </a:blip>
          <a:stretch>
            <a:fillRect/>
          </a:stretch>
        </p:blipFill>
        <p:spPr>
          <a:xfrm>
            <a:off x="10146453" y="5692033"/>
            <a:ext cx="1745580" cy="847200"/>
          </a:xfrm>
          <a:prstGeom prst="rect">
            <a:avLst/>
          </a:prstGeom>
          <a:noFill/>
          <a:ln>
            <a:noFill/>
          </a:ln>
        </p:spPr>
      </p:pic>
    </p:spTree>
    <p:extLst>
      <p:ext uri="{BB962C8B-B14F-4D97-AF65-F5344CB8AC3E}">
        <p14:creationId xmlns:p14="http://schemas.microsoft.com/office/powerpoint/2010/main" val="34720848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30"/>
        <p:cNvGrpSpPr/>
        <p:nvPr/>
      </p:nvGrpSpPr>
      <p:grpSpPr>
        <a:xfrm>
          <a:off x="0" y="0"/>
          <a:ext cx="0" cy="0"/>
          <a:chOff x="0" y="0"/>
          <a:chExt cx="0" cy="0"/>
        </a:xfrm>
      </p:grpSpPr>
      <p:sp>
        <p:nvSpPr>
          <p:cNvPr id="31" name="Google Shape;31;p6"/>
          <p:cNvSpPr txBox="1">
            <a:spLocks noGrp="1"/>
          </p:cNvSpPr>
          <p:nvPr>
            <p:ph type="title"/>
          </p:nvPr>
        </p:nvSpPr>
        <p:spPr>
          <a:xfrm>
            <a:off x="415492" y="2867800"/>
            <a:ext cx="11357841"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799"/>
            </a:lvl1pPr>
            <a:lvl2pPr lvl="1" algn="ctr">
              <a:spcBef>
                <a:spcPts val="0"/>
              </a:spcBef>
              <a:spcAft>
                <a:spcPts val="0"/>
              </a:spcAft>
              <a:buSzPts val="3600"/>
              <a:buNone/>
              <a:defRPr sz="4799"/>
            </a:lvl2pPr>
            <a:lvl3pPr lvl="2" algn="ctr">
              <a:spcBef>
                <a:spcPts val="0"/>
              </a:spcBef>
              <a:spcAft>
                <a:spcPts val="0"/>
              </a:spcAft>
              <a:buSzPts val="3600"/>
              <a:buNone/>
              <a:defRPr sz="4799"/>
            </a:lvl3pPr>
            <a:lvl4pPr lvl="3" algn="ctr">
              <a:spcBef>
                <a:spcPts val="0"/>
              </a:spcBef>
              <a:spcAft>
                <a:spcPts val="0"/>
              </a:spcAft>
              <a:buSzPts val="3600"/>
              <a:buNone/>
              <a:defRPr sz="4799"/>
            </a:lvl4pPr>
            <a:lvl5pPr lvl="4" algn="ctr">
              <a:spcBef>
                <a:spcPts val="0"/>
              </a:spcBef>
              <a:spcAft>
                <a:spcPts val="0"/>
              </a:spcAft>
              <a:buSzPts val="3600"/>
              <a:buNone/>
              <a:defRPr sz="4799"/>
            </a:lvl5pPr>
            <a:lvl6pPr lvl="5" algn="ctr">
              <a:spcBef>
                <a:spcPts val="0"/>
              </a:spcBef>
              <a:spcAft>
                <a:spcPts val="0"/>
              </a:spcAft>
              <a:buSzPts val="3600"/>
              <a:buNone/>
              <a:defRPr sz="4799"/>
            </a:lvl6pPr>
            <a:lvl7pPr lvl="6" algn="ctr">
              <a:spcBef>
                <a:spcPts val="0"/>
              </a:spcBef>
              <a:spcAft>
                <a:spcPts val="0"/>
              </a:spcAft>
              <a:buSzPts val="3600"/>
              <a:buNone/>
              <a:defRPr sz="4799"/>
            </a:lvl7pPr>
            <a:lvl8pPr lvl="7" algn="ctr">
              <a:spcBef>
                <a:spcPts val="0"/>
              </a:spcBef>
              <a:spcAft>
                <a:spcPts val="0"/>
              </a:spcAft>
              <a:buSzPts val="3600"/>
              <a:buNone/>
              <a:defRPr sz="4799"/>
            </a:lvl8pPr>
            <a:lvl9pPr lvl="8" algn="ctr">
              <a:spcBef>
                <a:spcPts val="0"/>
              </a:spcBef>
              <a:spcAft>
                <a:spcPts val="0"/>
              </a:spcAft>
              <a:buSzPts val="3600"/>
              <a:buNone/>
              <a:defRPr sz="4799"/>
            </a:lvl9pPr>
          </a:lstStyle>
          <a:p>
            <a:endParaRPr/>
          </a:p>
        </p:txBody>
      </p:sp>
      <p:sp>
        <p:nvSpPr>
          <p:cNvPr id="32" name="Google Shape;32;p6"/>
          <p:cNvSpPr txBox="1">
            <a:spLocks noGrp="1"/>
          </p:cNvSpPr>
          <p:nvPr>
            <p:ph type="sldNum" idx="12"/>
          </p:nvPr>
        </p:nvSpPr>
        <p:spPr>
          <a:xfrm>
            <a:off x="11293669" y="6217623"/>
            <a:ext cx="731409"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328559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able 2">
    <p:bg>
      <p:bgRef idx="1001">
        <a:schemeClr val="bg1"/>
      </p:bgRef>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44E9C70-0200-3C21-7766-CB9EA5FBFA88}"/>
              </a:ext>
              <a:ext uri="{C183D7F6-B498-43B3-948B-1728B52AA6E4}">
                <adec:decorative xmlns:adec="http://schemas.microsoft.com/office/drawing/2017/decorative" val="1"/>
              </a:ext>
            </a:extLst>
          </p:cNvPr>
          <p:cNvGrpSpPr/>
          <p:nvPr userDrawn="1"/>
        </p:nvGrpSpPr>
        <p:grpSpPr>
          <a:xfrm>
            <a:off x="0" y="0"/>
            <a:ext cx="2590125" cy="1027906"/>
            <a:chOff x="0" y="0"/>
            <a:chExt cx="2590800" cy="1027906"/>
          </a:xfrm>
        </p:grpSpPr>
        <p:cxnSp>
          <p:nvCxnSpPr>
            <p:cNvPr id="11" name="Straight Connector 10">
              <a:extLst>
                <a:ext uri="{FF2B5EF4-FFF2-40B4-BE49-F238E27FC236}">
                  <a16:creationId xmlns:a16="http://schemas.microsoft.com/office/drawing/2014/main" id="{1D5E4B16-2071-DEE9-BE53-F35AFBEFCA57}"/>
                </a:ext>
              </a:extLst>
            </p:cNvPr>
            <p:cNvCxnSpPr>
              <a:cxnSpLocks/>
            </p:cNvCxnSpPr>
            <p:nvPr userDrawn="1"/>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CB2B071-0355-D550-18A8-9D515CA16987}"/>
                </a:ext>
              </a:extLst>
            </p:cNvPr>
            <p:cNvCxnSpPr>
              <a:cxnSpLocks/>
            </p:cNvCxnSpPr>
            <p:nvPr userDrawn="1"/>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7982" y="353551"/>
            <a:ext cx="10512862" cy="1325563"/>
          </a:xfrm>
        </p:spPr>
        <p:txBody>
          <a:bodyPr anchor="b">
            <a:normAutofit/>
          </a:bodyPr>
          <a:lstStyle>
            <a:lvl1pPr algn="ctr">
              <a:defRPr lang="en-US" sz="2799" kern="1200" spc="150" baseline="0" dirty="0">
                <a:solidFill>
                  <a:schemeClr val="tx1"/>
                </a:solidFill>
                <a:latin typeface="+mj-lt"/>
                <a:ea typeface="+mj-ea"/>
                <a:cs typeface="+mj-cs"/>
              </a:defRPr>
            </a:lvl1pPr>
          </a:lstStyle>
          <a:p>
            <a:r>
              <a:rPr lang="en-US"/>
              <a:t>CLICK TO add title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837982" y="2111382"/>
            <a:ext cx="10512862" cy="3570963"/>
          </a:xfrm>
        </p:spPr>
        <p:txBody>
          <a:bodyPr>
            <a:normAutofit/>
          </a:bodyPr>
          <a:lstStyle>
            <a:lvl1pPr marL="0" indent="0" algn="ctr">
              <a:buNone/>
              <a:defRPr sz="1999"/>
            </a:lvl1pPr>
          </a:lstStyle>
          <a:p>
            <a:r>
              <a:rPr lang="en-US"/>
              <a:t>Click icon to add table</a:t>
            </a:r>
          </a:p>
        </p:txBody>
      </p:sp>
      <p:sp>
        <p:nvSpPr>
          <p:cNvPr id="6" name="Footer Placeholder 4">
            <a:extLst>
              <a:ext uri="{FF2B5EF4-FFF2-40B4-BE49-F238E27FC236}">
                <a16:creationId xmlns:a16="http://schemas.microsoft.com/office/drawing/2014/main" id="{BFB554B2-4C33-2975-9F27-94B8AE71DF13}"/>
              </a:ext>
            </a:extLst>
          </p:cNvPr>
          <p:cNvSpPr>
            <a:spLocks noGrp="1"/>
          </p:cNvSpPr>
          <p:nvPr>
            <p:ph type="ftr" sz="quarter" idx="11"/>
          </p:nvPr>
        </p:nvSpPr>
        <p:spPr>
          <a:xfrm>
            <a:off x="837982" y="6356350"/>
            <a:ext cx="3818233" cy="365125"/>
          </a:xfrm>
        </p:spPr>
        <p:txBody>
          <a:bodyPr/>
          <a:lstStyle>
            <a:lvl1pPr algn="l">
              <a:defRPr sz="900"/>
            </a:lvl1pPr>
          </a:lstStyle>
          <a:p>
            <a:r>
              <a:rPr lang="en-US"/>
              <a:t>PRESENTATION TITLE</a:t>
            </a:r>
          </a:p>
        </p:txBody>
      </p:sp>
      <p:sp>
        <p:nvSpPr>
          <p:cNvPr id="7" name="Slide Number Placeholder 5">
            <a:extLst>
              <a:ext uri="{FF2B5EF4-FFF2-40B4-BE49-F238E27FC236}">
                <a16:creationId xmlns:a16="http://schemas.microsoft.com/office/drawing/2014/main" id="{503C6776-E983-2BA3-1054-75996FE0FD22}"/>
              </a:ext>
            </a:extLst>
          </p:cNvPr>
          <p:cNvSpPr>
            <a:spLocks noGrp="1"/>
          </p:cNvSpPr>
          <p:nvPr>
            <p:ph type="sldNum" sz="quarter" idx="12"/>
          </p:nvPr>
        </p:nvSpPr>
        <p:spPr>
          <a:xfrm>
            <a:off x="10370649" y="6356350"/>
            <a:ext cx="987295"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1760924148"/>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6/22/2025</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6">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customXml" Target="../ink/ink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101166" cy="2680127"/>
          </a:xfrm>
        </p:spPr>
        <p:txBody>
          <a:bodyPr/>
          <a:lstStyle/>
          <a:p>
            <a:pPr marL="0" indent="0"/>
            <a:r>
              <a:rPr lang="en-US" altLang="en-US" sz="7200"/>
              <a:t>Campaign Academy:</a:t>
            </a:r>
            <a:br>
              <a:rPr lang="en-US" altLang="en-US" sz="7200"/>
            </a:br>
            <a:r>
              <a:rPr lang="en-US" altLang="en-US"/>
              <a:t>Coaching and Leading Winning Campaigns</a:t>
            </a:r>
          </a:p>
        </p:txBody>
      </p:sp>
      <p:sp>
        <p:nvSpPr>
          <p:cNvPr id="102402" name="Content Placeholder 2"/>
          <p:cNvSpPr>
            <a:spLocks noGrp="1"/>
          </p:cNvSpPr>
          <p:nvPr>
            <p:ph type="subTitle" idx="1"/>
          </p:nvPr>
        </p:nvSpPr>
        <p:spPr/>
        <p:txBody>
          <a:bodyPr>
            <a:normAutofit/>
          </a:bodyPr>
          <a:lstStyle/>
          <a:p>
            <a:pPr marL="0" indent="0">
              <a:buNone/>
            </a:pPr>
            <a:r>
              <a:rPr lang="en-US" altLang="en-US" sz="4700"/>
              <a:t>Baltimore, 2025</a:t>
            </a:r>
          </a:p>
          <a:p>
            <a:pPr marL="0" indent="0" algn="ctr">
              <a:buNone/>
            </a:pPr>
            <a:endParaRPr lang="en-US" altLang="en-US" sz="9597"/>
          </a:p>
        </p:txBody>
      </p:sp>
    </p:spTree>
    <p:extLst>
      <p:ext uri="{BB962C8B-B14F-4D97-AF65-F5344CB8AC3E}">
        <p14:creationId xmlns:p14="http://schemas.microsoft.com/office/powerpoint/2010/main" val="3321717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603927" y="1242596"/>
            <a:ext cx="7902536"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Campaign Academy</a:t>
            </a:r>
            <a:endParaRPr lang="en-US" sz="4099">
              <a:ea typeface="Calibri Light" panose="020F0302020204030204"/>
              <a:cs typeface="Calibri Light" panose="020F0302020204030204"/>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1030871" y="282238"/>
            <a:ext cx="2467703" cy="2868929"/>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1205948" y="3271591"/>
            <a:ext cx="10789577" cy="2117361"/>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0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a:t>
            </a:r>
            <a:r>
              <a:rPr lang="en-US" sz="1999" err="1">
                <a:solidFill>
                  <a:schemeClr val="tx1"/>
                </a:solidFill>
                <a:ea typeface="+mj-lt"/>
                <a:cs typeface="+mj-lt"/>
              </a:rPr>
              <a:t>Serrette</a:t>
            </a:r>
            <a:r>
              <a:rPr lang="en-US" sz="1999">
                <a:solidFill>
                  <a:schemeClr val="tx1"/>
                </a:solidFill>
                <a:ea typeface="+mj-lt"/>
                <a:cs typeface="+mj-lt"/>
              </a:rPr>
              <a:t>.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1023660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1605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50"/>
              <a:t>Using Self-Awareness and Self-Knowledge </a:t>
            </a:r>
          </a:p>
          <a:p>
            <a:pPr marL="0" indent="0">
              <a:buNone/>
            </a:pPr>
            <a:r>
              <a:rPr lang="en-US" sz="2750"/>
              <a:t>Listening for Understanding</a:t>
            </a:r>
          </a:p>
          <a:p>
            <a:pPr marL="0" indent="0">
              <a:buNone/>
            </a:pPr>
            <a:r>
              <a:rPr lang="en-US" sz="2750"/>
              <a:t>Being Gracious</a:t>
            </a:r>
          </a:p>
          <a:p>
            <a:pPr marL="0" indent="0">
              <a:buNone/>
            </a:pPr>
            <a:r>
              <a:rPr lang="en-US" sz="2750"/>
              <a:t>Staying Engaged</a:t>
            </a:r>
          </a:p>
          <a:p>
            <a:pPr marL="0" indent="0">
              <a:buNone/>
            </a:pPr>
            <a:r>
              <a:rPr lang="en-US" sz="2750"/>
              <a:t>Being Open and Suspend Judgment</a:t>
            </a:r>
          </a:p>
          <a:p>
            <a:pPr marL="0" indent="0">
              <a:buNone/>
            </a:pPr>
            <a:r>
              <a:rPr lang="en-US" sz="2750"/>
              <a:t>Saying “I”- tell your truth</a:t>
            </a:r>
          </a:p>
          <a:p>
            <a:pPr marL="0" indent="0">
              <a:buNone/>
            </a:pPr>
            <a:r>
              <a:rPr lang="en-US" sz="2750"/>
              <a:t>Lean into Discomfort </a:t>
            </a:r>
          </a:p>
          <a:p>
            <a:pPr marL="0" indent="0">
              <a:buNone/>
            </a:pPr>
            <a:r>
              <a:rPr lang="en-US" sz="2750"/>
              <a:t>Reaching Empathy</a:t>
            </a:r>
          </a:p>
          <a:p>
            <a:pPr marL="0" indent="0">
              <a:buNone/>
            </a:pPr>
            <a:r>
              <a:rPr lang="en-US" sz="2750"/>
              <a:t>Expecting Non-Resolution and Non-Closure</a:t>
            </a:r>
          </a:p>
          <a:p>
            <a:pPr marL="0" indent="0">
              <a:buNone/>
            </a:pPr>
            <a:r>
              <a:rPr lang="en-US" sz="2750"/>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1129666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ToDay’s</a:t>
            </a:r>
            <a:r>
              <a:rPr lang="en-US"/>
              <a:t> Agenda and Outcomes</a:t>
            </a:r>
          </a:p>
        </p:txBody>
      </p:sp>
      <p:sp>
        <p:nvSpPr>
          <p:cNvPr id="3" name="Content Placeholder 2"/>
          <p:cNvSpPr>
            <a:spLocks noGrp="1"/>
          </p:cNvSpPr>
          <p:nvPr>
            <p:ph idx="1"/>
          </p:nvPr>
        </p:nvSpPr>
        <p:spPr/>
        <p:txBody>
          <a:bodyPr>
            <a:normAutofit/>
          </a:bodyPr>
          <a:lstStyle/>
          <a:p>
            <a:pPr lvl="1">
              <a:buFont typeface="Courier New" panose="02070309020205020404" pitchFamily="49" charset="0"/>
              <a:buChar char="o"/>
            </a:pPr>
            <a:r>
              <a:rPr lang="en-US" sz="3600">
                <a:solidFill>
                  <a:schemeClr val="tx2"/>
                </a:solidFill>
              </a:rPr>
              <a:t>7:30-8:30 Breakfast</a:t>
            </a:r>
          </a:p>
          <a:p>
            <a:pPr lvl="1">
              <a:buFont typeface="Courier New" panose="02070309020205020404" pitchFamily="49" charset="0"/>
              <a:buChar char="o"/>
            </a:pPr>
            <a:r>
              <a:rPr lang="en-US" sz="3600">
                <a:solidFill>
                  <a:schemeClr val="tx2"/>
                </a:solidFill>
              </a:rPr>
              <a:t>8:30-1:00 Meeting</a:t>
            </a:r>
          </a:p>
          <a:p>
            <a:pPr lvl="1">
              <a:buFont typeface="Courier New" panose="02070309020205020404" pitchFamily="49" charset="0"/>
              <a:buChar char="o"/>
            </a:pPr>
            <a:r>
              <a:rPr lang="en-US" sz="3600">
                <a:solidFill>
                  <a:schemeClr val="tx2"/>
                </a:solidFill>
              </a:rPr>
              <a:t>1:00 Adjourn,  Lunch on your own</a:t>
            </a:r>
          </a:p>
          <a:p>
            <a:pPr marL="0" indent="0">
              <a:buNone/>
            </a:pPr>
            <a:endParaRPr lang="en-US"/>
          </a:p>
          <a:p>
            <a:pPr marL="0" indent="0">
              <a:buNone/>
            </a:pPr>
            <a:r>
              <a:rPr lang="en-US"/>
              <a:t>Participants will understand the how to build a base and broaden that with coalitions. </a:t>
            </a:r>
          </a:p>
        </p:txBody>
      </p:sp>
      <p:sp>
        <p:nvSpPr>
          <p:cNvPr id="5" name="Text Placeholder 4"/>
          <p:cNvSpPr>
            <a:spLocks noGrp="1"/>
          </p:cNvSpPr>
          <p:nvPr>
            <p:ph type="body" sz="half" idx="2"/>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1891521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prstGeom prst="rect">
            <a:avLst/>
          </a:prstGeom>
        </p:spPr>
        <p:txBody>
          <a:bodyPr spcFirstLastPara="1" vert="horz" wrap="square" lIns="91425" tIns="45700" rIns="91425" bIns="45700" rtlCol="0" anchor="ctr" anchorCtr="0">
            <a:normAutofit/>
          </a:bodyPr>
          <a:lstStyle/>
          <a:p>
            <a:pPr>
              <a:spcBef>
                <a:spcPts val="0"/>
              </a:spcBef>
            </a:pPr>
            <a:r>
              <a:rPr lang="en-US"/>
              <a:t>Logistics to Remember</a:t>
            </a:r>
            <a:endParaRPr/>
          </a:p>
        </p:txBody>
      </p:sp>
      <p:sp>
        <p:nvSpPr>
          <p:cNvPr id="199" name="Google Shape;199;g135435d5bc1_0_38"/>
          <p:cNvSpPr txBox="1">
            <a:spLocks noGrp="1"/>
          </p:cNvSpPr>
          <p:nvPr>
            <p:ph idx="1"/>
          </p:nvPr>
        </p:nvSpPr>
        <p:spPr>
          <a:prstGeom prst="rect">
            <a:avLst/>
          </a:prstGeom>
        </p:spPr>
        <p:txBody>
          <a:bodyPr spcFirstLastPara="1" vert="horz" wrap="square" lIns="91425" tIns="45700" rIns="91425" bIns="45700" rtlCol="0" anchor="t" anchorCtr="0">
            <a:noAutofit/>
          </a:bodyPr>
          <a:lstStyle/>
          <a:p>
            <a:pPr marL="0" indent="0">
              <a:spcBef>
                <a:spcPts val="640"/>
              </a:spcBef>
              <a:buNone/>
            </a:pPr>
            <a:r>
              <a:rPr lang="en-US" sz="4800">
                <a:solidFill>
                  <a:schemeClr val="dk1"/>
                </a:solidFill>
              </a:rPr>
              <a:t>Check Out</a:t>
            </a:r>
          </a:p>
          <a:p>
            <a:pPr marL="0" indent="0">
              <a:spcBef>
                <a:spcPts val="640"/>
              </a:spcBef>
              <a:buNone/>
            </a:pPr>
            <a:r>
              <a:rPr lang="en-US" sz="4800">
                <a:solidFill>
                  <a:schemeClr val="dk1"/>
                </a:solidFill>
              </a:rPr>
              <a:t>Travel Home </a:t>
            </a:r>
          </a:p>
          <a:p>
            <a:pPr marL="0" indent="0">
              <a:spcBef>
                <a:spcPts val="640"/>
              </a:spcBef>
              <a:buNone/>
            </a:pPr>
            <a:r>
              <a:rPr lang="en-US" sz="4800">
                <a:solidFill>
                  <a:schemeClr val="dk1"/>
                </a:solidFill>
              </a:rPr>
              <a:t>Stipend</a:t>
            </a:r>
          </a:p>
          <a:p>
            <a:pPr marL="0" indent="0">
              <a:spcBef>
                <a:spcPts val="640"/>
              </a:spcBef>
              <a:buNone/>
            </a:pPr>
            <a:endParaRPr lang="en-US" sz="4800">
              <a:solidFill>
                <a:schemeClr val="dk1"/>
              </a:solidFill>
            </a:endParaRPr>
          </a:p>
        </p:txBody>
      </p:sp>
      <p:sp>
        <p:nvSpPr>
          <p:cNvPr id="3" name="Text Placeholder 2"/>
          <p:cNvSpPr>
            <a:spLocks noGrp="1"/>
          </p:cNvSpPr>
          <p:nvPr>
            <p:ph type="body" sz="half" idx="2"/>
          </p:nvPr>
        </p:nvSpPr>
        <p:spPr/>
        <p:txBody>
          <a:body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1811702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0C3EC-B4A9-FDF3-DBD9-D81BF8A8AA45}"/>
              </a:ext>
            </a:extLst>
          </p:cNvPr>
          <p:cNvSpPr>
            <a:spLocks noGrp="1"/>
          </p:cNvSpPr>
          <p:nvPr>
            <p:ph type="title"/>
          </p:nvPr>
        </p:nvSpPr>
        <p:spPr>
          <a:xfrm>
            <a:off x="627581" y="177800"/>
            <a:ext cx="10748656" cy="579891"/>
          </a:xfrm>
        </p:spPr>
        <p:txBody>
          <a:bodyPr>
            <a:normAutofit fontScale="90000"/>
          </a:bodyPr>
          <a:lstStyle/>
          <a:p>
            <a:r>
              <a:rPr lang="en-US" dirty="0"/>
              <a:t>Feedback on Feedback</a:t>
            </a:r>
          </a:p>
        </p:txBody>
      </p:sp>
      <p:sp>
        <p:nvSpPr>
          <p:cNvPr id="3" name="Content Placeholder 2">
            <a:extLst>
              <a:ext uri="{FF2B5EF4-FFF2-40B4-BE49-F238E27FC236}">
                <a16:creationId xmlns:a16="http://schemas.microsoft.com/office/drawing/2014/main" id="{598FD09B-4AE0-EE0B-A0B2-0D3C9F436C2E}"/>
              </a:ext>
            </a:extLst>
          </p:cNvPr>
          <p:cNvSpPr>
            <a:spLocks noGrp="1"/>
          </p:cNvSpPr>
          <p:nvPr>
            <p:ph idx="1"/>
          </p:nvPr>
        </p:nvSpPr>
        <p:spPr>
          <a:xfrm>
            <a:off x="627582" y="858611"/>
            <a:ext cx="11326807" cy="5313589"/>
          </a:xfrm>
        </p:spPr>
        <p:txBody>
          <a:bodyPr vert="horz" lIns="91440" tIns="45720" rIns="91440" bIns="45720" rtlCol="0" anchor="t">
            <a:normAutofit fontScale="85000" lnSpcReduction="20000"/>
          </a:bodyPr>
          <a:lstStyle/>
          <a:p>
            <a:pPr marL="0" indent="0">
              <a:buNone/>
            </a:pPr>
            <a:r>
              <a:rPr lang="en-US" dirty="0"/>
              <a:t>40% Response rate.  Highest ratings for Centering Race, Power </a:t>
            </a:r>
            <a:r>
              <a:rPr lang="en-US"/>
              <a:t>Analysis</a:t>
            </a:r>
            <a:r>
              <a:rPr lang="en-US" dirty="0"/>
              <a:t> of Targets and Demands, Teams and Issue ID. </a:t>
            </a:r>
          </a:p>
          <a:p>
            <a:pPr marL="0" indent="0">
              <a:buNone/>
            </a:pPr>
            <a:r>
              <a:rPr lang="en-US" b="1" dirty="0"/>
              <a:t>Themes</a:t>
            </a:r>
            <a:r>
              <a:rPr lang="en-US" dirty="0"/>
              <a:t> – Content is a fit for what is needed, realizations about roles, realizations about Campaign Lab and participation in it</a:t>
            </a:r>
          </a:p>
          <a:p>
            <a:pPr marL="0" indent="0">
              <a:buNone/>
            </a:pPr>
            <a:r>
              <a:rPr lang="en-US" b="1" dirty="0"/>
              <a:t>Reminders</a:t>
            </a:r>
            <a:r>
              <a:rPr lang="en-US" dirty="0"/>
              <a:t> – More people=More noise=More side convos</a:t>
            </a:r>
          </a:p>
          <a:p>
            <a:pPr marL="0" indent="0">
              <a:buNone/>
            </a:pPr>
            <a:r>
              <a:rPr lang="en-US" b="1" dirty="0"/>
              <a:t>Your Words -</a:t>
            </a:r>
            <a:r>
              <a:rPr lang="en-US" sz="3200" b="1" dirty="0">
                <a:latin typeface="Calibri"/>
                <a:ea typeface="Calibri"/>
                <a:cs typeface="Calibri"/>
              </a:rPr>
              <a:t> </a:t>
            </a:r>
            <a:endParaRPr lang="en-US" b="1" dirty="0">
              <a:solidFill>
                <a:srgbClr val="465562"/>
              </a:solidFill>
              <a:latin typeface="Euphemia"/>
              <a:ea typeface="Calibri"/>
              <a:cs typeface="Segoe UI"/>
            </a:endParaRPr>
          </a:p>
          <a:p>
            <a:pPr marL="0" indent="0">
              <a:buNone/>
            </a:pPr>
            <a:r>
              <a:rPr lang="en-US" sz="3200" i="1" dirty="0">
                <a:solidFill>
                  <a:srgbClr val="212121"/>
                </a:solidFill>
                <a:latin typeface="Euphemia"/>
                <a:ea typeface="Calibri"/>
                <a:cs typeface="Segoe UI"/>
              </a:rPr>
              <a:t>"...If you feel you don't belong here, you DO, and the sooner you open yourself up to whatever we throw at you and go on the ride with us, the more you will be able to relax, gather tools and ideas for your toolbox, and get something meaningful out of this time together. If you feel like your goal/campaign doesn't fit with what we are talking about, it is okay. Remember that we are practicing - every campaign looks different - you don't even have your whole team here, so nothing you do in this space is binding, even though you are sharing it with your coach...sometimes you have to go through it, to actually get there, and no amount of pre-loading or support is going to change that."</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372561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a:t>Who are the People We Need? </a:t>
            </a:r>
            <a:br>
              <a:rPr lang="en-US"/>
            </a:br>
            <a:r>
              <a:rPr lang="en-US"/>
              <a:t>pg. 78-81 Participant Handout</a:t>
            </a:r>
          </a:p>
        </p:txBody>
      </p:sp>
      <p:sp>
        <p:nvSpPr>
          <p:cNvPr id="6" name="Text Placeholder 5"/>
          <p:cNvSpPr>
            <a:spLocks noGrp="1"/>
          </p:cNvSpPr>
          <p:nvPr>
            <p:ph type="body" idx="1"/>
          </p:nvPr>
        </p:nvSpPr>
        <p:spPr/>
        <p:txBody>
          <a:bodyPr/>
          <a:lstStyle/>
          <a:p>
            <a:r>
              <a:rPr lang="en-US"/>
              <a:t>Amanda and Carrie</a:t>
            </a:r>
          </a:p>
        </p:txBody>
      </p:sp>
    </p:spTree>
    <p:extLst>
      <p:ext uri="{BB962C8B-B14F-4D97-AF65-F5344CB8AC3E}">
        <p14:creationId xmlns:p14="http://schemas.microsoft.com/office/powerpoint/2010/main" val="3500097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34647C1-5267-F129-59B8-6962632311A3}"/>
              </a:ext>
            </a:extLst>
          </p:cNvPr>
          <p:cNvSpPr>
            <a:spLocks noGrp="1"/>
          </p:cNvSpPr>
          <p:nvPr>
            <p:ph type="title"/>
          </p:nvPr>
        </p:nvSpPr>
        <p:spPr>
          <a:xfrm>
            <a:off x="1074240" y="381000"/>
            <a:ext cx="3293422" cy="1371600"/>
          </a:xfrm>
        </p:spPr>
        <p:txBody>
          <a:bodyPr/>
          <a:lstStyle/>
          <a:p>
            <a:r>
              <a:rPr lang="en-US"/>
              <a:t>Activists, Mobilizers, and Organizers</a:t>
            </a:r>
          </a:p>
        </p:txBody>
      </p:sp>
      <p:pic>
        <p:nvPicPr>
          <p:cNvPr id="2" name="Picture 1" descr="A person standing in front of a banner with a sign&#10;&#10;AI-generated content may be incorrect.">
            <a:extLst>
              <a:ext uri="{FF2B5EF4-FFF2-40B4-BE49-F238E27FC236}">
                <a16:creationId xmlns:a16="http://schemas.microsoft.com/office/drawing/2014/main" id="{BAB5F692-D185-05D5-8AD4-D8390D941AD3}"/>
              </a:ext>
            </a:extLst>
          </p:cNvPr>
          <p:cNvPicPr>
            <a:picLocks noChangeAspect="1"/>
          </p:cNvPicPr>
          <p:nvPr/>
        </p:nvPicPr>
        <p:blipFill>
          <a:blip r:embed="rId2"/>
          <a:srcRect l="158" r="30971" b="-1"/>
          <a:stretch>
            <a:fillRect/>
          </a:stretch>
        </p:blipFill>
        <p:spPr>
          <a:xfrm rot="5400000">
            <a:off x="5433444" y="229407"/>
            <a:ext cx="5689600" cy="6195986"/>
          </a:xfrm>
          <a:prstGeom prst="rect">
            <a:avLst/>
          </a:prstGeom>
          <a:noFill/>
          <a:ln w="19050">
            <a:solidFill>
              <a:schemeClr val="bg1"/>
            </a:solidFill>
          </a:ln>
        </p:spPr>
      </p:pic>
      <p:sp>
        <p:nvSpPr>
          <p:cNvPr id="9" name="Text Placeholder 3">
            <a:extLst>
              <a:ext uri="{FF2B5EF4-FFF2-40B4-BE49-F238E27FC236}">
                <a16:creationId xmlns:a16="http://schemas.microsoft.com/office/drawing/2014/main" id="{DB4EA38D-E235-0C3F-1B33-2E7946702079}"/>
              </a:ext>
            </a:extLst>
          </p:cNvPr>
          <p:cNvSpPr>
            <a:spLocks noGrp="1"/>
          </p:cNvSpPr>
          <p:nvPr>
            <p:ph type="body" sz="half" idx="2"/>
          </p:nvPr>
        </p:nvSpPr>
        <p:spPr>
          <a:xfrm>
            <a:off x="1074240" y="1828800"/>
            <a:ext cx="3293422" cy="4343400"/>
          </a:xfrm>
        </p:spPr>
        <p:txBody>
          <a:bodyPr vert="horz" lIns="91440" tIns="45720" rIns="91440" bIns="45720" rtlCol="0" anchor="t">
            <a:normAutofit/>
          </a:bodyPr>
          <a:lstStyle/>
          <a:p>
            <a:r>
              <a:rPr lang="en-US"/>
              <a:t>What's the difference?</a:t>
            </a:r>
          </a:p>
          <a:p>
            <a:r>
              <a:rPr lang="en-US"/>
              <a:t>How do leaders fit in?</a:t>
            </a:r>
          </a:p>
          <a:p>
            <a:endParaRPr lang="en-US"/>
          </a:p>
          <a:p>
            <a:r>
              <a:rPr lang="en-US"/>
              <a:t>A story in four slides...</a:t>
            </a:r>
          </a:p>
        </p:txBody>
      </p:sp>
    </p:spTree>
    <p:extLst>
      <p:ext uri="{BB962C8B-B14F-4D97-AF65-F5344CB8AC3E}">
        <p14:creationId xmlns:p14="http://schemas.microsoft.com/office/powerpoint/2010/main" val="1172176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people posing for a photo&#10;&#10;AI-generated content may be incorrect.">
            <a:extLst>
              <a:ext uri="{FF2B5EF4-FFF2-40B4-BE49-F238E27FC236}">
                <a16:creationId xmlns:a16="http://schemas.microsoft.com/office/drawing/2014/main" id="{D21607A6-9933-FD51-AE68-2529C3B1FAED}"/>
              </a:ext>
            </a:extLst>
          </p:cNvPr>
          <p:cNvPicPr>
            <a:picLocks noChangeAspect="1"/>
          </p:cNvPicPr>
          <p:nvPr/>
        </p:nvPicPr>
        <p:blipFill>
          <a:blip r:embed="rId2"/>
          <a:stretch>
            <a:fillRect/>
          </a:stretch>
        </p:blipFill>
        <p:spPr>
          <a:xfrm>
            <a:off x="4850482" y="1359535"/>
            <a:ext cx="6095607" cy="4572000"/>
          </a:xfrm>
          <a:prstGeom prst="rect">
            <a:avLst/>
          </a:prstGeom>
        </p:spPr>
      </p:pic>
      <p:pic>
        <p:nvPicPr>
          <p:cNvPr id="4" name="Picture 3" descr="A group of people posing for a photo&#10;&#10;AI-generated content may be incorrect.">
            <a:extLst>
              <a:ext uri="{FF2B5EF4-FFF2-40B4-BE49-F238E27FC236}">
                <a16:creationId xmlns:a16="http://schemas.microsoft.com/office/drawing/2014/main" id="{AA477EE8-3C2C-2E51-254E-916850F59A8A}"/>
              </a:ext>
            </a:extLst>
          </p:cNvPr>
          <p:cNvPicPr>
            <a:picLocks noChangeAspect="1"/>
          </p:cNvPicPr>
          <p:nvPr/>
        </p:nvPicPr>
        <p:blipFill>
          <a:blip r:embed="rId3"/>
          <a:stretch>
            <a:fillRect/>
          </a:stretch>
        </p:blipFill>
        <p:spPr>
          <a:xfrm rot="5400000">
            <a:off x="594968" y="1957474"/>
            <a:ext cx="4607327" cy="3413005"/>
          </a:xfrm>
          <a:prstGeom prst="rect">
            <a:avLst/>
          </a:prstGeom>
        </p:spPr>
      </p:pic>
    </p:spTree>
    <p:extLst>
      <p:ext uri="{BB962C8B-B14F-4D97-AF65-F5344CB8AC3E}">
        <p14:creationId xmlns:p14="http://schemas.microsoft.com/office/powerpoint/2010/main" val="1332317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group of women holding signs&#10;&#10;AI-generated content may be incorrect.">
            <a:extLst>
              <a:ext uri="{FF2B5EF4-FFF2-40B4-BE49-F238E27FC236}">
                <a16:creationId xmlns:a16="http://schemas.microsoft.com/office/drawing/2014/main" id="{4F067A7C-96C6-B8B1-0C25-4E378F73723A}"/>
              </a:ext>
            </a:extLst>
          </p:cNvPr>
          <p:cNvPicPr>
            <a:picLocks noGrp="1" noChangeAspect="1"/>
          </p:cNvPicPr>
          <p:nvPr>
            <p:ph idx="4294967295"/>
          </p:nvPr>
        </p:nvPicPr>
        <p:blipFill>
          <a:blip r:embed="rId2"/>
          <a:stretch>
            <a:fillRect/>
          </a:stretch>
        </p:blipFill>
        <p:spPr>
          <a:xfrm>
            <a:off x="2163146" y="486161"/>
            <a:ext cx="7856998" cy="5893531"/>
          </a:xfrm>
        </p:spPr>
      </p:pic>
    </p:spTree>
    <p:extLst>
      <p:ext uri="{BB962C8B-B14F-4D97-AF65-F5344CB8AC3E}">
        <p14:creationId xmlns:p14="http://schemas.microsoft.com/office/powerpoint/2010/main" val="165927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people in red shirts holding signs&#10;&#10;AI-generated content may be incorrect.">
            <a:extLst>
              <a:ext uri="{FF2B5EF4-FFF2-40B4-BE49-F238E27FC236}">
                <a16:creationId xmlns:a16="http://schemas.microsoft.com/office/drawing/2014/main" id="{4421FB1C-2C5D-2AFC-7292-EA727F155EFD}"/>
              </a:ext>
            </a:extLst>
          </p:cNvPr>
          <p:cNvPicPr>
            <a:picLocks noChangeAspect="1"/>
          </p:cNvPicPr>
          <p:nvPr/>
        </p:nvPicPr>
        <p:blipFill>
          <a:blip r:embed="rId2"/>
          <a:stretch>
            <a:fillRect/>
          </a:stretch>
        </p:blipFill>
        <p:spPr>
          <a:xfrm>
            <a:off x="2662001" y="0"/>
            <a:ext cx="6857391" cy="6858000"/>
          </a:xfrm>
          <a:prstGeom prst="rect">
            <a:avLst/>
          </a:prstGeom>
        </p:spPr>
      </p:pic>
    </p:spTree>
    <p:extLst>
      <p:ext uri="{BB962C8B-B14F-4D97-AF65-F5344CB8AC3E}">
        <p14:creationId xmlns:p14="http://schemas.microsoft.com/office/powerpoint/2010/main" val="1384393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BB9DC-FAC9-09DF-4E8F-B861BCDF021B}"/>
              </a:ext>
            </a:extLst>
          </p:cNvPr>
          <p:cNvSpPr>
            <a:spLocks noGrp="1"/>
          </p:cNvSpPr>
          <p:nvPr>
            <p:ph type="title"/>
          </p:nvPr>
        </p:nvSpPr>
        <p:spPr>
          <a:xfrm>
            <a:off x="958829" y="2452303"/>
            <a:ext cx="2240465" cy="1217950"/>
          </a:xfrm>
        </p:spPr>
        <p:txBody>
          <a:bodyPr>
            <a:normAutofit fontScale="90000"/>
          </a:bodyPr>
          <a:lstStyle/>
          <a:p>
            <a:r>
              <a:rPr lang="en-US"/>
              <a:t>Mapping your worksite</a:t>
            </a:r>
          </a:p>
        </p:txBody>
      </p:sp>
      <p:pic>
        <p:nvPicPr>
          <p:cNvPr id="4" name="Content Placeholder 3" descr="School Map Design | Fire Evacuation, Severe Weather, &amp; Campus Maps">
            <a:extLst>
              <a:ext uri="{FF2B5EF4-FFF2-40B4-BE49-F238E27FC236}">
                <a16:creationId xmlns:a16="http://schemas.microsoft.com/office/drawing/2014/main" id="{A81DCBB4-2DE8-56A2-DE12-264262285FB3}"/>
              </a:ext>
            </a:extLst>
          </p:cNvPr>
          <p:cNvPicPr>
            <a:picLocks noGrp="1" noChangeAspect="1"/>
          </p:cNvPicPr>
          <p:nvPr>
            <p:ph idx="1"/>
          </p:nvPr>
        </p:nvPicPr>
        <p:blipFill>
          <a:blip r:embed="rId2"/>
          <a:stretch>
            <a:fillRect/>
          </a:stretch>
        </p:blipFill>
        <p:spPr>
          <a:xfrm>
            <a:off x="3820842" y="870829"/>
            <a:ext cx="7289315" cy="5279484"/>
          </a:xfrm>
        </p:spPr>
      </p:pic>
      <p:sp>
        <p:nvSpPr>
          <p:cNvPr id="8" name="TextBox 7">
            <a:extLst>
              <a:ext uri="{FF2B5EF4-FFF2-40B4-BE49-F238E27FC236}">
                <a16:creationId xmlns:a16="http://schemas.microsoft.com/office/drawing/2014/main" id="{2078CDD2-EED5-F748-DE2D-CC340A9ADEE0}"/>
              </a:ext>
            </a:extLst>
          </p:cNvPr>
          <p:cNvSpPr txBox="1"/>
          <p:nvPr/>
        </p:nvSpPr>
        <p:spPr>
          <a:xfrm>
            <a:off x="5455304" y="329269"/>
            <a:ext cx="2743199"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a:solidFill>
                  <a:srgbClr val="FF0000"/>
                </a:solidFill>
                <a:latin typeface="Segoe Print"/>
              </a:rPr>
              <a:t>Organizing</a:t>
            </a:r>
          </a:p>
        </p:txBody>
      </p:sp>
      <mc:AlternateContent xmlns:mc="http://schemas.openxmlformats.org/markup-compatibility/2006" xmlns:p14="http://schemas.microsoft.com/office/powerpoint/2010/main">
        <mc:Choice Requires="p14">
          <p:contentPart p14:bwMode="auto" r:id="rId3">
            <p14:nvContentPartPr>
              <p14:cNvPr id="20" name="Ink 19">
                <a:extLst>
                  <a:ext uri="{FF2B5EF4-FFF2-40B4-BE49-F238E27FC236}">
                    <a16:creationId xmlns:a16="http://schemas.microsoft.com/office/drawing/2014/main" id="{557C5660-327B-770F-238E-835139AA317A}"/>
                  </a:ext>
                </a:extLst>
              </p14:cNvPr>
              <p14:cNvContentPartPr/>
              <p14:nvPr/>
            </p14:nvContentPartPr>
            <p14:xfrm>
              <a:off x="6945456" y="572107"/>
              <a:ext cx="10931" cy="10931"/>
            </p14:xfrm>
          </p:contentPart>
        </mc:Choice>
        <mc:Fallback xmlns="">
          <p:pic>
            <p:nvPicPr>
              <p:cNvPr id="20" name="Ink 19">
                <a:extLst>
                  <a:ext uri="{FF2B5EF4-FFF2-40B4-BE49-F238E27FC236}">
                    <a16:creationId xmlns:a16="http://schemas.microsoft.com/office/drawing/2014/main" id="{557C5660-327B-770F-238E-835139AA317A}"/>
                  </a:ext>
                </a:extLst>
              </p:cNvPr>
              <p:cNvPicPr/>
              <p:nvPr/>
            </p:nvPicPr>
            <p:blipFill>
              <a:blip r:embed="rId4"/>
              <a:stretch>
                <a:fillRect/>
              </a:stretch>
            </p:blipFill>
            <p:spPr>
              <a:xfrm>
                <a:off x="6398906" y="25557"/>
                <a:ext cx="1093100" cy="10931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3" name="Ink 22">
                <a:extLst>
                  <a:ext uri="{FF2B5EF4-FFF2-40B4-BE49-F238E27FC236}">
                    <a16:creationId xmlns:a16="http://schemas.microsoft.com/office/drawing/2014/main" id="{EA69D0FA-57B0-00F9-51FC-A93CC59D35EA}"/>
                  </a:ext>
                </a:extLst>
              </p14:cNvPr>
              <p14:cNvContentPartPr/>
              <p14:nvPr/>
            </p14:nvContentPartPr>
            <p14:xfrm>
              <a:off x="4999563" y="1110787"/>
              <a:ext cx="1366304" cy="54651"/>
            </p14:xfrm>
          </p:contentPart>
        </mc:Choice>
        <mc:Fallback xmlns="">
          <p:pic>
            <p:nvPicPr>
              <p:cNvPr id="23" name="Ink 22">
                <a:extLst>
                  <a:ext uri="{FF2B5EF4-FFF2-40B4-BE49-F238E27FC236}">
                    <a16:creationId xmlns:a16="http://schemas.microsoft.com/office/drawing/2014/main" id="{EA69D0FA-57B0-00F9-51FC-A93CC59D35EA}"/>
                  </a:ext>
                </a:extLst>
              </p:cNvPr>
              <p:cNvPicPr/>
              <p:nvPr/>
            </p:nvPicPr>
            <p:blipFill>
              <a:blip r:embed="rId6"/>
              <a:stretch>
                <a:fillRect/>
              </a:stretch>
            </p:blipFill>
            <p:spPr>
              <a:xfrm>
                <a:off x="4981566" y="1092927"/>
                <a:ext cx="1401937" cy="90013"/>
              </a:xfrm>
              <a:prstGeom prst="rect">
                <a:avLst/>
              </a:prstGeom>
            </p:spPr>
          </p:pic>
        </mc:Fallback>
      </mc:AlternateContent>
    </p:spTree>
    <p:extLst>
      <p:ext uri="{BB962C8B-B14F-4D97-AF65-F5344CB8AC3E}">
        <p14:creationId xmlns:p14="http://schemas.microsoft.com/office/powerpoint/2010/main" val="2590687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FAF3F-4E8A-F1CF-DD80-A2A677B35EC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8D8F3F-966E-8451-138B-BF85BBD4DE39}"/>
              </a:ext>
            </a:extLst>
          </p:cNvPr>
          <p:cNvSpPr>
            <a:spLocks noGrp="1"/>
          </p:cNvSpPr>
          <p:nvPr>
            <p:ph idx="1"/>
          </p:nvPr>
        </p:nvSpPr>
        <p:spPr>
          <a:xfrm>
            <a:off x="865841" y="399417"/>
            <a:ext cx="10954678" cy="5586108"/>
          </a:xfrm>
        </p:spPr>
        <p:txBody>
          <a:bodyPr vert="horz" lIns="91440" tIns="45720" rIns="91440" bIns="45720" rtlCol="0" anchor="t">
            <a:noAutofit/>
          </a:bodyPr>
          <a:lstStyle/>
          <a:p>
            <a:pPr marL="514350" indent="-514350">
              <a:buAutoNum type="arabicPeriod"/>
            </a:pPr>
            <a:r>
              <a:rPr lang="en-US">
                <a:solidFill>
                  <a:srgbClr val="000000"/>
                </a:solidFill>
                <a:latin typeface="Calibri"/>
                <a:ea typeface="Calibri"/>
                <a:cs typeface="Calibri"/>
              </a:rPr>
              <a:t>Who are the groups in your workplace?</a:t>
            </a:r>
            <a:endParaRPr lang="en-US"/>
          </a:p>
          <a:p>
            <a:pPr marL="897890" lvl="1" indent="-285750">
              <a:buFont typeface="Arial" pitchFamily="34" charset="0"/>
              <a:buChar char="•"/>
            </a:pPr>
            <a:r>
              <a:rPr lang="en-US" sz="2800">
                <a:solidFill>
                  <a:srgbClr val="000000"/>
                </a:solidFill>
                <a:latin typeface="Calibri"/>
                <a:ea typeface="Calibri"/>
                <a:cs typeface="Calibri"/>
              </a:rPr>
              <a:t>Department</a:t>
            </a:r>
            <a:endParaRPr lang="en-US" sz="2800"/>
          </a:p>
          <a:p>
            <a:pPr marL="897890" lvl="1" indent="-285750">
              <a:buFont typeface="Arial" pitchFamily="34" charset="0"/>
              <a:buChar char="•"/>
            </a:pPr>
            <a:r>
              <a:rPr lang="en-US" sz="2800">
                <a:solidFill>
                  <a:srgbClr val="000000"/>
                </a:solidFill>
                <a:latin typeface="Calibri"/>
                <a:ea typeface="Calibri"/>
                <a:cs typeface="Calibri"/>
              </a:rPr>
              <a:t>Social Groups</a:t>
            </a:r>
          </a:p>
          <a:p>
            <a:pPr marL="1263650" lvl="2" indent="-285750">
              <a:buChar char="–"/>
            </a:pPr>
            <a:r>
              <a:rPr lang="en-US" sz="2800">
                <a:solidFill>
                  <a:srgbClr val="000000"/>
                </a:solidFill>
                <a:latin typeface="Calibri"/>
                <a:ea typeface="Calibri"/>
                <a:cs typeface="Calibri"/>
              </a:rPr>
              <a:t>Who carpools together?</a:t>
            </a:r>
          </a:p>
          <a:p>
            <a:pPr marL="1263650" lvl="2" indent="-285750">
              <a:buChar char="–"/>
            </a:pPr>
            <a:r>
              <a:rPr lang="en-US" sz="2800">
                <a:solidFill>
                  <a:srgbClr val="000000"/>
                </a:solidFill>
                <a:latin typeface="Calibri"/>
                <a:ea typeface="Calibri"/>
                <a:cs typeface="Calibri"/>
              </a:rPr>
              <a:t>Shares a language or culture?</a:t>
            </a:r>
          </a:p>
          <a:p>
            <a:pPr marL="1263650" lvl="2" indent="-285750">
              <a:buChar char="–"/>
            </a:pPr>
            <a:r>
              <a:rPr lang="en-US" sz="2800">
                <a:solidFill>
                  <a:srgbClr val="000000"/>
                </a:solidFill>
                <a:latin typeface="Calibri"/>
                <a:ea typeface="Calibri"/>
                <a:cs typeface="Calibri"/>
              </a:rPr>
              <a:t>Shares political views?</a:t>
            </a:r>
          </a:p>
          <a:p>
            <a:pPr marL="1263650" lvl="2" indent="-285750">
              <a:spcAft>
                <a:spcPts val="1200"/>
              </a:spcAft>
              <a:buChar char="–"/>
            </a:pPr>
            <a:r>
              <a:rPr lang="en-US" sz="2800">
                <a:solidFill>
                  <a:srgbClr val="000000"/>
                </a:solidFill>
                <a:latin typeface="Calibri"/>
                <a:ea typeface="Calibri"/>
                <a:cs typeface="Calibri"/>
              </a:rPr>
              <a:t>Are relatives or neighbors?</a:t>
            </a:r>
          </a:p>
          <a:p>
            <a:pPr marL="514350" indent="-514350">
              <a:spcAft>
                <a:spcPts val="1400"/>
              </a:spcAft>
              <a:buAutoNum type="arabicPeriod"/>
            </a:pPr>
            <a:r>
              <a:rPr lang="en-US">
                <a:solidFill>
                  <a:srgbClr val="000000"/>
                </a:solidFill>
                <a:latin typeface="Calibri"/>
                <a:ea typeface="Calibri"/>
                <a:cs typeface="Calibri"/>
              </a:rPr>
              <a:t>How do these groups each relate to the school administration?   District administration? School board or trustees? </a:t>
            </a:r>
            <a:endParaRPr lang="en-US">
              <a:solidFill>
                <a:srgbClr val="465562"/>
              </a:solidFill>
              <a:latin typeface="Euphemia"/>
              <a:ea typeface="Calibri"/>
              <a:cs typeface="Calibri"/>
            </a:endParaRPr>
          </a:p>
          <a:p>
            <a:pPr marL="514350" indent="-514350">
              <a:buAutoNum type="arabicPeriod"/>
            </a:pPr>
            <a:r>
              <a:rPr lang="en-US">
                <a:solidFill>
                  <a:srgbClr val="000000"/>
                </a:solidFill>
                <a:latin typeface="Calibri"/>
                <a:ea typeface="Calibri"/>
                <a:cs typeface="Calibri"/>
              </a:rPr>
              <a:t>What are the biggest problems facing this group?</a:t>
            </a:r>
            <a:endParaRPr lang="en-US"/>
          </a:p>
          <a:p>
            <a:pPr marL="0" indent="0">
              <a:buNone/>
            </a:pPr>
            <a:endParaRPr lang="en-US"/>
          </a:p>
        </p:txBody>
      </p:sp>
    </p:spTree>
    <p:extLst>
      <p:ext uri="{BB962C8B-B14F-4D97-AF65-F5344CB8AC3E}">
        <p14:creationId xmlns:p14="http://schemas.microsoft.com/office/powerpoint/2010/main" val="1304295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D0A57-8D5F-ACA9-2B5B-2FFA98AECA53}"/>
              </a:ext>
            </a:extLst>
          </p:cNvPr>
          <p:cNvSpPr>
            <a:spLocks noGrp="1"/>
          </p:cNvSpPr>
          <p:nvPr>
            <p:ph type="title"/>
          </p:nvPr>
        </p:nvSpPr>
        <p:spPr>
          <a:xfrm>
            <a:off x="627115" y="341237"/>
            <a:ext cx="9782801" cy="837271"/>
          </a:xfrm>
        </p:spPr>
        <p:txBody>
          <a:bodyPr>
            <a:normAutofit/>
          </a:bodyPr>
          <a:lstStyle/>
          <a:p>
            <a:r>
              <a:rPr lang="en-US" sz="4000" b="1">
                <a:solidFill>
                  <a:srgbClr val="000000"/>
                </a:solidFill>
                <a:latin typeface="Calibri"/>
                <a:ea typeface="Calibri"/>
                <a:cs typeface="Calibri"/>
              </a:rPr>
              <a:t>Assess the current support for the union.</a:t>
            </a:r>
            <a:endParaRPr lang="en-US" sz="4000" b="1"/>
          </a:p>
        </p:txBody>
      </p:sp>
      <p:sp>
        <p:nvSpPr>
          <p:cNvPr id="3" name="Content Placeholder 2">
            <a:extLst>
              <a:ext uri="{FF2B5EF4-FFF2-40B4-BE49-F238E27FC236}">
                <a16:creationId xmlns:a16="http://schemas.microsoft.com/office/drawing/2014/main" id="{23815B5A-1F20-51C1-51F7-ECBBE6885594}"/>
              </a:ext>
            </a:extLst>
          </p:cNvPr>
          <p:cNvSpPr>
            <a:spLocks noGrp="1"/>
          </p:cNvSpPr>
          <p:nvPr>
            <p:ph idx="1"/>
          </p:nvPr>
        </p:nvSpPr>
        <p:spPr>
          <a:xfrm>
            <a:off x="1174908" y="1162317"/>
            <a:ext cx="10291474" cy="4533364"/>
          </a:xfrm>
        </p:spPr>
        <p:txBody>
          <a:bodyPr vert="horz" lIns="91440" tIns="45720" rIns="91440" bIns="45720" rtlCol="0" anchor="t">
            <a:noAutofit/>
          </a:bodyPr>
          <a:lstStyle/>
          <a:p>
            <a:pPr marL="457200" indent="-457200">
              <a:spcAft>
                <a:spcPts val="1200"/>
              </a:spcAft>
              <a:buFont typeface="Arial" pitchFamily="34" charset="0"/>
              <a:buChar char="•"/>
            </a:pPr>
            <a:r>
              <a:rPr lang="en-US" sz="4000">
                <a:solidFill>
                  <a:srgbClr val="000000"/>
                </a:solidFill>
                <a:latin typeface="Calibri"/>
                <a:ea typeface="Calibri"/>
                <a:cs typeface="Calibri"/>
              </a:rPr>
              <a:t>How many people in your worksite are dues-paying members? </a:t>
            </a:r>
            <a:endParaRPr lang="en-US" sz="3600">
              <a:solidFill>
                <a:srgbClr val="000000"/>
              </a:solidFill>
              <a:latin typeface="Calibri"/>
              <a:ea typeface="Calibri"/>
              <a:cs typeface="Calibri"/>
            </a:endParaRPr>
          </a:p>
          <a:p>
            <a:pPr marL="457200" indent="-457200">
              <a:spcAft>
                <a:spcPts val="1200"/>
              </a:spcAft>
              <a:buFont typeface="Arial" pitchFamily="34" charset="0"/>
              <a:buChar char="•"/>
            </a:pPr>
            <a:r>
              <a:rPr lang="en-US" sz="4000">
                <a:solidFill>
                  <a:srgbClr val="000000"/>
                </a:solidFill>
                <a:latin typeface="Calibri"/>
                <a:ea typeface="Calibri"/>
                <a:cs typeface="Calibri"/>
              </a:rPr>
              <a:t>Which groups are less supportive of the union and why? </a:t>
            </a:r>
          </a:p>
          <a:p>
            <a:pPr marL="457200" indent="-457200">
              <a:spcAft>
                <a:spcPts val="1200"/>
              </a:spcAft>
              <a:buFont typeface="Arial" pitchFamily="34" charset="0"/>
              <a:buChar char="•"/>
            </a:pPr>
            <a:r>
              <a:rPr lang="en-US" sz="4000">
                <a:solidFill>
                  <a:srgbClr val="000000"/>
                </a:solidFill>
                <a:latin typeface="Calibri"/>
                <a:ea typeface="Calibri"/>
                <a:cs typeface="Calibri"/>
              </a:rPr>
              <a:t>What will happen if you don’t win the support of each of these groups? Which groups actively influence their peers or community?</a:t>
            </a:r>
            <a:endParaRPr lang="en-US" sz="4000"/>
          </a:p>
          <a:p>
            <a:pPr marL="246380" indent="-246380">
              <a:buFont typeface="Arial" pitchFamily="34" charset="0"/>
              <a:buChar char="•"/>
            </a:pPr>
            <a:endParaRPr lang="en-US" sz="3600"/>
          </a:p>
        </p:txBody>
      </p:sp>
    </p:spTree>
    <p:extLst>
      <p:ext uri="{BB962C8B-B14F-4D97-AF65-F5344CB8AC3E}">
        <p14:creationId xmlns:p14="http://schemas.microsoft.com/office/powerpoint/2010/main" val="2637407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36C5F-E465-AF3E-5CED-D24676BFDD06}"/>
              </a:ext>
            </a:extLst>
          </p:cNvPr>
          <p:cNvSpPr>
            <a:spLocks noGrp="1"/>
          </p:cNvSpPr>
          <p:nvPr>
            <p:ph type="title"/>
          </p:nvPr>
        </p:nvSpPr>
        <p:spPr>
          <a:xfrm>
            <a:off x="1406708" y="-460937"/>
            <a:ext cx="9782801" cy="1239837"/>
          </a:xfrm>
        </p:spPr>
        <p:txBody>
          <a:bodyPr/>
          <a:lstStyle/>
          <a:p>
            <a:r>
              <a:rPr lang="en-US" b="1">
                <a:solidFill>
                  <a:schemeClr val="tx2"/>
                </a:solidFill>
              </a:rPr>
              <a:t>Identifying Leaders</a:t>
            </a:r>
          </a:p>
        </p:txBody>
      </p:sp>
      <p:sp>
        <p:nvSpPr>
          <p:cNvPr id="3" name="Content Placeholder 2">
            <a:extLst>
              <a:ext uri="{FF2B5EF4-FFF2-40B4-BE49-F238E27FC236}">
                <a16:creationId xmlns:a16="http://schemas.microsoft.com/office/drawing/2014/main" id="{07B87C16-8BB3-B858-BBB2-38B0678D8752}"/>
              </a:ext>
            </a:extLst>
          </p:cNvPr>
          <p:cNvSpPr>
            <a:spLocks noGrp="1"/>
          </p:cNvSpPr>
          <p:nvPr>
            <p:ph idx="1"/>
          </p:nvPr>
        </p:nvSpPr>
        <p:spPr>
          <a:xfrm>
            <a:off x="1406708" y="1027090"/>
            <a:ext cx="10323668" cy="5080715"/>
          </a:xfrm>
        </p:spPr>
        <p:txBody>
          <a:bodyPr vert="horz" lIns="91440" tIns="45720" rIns="91440" bIns="45720" rtlCol="0" anchor="t">
            <a:noAutofit/>
          </a:bodyPr>
          <a:lstStyle/>
          <a:p>
            <a:pPr marL="571500" indent="-571500">
              <a:spcAft>
                <a:spcPts val="1400"/>
              </a:spcAft>
              <a:buFont typeface="Arial" pitchFamily="34" charset="0"/>
              <a:buChar char="•"/>
            </a:pPr>
            <a:r>
              <a:rPr lang="en-US" sz="4000">
                <a:solidFill>
                  <a:srgbClr val="000000"/>
                </a:solidFill>
                <a:latin typeface="Aptos"/>
                <a:ea typeface="Calibri"/>
                <a:cs typeface="Calibri"/>
              </a:rPr>
              <a:t>Who are the respected, trusted leaders in the groups?</a:t>
            </a:r>
            <a:endParaRPr lang="en-US"/>
          </a:p>
          <a:p>
            <a:pPr marL="571500" indent="-571500">
              <a:spcAft>
                <a:spcPts val="1400"/>
              </a:spcAft>
              <a:buFont typeface="Arial" pitchFamily="34" charset="0"/>
              <a:buChar char="•"/>
            </a:pPr>
            <a:r>
              <a:rPr lang="en-US" sz="4000">
                <a:solidFill>
                  <a:srgbClr val="000000"/>
                </a:solidFill>
                <a:latin typeface="Aptos"/>
                <a:ea typeface="Calibri"/>
                <a:cs typeface="Calibri"/>
              </a:rPr>
              <a:t>Which groups are your current leaders in? </a:t>
            </a:r>
            <a:endParaRPr lang="en-US" sz="4000">
              <a:solidFill>
                <a:srgbClr val="465562"/>
              </a:solidFill>
              <a:latin typeface="Aptos"/>
              <a:ea typeface="Calibri"/>
              <a:cs typeface="Calibri"/>
            </a:endParaRPr>
          </a:p>
          <a:p>
            <a:pPr marL="571500" indent="-571500">
              <a:spcAft>
                <a:spcPts val="1400"/>
              </a:spcAft>
              <a:buFont typeface="Arial" pitchFamily="34" charset="0"/>
              <a:buChar char="•"/>
            </a:pPr>
            <a:r>
              <a:rPr lang="en-US" sz="4000">
                <a:solidFill>
                  <a:srgbClr val="000000"/>
                </a:solidFill>
                <a:latin typeface="Aptos"/>
                <a:ea typeface="Calibri"/>
                <a:cs typeface="Calibri"/>
              </a:rPr>
              <a:t>Which groups have leaders not </a:t>
            </a:r>
            <a:r>
              <a:rPr lang="en-US" sz="4000" i="1">
                <a:solidFill>
                  <a:srgbClr val="000000"/>
                </a:solidFill>
                <a:latin typeface="Aptos"/>
                <a:ea typeface="Calibri"/>
                <a:cs typeface="Calibri"/>
              </a:rPr>
              <a:t>yet </a:t>
            </a:r>
            <a:r>
              <a:rPr lang="en-US" sz="4000">
                <a:solidFill>
                  <a:srgbClr val="000000"/>
                </a:solidFill>
                <a:latin typeface="Aptos"/>
                <a:ea typeface="Calibri"/>
                <a:cs typeface="Calibri"/>
              </a:rPr>
              <a:t>engaged in the union?</a:t>
            </a:r>
            <a:endParaRPr lang="en-US" sz="4000">
              <a:solidFill>
                <a:srgbClr val="465562"/>
              </a:solidFill>
              <a:latin typeface="Aptos"/>
              <a:ea typeface="Calibri"/>
              <a:cs typeface="Calibri"/>
            </a:endParaRPr>
          </a:p>
          <a:p>
            <a:pPr marL="571500" indent="-571500">
              <a:spcAft>
                <a:spcPts val="1400"/>
              </a:spcAft>
              <a:buFont typeface="Arial" pitchFamily="34" charset="0"/>
              <a:buChar char="•"/>
            </a:pPr>
            <a:r>
              <a:rPr lang="en-US" sz="4000">
                <a:solidFill>
                  <a:srgbClr val="000000"/>
                </a:solidFill>
                <a:latin typeface="Aptos"/>
                <a:ea typeface="Calibri"/>
                <a:cs typeface="Calibri"/>
              </a:rPr>
              <a:t>How do you identify new leaders in the different groups? </a:t>
            </a:r>
          </a:p>
          <a:p>
            <a:pPr marL="0" indent="0">
              <a:buNone/>
            </a:pPr>
            <a:endParaRPr lang="en-US" sz="4000">
              <a:solidFill>
                <a:srgbClr val="000000"/>
              </a:solidFill>
              <a:latin typeface="Aptos"/>
              <a:ea typeface="Calibri"/>
              <a:cs typeface="Calibri"/>
            </a:endParaRPr>
          </a:p>
          <a:p>
            <a:pPr marL="612140" lvl="1" indent="-246380"/>
            <a:endParaRPr lang="en-US" sz="4000">
              <a:solidFill>
                <a:srgbClr val="000000"/>
              </a:solidFill>
              <a:latin typeface="Aptos"/>
              <a:ea typeface="Calibri"/>
              <a:cs typeface="Calibri"/>
            </a:endParaRPr>
          </a:p>
          <a:p>
            <a:pPr marL="612140" lvl="1" indent="-246380"/>
            <a:endParaRPr lang="en-US" sz="1100">
              <a:solidFill>
                <a:srgbClr val="000000"/>
              </a:solidFill>
              <a:latin typeface="Calibri"/>
              <a:ea typeface="Calibri"/>
              <a:cs typeface="Calibri"/>
            </a:endParaRPr>
          </a:p>
          <a:p>
            <a:pPr marL="246380" indent="-246380">
              <a:buFont typeface="Arial" pitchFamily="34" charset="0"/>
              <a:buChar char="•"/>
            </a:pPr>
            <a:endParaRPr lang="en-US">
              <a:solidFill>
                <a:srgbClr val="465562"/>
              </a:solidFill>
              <a:latin typeface="Euphemia"/>
              <a:ea typeface="Calibri"/>
              <a:cs typeface="Calibri"/>
            </a:endParaRPr>
          </a:p>
        </p:txBody>
      </p:sp>
    </p:spTree>
    <p:extLst>
      <p:ext uri="{BB962C8B-B14F-4D97-AF65-F5344CB8AC3E}">
        <p14:creationId xmlns:p14="http://schemas.microsoft.com/office/powerpoint/2010/main" val="3165135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diti Parekh on Twitter: &quot;there's a lot more here, taken from a  semester-long course on grassroots community organizing by Marshall Ganz. I  am seeing it applies to all internet communities too :)"/>
          <p:cNvPicPr>
            <a:picLocks noChangeAspect="1" noChangeArrowheads="1"/>
          </p:cNvPicPr>
          <p:nvPr/>
        </p:nvPicPr>
        <p:blipFill rotWithShape="1">
          <a:blip r:embed="rId2">
            <a:extLst>
              <a:ext uri="{28A0092B-C50C-407E-A947-70E740481C1C}">
                <a14:useLocalDpi xmlns:a14="http://schemas.microsoft.com/office/drawing/2010/main" val="0"/>
              </a:ext>
            </a:extLst>
          </a:blip>
          <a:srcRect t="6018"/>
          <a:stretch/>
        </p:blipFill>
        <p:spPr bwMode="auto">
          <a:xfrm>
            <a:off x="644174" y="532917"/>
            <a:ext cx="10884153" cy="5766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7392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AE6BE-864C-4589-BE24-888D71B1D687}"/>
              </a:ext>
            </a:extLst>
          </p:cNvPr>
          <p:cNvSpPr>
            <a:spLocks noGrp="1"/>
          </p:cNvSpPr>
          <p:nvPr>
            <p:ph type="title"/>
          </p:nvPr>
        </p:nvSpPr>
        <p:spPr>
          <a:xfrm>
            <a:off x="1446212" y="-261983"/>
            <a:ext cx="9782801" cy="1239837"/>
          </a:xfrm>
        </p:spPr>
        <p:txBody>
          <a:bodyPr/>
          <a:lstStyle/>
          <a:p>
            <a:r>
              <a:rPr lang="en-US"/>
              <a:t>How do you structure organizing?</a:t>
            </a:r>
          </a:p>
        </p:txBody>
      </p:sp>
      <p:sp>
        <p:nvSpPr>
          <p:cNvPr id="3" name="Content Placeholder 2">
            <a:extLst>
              <a:ext uri="{FF2B5EF4-FFF2-40B4-BE49-F238E27FC236}">
                <a16:creationId xmlns:a16="http://schemas.microsoft.com/office/drawing/2014/main" id="{56A71DC6-2871-407E-A179-870A7C4A1B6A}"/>
              </a:ext>
            </a:extLst>
          </p:cNvPr>
          <p:cNvSpPr>
            <a:spLocks noGrp="1"/>
          </p:cNvSpPr>
          <p:nvPr>
            <p:ph idx="1"/>
          </p:nvPr>
        </p:nvSpPr>
        <p:spPr>
          <a:xfrm>
            <a:off x="608012" y="1219200"/>
            <a:ext cx="7543800" cy="4827420"/>
          </a:xfrm>
        </p:spPr>
        <p:txBody>
          <a:bodyPr vert="horz" lIns="0" tIns="45708" rIns="0" bIns="45708" rtlCol="0" anchor="t">
            <a:noAutofit/>
          </a:bodyPr>
          <a:lstStyle/>
          <a:p>
            <a:pPr marL="246380" indent="-246380"/>
            <a:r>
              <a:rPr lang="en-US" sz="2750" b="1"/>
              <a:t>Structures</a:t>
            </a:r>
            <a:r>
              <a:rPr lang="en-US" sz="2750"/>
              <a:t> allow for the distribution of power and responsibility and prioritizes leadership development and agency.</a:t>
            </a:r>
          </a:p>
          <a:p>
            <a:pPr marL="246380" indent="-246380"/>
            <a:r>
              <a:rPr lang="en-US" sz="2750"/>
              <a:t>Teams </a:t>
            </a:r>
            <a:endParaRPr lang="en-US"/>
          </a:p>
          <a:p>
            <a:pPr marL="246380" indent="-246380"/>
            <a:r>
              <a:rPr lang="en-US" sz="2750"/>
              <a:t>Committees</a:t>
            </a:r>
            <a:endParaRPr lang="en-US"/>
          </a:p>
          <a:p>
            <a:pPr marL="246380" indent="-246380"/>
            <a:r>
              <a:rPr lang="en-US" sz="2750"/>
              <a:t>Boards</a:t>
            </a:r>
            <a:endParaRPr lang="en-US"/>
          </a:p>
          <a:p>
            <a:pPr marL="246380" indent="-246380"/>
            <a:r>
              <a:rPr lang="en-US" sz="2750"/>
              <a:t>Coalitions</a:t>
            </a:r>
          </a:p>
          <a:p>
            <a:pPr marL="246380" indent="-246380"/>
            <a:r>
              <a:rPr lang="en-US" sz="2750"/>
              <a:t>Supporter </a:t>
            </a:r>
          </a:p>
          <a:p>
            <a:pPr marL="246380" indent="-246380"/>
            <a:r>
              <a:rPr lang="en-US" sz="2750"/>
              <a:t>Membership</a:t>
            </a:r>
          </a:p>
        </p:txBody>
      </p:sp>
      <p:pic>
        <p:nvPicPr>
          <p:cNvPr id="5" name="Picture 4">
            <a:extLst>
              <a:ext uri="{FF2B5EF4-FFF2-40B4-BE49-F238E27FC236}">
                <a16:creationId xmlns:a16="http://schemas.microsoft.com/office/drawing/2014/main" id="{6B1498E0-83C6-424A-BABA-C5664D6471E4}"/>
              </a:ext>
            </a:extLst>
          </p:cNvPr>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7596814" y="977854"/>
            <a:ext cx="4965242" cy="4258044"/>
          </a:xfrm>
          <a:prstGeom prst="rect">
            <a:avLst/>
          </a:prstGeom>
        </p:spPr>
      </p:pic>
    </p:spTree>
    <p:extLst>
      <p:ext uri="{BB962C8B-B14F-4D97-AF65-F5344CB8AC3E}">
        <p14:creationId xmlns:p14="http://schemas.microsoft.com/office/powerpoint/2010/main" val="2713152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CCE88-D786-388A-AFD2-F72D94D8308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5BB5638-108E-5A12-D551-522E8624EF50}"/>
              </a:ext>
            </a:extLst>
          </p:cNvPr>
          <p:cNvSpPr>
            <a:spLocks noGrp="1"/>
          </p:cNvSpPr>
          <p:nvPr>
            <p:ph idx="1"/>
          </p:nvPr>
        </p:nvSpPr>
        <p:spPr/>
        <p:txBody>
          <a:bodyPr vert="horz" lIns="91440" tIns="45720" rIns="91440" bIns="45720" rtlCol="0" anchor="t">
            <a:normAutofit/>
          </a:bodyPr>
          <a:lstStyle/>
          <a:p>
            <a:pPr marL="246380" indent="-246380"/>
            <a:r>
              <a:rPr lang="en-US" sz="9650"/>
              <a:t>BREAK</a:t>
            </a:r>
          </a:p>
        </p:txBody>
      </p:sp>
    </p:spTree>
    <p:extLst>
      <p:ext uri="{BB962C8B-B14F-4D97-AF65-F5344CB8AC3E}">
        <p14:creationId xmlns:p14="http://schemas.microsoft.com/office/powerpoint/2010/main" val="133626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a:t>Organizer Math</a:t>
            </a:r>
            <a:br>
              <a:rPr lang="en-US"/>
            </a:br>
            <a:r>
              <a:rPr lang="en-US"/>
              <a:t>pg. 22 Campaign Cycle Planning Tool</a:t>
            </a:r>
          </a:p>
        </p:txBody>
      </p:sp>
      <p:sp>
        <p:nvSpPr>
          <p:cNvPr id="3" name="Text Placeholder 2"/>
          <p:cNvSpPr>
            <a:spLocks noGrp="1"/>
          </p:cNvSpPr>
          <p:nvPr>
            <p:ph type="body" idx="1"/>
          </p:nvPr>
        </p:nvSpPr>
        <p:spPr/>
        <p:txBody>
          <a:bodyPr/>
          <a:lstStyle/>
          <a:p>
            <a:r>
              <a:rPr lang="en-US"/>
              <a:t>Amanda and Carrie</a:t>
            </a:r>
          </a:p>
        </p:txBody>
      </p:sp>
    </p:spTree>
    <p:extLst>
      <p:ext uri="{BB962C8B-B14F-4D97-AF65-F5344CB8AC3E}">
        <p14:creationId xmlns:p14="http://schemas.microsoft.com/office/powerpoint/2010/main" val="3779359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7F1178-4C47-B07D-67DF-F3901DD5FAE3}"/>
              </a:ext>
            </a:extLst>
          </p:cNvPr>
          <p:cNvSpPr>
            <a:spLocks noGrp="1"/>
          </p:cNvSpPr>
          <p:nvPr>
            <p:ph idx="1"/>
          </p:nvPr>
        </p:nvSpPr>
        <p:spPr>
          <a:xfrm>
            <a:off x="1415760" y="1083710"/>
            <a:ext cx="9884921" cy="5775489"/>
          </a:xfrm>
        </p:spPr>
        <p:txBody>
          <a:bodyPr vert="horz" lIns="91440" tIns="45720" rIns="91440" bIns="45720" rtlCol="0" anchor="t">
            <a:normAutofit lnSpcReduction="10000"/>
          </a:bodyPr>
          <a:lstStyle/>
          <a:p>
            <a:pPr marL="457200" indent="-457200">
              <a:buFont typeface="Arial" pitchFamily="34" charset="0"/>
              <a:buChar char="•"/>
            </a:pPr>
            <a:r>
              <a:rPr lang="en-US" b="1">
                <a:latin typeface="Aptos"/>
              </a:rPr>
              <a:t>Leaders:</a:t>
            </a:r>
            <a:r>
              <a:rPr lang="en-US">
                <a:latin typeface="Aptos"/>
              </a:rPr>
              <a:t>  How many leaders do you have? How many do you need to strengthen your union base?</a:t>
            </a:r>
          </a:p>
          <a:p>
            <a:pPr marL="457200" indent="-457200">
              <a:buFont typeface="Arial" pitchFamily="34" charset="0"/>
              <a:buChar char="•"/>
            </a:pPr>
            <a:r>
              <a:rPr lang="en-US" b="1">
                <a:latin typeface="Aptos"/>
              </a:rPr>
              <a:t>Mobilizers:</a:t>
            </a:r>
            <a:r>
              <a:rPr lang="en-US">
                <a:latin typeface="Aptos"/>
              </a:rPr>
              <a:t> Determine how many people are currently working actively for the union and how they influence their peers.</a:t>
            </a:r>
          </a:p>
          <a:p>
            <a:pPr marL="457200" indent="-457200">
              <a:buFont typeface="Arial" pitchFamily="34" charset="0"/>
              <a:buChar char="•"/>
            </a:pPr>
            <a:r>
              <a:rPr lang="en-US" b="1">
                <a:latin typeface="Aptos"/>
              </a:rPr>
              <a:t>Activists:</a:t>
            </a:r>
            <a:r>
              <a:rPr lang="en-US">
                <a:latin typeface="Aptos"/>
              </a:rPr>
              <a:t> Identify those among the faculty who are ready to take action in support of union interests when the opportunity arises.</a:t>
            </a:r>
          </a:p>
          <a:p>
            <a:pPr marL="457200" indent="-457200">
              <a:buFont typeface="Arial" pitchFamily="34" charset="0"/>
              <a:buChar char="•"/>
            </a:pPr>
            <a:r>
              <a:rPr lang="en-US" b="1">
                <a:latin typeface="Aptos"/>
              </a:rPr>
              <a:t>Union Members:</a:t>
            </a:r>
            <a:r>
              <a:rPr lang="en-US">
                <a:latin typeface="Aptos"/>
              </a:rPr>
              <a:t> Identify which groups your union members are in. Do you have activists who aren't dues-paying members.</a:t>
            </a:r>
          </a:p>
          <a:p>
            <a:pPr marL="457200" indent="-457200">
              <a:buFont typeface="Arial" pitchFamily="34" charset="0"/>
              <a:buChar char="•"/>
            </a:pPr>
            <a:r>
              <a:rPr lang="en-US" b="1">
                <a:latin typeface="Aptos"/>
              </a:rPr>
              <a:t>Disengaged:</a:t>
            </a:r>
            <a:r>
              <a:rPr lang="en-US">
                <a:latin typeface="Aptos"/>
              </a:rPr>
              <a:t> How many coworkers are not participating in the union? </a:t>
            </a:r>
          </a:p>
          <a:p>
            <a:pPr marL="246380" indent="-246380">
              <a:buFont typeface="Arial" pitchFamily="34" charset="0"/>
              <a:buChar char="•"/>
            </a:pPr>
            <a:endParaRPr lang="en-US"/>
          </a:p>
        </p:txBody>
      </p:sp>
      <p:sp>
        <p:nvSpPr>
          <p:cNvPr id="2" name="TextBox 1">
            <a:extLst>
              <a:ext uri="{FF2B5EF4-FFF2-40B4-BE49-F238E27FC236}">
                <a16:creationId xmlns:a16="http://schemas.microsoft.com/office/drawing/2014/main" id="{603A33BF-C92B-170B-D0FD-5FC31DC8982B}"/>
              </a:ext>
            </a:extLst>
          </p:cNvPr>
          <p:cNvSpPr txBox="1"/>
          <p:nvPr/>
        </p:nvSpPr>
        <p:spPr>
          <a:xfrm>
            <a:off x="1414858" y="291727"/>
            <a:ext cx="606873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t>Assessing the Strength of Your Base</a:t>
            </a:r>
          </a:p>
        </p:txBody>
      </p:sp>
    </p:spTree>
    <p:extLst>
      <p:ext uri="{BB962C8B-B14F-4D97-AF65-F5344CB8AC3E}">
        <p14:creationId xmlns:p14="http://schemas.microsoft.com/office/powerpoint/2010/main" val="2513932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21BA7-F35F-1D03-94A8-CC1D1A3C9AC1}"/>
              </a:ext>
            </a:extLst>
          </p:cNvPr>
          <p:cNvSpPr>
            <a:spLocks noGrp="1"/>
          </p:cNvSpPr>
          <p:nvPr>
            <p:ph type="title"/>
          </p:nvPr>
        </p:nvSpPr>
        <p:spPr>
          <a:xfrm>
            <a:off x="1593436" y="177800"/>
            <a:ext cx="9782801" cy="1239837"/>
          </a:xfrm>
        </p:spPr>
        <p:txBody>
          <a:bodyPr anchor="b">
            <a:normAutofit/>
          </a:bodyPr>
          <a:lstStyle/>
          <a:p>
            <a:r>
              <a:rPr lang="en-US"/>
              <a:t>Getting to Supermajority</a:t>
            </a:r>
          </a:p>
        </p:txBody>
      </p:sp>
      <p:pic>
        <p:nvPicPr>
          <p:cNvPr id="4" name="Picture 3" descr="Abacus Maths Mathematics - Free image on Pixabay">
            <a:extLst>
              <a:ext uri="{FF2B5EF4-FFF2-40B4-BE49-F238E27FC236}">
                <a16:creationId xmlns:a16="http://schemas.microsoft.com/office/drawing/2014/main" id="{C83744DE-6C7E-459A-9995-68FE98E4FB3C}"/>
              </a:ext>
            </a:extLst>
          </p:cNvPr>
          <p:cNvPicPr>
            <a:picLocks noChangeAspect="1"/>
          </p:cNvPicPr>
          <p:nvPr/>
        </p:nvPicPr>
        <p:blipFill>
          <a:blip r:embed="rId2"/>
          <a:srcRect l="10305" r="30460"/>
          <a:stretch>
            <a:fillRect/>
          </a:stretch>
        </p:blipFill>
        <p:spPr>
          <a:xfrm>
            <a:off x="1593436" y="1600200"/>
            <a:ext cx="4814586" cy="4572000"/>
          </a:xfrm>
          <a:prstGeom prst="rect">
            <a:avLst/>
          </a:prstGeom>
          <a:noFill/>
        </p:spPr>
      </p:pic>
      <p:sp>
        <p:nvSpPr>
          <p:cNvPr id="3" name="Text Placeholder 2">
            <a:extLst>
              <a:ext uri="{FF2B5EF4-FFF2-40B4-BE49-F238E27FC236}">
                <a16:creationId xmlns:a16="http://schemas.microsoft.com/office/drawing/2014/main" id="{E0996109-F0D0-45CA-20AB-01E494D7A09F}"/>
              </a:ext>
            </a:extLst>
          </p:cNvPr>
          <p:cNvSpPr>
            <a:spLocks noGrp="1"/>
          </p:cNvSpPr>
          <p:nvPr>
            <p:ph sz="half" idx="2"/>
          </p:nvPr>
        </p:nvSpPr>
        <p:spPr>
          <a:xfrm>
            <a:off x="6561651" y="1600200"/>
            <a:ext cx="4814586" cy="4572000"/>
          </a:xfrm>
        </p:spPr>
        <p:txBody>
          <a:bodyPr vert="horz" lIns="91440" tIns="45720" rIns="91440" bIns="45720" rtlCol="0">
            <a:normAutofit/>
          </a:bodyPr>
          <a:lstStyle/>
          <a:p>
            <a:pPr marL="246380" indent="-246380"/>
            <a:r>
              <a:rPr lang="en-US" sz="3600"/>
              <a:t>Question</a:t>
            </a:r>
          </a:p>
          <a:p>
            <a:pPr marL="612140" lvl="1" indent="-246380">
              <a:buFont typeface="Courier New" pitchFamily="34" charset="0"/>
              <a:buChar char="o"/>
            </a:pPr>
            <a:r>
              <a:rPr lang="en-US" sz="3600"/>
              <a:t>How do you go from being one person to getting a supermajority of your coworkers to take collective action? </a:t>
            </a:r>
          </a:p>
        </p:txBody>
      </p:sp>
    </p:spTree>
    <p:extLst>
      <p:ext uri="{BB962C8B-B14F-4D97-AF65-F5344CB8AC3E}">
        <p14:creationId xmlns:p14="http://schemas.microsoft.com/office/powerpoint/2010/main" val="1440006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5BA00-764A-8B03-5180-A1174D3F8ABA}"/>
              </a:ext>
            </a:extLst>
          </p:cNvPr>
          <p:cNvSpPr>
            <a:spLocks noGrp="1"/>
          </p:cNvSpPr>
          <p:nvPr>
            <p:ph type="title"/>
          </p:nvPr>
        </p:nvSpPr>
        <p:spPr>
          <a:xfrm>
            <a:off x="1593436" y="177800"/>
            <a:ext cx="9782801" cy="1239837"/>
          </a:xfrm>
        </p:spPr>
        <p:txBody>
          <a:bodyPr anchor="b">
            <a:normAutofit/>
          </a:bodyPr>
          <a:lstStyle/>
          <a:p>
            <a:r>
              <a:rPr lang="en-US"/>
              <a:t>Organizer Math</a:t>
            </a:r>
          </a:p>
        </p:txBody>
      </p:sp>
      <p:sp>
        <p:nvSpPr>
          <p:cNvPr id="3" name="Content Placeholder 2">
            <a:extLst>
              <a:ext uri="{FF2B5EF4-FFF2-40B4-BE49-F238E27FC236}">
                <a16:creationId xmlns:a16="http://schemas.microsoft.com/office/drawing/2014/main" id="{A5B448E9-6D72-9CBE-612C-C220B37B9948}"/>
              </a:ext>
            </a:extLst>
          </p:cNvPr>
          <p:cNvSpPr>
            <a:spLocks noGrp="1"/>
          </p:cNvSpPr>
          <p:nvPr>
            <p:ph sz="half" idx="1"/>
          </p:nvPr>
        </p:nvSpPr>
        <p:spPr>
          <a:xfrm>
            <a:off x="1593436" y="1600200"/>
            <a:ext cx="4814586" cy="4572000"/>
          </a:xfrm>
        </p:spPr>
        <p:txBody>
          <a:bodyPr vert="horz" lIns="91440" tIns="45720" rIns="91440" bIns="45720" rtlCol="0">
            <a:normAutofit/>
          </a:bodyPr>
          <a:lstStyle/>
          <a:p>
            <a:pPr marL="246380" indent="-246380"/>
            <a:r>
              <a:rPr lang="en-US"/>
              <a:t>Figuring out how you are going to meet a goal by breaking it down by worksite and delegating out to worksite leaders</a:t>
            </a:r>
          </a:p>
        </p:txBody>
      </p:sp>
      <p:pic>
        <p:nvPicPr>
          <p:cNvPr id="69" name="Picture 68" descr="Abacus Maths Mathematics - Free image on Pixabay">
            <a:extLst>
              <a:ext uri="{FF2B5EF4-FFF2-40B4-BE49-F238E27FC236}">
                <a16:creationId xmlns:a16="http://schemas.microsoft.com/office/drawing/2014/main" id="{E5D1796D-4428-CB5E-D1FF-708F8E654C2E}"/>
              </a:ext>
            </a:extLst>
          </p:cNvPr>
          <p:cNvPicPr>
            <a:picLocks noChangeAspect="1"/>
          </p:cNvPicPr>
          <p:nvPr/>
        </p:nvPicPr>
        <p:blipFill>
          <a:blip r:embed="rId2"/>
          <a:srcRect l="10305" r="30460"/>
          <a:stretch>
            <a:fillRect/>
          </a:stretch>
        </p:blipFill>
        <p:spPr>
          <a:xfrm>
            <a:off x="6561651" y="1600217"/>
            <a:ext cx="4814586" cy="4571966"/>
          </a:xfrm>
          <a:prstGeom prst="rect">
            <a:avLst/>
          </a:prstGeom>
          <a:noFill/>
        </p:spPr>
      </p:pic>
    </p:spTree>
    <p:extLst>
      <p:ext uri="{BB962C8B-B14F-4D97-AF65-F5344CB8AC3E}">
        <p14:creationId xmlns:p14="http://schemas.microsoft.com/office/powerpoint/2010/main" val="809019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C05EA-CE1E-3C29-4298-FE3DA3FB3EF5}"/>
              </a:ext>
            </a:extLst>
          </p:cNvPr>
          <p:cNvSpPr>
            <a:spLocks noGrp="1"/>
          </p:cNvSpPr>
          <p:nvPr>
            <p:ph type="title"/>
          </p:nvPr>
        </p:nvSpPr>
        <p:spPr/>
        <p:txBody>
          <a:bodyPr/>
          <a:lstStyle/>
          <a:p>
            <a:r>
              <a:rPr lang="en-US"/>
              <a:t>Campaign Lab School Division</a:t>
            </a:r>
          </a:p>
        </p:txBody>
      </p:sp>
      <p:sp>
        <p:nvSpPr>
          <p:cNvPr id="3" name="Content Placeholder 2">
            <a:extLst>
              <a:ext uri="{FF2B5EF4-FFF2-40B4-BE49-F238E27FC236}">
                <a16:creationId xmlns:a16="http://schemas.microsoft.com/office/drawing/2014/main" id="{973735B2-8BCD-EB33-24E5-D7B1B90E6074}"/>
              </a:ext>
            </a:extLst>
          </p:cNvPr>
          <p:cNvSpPr>
            <a:spLocks noGrp="1"/>
          </p:cNvSpPr>
          <p:nvPr>
            <p:ph idx="1"/>
          </p:nvPr>
        </p:nvSpPr>
        <p:spPr/>
        <p:txBody>
          <a:bodyPr vert="horz" lIns="91440" tIns="45720" rIns="91440" bIns="45720" rtlCol="0" anchor="t">
            <a:normAutofit/>
          </a:bodyPr>
          <a:lstStyle/>
          <a:p>
            <a:pPr marL="0" indent="0">
              <a:buNone/>
            </a:pPr>
            <a:r>
              <a:rPr lang="en-US"/>
              <a:t>You are a rep at your real work site. </a:t>
            </a:r>
          </a:p>
          <a:p>
            <a:pPr marL="0" indent="0">
              <a:buNone/>
            </a:pPr>
            <a:endParaRPr lang="en-US"/>
          </a:p>
          <a:p>
            <a:pPr marL="0" indent="0">
              <a:buNone/>
            </a:pPr>
            <a:r>
              <a:rPr lang="en-US"/>
              <a:t>What is your density? Total workers/total members.</a:t>
            </a:r>
          </a:p>
          <a:p>
            <a:pPr marL="0" indent="0">
              <a:buNone/>
            </a:pPr>
            <a:endParaRPr lang="en-US"/>
          </a:p>
          <a:p>
            <a:pPr marL="0" indent="0">
              <a:buNone/>
            </a:pPr>
            <a:r>
              <a:rPr lang="en-US"/>
              <a:t>What is the density of our whole school division?</a:t>
            </a:r>
          </a:p>
          <a:p>
            <a:pPr marL="0" indent="0">
              <a:buNone/>
            </a:pPr>
            <a:endParaRPr lang="en-US"/>
          </a:p>
          <a:p>
            <a:pPr marL="0" indent="0">
              <a:buNone/>
            </a:pPr>
            <a:r>
              <a:rPr lang="en-US"/>
              <a:t>(total of all our worksite workers/total of all worksite members)</a:t>
            </a:r>
          </a:p>
          <a:p>
            <a:pPr marL="0" indent="0">
              <a:buNone/>
            </a:pPr>
            <a:endParaRPr lang="en-US"/>
          </a:p>
          <a:p>
            <a:pPr marL="0" indent="0">
              <a:buNone/>
            </a:pPr>
            <a:endParaRPr lang="en-US"/>
          </a:p>
        </p:txBody>
      </p:sp>
    </p:spTree>
    <p:extLst>
      <p:ext uri="{BB962C8B-B14F-4D97-AF65-F5344CB8AC3E}">
        <p14:creationId xmlns:p14="http://schemas.microsoft.com/office/powerpoint/2010/main" val="1107661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7BFA1-74C8-CA20-5840-1DEE3CD3D003}"/>
              </a:ext>
            </a:extLst>
          </p:cNvPr>
          <p:cNvSpPr>
            <a:spLocks noGrp="1"/>
          </p:cNvSpPr>
          <p:nvPr>
            <p:ph type="title"/>
          </p:nvPr>
        </p:nvSpPr>
        <p:spPr/>
        <p:txBody>
          <a:bodyPr/>
          <a:lstStyle/>
          <a:p>
            <a:r>
              <a:rPr lang="en-US"/>
              <a:t>Question</a:t>
            </a:r>
          </a:p>
        </p:txBody>
      </p:sp>
      <p:sp>
        <p:nvSpPr>
          <p:cNvPr id="3" name="Content Placeholder 2">
            <a:extLst>
              <a:ext uri="{FF2B5EF4-FFF2-40B4-BE49-F238E27FC236}">
                <a16:creationId xmlns:a16="http://schemas.microsoft.com/office/drawing/2014/main" id="{A72B770E-000D-96B8-081A-6A27796778CC}"/>
              </a:ext>
            </a:extLst>
          </p:cNvPr>
          <p:cNvSpPr>
            <a:spLocks noGrp="1"/>
          </p:cNvSpPr>
          <p:nvPr>
            <p:ph idx="1"/>
          </p:nvPr>
        </p:nvSpPr>
        <p:spPr/>
        <p:txBody>
          <a:bodyPr vert="horz" lIns="91440" tIns="45720" rIns="91440" bIns="45720" rtlCol="0" anchor="t">
            <a:normAutofit/>
          </a:bodyPr>
          <a:lstStyle/>
          <a:p>
            <a:pPr marL="246380" indent="-246380"/>
            <a:r>
              <a:rPr lang="en-US"/>
              <a:t>Where would you focus your campaign launch and why?</a:t>
            </a:r>
          </a:p>
          <a:p>
            <a:pPr marL="246380" indent="-246380"/>
            <a:endParaRPr lang="en-US"/>
          </a:p>
          <a:p>
            <a:pPr marL="246380" indent="-246380"/>
            <a:r>
              <a:rPr lang="en-US"/>
              <a:t>How many folks can you turn out? </a:t>
            </a:r>
          </a:p>
        </p:txBody>
      </p:sp>
      <p:pic>
        <p:nvPicPr>
          <p:cNvPr id="5" name="Content Placeholder 4" descr="A diagram of a group of people&#10;&#10;AI-generated content may be incorrect.">
            <a:extLst>
              <a:ext uri="{FF2B5EF4-FFF2-40B4-BE49-F238E27FC236}">
                <a16:creationId xmlns:a16="http://schemas.microsoft.com/office/drawing/2014/main" id="{9BE2F8FA-B3C8-1FB8-BBD1-9126C7E4C228}"/>
              </a:ext>
            </a:extLst>
          </p:cNvPr>
          <p:cNvPicPr>
            <a:picLocks noChangeAspect="1"/>
          </p:cNvPicPr>
          <p:nvPr/>
        </p:nvPicPr>
        <p:blipFill>
          <a:blip r:embed="rId2"/>
          <a:srcRect l="11409" r="11141" b="39729"/>
          <a:stretch>
            <a:fillRect/>
          </a:stretch>
        </p:blipFill>
        <p:spPr>
          <a:xfrm>
            <a:off x="8007016" y="2478403"/>
            <a:ext cx="3679591" cy="3683764"/>
          </a:xfrm>
          <a:prstGeom prst="rect">
            <a:avLst/>
          </a:prstGeom>
        </p:spPr>
      </p:pic>
    </p:spTree>
    <p:extLst>
      <p:ext uri="{BB962C8B-B14F-4D97-AF65-F5344CB8AC3E}">
        <p14:creationId xmlns:p14="http://schemas.microsoft.com/office/powerpoint/2010/main" val="4096923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2AA49-3B90-4FDE-A3B3-F248E11768EE}"/>
              </a:ext>
            </a:extLst>
          </p:cNvPr>
          <p:cNvSpPr>
            <a:spLocks noGrp="1"/>
          </p:cNvSpPr>
          <p:nvPr>
            <p:ph type="title"/>
          </p:nvPr>
        </p:nvSpPr>
        <p:spPr>
          <a:xfrm>
            <a:off x="1074240" y="381000"/>
            <a:ext cx="3293422" cy="1371600"/>
          </a:xfrm>
        </p:spPr>
        <p:txBody>
          <a:bodyPr anchor="b">
            <a:normAutofit/>
          </a:bodyPr>
          <a:lstStyle/>
          <a:p>
            <a:r>
              <a:rPr lang="en-US"/>
              <a:t>Is this enough?</a:t>
            </a:r>
          </a:p>
        </p:txBody>
      </p:sp>
      <p:pic>
        <p:nvPicPr>
          <p:cNvPr id="5" name="Content Placeholder 4" descr="A diagram of a group of people&#10;&#10;AI-generated content may be incorrect.">
            <a:extLst>
              <a:ext uri="{FF2B5EF4-FFF2-40B4-BE49-F238E27FC236}">
                <a16:creationId xmlns:a16="http://schemas.microsoft.com/office/drawing/2014/main" id="{A25A970E-895E-D760-E169-B30ED1156757}"/>
              </a:ext>
            </a:extLst>
          </p:cNvPr>
          <p:cNvPicPr>
            <a:picLocks noChangeAspect="1"/>
          </p:cNvPicPr>
          <p:nvPr/>
        </p:nvPicPr>
        <p:blipFill>
          <a:blip r:embed="rId2"/>
          <a:srcRect l="11409" r="11141" b="39729"/>
          <a:stretch>
            <a:fillRect/>
          </a:stretch>
        </p:blipFill>
        <p:spPr>
          <a:xfrm>
            <a:off x="5435975" y="482600"/>
            <a:ext cx="5684538" cy="5689600"/>
          </a:xfrm>
          <a:prstGeom prst="rect">
            <a:avLst/>
          </a:prstGeom>
          <a:noFill/>
        </p:spPr>
      </p:pic>
      <p:sp>
        <p:nvSpPr>
          <p:cNvPr id="3" name="Content Placeholder 2">
            <a:extLst>
              <a:ext uri="{FF2B5EF4-FFF2-40B4-BE49-F238E27FC236}">
                <a16:creationId xmlns:a16="http://schemas.microsoft.com/office/drawing/2014/main" id="{98AC963F-E603-A532-39B5-250F8580456E}"/>
              </a:ext>
            </a:extLst>
          </p:cNvPr>
          <p:cNvSpPr>
            <a:spLocks noGrp="1"/>
          </p:cNvSpPr>
          <p:nvPr>
            <p:ph type="body" sz="half" idx="2"/>
          </p:nvPr>
        </p:nvSpPr>
        <p:spPr>
          <a:xfrm>
            <a:off x="1074240" y="1828800"/>
            <a:ext cx="3293422" cy="4343400"/>
          </a:xfrm>
        </p:spPr>
        <p:txBody>
          <a:bodyPr vert="horz" lIns="91440" tIns="45720" rIns="91440" bIns="45720" rtlCol="0">
            <a:normAutofit/>
          </a:bodyPr>
          <a:lstStyle/>
          <a:p>
            <a:pPr marL="0" indent="0">
              <a:buNone/>
            </a:pPr>
            <a:endParaRPr lang="en-US"/>
          </a:p>
          <a:p>
            <a:pPr marL="0" indent="0">
              <a:buNone/>
            </a:pPr>
            <a:r>
              <a:rPr lang="en-US"/>
              <a:t>How could you get more people?</a:t>
            </a:r>
          </a:p>
          <a:p>
            <a:pPr marL="0" indent="0">
              <a:buNone/>
            </a:pPr>
            <a:endParaRPr lang="en-US"/>
          </a:p>
          <a:p>
            <a:pPr marL="0" indent="0">
              <a:buNone/>
            </a:pPr>
            <a:endParaRPr lang="en-US"/>
          </a:p>
          <a:p>
            <a:pPr marL="0" indent="0">
              <a:buNone/>
            </a:pPr>
            <a:endParaRPr lang="en-US"/>
          </a:p>
        </p:txBody>
      </p:sp>
    </p:spTree>
    <p:extLst>
      <p:ext uri="{BB962C8B-B14F-4D97-AF65-F5344CB8AC3E}">
        <p14:creationId xmlns:p14="http://schemas.microsoft.com/office/powerpoint/2010/main" val="1734654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61328" y="437524"/>
            <a:ext cx="6924283" cy="6198315"/>
          </a:xfrm>
        </p:spPr>
        <p:txBody>
          <a:bodyPr vert="horz" lIns="91440" tIns="45720" rIns="91440" bIns="45720" rtlCol="0" anchor="t">
            <a:normAutofit/>
          </a:bodyPr>
          <a:lstStyle/>
          <a:p>
            <a:pPr marL="246380" indent="-246380">
              <a:spcAft>
                <a:spcPts val="1400"/>
              </a:spcAft>
            </a:pPr>
            <a:r>
              <a:rPr lang="en-US" sz="3200"/>
              <a:t>We build the union through leaders, growing and strengthening the membership.</a:t>
            </a:r>
            <a:endParaRPr lang="en-US"/>
          </a:p>
          <a:p>
            <a:pPr marL="246380" indent="-246380">
              <a:spcAft>
                <a:spcPts val="1400"/>
              </a:spcAft>
            </a:pPr>
            <a:r>
              <a:rPr lang="en-US" sz="3200"/>
              <a:t>Our primary job is to identify leaders who are committed, work together, and organize others to get involved in the union.</a:t>
            </a:r>
          </a:p>
          <a:p>
            <a:pPr marL="246380" indent="-246380">
              <a:spcAft>
                <a:spcPts val="1400"/>
              </a:spcAft>
            </a:pPr>
            <a:r>
              <a:rPr lang="en-US" sz="3200"/>
              <a:t>Campaigns can't build power without leaders and a growing base.</a:t>
            </a:r>
          </a:p>
          <a:p>
            <a:pPr marL="246380" indent="-246380"/>
            <a:endParaRPr lang="en-US" sz="3600"/>
          </a:p>
          <a:p>
            <a:pPr marL="0" indent="0">
              <a:buNone/>
            </a:pPr>
            <a:endParaRPr lang="en-US" sz="360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224961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2018" y="0"/>
            <a:ext cx="2374306" cy="1134165"/>
          </a:xfrm>
        </p:spPr>
        <p:txBody>
          <a:bodyPr>
            <a:normAutofit/>
          </a:bodyPr>
          <a:lstStyle/>
          <a:p>
            <a:r>
              <a:rPr lang="en-US"/>
              <a:t>Key </a:t>
            </a:r>
            <a:br>
              <a:rPr lang="en-US"/>
            </a:br>
            <a:r>
              <a:rPr lang="en-US"/>
              <a:t>Points</a:t>
            </a:r>
          </a:p>
        </p:txBody>
      </p:sp>
      <p:sp>
        <p:nvSpPr>
          <p:cNvPr id="3" name="Content Placeholder 2"/>
          <p:cNvSpPr>
            <a:spLocks noGrp="1"/>
          </p:cNvSpPr>
          <p:nvPr>
            <p:ph idx="1"/>
          </p:nvPr>
        </p:nvSpPr>
        <p:spPr>
          <a:xfrm>
            <a:off x="2791458" y="287422"/>
            <a:ext cx="9095742" cy="5680863"/>
          </a:xfrm>
        </p:spPr>
        <p:txBody>
          <a:bodyPr vert="horz" lIns="91440" tIns="45720" rIns="91440" bIns="45720" rtlCol="0" anchor="t">
            <a:noAutofit/>
          </a:bodyPr>
          <a:lstStyle/>
          <a:p>
            <a:pPr marL="246380" indent="-246380"/>
            <a:r>
              <a:rPr lang="en-US" sz="6600"/>
              <a:t>You build the people you need through aligning leaders. </a:t>
            </a:r>
          </a:p>
          <a:p>
            <a:pPr marL="246380" indent="-246380"/>
            <a:r>
              <a:rPr lang="en-US" sz="6600"/>
              <a:t>Accountability makes the math work.</a:t>
            </a:r>
          </a:p>
        </p:txBody>
      </p:sp>
      <p:pic>
        <p:nvPicPr>
          <p:cNvPr id="4" name="Picture 3"/>
          <p:cNvPicPr/>
          <p:nvPr/>
        </p:nvPicPr>
        <p:blipFill rotWithShape="1">
          <a:blip r:embed="rId2"/>
          <a:srcRect l="3839" t="29433" r="75686" b="29787"/>
          <a:stretch/>
        </p:blipFill>
        <p:spPr>
          <a:xfrm>
            <a:off x="662018" y="2244129"/>
            <a:ext cx="2129440" cy="2469567"/>
          </a:xfrm>
          <a:prstGeom prst="rect">
            <a:avLst/>
          </a:prstGeom>
        </p:spPr>
      </p:pic>
    </p:spTree>
    <p:extLst>
      <p:ext uri="{BB962C8B-B14F-4D97-AF65-F5344CB8AC3E}">
        <p14:creationId xmlns:p14="http://schemas.microsoft.com/office/powerpoint/2010/main" val="2184530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screenshot of a computer&#10;&#10;AI-generated content may be incorrect.">
            <a:extLst>
              <a:ext uri="{FF2B5EF4-FFF2-40B4-BE49-F238E27FC236}">
                <a16:creationId xmlns:a16="http://schemas.microsoft.com/office/drawing/2014/main" id="{8E9E1C89-F8AC-4F7B-517E-EE8619223A3E}"/>
              </a:ext>
            </a:extLst>
          </p:cNvPr>
          <p:cNvPicPr>
            <a:picLocks noGrp="1" noChangeAspect="1"/>
          </p:cNvPicPr>
          <p:nvPr>
            <p:ph idx="1"/>
          </p:nvPr>
        </p:nvPicPr>
        <p:blipFill>
          <a:blip r:embed="rId2"/>
          <a:srcRect l="-206" t="5428" b="-164"/>
          <a:stretch>
            <a:fillRect/>
          </a:stretch>
        </p:blipFill>
        <p:spPr>
          <a:xfrm>
            <a:off x="1113702" y="32389"/>
            <a:ext cx="10627734" cy="6377320"/>
          </a:xfrm>
        </p:spPr>
      </p:pic>
    </p:spTree>
    <p:extLst>
      <p:ext uri="{BB962C8B-B14F-4D97-AF65-F5344CB8AC3E}">
        <p14:creationId xmlns:p14="http://schemas.microsoft.com/office/powerpoint/2010/main" val="2651973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F361F-193C-9BB7-B52F-FB4BFDD349C8}"/>
              </a:ext>
            </a:extLst>
          </p:cNvPr>
          <p:cNvSpPr>
            <a:spLocks noGrp="1"/>
          </p:cNvSpPr>
          <p:nvPr>
            <p:ph type="title"/>
          </p:nvPr>
        </p:nvSpPr>
        <p:spPr/>
        <p:txBody>
          <a:bodyPr/>
          <a:lstStyle/>
          <a:p>
            <a:r>
              <a:rPr lang="en-US"/>
              <a:t>Recruiting Our Leaders</a:t>
            </a:r>
          </a:p>
        </p:txBody>
      </p:sp>
      <p:sp>
        <p:nvSpPr>
          <p:cNvPr id="3" name="Content Placeholder 2">
            <a:extLst>
              <a:ext uri="{FF2B5EF4-FFF2-40B4-BE49-F238E27FC236}">
                <a16:creationId xmlns:a16="http://schemas.microsoft.com/office/drawing/2014/main" id="{2F4D2274-FEFE-D26E-19B1-3C0A539D3293}"/>
              </a:ext>
            </a:extLst>
          </p:cNvPr>
          <p:cNvSpPr>
            <a:spLocks noGrp="1"/>
          </p:cNvSpPr>
          <p:nvPr>
            <p:ph idx="1"/>
          </p:nvPr>
        </p:nvSpPr>
        <p:spPr/>
        <p:txBody>
          <a:bodyPr vert="horz" lIns="91440" tIns="45720" rIns="91440" bIns="45720" rtlCol="0" anchor="t">
            <a:normAutofit/>
          </a:bodyPr>
          <a:lstStyle/>
          <a:p>
            <a:pPr marL="246380" indent="-246380"/>
            <a:r>
              <a:rPr lang="en-US"/>
              <a:t>Identify one leader from your organizing map that you know you need to get involved in the union.</a:t>
            </a:r>
          </a:p>
          <a:p>
            <a:pPr marL="246380" indent="-246380"/>
            <a:r>
              <a:rPr lang="en-US"/>
              <a:t>Why are they important to organizing? Who are they? What do they care about? </a:t>
            </a:r>
          </a:p>
          <a:p>
            <a:pPr marL="246380" indent="-246380"/>
            <a:r>
              <a:rPr lang="en-US"/>
              <a:t>What might be an obstacle in getting them on board? What might be possible if they join.</a:t>
            </a:r>
          </a:p>
          <a:p>
            <a:pPr marL="246380" indent="-246380"/>
            <a:endParaRPr lang="en-US"/>
          </a:p>
          <a:p>
            <a:pPr marL="0" indent="0">
              <a:buNone/>
            </a:pPr>
            <a:r>
              <a:rPr lang="en-US" i="1"/>
              <a:t>Take a minute and reflect</a:t>
            </a:r>
          </a:p>
        </p:txBody>
      </p:sp>
    </p:spTree>
    <p:extLst>
      <p:ext uri="{BB962C8B-B14F-4D97-AF65-F5344CB8AC3E}">
        <p14:creationId xmlns:p14="http://schemas.microsoft.com/office/powerpoint/2010/main" val="33772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C4271-B46E-419E-8BD1-15976B69CA22}"/>
              </a:ext>
            </a:extLst>
          </p:cNvPr>
          <p:cNvSpPr>
            <a:spLocks noGrp="1"/>
          </p:cNvSpPr>
          <p:nvPr>
            <p:ph type="title"/>
          </p:nvPr>
        </p:nvSpPr>
        <p:spPr>
          <a:xfrm>
            <a:off x="837981" y="354351"/>
            <a:ext cx="10512862" cy="1325218"/>
          </a:xfrm>
        </p:spPr>
        <p:txBody>
          <a:bodyPr anchor="b">
            <a:normAutofit/>
          </a:bodyPr>
          <a:lstStyle/>
          <a:p>
            <a:r>
              <a:rPr lang="en-US" sz="4399"/>
              <a:t>LAVA: The Organizing Conversation </a:t>
            </a:r>
          </a:p>
        </p:txBody>
      </p:sp>
      <p:sp>
        <p:nvSpPr>
          <p:cNvPr id="9" name="Slide Number Placeholder 3">
            <a:extLst>
              <a:ext uri="{FF2B5EF4-FFF2-40B4-BE49-F238E27FC236}">
                <a16:creationId xmlns:a16="http://schemas.microsoft.com/office/drawing/2014/main" id="{497996C4-6D0A-B608-5EEA-668D9DB61643}"/>
              </a:ext>
            </a:extLst>
          </p:cNvPr>
          <p:cNvSpPr>
            <a:spLocks noGrp="1"/>
          </p:cNvSpPr>
          <p:nvPr>
            <p:ph type="sldNum" sz="quarter" idx="12"/>
          </p:nvPr>
        </p:nvSpPr>
        <p:spPr>
          <a:xfrm>
            <a:off x="10370648" y="6355587"/>
            <a:ext cx="987295" cy="365030"/>
          </a:xfrm>
        </p:spPr>
        <p:txBody>
          <a:bodyPr/>
          <a:lstStyle/>
          <a:p>
            <a:pPr>
              <a:spcAft>
                <a:spcPts val="600"/>
              </a:spcAft>
            </a:pPr>
            <a:fld id="{A49DFD55-3C28-40EF-9E31-A92D2E4017FF}" type="slidenum">
              <a:rPr lang="en-US" smtClean="0"/>
              <a:pPr>
                <a:spcAft>
                  <a:spcPts val="600"/>
                </a:spcAft>
              </a:pPr>
              <a:t>30</a:t>
            </a:fld>
            <a:endParaRPr lang="en-US"/>
          </a:p>
        </p:txBody>
      </p:sp>
      <p:graphicFrame>
        <p:nvGraphicFramePr>
          <p:cNvPr id="5" name="Content Placeholder 2">
            <a:extLst>
              <a:ext uri="{FF2B5EF4-FFF2-40B4-BE49-F238E27FC236}">
                <a16:creationId xmlns:a16="http://schemas.microsoft.com/office/drawing/2014/main" id="{71670BF5-EE87-61E9-950C-1C10EC3FAD45}"/>
              </a:ext>
            </a:extLst>
          </p:cNvPr>
          <p:cNvGraphicFramePr>
            <a:graphicFrameLocks noGrp="1"/>
          </p:cNvGraphicFramePr>
          <p:nvPr>
            <p:ph type="tbl" sz="quarter" idx="14"/>
          </p:nvPr>
        </p:nvGraphicFramePr>
        <p:xfrm>
          <a:off x="837981" y="2111725"/>
          <a:ext cx="10512862" cy="35700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802575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80E789E-76EA-F86A-DE1B-F320E142913E}"/>
              </a:ext>
            </a:extLst>
          </p:cNvPr>
          <p:cNvSpPr>
            <a:spLocks noGrp="1"/>
          </p:cNvSpPr>
          <p:nvPr>
            <p:ph type="title"/>
          </p:nvPr>
        </p:nvSpPr>
        <p:spPr>
          <a:xfrm>
            <a:off x="837981" y="354351"/>
            <a:ext cx="10512862" cy="1325218"/>
          </a:xfrm>
        </p:spPr>
        <p:txBody>
          <a:bodyPr anchor="b">
            <a:normAutofit/>
          </a:bodyPr>
          <a:lstStyle/>
          <a:p>
            <a:r>
              <a:rPr lang="en-US" sz="5950" b="1"/>
              <a:t>AAR</a:t>
            </a:r>
            <a:endParaRPr lang="en-US" sz="3999" b="1"/>
          </a:p>
        </p:txBody>
      </p:sp>
      <p:sp>
        <p:nvSpPr>
          <p:cNvPr id="4" name="Slide Number Placeholder 3">
            <a:extLst>
              <a:ext uri="{FF2B5EF4-FFF2-40B4-BE49-F238E27FC236}">
                <a16:creationId xmlns:a16="http://schemas.microsoft.com/office/drawing/2014/main" id="{1FFABEC3-FCB0-E315-F43E-9F040D878482}"/>
              </a:ext>
            </a:extLst>
          </p:cNvPr>
          <p:cNvSpPr>
            <a:spLocks noGrp="1"/>
          </p:cNvSpPr>
          <p:nvPr>
            <p:ph type="sldNum" sz="quarter" idx="12"/>
          </p:nvPr>
        </p:nvSpPr>
        <p:spPr>
          <a:xfrm>
            <a:off x="10370648" y="6355587"/>
            <a:ext cx="987295" cy="365030"/>
          </a:xfrm>
        </p:spPr>
        <p:txBody>
          <a:bodyPr anchor="ctr">
            <a:normAutofit/>
          </a:bodyPr>
          <a:lstStyle/>
          <a:p>
            <a:pPr>
              <a:spcAft>
                <a:spcPts val="600"/>
              </a:spcAft>
            </a:pPr>
            <a:fld id="{A49DFD55-3C28-40EF-9E31-A92D2E4017FF}" type="slidenum">
              <a:rPr lang="en-US" smtClean="0"/>
              <a:pPr>
                <a:spcAft>
                  <a:spcPts val="600"/>
                </a:spcAft>
              </a:pPr>
              <a:t>31</a:t>
            </a:fld>
            <a:endParaRPr lang="en-US"/>
          </a:p>
        </p:txBody>
      </p:sp>
      <p:graphicFrame>
        <p:nvGraphicFramePr>
          <p:cNvPr id="9" name="Content Placeholder 6">
            <a:extLst>
              <a:ext uri="{FF2B5EF4-FFF2-40B4-BE49-F238E27FC236}">
                <a16:creationId xmlns:a16="http://schemas.microsoft.com/office/drawing/2014/main" id="{1ACBF6E6-3924-B77E-17E1-845F864B701D}"/>
              </a:ext>
            </a:extLst>
          </p:cNvPr>
          <p:cNvGraphicFramePr>
            <a:graphicFrameLocks noGrp="1"/>
          </p:cNvGraphicFramePr>
          <p:nvPr>
            <p:ph type="tbl" sz="quarter" idx="14"/>
          </p:nvPr>
        </p:nvGraphicFramePr>
        <p:xfrm>
          <a:off x="837981" y="1535003"/>
          <a:ext cx="10846478" cy="49686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804358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E5EB5-AC67-A0ED-4ED6-F360C35FEFAC}"/>
              </a:ext>
            </a:extLst>
          </p:cNvPr>
          <p:cNvSpPr>
            <a:spLocks noGrp="1"/>
          </p:cNvSpPr>
          <p:nvPr>
            <p:ph type="title"/>
          </p:nvPr>
        </p:nvSpPr>
        <p:spPr>
          <a:xfrm>
            <a:off x="1593436" y="-208566"/>
            <a:ext cx="9782801" cy="1239837"/>
          </a:xfrm>
        </p:spPr>
        <p:txBody>
          <a:bodyPr/>
          <a:lstStyle/>
          <a:p>
            <a:r>
              <a:rPr lang="en-US"/>
              <a:t>Bridging and Shared Values</a:t>
            </a:r>
          </a:p>
        </p:txBody>
      </p:sp>
      <p:sp>
        <p:nvSpPr>
          <p:cNvPr id="3" name="Content Placeholder 2">
            <a:extLst>
              <a:ext uri="{FF2B5EF4-FFF2-40B4-BE49-F238E27FC236}">
                <a16:creationId xmlns:a16="http://schemas.microsoft.com/office/drawing/2014/main" id="{BAA7A102-9384-2950-6A07-03D5D2C4BFB7}"/>
              </a:ext>
            </a:extLst>
          </p:cNvPr>
          <p:cNvSpPr>
            <a:spLocks noGrp="1"/>
          </p:cNvSpPr>
          <p:nvPr>
            <p:ph idx="1"/>
          </p:nvPr>
        </p:nvSpPr>
        <p:spPr/>
        <p:txBody>
          <a:bodyPr vert="horz" lIns="91440" tIns="45720" rIns="91440" bIns="45720" rtlCol="0" anchor="t">
            <a:normAutofit/>
          </a:bodyPr>
          <a:lstStyle/>
          <a:p>
            <a:pPr marL="246380" indent="-246380"/>
            <a:r>
              <a:rPr lang="en-US" sz="4000">
                <a:solidFill>
                  <a:srgbClr val="222222"/>
                </a:solidFill>
                <a:latin typeface="Tenorite"/>
              </a:rPr>
              <a:t>What are the values that ground and guide your organizing? </a:t>
            </a:r>
            <a:endParaRPr lang="en-US" sz="4000">
              <a:solidFill>
                <a:srgbClr val="465562"/>
              </a:solidFill>
              <a:latin typeface="Tenorite"/>
            </a:endParaRPr>
          </a:p>
          <a:p>
            <a:pPr marL="246380" indent="-246380"/>
            <a:r>
              <a:rPr lang="en-US" sz="4000">
                <a:solidFill>
                  <a:srgbClr val="222222"/>
                </a:solidFill>
                <a:latin typeface="Tenorite"/>
              </a:rPr>
              <a:t>How will you navigate differences in cultural and political values? </a:t>
            </a:r>
            <a:endParaRPr lang="en-US" sz="4000">
              <a:solidFill>
                <a:srgbClr val="465562"/>
              </a:solidFill>
              <a:latin typeface="Tenorite"/>
            </a:endParaRPr>
          </a:p>
          <a:p>
            <a:pPr marL="246380" indent="-246380"/>
            <a:r>
              <a:rPr lang="en-US" sz="4000">
                <a:solidFill>
                  <a:srgbClr val="222222"/>
                </a:solidFill>
                <a:latin typeface="Tenorite"/>
              </a:rPr>
              <a:t>How is racial justice centered in your approach? </a:t>
            </a:r>
            <a:endParaRPr lang="en-US" sz="4000">
              <a:latin typeface="Tenorite"/>
            </a:endParaRPr>
          </a:p>
          <a:p>
            <a:pPr marL="246380" indent="-246380"/>
            <a:endParaRPr lang="en-US"/>
          </a:p>
        </p:txBody>
      </p:sp>
    </p:spTree>
    <p:extLst>
      <p:ext uri="{BB962C8B-B14F-4D97-AF65-F5344CB8AC3E}">
        <p14:creationId xmlns:p14="http://schemas.microsoft.com/office/powerpoint/2010/main" val="3263836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8F7FB-A9A6-43C6-3F7B-8C1D1131F3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BD9367-7CEC-76C3-6D10-9DDD880108C9}"/>
              </a:ext>
            </a:extLst>
          </p:cNvPr>
          <p:cNvSpPr>
            <a:spLocks noGrp="1"/>
          </p:cNvSpPr>
          <p:nvPr>
            <p:ph type="title"/>
          </p:nvPr>
        </p:nvSpPr>
        <p:spPr>
          <a:noFill/>
        </p:spPr>
        <p:txBody>
          <a:bodyPr/>
          <a:lstStyle/>
          <a:p>
            <a:r>
              <a:rPr lang="en-US"/>
              <a:t>Coaches + Leads Time</a:t>
            </a:r>
          </a:p>
        </p:txBody>
      </p:sp>
    </p:spTree>
    <p:extLst>
      <p:ext uri="{BB962C8B-B14F-4D97-AF65-F5344CB8AC3E}">
        <p14:creationId xmlns:p14="http://schemas.microsoft.com/office/powerpoint/2010/main" val="3366164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chor="t">
            <a:normAutofit/>
          </a:bodyPr>
          <a:lstStyle/>
          <a:p>
            <a:pPr marL="0" indent="0">
              <a:buNone/>
            </a:pPr>
            <a:r>
              <a:rPr lang="en-US" b="1"/>
              <a:t>Coaches and Leads will have time right now to work together.</a:t>
            </a:r>
          </a:p>
          <a:p>
            <a:pPr marL="0" indent="0">
              <a:buNone/>
            </a:pPr>
            <a:endParaRPr lang="en-US" b="1"/>
          </a:p>
          <a:p>
            <a:pPr marL="246380" indent="-246380"/>
            <a:r>
              <a:rPr lang="en-US"/>
              <a:t>What are the key take aways for your work?</a:t>
            </a:r>
          </a:p>
          <a:p>
            <a:pPr marL="246380" indent="-246380"/>
            <a:r>
              <a:rPr lang="en-US"/>
              <a:t>What are the areas where you need more clarity?</a:t>
            </a:r>
          </a:p>
          <a:p>
            <a:pPr marL="246380" indent="-246380"/>
            <a:r>
              <a:rPr lang="en-US"/>
              <a:t>What feels most important as a next step?</a:t>
            </a:r>
          </a:p>
        </p:txBody>
      </p:sp>
    </p:spTree>
    <p:extLst>
      <p:ext uri="{BB962C8B-B14F-4D97-AF65-F5344CB8AC3E}">
        <p14:creationId xmlns:p14="http://schemas.microsoft.com/office/powerpoint/2010/main" val="643156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Ending it Right</a:t>
            </a:r>
          </a:p>
        </p:txBody>
      </p:sp>
    </p:spTree>
    <p:extLst>
      <p:ext uri="{BB962C8B-B14F-4D97-AF65-F5344CB8AC3E}">
        <p14:creationId xmlns:p14="http://schemas.microsoft.com/office/powerpoint/2010/main" val="1284168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8871" y="672352"/>
            <a:ext cx="7028329" cy="1317813"/>
          </a:xfrm>
        </p:spPr>
        <p:txBody>
          <a:bodyPr>
            <a:noAutofit/>
          </a:bodyPr>
          <a:lstStyle/>
          <a:p>
            <a:pPr algn="ctr"/>
            <a:r>
              <a:rPr lang="en-US" sz="6000" cap="none"/>
              <a:t>Closing the Day</a:t>
            </a:r>
          </a:p>
        </p:txBody>
      </p:sp>
      <p:sp>
        <p:nvSpPr>
          <p:cNvPr id="5" name="Text Placeholder 4"/>
          <p:cNvSpPr>
            <a:spLocks noGrp="1"/>
          </p:cNvSpPr>
          <p:nvPr>
            <p:ph type="body" sz="half" idx="2"/>
          </p:nvPr>
        </p:nvSpPr>
        <p:spPr>
          <a:xfrm>
            <a:off x="930803" y="1201271"/>
            <a:ext cx="3632231" cy="5042647"/>
          </a:xfrm>
        </p:spPr>
        <p:txBody>
          <a:bodyPr>
            <a:normAutofit lnSpcReduction="10000"/>
          </a:bodyPr>
          <a:lstStyle/>
          <a:p>
            <a:r>
              <a:rPr lang="en-US" sz="4000"/>
              <a:t>What is becoming clearer?</a:t>
            </a:r>
          </a:p>
          <a:p>
            <a:endParaRPr lang="en-US" sz="4000"/>
          </a:p>
          <a:p>
            <a:r>
              <a:rPr lang="en-US" sz="4000"/>
              <a:t>What remains murky?</a:t>
            </a:r>
          </a:p>
          <a:p>
            <a:endParaRPr lang="en-US" sz="4000"/>
          </a:p>
          <a:p>
            <a:r>
              <a:rPr lang="en-US" sz="4000"/>
              <a:t>Housekeeping</a:t>
            </a:r>
          </a:p>
        </p:txBody>
      </p:sp>
      <p:pic>
        <p:nvPicPr>
          <p:cNvPr id="5126" name="Picture 6" descr="The Power of Clarity at Work: How Goals, Roles, and Tasks Transform Teams -  FitBizWeek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8871" y="2371165"/>
            <a:ext cx="73152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8056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7E1870BE-5B60-4D25-94FA-8AE4349CE521}"/>
</file>

<file path=customXml/itemProps2.xml><?xml version="1.0" encoding="utf-8"?>
<ds:datastoreItem xmlns:ds="http://schemas.openxmlformats.org/officeDocument/2006/customXml" ds:itemID="{ADFB27BD-E86E-4D24-90CA-6D827B447A96}">
  <ds:schemaRefs>
    <ds:schemaRef ds:uri="http://schemas.microsoft.com/sharepoint/v3/contenttype/forms"/>
  </ds:schemaRefs>
</ds:datastoreItem>
</file>

<file path=customXml/itemProps3.xml><?xml version="1.0" encoding="utf-8"?>
<ds:datastoreItem xmlns:ds="http://schemas.openxmlformats.org/officeDocument/2006/customXml" ds:itemID="{0B34A4F0-B25E-4142-AAF6-017E8591ED0D}">
  <ds:schemaRefs>
    <ds:schemaRef ds:uri="b891f0bc-c2e0-4096-ba95-63d9ad5383e5"/>
    <ds:schemaRef ds:uri="f4adc256-1af6-498f-b253-d417b21902d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36</Slides>
  <Notes>5</Notes>
  <HiddenSlides>0</HiddenSlide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Math 16x9</vt:lpstr>
      <vt:lpstr>Campaign Academy: Coaching and Leading Winning Campaigns</vt:lpstr>
      <vt:lpstr>PowerPoint Presentation</vt:lpstr>
      <vt:lpstr>Community Agreements  </vt:lpstr>
      <vt:lpstr>ToDay’s Agenda and Outcomes</vt:lpstr>
      <vt:lpstr>Logistics to Remember</vt:lpstr>
      <vt:lpstr>Feedback on Feedback</vt:lpstr>
      <vt:lpstr>Who are the People We Need?  pg. 78-81 Participant Handout</vt:lpstr>
      <vt:lpstr>Activists, Mobilizers, and Organizers</vt:lpstr>
      <vt:lpstr>PowerPoint Presentation</vt:lpstr>
      <vt:lpstr>PowerPoint Presentation</vt:lpstr>
      <vt:lpstr>PowerPoint Presentation</vt:lpstr>
      <vt:lpstr>Mapping your worksite</vt:lpstr>
      <vt:lpstr>PowerPoint Presentation</vt:lpstr>
      <vt:lpstr>Assess the current support for the union.</vt:lpstr>
      <vt:lpstr>Identifying Leaders</vt:lpstr>
      <vt:lpstr>PowerPoint Presentation</vt:lpstr>
      <vt:lpstr>How do you structure organizing?</vt:lpstr>
      <vt:lpstr>PowerPoint Presentation</vt:lpstr>
      <vt:lpstr>Organizer Math pg. 22 Campaign Cycle Planning Tool</vt:lpstr>
      <vt:lpstr>PowerPoint Presentation</vt:lpstr>
      <vt:lpstr>Getting to Supermajority</vt:lpstr>
      <vt:lpstr>Organizer Math</vt:lpstr>
      <vt:lpstr>Campaign Lab School Division</vt:lpstr>
      <vt:lpstr>Question</vt:lpstr>
      <vt:lpstr>Is this enough?</vt:lpstr>
      <vt:lpstr>Key Ideas</vt:lpstr>
      <vt:lpstr>Key  Points</vt:lpstr>
      <vt:lpstr>PowerPoint Presentation</vt:lpstr>
      <vt:lpstr>Recruiting Our Leaders</vt:lpstr>
      <vt:lpstr>LAVA: The Organizing Conversation </vt:lpstr>
      <vt:lpstr>AAR</vt:lpstr>
      <vt:lpstr>Bridging and Shared Values</vt:lpstr>
      <vt:lpstr>Coaches + Leads Time</vt:lpstr>
      <vt:lpstr>PowerPoint Presentation</vt:lpstr>
      <vt:lpstr>Ending it Right</vt:lpstr>
      <vt:lpstr>Closing the Day</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76</cp:revision>
  <dcterms:created xsi:type="dcterms:W3CDTF">2022-09-14T20:21:53Z</dcterms:created>
  <dcterms:modified xsi:type="dcterms:W3CDTF">2025-06-23T02:49:18Z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