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9"/>
  </p:notesMasterIdLst>
  <p:handoutMasterIdLst>
    <p:handoutMasterId r:id="rId70"/>
  </p:handoutMasterIdLst>
  <p:sldIdLst>
    <p:sldId id="820" r:id="rId5"/>
    <p:sldId id="316" r:id="rId6"/>
    <p:sldId id="564" r:id="rId7"/>
    <p:sldId id="841" r:id="rId8"/>
    <p:sldId id="825" r:id="rId9"/>
    <p:sldId id="828" r:id="rId10"/>
    <p:sldId id="827" r:id="rId11"/>
    <p:sldId id="832" r:id="rId12"/>
    <p:sldId id="835" r:id="rId13"/>
    <p:sldId id="834" r:id="rId14"/>
    <p:sldId id="315" r:id="rId15"/>
    <p:sldId id="839" r:id="rId16"/>
    <p:sldId id="836" r:id="rId17"/>
    <p:sldId id="844" r:id="rId18"/>
    <p:sldId id="850" r:id="rId19"/>
    <p:sldId id="851" r:id="rId20"/>
    <p:sldId id="842" r:id="rId21"/>
    <p:sldId id="786" r:id="rId22"/>
    <p:sldId id="838" r:id="rId23"/>
    <p:sldId id="872" r:id="rId24"/>
    <p:sldId id="881" r:id="rId25"/>
    <p:sldId id="870" r:id="rId26"/>
    <p:sldId id="882" r:id="rId27"/>
    <p:sldId id="871" r:id="rId28"/>
    <p:sldId id="883" r:id="rId29"/>
    <p:sldId id="877" r:id="rId30"/>
    <p:sldId id="884" r:id="rId31"/>
    <p:sldId id="878" r:id="rId32"/>
    <p:sldId id="885" r:id="rId33"/>
    <p:sldId id="886" r:id="rId34"/>
    <p:sldId id="874" r:id="rId35"/>
    <p:sldId id="887" r:id="rId36"/>
    <p:sldId id="788" r:id="rId37"/>
    <p:sldId id="789" r:id="rId38"/>
    <p:sldId id="790" r:id="rId39"/>
    <p:sldId id="853" r:id="rId40"/>
    <p:sldId id="854" r:id="rId41"/>
    <p:sldId id="879" r:id="rId42"/>
    <p:sldId id="888" r:id="rId43"/>
    <p:sldId id="880" r:id="rId44"/>
    <p:sldId id="889" r:id="rId45"/>
    <p:sldId id="868" r:id="rId46"/>
    <p:sldId id="791" r:id="rId47"/>
    <p:sldId id="792" r:id="rId48"/>
    <p:sldId id="793" r:id="rId49"/>
    <p:sldId id="794" r:id="rId50"/>
    <p:sldId id="795" r:id="rId51"/>
    <p:sldId id="855" r:id="rId52"/>
    <p:sldId id="796" r:id="rId53"/>
    <p:sldId id="797" r:id="rId54"/>
    <p:sldId id="798" r:id="rId55"/>
    <p:sldId id="799" r:id="rId56"/>
    <p:sldId id="800" r:id="rId57"/>
    <p:sldId id="801" r:id="rId58"/>
    <p:sldId id="802" r:id="rId59"/>
    <p:sldId id="803" r:id="rId60"/>
    <p:sldId id="804" r:id="rId61"/>
    <p:sldId id="805" r:id="rId62"/>
    <p:sldId id="806" r:id="rId63"/>
    <p:sldId id="807" r:id="rId64"/>
    <p:sldId id="808" r:id="rId65"/>
    <p:sldId id="810" r:id="rId66"/>
    <p:sldId id="811" r:id="rId67"/>
    <p:sldId id="812" r:id="rId68"/>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3CFCD0-7976-6FA6-60BC-7E4A47A48D0E}" v="666" dt="2025-06-10T16:43:22.926"/>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18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12"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113"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l, Amanda [NEA-FO]" userId="S::akail@nea.org::57fa41ed-6196-4a36-b76e-152a844f9ae8" providerId="AD" clId="Web-{8503451E-16EA-5EE0-9871-C6247D12B64A}"/>
    <pc:docChg chg="addSld delSld modSld sldOrd">
      <pc:chgData name="Kail, Amanda [NEA-FO]" userId="S::akail@nea.org::57fa41ed-6196-4a36-b76e-152a844f9ae8" providerId="AD" clId="Web-{8503451E-16EA-5EE0-9871-C6247D12B64A}" dt="2025-06-03T17:38:20.668" v="740" actId="20577"/>
      <pc:docMkLst>
        <pc:docMk/>
      </pc:docMkLst>
      <pc:sldChg chg="modSp">
        <pc:chgData name="Kail, Amanda [NEA-FO]" userId="S::akail@nea.org::57fa41ed-6196-4a36-b76e-152a844f9ae8" providerId="AD" clId="Web-{8503451E-16EA-5EE0-9871-C6247D12B64A}" dt="2025-06-03T17:21:35.534" v="91" actId="20577"/>
        <pc:sldMkLst>
          <pc:docMk/>
          <pc:sldMk cId="2195332249" sldId="817"/>
        </pc:sldMkLst>
        <pc:spChg chg="mod">
          <ac:chgData name="Kail, Amanda [NEA-FO]" userId="S::akail@nea.org::57fa41ed-6196-4a36-b76e-152a844f9ae8" providerId="AD" clId="Web-{8503451E-16EA-5EE0-9871-C6247D12B64A}" dt="2025-06-03T17:21:35.534" v="91" actId="20577"/>
          <ac:spMkLst>
            <pc:docMk/>
            <pc:sldMk cId="2195332249" sldId="817"/>
            <ac:spMk id="3" creationId="{00000000-0000-0000-0000-000000000000}"/>
          </ac:spMkLst>
        </pc:spChg>
      </pc:sldChg>
      <pc:sldChg chg="modSp ord">
        <pc:chgData name="Kail, Amanda [NEA-FO]" userId="S::akail@nea.org::57fa41ed-6196-4a36-b76e-152a844f9ae8" providerId="AD" clId="Web-{8503451E-16EA-5EE0-9871-C6247D12B64A}" dt="2025-06-03T17:35:11.960" v="657" actId="20577"/>
        <pc:sldMkLst>
          <pc:docMk/>
          <pc:sldMk cId="3819801461" sldId="818"/>
        </pc:sldMkLst>
        <pc:spChg chg="mod">
          <ac:chgData name="Kail, Amanda [NEA-FO]" userId="S::akail@nea.org::57fa41ed-6196-4a36-b76e-152a844f9ae8" providerId="AD" clId="Web-{8503451E-16EA-5EE0-9871-C6247D12B64A}" dt="2025-06-03T17:35:11.960" v="657" actId="20577"/>
          <ac:spMkLst>
            <pc:docMk/>
            <pc:sldMk cId="3819801461" sldId="818"/>
            <ac:spMk id="2" creationId="{00000000-0000-0000-0000-000000000000}"/>
          </ac:spMkLst>
        </pc:spChg>
        <pc:spChg chg="mod">
          <ac:chgData name="Kail, Amanda [NEA-FO]" userId="S::akail@nea.org::57fa41ed-6196-4a36-b76e-152a844f9ae8" providerId="AD" clId="Web-{8503451E-16EA-5EE0-9871-C6247D12B64A}" dt="2025-06-03T17:34:58.960" v="647" actId="20577"/>
          <ac:spMkLst>
            <pc:docMk/>
            <pc:sldMk cId="3819801461" sldId="818"/>
            <ac:spMk id="3" creationId="{00000000-0000-0000-0000-000000000000}"/>
          </ac:spMkLst>
        </pc:spChg>
      </pc:sldChg>
      <pc:sldChg chg="modSp ord">
        <pc:chgData name="Kail, Amanda [NEA-FO]" userId="S::akail@nea.org::57fa41ed-6196-4a36-b76e-152a844f9ae8" providerId="AD" clId="Web-{8503451E-16EA-5EE0-9871-C6247D12B64A}" dt="2025-06-03T17:37:31.589" v="717" actId="20577"/>
        <pc:sldMkLst>
          <pc:docMk/>
          <pc:sldMk cId="3061310328" sldId="819"/>
        </pc:sldMkLst>
        <pc:spChg chg="mod">
          <ac:chgData name="Kail, Amanda [NEA-FO]" userId="S::akail@nea.org::57fa41ed-6196-4a36-b76e-152a844f9ae8" providerId="AD" clId="Web-{8503451E-16EA-5EE0-9871-C6247D12B64A}" dt="2025-06-03T17:37:31.589" v="717" actId="20577"/>
          <ac:spMkLst>
            <pc:docMk/>
            <pc:sldMk cId="3061310328" sldId="819"/>
            <ac:spMk id="3" creationId="{00000000-0000-0000-0000-000000000000}"/>
          </ac:spMkLst>
        </pc:spChg>
      </pc:sldChg>
      <pc:sldChg chg="modSp new">
        <pc:chgData name="Kail, Amanda [NEA-FO]" userId="S::akail@nea.org::57fa41ed-6196-4a36-b76e-152a844f9ae8" providerId="AD" clId="Web-{8503451E-16EA-5EE0-9871-C6247D12B64A}" dt="2025-06-03T17:22:02.972" v="101" actId="20577"/>
        <pc:sldMkLst>
          <pc:docMk/>
          <pc:sldMk cId="2213061661" sldId="856"/>
        </pc:sldMkLst>
        <pc:spChg chg="mod">
          <ac:chgData name="Kail, Amanda [NEA-FO]" userId="S::akail@nea.org::57fa41ed-6196-4a36-b76e-152a844f9ae8" providerId="AD" clId="Web-{8503451E-16EA-5EE0-9871-C6247D12B64A}" dt="2025-06-03T17:19:14.686" v="22" actId="20577"/>
          <ac:spMkLst>
            <pc:docMk/>
            <pc:sldMk cId="2213061661" sldId="856"/>
            <ac:spMk id="2" creationId="{F05B6A51-2884-7203-A32F-3437254F9B40}"/>
          </ac:spMkLst>
        </pc:spChg>
        <pc:spChg chg="mod">
          <ac:chgData name="Kail, Amanda [NEA-FO]" userId="S::akail@nea.org::57fa41ed-6196-4a36-b76e-152a844f9ae8" providerId="AD" clId="Web-{8503451E-16EA-5EE0-9871-C6247D12B64A}" dt="2025-06-03T17:22:02.972" v="101" actId="20577"/>
          <ac:spMkLst>
            <pc:docMk/>
            <pc:sldMk cId="2213061661" sldId="856"/>
            <ac:spMk id="3" creationId="{286614F3-4373-833D-C0A4-047F062B0EB4}"/>
          </ac:spMkLst>
        </pc:spChg>
      </pc:sldChg>
      <pc:sldChg chg="modSp new ord">
        <pc:chgData name="Kail, Amanda [NEA-FO]" userId="S::akail@nea.org::57fa41ed-6196-4a36-b76e-152a844f9ae8" providerId="AD" clId="Web-{8503451E-16EA-5EE0-9871-C6247D12B64A}" dt="2025-06-03T17:38:20.668" v="740" actId="20577"/>
        <pc:sldMkLst>
          <pc:docMk/>
          <pc:sldMk cId="3973880133" sldId="857"/>
        </pc:sldMkLst>
        <pc:spChg chg="mod">
          <ac:chgData name="Kail, Amanda [NEA-FO]" userId="S::akail@nea.org::57fa41ed-6196-4a36-b76e-152a844f9ae8" providerId="AD" clId="Web-{8503451E-16EA-5EE0-9871-C6247D12B64A}" dt="2025-06-03T17:19:32.328" v="34" actId="20577"/>
          <ac:spMkLst>
            <pc:docMk/>
            <pc:sldMk cId="3973880133" sldId="857"/>
            <ac:spMk id="2" creationId="{684FDC14-3C96-4AF1-8A30-0B7ECDA14F99}"/>
          </ac:spMkLst>
        </pc:spChg>
        <pc:spChg chg="mod">
          <ac:chgData name="Kail, Amanda [NEA-FO]" userId="S::akail@nea.org::57fa41ed-6196-4a36-b76e-152a844f9ae8" providerId="AD" clId="Web-{8503451E-16EA-5EE0-9871-C6247D12B64A}" dt="2025-06-03T17:38:20.668" v="740" actId="20577"/>
          <ac:spMkLst>
            <pc:docMk/>
            <pc:sldMk cId="3973880133" sldId="857"/>
            <ac:spMk id="3" creationId="{265F561D-A3FA-2DA8-D05F-F6F6746FAD84}"/>
          </ac:spMkLst>
        </pc:spChg>
      </pc:sldChg>
      <pc:sldChg chg="modSp new del">
        <pc:chgData name="Kail, Amanda [NEA-FO]" userId="S::akail@nea.org::57fa41ed-6196-4a36-b76e-152a844f9ae8" providerId="AD" clId="Web-{8503451E-16EA-5EE0-9871-C6247D12B64A}" dt="2025-06-03T17:22:11.785" v="102"/>
        <pc:sldMkLst>
          <pc:docMk/>
          <pc:sldMk cId="1062376099" sldId="858"/>
        </pc:sldMkLst>
        <pc:spChg chg="mod">
          <ac:chgData name="Kail, Amanda [NEA-FO]" userId="S::akail@nea.org::57fa41ed-6196-4a36-b76e-152a844f9ae8" providerId="AD" clId="Web-{8503451E-16EA-5EE0-9871-C6247D12B64A}" dt="2025-06-03T17:20:34.954" v="68" actId="20577"/>
          <ac:spMkLst>
            <pc:docMk/>
            <pc:sldMk cId="1062376099" sldId="858"/>
            <ac:spMk id="2" creationId="{B2A6D2D2-2488-64A1-DDA5-AF5E445D6913}"/>
          </ac:spMkLst>
        </pc:spChg>
        <pc:spChg chg="mod">
          <ac:chgData name="Kail, Amanda [NEA-FO]" userId="S::akail@nea.org::57fa41ed-6196-4a36-b76e-152a844f9ae8" providerId="AD" clId="Web-{8503451E-16EA-5EE0-9871-C6247D12B64A}" dt="2025-06-03T17:20:41.517" v="73" actId="20577"/>
          <ac:spMkLst>
            <pc:docMk/>
            <pc:sldMk cId="1062376099" sldId="858"/>
            <ac:spMk id="3" creationId="{4A00F9CD-209E-6DF5-ED79-FF43B74F73E5}"/>
          </ac:spMkLst>
        </pc:spChg>
      </pc:sldChg>
      <pc:sldChg chg="modSp new">
        <pc:chgData name="Kail, Amanda [NEA-FO]" userId="S::akail@nea.org::57fa41ed-6196-4a36-b76e-152a844f9ae8" providerId="AD" clId="Web-{8503451E-16EA-5EE0-9871-C6247D12B64A}" dt="2025-06-03T17:34:36.085" v="621" actId="20577"/>
        <pc:sldMkLst>
          <pc:docMk/>
          <pc:sldMk cId="1100619009" sldId="858"/>
        </pc:sldMkLst>
        <pc:spChg chg="mod">
          <ac:chgData name="Kail, Amanda [NEA-FO]" userId="S::akail@nea.org::57fa41ed-6196-4a36-b76e-152a844f9ae8" providerId="AD" clId="Web-{8503451E-16EA-5EE0-9871-C6247D12B64A}" dt="2025-06-03T17:29:36.264" v="402" actId="20577"/>
          <ac:spMkLst>
            <pc:docMk/>
            <pc:sldMk cId="1100619009" sldId="858"/>
            <ac:spMk id="2" creationId="{A0256CE7-99DD-868C-E91F-DBB12298A865}"/>
          </ac:spMkLst>
        </pc:spChg>
        <pc:spChg chg="mod">
          <ac:chgData name="Kail, Amanda [NEA-FO]" userId="S::akail@nea.org::57fa41ed-6196-4a36-b76e-152a844f9ae8" providerId="AD" clId="Web-{8503451E-16EA-5EE0-9871-C6247D12B64A}" dt="2025-06-03T17:34:36.085" v="621" actId="20577"/>
          <ac:spMkLst>
            <pc:docMk/>
            <pc:sldMk cId="1100619009" sldId="858"/>
            <ac:spMk id="3" creationId="{6656638A-0A5E-311C-ABAB-04768845368A}"/>
          </ac:spMkLst>
        </pc:spChg>
      </pc:sldChg>
    </pc:docChg>
  </pc:docChgLst>
  <pc:docChgLst>
    <pc:chgData name="Holmes, Ellen [NEA]" userId="S::eholmes@nea.org::8df78491-616d-4641-a13e-176bb27a1b7f" providerId="AD" clId="Web-{BC733F7E-D7E2-F383-33A4-309DC594D3D9}"/>
    <pc:docChg chg="addSld delSld modSld sldOrd">
      <pc:chgData name="Holmes, Ellen [NEA]" userId="S::eholmes@nea.org::8df78491-616d-4641-a13e-176bb27a1b7f" providerId="AD" clId="Web-{BC733F7E-D7E2-F383-33A4-309DC594D3D9}" dt="2025-06-05T20:21:18.558" v="842"/>
      <pc:docMkLst>
        <pc:docMk/>
      </pc:docMkLst>
      <pc:sldChg chg="ord">
        <pc:chgData name="Holmes, Ellen [NEA]" userId="S::eholmes@nea.org::8df78491-616d-4641-a13e-176bb27a1b7f" providerId="AD" clId="Web-{BC733F7E-D7E2-F383-33A4-309DC594D3D9}" dt="2025-06-05T20:00:10.586" v="102"/>
        <pc:sldMkLst>
          <pc:docMk/>
          <pc:sldMk cId="3061310328" sldId="819"/>
        </pc:sldMkLst>
      </pc:sldChg>
      <pc:sldChg chg="add del">
        <pc:chgData name="Holmes, Ellen [NEA]" userId="S::eholmes@nea.org::8df78491-616d-4641-a13e-176bb27a1b7f" providerId="AD" clId="Web-{BC733F7E-D7E2-F383-33A4-309DC594D3D9}" dt="2025-06-05T20:00:17.462" v="103"/>
        <pc:sldMkLst>
          <pc:docMk/>
          <pc:sldMk cId="3973880133" sldId="857"/>
        </pc:sldMkLst>
      </pc:sldChg>
      <pc:sldChg chg="addSp delSp modSp new modNotes">
        <pc:chgData name="Holmes, Ellen [NEA]" userId="S::eholmes@nea.org::8df78491-616d-4641-a13e-176bb27a1b7f" providerId="AD" clId="Web-{BC733F7E-D7E2-F383-33A4-309DC594D3D9}" dt="2025-06-05T20:21:18.558" v="842"/>
        <pc:sldMkLst>
          <pc:docMk/>
          <pc:sldMk cId="63029647" sldId="870"/>
        </pc:sldMkLst>
        <pc:spChg chg="mod">
          <ac:chgData name="Holmes, Ellen [NEA]" userId="S::eholmes@nea.org::8df78491-616d-4641-a13e-176bb27a1b7f" providerId="AD" clId="Web-{BC733F7E-D7E2-F383-33A4-309DC594D3D9}" dt="2025-06-05T20:20:27.836" v="841" actId="1076"/>
          <ac:spMkLst>
            <pc:docMk/>
            <pc:sldMk cId="63029647" sldId="870"/>
            <ac:spMk id="2" creationId="{88AE6289-F7B5-584B-90B8-703FB0B63453}"/>
          </ac:spMkLst>
        </pc:spChg>
        <pc:spChg chg="del">
          <ac:chgData name="Holmes, Ellen [NEA]" userId="S::eholmes@nea.org::8df78491-616d-4641-a13e-176bb27a1b7f" providerId="AD" clId="Web-{BC733F7E-D7E2-F383-33A4-309DC594D3D9}" dt="2025-06-05T19:55:21.037" v="3"/>
          <ac:spMkLst>
            <pc:docMk/>
            <pc:sldMk cId="63029647" sldId="870"/>
            <ac:spMk id="3" creationId="{C9E8A2E2-6504-345A-BF19-B99F3F3023E9}"/>
          </ac:spMkLst>
        </pc:spChg>
        <pc:spChg chg="add mod">
          <ac:chgData name="Holmes, Ellen [NEA]" userId="S::eholmes@nea.org::8df78491-616d-4641-a13e-176bb27a1b7f" providerId="AD" clId="Web-{BC733F7E-D7E2-F383-33A4-309DC594D3D9}" dt="2025-06-05T20:13:26.606" v="771" actId="1076"/>
          <ac:spMkLst>
            <pc:docMk/>
            <pc:sldMk cId="63029647" sldId="870"/>
            <ac:spMk id="665" creationId="{E1E1C4DB-7D43-1E18-A714-35A7177E1E27}"/>
          </ac:spMkLst>
        </pc:spChg>
        <pc:spChg chg="add mod">
          <ac:chgData name="Holmes, Ellen [NEA]" userId="S::eholmes@nea.org::8df78491-616d-4641-a13e-176bb27a1b7f" providerId="AD" clId="Web-{BC733F7E-D7E2-F383-33A4-309DC594D3D9}" dt="2025-06-05T20:13:07.277" v="768" actId="1076"/>
          <ac:spMkLst>
            <pc:docMk/>
            <pc:sldMk cId="63029647" sldId="870"/>
            <ac:spMk id="721" creationId="{418970E3-30CD-443B-C58F-A4ACC9315F64}"/>
          </ac:spMkLst>
        </pc:spChg>
        <pc:spChg chg="add mod">
          <ac:chgData name="Holmes, Ellen [NEA]" userId="S::eholmes@nea.org::8df78491-616d-4641-a13e-176bb27a1b7f" providerId="AD" clId="Web-{BC733F7E-D7E2-F383-33A4-309DC594D3D9}" dt="2025-06-05T20:15:38.974" v="787"/>
          <ac:spMkLst>
            <pc:docMk/>
            <pc:sldMk cId="63029647" sldId="870"/>
            <ac:spMk id="1841" creationId="{36CF0955-C725-B4E0-E2E4-90168886B07B}"/>
          </ac:spMkLst>
        </pc:spChg>
        <pc:spChg chg="add mod">
          <ac:chgData name="Holmes, Ellen [NEA]" userId="S::eholmes@nea.org::8df78491-616d-4641-a13e-176bb27a1b7f" providerId="AD" clId="Web-{BC733F7E-D7E2-F383-33A4-309DC594D3D9}" dt="2025-06-05T20:14:46.642" v="783" actId="1076"/>
          <ac:spMkLst>
            <pc:docMk/>
            <pc:sldMk cId="63029647" sldId="870"/>
            <ac:spMk id="1859" creationId="{4855BBA7-A434-DC26-3A19-CAAFD7029BDC}"/>
          </ac:spMkLst>
        </pc:spChg>
        <pc:spChg chg="mod">
          <ac:chgData name="Holmes, Ellen [NEA]" userId="S::eholmes@nea.org::8df78491-616d-4641-a13e-176bb27a1b7f" providerId="AD" clId="Web-{BC733F7E-D7E2-F383-33A4-309DC594D3D9}" dt="2025-06-05T20:16:32.071" v="797" actId="20577"/>
          <ac:spMkLst>
            <pc:docMk/>
            <pc:sldMk cId="63029647" sldId="870"/>
            <ac:spMk id="1914" creationId="{179F3312-D8EA-75F3-B074-F93885498266}"/>
          </ac:spMkLst>
        </pc:spChg>
        <pc:spChg chg="mod">
          <ac:chgData name="Holmes, Ellen [NEA]" userId="S::eholmes@nea.org::8df78491-616d-4641-a13e-176bb27a1b7f" providerId="AD" clId="Web-{BC733F7E-D7E2-F383-33A4-309DC594D3D9}" dt="2025-06-05T20:17:13.652" v="807" actId="20577"/>
          <ac:spMkLst>
            <pc:docMk/>
            <pc:sldMk cId="63029647" sldId="870"/>
            <ac:spMk id="1917" creationId="{D4E3D504-8DB7-9706-1E1E-9DDDF69D6DE5}"/>
          </ac:spMkLst>
        </pc:spChg>
        <pc:spChg chg="mod">
          <ac:chgData name="Holmes, Ellen [NEA]" userId="S::eholmes@nea.org::8df78491-616d-4641-a13e-176bb27a1b7f" providerId="AD" clId="Web-{BC733F7E-D7E2-F383-33A4-309DC594D3D9}" dt="2025-06-05T20:18:27.688" v="820" actId="1076"/>
          <ac:spMkLst>
            <pc:docMk/>
            <pc:sldMk cId="63029647" sldId="870"/>
            <ac:spMk id="1919" creationId="{634BD7A7-92E6-D58D-0B43-873750D837B0}"/>
          </ac:spMkLst>
        </pc:spChg>
        <pc:spChg chg="mod">
          <ac:chgData name="Holmes, Ellen [NEA]" userId="S::eholmes@nea.org::8df78491-616d-4641-a13e-176bb27a1b7f" providerId="AD" clId="Web-{BC733F7E-D7E2-F383-33A4-309DC594D3D9}" dt="2025-06-05T20:17:53.529" v="817" actId="20577"/>
          <ac:spMkLst>
            <pc:docMk/>
            <pc:sldMk cId="63029647" sldId="870"/>
            <ac:spMk id="1920" creationId="{0B33CF95-9989-8B32-626B-57F65D793F70}"/>
          </ac:spMkLst>
        </pc:spChg>
        <pc:spChg chg="add mod">
          <ac:chgData name="Holmes, Ellen [NEA]" userId="S::eholmes@nea.org::8df78491-616d-4641-a13e-176bb27a1b7f" providerId="AD" clId="Web-{BC733F7E-D7E2-F383-33A4-309DC594D3D9}" dt="2025-06-05T20:19:55.490" v="835" actId="20577"/>
          <ac:spMkLst>
            <pc:docMk/>
            <pc:sldMk cId="63029647" sldId="870"/>
            <ac:spMk id="1958" creationId="{3CBB19D8-AB7F-F467-EB70-ACF916B9E5F2}"/>
          </ac:spMkLst>
        </pc:spChg>
        <pc:grpChg chg="add mod">
          <ac:chgData name="Holmes, Ellen [NEA]" userId="S::eholmes@nea.org::8df78491-616d-4641-a13e-176bb27a1b7f" providerId="AD" clId="Web-{BC733F7E-D7E2-F383-33A4-309DC594D3D9}" dt="2025-06-05T20:16:38.196" v="798" actId="1076"/>
          <ac:grpSpMkLst>
            <pc:docMk/>
            <pc:sldMk cId="63029647" sldId="870"/>
            <ac:grpSpMk id="1894" creationId="{C0A93855-B523-1EC5-3EF1-0A9D4BB1AABA}"/>
          </ac:grpSpMkLst>
        </pc:grpChg>
        <pc:grpChg chg="add mod">
          <ac:chgData name="Holmes, Ellen [NEA]" userId="S::eholmes@nea.org::8df78491-616d-4641-a13e-176bb27a1b7f" providerId="AD" clId="Web-{BC733F7E-D7E2-F383-33A4-309DC594D3D9}" dt="2025-06-05T20:16:17.820" v="793" actId="688"/>
          <ac:grpSpMkLst>
            <pc:docMk/>
            <pc:sldMk cId="63029647" sldId="870"/>
            <ac:grpSpMk id="1912" creationId="{AC5309BF-5333-3B81-71F0-CEF37ACE4D97}"/>
          </ac:grpSpMkLst>
        </pc:grpChg>
        <pc:grpChg chg="add mod">
          <ac:chgData name="Holmes, Ellen [NEA]" userId="S::eholmes@nea.org::8df78491-616d-4641-a13e-176bb27a1b7f" providerId="AD" clId="Web-{BC733F7E-D7E2-F383-33A4-309DC594D3D9}" dt="2025-06-05T20:16:50.603" v="800" actId="1076"/>
          <ac:grpSpMkLst>
            <pc:docMk/>
            <pc:sldMk cId="63029647" sldId="870"/>
            <ac:grpSpMk id="1915" creationId="{7BF3A72B-7933-FC56-281F-8883F9A8990F}"/>
          </ac:grpSpMkLst>
        </pc:grpChg>
        <pc:grpChg chg="add mod">
          <ac:chgData name="Holmes, Ellen [NEA]" userId="S::eholmes@nea.org::8df78491-616d-4641-a13e-176bb27a1b7f" providerId="AD" clId="Web-{BC733F7E-D7E2-F383-33A4-309DC594D3D9}" dt="2025-06-05T20:20:17.273" v="839" actId="14100"/>
          <ac:grpSpMkLst>
            <pc:docMk/>
            <pc:sldMk cId="63029647" sldId="870"/>
            <ac:grpSpMk id="1918" creationId="{EB88DDDC-7DDB-1F9E-5DDB-60A8688B293B}"/>
          </ac:grpSpMkLst>
        </pc:grpChg>
        <pc:grpChg chg="add del">
          <ac:chgData name="Holmes, Ellen [NEA]" userId="S::eholmes@nea.org::8df78491-616d-4641-a13e-176bb27a1b7f" providerId="AD" clId="Web-{BC733F7E-D7E2-F383-33A4-309DC594D3D9}" dt="2025-06-05T20:19:03.065" v="824"/>
          <ac:grpSpMkLst>
            <pc:docMk/>
            <pc:sldMk cId="63029647" sldId="870"/>
            <ac:grpSpMk id="1921" creationId="{A2E8C760-F845-3653-870B-80972AEC29C0}"/>
          </ac:grpSpMkLst>
        </pc:grpChg>
        <pc:graphicFrameChg chg="add mod ord modGraphic">
          <ac:chgData name="Holmes, Ellen [NEA]" userId="S::eholmes@nea.org::8df78491-616d-4641-a13e-176bb27a1b7f" providerId="AD" clId="Web-{BC733F7E-D7E2-F383-33A4-309DC594D3D9}" dt="2025-06-05T20:21:18.558" v="842"/>
          <ac:graphicFrameMkLst>
            <pc:docMk/>
            <pc:sldMk cId="63029647" sldId="870"/>
            <ac:graphicFrameMk id="4" creationId="{25F363DD-F083-5CF8-6947-6F68426605DC}"/>
          </ac:graphicFrameMkLst>
        </pc:graphicFrameChg>
        <pc:graphicFrameChg chg="add mod modGraphic">
          <ac:chgData name="Holmes, Ellen [NEA]" userId="S::eholmes@nea.org::8df78491-616d-4641-a13e-176bb27a1b7f" providerId="AD" clId="Web-{BC733F7E-D7E2-F383-33A4-309DC594D3D9}" dt="2025-06-05T20:13:19.309" v="770" actId="14100"/>
          <ac:graphicFrameMkLst>
            <pc:docMk/>
            <pc:sldMk cId="63029647" sldId="870"/>
            <ac:graphicFrameMk id="1481" creationId="{0AA55E08-F7AC-7929-847E-CA45AEC61770}"/>
          </ac:graphicFrameMkLst>
        </pc:graphicFrameChg>
      </pc:sldChg>
    </pc:docChg>
  </pc:docChgLst>
  <pc:docChgLst>
    <pc:chgData name="Jones, Albert [MD]" userId="S::aljones_mseanea.org#ext#@neahq.onmicrosoft.com::9e3d8165-1eea-49ba-adea-0c9c00351460" providerId="AD" clId="Web-{9268A1B3-C51C-CAEC-398B-056075DC97D0}"/>
    <pc:docChg chg="addSld modSld">
      <pc:chgData name="Jones, Albert [MD]" userId="S::aljones_mseanea.org#ext#@neahq.onmicrosoft.com::9e3d8165-1eea-49ba-adea-0c9c00351460" providerId="AD" clId="Web-{9268A1B3-C51C-CAEC-398B-056075DC97D0}" dt="2025-05-30T20:00:45.365" v="184"/>
      <pc:docMkLst>
        <pc:docMk/>
      </pc:docMkLst>
      <pc:sldChg chg="modSp">
        <pc:chgData name="Jones, Albert [MD]" userId="S::aljones_mseanea.org#ext#@neahq.onmicrosoft.com::9e3d8165-1eea-49ba-adea-0c9c00351460" providerId="AD" clId="Web-{9268A1B3-C51C-CAEC-398B-056075DC97D0}" dt="2025-05-30T18:32:33.233" v="20" actId="14100"/>
        <pc:sldMkLst>
          <pc:docMk/>
          <pc:sldMk cId="1072148073" sldId="789"/>
        </pc:sldMkLst>
        <pc:spChg chg="mod">
          <ac:chgData name="Jones, Albert [MD]" userId="S::aljones_mseanea.org#ext#@neahq.onmicrosoft.com::9e3d8165-1eea-49ba-adea-0c9c00351460" providerId="AD" clId="Web-{9268A1B3-C51C-CAEC-398B-056075DC97D0}" dt="2025-05-30T18:32:33.233" v="20" actId="14100"/>
          <ac:spMkLst>
            <pc:docMk/>
            <pc:sldMk cId="1072148073" sldId="789"/>
            <ac:spMk id="3" creationId="{A10E770B-07CC-4C94-99C9-F690C2B45F74}"/>
          </ac:spMkLst>
        </pc:spChg>
      </pc:sldChg>
      <pc:sldChg chg="addSp delSp modSp">
        <pc:chgData name="Jones, Albert [MD]" userId="S::aljones_mseanea.org#ext#@neahq.onmicrosoft.com::9e3d8165-1eea-49ba-adea-0c9c00351460" providerId="AD" clId="Web-{9268A1B3-C51C-CAEC-398B-056075DC97D0}" dt="2025-05-30T18:47:08.374" v="39" actId="1076"/>
        <pc:sldMkLst>
          <pc:docMk/>
          <pc:sldMk cId="3430558164" sldId="791"/>
        </pc:sldMkLst>
        <pc:spChg chg="mod">
          <ac:chgData name="Jones, Albert [MD]" userId="S::aljones_mseanea.org#ext#@neahq.onmicrosoft.com::9e3d8165-1eea-49ba-adea-0c9c00351460" providerId="AD" clId="Web-{9268A1B3-C51C-CAEC-398B-056075DC97D0}" dt="2025-05-30T18:35:02.462" v="23"/>
          <ac:spMkLst>
            <pc:docMk/>
            <pc:sldMk cId="3430558164" sldId="791"/>
            <ac:spMk id="3" creationId="{00000000-0000-0000-0000-000000000000}"/>
          </ac:spMkLst>
        </pc:spChg>
        <pc:spChg chg="del">
          <ac:chgData name="Jones, Albert [MD]" userId="S::aljones_mseanea.org#ext#@neahq.onmicrosoft.com::9e3d8165-1eea-49ba-adea-0c9c00351460" providerId="AD" clId="Web-{9268A1B3-C51C-CAEC-398B-056075DC97D0}" dt="2025-05-30T18:47:02.842" v="37"/>
          <ac:spMkLst>
            <pc:docMk/>
            <pc:sldMk cId="3430558164" sldId="791"/>
            <ac:spMk id="4" creationId="{00000000-0000-0000-0000-000000000000}"/>
          </ac:spMkLst>
        </pc:spChg>
        <pc:picChg chg="add mod">
          <ac:chgData name="Jones, Albert [MD]" userId="S::aljones_mseanea.org#ext#@neahq.onmicrosoft.com::9e3d8165-1eea-49ba-adea-0c9c00351460" providerId="AD" clId="Web-{9268A1B3-C51C-CAEC-398B-056075DC97D0}" dt="2025-05-30T18:47:08.374" v="39" actId="1076"/>
          <ac:picMkLst>
            <pc:docMk/>
            <pc:sldMk cId="3430558164" sldId="791"/>
            <ac:picMk id="5" creationId="{915D2313-E6E2-E561-2E61-0EBBA7FDA02C}"/>
          </ac:picMkLst>
        </pc:picChg>
      </pc:sldChg>
      <pc:sldChg chg="modSp">
        <pc:chgData name="Jones, Albert [MD]" userId="S::aljones_mseanea.org#ext#@neahq.onmicrosoft.com::9e3d8165-1eea-49ba-adea-0c9c00351460" providerId="AD" clId="Web-{9268A1B3-C51C-CAEC-398B-056075DC97D0}" dt="2025-05-30T19:00:35.573" v="43"/>
        <pc:sldMkLst>
          <pc:docMk/>
          <pc:sldMk cId="402159425" sldId="792"/>
        </pc:sldMkLst>
        <pc:spChg chg="mod">
          <ac:chgData name="Jones, Albert [MD]" userId="S::aljones_mseanea.org#ext#@neahq.onmicrosoft.com::9e3d8165-1eea-49ba-adea-0c9c00351460" providerId="AD" clId="Web-{9268A1B3-C51C-CAEC-398B-056075DC97D0}" dt="2025-05-30T19:00:35.573" v="43"/>
          <ac:spMkLst>
            <pc:docMk/>
            <pc:sldMk cId="402159425" sldId="792"/>
            <ac:spMk id="3" creationId="{00000000-0000-0000-0000-000000000000}"/>
          </ac:spMkLst>
        </pc:spChg>
      </pc:sldChg>
      <pc:sldChg chg="modSp">
        <pc:chgData name="Jones, Albert [MD]" userId="S::aljones_mseanea.org#ext#@neahq.onmicrosoft.com::9e3d8165-1eea-49ba-adea-0c9c00351460" providerId="AD" clId="Web-{9268A1B3-C51C-CAEC-398B-056075DC97D0}" dt="2025-05-30T19:00:53.621" v="50"/>
        <pc:sldMkLst>
          <pc:docMk/>
          <pc:sldMk cId="151905821" sldId="793"/>
        </pc:sldMkLst>
        <pc:spChg chg="mod">
          <ac:chgData name="Jones, Albert [MD]" userId="S::aljones_mseanea.org#ext#@neahq.onmicrosoft.com::9e3d8165-1eea-49ba-adea-0c9c00351460" providerId="AD" clId="Web-{9268A1B3-C51C-CAEC-398B-056075DC97D0}" dt="2025-05-30T19:00:53.621" v="50"/>
          <ac:spMkLst>
            <pc:docMk/>
            <pc:sldMk cId="151905821" sldId="793"/>
            <ac:spMk id="3" creationId="{00000000-0000-0000-0000-000000000000}"/>
          </ac:spMkLst>
        </pc:spChg>
      </pc:sldChg>
      <pc:sldChg chg="modSp">
        <pc:chgData name="Jones, Albert [MD]" userId="S::aljones_mseanea.org#ext#@neahq.onmicrosoft.com::9e3d8165-1eea-49ba-adea-0c9c00351460" providerId="AD" clId="Web-{9268A1B3-C51C-CAEC-398B-056075DC97D0}" dt="2025-05-30T19:01:33.734" v="56"/>
        <pc:sldMkLst>
          <pc:docMk/>
          <pc:sldMk cId="2139324125" sldId="794"/>
        </pc:sldMkLst>
        <pc:spChg chg="mod">
          <ac:chgData name="Jones, Albert [MD]" userId="S::aljones_mseanea.org#ext#@neahq.onmicrosoft.com::9e3d8165-1eea-49ba-adea-0c9c00351460" providerId="AD" clId="Web-{9268A1B3-C51C-CAEC-398B-056075DC97D0}" dt="2025-05-30T19:01:33.734" v="56"/>
          <ac:spMkLst>
            <pc:docMk/>
            <pc:sldMk cId="2139324125" sldId="794"/>
            <ac:spMk id="3" creationId="{00000000-0000-0000-0000-000000000000}"/>
          </ac:spMkLst>
        </pc:spChg>
      </pc:sldChg>
      <pc:sldChg chg="modSp">
        <pc:chgData name="Jones, Albert [MD]" userId="S::aljones_mseanea.org#ext#@neahq.onmicrosoft.com::9e3d8165-1eea-49ba-adea-0c9c00351460" providerId="AD" clId="Web-{9268A1B3-C51C-CAEC-398B-056075DC97D0}" dt="2025-05-30T19:02:03.517" v="62"/>
        <pc:sldMkLst>
          <pc:docMk/>
          <pc:sldMk cId="2041299074" sldId="795"/>
        </pc:sldMkLst>
        <pc:spChg chg="mod">
          <ac:chgData name="Jones, Albert [MD]" userId="S::aljones_mseanea.org#ext#@neahq.onmicrosoft.com::9e3d8165-1eea-49ba-adea-0c9c00351460" providerId="AD" clId="Web-{9268A1B3-C51C-CAEC-398B-056075DC97D0}" dt="2025-05-30T19:02:03.517" v="62"/>
          <ac:spMkLst>
            <pc:docMk/>
            <pc:sldMk cId="2041299074" sldId="795"/>
            <ac:spMk id="3" creationId="{00000000-0000-0000-0000-000000000000}"/>
          </ac:spMkLst>
        </pc:spChg>
      </pc:sldChg>
      <pc:sldChg chg="addSp delSp modSp mod modClrScheme chgLayout">
        <pc:chgData name="Jones, Albert [MD]" userId="S::aljones_mseanea.org#ext#@neahq.onmicrosoft.com::9e3d8165-1eea-49ba-adea-0c9c00351460" providerId="AD" clId="Web-{9268A1B3-C51C-CAEC-398B-056075DC97D0}" dt="2025-05-30T19:36:29.229" v="112" actId="20577"/>
        <pc:sldMkLst>
          <pc:docMk/>
          <pc:sldMk cId="1734249519" sldId="796"/>
        </pc:sldMkLst>
        <pc:spChg chg="mod ord">
          <ac:chgData name="Jones, Albert [MD]" userId="S::aljones_mseanea.org#ext#@neahq.onmicrosoft.com::9e3d8165-1eea-49ba-adea-0c9c00351460" providerId="AD" clId="Web-{9268A1B3-C51C-CAEC-398B-056075DC97D0}" dt="2025-05-30T19:36:23.260" v="107" actId="1076"/>
          <ac:spMkLst>
            <pc:docMk/>
            <pc:sldMk cId="1734249519" sldId="796"/>
            <ac:spMk id="2" creationId="{00000000-0000-0000-0000-000000000000}"/>
          </ac:spMkLst>
        </pc:spChg>
        <pc:spChg chg="mod ord">
          <ac:chgData name="Jones, Albert [MD]" userId="S::aljones_mseanea.org#ext#@neahq.onmicrosoft.com::9e3d8165-1eea-49ba-adea-0c9c00351460" providerId="AD" clId="Web-{9268A1B3-C51C-CAEC-398B-056075DC97D0}" dt="2025-05-30T19:36:29.229" v="112" actId="20577"/>
          <ac:spMkLst>
            <pc:docMk/>
            <pc:sldMk cId="1734249519" sldId="796"/>
            <ac:spMk id="3" creationId="{00000000-0000-0000-0000-000000000000}"/>
          </ac:spMkLst>
        </pc:spChg>
        <pc:spChg chg="add del mod ord">
          <ac:chgData name="Jones, Albert [MD]" userId="S::aljones_mseanea.org#ext#@neahq.onmicrosoft.com::9e3d8165-1eea-49ba-adea-0c9c00351460" providerId="AD" clId="Web-{9268A1B3-C51C-CAEC-398B-056075DC97D0}" dt="2025-05-30T19:35:55.976" v="88"/>
          <ac:spMkLst>
            <pc:docMk/>
            <pc:sldMk cId="1734249519" sldId="796"/>
            <ac:spMk id="4" creationId="{3E3FC6DD-429B-EFAB-1E70-DA8DAE6F737A}"/>
          </ac:spMkLst>
        </pc:spChg>
      </pc:sldChg>
      <pc:sldChg chg="modSp">
        <pc:chgData name="Jones, Albert [MD]" userId="S::aljones_mseanea.org#ext#@neahq.onmicrosoft.com::9e3d8165-1eea-49ba-adea-0c9c00351460" providerId="AD" clId="Web-{9268A1B3-C51C-CAEC-398B-056075DC97D0}" dt="2025-05-30T19:40:30.840" v="118"/>
        <pc:sldMkLst>
          <pc:docMk/>
          <pc:sldMk cId="451911842" sldId="797"/>
        </pc:sldMkLst>
        <pc:spChg chg="mod">
          <ac:chgData name="Jones, Albert [MD]" userId="S::aljones_mseanea.org#ext#@neahq.onmicrosoft.com::9e3d8165-1eea-49ba-adea-0c9c00351460" providerId="AD" clId="Web-{9268A1B3-C51C-CAEC-398B-056075DC97D0}" dt="2025-05-30T19:40:30.840" v="118"/>
          <ac:spMkLst>
            <pc:docMk/>
            <pc:sldMk cId="451911842" sldId="797"/>
            <ac:spMk id="3" creationId="{00000000-0000-0000-0000-000000000000}"/>
          </ac:spMkLst>
        </pc:spChg>
      </pc:sldChg>
      <pc:sldChg chg="modSp">
        <pc:chgData name="Jones, Albert [MD]" userId="S::aljones_mseanea.org#ext#@neahq.onmicrosoft.com::9e3d8165-1eea-49ba-adea-0c9c00351460" providerId="AD" clId="Web-{9268A1B3-C51C-CAEC-398B-056075DC97D0}" dt="2025-05-30T19:41:48.189" v="129"/>
        <pc:sldMkLst>
          <pc:docMk/>
          <pc:sldMk cId="3226725349" sldId="798"/>
        </pc:sldMkLst>
        <pc:spChg chg="mod">
          <ac:chgData name="Jones, Albert [MD]" userId="S::aljones_mseanea.org#ext#@neahq.onmicrosoft.com::9e3d8165-1eea-49ba-adea-0c9c00351460" providerId="AD" clId="Web-{9268A1B3-C51C-CAEC-398B-056075DC97D0}" dt="2025-05-30T19:41:48.189" v="129"/>
          <ac:spMkLst>
            <pc:docMk/>
            <pc:sldMk cId="3226725349" sldId="798"/>
            <ac:spMk id="3" creationId="{00000000-0000-0000-0000-000000000000}"/>
          </ac:spMkLst>
        </pc:spChg>
      </pc:sldChg>
      <pc:sldChg chg="modSp">
        <pc:chgData name="Jones, Albert [MD]" userId="S::aljones_mseanea.org#ext#@neahq.onmicrosoft.com::9e3d8165-1eea-49ba-adea-0c9c00351460" providerId="AD" clId="Web-{9268A1B3-C51C-CAEC-398B-056075DC97D0}" dt="2025-05-30T19:44:18.716" v="132"/>
        <pc:sldMkLst>
          <pc:docMk/>
          <pc:sldMk cId="746800752" sldId="799"/>
        </pc:sldMkLst>
        <pc:spChg chg="mod">
          <ac:chgData name="Jones, Albert [MD]" userId="S::aljones_mseanea.org#ext#@neahq.onmicrosoft.com::9e3d8165-1eea-49ba-adea-0c9c00351460" providerId="AD" clId="Web-{9268A1B3-C51C-CAEC-398B-056075DC97D0}" dt="2025-05-30T19:44:18.716" v="132"/>
          <ac:spMkLst>
            <pc:docMk/>
            <pc:sldMk cId="746800752" sldId="799"/>
            <ac:spMk id="3" creationId="{00000000-0000-0000-0000-000000000000}"/>
          </ac:spMkLst>
        </pc:spChg>
      </pc:sldChg>
      <pc:sldChg chg="addSp modSp">
        <pc:chgData name="Jones, Albert [MD]" userId="S::aljones_mseanea.org#ext#@neahq.onmicrosoft.com::9e3d8165-1eea-49ba-adea-0c9c00351460" providerId="AD" clId="Web-{9268A1B3-C51C-CAEC-398B-056075DC97D0}" dt="2025-05-30T19:48:30.406" v="141"/>
        <pc:sldMkLst>
          <pc:docMk/>
          <pc:sldMk cId="3852589016" sldId="800"/>
        </pc:sldMkLst>
        <pc:spChg chg="mod">
          <ac:chgData name="Jones, Albert [MD]" userId="S::aljones_mseanea.org#ext#@neahq.onmicrosoft.com::9e3d8165-1eea-49ba-adea-0c9c00351460" providerId="AD" clId="Web-{9268A1B3-C51C-CAEC-398B-056075DC97D0}" dt="2025-05-30T19:48:30.406" v="141"/>
          <ac:spMkLst>
            <pc:docMk/>
            <pc:sldMk cId="3852589016" sldId="800"/>
            <ac:spMk id="3" creationId="{00000000-0000-0000-0000-000000000000}"/>
          </ac:spMkLst>
        </pc:spChg>
        <pc:picChg chg="add mod">
          <ac:chgData name="Jones, Albert [MD]" userId="S::aljones_mseanea.org#ext#@neahq.onmicrosoft.com::9e3d8165-1eea-49ba-adea-0c9c00351460" providerId="AD" clId="Web-{9268A1B3-C51C-CAEC-398B-056075DC97D0}" dt="2025-05-30T19:48:18.749" v="137" actId="1076"/>
          <ac:picMkLst>
            <pc:docMk/>
            <pc:sldMk cId="3852589016" sldId="800"/>
            <ac:picMk id="5" creationId="{EAF30CA6-324B-A64B-2CB0-3136ACA45BF3}"/>
          </ac:picMkLst>
        </pc:picChg>
      </pc:sldChg>
      <pc:sldChg chg="modSp">
        <pc:chgData name="Jones, Albert [MD]" userId="S::aljones_mseanea.org#ext#@neahq.onmicrosoft.com::9e3d8165-1eea-49ba-adea-0c9c00351460" providerId="AD" clId="Web-{9268A1B3-C51C-CAEC-398B-056075DC97D0}" dt="2025-05-30T19:55:09.653" v="145"/>
        <pc:sldMkLst>
          <pc:docMk/>
          <pc:sldMk cId="3025764221" sldId="801"/>
        </pc:sldMkLst>
        <pc:spChg chg="mod">
          <ac:chgData name="Jones, Albert [MD]" userId="S::aljones_mseanea.org#ext#@neahq.onmicrosoft.com::9e3d8165-1eea-49ba-adea-0c9c00351460" providerId="AD" clId="Web-{9268A1B3-C51C-CAEC-398B-056075DC97D0}" dt="2025-05-30T19:55:09.653" v="145"/>
          <ac:spMkLst>
            <pc:docMk/>
            <pc:sldMk cId="3025764221" sldId="801"/>
            <ac:spMk id="3" creationId="{00000000-0000-0000-0000-000000000000}"/>
          </ac:spMkLst>
        </pc:spChg>
      </pc:sldChg>
      <pc:sldChg chg="modSp">
        <pc:chgData name="Jones, Albert [MD]" userId="S::aljones_mseanea.org#ext#@neahq.onmicrosoft.com::9e3d8165-1eea-49ba-adea-0c9c00351460" providerId="AD" clId="Web-{9268A1B3-C51C-CAEC-398B-056075DC97D0}" dt="2025-05-30T19:55:25.030" v="147"/>
        <pc:sldMkLst>
          <pc:docMk/>
          <pc:sldMk cId="2575636518" sldId="802"/>
        </pc:sldMkLst>
        <pc:spChg chg="mod">
          <ac:chgData name="Jones, Albert [MD]" userId="S::aljones_mseanea.org#ext#@neahq.onmicrosoft.com::9e3d8165-1eea-49ba-adea-0c9c00351460" providerId="AD" clId="Web-{9268A1B3-C51C-CAEC-398B-056075DC97D0}" dt="2025-05-30T19:55:25.030" v="147"/>
          <ac:spMkLst>
            <pc:docMk/>
            <pc:sldMk cId="2575636518" sldId="802"/>
            <ac:spMk id="3" creationId="{00000000-0000-0000-0000-000000000000}"/>
          </ac:spMkLst>
        </pc:spChg>
      </pc:sldChg>
      <pc:sldChg chg="modSp">
        <pc:chgData name="Jones, Albert [MD]" userId="S::aljones_mseanea.org#ext#@neahq.onmicrosoft.com::9e3d8165-1eea-49ba-adea-0c9c00351460" providerId="AD" clId="Web-{9268A1B3-C51C-CAEC-398B-056075DC97D0}" dt="2025-05-30T19:55:39.734" v="152"/>
        <pc:sldMkLst>
          <pc:docMk/>
          <pc:sldMk cId="3170753047" sldId="803"/>
        </pc:sldMkLst>
        <pc:spChg chg="mod">
          <ac:chgData name="Jones, Albert [MD]" userId="S::aljones_mseanea.org#ext#@neahq.onmicrosoft.com::9e3d8165-1eea-49ba-adea-0c9c00351460" providerId="AD" clId="Web-{9268A1B3-C51C-CAEC-398B-056075DC97D0}" dt="2025-05-30T19:55:39.734" v="152"/>
          <ac:spMkLst>
            <pc:docMk/>
            <pc:sldMk cId="3170753047" sldId="803"/>
            <ac:spMk id="3" creationId="{00000000-0000-0000-0000-000000000000}"/>
          </ac:spMkLst>
        </pc:spChg>
      </pc:sldChg>
      <pc:sldChg chg="modSp">
        <pc:chgData name="Jones, Albert [MD]" userId="S::aljones_mseanea.org#ext#@neahq.onmicrosoft.com::9e3d8165-1eea-49ba-adea-0c9c00351460" providerId="AD" clId="Web-{9268A1B3-C51C-CAEC-398B-056075DC97D0}" dt="2025-05-30T19:56:02.720" v="163" actId="20577"/>
        <pc:sldMkLst>
          <pc:docMk/>
          <pc:sldMk cId="971125249" sldId="804"/>
        </pc:sldMkLst>
        <pc:spChg chg="mod">
          <ac:chgData name="Jones, Albert [MD]" userId="S::aljones_mseanea.org#ext#@neahq.onmicrosoft.com::9e3d8165-1eea-49ba-adea-0c9c00351460" providerId="AD" clId="Web-{9268A1B3-C51C-CAEC-398B-056075DC97D0}" dt="2025-05-30T19:56:02.720" v="163" actId="20577"/>
          <ac:spMkLst>
            <pc:docMk/>
            <pc:sldMk cId="971125249" sldId="804"/>
            <ac:spMk id="3" creationId="{00000000-0000-0000-0000-000000000000}"/>
          </ac:spMkLst>
        </pc:spChg>
      </pc:sldChg>
      <pc:sldChg chg="modSp">
        <pc:chgData name="Jones, Albert [MD]" userId="S::aljones_mseanea.org#ext#@neahq.onmicrosoft.com::9e3d8165-1eea-49ba-adea-0c9c00351460" providerId="AD" clId="Web-{9268A1B3-C51C-CAEC-398B-056075DC97D0}" dt="2025-05-30T19:57:08.756" v="164"/>
        <pc:sldMkLst>
          <pc:docMk/>
          <pc:sldMk cId="1181338232" sldId="805"/>
        </pc:sldMkLst>
        <pc:spChg chg="mod">
          <ac:chgData name="Jones, Albert [MD]" userId="S::aljones_mseanea.org#ext#@neahq.onmicrosoft.com::9e3d8165-1eea-49ba-adea-0c9c00351460" providerId="AD" clId="Web-{9268A1B3-C51C-CAEC-398B-056075DC97D0}" dt="2025-05-30T19:57:08.756" v="164"/>
          <ac:spMkLst>
            <pc:docMk/>
            <pc:sldMk cId="1181338232" sldId="805"/>
            <ac:spMk id="3" creationId="{00000000-0000-0000-0000-000000000000}"/>
          </ac:spMkLst>
        </pc:spChg>
      </pc:sldChg>
      <pc:sldChg chg="modSp">
        <pc:chgData name="Jones, Albert [MD]" userId="S::aljones_mseanea.org#ext#@neahq.onmicrosoft.com::9e3d8165-1eea-49ba-adea-0c9c00351460" providerId="AD" clId="Web-{9268A1B3-C51C-CAEC-398B-056075DC97D0}" dt="2025-05-30T19:57:41.493" v="166"/>
        <pc:sldMkLst>
          <pc:docMk/>
          <pc:sldMk cId="4024067271" sldId="806"/>
        </pc:sldMkLst>
        <pc:spChg chg="mod">
          <ac:chgData name="Jones, Albert [MD]" userId="S::aljones_mseanea.org#ext#@neahq.onmicrosoft.com::9e3d8165-1eea-49ba-adea-0c9c00351460" providerId="AD" clId="Web-{9268A1B3-C51C-CAEC-398B-056075DC97D0}" dt="2025-05-30T19:57:41.493" v="166"/>
          <ac:spMkLst>
            <pc:docMk/>
            <pc:sldMk cId="4024067271" sldId="806"/>
            <ac:spMk id="3" creationId="{00000000-0000-0000-0000-000000000000}"/>
          </ac:spMkLst>
        </pc:spChg>
      </pc:sldChg>
      <pc:sldChg chg="modSp">
        <pc:chgData name="Jones, Albert [MD]" userId="S::aljones_mseanea.org#ext#@neahq.onmicrosoft.com::9e3d8165-1eea-49ba-adea-0c9c00351460" providerId="AD" clId="Web-{9268A1B3-C51C-CAEC-398B-056075DC97D0}" dt="2025-05-30T19:59:19.390" v="182"/>
        <pc:sldMkLst>
          <pc:docMk/>
          <pc:sldMk cId="2322679005" sldId="807"/>
        </pc:sldMkLst>
        <pc:spChg chg="mod">
          <ac:chgData name="Jones, Albert [MD]" userId="S::aljones_mseanea.org#ext#@neahq.onmicrosoft.com::9e3d8165-1eea-49ba-adea-0c9c00351460" providerId="AD" clId="Web-{9268A1B3-C51C-CAEC-398B-056075DC97D0}" dt="2025-05-30T19:59:19.390" v="182"/>
          <ac:spMkLst>
            <pc:docMk/>
            <pc:sldMk cId="2322679005" sldId="807"/>
            <ac:spMk id="3" creationId="{00000000-0000-0000-0000-000000000000}"/>
          </ac:spMkLst>
        </pc:spChg>
      </pc:sldChg>
      <pc:sldChg chg="modSp">
        <pc:chgData name="Jones, Albert [MD]" userId="S::aljones_mseanea.org#ext#@neahq.onmicrosoft.com::9e3d8165-1eea-49ba-adea-0c9c00351460" providerId="AD" clId="Web-{9268A1B3-C51C-CAEC-398B-056075DC97D0}" dt="2025-05-30T20:00:45.365" v="184"/>
        <pc:sldMkLst>
          <pc:docMk/>
          <pc:sldMk cId="2007265517" sldId="809"/>
        </pc:sldMkLst>
        <pc:spChg chg="mod">
          <ac:chgData name="Jones, Albert [MD]" userId="S::aljones_mseanea.org#ext#@neahq.onmicrosoft.com::9e3d8165-1eea-49ba-adea-0c9c00351460" providerId="AD" clId="Web-{9268A1B3-C51C-CAEC-398B-056075DC97D0}" dt="2025-05-30T20:00:45.365" v="184"/>
          <ac:spMkLst>
            <pc:docMk/>
            <pc:sldMk cId="2007265517" sldId="809"/>
            <ac:spMk id="3" creationId="{00000000-0000-0000-0000-000000000000}"/>
          </ac:spMkLst>
        </pc:spChg>
      </pc:sldChg>
      <pc:sldChg chg="modSp">
        <pc:chgData name="Jones, Albert [MD]" userId="S::aljones_mseanea.org#ext#@neahq.onmicrosoft.com::9e3d8165-1eea-49ba-adea-0c9c00351460" providerId="AD" clId="Web-{9268A1B3-C51C-CAEC-398B-056075DC97D0}" dt="2025-05-30T17:50:31.830" v="1" actId="1076"/>
        <pc:sldMkLst>
          <pc:docMk/>
          <pc:sldMk cId="2193338847" sldId="827"/>
        </pc:sldMkLst>
        <pc:picChg chg="mod">
          <ac:chgData name="Jones, Albert [MD]" userId="S::aljones_mseanea.org#ext#@neahq.onmicrosoft.com::9e3d8165-1eea-49ba-adea-0c9c00351460" providerId="AD" clId="Web-{9268A1B3-C51C-CAEC-398B-056075DC97D0}" dt="2025-05-30T17:50:31.830" v="1" actId="1076"/>
          <ac:picMkLst>
            <pc:docMk/>
            <pc:sldMk cId="2193338847" sldId="827"/>
            <ac:picMk id="5" creationId="{B68EA582-BAA9-9FFF-F060-5CC467E5A190}"/>
          </ac:picMkLst>
        </pc:picChg>
      </pc:sldChg>
      <pc:sldChg chg="modSp">
        <pc:chgData name="Jones, Albert [MD]" userId="S::aljones_mseanea.org#ext#@neahq.onmicrosoft.com::9e3d8165-1eea-49ba-adea-0c9c00351460" providerId="AD" clId="Web-{9268A1B3-C51C-CAEC-398B-056075DC97D0}" dt="2025-05-30T17:50:56.659" v="3" actId="20577"/>
        <pc:sldMkLst>
          <pc:docMk/>
          <pc:sldMk cId="762734876" sldId="828"/>
        </pc:sldMkLst>
        <pc:spChg chg="mod">
          <ac:chgData name="Jones, Albert [MD]" userId="S::aljones_mseanea.org#ext#@neahq.onmicrosoft.com::9e3d8165-1eea-49ba-adea-0c9c00351460" providerId="AD" clId="Web-{9268A1B3-C51C-CAEC-398B-056075DC97D0}" dt="2025-05-30T17:50:56.659" v="3" actId="20577"/>
          <ac:spMkLst>
            <pc:docMk/>
            <pc:sldMk cId="762734876" sldId="828"/>
            <ac:spMk id="88067" creationId="{00000000-0000-0000-0000-000000000000}"/>
          </ac:spMkLst>
        </pc:spChg>
      </pc:sldChg>
      <pc:sldChg chg="modSp">
        <pc:chgData name="Jones, Albert [MD]" userId="S::aljones_mseanea.org#ext#@neahq.onmicrosoft.com::9e3d8165-1eea-49ba-adea-0c9c00351460" providerId="AD" clId="Web-{9268A1B3-C51C-CAEC-398B-056075DC97D0}" dt="2025-05-30T17:52:54.944" v="6" actId="14100"/>
        <pc:sldMkLst>
          <pc:docMk/>
          <pc:sldMk cId="888559738" sldId="829"/>
        </pc:sldMkLst>
        <pc:spChg chg="mod">
          <ac:chgData name="Jones, Albert [MD]" userId="S::aljones_mseanea.org#ext#@neahq.onmicrosoft.com::9e3d8165-1eea-49ba-adea-0c9c00351460" providerId="AD" clId="Web-{9268A1B3-C51C-CAEC-398B-056075DC97D0}" dt="2025-05-30T17:52:54.944" v="6" actId="14100"/>
          <ac:spMkLst>
            <pc:docMk/>
            <pc:sldMk cId="888559738" sldId="829"/>
            <ac:spMk id="3" creationId="{69824343-BFD3-4AF7-8EC7-60FACFF6FCDE}"/>
          </ac:spMkLst>
        </pc:spChg>
      </pc:sldChg>
      <pc:sldChg chg="modSp">
        <pc:chgData name="Jones, Albert [MD]" userId="S::aljones_mseanea.org#ext#@neahq.onmicrosoft.com::9e3d8165-1eea-49ba-adea-0c9c00351460" providerId="AD" clId="Web-{9268A1B3-C51C-CAEC-398B-056075DC97D0}" dt="2025-05-30T17:53:57.446" v="10" actId="20577"/>
        <pc:sldMkLst>
          <pc:docMk/>
          <pc:sldMk cId="2868062452" sldId="833"/>
        </pc:sldMkLst>
        <pc:spChg chg="mod">
          <ac:chgData name="Jones, Albert [MD]" userId="S::aljones_mseanea.org#ext#@neahq.onmicrosoft.com::9e3d8165-1eea-49ba-adea-0c9c00351460" providerId="AD" clId="Web-{9268A1B3-C51C-CAEC-398B-056075DC97D0}" dt="2025-05-30T17:53:57.446" v="10" actId="20577"/>
          <ac:spMkLst>
            <pc:docMk/>
            <pc:sldMk cId="2868062452" sldId="833"/>
            <ac:spMk id="3" creationId="{00000000-0000-0000-0000-000000000000}"/>
          </ac:spMkLst>
        </pc:spChg>
      </pc:sldChg>
      <pc:sldChg chg="modSp">
        <pc:chgData name="Jones, Albert [MD]" userId="S::aljones_mseanea.org#ext#@neahq.onmicrosoft.com::9e3d8165-1eea-49ba-adea-0c9c00351460" providerId="AD" clId="Web-{9268A1B3-C51C-CAEC-398B-056075DC97D0}" dt="2025-05-30T18:29:24.516" v="19" actId="1076"/>
        <pc:sldMkLst>
          <pc:docMk/>
          <pc:sldMk cId="3386531860" sldId="838"/>
        </pc:sldMkLst>
        <pc:spChg chg="mod">
          <ac:chgData name="Jones, Albert [MD]" userId="S::aljones_mseanea.org#ext#@neahq.onmicrosoft.com::9e3d8165-1eea-49ba-adea-0c9c00351460" providerId="AD" clId="Web-{9268A1B3-C51C-CAEC-398B-056075DC97D0}" dt="2025-05-30T18:29:24.516" v="19" actId="1076"/>
          <ac:spMkLst>
            <pc:docMk/>
            <pc:sldMk cId="3386531860" sldId="838"/>
            <ac:spMk id="3" creationId="{00000000-0000-0000-0000-000000000000}"/>
          </ac:spMkLst>
        </pc:spChg>
      </pc:sldChg>
      <pc:sldChg chg="modSp">
        <pc:chgData name="Jones, Albert [MD]" userId="S::aljones_mseanea.org#ext#@neahq.onmicrosoft.com::9e3d8165-1eea-49ba-adea-0c9c00351460" providerId="AD" clId="Web-{9268A1B3-C51C-CAEC-398B-056075DC97D0}" dt="2025-05-30T17:56:48.218" v="12" actId="1076"/>
        <pc:sldMkLst>
          <pc:docMk/>
          <pc:sldMk cId="2586500338" sldId="839"/>
        </pc:sldMkLst>
        <pc:spChg chg="mod">
          <ac:chgData name="Jones, Albert [MD]" userId="S::aljones_mseanea.org#ext#@neahq.onmicrosoft.com::9e3d8165-1eea-49ba-adea-0c9c00351460" providerId="AD" clId="Web-{9268A1B3-C51C-CAEC-398B-056075DC97D0}" dt="2025-05-30T17:56:48.218" v="12" actId="1076"/>
          <ac:spMkLst>
            <pc:docMk/>
            <pc:sldMk cId="2586500338" sldId="839"/>
            <ac:spMk id="3" creationId="{00000000-0000-0000-0000-000000000000}"/>
          </ac:spMkLst>
        </pc:spChg>
      </pc:sldChg>
      <pc:sldChg chg="modSp">
        <pc:chgData name="Jones, Albert [MD]" userId="S::aljones_mseanea.org#ext#@neahq.onmicrosoft.com::9e3d8165-1eea-49ba-adea-0c9c00351460" providerId="AD" clId="Web-{9268A1B3-C51C-CAEC-398B-056075DC97D0}" dt="2025-05-30T17:57:16.578" v="13" actId="14100"/>
        <pc:sldMkLst>
          <pc:docMk/>
          <pc:sldMk cId="4149728303" sldId="840"/>
        </pc:sldMkLst>
        <pc:cxnChg chg="mod">
          <ac:chgData name="Jones, Albert [MD]" userId="S::aljones_mseanea.org#ext#@neahq.onmicrosoft.com::9e3d8165-1eea-49ba-adea-0c9c00351460" providerId="AD" clId="Web-{9268A1B3-C51C-CAEC-398B-056075DC97D0}" dt="2025-05-30T17:57:16.578" v="13" actId="14100"/>
          <ac:cxnSpMkLst>
            <pc:docMk/>
            <pc:sldMk cId="4149728303" sldId="840"/>
            <ac:cxnSpMk id="24" creationId="{00000000-0000-0000-0000-000000000000}"/>
          </ac:cxnSpMkLst>
        </pc:cxnChg>
      </pc:sldChg>
      <pc:sldChg chg="delSp modSp">
        <pc:chgData name="Jones, Albert [MD]" userId="S::aljones_mseanea.org#ext#@neahq.onmicrosoft.com::9e3d8165-1eea-49ba-adea-0c9c00351460" providerId="AD" clId="Web-{9268A1B3-C51C-CAEC-398B-056075DC97D0}" dt="2025-05-30T18:00:42.116" v="18" actId="1076"/>
        <pc:sldMkLst>
          <pc:docMk/>
          <pc:sldMk cId="2606164286" sldId="851"/>
        </pc:sldMkLst>
        <pc:spChg chg="del">
          <ac:chgData name="Jones, Albert [MD]" userId="S::aljones_mseanea.org#ext#@neahq.onmicrosoft.com::9e3d8165-1eea-49ba-adea-0c9c00351460" providerId="AD" clId="Web-{9268A1B3-C51C-CAEC-398B-056075DC97D0}" dt="2025-05-30T18:00:29.584" v="15"/>
          <ac:spMkLst>
            <pc:docMk/>
            <pc:sldMk cId="2606164286" sldId="851"/>
            <ac:spMk id="3" creationId="{00000000-0000-0000-0000-000000000000}"/>
          </ac:spMkLst>
        </pc:spChg>
        <pc:graphicFrameChg chg="mod">
          <ac:chgData name="Jones, Albert [MD]" userId="S::aljones_mseanea.org#ext#@neahq.onmicrosoft.com::9e3d8165-1eea-49ba-adea-0c9c00351460" providerId="AD" clId="Web-{9268A1B3-C51C-CAEC-398B-056075DC97D0}" dt="2025-05-30T18:00:42.116" v="18" actId="1076"/>
          <ac:graphicFrameMkLst>
            <pc:docMk/>
            <pc:sldMk cId="2606164286" sldId="851"/>
            <ac:graphicFrameMk id="4" creationId="{00000000-0000-0000-0000-000000000000}"/>
          </ac:graphicFrameMkLst>
        </pc:graphicFrameChg>
      </pc:sldChg>
      <pc:sldChg chg="modSp add replId">
        <pc:chgData name="Jones, Albert [MD]" userId="S::aljones_mseanea.org#ext#@neahq.onmicrosoft.com::9e3d8165-1eea-49ba-adea-0c9c00351460" providerId="AD" clId="Web-{9268A1B3-C51C-CAEC-398B-056075DC97D0}" dt="2025-05-30T18:41:53.586" v="29" actId="20577"/>
        <pc:sldMkLst>
          <pc:docMk/>
          <pc:sldMk cId="1760239702" sldId="853"/>
        </pc:sldMkLst>
        <pc:spChg chg="mod">
          <ac:chgData name="Jones, Albert [MD]" userId="S::aljones_mseanea.org#ext#@neahq.onmicrosoft.com::9e3d8165-1eea-49ba-adea-0c9c00351460" providerId="AD" clId="Web-{9268A1B3-C51C-CAEC-398B-056075DC97D0}" dt="2025-05-30T18:41:53.586" v="29" actId="20577"/>
          <ac:spMkLst>
            <pc:docMk/>
            <pc:sldMk cId="1760239702" sldId="853"/>
            <ac:spMk id="3" creationId="{3EBDE9F4-3516-1972-B752-97318F039306}"/>
          </ac:spMkLst>
        </pc:spChg>
      </pc:sldChg>
      <pc:sldChg chg="modSp add replId">
        <pc:chgData name="Jones, Albert [MD]" userId="S::aljones_mseanea.org#ext#@neahq.onmicrosoft.com::9e3d8165-1eea-49ba-adea-0c9c00351460" providerId="AD" clId="Web-{9268A1B3-C51C-CAEC-398B-056075DC97D0}" dt="2025-05-30T18:44:13.252" v="35" actId="20577"/>
        <pc:sldMkLst>
          <pc:docMk/>
          <pc:sldMk cId="2545152875" sldId="854"/>
        </pc:sldMkLst>
        <pc:spChg chg="mod">
          <ac:chgData name="Jones, Albert [MD]" userId="S::aljones_mseanea.org#ext#@neahq.onmicrosoft.com::9e3d8165-1eea-49ba-adea-0c9c00351460" providerId="AD" clId="Web-{9268A1B3-C51C-CAEC-398B-056075DC97D0}" dt="2025-05-30T18:44:13.252" v="35" actId="20577"/>
          <ac:spMkLst>
            <pc:docMk/>
            <pc:sldMk cId="2545152875" sldId="854"/>
            <ac:spMk id="3" creationId="{54E267FA-8A56-0A29-A909-119779B00C9C}"/>
          </ac:spMkLst>
        </pc:spChg>
      </pc:sldChg>
      <pc:sldChg chg="modSp add replId">
        <pc:chgData name="Jones, Albert [MD]" userId="S::aljones_mseanea.org#ext#@neahq.onmicrosoft.com::9e3d8165-1eea-49ba-adea-0c9c00351460" providerId="AD" clId="Web-{9268A1B3-C51C-CAEC-398B-056075DC97D0}" dt="2025-05-30T19:33:18.512" v="87"/>
        <pc:sldMkLst>
          <pc:docMk/>
          <pc:sldMk cId="2362449169" sldId="855"/>
        </pc:sldMkLst>
        <pc:spChg chg="mod">
          <ac:chgData name="Jones, Albert [MD]" userId="S::aljones_mseanea.org#ext#@neahq.onmicrosoft.com::9e3d8165-1eea-49ba-adea-0c9c00351460" providerId="AD" clId="Web-{9268A1B3-C51C-CAEC-398B-056075DC97D0}" dt="2025-05-30T19:09:49.613" v="67" actId="20577"/>
          <ac:spMkLst>
            <pc:docMk/>
            <pc:sldMk cId="2362449169" sldId="855"/>
            <ac:spMk id="2" creationId="{84AF8FDC-BEFB-0D0A-51C3-24FAD338215C}"/>
          </ac:spMkLst>
        </pc:spChg>
        <pc:spChg chg="mod">
          <ac:chgData name="Jones, Albert [MD]" userId="S::aljones_mseanea.org#ext#@neahq.onmicrosoft.com::9e3d8165-1eea-49ba-adea-0c9c00351460" providerId="AD" clId="Web-{9268A1B3-C51C-CAEC-398B-056075DC97D0}" dt="2025-05-30T19:33:18.512" v="87"/>
          <ac:spMkLst>
            <pc:docMk/>
            <pc:sldMk cId="2362449169" sldId="855"/>
            <ac:spMk id="3" creationId="{746A1D21-4E2E-5273-AD31-1F2A0112FBD5}"/>
          </ac:spMkLst>
        </pc:spChg>
      </pc:sldChg>
    </pc:docChg>
  </pc:docChgLst>
  <pc:docChgLst>
    <pc:chgData name="Kail, Amanda [NEA-FO]" userId="S::akail@nea.org::57fa41ed-6196-4a36-b76e-152a844f9ae8" providerId="AD" clId="Web-{7E3CFCD0-7976-6FA6-60BC-7E4A47A48D0E}"/>
    <pc:docChg chg="addSld delSld modSld sldOrd">
      <pc:chgData name="Kail, Amanda [NEA-FO]" userId="S::akail@nea.org::57fa41ed-6196-4a36-b76e-152a844f9ae8" providerId="AD" clId="Web-{7E3CFCD0-7976-6FA6-60BC-7E4A47A48D0E}" dt="2025-06-10T16:43:22.926" v="619"/>
      <pc:docMkLst>
        <pc:docMk/>
      </pc:docMkLst>
      <pc:sldChg chg="addSp delSp modSp ord">
        <pc:chgData name="Kail, Amanda [NEA-FO]" userId="S::akail@nea.org::57fa41ed-6196-4a36-b76e-152a844f9ae8" providerId="AD" clId="Web-{7E3CFCD0-7976-6FA6-60BC-7E4A47A48D0E}" dt="2025-06-10T15:20:22.314" v="392" actId="1076"/>
        <pc:sldMkLst>
          <pc:docMk/>
          <pc:sldMk cId="1684071720" sldId="815"/>
        </pc:sldMkLst>
        <pc:spChg chg="mod">
          <ac:chgData name="Kail, Amanda [NEA-FO]" userId="S::akail@nea.org::57fa41ed-6196-4a36-b76e-152a844f9ae8" providerId="AD" clId="Web-{7E3CFCD0-7976-6FA6-60BC-7E4A47A48D0E}" dt="2025-06-10T13:48:05.100" v="129" actId="20577"/>
          <ac:spMkLst>
            <pc:docMk/>
            <pc:sldMk cId="1684071720" sldId="815"/>
            <ac:spMk id="2" creationId="{00000000-0000-0000-0000-000000000000}"/>
          </ac:spMkLst>
        </pc:spChg>
        <pc:spChg chg="mod">
          <ac:chgData name="Kail, Amanda [NEA-FO]" userId="S::akail@nea.org::57fa41ed-6196-4a36-b76e-152a844f9ae8" providerId="AD" clId="Web-{7E3CFCD0-7976-6FA6-60BC-7E4A47A48D0E}" dt="2025-06-10T13:51:20.654" v="164" actId="20577"/>
          <ac:spMkLst>
            <pc:docMk/>
            <pc:sldMk cId="1684071720" sldId="815"/>
            <ac:spMk id="3" creationId="{00000000-0000-0000-0000-000000000000}"/>
          </ac:spMkLst>
        </pc:spChg>
        <pc:picChg chg="del">
          <ac:chgData name="Kail, Amanda [NEA-FO]" userId="S::akail@nea.org::57fa41ed-6196-4a36-b76e-152a844f9ae8" providerId="AD" clId="Web-{7E3CFCD0-7976-6FA6-60BC-7E4A47A48D0E}" dt="2025-06-10T13:48:07.834" v="130"/>
          <ac:picMkLst>
            <pc:docMk/>
            <pc:sldMk cId="1684071720" sldId="815"/>
            <ac:picMk id="4" creationId="{00000000-0000-0000-0000-000000000000}"/>
          </ac:picMkLst>
        </pc:picChg>
        <pc:picChg chg="add del mod modCrop">
          <ac:chgData name="Kail, Amanda [NEA-FO]" userId="S::akail@nea.org::57fa41ed-6196-4a36-b76e-152a844f9ae8" providerId="AD" clId="Web-{7E3CFCD0-7976-6FA6-60BC-7E4A47A48D0E}" dt="2025-06-10T14:44:57.842" v="318"/>
          <ac:picMkLst>
            <pc:docMk/>
            <pc:sldMk cId="1684071720" sldId="815"/>
            <ac:picMk id="4" creationId="{729FD86D-32EA-4341-5D2F-CF3755C35B25}"/>
          </ac:picMkLst>
        </pc:picChg>
        <pc:picChg chg="add mod">
          <ac:chgData name="Kail, Amanda [NEA-FO]" userId="S::akail@nea.org::57fa41ed-6196-4a36-b76e-152a844f9ae8" providerId="AD" clId="Web-{7E3CFCD0-7976-6FA6-60BC-7E4A47A48D0E}" dt="2025-06-10T14:56:40.905" v="340" actId="1076"/>
          <ac:picMkLst>
            <pc:docMk/>
            <pc:sldMk cId="1684071720" sldId="815"/>
            <ac:picMk id="5" creationId="{189A4B5D-3999-485C-CAA8-160B2ACF5082}"/>
          </ac:picMkLst>
        </pc:picChg>
        <pc:picChg chg="add del mod modCrop">
          <ac:chgData name="Kail, Amanda [NEA-FO]" userId="S::akail@nea.org::57fa41ed-6196-4a36-b76e-152a844f9ae8" providerId="AD" clId="Web-{7E3CFCD0-7976-6FA6-60BC-7E4A47A48D0E}" dt="2025-06-10T14:43:41.696" v="307"/>
          <ac:picMkLst>
            <pc:docMk/>
            <pc:sldMk cId="1684071720" sldId="815"/>
            <ac:picMk id="6" creationId="{E61E507A-3E4D-57A8-2351-6C0864F1C5DF}"/>
          </ac:picMkLst>
        </pc:picChg>
        <pc:picChg chg="add del mod">
          <ac:chgData name="Kail, Amanda [NEA-FO]" userId="S::akail@nea.org::57fa41ed-6196-4a36-b76e-152a844f9ae8" providerId="AD" clId="Web-{7E3CFCD0-7976-6FA6-60BC-7E4A47A48D0E}" dt="2025-06-10T15:15:08.761" v="371"/>
          <ac:picMkLst>
            <pc:docMk/>
            <pc:sldMk cId="1684071720" sldId="815"/>
            <ac:picMk id="7" creationId="{501E9856-00E6-E7C0-59D0-90A1F45DA2C8}"/>
          </ac:picMkLst>
        </pc:picChg>
        <pc:picChg chg="add mod modCrop">
          <ac:chgData name="Kail, Amanda [NEA-FO]" userId="S::akail@nea.org::57fa41ed-6196-4a36-b76e-152a844f9ae8" providerId="AD" clId="Web-{7E3CFCD0-7976-6FA6-60BC-7E4A47A48D0E}" dt="2025-06-10T15:16:30.861" v="383" actId="1076"/>
          <ac:picMkLst>
            <pc:docMk/>
            <pc:sldMk cId="1684071720" sldId="815"/>
            <ac:picMk id="8" creationId="{12951906-7FE3-2A76-B77E-CDA27FEBE64B}"/>
          </ac:picMkLst>
        </pc:picChg>
        <pc:picChg chg="add del mod">
          <ac:chgData name="Kail, Amanda [NEA-FO]" userId="S::akail@nea.org::57fa41ed-6196-4a36-b76e-152a844f9ae8" providerId="AD" clId="Web-{7E3CFCD0-7976-6FA6-60BC-7E4A47A48D0E}" dt="2025-06-10T15:19:20.841" v="387"/>
          <ac:picMkLst>
            <pc:docMk/>
            <pc:sldMk cId="1684071720" sldId="815"/>
            <ac:picMk id="9" creationId="{7949D435-0043-DA70-8A17-5BF109D798B4}"/>
          </ac:picMkLst>
        </pc:picChg>
        <pc:picChg chg="add mod">
          <ac:chgData name="Kail, Amanda [NEA-FO]" userId="S::akail@nea.org::57fa41ed-6196-4a36-b76e-152a844f9ae8" providerId="AD" clId="Web-{7E3CFCD0-7976-6FA6-60BC-7E4A47A48D0E}" dt="2025-06-10T15:05:49.332" v="364" actId="1076"/>
          <ac:picMkLst>
            <pc:docMk/>
            <pc:sldMk cId="1684071720" sldId="815"/>
            <ac:picMk id="10" creationId="{71B255A4-8D1C-7E0B-0B70-D3D92C3DC27F}"/>
          </ac:picMkLst>
        </pc:picChg>
        <pc:picChg chg="add del mod">
          <ac:chgData name="Kail, Amanda [NEA-FO]" userId="S::akail@nea.org::57fa41ed-6196-4a36-b76e-152a844f9ae8" providerId="AD" clId="Web-{7E3CFCD0-7976-6FA6-60BC-7E4A47A48D0E}" dt="2025-06-10T15:16:13.938" v="378"/>
          <ac:picMkLst>
            <pc:docMk/>
            <pc:sldMk cId="1684071720" sldId="815"/>
            <ac:picMk id="11" creationId="{DCAC85FF-1890-AFB8-B47B-A08F11DB84E6}"/>
          </ac:picMkLst>
        </pc:picChg>
        <pc:picChg chg="add mod">
          <ac:chgData name="Kail, Amanda [NEA-FO]" userId="S::akail@nea.org::57fa41ed-6196-4a36-b76e-152a844f9ae8" providerId="AD" clId="Web-{7E3CFCD0-7976-6FA6-60BC-7E4A47A48D0E}" dt="2025-06-10T15:16:51.721" v="386" actId="1076"/>
          <ac:picMkLst>
            <pc:docMk/>
            <pc:sldMk cId="1684071720" sldId="815"/>
            <ac:picMk id="12" creationId="{D947278C-24F3-0766-651C-D4A7016E8DD5}"/>
          </ac:picMkLst>
        </pc:picChg>
        <pc:picChg chg="add mod">
          <ac:chgData name="Kail, Amanda [NEA-FO]" userId="S::akail@nea.org::57fa41ed-6196-4a36-b76e-152a844f9ae8" providerId="AD" clId="Web-{7E3CFCD0-7976-6FA6-60BC-7E4A47A48D0E}" dt="2025-06-10T15:16:27.704" v="382" actId="14100"/>
          <ac:picMkLst>
            <pc:docMk/>
            <pc:sldMk cId="1684071720" sldId="815"/>
            <ac:picMk id="13" creationId="{08DD42EB-1A3D-6469-90B9-C4C995D8B953}"/>
          </ac:picMkLst>
        </pc:picChg>
        <pc:picChg chg="add mod">
          <ac:chgData name="Kail, Amanda [NEA-FO]" userId="S::akail@nea.org::57fa41ed-6196-4a36-b76e-152a844f9ae8" providerId="AD" clId="Web-{7E3CFCD0-7976-6FA6-60BC-7E4A47A48D0E}" dt="2025-06-10T15:20:22.314" v="392" actId="1076"/>
          <ac:picMkLst>
            <pc:docMk/>
            <pc:sldMk cId="1684071720" sldId="815"/>
            <ac:picMk id="14" creationId="{A3F09995-839A-104B-38CD-531677B301DB}"/>
          </ac:picMkLst>
        </pc:picChg>
      </pc:sldChg>
      <pc:sldChg chg="addSp delSp modSp add ord replId">
        <pc:chgData name="Kail, Amanda [NEA-FO]" userId="S::akail@nea.org::57fa41ed-6196-4a36-b76e-152a844f9ae8" providerId="AD" clId="Web-{7E3CFCD0-7976-6FA6-60BC-7E4A47A48D0E}" dt="2025-06-10T16:43:22.926" v="619"/>
        <pc:sldMkLst>
          <pc:docMk/>
          <pc:sldMk cId="3020573161" sldId="881"/>
        </pc:sldMkLst>
        <pc:spChg chg="mod">
          <ac:chgData name="Kail, Amanda [NEA-FO]" userId="S::akail@nea.org::57fa41ed-6196-4a36-b76e-152a844f9ae8" providerId="AD" clId="Web-{7E3CFCD0-7976-6FA6-60BC-7E4A47A48D0E}" dt="2025-06-10T13:41:37.569" v="23" actId="20577"/>
          <ac:spMkLst>
            <pc:docMk/>
            <pc:sldMk cId="3020573161" sldId="881"/>
            <ac:spMk id="2" creationId="{B4F81E82-778A-7A22-FCA4-8A7A7A5BADCD}"/>
          </ac:spMkLst>
        </pc:spChg>
        <pc:spChg chg="mod">
          <ac:chgData name="Kail, Amanda [NEA-FO]" userId="S::akail@nea.org::57fa41ed-6196-4a36-b76e-152a844f9ae8" providerId="AD" clId="Web-{7E3CFCD0-7976-6FA6-60BC-7E4A47A48D0E}" dt="2025-06-10T13:40:33.926" v="12" actId="20577"/>
          <ac:spMkLst>
            <pc:docMk/>
            <pc:sldMk cId="3020573161" sldId="881"/>
            <ac:spMk id="3" creationId="{A0706255-D009-2F81-6899-C94B90CEC191}"/>
          </ac:spMkLst>
        </pc:spChg>
        <pc:spChg chg="add del">
          <ac:chgData name="Kail, Amanda [NEA-FO]" userId="S::akail@nea.org::57fa41ed-6196-4a36-b76e-152a844f9ae8" providerId="AD" clId="Web-{7E3CFCD0-7976-6FA6-60BC-7E4A47A48D0E}" dt="2025-06-10T13:41:24.615" v="19"/>
          <ac:spMkLst>
            <pc:docMk/>
            <pc:sldMk cId="3020573161" sldId="881"/>
            <ac:spMk id="5" creationId="{FB8FCB4F-8E21-E0B9-F7A3-9CC8039D365F}"/>
          </ac:spMkLst>
        </pc:spChg>
        <pc:spChg chg="add del">
          <ac:chgData name="Kail, Amanda [NEA-FO]" userId="S::akail@nea.org::57fa41ed-6196-4a36-b76e-152a844f9ae8" providerId="AD" clId="Web-{7E3CFCD0-7976-6FA6-60BC-7E4A47A48D0E}" dt="2025-06-10T13:41:31.209" v="21"/>
          <ac:spMkLst>
            <pc:docMk/>
            <pc:sldMk cId="3020573161" sldId="881"/>
            <ac:spMk id="6" creationId="{53D27A3E-EACD-270C-E582-8F37C146B8D7}"/>
          </ac:spMkLst>
        </pc:spChg>
        <pc:spChg chg="add mod">
          <ac:chgData name="Kail, Amanda [NEA-FO]" userId="S::akail@nea.org::57fa41ed-6196-4a36-b76e-152a844f9ae8" providerId="AD" clId="Web-{7E3CFCD0-7976-6FA6-60BC-7E4A47A48D0E}" dt="2025-06-10T13:42:59.869" v="40" actId="1076"/>
          <ac:spMkLst>
            <pc:docMk/>
            <pc:sldMk cId="3020573161" sldId="881"/>
            <ac:spMk id="7" creationId="{AE692B36-48C2-5741-696D-4AFA7C2A234D}"/>
          </ac:spMkLst>
        </pc:spChg>
        <pc:picChg chg="del">
          <ac:chgData name="Kail, Amanda [NEA-FO]" userId="S::akail@nea.org::57fa41ed-6196-4a36-b76e-152a844f9ae8" providerId="AD" clId="Web-{7E3CFCD0-7976-6FA6-60BC-7E4A47A48D0E}" dt="2025-06-10T13:41:02.536" v="17"/>
          <ac:picMkLst>
            <pc:docMk/>
            <pc:sldMk cId="3020573161" sldId="881"/>
            <ac:picMk id="4" creationId="{A8012214-DC07-F883-FFBD-F078831CA159}"/>
          </ac:picMkLst>
        </pc:picChg>
        <pc:picChg chg="add mod">
          <ac:chgData name="Kail, Amanda [NEA-FO]" userId="S::akail@nea.org::57fa41ed-6196-4a36-b76e-152a844f9ae8" providerId="AD" clId="Web-{7E3CFCD0-7976-6FA6-60BC-7E4A47A48D0E}" dt="2025-06-10T14:50:39.740" v="330" actId="14100"/>
          <ac:picMkLst>
            <pc:docMk/>
            <pc:sldMk cId="3020573161" sldId="881"/>
            <ac:picMk id="4" creationId="{B53F394B-F3E6-EBA8-8DD2-A8A1321C5883}"/>
          </ac:picMkLst>
        </pc:picChg>
      </pc:sldChg>
      <pc:sldChg chg="delSp modSp add del replId">
        <pc:chgData name="Kail, Amanda [NEA-FO]" userId="S::akail@nea.org::57fa41ed-6196-4a36-b76e-152a844f9ae8" providerId="AD" clId="Web-{7E3CFCD0-7976-6FA6-60BC-7E4A47A48D0E}" dt="2025-06-10T13:48:37.992" v="133"/>
        <pc:sldMkLst>
          <pc:docMk/>
          <pc:sldMk cId="2414832450" sldId="882"/>
        </pc:sldMkLst>
        <pc:spChg chg="mod">
          <ac:chgData name="Kail, Amanda [NEA-FO]" userId="S::akail@nea.org::57fa41ed-6196-4a36-b76e-152a844f9ae8" providerId="AD" clId="Web-{7E3CFCD0-7976-6FA6-60BC-7E4A47A48D0E}" dt="2025-06-10T13:48:28.460" v="132" actId="20577"/>
          <ac:spMkLst>
            <pc:docMk/>
            <pc:sldMk cId="2414832450" sldId="882"/>
            <ac:spMk id="2" creationId="{07DA8CA6-3A82-4565-BBB9-10EBA8267774}"/>
          </ac:spMkLst>
        </pc:spChg>
        <pc:spChg chg="del mod">
          <ac:chgData name="Kail, Amanda [NEA-FO]" userId="S::akail@nea.org::57fa41ed-6196-4a36-b76e-152a844f9ae8" providerId="AD" clId="Web-{7E3CFCD0-7976-6FA6-60BC-7E4A47A48D0E}" dt="2025-06-10T13:43:52.387" v="45"/>
          <ac:spMkLst>
            <pc:docMk/>
            <pc:sldMk cId="2414832450" sldId="882"/>
            <ac:spMk id="7" creationId="{FC45BE59-8557-B75B-4D61-CD6049BC37C3}"/>
          </ac:spMkLst>
        </pc:spChg>
      </pc:sldChg>
      <pc:sldChg chg="modSp add del replId">
        <pc:chgData name="Kail, Amanda [NEA-FO]" userId="S::akail@nea.org::57fa41ed-6196-4a36-b76e-152a844f9ae8" providerId="AD" clId="Web-{7E3CFCD0-7976-6FA6-60BC-7E4A47A48D0E}" dt="2025-06-10T13:48:43.133" v="134"/>
        <pc:sldMkLst>
          <pc:docMk/>
          <pc:sldMk cId="2632115971" sldId="883"/>
        </pc:sldMkLst>
        <pc:spChg chg="mod">
          <ac:chgData name="Kail, Amanda [NEA-FO]" userId="S::akail@nea.org::57fa41ed-6196-4a36-b76e-152a844f9ae8" providerId="AD" clId="Web-{7E3CFCD0-7976-6FA6-60BC-7E4A47A48D0E}" dt="2025-06-10T13:46:20.721" v="76" actId="20577"/>
          <ac:spMkLst>
            <pc:docMk/>
            <pc:sldMk cId="2632115971" sldId="883"/>
            <ac:spMk id="2" creationId="{587543D0-460F-CEF9-AF01-EB871BA15312}"/>
          </ac:spMkLst>
        </pc:spChg>
      </pc:sldChg>
      <pc:sldChg chg="modSp add del replId">
        <pc:chgData name="Kail, Amanda [NEA-FO]" userId="S::akail@nea.org::57fa41ed-6196-4a36-b76e-152a844f9ae8" providerId="AD" clId="Web-{7E3CFCD0-7976-6FA6-60BC-7E4A47A48D0E}" dt="2025-06-10T13:52:20.860" v="168"/>
        <pc:sldMkLst>
          <pc:docMk/>
          <pc:sldMk cId="1986270686" sldId="884"/>
        </pc:sldMkLst>
        <pc:spChg chg="mod">
          <ac:chgData name="Kail, Amanda [NEA-FO]" userId="S::akail@nea.org::57fa41ed-6196-4a36-b76e-152a844f9ae8" providerId="AD" clId="Web-{7E3CFCD0-7976-6FA6-60BC-7E4A47A48D0E}" dt="2025-06-10T13:52:12.860" v="166" actId="20577"/>
          <ac:spMkLst>
            <pc:docMk/>
            <pc:sldMk cId="1986270686" sldId="884"/>
            <ac:spMk id="2" creationId="{AE0F8A8E-4531-FF6A-369F-861434175640}"/>
          </ac:spMkLst>
        </pc:spChg>
      </pc:sldChg>
      <pc:sldChg chg="add replId">
        <pc:chgData name="Kail, Amanda [NEA-FO]" userId="S::akail@nea.org::57fa41ed-6196-4a36-b76e-152a844f9ae8" providerId="AD" clId="Web-{7E3CFCD0-7976-6FA6-60BC-7E4A47A48D0E}" dt="2025-06-10T13:46:21.939" v="77"/>
        <pc:sldMkLst>
          <pc:docMk/>
          <pc:sldMk cId="799015218" sldId="885"/>
        </pc:sldMkLst>
      </pc:sldChg>
      <pc:sldChg chg="addSp delSp modSp add replId">
        <pc:chgData name="Kail, Amanda [NEA-FO]" userId="S::akail@nea.org::57fa41ed-6196-4a36-b76e-152a844f9ae8" providerId="AD" clId="Web-{7E3CFCD0-7976-6FA6-60BC-7E4A47A48D0E}" dt="2025-06-10T15:11:50.513" v="370" actId="1076"/>
        <pc:sldMkLst>
          <pc:docMk/>
          <pc:sldMk cId="3100364117" sldId="886"/>
        </pc:sldMkLst>
        <pc:spChg chg="mod">
          <ac:chgData name="Kail, Amanda [NEA-FO]" userId="S::akail@nea.org::57fa41ed-6196-4a36-b76e-152a844f9ae8" providerId="AD" clId="Web-{7E3CFCD0-7976-6FA6-60BC-7E4A47A48D0E}" dt="2025-06-10T13:50:16.011" v="150" actId="20577"/>
          <ac:spMkLst>
            <pc:docMk/>
            <pc:sldMk cId="3100364117" sldId="886"/>
            <ac:spMk id="2" creationId="{93D0C389-0DDB-1812-C8CA-E8C5C8108D6F}"/>
          </ac:spMkLst>
        </pc:spChg>
        <pc:spChg chg="mod">
          <ac:chgData name="Kail, Amanda [NEA-FO]" userId="S::akail@nea.org::57fa41ed-6196-4a36-b76e-152a844f9ae8" providerId="AD" clId="Web-{7E3CFCD0-7976-6FA6-60BC-7E4A47A48D0E}" dt="2025-06-10T13:50:55.560" v="162" actId="20577"/>
          <ac:spMkLst>
            <pc:docMk/>
            <pc:sldMk cId="3100364117" sldId="886"/>
            <ac:spMk id="3" creationId="{BAAC3A14-11C5-4F85-B708-5F7AF6F3548A}"/>
          </ac:spMkLst>
        </pc:spChg>
        <pc:picChg chg="add mod">
          <ac:chgData name="Kail, Amanda [NEA-FO]" userId="S::akail@nea.org::57fa41ed-6196-4a36-b76e-152a844f9ae8" providerId="AD" clId="Web-{7E3CFCD0-7976-6FA6-60BC-7E4A47A48D0E}" dt="2025-06-10T15:11:50.513" v="370" actId="1076"/>
          <ac:picMkLst>
            <pc:docMk/>
            <pc:sldMk cId="3100364117" sldId="886"/>
            <ac:picMk id="4" creationId="{960F7BAB-3FFF-A107-CD76-4C463EABC8C3}"/>
          </ac:picMkLst>
        </pc:picChg>
        <pc:picChg chg="add del mod">
          <ac:chgData name="Kail, Amanda [NEA-FO]" userId="S::akail@nea.org::57fa41ed-6196-4a36-b76e-152a844f9ae8" providerId="AD" clId="Web-{7E3CFCD0-7976-6FA6-60BC-7E4A47A48D0E}" dt="2025-06-10T15:11:42.013" v="367"/>
          <ac:picMkLst>
            <pc:docMk/>
            <pc:sldMk cId="3100364117" sldId="886"/>
            <ac:picMk id="5" creationId="{4260BB40-9D2C-21D8-D30D-72189F442A18}"/>
          </ac:picMkLst>
        </pc:picChg>
      </pc:sldChg>
      <pc:sldChg chg="addSp delSp modSp add mod replId modClrScheme chgLayout">
        <pc:chgData name="Kail, Amanda [NEA-FO]" userId="S::akail@nea.org::57fa41ed-6196-4a36-b76e-152a844f9ae8" providerId="AD" clId="Web-{7E3CFCD0-7976-6FA6-60BC-7E4A47A48D0E}" dt="2025-06-10T15:38:07.106" v="471"/>
        <pc:sldMkLst>
          <pc:docMk/>
          <pc:sldMk cId="1441560279" sldId="887"/>
        </pc:sldMkLst>
        <pc:spChg chg="mod">
          <ac:chgData name="Kail, Amanda [NEA-FO]" userId="S::akail@nea.org::57fa41ed-6196-4a36-b76e-152a844f9ae8" providerId="AD" clId="Web-{7E3CFCD0-7976-6FA6-60BC-7E4A47A48D0E}" dt="2025-06-10T15:38:07.106" v="471"/>
          <ac:spMkLst>
            <pc:docMk/>
            <pc:sldMk cId="1441560279" sldId="887"/>
            <ac:spMk id="2" creationId="{15DD6D22-9CD5-3A43-975A-2C5DF7D9718B}"/>
          </ac:spMkLst>
        </pc:spChg>
        <pc:spChg chg="mod ord">
          <ac:chgData name="Kail, Amanda [NEA-FO]" userId="S::akail@nea.org::57fa41ed-6196-4a36-b76e-152a844f9ae8" providerId="AD" clId="Web-{7E3CFCD0-7976-6FA6-60BC-7E4A47A48D0E}" dt="2025-06-10T15:38:07.106" v="471"/>
          <ac:spMkLst>
            <pc:docMk/>
            <pc:sldMk cId="1441560279" sldId="887"/>
            <ac:spMk id="3" creationId="{FD67734E-DD81-36A7-5177-32B63D7FC11F}"/>
          </ac:spMkLst>
        </pc:spChg>
        <pc:spChg chg="add del mod">
          <ac:chgData name="Kail, Amanda [NEA-FO]" userId="S::akail@nea.org::57fa41ed-6196-4a36-b76e-152a844f9ae8" providerId="AD" clId="Web-{7E3CFCD0-7976-6FA6-60BC-7E4A47A48D0E}" dt="2025-06-10T15:24:13.564" v="402"/>
          <ac:spMkLst>
            <pc:docMk/>
            <pc:sldMk cId="1441560279" sldId="887"/>
            <ac:spMk id="5" creationId="{E630000F-79C1-F38E-F7A3-7B46EAEF964A}"/>
          </ac:spMkLst>
        </pc:spChg>
        <pc:picChg chg="add del mod">
          <ac:chgData name="Kail, Amanda [NEA-FO]" userId="S::akail@nea.org::57fa41ed-6196-4a36-b76e-152a844f9ae8" providerId="AD" clId="Web-{7E3CFCD0-7976-6FA6-60BC-7E4A47A48D0E}" dt="2025-06-10T15:27:09.530" v="407"/>
          <ac:picMkLst>
            <pc:docMk/>
            <pc:sldMk cId="1441560279" sldId="887"/>
            <ac:picMk id="4" creationId="{13933969-BF77-8323-1F0F-7E99B61A80EC}"/>
          </ac:picMkLst>
        </pc:picChg>
        <pc:picChg chg="add mod">
          <ac:chgData name="Kail, Amanda [NEA-FO]" userId="S::akail@nea.org::57fa41ed-6196-4a36-b76e-152a844f9ae8" providerId="AD" clId="Web-{7E3CFCD0-7976-6FA6-60BC-7E4A47A48D0E}" dt="2025-06-10T15:38:07.106" v="471"/>
          <ac:picMkLst>
            <pc:docMk/>
            <pc:sldMk cId="1441560279" sldId="887"/>
            <ac:picMk id="7" creationId="{ABEFF2B3-95EF-FA78-0108-603680BE0C9B}"/>
          </ac:picMkLst>
        </pc:picChg>
      </pc:sldChg>
      <pc:sldChg chg="modSp add replId">
        <pc:chgData name="Kail, Amanda [NEA-FO]" userId="S::akail@nea.org::57fa41ed-6196-4a36-b76e-152a844f9ae8" providerId="AD" clId="Web-{7E3CFCD0-7976-6FA6-60BC-7E4A47A48D0E}" dt="2025-06-10T15:40:46.055" v="595" actId="20577"/>
        <pc:sldMkLst>
          <pc:docMk/>
          <pc:sldMk cId="973149583" sldId="888"/>
        </pc:sldMkLst>
        <pc:spChg chg="mod">
          <ac:chgData name="Kail, Amanda [NEA-FO]" userId="S::akail@nea.org::57fa41ed-6196-4a36-b76e-152a844f9ae8" providerId="AD" clId="Web-{7E3CFCD0-7976-6FA6-60BC-7E4A47A48D0E}" dt="2025-06-10T13:54:58.132" v="217" actId="20577"/>
          <ac:spMkLst>
            <pc:docMk/>
            <pc:sldMk cId="973149583" sldId="888"/>
            <ac:spMk id="2" creationId="{71462110-FBA5-A94A-F0F9-6873CE285250}"/>
          </ac:spMkLst>
        </pc:spChg>
        <pc:spChg chg="mod">
          <ac:chgData name="Kail, Amanda [NEA-FO]" userId="S::akail@nea.org::57fa41ed-6196-4a36-b76e-152a844f9ae8" providerId="AD" clId="Web-{7E3CFCD0-7976-6FA6-60BC-7E4A47A48D0E}" dt="2025-06-10T15:40:46.055" v="595" actId="20577"/>
          <ac:spMkLst>
            <pc:docMk/>
            <pc:sldMk cId="973149583" sldId="888"/>
            <ac:spMk id="3" creationId="{5976C08B-3372-53A1-1970-25E492DB2262}"/>
          </ac:spMkLst>
        </pc:spChg>
      </pc:sldChg>
      <pc:sldChg chg="addSp modSp add mod replId modClrScheme chgLayout">
        <pc:chgData name="Kail, Amanda [NEA-FO]" userId="S::akail@nea.org::57fa41ed-6196-4a36-b76e-152a844f9ae8" providerId="AD" clId="Web-{7E3CFCD0-7976-6FA6-60BC-7E4A47A48D0E}" dt="2025-06-10T15:41:27.339" v="600" actId="20577"/>
        <pc:sldMkLst>
          <pc:docMk/>
          <pc:sldMk cId="2667448489" sldId="889"/>
        </pc:sldMkLst>
        <pc:spChg chg="mod">
          <ac:chgData name="Kail, Amanda [NEA-FO]" userId="S::akail@nea.org::57fa41ed-6196-4a36-b76e-152a844f9ae8" providerId="AD" clId="Web-{7E3CFCD0-7976-6FA6-60BC-7E4A47A48D0E}" dt="2025-06-10T15:31:04.718" v="410"/>
          <ac:spMkLst>
            <pc:docMk/>
            <pc:sldMk cId="2667448489" sldId="889"/>
            <ac:spMk id="2" creationId="{50788F38-9192-7220-832D-8AB0B16CEA35}"/>
          </ac:spMkLst>
        </pc:spChg>
        <pc:spChg chg="mod ord">
          <ac:chgData name="Kail, Amanda [NEA-FO]" userId="S::akail@nea.org::57fa41ed-6196-4a36-b76e-152a844f9ae8" providerId="AD" clId="Web-{7E3CFCD0-7976-6FA6-60BC-7E4A47A48D0E}" dt="2025-06-10T15:41:27.339" v="600" actId="20577"/>
          <ac:spMkLst>
            <pc:docMk/>
            <pc:sldMk cId="2667448489" sldId="889"/>
            <ac:spMk id="3" creationId="{1D59D753-FCA5-8B8D-F767-622768B88413}"/>
          </ac:spMkLst>
        </pc:spChg>
        <pc:picChg chg="add mod">
          <ac:chgData name="Kail, Amanda [NEA-FO]" userId="S::akail@nea.org::57fa41ed-6196-4a36-b76e-152a844f9ae8" providerId="AD" clId="Web-{7E3CFCD0-7976-6FA6-60BC-7E4A47A48D0E}" dt="2025-06-10T15:31:04.718" v="410"/>
          <ac:picMkLst>
            <pc:docMk/>
            <pc:sldMk cId="2667448489" sldId="889"/>
            <ac:picMk id="4" creationId="{3DD3BADF-E7B5-57FD-FBE7-D2474D9ED336}"/>
          </ac:picMkLst>
        </pc:picChg>
      </pc:sldChg>
      <pc:sldChg chg="addSp modSp add mod replId modClrScheme chgLayout">
        <pc:chgData name="Kail, Amanda [NEA-FO]" userId="S::akail@nea.org::57fa41ed-6196-4a36-b76e-152a844f9ae8" providerId="AD" clId="Web-{7E3CFCD0-7976-6FA6-60BC-7E4A47A48D0E}" dt="2025-06-10T16:06:49.975" v="617" actId="20577"/>
        <pc:sldMkLst>
          <pc:docMk/>
          <pc:sldMk cId="2280624670" sldId="890"/>
        </pc:sldMkLst>
        <pc:spChg chg="mod">
          <ac:chgData name="Kail, Amanda [NEA-FO]" userId="S::akail@nea.org::57fa41ed-6196-4a36-b76e-152a844f9ae8" providerId="AD" clId="Web-{7E3CFCD0-7976-6FA6-60BC-7E4A47A48D0E}" dt="2025-06-10T15:33:55.214" v="435"/>
          <ac:spMkLst>
            <pc:docMk/>
            <pc:sldMk cId="2280624670" sldId="890"/>
            <ac:spMk id="2" creationId="{5403B809-F59A-89D4-B21D-0F35E859C24F}"/>
          </ac:spMkLst>
        </pc:spChg>
        <pc:spChg chg="mod">
          <ac:chgData name="Kail, Amanda [NEA-FO]" userId="S::akail@nea.org::57fa41ed-6196-4a36-b76e-152a844f9ae8" providerId="AD" clId="Web-{7E3CFCD0-7976-6FA6-60BC-7E4A47A48D0E}" dt="2025-06-10T16:06:49.975" v="617" actId="20577"/>
          <ac:spMkLst>
            <pc:docMk/>
            <pc:sldMk cId="2280624670" sldId="890"/>
            <ac:spMk id="3" creationId="{0947C4AC-DFC7-2B34-45C7-9969F6195215}"/>
          </ac:spMkLst>
        </pc:spChg>
        <pc:picChg chg="add mod">
          <ac:chgData name="Kail, Amanda [NEA-FO]" userId="S::akail@nea.org::57fa41ed-6196-4a36-b76e-152a844f9ae8" providerId="AD" clId="Web-{7E3CFCD0-7976-6FA6-60BC-7E4A47A48D0E}" dt="2025-06-10T15:33:55.214" v="435"/>
          <ac:picMkLst>
            <pc:docMk/>
            <pc:sldMk cId="2280624670" sldId="890"/>
            <ac:picMk id="4" creationId="{0DB318FC-39B2-EBFD-F35C-DB9A00C6AC0C}"/>
          </ac:picMkLst>
        </pc:picChg>
      </pc:sldChg>
    </pc:docChg>
  </pc:docChgLst>
  <pc:docChgLst>
    <pc:chgData name="Jones, Albert [MD]" userId="S::aljones_mseanea.org#ext#@neahq.onmicrosoft.com::9e3d8165-1eea-49ba-adea-0c9c00351460" providerId="AD" clId="Web-{9EFBBBBD-46C4-722F-C9AA-4A146B2AE1E1}"/>
    <pc:docChg chg="addSld delSld modSld">
      <pc:chgData name="Jones, Albert [MD]" userId="S::aljones_mseanea.org#ext#@neahq.onmicrosoft.com::9e3d8165-1eea-49ba-adea-0c9c00351460" providerId="AD" clId="Web-{9EFBBBBD-46C4-722F-C9AA-4A146B2AE1E1}" dt="2025-06-05T21:55:01.615" v="12" actId="20577"/>
      <pc:docMkLst>
        <pc:docMk/>
      </pc:docMkLst>
      <pc:sldChg chg="del">
        <pc:chgData name="Jones, Albert [MD]" userId="S::aljones_mseanea.org#ext#@neahq.onmicrosoft.com::9e3d8165-1eea-49ba-adea-0c9c00351460" providerId="AD" clId="Web-{9EFBBBBD-46C4-722F-C9AA-4A146B2AE1E1}" dt="2025-06-05T21:54:54.552" v="9"/>
        <pc:sldMkLst>
          <pc:docMk/>
          <pc:sldMk cId="200727611" sldId="867"/>
        </pc:sldMkLst>
      </pc:sldChg>
      <pc:sldChg chg="modSp add">
        <pc:chgData name="Jones, Albert [MD]" userId="S::aljones_mseanea.org#ext#@neahq.onmicrosoft.com::9e3d8165-1eea-49ba-adea-0c9c00351460" providerId="AD" clId="Web-{9EFBBBBD-46C4-722F-C9AA-4A146B2AE1E1}" dt="2025-06-05T21:55:01.615" v="12" actId="20577"/>
        <pc:sldMkLst>
          <pc:docMk/>
          <pc:sldMk cId="3317857758" sldId="871"/>
        </pc:sldMkLst>
        <pc:spChg chg="mod">
          <ac:chgData name="Jones, Albert [MD]" userId="S::aljones_mseanea.org#ext#@neahq.onmicrosoft.com::9e3d8165-1eea-49ba-adea-0c9c00351460" providerId="AD" clId="Web-{9EFBBBBD-46C4-722F-C9AA-4A146B2AE1E1}" dt="2025-06-05T21:54:58.458" v="11" actId="20577"/>
          <ac:spMkLst>
            <pc:docMk/>
            <pc:sldMk cId="3317857758" sldId="871"/>
            <ac:spMk id="2" creationId="{00000000-0000-0000-0000-000000000000}"/>
          </ac:spMkLst>
        </pc:spChg>
        <pc:spChg chg="mod">
          <ac:chgData name="Jones, Albert [MD]" userId="S::aljones_mseanea.org#ext#@neahq.onmicrosoft.com::9e3d8165-1eea-49ba-adea-0c9c00351460" providerId="AD" clId="Web-{9EFBBBBD-46C4-722F-C9AA-4A146B2AE1E1}" dt="2025-06-05T21:55:01.615" v="12" actId="20577"/>
          <ac:spMkLst>
            <pc:docMk/>
            <pc:sldMk cId="3317857758" sldId="871"/>
            <ac:spMk id="4" creationId="{00000000-0000-0000-0000-000000000000}"/>
          </ac:spMkLst>
        </pc:spChg>
      </pc:sldChg>
      <pc:sldChg chg="add">
        <pc:chgData name="Jones, Albert [MD]" userId="S::aljones_mseanea.org#ext#@neahq.onmicrosoft.com::9e3d8165-1eea-49ba-adea-0c9c00351460" providerId="AD" clId="Web-{9EFBBBBD-46C4-722F-C9AA-4A146B2AE1E1}" dt="2025-06-05T21:54:49.474" v="1"/>
        <pc:sldMkLst>
          <pc:docMk/>
          <pc:sldMk cId="1512713702" sldId="872"/>
        </pc:sldMkLst>
      </pc:sldChg>
      <pc:sldChg chg="add">
        <pc:chgData name="Jones, Albert [MD]" userId="S::aljones_mseanea.org#ext#@neahq.onmicrosoft.com::9e3d8165-1eea-49ba-adea-0c9c00351460" providerId="AD" clId="Web-{9EFBBBBD-46C4-722F-C9AA-4A146B2AE1E1}" dt="2025-06-05T21:54:49.489" v="2"/>
        <pc:sldMkLst>
          <pc:docMk/>
          <pc:sldMk cId="4181418827" sldId="873"/>
        </pc:sldMkLst>
      </pc:sldChg>
      <pc:sldChg chg="add">
        <pc:chgData name="Jones, Albert [MD]" userId="S::aljones_mseanea.org#ext#@neahq.onmicrosoft.com::9e3d8165-1eea-49ba-adea-0c9c00351460" providerId="AD" clId="Web-{9EFBBBBD-46C4-722F-C9AA-4A146B2AE1E1}" dt="2025-06-05T21:54:49.505" v="3"/>
        <pc:sldMkLst>
          <pc:docMk/>
          <pc:sldMk cId="433169541" sldId="874"/>
        </pc:sldMkLst>
      </pc:sldChg>
      <pc:sldChg chg="add">
        <pc:chgData name="Jones, Albert [MD]" userId="S::aljones_mseanea.org#ext#@neahq.onmicrosoft.com::9e3d8165-1eea-49ba-adea-0c9c00351460" providerId="AD" clId="Web-{9EFBBBBD-46C4-722F-C9AA-4A146B2AE1E1}" dt="2025-06-05T21:54:49.521" v="4"/>
        <pc:sldMkLst>
          <pc:docMk/>
          <pc:sldMk cId="1982903766" sldId="875"/>
        </pc:sldMkLst>
      </pc:sldChg>
      <pc:sldChg chg="add">
        <pc:chgData name="Jones, Albert [MD]" userId="S::aljones_mseanea.org#ext#@neahq.onmicrosoft.com::9e3d8165-1eea-49ba-adea-0c9c00351460" providerId="AD" clId="Web-{9EFBBBBD-46C4-722F-C9AA-4A146B2AE1E1}" dt="2025-06-05T21:54:49.521" v="5"/>
        <pc:sldMkLst>
          <pc:docMk/>
          <pc:sldMk cId="117243567" sldId="876"/>
        </pc:sldMkLst>
      </pc:sldChg>
      <pc:sldChg chg="add">
        <pc:chgData name="Jones, Albert [MD]" userId="S::aljones_mseanea.org#ext#@neahq.onmicrosoft.com::9e3d8165-1eea-49ba-adea-0c9c00351460" providerId="AD" clId="Web-{9EFBBBBD-46C4-722F-C9AA-4A146B2AE1E1}" dt="2025-06-05T21:54:49.568" v="6"/>
        <pc:sldMkLst>
          <pc:docMk/>
          <pc:sldMk cId="2818077071" sldId="877"/>
        </pc:sldMkLst>
      </pc:sldChg>
      <pc:sldChg chg="add">
        <pc:chgData name="Jones, Albert [MD]" userId="S::aljones_mseanea.org#ext#@neahq.onmicrosoft.com::9e3d8165-1eea-49ba-adea-0c9c00351460" providerId="AD" clId="Web-{9EFBBBBD-46C4-722F-C9AA-4A146B2AE1E1}" dt="2025-06-05T21:54:49.599" v="7"/>
        <pc:sldMkLst>
          <pc:docMk/>
          <pc:sldMk cId="2214543872" sldId="878"/>
        </pc:sldMkLst>
      </pc:sldChg>
      <pc:sldChg chg="add">
        <pc:chgData name="Jones, Albert [MD]" userId="S::aljones_mseanea.org#ext#@neahq.onmicrosoft.com::9e3d8165-1eea-49ba-adea-0c9c00351460" providerId="AD" clId="Web-{9EFBBBBD-46C4-722F-C9AA-4A146B2AE1E1}" dt="2025-06-05T21:54:49.614" v="8"/>
        <pc:sldMkLst>
          <pc:docMk/>
          <pc:sldMk cId="2184530127" sldId="879"/>
        </pc:sldMkLst>
      </pc:sldChg>
    </pc:docChg>
  </pc:docChgLst>
  <pc:docChgLst>
    <pc:chgData name="Gleason, Carrie [NEA" userId="S::cgleason@nea.org::31a7c8cd-92be-4cca-a62a-d67004c12b95" providerId="AD" clId="Web-{11201156-8953-4319-8F2E-EB5EEEBD6082}"/>
    <pc:docChg chg="modSld">
      <pc:chgData name="Gleason, Carrie [NEA" userId="S::cgleason@nea.org::31a7c8cd-92be-4cca-a62a-d67004c12b95" providerId="AD" clId="Web-{11201156-8953-4319-8F2E-EB5EEEBD6082}" dt="2025-05-30T16:07:50.217" v="5" actId="20577"/>
      <pc:docMkLst>
        <pc:docMk/>
      </pc:docMkLst>
      <pc:sldChg chg="modSp">
        <pc:chgData name="Gleason, Carrie [NEA" userId="S::cgleason@nea.org::31a7c8cd-92be-4cca-a62a-d67004c12b95" providerId="AD" clId="Web-{11201156-8953-4319-8F2E-EB5EEEBD6082}" dt="2025-05-30T16:07:50.217" v="5" actId="20577"/>
        <pc:sldMkLst>
          <pc:docMk/>
          <pc:sldMk cId="2602470257" sldId="810"/>
        </pc:sldMkLst>
        <pc:spChg chg="mod">
          <ac:chgData name="Gleason, Carrie [NEA" userId="S::cgleason@nea.org::31a7c8cd-92be-4cca-a62a-d67004c12b95" providerId="AD" clId="Web-{11201156-8953-4319-8F2E-EB5EEEBD6082}" dt="2025-05-30T16:07:50.217" v="5" actId="20577"/>
          <ac:spMkLst>
            <pc:docMk/>
            <pc:sldMk cId="2602470257" sldId="810"/>
            <ac:spMk id="5" creationId="{DA1293AC-AFC8-4A3C-BF2A-BACA36E394EA}"/>
          </ac:spMkLst>
        </pc:spChg>
      </pc:sldChg>
    </pc:docChg>
  </pc:docChgLst>
  <pc:docChgLst>
    <pc:chgData name="Jones, Albert [MD]" userId="S::aljones_mseanea.org#ext#@neahq.onmicrosoft.com::9e3d8165-1eea-49ba-adea-0c9c00351460" providerId="AD" clId="Web-{777D4472-2C2B-CB51-03D5-C07AA6935AE7}"/>
    <pc:docChg chg="addSld delSld modSld sldOrd">
      <pc:chgData name="Jones, Albert [MD]" userId="S::aljones_mseanea.org#ext#@neahq.onmicrosoft.com::9e3d8165-1eea-49ba-adea-0c9c00351460" providerId="AD" clId="Web-{777D4472-2C2B-CB51-03D5-C07AA6935AE7}" dt="2025-06-05T22:02:17.342" v="30" actId="20577"/>
      <pc:docMkLst>
        <pc:docMk/>
      </pc:docMkLst>
      <pc:sldChg chg="modSp">
        <pc:chgData name="Jones, Albert [MD]" userId="S::aljones_mseanea.org#ext#@neahq.onmicrosoft.com::9e3d8165-1eea-49ba-adea-0c9c00351460" providerId="AD" clId="Web-{777D4472-2C2B-CB51-03D5-C07AA6935AE7}" dt="2025-06-05T21:57:33.260" v="0"/>
        <pc:sldMkLst>
          <pc:docMk/>
          <pc:sldMk cId="3317857758" sldId="871"/>
        </pc:sldMkLst>
        <pc:spChg chg="mod">
          <ac:chgData name="Jones, Albert [MD]" userId="S::aljones_mseanea.org#ext#@neahq.onmicrosoft.com::9e3d8165-1eea-49ba-adea-0c9c00351460" providerId="AD" clId="Web-{777D4472-2C2B-CB51-03D5-C07AA6935AE7}" dt="2025-06-05T21:57:33.260" v="0"/>
          <ac:spMkLst>
            <pc:docMk/>
            <pc:sldMk cId="3317857758" sldId="871"/>
            <ac:spMk id="2" creationId="{00000000-0000-0000-0000-000000000000}"/>
          </ac:spMkLst>
        </pc:spChg>
      </pc:sldChg>
      <pc:sldChg chg="del">
        <pc:chgData name="Jones, Albert [MD]" userId="S::aljones_mseanea.org#ext#@neahq.onmicrosoft.com::9e3d8165-1eea-49ba-adea-0c9c00351460" providerId="AD" clId="Web-{777D4472-2C2B-CB51-03D5-C07AA6935AE7}" dt="2025-06-05T22:00:16.552" v="1"/>
        <pc:sldMkLst>
          <pc:docMk/>
          <pc:sldMk cId="2818077071" sldId="877"/>
        </pc:sldMkLst>
      </pc:sldChg>
      <pc:sldChg chg="del">
        <pc:chgData name="Jones, Albert [MD]" userId="S::aljones_mseanea.org#ext#@neahq.onmicrosoft.com::9e3d8165-1eea-49ba-adea-0c9c00351460" providerId="AD" clId="Web-{777D4472-2C2B-CB51-03D5-C07AA6935AE7}" dt="2025-06-05T22:00:17.381" v="2"/>
        <pc:sldMkLst>
          <pc:docMk/>
          <pc:sldMk cId="2214543872" sldId="878"/>
        </pc:sldMkLst>
      </pc:sldChg>
      <pc:sldChg chg="modSp add ord replId">
        <pc:chgData name="Jones, Albert [MD]" userId="S::aljones_mseanea.org#ext#@neahq.onmicrosoft.com::9e3d8165-1eea-49ba-adea-0c9c00351460" providerId="AD" clId="Web-{777D4472-2C2B-CB51-03D5-C07AA6935AE7}" dt="2025-06-05T22:02:17.342" v="30" actId="20577"/>
        <pc:sldMkLst>
          <pc:docMk/>
          <pc:sldMk cId="667615948" sldId="880"/>
        </pc:sldMkLst>
        <pc:spChg chg="mod">
          <ac:chgData name="Jones, Albert [MD]" userId="S::aljones_mseanea.org#ext#@neahq.onmicrosoft.com::9e3d8165-1eea-49ba-adea-0c9c00351460" providerId="AD" clId="Web-{777D4472-2C2B-CB51-03D5-C07AA6935AE7}" dt="2025-06-05T22:02:17.342" v="30" actId="20577"/>
          <ac:spMkLst>
            <pc:docMk/>
            <pc:sldMk cId="667615948" sldId="880"/>
            <ac:spMk id="4" creationId="{B535D0CA-CAEE-6D85-4B2B-DE21E9BDB26A}"/>
          </ac:spMkLst>
        </pc:spChg>
      </pc:sldChg>
    </pc:docChg>
  </pc:docChgLst>
  <pc:docChgLst>
    <pc:chgData name="Jones, Albert [MD]" userId="S::aljones_mseanea.org#ext#@neahq.onmicrosoft.com::9e3d8165-1eea-49ba-adea-0c9c00351460" providerId="AD" clId="Web-{2E4CFF01-7B64-8F88-3B1C-723AD0DA1F75}"/>
    <pc:docChg chg="modSld">
      <pc:chgData name="Jones, Albert [MD]" userId="S::aljones_mseanea.org#ext#@neahq.onmicrosoft.com::9e3d8165-1eea-49ba-adea-0c9c00351460" providerId="AD" clId="Web-{2E4CFF01-7B64-8F88-3B1C-723AD0DA1F75}" dt="2025-05-29T14:19:03.698" v="3"/>
      <pc:docMkLst>
        <pc:docMk/>
      </pc:docMkLst>
      <pc:sldChg chg="modSp">
        <pc:chgData name="Jones, Albert [MD]" userId="S::aljones_mseanea.org#ext#@neahq.onmicrosoft.com::9e3d8165-1eea-49ba-adea-0c9c00351460" providerId="AD" clId="Web-{2E4CFF01-7B64-8F88-3B1C-723AD0DA1F75}" dt="2025-05-29T14:17:25.991" v="1" actId="1076"/>
        <pc:sldMkLst>
          <pc:docMk/>
          <pc:sldMk cId="3195401881" sldId="314"/>
        </pc:sldMkLst>
        <pc:spChg chg="mod">
          <ac:chgData name="Jones, Albert [MD]" userId="S::aljones_mseanea.org#ext#@neahq.onmicrosoft.com::9e3d8165-1eea-49ba-adea-0c9c00351460" providerId="AD" clId="Web-{2E4CFF01-7B64-8F88-3B1C-723AD0DA1F75}" dt="2025-05-29T14:17:25.991" v="1" actId="1076"/>
          <ac:spMkLst>
            <pc:docMk/>
            <pc:sldMk cId="3195401881" sldId="314"/>
            <ac:spMk id="102402" creationId="{00000000-0000-0000-0000-000000000000}"/>
          </ac:spMkLst>
        </pc:spChg>
      </pc:sldChg>
      <pc:sldChg chg="modSp">
        <pc:chgData name="Jones, Albert [MD]" userId="S::aljones_mseanea.org#ext#@neahq.onmicrosoft.com::9e3d8165-1eea-49ba-adea-0c9c00351460" providerId="AD" clId="Web-{2E4CFF01-7B64-8F88-3B1C-723AD0DA1F75}" dt="2025-05-29T14:17:29.257" v="2" actId="1076"/>
        <pc:sldMkLst>
          <pc:docMk/>
          <pc:sldMk cId="540418688" sldId="721"/>
        </pc:sldMkLst>
        <pc:spChg chg="mod">
          <ac:chgData name="Jones, Albert [MD]" userId="S::aljones_mseanea.org#ext#@neahq.onmicrosoft.com::9e3d8165-1eea-49ba-adea-0c9c00351460" providerId="AD" clId="Web-{2E4CFF01-7B64-8F88-3B1C-723AD0DA1F75}" dt="2025-05-29T14:17:29.257" v="2" actId="1076"/>
          <ac:spMkLst>
            <pc:docMk/>
            <pc:sldMk cId="540418688" sldId="721"/>
            <ac:spMk id="2" creationId="{00000000-0000-0000-0000-000000000000}"/>
          </ac:spMkLst>
        </pc:spChg>
      </pc:sldChg>
      <pc:sldChg chg="delSp modSp">
        <pc:chgData name="Jones, Albert [MD]" userId="S::aljones_mseanea.org#ext#@neahq.onmicrosoft.com::9e3d8165-1eea-49ba-adea-0c9c00351460" providerId="AD" clId="Web-{2E4CFF01-7B64-8F88-3B1C-723AD0DA1F75}" dt="2025-05-29T14:19:03.698" v="3"/>
        <pc:sldMkLst>
          <pc:docMk/>
          <pc:sldMk cId="147314326" sldId="841"/>
        </pc:sldMkLst>
        <pc:spChg chg="del">
          <ac:chgData name="Jones, Albert [MD]" userId="S::aljones_mseanea.org#ext#@neahq.onmicrosoft.com::9e3d8165-1eea-49ba-adea-0c9c00351460" providerId="AD" clId="Web-{2E4CFF01-7B64-8F88-3B1C-723AD0DA1F75}" dt="2025-05-29T14:19:03.698" v="3"/>
          <ac:spMkLst>
            <pc:docMk/>
            <pc:sldMk cId="147314326" sldId="841"/>
            <ac:spMk id="2" creationId="{00000000-0000-0000-0000-000000000000}"/>
          </ac:spMkLst>
        </pc:spChg>
        <pc:spChg chg="mod">
          <ac:chgData name="Jones, Albert [MD]" userId="S::aljones_mseanea.org#ext#@neahq.onmicrosoft.com::9e3d8165-1eea-49ba-adea-0c9c00351460" providerId="AD" clId="Web-{2E4CFF01-7B64-8F88-3B1C-723AD0DA1F75}" dt="2025-05-29T14:14:51.157" v="0" actId="1076"/>
          <ac:spMkLst>
            <pc:docMk/>
            <pc:sldMk cId="147314326" sldId="841"/>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7/22/2025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7/22/2025</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2</a:t>
            </a:fld>
            <a:endParaRPr lang="en-US" altLang="en-US"/>
          </a:p>
        </p:txBody>
      </p:sp>
    </p:spTree>
    <p:extLst>
      <p:ext uri="{BB962C8B-B14F-4D97-AF65-F5344CB8AC3E}">
        <p14:creationId xmlns:p14="http://schemas.microsoft.com/office/powerpoint/2010/main" val="122990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6</a:t>
            </a:fld>
            <a:endParaRPr lang="en-US" altLang="en-US"/>
          </a:p>
        </p:txBody>
      </p:sp>
    </p:spTree>
    <p:extLst>
      <p:ext uri="{BB962C8B-B14F-4D97-AF65-F5344CB8AC3E}">
        <p14:creationId xmlns:p14="http://schemas.microsoft.com/office/powerpoint/2010/main" val="2618596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a:t>
            </a:fld>
            <a:endParaRPr lang="en-US"/>
          </a:p>
        </p:txBody>
      </p:sp>
    </p:spTree>
    <p:extLst>
      <p:ext uri="{BB962C8B-B14F-4D97-AF65-F5344CB8AC3E}">
        <p14:creationId xmlns:p14="http://schemas.microsoft.com/office/powerpoint/2010/main" val="4022617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i="1"/>
          </a:p>
        </p:txBody>
      </p:sp>
      <p:sp>
        <p:nvSpPr>
          <p:cNvPr id="154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427D0342-DB5D-4FB1-9CB5-53D59A1AB7A5}" type="slidenum">
              <a:rPr lang="en-US" altLang="en-US" smtClean="0">
                <a:solidFill>
                  <a:srgbClr val="000000"/>
                </a:solidFill>
              </a:rPr>
              <a:pPr/>
              <a:t>8</a:t>
            </a:fld>
            <a:endParaRPr lang="en-US" altLang="en-US">
              <a:solidFill>
                <a:srgbClr val="000000"/>
              </a:solidFill>
            </a:endParaRPr>
          </a:p>
        </p:txBody>
      </p:sp>
    </p:spTree>
    <p:extLst>
      <p:ext uri="{BB962C8B-B14F-4D97-AF65-F5344CB8AC3E}">
        <p14:creationId xmlns:p14="http://schemas.microsoft.com/office/powerpoint/2010/main" val="21519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FFD39063-D2F5-4915-9F78-2B617CF7BF02}" type="slidenum">
              <a:rPr lang="en-US" altLang="en-US" smtClean="0"/>
              <a:pPr/>
              <a:t>9</a:t>
            </a:fld>
            <a:endParaRPr lang="en-US" altLang="en-US"/>
          </a:p>
        </p:txBody>
      </p:sp>
    </p:spTree>
    <p:extLst>
      <p:ext uri="{BB962C8B-B14F-4D97-AF65-F5344CB8AC3E}">
        <p14:creationId xmlns:p14="http://schemas.microsoft.com/office/powerpoint/2010/main" val="4223833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41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3417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C625D966-59C2-4D99-B1BA-BC0144E3C5AB}" type="slidenum">
              <a:rPr lang="en-US" altLang="en-US" sz="1200"/>
              <a:pPr/>
              <a:t>11</a:t>
            </a:fld>
            <a:endParaRPr lang="en-US" altLang="en-US" sz="1200"/>
          </a:p>
        </p:txBody>
      </p:sp>
    </p:spTree>
    <p:extLst>
      <p:ext uri="{BB962C8B-B14F-4D97-AF65-F5344CB8AC3E}">
        <p14:creationId xmlns:p14="http://schemas.microsoft.com/office/powerpoint/2010/main" val="39605949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17</a:t>
            </a:fld>
            <a:endParaRPr lang="en-US"/>
          </a:p>
        </p:txBody>
      </p:sp>
    </p:spTree>
    <p:extLst>
      <p:ext uri="{BB962C8B-B14F-4D97-AF65-F5344CB8AC3E}">
        <p14:creationId xmlns:p14="http://schemas.microsoft.com/office/powerpoint/2010/main" val="2092959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26</a:t>
            </a:fld>
            <a:endParaRPr lang="en-US"/>
          </a:p>
        </p:txBody>
      </p:sp>
    </p:spTree>
    <p:extLst>
      <p:ext uri="{BB962C8B-B14F-4D97-AF65-F5344CB8AC3E}">
        <p14:creationId xmlns:p14="http://schemas.microsoft.com/office/powerpoint/2010/main" val="2983145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27</a:t>
            </a:fld>
            <a:endParaRPr lang="en-US"/>
          </a:p>
        </p:txBody>
      </p:sp>
    </p:spTree>
    <p:extLst>
      <p:ext uri="{BB962C8B-B14F-4D97-AF65-F5344CB8AC3E}">
        <p14:creationId xmlns:p14="http://schemas.microsoft.com/office/powerpoint/2010/main" val="29831453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28</a:t>
            </a:fld>
            <a:endParaRPr lang="en-US"/>
          </a:p>
        </p:txBody>
      </p:sp>
    </p:spTree>
    <p:extLst>
      <p:ext uri="{BB962C8B-B14F-4D97-AF65-F5344CB8AC3E}">
        <p14:creationId xmlns:p14="http://schemas.microsoft.com/office/powerpoint/2010/main" val="2211852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29</a:t>
            </a:fld>
            <a:endParaRPr lang="en-US"/>
          </a:p>
        </p:txBody>
      </p:sp>
    </p:spTree>
    <p:extLst>
      <p:ext uri="{BB962C8B-B14F-4D97-AF65-F5344CB8AC3E}">
        <p14:creationId xmlns:p14="http://schemas.microsoft.com/office/powerpoint/2010/main" val="2211852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40</a:t>
            </a:fld>
            <a:endParaRPr lang="en-US"/>
          </a:p>
        </p:txBody>
      </p:sp>
    </p:spTree>
    <p:extLst>
      <p:ext uri="{BB962C8B-B14F-4D97-AF65-F5344CB8AC3E}">
        <p14:creationId xmlns:p14="http://schemas.microsoft.com/office/powerpoint/2010/main" val="1496374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41</a:t>
            </a:fld>
            <a:endParaRPr lang="en-US"/>
          </a:p>
        </p:txBody>
      </p:sp>
    </p:spTree>
    <p:extLst>
      <p:ext uri="{BB962C8B-B14F-4D97-AF65-F5344CB8AC3E}">
        <p14:creationId xmlns:p14="http://schemas.microsoft.com/office/powerpoint/2010/main" val="1496374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64</a:t>
            </a:fld>
            <a:endParaRPr lang="en-US"/>
          </a:p>
        </p:txBody>
      </p:sp>
    </p:spTree>
    <p:extLst>
      <p:ext uri="{BB962C8B-B14F-4D97-AF65-F5344CB8AC3E}">
        <p14:creationId xmlns:p14="http://schemas.microsoft.com/office/powerpoint/2010/main" val="40094314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7/22/2025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7/22/2025</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7/22/2025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7/22/2025</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7/22/2025</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7/22/2025</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7/22/2025</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7/22/2025</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7/22/2025</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7/22/2025</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3">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t>
            </a:r>
            <a:r>
              <a:rPr lang="en-US" dirty="0" smtClean="0"/>
              <a:t>Coaching in the Campaign Lab?</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What is organizing?</a:t>
            </a:r>
            <a:endParaRPr lang="en-US" altLang="en-US" sz="3200"/>
          </a:p>
        </p:txBody>
      </p:sp>
      <p:sp>
        <p:nvSpPr>
          <p:cNvPr id="88067" name="Content Placeholder 2"/>
          <p:cNvSpPr>
            <a:spLocks noGrp="1"/>
          </p:cNvSpPr>
          <p:nvPr>
            <p:ph idx="1"/>
          </p:nvPr>
        </p:nvSpPr>
        <p:spPr>
          <a:xfrm>
            <a:off x="540879" y="1245704"/>
            <a:ext cx="11268533" cy="5078896"/>
          </a:xfrm>
          <a:solidFill>
            <a:schemeClr val="bg1">
              <a:lumMod val="95000"/>
            </a:schemeClr>
          </a:solidFill>
        </p:spPr>
        <p:txBody>
          <a:bodyPr>
            <a:noAutofit/>
          </a:bodyPr>
          <a:lstStyle/>
          <a:p>
            <a:pPr marL="0" indent="0">
              <a:buNone/>
              <a:defRPr/>
            </a:pPr>
            <a:r>
              <a:rPr lang="en-US" altLang="en-US" sz="4400" dirty="0"/>
              <a:t>Organizing is a set of leadership practices that include: identifying leaders and coordinating them into leadership teams; building community and commitment around common goals; building power from the resources of that community; using that power strategically to make concrete change in the world. </a:t>
            </a:r>
          </a:p>
        </p:txBody>
      </p:sp>
    </p:spTree>
    <p:extLst>
      <p:ext uri="{BB962C8B-B14F-4D97-AF65-F5344CB8AC3E}">
        <p14:creationId xmlns:p14="http://schemas.microsoft.com/office/powerpoint/2010/main" val="387504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1777563" y="914400"/>
            <a:ext cx="8812649" cy="4648199"/>
          </a:xfrm>
          <a:solidFill>
            <a:schemeClr val="accent4">
              <a:lumMod val="75000"/>
            </a:schemeClr>
          </a:solidFill>
        </p:spPr>
        <p:txBody>
          <a:bodyPr anchor="ctr">
            <a:normAutofit/>
          </a:bodyPr>
          <a:lstStyle/>
          <a:p>
            <a:pPr algn="ctr"/>
            <a:r>
              <a:rPr lang="en-US" sz="6600" b="1">
                <a:solidFill>
                  <a:schemeClr val="bg1"/>
                </a:solidFill>
              </a:rPr>
              <a:t>Organizing is a Framework of Leadership Practices</a:t>
            </a:r>
          </a:p>
        </p:txBody>
      </p:sp>
    </p:spTree>
    <p:extLst>
      <p:ext uri="{BB962C8B-B14F-4D97-AF65-F5344CB8AC3E}">
        <p14:creationId xmlns:p14="http://schemas.microsoft.com/office/powerpoint/2010/main" val="33582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12236" y="1398948"/>
            <a:ext cx="10064001" cy="4572000"/>
          </a:xfrm>
        </p:spPr>
        <p:txBody>
          <a:bodyPr>
            <a:normAutofit fontScale="92500"/>
          </a:bodyPr>
          <a:lstStyle/>
          <a:p>
            <a:pPr marL="0" indent="0">
              <a:buNone/>
            </a:pPr>
            <a:r>
              <a:rPr lang="en-US" sz="5400"/>
              <a:t>Power is</a:t>
            </a:r>
            <a:endParaRPr lang="en-US" sz="5400">
              <a:cs typeface="Calibri"/>
            </a:endParaRPr>
          </a:p>
          <a:p>
            <a:pPr lvl="1">
              <a:buClrTx/>
              <a:buFont typeface="Arial" panose="020B0604020202020204" pitchFamily="34" charset="0"/>
              <a:buChar char="•"/>
            </a:pPr>
            <a:r>
              <a:rPr lang="en-US" sz="5200"/>
              <a:t>The ability to act  (use agency collectively)</a:t>
            </a:r>
          </a:p>
          <a:p>
            <a:pPr lvl="1">
              <a:buClrTx/>
              <a:buFont typeface="Arial" panose="020B0604020202020204" pitchFamily="34" charset="0"/>
              <a:buChar char="•"/>
            </a:pPr>
            <a:r>
              <a:rPr lang="en-US" sz="5200"/>
              <a:t>The possession of control, authority, or influence over others preventing or causing action.</a:t>
            </a:r>
            <a:endParaRPr lang="en-US" sz="5200">
              <a:cs typeface="Calibri"/>
            </a:endParaRPr>
          </a:p>
          <a:p>
            <a:pPr marL="0" indent="0">
              <a:buNone/>
            </a:pPr>
            <a:endParaRPr lang="en-US"/>
          </a:p>
        </p:txBody>
      </p:sp>
      <p:pic>
        <p:nvPicPr>
          <p:cNvPr id="1026" name="Picture 2" descr="Free Electricity Cliparts, Download Free Electricity Cliparts png images,  Free ClipArts on Clip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012" y="187324"/>
            <a:ext cx="2181225"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3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651647" y="-228600"/>
            <a:ext cx="10185862" cy="1196126"/>
          </a:xfrm>
          <a:prstGeom prst="rect">
            <a:avLst/>
          </a:prstGeom>
          <a:noFill/>
          <a:ln>
            <a:noFill/>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defTabSz="457063">
              <a:defRPr/>
            </a:pPr>
            <a:r>
              <a:rPr lang="en-US" sz="5398"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rPr>
              <a:t>Leadership is …</a:t>
            </a:r>
          </a:p>
        </p:txBody>
      </p:sp>
      <p:pic>
        <p:nvPicPr>
          <p:cNvPr id="1116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12" y="804017"/>
            <a:ext cx="10577933" cy="5678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1620" name="TextBox 6"/>
          <p:cNvSpPr txBox="1">
            <a:spLocks noChangeArrowheads="1"/>
          </p:cNvSpPr>
          <p:nvPr/>
        </p:nvSpPr>
        <p:spPr bwMode="auto">
          <a:xfrm>
            <a:off x="455612" y="1981201"/>
            <a:ext cx="11353800" cy="3785652"/>
          </a:xfrm>
          <a:prstGeom prst="rect">
            <a:avLst/>
          </a:prstGeom>
          <a:solidFill>
            <a:schemeClr val="accent2"/>
          </a:solidFill>
          <a:ln>
            <a:noFill/>
          </a:ln>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E68422"/>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46648"/>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None/>
            </a:pPr>
            <a:r>
              <a:rPr lang="en-US" sz="4000" dirty="0"/>
              <a:t>A</a:t>
            </a:r>
            <a:r>
              <a:rPr lang="en-US" sz="4000" dirty="0" smtClean="0"/>
              <a:t>ccepting </a:t>
            </a:r>
            <a:r>
              <a:rPr lang="en-US" sz="4000" dirty="0"/>
              <a:t>responsibility(self) for enabling others (others) to achieve shared purpose in the face of uncertainty (action).  Leadership requires a decision, a choice, to accept responsibility. It is a form of social interaction, of relationship. It is about achieving “shared” purpose. And its domain is the uncertain.</a:t>
            </a:r>
            <a:endParaRPr lang="en-US" altLang="en-US" sz="4000" dirty="0">
              <a:solidFill>
                <a:sysClr val="windowText" lastClr="000000"/>
              </a:solidFill>
              <a:latin typeface="Helvetica" panose="020B0604020202020204" pitchFamily="34" charset="0"/>
              <a:ea typeface="MS PGothic" panose="020B0600070205080204" pitchFamily="34" charset="-128"/>
              <a:cs typeface="Helvetica" panose="020B0604020202020204" pitchFamily="34" charset="0"/>
            </a:endParaRPr>
          </a:p>
        </p:txBody>
      </p:sp>
    </p:spTree>
    <p:extLst>
      <p:ext uri="{BB962C8B-B14F-4D97-AF65-F5344CB8AC3E}">
        <p14:creationId xmlns:p14="http://schemas.microsoft.com/office/powerpoint/2010/main" val="202578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Organizing Leadership</a:t>
            </a:r>
            <a:endParaRPr lang="en-US" altLang="en-US" sz="3200"/>
          </a:p>
        </p:txBody>
      </p:sp>
      <p:sp>
        <p:nvSpPr>
          <p:cNvPr id="88067" name="Content Placeholder 2"/>
          <p:cNvSpPr>
            <a:spLocks noGrp="1"/>
          </p:cNvSpPr>
          <p:nvPr>
            <p:ph idx="1"/>
          </p:nvPr>
        </p:nvSpPr>
        <p:spPr>
          <a:xfrm>
            <a:off x="760412" y="1447800"/>
            <a:ext cx="11049000" cy="4876800"/>
          </a:xfrm>
          <a:solidFill>
            <a:schemeClr val="bg1">
              <a:lumMod val="95000"/>
            </a:schemeClr>
          </a:solidFill>
        </p:spPr>
        <p:txBody>
          <a:bodyPr vert="horz" lIns="91440" tIns="45720" rIns="91440" bIns="45720" rtlCol="0" anchor="t">
            <a:noAutofit/>
          </a:bodyPr>
          <a:lstStyle/>
          <a:p>
            <a:pPr marL="0" indent="0">
              <a:buNone/>
            </a:pPr>
            <a:r>
              <a:rPr lang="en-US" sz="3500" dirty="0"/>
              <a:t>Organizing Leadership identifies leaders and coordinates them into leadership teams; Builds community and commitment around common goals; Builds power from the resources of that community; Uses that power strategically to make concrete change in the world.  Leadership is a form of social interaction, of relationship. It is about achieving “shared” purpose. And its domain is the uncertain.</a:t>
            </a:r>
          </a:p>
        </p:txBody>
      </p:sp>
    </p:spTree>
    <p:extLst>
      <p:ext uri="{BB962C8B-B14F-4D97-AF65-F5344CB8AC3E}">
        <p14:creationId xmlns:p14="http://schemas.microsoft.com/office/powerpoint/2010/main" val="76273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912812" y="-457200"/>
            <a:ext cx="10055781" cy="1450379"/>
          </a:xfrm>
        </p:spPr>
        <p:txBody>
          <a:bodyPr/>
          <a:lstStyle/>
          <a:p>
            <a:r>
              <a:rPr lang="en-US"/>
              <a:t>Key Point</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113212" y="1085995"/>
            <a:ext cx="7772400" cy="5645044"/>
          </a:xfrm>
        </p:spPr>
        <p:txBody>
          <a:bodyPr vert="horz" lIns="0" tIns="45708" rIns="0" bIns="45708" rtlCol="0" anchor="t">
            <a:normAutofit/>
          </a:bodyPr>
          <a:lstStyle/>
          <a:p>
            <a:pPr marL="0" lvl="0" indent="0" fontAlgn="base">
              <a:buNone/>
            </a:pPr>
            <a:r>
              <a:rPr lang="en-US" sz="4400" dirty="0" smtClean="0"/>
              <a:t>In Organizing, the </a:t>
            </a:r>
            <a:r>
              <a:rPr lang="en-US" sz="4400" dirty="0"/>
              <a:t>power and authority are NOT with ONE leader – the power is </a:t>
            </a:r>
            <a:r>
              <a:rPr lang="en-US" sz="4400" dirty="0" smtClean="0"/>
              <a:t>at </a:t>
            </a:r>
            <a:r>
              <a:rPr lang="en-US" sz="4400" dirty="0"/>
              <a:t>the point of individuals using their agency to risk their resources for a shared outcome. </a:t>
            </a:r>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915244" y="1497425"/>
            <a:ext cx="2973676" cy="2878294"/>
          </a:xfrm>
          <a:prstGeom prst="rect">
            <a:avLst/>
          </a:prstGeom>
        </p:spPr>
      </p:pic>
    </p:spTree>
    <p:extLst>
      <p:ext uri="{BB962C8B-B14F-4D97-AF65-F5344CB8AC3E}">
        <p14:creationId xmlns:p14="http://schemas.microsoft.com/office/powerpoint/2010/main" val="2193338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p:cNvSpPr>
          <p:nvPr/>
        </p:nvSpPr>
        <p:spPr bwMode="auto">
          <a:xfrm>
            <a:off x="1595022" y="174978"/>
            <a:ext cx="8908916" cy="874881"/>
          </a:xfrm>
          <a:prstGeom prst="rect">
            <a:avLst/>
          </a:prstGeom>
          <a:noFill/>
          <a:ln>
            <a:noFill/>
          </a:ln>
          <a:effectLst>
            <a:outerShdw blurRad="127000" dist="76199" dir="2700000" algn="ctr" rotWithShape="0">
              <a:schemeClr val="bg2">
                <a:alpha val="75000"/>
              </a:schemeClr>
            </a:outerShdw>
          </a:effectLst>
          <a:extLst>
            <a:ext uri="{909E8E84-426E-40dd-AFC4-6F175D3DCCD1}"/>
            <a:ext uri="{91240B29-F687-4f45-9708-019B960494DF}"/>
          </a:extLst>
        </p:spPr>
        <p:txBody>
          <a:bodyPr lIns="0" tIns="0" rIns="0" bIns="0" anchor="ctr"/>
          <a:lstStyle/>
          <a:p>
            <a:pPr defTabSz="457063">
              <a:defRPr/>
            </a:pPr>
            <a:endParaRPr lang="en-US" sz="4799" b="1">
              <a:ln>
                <a:solidFill>
                  <a:prstClr val="white"/>
                </a:solidFill>
              </a:ln>
              <a:solidFill>
                <a:srgbClr val="1F497D">
                  <a:lumMod val="75000"/>
                </a:srgbClr>
              </a:solidFill>
              <a:effectLst>
                <a:outerShdw blurRad="50800" dist="38100" dir="18900000" algn="bl" rotWithShape="0">
                  <a:prstClr val="black">
                    <a:alpha val="40000"/>
                  </a:prstClr>
                </a:outerShdw>
              </a:effectLst>
              <a:latin typeface="Helvetica" charset="0"/>
              <a:ea typeface="ＭＳ Ｐゴシック" charset="0"/>
              <a:cs typeface="Helvetica" charset="0"/>
              <a:sym typeface="Helvetica" pitchFamily="96" charset="0"/>
            </a:endParaRPr>
          </a:p>
        </p:txBody>
      </p:sp>
      <p:pic>
        <p:nvPicPr>
          <p:cNvPr id="153603"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760513" y="1077933"/>
            <a:ext cx="10577933" cy="449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1061" y="2530709"/>
            <a:ext cx="9141619" cy="123316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2" name="Rectangle 1"/>
          <p:cNvSpPr/>
          <p:nvPr/>
        </p:nvSpPr>
        <p:spPr>
          <a:xfrm>
            <a:off x="836612" y="2530709"/>
            <a:ext cx="11201400" cy="1812691"/>
          </a:xfrm>
          <a:prstGeom prst="rect">
            <a:avLst/>
          </a:prstGeom>
          <a:solidFill>
            <a:schemeClr val="accent2"/>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5398" b="1">
                <a:solidFill>
                  <a:schemeClr val="tx2"/>
                </a:solidFill>
              </a:rPr>
              <a:t>Leaders move people to act. </a:t>
            </a:r>
          </a:p>
        </p:txBody>
      </p:sp>
    </p:spTree>
    <p:extLst>
      <p:ext uri="{BB962C8B-B14F-4D97-AF65-F5344CB8AC3E}">
        <p14:creationId xmlns:p14="http://schemas.microsoft.com/office/powerpoint/2010/main" val="362445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760412" y="-152400"/>
            <a:ext cx="9782801" cy="1239837"/>
          </a:xfrm>
        </p:spPr>
        <p:txBody>
          <a:bodyPr>
            <a:normAutofit/>
          </a:bodyPr>
          <a:lstStyle/>
          <a:p>
            <a:pPr>
              <a:defRPr/>
            </a:pPr>
            <a:r>
              <a:rPr lang="en-US" altLang="en-US" sz="6000"/>
              <a:t>If…</a:t>
            </a:r>
            <a:endParaRPr lang="en-US" altLang="en-US" sz="3200"/>
          </a:p>
        </p:txBody>
      </p:sp>
      <p:sp>
        <p:nvSpPr>
          <p:cNvPr id="88067" name="Content Placeholder 2"/>
          <p:cNvSpPr>
            <a:spLocks noGrp="1"/>
          </p:cNvSpPr>
          <p:nvPr>
            <p:ph idx="1"/>
          </p:nvPr>
        </p:nvSpPr>
        <p:spPr>
          <a:xfrm>
            <a:off x="1065212" y="1295400"/>
            <a:ext cx="10820400" cy="3581400"/>
          </a:xfrm>
          <a:solidFill>
            <a:schemeClr val="bg1">
              <a:lumMod val="95000"/>
            </a:schemeClr>
          </a:solidFill>
        </p:spPr>
        <p:txBody>
          <a:bodyPr>
            <a:noAutofit/>
          </a:bodyPr>
          <a:lstStyle/>
          <a:p>
            <a:pPr marL="0" indent="0">
              <a:buNone/>
            </a:pPr>
            <a:r>
              <a:rPr lang="en-US" dirty="0"/>
              <a:t> </a:t>
            </a:r>
            <a:r>
              <a:rPr lang="en-US" sz="4000" dirty="0"/>
              <a:t>leadership in organizing is about enabling others to achieve purpose in the face of uncertainty. If leadership requires building teams, risking the co-commitment of resources, and acting strategically to use shared power to achieve shared purpose</a:t>
            </a:r>
          </a:p>
        </p:txBody>
      </p:sp>
      <p:sp>
        <p:nvSpPr>
          <p:cNvPr id="4" name="Title 1"/>
          <p:cNvSpPr txBox="1">
            <a:spLocks/>
          </p:cNvSpPr>
          <p:nvPr/>
        </p:nvSpPr>
        <p:spPr>
          <a:xfrm>
            <a:off x="8304212" y="4398963"/>
            <a:ext cx="2696201" cy="1239837"/>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sz="6000"/>
              <a:t>- then…</a:t>
            </a:r>
            <a:endParaRPr lang="en-US" altLang="en-US" sz="3200"/>
          </a:p>
        </p:txBody>
      </p:sp>
    </p:spTree>
    <p:extLst>
      <p:ext uri="{BB962C8B-B14F-4D97-AF65-F5344CB8AC3E}">
        <p14:creationId xmlns:p14="http://schemas.microsoft.com/office/powerpoint/2010/main" val="33599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Coaching enables </a:t>
            </a:r>
            <a:br>
              <a:rPr lang="en-US" sz="7200" b="1">
                <a:solidFill>
                  <a:schemeClr val="bg1"/>
                </a:solidFill>
              </a:rPr>
            </a:br>
            <a:r>
              <a:rPr lang="en-US" sz="7200" b="1">
                <a:solidFill>
                  <a:schemeClr val="bg1"/>
                </a:solidFill>
              </a:rPr>
              <a:t>others to build their </a:t>
            </a:r>
            <a:br>
              <a:rPr lang="en-US" sz="7200" b="1">
                <a:solidFill>
                  <a:schemeClr val="bg1"/>
                </a:solidFill>
              </a:rPr>
            </a:br>
            <a:r>
              <a:rPr lang="en-US" sz="7200" b="1">
                <a:solidFill>
                  <a:schemeClr val="bg1"/>
                </a:solidFill>
              </a:rPr>
              <a:t>own capacity to act.  </a:t>
            </a:r>
          </a:p>
        </p:txBody>
      </p:sp>
    </p:spTree>
    <p:extLst>
      <p:ext uri="{BB962C8B-B14F-4D97-AF65-F5344CB8AC3E}">
        <p14:creationId xmlns:p14="http://schemas.microsoft.com/office/powerpoint/2010/main" val="645095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3153" name="Picture 1"/>
          <p:cNvPicPr>
            <a:picLocks noChangeAspect="1" noChangeArrowheads="1"/>
          </p:cNvPicPr>
          <p:nvPr/>
        </p:nvPicPr>
        <p:blipFill rotWithShape="1">
          <a:blip r:embed="rId3">
            <a:extLst>
              <a:ext uri="{28A0092B-C50C-407E-A947-70E740481C1C}">
                <a14:useLocalDpi xmlns:a14="http://schemas.microsoft.com/office/drawing/2010/main" val="0"/>
              </a:ext>
            </a:extLst>
          </a:blip>
          <a:srcRect l="65305"/>
          <a:stretch/>
        </p:blipFill>
        <p:spPr bwMode="auto">
          <a:xfrm>
            <a:off x="10299777" y="0"/>
            <a:ext cx="3171670" cy="6856214"/>
          </a:xfrm>
          <a:prstGeom prst="rect">
            <a:avLst/>
          </a:prstGeom>
          <a:solidFill>
            <a:srgbClr val="000090"/>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06032AA-6911-4ACA-A02C-E3672474849D}"/>
              </a:ext>
            </a:extLst>
          </p:cNvPr>
          <p:cNvSpPr/>
          <p:nvPr/>
        </p:nvSpPr>
        <p:spPr>
          <a:xfrm>
            <a:off x="1065212" y="30480"/>
            <a:ext cx="9601200" cy="11974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399" b="1"/>
              <a:t>How do we enable?</a:t>
            </a:r>
          </a:p>
        </p:txBody>
      </p:sp>
      <p:sp>
        <p:nvSpPr>
          <p:cNvPr id="4" name="Content Placeholder 2">
            <a:extLst>
              <a:ext uri="{FF2B5EF4-FFF2-40B4-BE49-F238E27FC236}">
                <a16:creationId xmlns:a16="http://schemas.microsoft.com/office/drawing/2014/main" id="{69824343-BFD3-4AF7-8EC7-60FACFF6FCDE}"/>
              </a:ext>
            </a:extLst>
          </p:cNvPr>
          <p:cNvSpPr txBox="1">
            <a:spLocks/>
          </p:cNvSpPr>
          <p:nvPr/>
        </p:nvSpPr>
        <p:spPr>
          <a:xfrm>
            <a:off x="1293812" y="1524000"/>
            <a:ext cx="9601200" cy="5645044"/>
          </a:xfrm>
          <a:prstGeom prst="rect">
            <a:avLst/>
          </a:prstGeom>
        </p:spPr>
        <p:txBody>
          <a:bodyPr vert="horz" lIns="0" tIns="45708" rIns="0" bIns="45708"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lvl="0"/>
            <a:r>
              <a:rPr lang="en-US" sz="3200"/>
              <a:t>Remove barriers to the other’s use of their agency- ability to choose to act. We do this by asking what they think they can do to overcome the barriers (coach)</a:t>
            </a:r>
          </a:p>
          <a:p>
            <a:pPr lvl="0"/>
            <a:r>
              <a:rPr lang="en-US" sz="3200"/>
              <a:t>When we direct others in action  – this is OUR agency.</a:t>
            </a:r>
          </a:p>
          <a:p>
            <a:pPr lvl="0"/>
            <a:r>
              <a:rPr lang="en-US" sz="3200"/>
              <a:t>When someone defines their goal and uses THEIR agency to move towards it – that builds confidence, power, skills, and trust. We can support the use of agency through good coaching. </a:t>
            </a:r>
          </a:p>
        </p:txBody>
      </p:sp>
    </p:spTree>
    <p:extLst>
      <p:ext uri="{BB962C8B-B14F-4D97-AF65-F5344CB8AC3E}">
        <p14:creationId xmlns:p14="http://schemas.microsoft.com/office/powerpoint/2010/main" val="2315296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2236" y="0"/>
            <a:ext cx="9782801" cy="1239837"/>
          </a:xfrm>
        </p:spPr>
        <p:txBody>
          <a:bodyPr/>
          <a:lstStyle/>
          <a:p>
            <a:endParaRPr lang="en-US"/>
          </a:p>
        </p:txBody>
      </p:sp>
      <p:sp>
        <p:nvSpPr>
          <p:cNvPr id="3" name="Content Placeholder 2"/>
          <p:cNvSpPr>
            <a:spLocks noGrp="1"/>
          </p:cNvSpPr>
          <p:nvPr>
            <p:ph idx="1"/>
          </p:nvPr>
        </p:nvSpPr>
        <p:spPr>
          <a:xfrm>
            <a:off x="1312236" y="1430905"/>
            <a:ext cx="10064001" cy="4572000"/>
          </a:xfrm>
        </p:spPr>
        <p:txBody>
          <a:bodyPr>
            <a:normAutofit fontScale="92500"/>
          </a:bodyPr>
          <a:lstStyle/>
          <a:p>
            <a:pPr marL="0" indent="0">
              <a:buNone/>
            </a:pPr>
            <a:r>
              <a:rPr lang="en-US" sz="5400"/>
              <a:t>Power is</a:t>
            </a:r>
            <a:endParaRPr lang="en-US" sz="5400">
              <a:cs typeface="Calibri"/>
            </a:endParaRPr>
          </a:p>
          <a:p>
            <a:pPr lvl="1">
              <a:buClrTx/>
              <a:buFont typeface="Arial" panose="020B0604020202020204" pitchFamily="34" charset="0"/>
              <a:buChar char="•"/>
            </a:pPr>
            <a:r>
              <a:rPr lang="en-US" sz="5200"/>
              <a:t>The ability to act  (use agency collectively)</a:t>
            </a:r>
          </a:p>
          <a:p>
            <a:pPr lvl="1">
              <a:buClrTx/>
              <a:buFont typeface="Arial" panose="020B0604020202020204" pitchFamily="34" charset="0"/>
              <a:buChar char="•"/>
            </a:pPr>
            <a:r>
              <a:rPr lang="en-US" sz="5200"/>
              <a:t>The possession of control, authority, or influence over others preventing or causing action.</a:t>
            </a:r>
            <a:endParaRPr lang="en-US" sz="5200">
              <a:cs typeface="Calibri"/>
            </a:endParaRPr>
          </a:p>
          <a:p>
            <a:pPr marL="0" indent="0">
              <a:buNone/>
            </a:pPr>
            <a:endParaRPr lang="en-US"/>
          </a:p>
        </p:txBody>
      </p:sp>
      <p:pic>
        <p:nvPicPr>
          <p:cNvPr id="1026" name="Picture 2" descr="Free Electricity Cliparts, Download Free Electricity Cliparts png images,  Free ClipArts on Clipart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71012" y="187324"/>
            <a:ext cx="2181225"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5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684212" y="381000"/>
            <a:ext cx="11201399" cy="5486400"/>
          </a:xfrm>
          <a:solidFill>
            <a:schemeClr val="accent4">
              <a:lumMod val="75000"/>
            </a:schemeClr>
          </a:solidFill>
        </p:spPr>
        <p:txBody>
          <a:bodyPr anchor="ctr">
            <a:normAutofit/>
          </a:bodyPr>
          <a:lstStyle/>
          <a:p>
            <a:pPr algn="ctr"/>
            <a:r>
              <a:rPr lang="en-US" sz="7200" b="1">
                <a:solidFill>
                  <a:schemeClr val="bg1"/>
                </a:solidFill>
              </a:rPr>
              <a:t>We build leaders who understand power when we coach. </a:t>
            </a:r>
          </a:p>
        </p:txBody>
      </p:sp>
    </p:spTree>
    <p:extLst>
      <p:ext uri="{BB962C8B-B14F-4D97-AF65-F5344CB8AC3E}">
        <p14:creationId xmlns:p14="http://schemas.microsoft.com/office/powerpoint/2010/main" val="345333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7" y="177800"/>
            <a:ext cx="5567776" cy="1239837"/>
          </a:xfrm>
        </p:spPr>
        <p:txBody>
          <a:bodyPr/>
          <a:lstStyle/>
          <a:p>
            <a:r>
              <a:rPr lang="en-US"/>
              <a:t>Why is coaching critical to a winning campaign? </a:t>
            </a:r>
          </a:p>
        </p:txBody>
      </p:sp>
      <p:sp>
        <p:nvSpPr>
          <p:cNvPr id="3" name="Content Placeholder 2"/>
          <p:cNvSpPr>
            <a:spLocks noGrp="1"/>
          </p:cNvSpPr>
          <p:nvPr>
            <p:ph idx="1"/>
          </p:nvPr>
        </p:nvSpPr>
        <p:spPr>
          <a:xfrm>
            <a:off x="7141696" y="457200"/>
            <a:ext cx="4494351" cy="5586545"/>
          </a:xfrm>
        </p:spPr>
        <p:txBody>
          <a:bodyPr>
            <a:normAutofit lnSpcReduction="10000"/>
          </a:bodyPr>
          <a:lstStyle/>
          <a:p>
            <a:r>
              <a:rPr lang="en-US"/>
              <a:t>Coaching is a direct intervention in an individual or team’s work process to help them improve effectiveness. </a:t>
            </a:r>
          </a:p>
          <a:p>
            <a:r>
              <a:rPr lang="en-US"/>
              <a:t>Coaching enables others to build their own capacity to act.</a:t>
            </a:r>
          </a:p>
          <a:p>
            <a:r>
              <a:rPr lang="en-US"/>
              <a:t>Coaching transforms leaders from a relationship where staff have an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2311500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52400"/>
            <a:ext cx="10896600" cy="1295400"/>
          </a:xfrm>
        </p:spPr>
        <p:txBody>
          <a:bodyPr/>
          <a:lstStyle/>
          <a:p>
            <a:r>
              <a:rPr lang="en-US" b="1"/>
              <a:t>We Have to Believe that Campaigners Can</a:t>
            </a:r>
          </a:p>
        </p:txBody>
      </p:sp>
      <p:sp>
        <p:nvSpPr>
          <p:cNvPr id="3" name="Content Placeholder 2"/>
          <p:cNvSpPr>
            <a:spLocks noGrp="1"/>
          </p:cNvSpPr>
          <p:nvPr>
            <p:ph idx="1"/>
          </p:nvPr>
        </p:nvSpPr>
        <p:spPr>
          <a:xfrm>
            <a:off x="684212" y="1447800"/>
            <a:ext cx="10692025" cy="4724400"/>
          </a:xfrm>
        </p:spPr>
        <p:txBody>
          <a:bodyPr>
            <a:normAutofit lnSpcReduction="10000"/>
          </a:bodyPr>
          <a:lstStyle/>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Read a political landscape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Assess their potential allies and opponents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“Cut an issue” from a big problem to a set a of winnable (local) demands </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Pick fights that will build their base and develop new leaders</a:t>
            </a:r>
            <a:endParaRPr lang="en-US" altLang="ja-JP" sz="4000">
              <a:latin typeface="Arial" panose="020B0604020202020204" pitchFamily="34" charset="0"/>
            </a:endParaRPr>
          </a:p>
          <a:p>
            <a:pPr marL="754380" indent="-571500" eaLnBrk="0" fontAlgn="base" hangingPunct="0">
              <a:lnSpc>
                <a:spcPct val="100000"/>
              </a:lnSpc>
              <a:spcBef>
                <a:spcPct val="0"/>
              </a:spcBef>
              <a:spcAft>
                <a:spcPct val="0"/>
              </a:spcAft>
              <a:buFont typeface="Arial" panose="020B0604020202020204" pitchFamily="34" charset="0"/>
              <a:buChar char="•"/>
            </a:pPr>
            <a:r>
              <a:rPr lang="en-US" altLang="ja-JP" sz="4000">
                <a:latin typeface="Arial" panose="020B0604020202020204" pitchFamily="34" charset="0"/>
                <a:ea typeface="Arial" panose="020B0604020202020204" pitchFamily="34" charset="0"/>
              </a:rPr>
              <a:t>Use a tactic sequence to create a crisis for our targets </a:t>
            </a:r>
            <a:endParaRPr lang="en-US" altLang="ja-JP" sz="4000">
              <a:latin typeface="Arial" panose="020B0604020202020204" pitchFamily="34" charset="0"/>
            </a:endParaRPr>
          </a:p>
          <a:p>
            <a:endParaRPr lang="en-US"/>
          </a:p>
        </p:txBody>
      </p:sp>
    </p:spTree>
    <p:extLst>
      <p:ext uri="{BB962C8B-B14F-4D97-AF65-F5344CB8AC3E}">
        <p14:creationId xmlns:p14="http://schemas.microsoft.com/office/powerpoint/2010/main" val="1485525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381000"/>
            <a:ext cx="9782801" cy="1239837"/>
          </a:xfrm>
        </p:spPr>
        <p:txBody>
          <a:bodyPr/>
          <a:lstStyle/>
          <a:p>
            <a:r>
              <a:rPr lang="en-US" altLang="ja-JP" b="1">
                <a:solidFill>
                  <a:schemeClr val="tx1"/>
                </a:solidFill>
                <a:latin typeface="Arial" panose="020B0604020202020204" pitchFamily="34" charset="0"/>
                <a:ea typeface="Arial" panose="020B0604020202020204" pitchFamily="34" charset="0"/>
              </a:rPr>
              <a:t>Campaign Coaching: What It Is &amp; Isn’t</a:t>
            </a:r>
            <a:endParaRPr lang="en-US"/>
          </a:p>
        </p:txBody>
      </p:sp>
      <p:graphicFrame>
        <p:nvGraphicFramePr>
          <p:cNvPr id="4" name="Content Placeholder 3"/>
          <p:cNvGraphicFramePr>
            <a:graphicFrameLocks/>
          </p:cNvGraphicFramePr>
          <p:nvPr>
            <p:extLst>
              <p:ext uri="{D42A27DB-BD31-4B8C-83A1-F6EECF244321}">
                <p14:modId xmlns:p14="http://schemas.microsoft.com/office/powerpoint/2010/main" val="394565656"/>
              </p:ext>
            </p:extLst>
          </p:nvPr>
        </p:nvGraphicFramePr>
        <p:xfrm>
          <a:off x="750963" y="830677"/>
          <a:ext cx="11201400" cy="5415280"/>
        </p:xfrm>
        <a:graphic>
          <a:graphicData uri="http://schemas.openxmlformats.org/drawingml/2006/table">
            <a:tbl>
              <a:tblPr>
                <a:tableStyleId>{073A0DAA-6AF3-43AB-8588-CEC1D06C72B9}</a:tableStyleId>
              </a:tblPr>
              <a:tblGrid>
                <a:gridCol w="5543198">
                  <a:extLst>
                    <a:ext uri="{9D8B030D-6E8A-4147-A177-3AD203B41FA5}">
                      <a16:colId xmlns:a16="http://schemas.microsoft.com/office/drawing/2014/main" val="2990370802"/>
                    </a:ext>
                  </a:extLst>
                </a:gridCol>
                <a:gridCol w="5658202">
                  <a:extLst>
                    <a:ext uri="{9D8B030D-6E8A-4147-A177-3AD203B41FA5}">
                      <a16:colId xmlns:a16="http://schemas.microsoft.com/office/drawing/2014/main" val="164328922"/>
                    </a:ext>
                  </a:extLst>
                </a:gridCol>
              </a:tblGrid>
              <a:tr h="608946">
                <a:tc>
                  <a:txBody>
                    <a:bodyPr/>
                    <a:lstStyle/>
                    <a:p>
                      <a:pPr marL="0" marR="0" algn="ctr">
                        <a:lnSpc>
                          <a:spcPct val="115000"/>
                        </a:lnSpc>
                        <a:spcBef>
                          <a:spcPts val="0"/>
                        </a:spcBef>
                        <a:spcAft>
                          <a:spcPts val="0"/>
                        </a:spcAft>
                      </a:pPr>
                      <a:r>
                        <a:rPr lang="en-US" sz="2800" b="1">
                          <a:effectLst/>
                        </a:rPr>
                        <a:t>What It Is</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2800" b="1">
                          <a:effectLst/>
                        </a:rPr>
                        <a:t>What It Isn’t</a:t>
                      </a:r>
                      <a:endParaRPr lang="en-US" sz="2800" b="1">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24915879"/>
                  </a:ext>
                </a:extLst>
              </a:tr>
              <a:tr h="1473418">
                <a:tc>
                  <a:txBody>
                    <a:bodyPr/>
                    <a:lstStyle/>
                    <a:p>
                      <a:pPr marL="0" marR="0">
                        <a:lnSpc>
                          <a:spcPct val="115000"/>
                        </a:lnSpc>
                        <a:spcBef>
                          <a:spcPts val="0"/>
                        </a:spcBef>
                        <a:spcAft>
                          <a:spcPts val="0"/>
                        </a:spcAft>
                      </a:pPr>
                      <a:r>
                        <a:rPr lang="en-US" sz="2800">
                          <a:effectLst/>
                        </a:rPr>
                        <a:t>Helping organizers become strategists and lead powerful local campaigns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Making key strategy decisions for a local group</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367658047"/>
                  </a:ext>
                </a:extLst>
              </a:tr>
              <a:tr h="1473418">
                <a:tc>
                  <a:txBody>
                    <a:bodyPr/>
                    <a:lstStyle/>
                    <a:p>
                      <a:pPr marL="0" marR="0">
                        <a:lnSpc>
                          <a:spcPct val="115000"/>
                        </a:lnSpc>
                        <a:spcBef>
                          <a:spcPts val="0"/>
                        </a:spcBef>
                        <a:spcAft>
                          <a:spcPts val="0"/>
                        </a:spcAft>
                      </a:pPr>
                      <a:r>
                        <a:rPr lang="en-US" sz="2800">
                          <a:effectLst/>
                        </a:rPr>
                        <a:t>Supporting strong containers for collective action and shared power</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“Answering questions that come up” as an external consultant </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637912996"/>
                  </a:ext>
                </a:extLst>
              </a:tr>
              <a:tr h="1473418">
                <a:tc>
                  <a:txBody>
                    <a:bodyPr/>
                    <a:lstStyle/>
                    <a:p>
                      <a:pPr marL="0" marR="0">
                        <a:lnSpc>
                          <a:spcPct val="115000"/>
                        </a:lnSpc>
                        <a:spcBef>
                          <a:spcPts val="0"/>
                        </a:spcBef>
                        <a:spcAft>
                          <a:spcPts val="0"/>
                        </a:spcAft>
                      </a:pPr>
                      <a:r>
                        <a:rPr lang="en-US" sz="2800">
                          <a:effectLst/>
                        </a:rPr>
                        <a:t>Balancing the need to learn and develop skills with running a “live” campaign</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marR="0">
                        <a:lnSpc>
                          <a:spcPct val="115000"/>
                        </a:lnSpc>
                        <a:spcBef>
                          <a:spcPts val="0"/>
                        </a:spcBef>
                        <a:spcAft>
                          <a:spcPts val="0"/>
                        </a:spcAft>
                      </a:pPr>
                      <a:r>
                        <a:rPr lang="en-US" sz="2800">
                          <a:effectLst/>
                        </a:rPr>
                        <a:t>Having “catch up calls” without preparing questions to support the group through challenges</a:t>
                      </a:r>
                      <a:endParaRPr lang="en-US" sz="2800">
                        <a:effectLst/>
                        <a:latin typeface="Arial" panose="020B0604020202020204" pitchFamily="34" charset="0"/>
                        <a:ea typeface="Arial" panose="020B0604020202020204" pitchFamily="34" charset="0"/>
                      </a:endParaRPr>
                    </a:p>
                  </a:txBody>
                  <a:tcPr marL="63500" marR="63500" marT="63500" marB="635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2594497539"/>
                  </a:ext>
                </a:extLst>
              </a:tr>
            </a:tbl>
          </a:graphicData>
        </a:graphic>
      </p:graphicFrame>
    </p:spTree>
    <p:extLst>
      <p:ext uri="{BB962C8B-B14F-4D97-AF65-F5344CB8AC3E}">
        <p14:creationId xmlns:p14="http://schemas.microsoft.com/office/powerpoint/2010/main" val="2606164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912812" y="-457200"/>
            <a:ext cx="10055781" cy="1450379"/>
          </a:xfrm>
        </p:spPr>
        <p:txBody>
          <a:bodyPr/>
          <a:lstStyle/>
          <a:p>
            <a:r>
              <a:rPr lang="en-US" dirty="0"/>
              <a:t>Key Point</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3631096" y="675127"/>
            <a:ext cx="8261142" cy="5737860"/>
          </a:xfrm>
        </p:spPr>
        <p:txBody>
          <a:bodyPr vert="horz" lIns="0" tIns="45708" rIns="0" bIns="45708" rtlCol="0" anchor="t">
            <a:normAutofit lnSpcReduction="10000"/>
          </a:bodyPr>
          <a:lstStyle/>
          <a:p>
            <a:pPr marL="0" lvl="0" indent="0" fontAlgn="base">
              <a:buNone/>
            </a:pPr>
            <a:r>
              <a:rPr lang="en-US" sz="6000" dirty="0"/>
              <a:t>Coaching is the way we </a:t>
            </a:r>
            <a:r>
              <a:rPr lang="en-US" sz="6000" dirty="0" smtClean="0"/>
              <a:t>change from a culture of dependence on experts and service to achieve change, to one of the leadership practices employed in organizing. </a:t>
            </a:r>
            <a:endParaRPr lang="en-US" sz="6000" dirty="0"/>
          </a:p>
        </p:txBody>
      </p:sp>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514735" y="1617507"/>
            <a:ext cx="2973676" cy="2878294"/>
          </a:xfrm>
          <a:prstGeom prst="rect">
            <a:avLst/>
          </a:prstGeom>
        </p:spPr>
      </p:pic>
    </p:spTree>
    <p:extLst>
      <p:ext uri="{BB962C8B-B14F-4D97-AF65-F5344CB8AC3E}">
        <p14:creationId xmlns:p14="http://schemas.microsoft.com/office/powerpoint/2010/main" val="2319384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Content Placeholder 2"/>
          <p:cNvSpPr>
            <a:spLocks noGrp="1"/>
          </p:cNvSpPr>
          <p:nvPr>
            <p:ph type="body" idx="1"/>
          </p:nvPr>
        </p:nvSpPr>
        <p:spPr/>
        <p:txBody>
          <a:bodyPr>
            <a:normAutofit fontScale="62500" lnSpcReduction="20000"/>
          </a:bodyPr>
          <a:lstStyle/>
          <a:p>
            <a:pPr marL="0" indent="0" algn="ctr">
              <a:buNone/>
            </a:pPr>
            <a:r>
              <a:rPr lang="en-US" altLang="en-US" sz="9597"/>
              <a:t>Basics of Coaching </a:t>
            </a:r>
          </a:p>
        </p:txBody>
      </p:sp>
    </p:spTree>
    <p:extLst>
      <p:ext uri="{BB962C8B-B14F-4D97-AF65-F5344CB8AC3E}">
        <p14:creationId xmlns:p14="http://schemas.microsoft.com/office/powerpoint/2010/main" val="1921292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325" y="-245165"/>
            <a:ext cx="9782801" cy="1239837"/>
          </a:xfrm>
        </p:spPr>
        <p:txBody>
          <a:bodyPr/>
          <a:lstStyle/>
          <a:p>
            <a:r>
              <a:rPr lang="en-US" dirty="0"/>
              <a:t>What is </a:t>
            </a:r>
            <a:r>
              <a:rPr lang="en-US" dirty="0" smtClean="0"/>
              <a:t>coaching in Organizing? </a:t>
            </a:r>
            <a:endParaRPr lang="en-US" dirty="0"/>
          </a:p>
        </p:txBody>
      </p:sp>
      <p:sp>
        <p:nvSpPr>
          <p:cNvPr id="3" name="Content Placeholder 2"/>
          <p:cNvSpPr>
            <a:spLocks noGrp="1"/>
          </p:cNvSpPr>
          <p:nvPr>
            <p:ph idx="1"/>
          </p:nvPr>
        </p:nvSpPr>
        <p:spPr>
          <a:xfrm>
            <a:off x="989012" y="1239955"/>
            <a:ext cx="10387225" cy="4572000"/>
          </a:xfrm>
        </p:spPr>
        <p:txBody>
          <a:bodyPr>
            <a:normAutofit/>
          </a:bodyPr>
          <a:lstStyle/>
          <a:p>
            <a:pPr lvl="0"/>
            <a:r>
              <a:rPr lang="en-US" sz="3600" dirty="0"/>
              <a:t>Coaching is a direct intervention in an individual or team’s work process to help them improve effectiveness. </a:t>
            </a:r>
          </a:p>
          <a:p>
            <a:pPr lvl="0"/>
            <a:r>
              <a:rPr lang="en-US" sz="3600" dirty="0"/>
              <a:t>Coaching enables others to build their own capacity to act.</a:t>
            </a:r>
          </a:p>
          <a:p>
            <a:pPr lvl="0"/>
            <a:r>
              <a:rPr lang="en-US" sz="3600" dirty="0"/>
              <a:t>Coaching transforms  leaders from a relationship where someone else has external control to one where they focus on how to grow.</a:t>
            </a:r>
          </a:p>
          <a:p>
            <a:endParaRPr lang="en-US" dirty="0"/>
          </a:p>
        </p:txBody>
      </p:sp>
    </p:spTree>
    <p:extLst>
      <p:ext uri="{BB962C8B-B14F-4D97-AF65-F5344CB8AC3E}">
        <p14:creationId xmlns:p14="http://schemas.microsoft.com/office/powerpoint/2010/main" val="338653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85" y="-445052"/>
            <a:ext cx="9782801" cy="1239837"/>
          </a:xfrm>
        </p:spPr>
        <p:txBody>
          <a:bodyPr/>
          <a:lstStyle/>
          <a:p>
            <a:r>
              <a:rPr lang="en-US" dirty="0" smtClean="0"/>
              <a:t>Elements of Coaching</a:t>
            </a:r>
            <a:endParaRPr lang="en-US" dirty="0"/>
          </a:p>
        </p:txBody>
      </p:sp>
      <p:sp>
        <p:nvSpPr>
          <p:cNvPr id="3" name="Content Placeholder 2"/>
          <p:cNvSpPr>
            <a:spLocks noGrp="1"/>
          </p:cNvSpPr>
          <p:nvPr>
            <p:ph idx="1"/>
          </p:nvPr>
        </p:nvSpPr>
        <p:spPr>
          <a:xfrm>
            <a:off x="513385" y="880925"/>
            <a:ext cx="11483009" cy="5837928"/>
          </a:xfrm>
        </p:spPr>
        <p:txBody>
          <a:bodyPr>
            <a:normAutofit/>
          </a:bodyPr>
          <a:lstStyle/>
          <a:p>
            <a:pPr marL="0" indent="0">
              <a:buNone/>
            </a:pPr>
            <a:r>
              <a:rPr lang="en-US" dirty="0"/>
              <a:t>Coaching requires learning to identify a person’s or team’s strengths and weaknesses to help them draw upon their strengths to overcome their weaknesses. People often know what they “should” do. But fresh eyes can help diagnose specific challenges they face while identifying ways to deal with them. </a:t>
            </a:r>
            <a:endParaRPr lang="en-US" dirty="0" smtClean="0"/>
          </a:p>
          <a:p>
            <a:pPr marL="0" indent="0">
              <a:buNone/>
            </a:pPr>
            <a:endParaRPr lang="en-US" dirty="0" smtClean="0"/>
          </a:p>
          <a:p>
            <a:pPr marL="0" indent="0">
              <a:buNone/>
            </a:pPr>
            <a:endParaRPr lang="en-US" dirty="0"/>
          </a:p>
          <a:p>
            <a:pPr marL="0" indent="0">
              <a:buNone/>
            </a:pPr>
            <a:endParaRPr lang="en-US" dirty="0"/>
          </a:p>
          <a:p>
            <a:pPr marL="365760" lvl="1" indent="0">
              <a:buNone/>
            </a:pPr>
            <a:r>
              <a:rPr lang="en-US" dirty="0"/>
              <a:t>●</a:t>
            </a:r>
            <a:r>
              <a:rPr lang="en-US" b="1" dirty="0"/>
              <a:t>Motivational coaching (heart) </a:t>
            </a:r>
            <a:r>
              <a:rPr lang="en-US" dirty="0"/>
              <a:t>is intended to enhance effort.</a:t>
            </a:r>
          </a:p>
          <a:p>
            <a:pPr marL="365760" lvl="1" indent="0">
              <a:buNone/>
            </a:pPr>
            <a:r>
              <a:rPr lang="en-US" dirty="0"/>
              <a:t>●</a:t>
            </a:r>
            <a:r>
              <a:rPr lang="en-US" b="1" dirty="0"/>
              <a:t>Strategic coaching (head) </a:t>
            </a:r>
            <a:r>
              <a:rPr lang="en-US" dirty="0"/>
              <a:t>is </a:t>
            </a:r>
            <a:r>
              <a:rPr lang="en-US" dirty="0" smtClean="0"/>
              <a:t>intended </a:t>
            </a:r>
            <a:r>
              <a:rPr lang="en-US" dirty="0"/>
              <a:t>to help evaluate how to use resources to achieve outcomes. </a:t>
            </a:r>
          </a:p>
          <a:p>
            <a:pPr marL="365760" lvl="1" indent="0">
              <a:buNone/>
            </a:pPr>
            <a:r>
              <a:rPr lang="en-US" dirty="0" smtClean="0"/>
              <a:t>●</a:t>
            </a:r>
            <a:r>
              <a:rPr lang="en-US" b="1" dirty="0"/>
              <a:t>Educational coaching (hands) </a:t>
            </a:r>
            <a:r>
              <a:rPr lang="en-US" dirty="0"/>
              <a:t>is intended to help acquire information </a:t>
            </a:r>
            <a:r>
              <a:rPr lang="en-US" dirty="0" smtClean="0"/>
              <a:t>or skills</a:t>
            </a:r>
            <a:endParaRPr lang="en-US" dirty="0"/>
          </a:p>
          <a:p>
            <a:pPr marL="0" indent="0">
              <a:buNone/>
            </a:pPr>
            <a:endParaRPr lang="en-US" dirty="0"/>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2350098" y="3176516"/>
            <a:ext cx="7277606" cy="1209707"/>
          </a:xfrm>
          <a:prstGeom prst="rect">
            <a:avLst/>
          </a:prstGeom>
        </p:spPr>
      </p:pic>
    </p:spTree>
    <p:extLst>
      <p:ext uri="{BB962C8B-B14F-4D97-AF65-F5344CB8AC3E}">
        <p14:creationId xmlns:p14="http://schemas.microsoft.com/office/powerpoint/2010/main" val="273698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3385" y="-445052"/>
            <a:ext cx="9782801" cy="1239837"/>
          </a:xfrm>
        </p:spPr>
        <p:txBody>
          <a:bodyPr/>
          <a:lstStyle/>
          <a:p>
            <a:r>
              <a:rPr lang="en-US" dirty="0" smtClean="0"/>
              <a:t>Elements of Coaching</a:t>
            </a:r>
            <a:endParaRPr lang="en-US" dirty="0"/>
          </a:p>
        </p:txBody>
      </p:sp>
      <p:sp>
        <p:nvSpPr>
          <p:cNvPr id="3" name="Content Placeholder 2"/>
          <p:cNvSpPr>
            <a:spLocks noGrp="1"/>
          </p:cNvSpPr>
          <p:nvPr>
            <p:ph idx="1"/>
          </p:nvPr>
        </p:nvSpPr>
        <p:spPr>
          <a:xfrm>
            <a:off x="513385" y="880925"/>
            <a:ext cx="11483009" cy="5837928"/>
          </a:xfrm>
        </p:spPr>
        <p:txBody>
          <a:bodyPr>
            <a:normAutofit/>
          </a:bodyPr>
          <a:lstStyle/>
          <a:p>
            <a:pPr marL="0" indent="0">
              <a:buNone/>
            </a:pPr>
            <a:r>
              <a:rPr lang="en-US" dirty="0"/>
              <a:t>Coaching requires learning to identify a person’s or team’s strengths and weaknesses to help them draw upon their strengths to overcome their weaknesses. People often know what they “should” do. But fresh eyes can help diagnose specific challenges they face while identifying ways to deal with them. </a:t>
            </a:r>
            <a:endParaRPr lang="en-US" dirty="0" smtClean="0"/>
          </a:p>
          <a:p>
            <a:pPr marL="0" indent="0">
              <a:buNone/>
            </a:pPr>
            <a:endParaRPr lang="en-US" dirty="0" smtClean="0"/>
          </a:p>
          <a:p>
            <a:pPr marL="0" indent="0">
              <a:buNone/>
            </a:pPr>
            <a:endParaRPr lang="en-US" dirty="0"/>
          </a:p>
          <a:p>
            <a:pPr marL="0" indent="0">
              <a:buNone/>
            </a:pPr>
            <a:endParaRPr lang="en-US" dirty="0"/>
          </a:p>
          <a:p>
            <a:pPr marL="365760" lvl="1" indent="0">
              <a:buNone/>
            </a:pPr>
            <a:r>
              <a:rPr lang="en-US" dirty="0"/>
              <a:t>●</a:t>
            </a:r>
            <a:r>
              <a:rPr lang="en-US" b="1" dirty="0"/>
              <a:t>Motivational coaching (heart) </a:t>
            </a:r>
            <a:r>
              <a:rPr lang="en-US" dirty="0"/>
              <a:t>is intended to enhance effort.</a:t>
            </a:r>
          </a:p>
          <a:p>
            <a:pPr marL="365760" lvl="1" indent="0">
              <a:buNone/>
            </a:pPr>
            <a:r>
              <a:rPr lang="en-US" dirty="0"/>
              <a:t>●</a:t>
            </a:r>
            <a:r>
              <a:rPr lang="en-US" b="1" dirty="0"/>
              <a:t>Strategic coaching (head) </a:t>
            </a:r>
            <a:r>
              <a:rPr lang="en-US" dirty="0"/>
              <a:t>is </a:t>
            </a:r>
            <a:r>
              <a:rPr lang="en-US" dirty="0" smtClean="0"/>
              <a:t>intended </a:t>
            </a:r>
            <a:r>
              <a:rPr lang="en-US" dirty="0"/>
              <a:t>to help evaluate how to use resources to achieve outcomes. </a:t>
            </a:r>
          </a:p>
          <a:p>
            <a:pPr marL="365760" lvl="1" indent="0">
              <a:buNone/>
            </a:pPr>
            <a:r>
              <a:rPr lang="en-US" dirty="0" smtClean="0"/>
              <a:t>●</a:t>
            </a:r>
            <a:r>
              <a:rPr lang="en-US" b="1" dirty="0"/>
              <a:t>Educational coaching (hands) </a:t>
            </a:r>
            <a:r>
              <a:rPr lang="en-US" dirty="0"/>
              <a:t>is intended to help acquire information </a:t>
            </a:r>
            <a:r>
              <a:rPr lang="en-US" dirty="0" smtClean="0"/>
              <a:t>or skills</a:t>
            </a:r>
            <a:endParaRPr lang="en-US" dirty="0"/>
          </a:p>
          <a:p>
            <a:pPr marL="0" indent="0">
              <a:buNone/>
            </a:pPr>
            <a:endParaRPr lang="en-US" dirty="0"/>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2350098" y="3176516"/>
            <a:ext cx="7277606" cy="1209707"/>
          </a:xfrm>
          <a:prstGeom prst="rect">
            <a:avLst/>
          </a:prstGeom>
        </p:spPr>
      </p:pic>
    </p:spTree>
    <p:extLst>
      <p:ext uri="{BB962C8B-B14F-4D97-AF65-F5344CB8AC3E}">
        <p14:creationId xmlns:p14="http://schemas.microsoft.com/office/powerpoint/2010/main" val="273698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23" y="-127000"/>
            <a:ext cx="9782801" cy="1239837"/>
          </a:xfrm>
        </p:spPr>
        <p:txBody>
          <a:bodyPr/>
          <a:lstStyle/>
          <a:p>
            <a:r>
              <a:rPr lang="en-US" dirty="0" smtClean="0"/>
              <a:t>Coaching Approaches</a:t>
            </a:r>
            <a:endParaRPr lang="en-US" dirty="0"/>
          </a:p>
        </p:txBody>
      </p:sp>
      <p:sp>
        <p:nvSpPr>
          <p:cNvPr id="3" name="Content Placeholder 2"/>
          <p:cNvSpPr>
            <a:spLocks noGrp="1"/>
          </p:cNvSpPr>
          <p:nvPr>
            <p:ph idx="1"/>
          </p:nvPr>
        </p:nvSpPr>
        <p:spPr>
          <a:xfrm>
            <a:off x="914400" y="1364974"/>
            <a:ext cx="10461837" cy="4807226"/>
          </a:xfrm>
        </p:spPr>
        <p:txBody>
          <a:bodyPr>
            <a:normAutofit fontScale="92500" lnSpcReduction="20000"/>
          </a:bodyPr>
          <a:lstStyle/>
          <a:p>
            <a:pPr marL="0" indent="0">
              <a:buNone/>
            </a:pPr>
            <a:r>
              <a:rPr lang="en-US" b="1" dirty="0"/>
              <a:t>Corrective </a:t>
            </a:r>
            <a:endParaRPr lang="en-US" dirty="0"/>
          </a:p>
          <a:p>
            <a:r>
              <a:rPr lang="en-US" dirty="0"/>
              <a:t>Some coaching is aimed at helping improve poor performance (i.e., the </a:t>
            </a:r>
            <a:r>
              <a:rPr lang="en-US" dirty="0" err="1"/>
              <a:t>coachee</a:t>
            </a:r>
            <a:r>
              <a:rPr lang="en-US" dirty="0"/>
              <a:t> is overall not doing the leadership practice well and needs help getting up to a basic level). </a:t>
            </a:r>
          </a:p>
          <a:p>
            <a:pPr marL="0" indent="0">
              <a:buNone/>
            </a:pPr>
            <a:r>
              <a:rPr lang="en-US" b="1" dirty="0"/>
              <a:t>Developmental </a:t>
            </a:r>
            <a:endParaRPr lang="en-US" dirty="0"/>
          </a:p>
          <a:p>
            <a:r>
              <a:rPr lang="en-US" dirty="0"/>
              <a:t>Some coaching is aimed at helping the individual achieve mastery (i.e., the </a:t>
            </a:r>
            <a:r>
              <a:rPr lang="en-US" dirty="0" err="1"/>
              <a:t>coachee</a:t>
            </a:r>
            <a:r>
              <a:rPr lang="en-US" dirty="0"/>
              <a:t> does the leadership practice well and is ready to become an expert). </a:t>
            </a:r>
          </a:p>
          <a:p>
            <a:r>
              <a:rPr lang="en-US" dirty="0"/>
              <a:t>Basic elements of coaching are the same (i.e., motivational, strategic, and informational), but coaching strategies may differ (e.g., consult by asking reflective questions to develop mastery vs. consult by providing expert feedback to illustrate errors in how they are thinking about the task). </a:t>
            </a:r>
          </a:p>
        </p:txBody>
      </p:sp>
    </p:spTree>
    <p:extLst>
      <p:ext uri="{BB962C8B-B14F-4D97-AF65-F5344CB8AC3E}">
        <p14:creationId xmlns:p14="http://schemas.microsoft.com/office/powerpoint/2010/main" val="66707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923" y="-127000"/>
            <a:ext cx="9782801" cy="1239837"/>
          </a:xfrm>
        </p:spPr>
        <p:txBody>
          <a:bodyPr/>
          <a:lstStyle/>
          <a:p>
            <a:r>
              <a:rPr lang="en-US" dirty="0" smtClean="0"/>
              <a:t>Coaching Approaches</a:t>
            </a:r>
            <a:endParaRPr lang="en-US" dirty="0"/>
          </a:p>
        </p:txBody>
      </p:sp>
      <p:sp>
        <p:nvSpPr>
          <p:cNvPr id="3" name="Content Placeholder 2"/>
          <p:cNvSpPr>
            <a:spLocks noGrp="1"/>
          </p:cNvSpPr>
          <p:nvPr>
            <p:ph idx="1"/>
          </p:nvPr>
        </p:nvSpPr>
        <p:spPr>
          <a:xfrm>
            <a:off x="914400" y="1364974"/>
            <a:ext cx="10461837" cy="4807226"/>
          </a:xfrm>
        </p:spPr>
        <p:txBody>
          <a:bodyPr>
            <a:normAutofit fontScale="92500" lnSpcReduction="20000"/>
          </a:bodyPr>
          <a:lstStyle/>
          <a:p>
            <a:pPr marL="0" indent="0">
              <a:buNone/>
            </a:pPr>
            <a:r>
              <a:rPr lang="en-US" b="1" dirty="0"/>
              <a:t>Corrective </a:t>
            </a:r>
            <a:endParaRPr lang="en-US" dirty="0"/>
          </a:p>
          <a:p>
            <a:r>
              <a:rPr lang="en-US" dirty="0"/>
              <a:t>Some coaching is aimed at helping improve poor performance (i.e., the </a:t>
            </a:r>
            <a:r>
              <a:rPr lang="en-US" dirty="0" err="1"/>
              <a:t>coachee</a:t>
            </a:r>
            <a:r>
              <a:rPr lang="en-US" dirty="0"/>
              <a:t> is overall not doing the leadership practice well and needs help getting up to a basic level). </a:t>
            </a:r>
          </a:p>
          <a:p>
            <a:pPr marL="0" indent="0">
              <a:buNone/>
            </a:pPr>
            <a:r>
              <a:rPr lang="en-US" b="1" dirty="0"/>
              <a:t>Developmental </a:t>
            </a:r>
            <a:endParaRPr lang="en-US" dirty="0"/>
          </a:p>
          <a:p>
            <a:r>
              <a:rPr lang="en-US" dirty="0"/>
              <a:t>Some coaching is aimed at helping the individual achieve mastery (i.e., the </a:t>
            </a:r>
            <a:r>
              <a:rPr lang="en-US" dirty="0" err="1"/>
              <a:t>coachee</a:t>
            </a:r>
            <a:r>
              <a:rPr lang="en-US" dirty="0"/>
              <a:t> does the leadership practice well and is ready to become an expert). </a:t>
            </a:r>
          </a:p>
          <a:p>
            <a:r>
              <a:rPr lang="en-US" dirty="0"/>
              <a:t>Basic elements of coaching are the same (i.e., motivational, strategic, and informational), but coaching strategies may differ (e.g., consult by asking reflective questions to develop mastery vs. consult by providing expert feedback to illustrate errors in how they are thinking about the task). </a:t>
            </a:r>
          </a:p>
        </p:txBody>
      </p:sp>
    </p:spTree>
    <p:extLst>
      <p:ext uri="{BB962C8B-B14F-4D97-AF65-F5344CB8AC3E}">
        <p14:creationId xmlns:p14="http://schemas.microsoft.com/office/powerpoint/2010/main" val="667070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088" y="-146878"/>
            <a:ext cx="9782801" cy="1239837"/>
          </a:xfrm>
        </p:spPr>
        <p:txBody>
          <a:bodyPr/>
          <a:lstStyle/>
          <a:p>
            <a:r>
              <a:rPr lang="en-US" dirty="0" smtClean="0"/>
              <a:t>Coaching is Not</a:t>
            </a:r>
            <a:endParaRPr lang="en-US" dirty="0"/>
          </a:p>
        </p:txBody>
      </p:sp>
      <p:sp>
        <p:nvSpPr>
          <p:cNvPr id="3" name="Content Placeholder 2"/>
          <p:cNvSpPr>
            <a:spLocks noGrp="1"/>
          </p:cNvSpPr>
          <p:nvPr>
            <p:ph idx="1"/>
          </p:nvPr>
        </p:nvSpPr>
        <p:spPr>
          <a:xfrm>
            <a:off x="1159566" y="1537252"/>
            <a:ext cx="10216672" cy="4634948"/>
          </a:xfrm>
        </p:spPr>
        <p:txBody>
          <a:bodyPr>
            <a:normAutofit fontScale="77500" lnSpcReduction="20000"/>
          </a:bodyPr>
          <a:lstStyle/>
          <a:p>
            <a:pPr marL="0" indent="0">
              <a:buNone/>
            </a:pPr>
            <a:r>
              <a:rPr lang="en-US" b="1" dirty="0"/>
              <a:t>Giving advice </a:t>
            </a:r>
            <a:endParaRPr lang="en-US" dirty="0"/>
          </a:p>
          <a:p>
            <a:r>
              <a:rPr lang="en-US" dirty="0"/>
              <a:t>Since good coaching should take a </a:t>
            </a:r>
            <a:r>
              <a:rPr lang="en-US" dirty="0" err="1"/>
              <a:t>coachee</a:t>
            </a:r>
            <a:r>
              <a:rPr lang="en-US" dirty="0"/>
              <a:t> beyond the limitations of the, coach, leader or mentor’s knowledge it makes sense that your advice shouldn’t be the golden tip. The golden tip is the one that the </a:t>
            </a:r>
            <a:r>
              <a:rPr lang="en-US" dirty="0" err="1"/>
              <a:t>coachee</a:t>
            </a:r>
            <a:r>
              <a:rPr lang="en-US" dirty="0"/>
              <a:t> will realize on their on that is even better than any solution that you could come up with. It is essential to avoid giving advice as a coach. </a:t>
            </a:r>
          </a:p>
          <a:p>
            <a:pPr marL="0" indent="0">
              <a:buNone/>
            </a:pPr>
            <a:r>
              <a:rPr lang="en-US" b="1" dirty="0"/>
              <a:t>Leading questions </a:t>
            </a:r>
            <a:endParaRPr lang="en-US" dirty="0"/>
          </a:p>
          <a:p>
            <a:r>
              <a:rPr lang="en-US" dirty="0"/>
              <a:t>Leading questions is basically hiding your advice in a question format. If good coaching is all about asking the right question, that doesn’t mean that ending with a question mark can make you get a way with an embedded advice in the question. </a:t>
            </a:r>
          </a:p>
          <a:p>
            <a:r>
              <a:rPr lang="en-US" dirty="0"/>
              <a:t>Examples: </a:t>
            </a:r>
          </a:p>
          <a:p>
            <a:r>
              <a:rPr lang="en-US" dirty="0"/>
              <a:t>●Have you tried to do </a:t>
            </a:r>
            <a:r>
              <a:rPr lang="en-US" dirty="0" err="1"/>
              <a:t>xxxxxx</a:t>
            </a:r>
            <a:r>
              <a:rPr lang="en-US" dirty="0"/>
              <a:t>?</a:t>
            </a:r>
          </a:p>
          <a:p>
            <a:r>
              <a:rPr lang="en-US" dirty="0"/>
              <a:t>●Will </a:t>
            </a:r>
            <a:r>
              <a:rPr lang="en-US" dirty="0" err="1"/>
              <a:t>xxxx</a:t>
            </a:r>
            <a:r>
              <a:rPr lang="en-US" dirty="0"/>
              <a:t> work in your situation? </a:t>
            </a:r>
          </a:p>
          <a:p>
            <a:pPr marL="0" indent="0">
              <a:buNone/>
            </a:pPr>
            <a:endParaRPr lang="en-US" dirty="0"/>
          </a:p>
        </p:txBody>
      </p:sp>
    </p:spTree>
    <p:extLst>
      <p:ext uri="{BB962C8B-B14F-4D97-AF65-F5344CB8AC3E}">
        <p14:creationId xmlns:p14="http://schemas.microsoft.com/office/powerpoint/2010/main" val="4120399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7088" y="-146878"/>
            <a:ext cx="9782801" cy="1239837"/>
          </a:xfrm>
        </p:spPr>
        <p:txBody>
          <a:bodyPr/>
          <a:lstStyle/>
          <a:p>
            <a:r>
              <a:rPr lang="en-US" dirty="0" smtClean="0"/>
              <a:t>Coaching is Not</a:t>
            </a:r>
            <a:endParaRPr lang="en-US" dirty="0"/>
          </a:p>
        </p:txBody>
      </p:sp>
      <p:sp>
        <p:nvSpPr>
          <p:cNvPr id="3" name="Content Placeholder 2"/>
          <p:cNvSpPr>
            <a:spLocks noGrp="1"/>
          </p:cNvSpPr>
          <p:nvPr>
            <p:ph idx="1"/>
          </p:nvPr>
        </p:nvSpPr>
        <p:spPr>
          <a:xfrm>
            <a:off x="1159566" y="1537252"/>
            <a:ext cx="10216672" cy="4634948"/>
          </a:xfrm>
        </p:spPr>
        <p:txBody>
          <a:bodyPr>
            <a:normAutofit fontScale="77500" lnSpcReduction="20000"/>
          </a:bodyPr>
          <a:lstStyle/>
          <a:p>
            <a:pPr marL="0" indent="0">
              <a:buNone/>
            </a:pPr>
            <a:r>
              <a:rPr lang="en-US" b="1" dirty="0"/>
              <a:t>Giving advice </a:t>
            </a:r>
            <a:endParaRPr lang="en-US" dirty="0"/>
          </a:p>
          <a:p>
            <a:r>
              <a:rPr lang="en-US" dirty="0"/>
              <a:t>Since good coaching should take a </a:t>
            </a:r>
            <a:r>
              <a:rPr lang="en-US" dirty="0" err="1"/>
              <a:t>coachee</a:t>
            </a:r>
            <a:r>
              <a:rPr lang="en-US" dirty="0"/>
              <a:t> beyond the limitations of the, coach, leader or mentor’s knowledge it makes sense that your advice shouldn’t be the golden tip. The golden tip is the one that the </a:t>
            </a:r>
            <a:r>
              <a:rPr lang="en-US" dirty="0" err="1"/>
              <a:t>coachee</a:t>
            </a:r>
            <a:r>
              <a:rPr lang="en-US" dirty="0"/>
              <a:t> will realize on their on that is even better than any solution that you could come up with. It is essential to avoid giving advice as a coach. </a:t>
            </a:r>
          </a:p>
          <a:p>
            <a:pPr marL="0" indent="0">
              <a:buNone/>
            </a:pPr>
            <a:r>
              <a:rPr lang="en-US" b="1" dirty="0"/>
              <a:t>Leading questions </a:t>
            </a:r>
            <a:endParaRPr lang="en-US" dirty="0"/>
          </a:p>
          <a:p>
            <a:r>
              <a:rPr lang="en-US" dirty="0"/>
              <a:t>Leading questions is basically hiding your advice in a question format. If good coaching is all about asking the right question, that doesn’t mean that ending with a question mark can make you get a way with an embedded advice in the question. </a:t>
            </a:r>
          </a:p>
          <a:p>
            <a:r>
              <a:rPr lang="en-US" dirty="0"/>
              <a:t>Examples: </a:t>
            </a:r>
          </a:p>
          <a:p>
            <a:r>
              <a:rPr lang="en-US" dirty="0"/>
              <a:t>●Have you tried to do </a:t>
            </a:r>
            <a:r>
              <a:rPr lang="en-US" dirty="0" err="1"/>
              <a:t>xxxxxx</a:t>
            </a:r>
            <a:r>
              <a:rPr lang="en-US" dirty="0"/>
              <a:t>?</a:t>
            </a:r>
          </a:p>
          <a:p>
            <a:r>
              <a:rPr lang="en-US" dirty="0"/>
              <a:t>●Will </a:t>
            </a:r>
            <a:r>
              <a:rPr lang="en-US" dirty="0" err="1"/>
              <a:t>xxxx</a:t>
            </a:r>
            <a:r>
              <a:rPr lang="en-US" dirty="0"/>
              <a:t> work in your situation? </a:t>
            </a:r>
          </a:p>
          <a:p>
            <a:pPr marL="0" indent="0">
              <a:buNone/>
            </a:pPr>
            <a:endParaRPr lang="en-US" dirty="0"/>
          </a:p>
        </p:txBody>
      </p:sp>
    </p:spTree>
    <p:extLst>
      <p:ext uri="{BB962C8B-B14F-4D97-AF65-F5344CB8AC3E}">
        <p14:creationId xmlns:p14="http://schemas.microsoft.com/office/powerpoint/2010/main" val="4120399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848139" y="980804"/>
            <a:ext cx="11123954" cy="4978245"/>
          </a:xfrm>
          <a:prstGeom prst="rect">
            <a:avLst/>
          </a:prstGeom>
        </p:spPr>
      </p:pic>
    </p:spTree>
    <p:extLst>
      <p:ext uri="{BB962C8B-B14F-4D97-AF65-F5344CB8AC3E}">
        <p14:creationId xmlns:p14="http://schemas.microsoft.com/office/powerpoint/2010/main" val="2425730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848139" y="980804"/>
            <a:ext cx="11123954" cy="4978245"/>
          </a:xfrm>
          <a:prstGeom prst="rect">
            <a:avLst/>
          </a:prstGeom>
        </p:spPr>
      </p:pic>
    </p:spTree>
    <p:extLst>
      <p:ext uri="{BB962C8B-B14F-4D97-AF65-F5344CB8AC3E}">
        <p14:creationId xmlns:p14="http://schemas.microsoft.com/office/powerpoint/2010/main" val="2425730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5858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58581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Structuring of a Coaching Meeting</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0648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2800"/>
          </a:xfrm>
        </p:spPr>
        <p:txBody>
          <a:bodyPr/>
          <a:lstStyle/>
          <a:p>
            <a:r>
              <a:rPr lang="en-US" dirty="0" smtClean="0"/>
              <a:t>Initial Coaching </a:t>
            </a:r>
            <a:r>
              <a:rPr lang="en-US" dirty="0"/>
              <a:t>Questions to Ask</a:t>
            </a:r>
          </a:p>
        </p:txBody>
      </p:sp>
      <p:sp>
        <p:nvSpPr>
          <p:cNvPr id="3" name="Content Placeholder 2"/>
          <p:cNvSpPr>
            <a:spLocks noGrp="1"/>
          </p:cNvSpPr>
          <p:nvPr>
            <p:ph idx="1"/>
          </p:nvPr>
        </p:nvSpPr>
        <p:spPr>
          <a:xfrm>
            <a:off x="1593436" y="1010729"/>
            <a:ext cx="9782801" cy="5161471"/>
          </a:xfrm>
        </p:spPr>
        <p:txBody>
          <a:bodyPr>
            <a:normAutofit lnSpcReduction="10000"/>
          </a:bodyPr>
          <a:lstStyle/>
          <a:p>
            <a:r>
              <a:rPr lang="en-US" sz="3200"/>
              <a:t>What do you need me to understand about your identity in this work? </a:t>
            </a:r>
          </a:p>
          <a:p>
            <a:r>
              <a:rPr lang="en-US" sz="3200"/>
              <a:t>What would you like to know about me that would help you to work with me?</a:t>
            </a:r>
          </a:p>
          <a:p>
            <a:r>
              <a:rPr lang="en-US" sz="3200"/>
              <a:t>Tell me a story that will help me understand a part of your identity that you feel impacts you in this work.</a:t>
            </a:r>
          </a:p>
          <a:p>
            <a:r>
              <a:rPr lang="en-US" sz="3200"/>
              <a:t>What might be challenging about us working together?</a:t>
            </a:r>
          </a:p>
          <a:p>
            <a:r>
              <a:rPr lang="en-US" sz="3200"/>
              <a:t>What can I do to support you when those challenges arise? </a:t>
            </a:r>
          </a:p>
        </p:txBody>
      </p:sp>
    </p:spTree>
    <p:extLst>
      <p:ext uri="{BB962C8B-B14F-4D97-AF65-F5344CB8AC3E}">
        <p14:creationId xmlns:p14="http://schemas.microsoft.com/office/powerpoint/2010/main" val="14272105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12800"/>
          </a:xfrm>
        </p:spPr>
        <p:txBody>
          <a:bodyPr/>
          <a:lstStyle/>
          <a:p>
            <a:r>
              <a:rPr lang="en-US" dirty="0" smtClean="0"/>
              <a:t>Initial Coaching </a:t>
            </a:r>
            <a:r>
              <a:rPr lang="en-US" dirty="0"/>
              <a:t>Questions to Ask</a:t>
            </a:r>
          </a:p>
        </p:txBody>
      </p:sp>
      <p:sp>
        <p:nvSpPr>
          <p:cNvPr id="3" name="Content Placeholder 2"/>
          <p:cNvSpPr>
            <a:spLocks noGrp="1"/>
          </p:cNvSpPr>
          <p:nvPr>
            <p:ph idx="1"/>
          </p:nvPr>
        </p:nvSpPr>
        <p:spPr>
          <a:xfrm>
            <a:off x="1593436" y="1010729"/>
            <a:ext cx="9782801" cy="5161471"/>
          </a:xfrm>
        </p:spPr>
        <p:txBody>
          <a:bodyPr>
            <a:normAutofit lnSpcReduction="10000"/>
          </a:bodyPr>
          <a:lstStyle/>
          <a:p>
            <a:r>
              <a:rPr lang="en-US" sz="3200"/>
              <a:t>What do you need me to understand about your identity in this work? </a:t>
            </a:r>
          </a:p>
          <a:p>
            <a:r>
              <a:rPr lang="en-US" sz="3200"/>
              <a:t>What would you like to know about me that would help you to work with me?</a:t>
            </a:r>
          </a:p>
          <a:p>
            <a:r>
              <a:rPr lang="en-US" sz="3200"/>
              <a:t>Tell me a story that will help me understand a part of your identity that you feel impacts you in this work.</a:t>
            </a:r>
          </a:p>
          <a:p>
            <a:r>
              <a:rPr lang="en-US" sz="3200"/>
              <a:t>What might be challenging about us working together?</a:t>
            </a:r>
          </a:p>
          <a:p>
            <a:r>
              <a:rPr lang="en-US" sz="3200"/>
              <a:t>What can I do to support you when those challenges arise? </a:t>
            </a:r>
          </a:p>
        </p:txBody>
      </p:sp>
    </p:spTree>
    <p:extLst>
      <p:ext uri="{BB962C8B-B14F-4D97-AF65-F5344CB8AC3E}">
        <p14:creationId xmlns:p14="http://schemas.microsoft.com/office/powerpoint/2010/main" val="14272105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dirty="0"/>
              <a:t>Step 1 –  The </a:t>
            </a:r>
            <a:r>
              <a:rPr lang="en-US" dirty="0" err="1"/>
              <a:t>Coachee</a:t>
            </a:r>
            <a:r>
              <a:rPr lang="en-US" dirty="0"/>
              <a:t> is sharing what they want from their work (their goal) and then they share what is actually happening (Reality)</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679036" y="124793"/>
            <a:ext cx="9782801" cy="810498"/>
          </a:xfrm>
        </p:spPr>
        <p:txBody>
          <a:bodyPr/>
          <a:lstStyle/>
          <a:p>
            <a:r>
              <a:rPr lang="en-US" dirty="0" smtClean="0"/>
              <a:t>5 Phases of a Coaching </a:t>
            </a:r>
            <a:r>
              <a:rPr lang="en-US" dirty="0"/>
              <a:t>Meeting</a:t>
            </a:r>
          </a:p>
        </p:txBody>
      </p:sp>
    </p:spTree>
    <p:extLst>
      <p:ext uri="{BB962C8B-B14F-4D97-AF65-F5344CB8AC3E}">
        <p14:creationId xmlns:p14="http://schemas.microsoft.com/office/powerpoint/2010/main" val="42531033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989012" y="1294249"/>
            <a:ext cx="4129796" cy="3826247"/>
          </a:xfrm>
        </p:spPr>
        <p:txBody>
          <a:bodyPr>
            <a:normAutofit fontScale="85000" lnSpcReduction="20000"/>
          </a:bodyPr>
          <a:lstStyle/>
          <a:p>
            <a:pPr marL="0" indent="0">
              <a:buNone/>
            </a:pPr>
            <a:r>
              <a:rPr lang="en-US"/>
              <a:t>Step 2 –  You pick one of the three diagnoses</a:t>
            </a:r>
          </a:p>
          <a:p>
            <a:r>
              <a:rPr lang="en-US"/>
              <a:t>Motivational  - Heart Coaching aimed at enhancing motivation</a:t>
            </a:r>
          </a:p>
          <a:p>
            <a:r>
              <a:rPr lang="en-US"/>
              <a:t>Strategic – Head Coaching aimed at helping plan, evaluate, strategize </a:t>
            </a:r>
          </a:p>
          <a:p>
            <a:r>
              <a:rPr lang="en-US"/>
              <a:t>Skills-based – Hands  Coaching aimed at effective</a:t>
            </a:r>
          </a:p>
          <a:p>
            <a:endParaRPr lang="en-US"/>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pic>
        <p:nvPicPr>
          <p:cNvPr id="6" name="Picture 5">
            <a:extLst>
              <a:ext uri="{FF2B5EF4-FFF2-40B4-BE49-F238E27FC236}">
                <a16:creationId xmlns:a16="http://schemas.microsoft.com/office/drawing/2014/main" id="{84C3C407-34FC-413C-BE0C-750ECB05A375}"/>
              </a:ext>
            </a:extLst>
          </p:cNvPr>
          <p:cNvPicPr>
            <a:picLocks noChangeAspect="1"/>
          </p:cNvPicPr>
          <p:nvPr/>
        </p:nvPicPr>
        <p:blipFill rotWithShape="1">
          <a:blip r:embed="rId3"/>
          <a:srcRect l="2653" t="53696" r="51874" b="34966"/>
          <a:stretch/>
        </p:blipFill>
        <p:spPr>
          <a:xfrm>
            <a:off x="989012" y="4976507"/>
            <a:ext cx="4135177" cy="687363"/>
          </a:xfrm>
          <a:prstGeom prst="rect">
            <a:avLst/>
          </a:prstGeom>
        </p:spPr>
      </p:pic>
    </p:spTree>
    <p:extLst>
      <p:ext uri="{BB962C8B-B14F-4D97-AF65-F5344CB8AC3E}">
        <p14:creationId xmlns:p14="http://schemas.microsoft.com/office/powerpoint/2010/main" val="1072148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119892" y="1600200"/>
            <a:ext cx="3871817" cy="3826247"/>
          </a:xfrm>
        </p:spPr>
        <p:txBody>
          <a:bodyPr/>
          <a:lstStyle/>
          <a:p>
            <a:pPr marL="0" indent="0">
              <a:buNone/>
            </a:pPr>
            <a:r>
              <a:rPr lang="en-US" dirty="0"/>
              <a:t>Step 3 –  Your diagnosis guides your practices through the </a:t>
            </a:r>
            <a:r>
              <a:rPr lang="en-US" dirty="0" smtClean="0"/>
              <a:t>Options for Action </a:t>
            </a:r>
            <a:r>
              <a:rPr lang="en-US" dirty="0"/>
              <a:t>portion of the </a:t>
            </a:r>
            <a:r>
              <a:rPr lang="en-US" dirty="0" err="1"/>
              <a:t>coachee</a:t>
            </a:r>
            <a:r>
              <a:rPr lang="en-US" dirty="0"/>
              <a:t> meeting. </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2507242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940-0545-49C6-FFF3-A64B78A271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BDE9F4-3516-1972-B752-97318F039306}"/>
              </a:ext>
            </a:extLst>
          </p:cNvPr>
          <p:cNvSpPr>
            <a:spLocks noGrp="1"/>
          </p:cNvSpPr>
          <p:nvPr>
            <p:ph idx="1"/>
          </p:nvPr>
        </p:nvSpPr>
        <p:spPr>
          <a:xfrm>
            <a:off x="1119892" y="1600200"/>
            <a:ext cx="3871817" cy="3826247"/>
          </a:xfrm>
        </p:spPr>
        <p:txBody>
          <a:bodyPr vert="horz" lIns="91440" tIns="45720" rIns="91440" bIns="45720" rtlCol="0" anchor="t">
            <a:normAutofit lnSpcReduction="10000"/>
          </a:bodyPr>
          <a:lstStyle/>
          <a:p>
            <a:pPr marL="0" indent="0">
              <a:buNone/>
            </a:pPr>
            <a:r>
              <a:rPr lang="en-US" dirty="0"/>
              <a:t>Step 4 –  </a:t>
            </a:r>
            <a:r>
              <a:rPr lang="en-US" dirty="0">
                <a:ea typeface="+mn-lt"/>
                <a:cs typeface="+mn-lt"/>
              </a:rPr>
              <a:t>Support coaches’ leadership growth by letting them lead the intervention, resisting the urge to step in, and using your observations to </a:t>
            </a:r>
            <a:r>
              <a:rPr lang="en-US" dirty="0" smtClean="0">
                <a:ea typeface="+mn-lt"/>
                <a:cs typeface="+mn-lt"/>
              </a:rPr>
              <a:t>guide towards a </a:t>
            </a:r>
            <a:r>
              <a:rPr lang="en-US" dirty="0">
                <a:ea typeface="+mn-lt"/>
                <a:cs typeface="+mn-lt"/>
              </a:rPr>
              <a:t>thoughtful </a:t>
            </a:r>
            <a:r>
              <a:rPr lang="en-US" dirty="0" smtClean="0">
                <a:ea typeface="+mn-lt"/>
                <a:cs typeface="+mn-lt"/>
              </a:rPr>
              <a:t>commitment to an action.</a:t>
            </a:r>
            <a:endParaRPr lang="en-US" dirty="0"/>
          </a:p>
        </p:txBody>
      </p:sp>
      <p:pic>
        <p:nvPicPr>
          <p:cNvPr id="4" name="Picture 3">
            <a:extLst>
              <a:ext uri="{FF2B5EF4-FFF2-40B4-BE49-F238E27FC236}">
                <a16:creationId xmlns:a16="http://schemas.microsoft.com/office/drawing/2014/main" id="{BC79984B-3E0B-9131-9897-396465AF201B}"/>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6F89C31A-28EC-91D5-8823-199303A6156E}"/>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1760239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EFAFB9-26F5-7EDB-3694-A32D43BCEE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E267FA-8A56-0A29-A909-119779B00C9C}"/>
              </a:ext>
            </a:extLst>
          </p:cNvPr>
          <p:cNvSpPr>
            <a:spLocks noGrp="1"/>
          </p:cNvSpPr>
          <p:nvPr>
            <p:ph idx="1"/>
          </p:nvPr>
        </p:nvSpPr>
        <p:spPr>
          <a:xfrm>
            <a:off x="1119892" y="1600200"/>
            <a:ext cx="3871817" cy="3826247"/>
          </a:xfrm>
        </p:spPr>
        <p:txBody>
          <a:bodyPr vert="horz" lIns="91440" tIns="45720" rIns="91440" bIns="45720" rtlCol="0" anchor="t">
            <a:normAutofit fontScale="92500"/>
          </a:bodyPr>
          <a:lstStyle/>
          <a:p>
            <a:pPr marL="0" indent="0">
              <a:buNone/>
            </a:pPr>
            <a:r>
              <a:rPr lang="en-US" dirty="0"/>
              <a:t>Step 5 –  </a:t>
            </a:r>
            <a:r>
              <a:rPr lang="en-US" dirty="0">
                <a:ea typeface="+mn-lt"/>
                <a:cs typeface="+mn-lt"/>
              </a:rPr>
              <a:t>Facilitate reflection by asking </a:t>
            </a:r>
            <a:r>
              <a:rPr lang="en-US" dirty="0" err="1" smtClean="0">
                <a:ea typeface="+mn-lt"/>
                <a:cs typeface="+mn-lt"/>
              </a:rPr>
              <a:t>coachee</a:t>
            </a:r>
            <a:r>
              <a:rPr lang="en-US" dirty="0" smtClean="0">
                <a:ea typeface="+mn-lt"/>
                <a:cs typeface="+mn-lt"/>
              </a:rPr>
              <a:t> </a:t>
            </a:r>
            <a:r>
              <a:rPr lang="en-US" dirty="0">
                <a:ea typeface="+mn-lt"/>
                <a:cs typeface="+mn-lt"/>
              </a:rPr>
              <a:t>what went well, what challenged them, possible solutions, and next steps—then schedule regular check-ins to track progress, assess impact, and celebrate successes.</a:t>
            </a:r>
          </a:p>
        </p:txBody>
      </p:sp>
      <p:pic>
        <p:nvPicPr>
          <p:cNvPr id="4" name="Picture 3">
            <a:extLst>
              <a:ext uri="{FF2B5EF4-FFF2-40B4-BE49-F238E27FC236}">
                <a16:creationId xmlns:a16="http://schemas.microsoft.com/office/drawing/2014/main" id="{74F4E336-A680-4379-2467-DB9859C5D989}"/>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
        <p:nvSpPr>
          <p:cNvPr id="5" name="Title 4">
            <a:extLst>
              <a:ext uri="{FF2B5EF4-FFF2-40B4-BE49-F238E27FC236}">
                <a16:creationId xmlns:a16="http://schemas.microsoft.com/office/drawing/2014/main" id="{7FF6102A-7CD9-025B-464E-77B33C720275}"/>
              </a:ext>
            </a:extLst>
          </p:cNvPr>
          <p:cNvSpPr>
            <a:spLocks noGrp="1"/>
          </p:cNvSpPr>
          <p:nvPr>
            <p:ph type="title"/>
          </p:nvPr>
        </p:nvSpPr>
        <p:spPr>
          <a:xfrm>
            <a:off x="1593436" y="177801"/>
            <a:ext cx="9782801" cy="810498"/>
          </a:xfrm>
        </p:spPr>
        <p:txBody>
          <a:bodyPr/>
          <a:lstStyle/>
          <a:p>
            <a:r>
              <a:rPr lang="en-US"/>
              <a:t>Coaching Meeting</a:t>
            </a:r>
          </a:p>
        </p:txBody>
      </p:sp>
    </p:spTree>
    <p:extLst>
      <p:ext uri="{BB962C8B-B14F-4D97-AF65-F5344CB8AC3E}">
        <p14:creationId xmlns:p14="http://schemas.microsoft.com/office/powerpoint/2010/main" val="2545152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32251636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3225163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8161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81617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r>
              <a:rPr lang="en-US" dirty="0" smtClean="0"/>
              <a:t>Craft of Coaching</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4581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Craft of Coaching </a:t>
            </a:r>
          </a:p>
        </p:txBody>
      </p:sp>
      <p:sp>
        <p:nvSpPr>
          <p:cNvPr id="3" name="Content Placeholder 2"/>
          <p:cNvSpPr>
            <a:spLocks noGrp="1"/>
          </p:cNvSpPr>
          <p:nvPr>
            <p:ph idx="1"/>
          </p:nvPr>
        </p:nvSpPr>
        <p:spPr/>
        <p:txBody>
          <a:bodyPr>
            <a:normAutofit fontScale="92500" lnSpcReduction="10000"/>
          </a:bodyPr>
          <a:lstStyle/>
          <a:p>
            <a:r>
              <a:rPr lang="en-US" sz="4000" dirty="0"/>
              <a:t>Questions vs statements </a:t>
            </a:r>
          </a:p>
          <a:p>
            <a:r>
              <a:rPr lang="en-US" sz="4000" dirty="0" err="1"/>
              <a:t>Guideposting</a:t>
            </a:r>
            <a:r>
              <a:rPr lang="en-US" sz="4000" dirty="0"/>
              <a:t> </a:t>
            </a:r>
          </a:p>
          <a:p>
            <a:r>
              <a:rPr lang="en-US" sz="4000" dirty="0"/>
              <a:t>Emotional presence </a:t>
            </a:r>
          </a:p>
          <a:p>
            <a:r>
              <a:rPr lang="en-US" sz="4000" dirty="0"/>
              <a:t>Holding authority</a:t>
            </a:r>
          </a:p>
          <a:p>
            <a:r>
              <a:rPr lang="en-US" sz="4000" dirty="0"/>
              <a:t>Soccer vs ping pong. </a:t>
            </a:r>
          </a:p>
          <a:p>
            <a:r>
              <a:rPr lang="en-US" sz="4000" dirty="0"/>
              <a:t>Strategy is also a fundamental element of the craft -- that is, choosing which content area you will dive in on.</a:t>
            </a:r>
          </a:p>
        </p:txBody>
      </p:sp>
      <p:pic>
        <p:nvPicPr>
          <p:cNvPr id="5" name="Picture 4" descr="A colorful cloud of ink&#10;&#10;AI-generated content may be incorrect.">
            <a:extLst>
              <a:ext uri="{FF2B5EF4-FFF2-40B4-BE49-F238E27FC236}">
                <a16:creationId xmlns:a16="http://schemas.microsoft.com/office/drawing/2014/main" id="{915D2313-E6E2-E561-2E61-0EBBA7FDA02C}"/>
              </a:ext>
            </a:extLst>
          </p:cNvPr>
          <p:cNvPicPr>
            <a:picLocks noChangeAspect="1"/>
          </p:cNvPicPr>
          <p:nvPr/>
        </p:nvPicPr>
        <p:blipFill>
          <a:blip r:embed="rId2"/>
          <a:stretch>
            <a:fillRect/>
          </a:stretch>
        </p:blipFill>
        <p:spPr>
          <a:xfrm>
            <a:off x="768068" y="2281552"/>
            <a:ext cx="3898289" cy="3895985"/>
          </a:xfrm>
          <a:prstGeom prst="rect">
            <a:avLst/>
          </a:prstGeom>
        </p:spPr>
      </p:pic>
    </p:spTree>
    <p:extLst>
      <p:ext uri="{BB962C8B-B14F-4D97-AF65-F5344CB8AC3E}">
        <p14:creationId xmlns:p14="http://schemas.microsoft.com/office/powerpoint/2010/main" val="3430558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vs. Statements</a:t>
            </a:r>
          </a:p>
        </p:txBody>
      </p:sp>
      <p:sp>
        <p:nvSpPr>
          <p:cNvPr id="3" name="Content Placeholder 2"/>
          <p:cNvSpPr>
            <a:spLocks noGrp="1"/>
          </p:cNvSpPr>
          <p:nvPr>
            <p:ph idx="1"/>
          </p:nvPr>
        </p:nvSpPr>
        <p:spPr/>
        <p:txBody>
          <a:bodyPr>
            <a:normAutofit/>
          </a:bodyPr>
          <a:lstStyle/>
          <a:p>
            <a:r>
              <a:rPr lang="en-US" sz="4400" i="1" dirty="0"/>
              <a:t>Why are questions important? </a:t>
            </a:r>
          </a:p>
          <a:p>
            <a:r>
              <a:rPr lang="en-US" sz="4400" i="1" dirty="0"/>
              <a:t>What do questions do for the </a:t>
            </a:r>
            <a:r>
              <a:rPr lang="en-US" sz="4400" i="1" dirty="0" err="1"/>
              <a:t>coachee</a:t>
            </a:r>
            <a:r>
              <a:rPr lang="en-US" sz="4400" i="1" dirty="0"/>
              <a:t> that statements can’t? </a:t>
            </a:r>
          </a:p>
          <a:p>
            <a:r>
              <a:rPr lang="en-US" sz="4400" i="1" dirty="0"/>
              <a:t>How might you as a coach strategically use questions to your advantage? </a:t>
            </a:r>
            <a:endParaRPr lang="en-US" sz="4400" dirty="0"/>
          </a:p>
        </p:txBody>
      </p:sp>
    </p:spTree>
    <p:extLst>
      <p:ext uri="{BB962C8B-B14F-4D97-AF65-F5344CB8AC3E}">
        <p14:creationId xmlns:p14="http://schemas.microsoft.com/office/powerpoint/2010/main" val="40215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err="1"/>
              <a:t>Guideposting</a:t>
            </a:r>
            <a:r>
              <a:rPr lang="en-US"/>
              <a:t> </a:t>
            </a:r>
          </a:p>
        </p:txBody>
      </p:sp>
      <p:sp>
        <p:nvSpPr>
          <p:cNvPr id="3" name="Content Placeholder 2"/>
          <p:cNvSpPr>
            <a:spLocks noGrp="1"/>
          </p:cNvSpPr>
          <p:nvPr>
            <p:ph idx="1"/>
          </p:nvPr>
        </p:nvSpPr>
        <p:spPr>
          <a:xfrm>
            <a:off x="1593436" y="1066801"/>
            <a:ext cx="9782801" cy="5105399"/>
          </a:xfrm>
        </p:spPr>
        <p:txBody>
          <a:bodyPr>
            <a:normAutofit/>
          </a:bodyPr>
          <a:lstStyle/>
          <a:p>
            <a:r>
              <a:rPr lang="en-US" sz="6000" dirty="0"/>
              <a:t>Let’s the </a:t>
            </a:r>
            <a:r>
              <a:rPr lang="en-US" sz="6000" dirty="0" err="1"/>
              <a:t>coachee</a:t>
            </a:r>
            <a:r>
              <a:rPr lang="en-US" sz="6000" dirty="0"/>
              <a:t> know where they are going before they get there</a:t>
            </a:r>
          </a:p>
          <a:p>
            <a:r>
              <a:rPr lang="en-US" sz="6000" dirty="0"/>
              <a:t>Be explicit about what you are intervening on</a:t>
            </a:r>
          </a:p>
        </p:txBody>
      </p:sp>
    </p:spTree>
    <p:extLst>
      <p:ext uri="{BB962C8B-B14F-4D97-AF65-F5344CB8AC3E}">
        <p14:creationId xmlns:p14="http://schemas.microsoft.com/office/powerpoint/2010/main" val="15190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Emotional Presence</a:t>
            </a:r>
          </a:p>
        </p:txBody>
      </p:sp>
      <p:sp>
        <p:nvSpPr>
          <p:cNvPr id="3" name="Content Placeholder 2"/>
          <p:cNvSpPr>
            <a:spLocks noGrp="1"/>
          </p:cNvSpPr>
          <p:nvPr>
            <p:ph idx="1"/>
          </p:nvPr>
        </p:nvSpPr>
        <p:spPr/>
        <p:txBody>
          <a:bodyPr>
            <a:normAutofit/>
          </a:bodyPr>
          <a:lstStyle/>
          <a:p>
            <a:r>
              <a:rPr lang="en-US" sz="5400" dirty="0"/>
              <a:t>Coach modeling vulnerability in their own campaign work</a:t>
            </a:r>
          </a:p>
          <a:p>
            <a:r>
              <a:rPr lang="en-US" sz="5400" dirty="0"/>
              <a:t>Holding tensions in a productive way so that learning can happen</a:t>
            </a:r>
          </a:p>
        </p:txBody>
      </p:sp>
    </p:spTree>
    <p:extLst>
      <p:ext uri="{BB962C8B-B14F-4D97-AF65-F5344CB8AC3E}">
        <p14:creationId xmlns:p14="http://schemas.microsoft.com/office/powerpoint/2010/main" val="213932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Holding Authority</a:t>
            </a:r>
          </a:p>
        </p:txBody>
      </p:sp>
      <p:sp>
        <p:nvSpPr>
          <p:cNvPr id="3" name="Content Placeholder 2"/>
          <p:cNvSpPr>
            <a:spLocks noGrp="1"/>
          </p:cNvSpPr>
          <p:nvPr>
            <p:ph idx="1"/>
          </p:nvPr>
        </p:nvSpPr>
        <p:spPr/>
        <p:txBody>
          <a:bodyPr>
            <a:normAutofit fontScale="92500" lnSpcReduction="10000"/>
          </a:bodyPr>
          <a:lstStyle/>
          <a:p>
            <a:r>
              <a:rPr lang="en-US" sz="5400" dirty="0"/>
              <a:t>Tight leadership and focus</a:t>
            </a:r>
          </a:p>
          <a:p>
            <a:r>
              <a:rPr lang="en-US" sz="5400" dirty="0"/>
              <a:t>Your role is to challenge AND support</a:t>
            </a:r>
          </a:p>
          <a:p>
            <a:r>
              <a:rPr lang="en-US" sz="5400" dirty="0"/>
              <a:t>Keep </a:t>
            </a:r>
            <a:r>
              <a:rPr lang="en-US" sz="5400" dirty="0" smtClean="0"/>
              <a:t>time and Interrupt Productively</a:t>
            </a:r>
            <a:endParaRPr lang="en-US" sz="5400" dirty="0"/>
          </a:p>
          <a:p>
            <a:r>
              <a:rPr lang="en-US" sz="5400" dirty="0"/>
              <a:t>Hold </a:t>
            </a:r>
            <a:r>
              <a:rPr lang="en-US" sz="5400" dirty="0" err="1"/>
              <a:t>coachee</a:t>
            </a:r>
            <a:r>
              <a:rPr lang="en-US" sz="5400" dirty="0"/>
              <a:t> accountable</a:t>
            </a:r>
          </a:p>
        </p:txBody>
      </p:sp>
    </p:spTree>
    <p:extLst>
      <p:ext uri="{BB962C8B-B14F-4D97-AF65-F5344CB8AC3E}">
        <p14:creationId xmlns:p14="http://schemas.microsoft.com/office/powerpoint/2010/main" val="20412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63291-67A7-E912-EB75-30C4527B62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F8FDC-BEFB-0D0A-51C3-24FAD338215C}"/>
              </a:ext>
            </a:extLst>
          </p:cNvPr>
          <p:cNvSpPr>
            <a:spLocks noGrp="1"/>
          </p:cNvSpPr>
          <p:nvPr>
            <p:ph type="title"/>
          </p:nvPr>
        </p:nvSpPr>
        <p:spPr/>
        <p:txBody>
          <a:bodyPr/>
          <a:lstStyle/>
          <a:p>
            <a:r>
              <a:rPr lang="en-US" sz="3700" dirty="0">
                <a:solidFill>
                  <a:srgbClr val="465562"/>
                </a:solidFill>
              </a:rPr>
              <a:t>Soccer vs ping pong</a:t>
            </a:r>
            <a:endParaRPr lang="en-US" dirty="0"/>
          </a:p>
        </p:txBody>
      </p:sp>
      <p:sp>
        <p:nvSpPr>
          <p:cNvPr id="3" name="Content Placeholder 2">
            <a:extLst>
              <a:ext uri="{FF2B5EF4-FFF2-40B4-BE49-F238E27FC236}">
                <a16:creationId xmlns:a16="http://schemas.microsoft.com/office/drawing/2014/main" id="{746A1D21-4E2E-5273-AD31-1F2A0112FBD5}"/>
              </a:ext>
            </a:extLst>
          </p:cNvPr>
          <p:cNvSpPr>
            <a:spLocks noGrp="1"/>
          </p:cNvSpPr>
          <p:nvPr>
            <p:ph idx="1"/>
          </p:nvPr>
        </p:nvSpPr>
        <p:spPr>
          <a:xfrm>
            <a:off x="1593436" y="1414941"/>
            <a:ext cx="9782801" cy="4572000"/>
          </a:xfrm>
        </p:spPr>
        <p:txBody>
          <a:bodyPr vert="horz" lIns="91440" tIns="45720" rIns="91440" bIns="45720" rtlCol="0" anchor="t">
            <a:noAutofit/>
          </a:bodyPr>
          <a:lstStyle/>
          <a:p>
            <a:pPr marL="246380" indent="-246380"/>
            <a:r>
              <a:rPr lang="en-US" sz="3100" b="1" dirty="0">
                <a:ea typeface="+mn-lt"/>
                <a:cs typeface="+mn-lt"/>
              </a:rPr>
              <a:t>Soccer = Group Facilitation</a:t>
            </a:r>
            <a:r>
              <a:rPr lang="en-US" sz="3100" dirty="0">
                <a:ea typeface="+mn-lt"/>
                <a:cs typeface="+mn-lt"/>
              </a:rPr>
              <a:t>: Engage the whole group to reflect, resonate, and coach one another.</a:t>
            </a:r>
            <a:endParaRPr lang="en-US" sz="3100" dirty="0"/>
          </a:p>
          <a:p>
            <a:pPr marL="246380" indent="-246380"/>
            <a:r>
              <a:rPr lang="en-US" sz="3100" b="1" dirty="0">
                <a:ea typeface="+mn-lt"/>
                <a:cs typeface="+mn-lt"/>
              </a:rPr>
              <a:t>Ping Pong = One-on-One Deep Dive</a:t>
            </a:r>
            <a:r>
              <a:rPr lang="en-US" sz="3100" dirty="0">
                <a:ea typeface="+mn-lt"/>
                <a:cs typeface="+mn-lt"/>
              </a:rPr>
              <a:t>: Use focused back-and-forth to explore vulnerability or key insights with the </a:t>
            </a:r>
            <a:r>
              <a:rPr lang="en-US" sz="3100" dirty="0" err="1">
                <a:ea typeface="+mn-lt"/>
                <a:cs typeface="+mn-lt"/>
              </a:rPr>
              <a:t>coachee</a:t>
            </a:r>
            <a:r>
              <a:rPr lang="en-US" sz="3100" dirty="0">
                <a:ea typeface="+mn-lt"/>
                <a:cs typeface="+mn-lt"/>
              </a:rPr>
              <a:t>.</a:t>
            </a:r>
            <a:endParaRPr lang="en-US" sz="3100" dirty="0"/>
          </a:p>
          <a:p>
            <a:pPr marL="246380" indent="-246380"/>
            <a:r>
              <a:rPr lang="en-US" sz="3100" b="1" dirty="0">
                <a:ea typeface="+mn-lt"/>
                <a:cs typeface="+mn-lt"/>
              </a:rPr>
              <a:t>Be Intentional</a:t>
            </a:r>
            <a:r>
              <a:rPr lang="en-US" sz="3100" dirty="0">
                <a:ea typeface="+mn-lt"/>
                <a:cs typeface="+mn-lt"/>
              </a:rPr>
              <a:t>: Use clear, purposeful questions to guide group (soccer) time effectively.</a:t>
            </a:r>
            <a:endParaRPr lang="en-US" sz="3100" dirty="0"/>
          </a:p>
          <a:p>
            <a:pPr marL="246380" indent="-246380"/>
            <a:r>
              <a:rPr lang="en-US" sz="3100" b="1" dirty="0">
                <a:ea typeface="+mn-lt"/>
                <a:cs typeface="+mn-lt"/>
              </a:rPr>
              <a:t>Balance Both</a:t>
            </a:r>
            <a:r>
              <a:rPr lang="en-US" sz="3100" dirty="0">
                <a:ea typeface="+mn-lt"/>
                <a:cs typeface="+mn-lt"/>
              </a:rPr>
              <a:t>: Strategically alternate between soccer and ping pong to maximize group learning and individual growth.</a:t>
            </a:r>
            <a:endParaRPr lang="en-US" sz="3100" dirty="0"/>
          </a:p>
        </p:txBody>
      </p:sp>
    </p:spTree>
    <p:extLst>
      <p:ext uri="{BB962C8B-B14F-4D97-AF65-F5344CB8AC3E}">
        <p14:creationId xmlns:p14="http://schemas.microsoft.com/office/powerpoint/2010/main" val="2362449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39" y="2139598"/>
            <a:ext cx="3557395" cy="2334883"/>
          </a:xfrm>
        </p:spPr>
        <p:txBody>
          <a:bodyPr>
            <a:noAutofit/>
          </a:bodyPr>
          <a:lstStyle/>
          <a:p>
            <a:r>
              <a:rPr lang="en-US" sz="4000" dirty="0"/>
              <a:t>Within each of these Craft are Techniques</a:t>
            </a:r>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4000" dirty="0"/>
              <a:t>Active Listening</a:t>
            </a:r>
          </a:p>
          <a:p>
            <a:pPr marL="246380" indent="-246380"/>
            <a:r>
              <a:rPr lang="en-US" sz="4000" dirty="0"/>
              <a:t>Mirroring – Reflecting Back</a:t>
            </a:r>
          </a:p>
          <a:p>
            <a:pPr marL="246380" indent="-246380"/>
            <a:r>
              <a:rPr lang="en-US" sz="4000" dirty="0"/>
              <a:t>Debriefing - Summarizing and Restarting</a:t>
            </a:r>
          </a:p>
          <a:p>
            <a:pPr marL="246380" indent="-246380"/>
            <a:r>
              <a:rPr lang="en-US" sz="4000" dirty="0"/>
              <a:t>The Art of Questions</a:t>
            </a:r>
          </a:p>
          <a:p>
            <a:pPr marL="246380" indent="-246380"/>
            <a:r>
              <a:rPr lang="en-US" sz="4000" dirty="0"/>
              <a:t>Coaching Across Differences</a:t>
            </a:r>
          </a:p>
        </p:txBody>
      </p:sp>
    </p:spTree>
    <p:extLst>
      <p:ext uri="{BB962C8B-B14F-4D97-AF65-F5344CB8AC3E}">
        <p14:creationId xmlns:p14="http://schemas.microsoft.com/office/powerpoint/2010/main" val="173424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Active Listening</a:t>
            </a:r>
          </a:p>
        </p:txBody>
      </p:sp>
      <p:sp>
        <p:nvSpPr>
          <p:cNvPr id="3" name="Content Placeholder 2"/>
          <p:cNvSpPr>
            <a:spLocks noGrp="1"/>
          </p:cNvSpPr>
          <p:nvPr>
            <p:ph idx="1"/>
          </p:nvPr>
        </p:nvSpPr>
        <p:spPr/>
        <p:txBody>
          <a:bodyPr>
            <a:normAutofit/>
          </a:bodyPr>
          <a:lstStyle/>
          <a:p>
            <a:r>
              <a:rPr lang="en-US" sz="5400"/>
              <a:t>Pro-actively look and listen for what someone else is trying to communicate, while trying not to project our own thoughts and expectations onto them.</a:t>
            </a:r>
          </a:p>
        </p:txBody>
      </p:sp>
    </p:spTree>
    <p:extLst>
      <p:ext uri="{BB962C8B-B14F-4D97-AF65-F5344CB8AC3E}">
        <p14:creationId xmlns:p14="http://schemas.microsoft.com/office/powerpoint/2010/main" val="451911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Mirroring – Reflecting Back</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sz="5400" dirty="0"/>
              <a:t>Mirroring is the technique of reflecting back the EXACT WORDS that the </a:t>
            </a:r>
            <a:r>
              <a:rPr lang="en-US" sz="5400" dirty="0" err="1"/>
              <a:t>coachee</a:t>
            </a:r>
            <a:r>
              <a:rPr lang="en-US" sz="5400" dirty="0"/>
              <a:t> has just said and then leaving a room for silence.</a:t>
            </a:r>
          </a:p>
        </p:txBody>
      </p:sp>
    </p:spTree>
    <p:extLst>
      <p:ext uri="{BB962C8B-B14F-4D97-AF65-F5344CB8AC3E}">
        <p14:creationId xmlns:p14="http://schemas.microsoft.com/office/powerpoint/2010/main" val="322672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Debriefing: Summarizing and Restating</a:t>
            </a:r>
          </a:p>
        </p:txBody>
      </p:sp>
      <p:sp>
        <p:nvSpPr>
          <p:cNvPr id="3" name="Content Placeholder 2"/>
          <p:cNvSpPr>
            <a:spLocks noGrp="1"/>
          </p:cNvSpPr>
          <p:nvPr>
            <p:ph idx="1"/>
          </p:nvPr>
        </p:nvSpPr>
        <p:spPr/>
        <p:txBody>
          <a:bodyPr>
            <a:normAutofit lnSpcReduction="10000"/>
          </a:bodyPr>
          <a:lstStyle/>
          <a:p>
            <a:r>
              <a:rPr lang="en-US" sz="4000"/>
              <a:t>After listening to someone we can offer them a short summary of what we’ve heard.</a:t>
            </a:r>
          </a:p>
          <a:p>
            <a:pPr lvl="0"/>
            <a:r>
              <a:rPr lang="en-US" sz="4000"/>
              <a:t>Boil things down into one or two short sentences.</a:t>
            </a:r>
          </a:p>
          <a:p>
            <a:pPr lvl="0"/>
            <a:r>
              <a:rPr lang="en-US" sz="4000"/>
              <a:t>This is essential if your summary is intended to clarify the situation and move a discussion on.</a:t>
            </a:r>
          </a:p>
          <a:p>
            <a:endParaRPr lang="en-US" sz="4000"/>
          </a:p>
        </p:txBody>
      </p:sp>
    </p:spTree>
    <p:extLst>
      <p:ext uri="{BB962C8B-B14F-4D97-AF65-F5344CB8AC3E}">
        <p14:creationId xmlns:p14="http://schemas.microsoft.com/office/powerpoint/2010/main" val="746800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The Art of Questions</a:t>
            </a:r>
          </a:p>
        </p:txBody>
      </p:sp>
      <p:sp>
        <p:nvSpPr>
          <p:cNvPr id="3" name="Content Placeholder 2"/>
          <p:cNvSpPr>
            <a:spLocks noGrp="1"/>
          </p:cNvSpPr>
          <p:nvPr>
            <p:ph idx="1"/>
          </p:nvPr>
        </p:nvSpPr>
        <p:spPr/>
        <p:txBody>
          <a:bodyPr>
            <a:normAutofit/>
          </a:bodyPr>
          <a:lstStyle/>
          <a:p>
            <a:r>
              <a:rPr lang="en-US" sz="4400"/>
              <a:t>Open</a:t>
            </a:r>
          </a:p>
          <a:p>
            <a:r>
              <a:rPr lang="en-US" sz="4400"/>
              <a:t>Closed</a:t>
            </a:r>
          </a:p>
          <a:p>
            <a:r>
              <a:rPr lang="en-US" sz="4400"/>
              <a:t>Probing</a:t>
            </a:r>
          </a:p>
          <a:p>
            <a:r>
              <a:rPr lang="en-US" sz="4400" err="1"/>
              <a:t>Funnelling</a:t>
            </a:r>
            <a:endParaRPr lang="en-US" sz="4400"/>
          </a:p>
          <a:p>
            <a:r>
              <a:rPr lang="en-US" sz="4400"/>
              <a:t>Appreciative Inquiry</a:t>
            </a:r>
          </a:p>
          <a:p>
            <a:r>
              <a:rPr lang="en-US" sz="4400"/>
              <a:t>Reality Check</a:t>
            </a:r>
          </a:p>
          <a:p>
            <a:r>
              <a:rPr lang="en-US" sz="4400"/>
              <a:t>What if</a:t>
            </a:r>
          </a:p>
          <a:p>
            <a:endParaRPr lang="en-US" sz="4400"/>
          </a:p>
        </p:txBody>
      </p:sp>
      <p:sp>
        <p:nvSpPr>
          <p:cNvPr id="4" name="Text Placeholder 3"/>
          <p:cNvSpPr>
            <a:spLocks noGrp="1"/>
          </p:cNvSpPr>
          <p:nvPr>
            <p:ph type="body" sz="half" idx="2"/>
          </p:nvPr>
        </p:nvSpPr>
        <p:spPr/>
        <p:txBody>
          <a:bodyPr/>
          <a:lstStyle/>
          <a:p>
            <a:endParaRPr lang="en-US"/>
          </a:p>
        </p:txBody>
      </p:sp>
      <p:pic>
        <p:nvPicPr>
          <p:cNvPr id="5" name="Picture 4" descr="A group of people raising their hands&#10;&#10;AI-generated content may be incorrect.">
            <a:extLst>
              <a:ext uri="{FF2B5EF4-FFF2-40B4-BE49-F238E27FC236}">
                <a16:creationId xmlns:a16="http://schemas.microsoft.com/office/drawing/2014/main" id="{EAF30CA6-324B-A64B-2CB0-3136ACA45BF3}"/>
              </a:ext>
            </a:extLst>
          </p:cNvPr>
          <p:cNvPicPr>
            <a:picLocks noChangeAspect="1"/>
          </p:cNvPicPr>
          <p:nvPr/>
        </p:nvPicPr>
        <p:blipFill>
          <a:blip r:embed="rId2"/>
          <a:stretch>
            <a:fillRect/>
          </a:stretch>
        </p:blipFill>
        <p:spPr>
          <a:xfrm>
            <a:off x="883158" y="2746138"/>
            <a:ext cx="3674294" cy="2501661"/>
          </a:xfrm>
          <a:prstGeom prst="rect">
            <a:avLst/>
          </a:prstGeom>
        </p:spPr>
      </p:pic>
    </p:spTree>
    <p:extLst>
      <p:ext uri="{BB962C8B-B14F-4D97-AF65-F5344CB8AC3E}">
        <p14:creationId xmlns:p14="http://schemas.microsoft.com/office/powerpoint/2010/main" val="3852589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Open Questions</a:t>
            </a:r>
          </a:p>
        </p:txBody>
      </p:sp>
      <p:sp>
        <p:nvSpPr>
          <p:cNvPr id="3" name="Content Placeholder 2"/>
          <p:cNvSpPr>
            <a:spLocks noGrp="1"/>
          </p:cNvSpPr>
          <p:nvPr>
            <p:ph idx="1"/>
          </p:nvPr>
        </p:nvSpPr>
        <p:spPr/>
        <p:txBody>
          <a:bodyPr>
            <a:normAutofit/>
          </a:bodyPr>
          <a:lstStyle/>
          <a:p>
            <a:pPr lvl="0"/>
            <a:r>
              <a:rPr lang="en-US" sz="4400"/>
              <a:t>Longer reasoning or answers.</a:t>
            </a:r>
          </a:p>
          <a:p>
            <a:pPr lvl="0"/>
            <a:r>
              <a:rPr lang="en-US" sz="4400"/>
              <a:t>TED: Tell, Explain, Describe.</a:t>
            </a:r>
          </a:p>
          <a:p>
            <a:pPr lvl="0"/>
            <a:r>
              <a:rPr lang="en-US" sz="4400"/>
              <a:t>Good for:</a:t>
            </a:r>
          </a:p>
          <a:p>
            <a:pPr lvl="1"/>
            <a:r>
              <a:rPr lang="en-US" sz="4000"/>
              <a:t>Open conversation</a:t>
            </a:r>
          </a:p>
          <a:p>
            <a:pPr lvl="1"/>
            <a:r>
              <a:rPr lang="en-US" sz="4000"/>
              <a:t>Detail</a:t>
            </a:r>
          </a:p>
          <a:p>
            <a:pPr lvl="1"/>
            <a:r>
              <a:rPr lang="en-US" sz="4000"/>
              <a:t>Opinions, issues or experience</a:t>
            </a:r>
          </a:p>
          <a:p>
            <a:endParaRPr lang="en-US" sz="4400"/>
          </a:p>
        </p:txBody>
      </p:sp>
    </p:spTree>
    <p:extLst>
      <p:ext uri="{BB962C8B-B14F-4D97-AF65-F5344CB8AC3E}">
        <p14:creationId xmlns:p14="http://schemas.microsoft.com/office/powerpoint/2010/main" val="302576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Closed Questions</a:t>
            </a:r>
          </a:p>
        </p:txBody>
      </p:sp>
      <p:sp>
        <p:nvSpPr>
          <p:cNvPr id="3" name="Content Placeholder 2"/>
          <p:cNvSpPr>
            <a:spLocks noGrp="1"/>
          </p:cNvSpPr>
          <p:nvPr>
            <p:ph idx="1"/>
          </p:nvPr>
        </p:nvSpPr>
        <p:spPr/>
        <p:txBody>
          <a:bodyPr>
            <a:normAutofit lnSpcReduction="10000"/>
          </a:bodyPr>
          <a:lstStyle/>
          <a:p>
            <a:r>
              <a:rPr lang="en-US" sz="3600"/>
              <a:t>Reduces options so as to receive a single word or very short, factual answer.</a:t>
            </a:r>
          </a:p>
          <a:p>
            <a:pPr lvl="0"/>
            <a:r>
              <a:rPr lang="en-US" sz="3600"/>
              <a:t>Best avoided when a conversation is in full flow.</a:t>
            </a:r>
          </a:p>
          <a:p>
            <a:pPr lvl="0"/>
            <a:r>
              <a:rPr lang="en-US" sz="3600"/>
              <a:t>Good for:</a:t>
            </a:r>
          </a:p>
          <a:p>
            <a:pPr lvl="1"/>
            <a:r>
              <a:rPr lang="en-US" sz="3200"/>
              <a:t>Check understanding.</a:t>
            </a:r>
          </a:p>
          <a:p>
            <a:pPr lvl="1"/>
            <a:r>
              <a:rPr lang="en-US" sz="3200"/>
              <a:t>Concluding i.e. a discussion.</a:t>
            </a:r>
          </a:p>
          <a:p>
            <a:r>
              <a:rPr lang="en-US" sz="3600"/>
              <a:t>Setting a frame i.e. Introducing an Issue</a:t>
            </a:r>
          </a:p>
        </p:txBody>
      </p:sp>
    </p:spTree>
    <p:extLst>
      <p:ext uri="{BB962C8B-B14F-4D97-AF65-F5344CB8AC3E}">
        <p14:creationId xmlns:p14="http://schemas.microsoft.com/office/powerpoint/2010/main" val="2575636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Probing</a:t>
            </a:r>
          </a:p>
        </p:txBody>
      </p:sp>
      <p:sp>
        <p:nvSpPr>
          <p:cNvPr id="3" name="Content Placeholder 2"/>
          <p:cNvSpPr>
            <a:spLocks noGrp="1"/>
          </p:cNvSpPr>
          <p:nvPr>
            <p:ph idx="1"/>
          </p:nvPr>
        </p:nvSpPr>
        <p:spPr/>
        <p:txBody>
          <a:bodyPr>
            <a:normAutofit/>
          </a:bodyPr>
          <a:lstStyle/>
          <a:p>
            <a:r>
              <a:rPr lang="en-US" sz="4800"/>
              <a:t>Two step process:</a:t>
            </a:r>
          </a:p>
          <a:p>
            <a:r>
              <a:rPr lang="en-US" sz="4800"/>
              <a:t>1. Limiting scope (Let’s talk about that item)</a:t>
            </a:r>
            <a:br>
              <a:rPr lang="en-US" sz="4800"/>
            </a:br>
            <a:r>
              <a:rPr lang="en-US" sz="4800"/>
              <a:t>2. Asking an open question within that scope. (Why do you think …) </a:t>
            </a:r>
          </a:p>
          <a:p>
            <a:endParaRPr lang="en-US" sz="4800"/>
          </a:p>
        </p:txBody>
      </p:sp>
    </p:spTree>
    <p:extLst>
      <p:ext uri="{BB962C8B-B14F-4D97-AF65-F5344CB8AC3E}">
        <p14:creationId xmlns:p14="http://schemas.microsoft.com/office/powerpoint/2010/main" val="3170753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Funnelling</a:t>
            </a:r>
            <a:endParaRPr lang="en-US"/>
          </a:p>
        </p:txBody>
      </p:sp>
      <p:sp>
        <p:nvSpPr>
          <p:cNvPr id="3" name="Content Placeholder 2"/>
          <p:cNvSpPr>
            <a:spLocks noGrp="1"/>
          </p:cNvSpPr>
          <p:nvPr>
            <p:ph idx="1"/>
          </p:nvPr>
        </p:nvSpPr>
        <p:spPr/>
        <p:txBody>
          <a:bodyPr vert="horz" lIns="91440" tIns="45720" rIns="91440" bIns="45720" rtlCol="0" anchor="t">
            <a:noAutofit/>
          </a:bodyPr>
          <a:lstStyle/>
          <a:p>
            <a:pPr marL="246380" indent="-246380"/>
            <a:r>
              <a:rPr lang="en-US" sz="3700" dirty="0"/>
              <a:t>Refers to a sequence of specific questions that narrows down to a specific answer:</a:t>
            </a:r>
          </a:p>
          <a:p>
            <a:pPr marL="246380" lvl="0" indent="-246380"/>
            <a:r>
              <a:rPr lang="en-US" sz="3700" dirty="0"/>
              <a:t>What, where, with whom, why, when (often with use if some closed questions).</a:t>
            </a:r>
          </a:p>
          <a:p>
            <a:pPr marL="246380" lvl="0" indent="-246380"/>
            <a:r>
              <a:rPr lang="en-US" sz="3700" dirty="0"/>
              <a:t>Refers to more of a sequence of questions</a:t>
            </a:r>
          </a:p>
          <a:p>
            <a:pPr marL="246380" lvl="0" indent="-246380"/>
            <a:r>
              <a:rPr lang="en-US" sz="3700" dirty="0"/>
              <a:t>Great for Root Cause Analysis (5 Whys)</a:t>
            </a:r>
          </a:p>
          <a:p>
            <a:pPr marL="246380" indent="-246380"/>
            <a:endParaRPr lang="en-US" sz="3700" dirty="0"/>
          </a:p>
        </p:txBody>
      </p:sp>
    </p:spTree>
    <p:extLst>
      <p:ext uri="{BB962C8B-B14F-4D97-AF65-F5344CB8AC3E}">
        <p14:creationId xmlns:p14="http://schemas.microsoft.com/office/powerpoint/2010/main" val="97112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Appreciative Inquiry</a:t>
            </a:r>
          </a:p>
        </p:txBody>
      </p:sp>
      <p:sp>
        <p:nvSpPr>
          <p:cNvPr id="3" name="Content Placeholder 2"/>
          <p:cNvSpPr>
            <a:spLocks noGrp="1"/>
          </p:cNvSpPr>
          <p:nvPr>
            <p:ph idx="1"/>
          </p:nvPr>
        </p:nvSpPr>
        <p:spPr/>
        <p:txBody>
          <a:bodyPr>
            <a:normAutofit fontScale="92500"/>
          </a:bodyPr>
          <a:lstStyle/>
          <a:p>
            <a:r>
              <a:rPr lang="en-US" sz="3200"/>
              <a:t>Ask questions based on people’s own experience like:</a:t>
            </a:r>
          </a:p>
          <a:p>
            <a:pPr lvl="0"/>
            <a:r>
              <a:rPr lang="en-US" sz="3200"/>
              <a:t>What have you experienced before that worked?</a:t>
            </a:r>
          </a:p>
          <a:p>
            <a:pPr lvl="0"/>
            <a:r>
              <a:rPr lang="en-US" sz="3200"/>
              <a:t>What successes have you experienced ?</a:t>
            </a:r>
          </a:p>
          <a:p>
            <a:pPr lvl="0"/>
            <a:r>
              <a:rPr lang="en-US" sz="3200"/>
              <a:t>Have you experienced a similar situation before? How was it?</a:t>
            </a:r>
          </a:p>
          <a:p>
            <a:pPr lvl="0"/>
            <a:r>
              <a:rPr lang="en-US" sz="3200"/>
              <a:t>If you are to give yourself an advice, what would it be?</a:t>
            </a:r>
          </a:p>
          <a:p>
            <a:pPr lvl="0"/>
            <a:r>
              <a:rPr lang="en-US" sz="3200"/>
              <a:t>From where do you get the courage and patience to continue?</a:t>
            </a:r>
          </a:p>
          <a:p>
            <a:endParaRPr lang="en-US" sz="3200"/>
          </a:p>
        </p:txBody>
      </p:sp>
    </p:spTree>
    <p:extLst>
      <p:ext uri="{BB962C8B-B14F-4D97-AF65-F5344CB8AC3E}">
        <p14:creationId xmlns:p14="http://schemas.microsoft.com/office/powerpoint/2010/main" val="118133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Reality Check</a:t>
            </a:r>
          </a:p>
        </p:txBody>
      </p:sp>
      <p:sp>
        <p:nvSpPr>
          <p:cNvPr id="3" name="Content Placeholder 2"/>
          <p:cNvSpPr>
            <a:spLocks noGrp="1"/>
          </p:cNvSpPr>
          <p:nvPr>
            <p:ph idx="1"/>
          </p:nvPr>
        </p:nvSpPr>
        <p:spPr/>
        <p:txBody>
          <a:bodyPr>
            <a:normAutofit/>
          </a:bodyPr>
          <a:lstStyle/>
          <a:p>
            <a:r>
              <a:rPr lang="en-US" sz="3600"/>
              <a:t>Coaching questions that helps better evaluate the situation accurately </a:t>
            </a:r>
          </a:p>
          <a:p>
            <a:r>
              <a:rPr lang="en-US" sz="3600"/>
              <a:t>Questions that can put numbers on challenges and measure quantitatively and not just qualitatively.</a:t>
            </a:r>
          </a:p>
          <a:p>
            <a:r>
              <a:rPr lang="en-US" sz="3600"/>
              <a:t>Questions that can shed light on the half full of the cup to see the positive side not just the challenge to enable possibilities of solutions </a:t>
            </a:r>
          </a:p>
          <a:p>
            <a:endParaRPr lang="en-US" sz="3600"/>
          </a:p>
          <a:p>
            <a:endParaRPr lang="en-US" sz="3600"/>
          </a:p>
        </p:txBody>
      </p:sp>
    </p:spTree>
    <p:extLst>
      <p:ext uri="{BB962C8B-B14F-4D97-AF65-F5344CB8AC3E}">
        <p14:creationId xmlns:p14="http://schemas.microsoft.com/office/powerpoint/2010/main" val="4024067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if questions</a:t>
            </a:r>
          </a:p>
        </p:txBody>
      </p:sp>
      <p:sp>
        <p:nvSpPr>
          <p:cNvPr id="3" name="Content Placeholder 2"/>
          <p:cNvSpPr>
            <a:spLocks noGrp="1"/>
          </p:cNvSpPr>
          <p:nvPr>
            <p:ph idx="1"/>
          </p:nvPr>
        </p:nvSpPr>
        <p:spPr/>
        <p:txBody>
          <a:bodyPr>
            <a:normAutofit/>
          </a:bodyPr>
          <a:lstStyle/>
          <a:p>
            <a:r>
              <a:rPr lang="en-US" sz="6600"/>
              <a:t>What if questions open a light of possibility </a:t>
            </a:r>
          </a:p>
        </p:txBody>
      </p:sp>
    </p:spTree>
    <p:extLst>
      <p:ext uri="{BB962C8B-B14F-4D97-AF65-F5344CB8AC3E}">
        <p14:creationId xmlns:p14="http://schemas.microsoft.com/office/powerpoint/2010/main" val="232267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8042" y="-304800"/>
            <a:ext cx="9782801" cy="1239837"/>
          </a:xfrm>
        </p:spPr>
        <p:txBody>
          <a:bodyPr/>
          <a:lstStyle/>
          <a:p>
            <a:r>
              <a:rPr lang="en-US"/>
              <a:t>Coaching Across Differences</a:t>
            </a:r>
          </a:p>
        </p:txBody>
      </p:sp>
      <p:sp>
        <p:nvSpPr>
          <p:cNvPr id="3" name="Content Placeholder 2"/>
          <p:cNvSpPr>
            <a:spLocks noGrp="1"/>
          </p:cNvSpPr>
          <p:nvPr>
            <p:ph idx="1"/>
          </p:nvPr>
        </p:nvSpPr>
        <p:spPr>
          <a:xfrm>
            <a:off x="6348346" y="1826042"/>
            <a:ext cx="5384866" cy="4350205"/>
          </a:xfrm>
        </p:spPr>
        <p:txBody>
          <a:bodyPr vert="horz" lIns="91440" tIns="45720" rIns="91440" bIns="45720" rtlCol="0" anchor="t">
            <a:normAutofit/>
          </a:bodyPr>
          <a:lstStyle/>
          <a:p>
            <a:pPr marL="0" indent="0">
              <a:buNone/>
            </a:pPr>
            <a:r>
              <a:rPr lang="en-US" sz="3950"/>
              <a:t>1. Curiosity and Compassion</a:t>
            </a:r>
          </a:p>
          <a:p>
            <a:pPr marL="513715" indent="-513715">
              <a:buAutoNum type="arabicPeriod" startAt="2"/>
            </a:pPr>
            <a:r>
              <a:rPr lang="en-US" sz="3950"/>
              <a:t>Develop you Own Emotional Intelligence</a:t>
            </a:r>
          </a:p>
          <a:p>
            <a:pPr marL="513715" indent="-513715">
              <a:buAutoNum type="arabicPeriod" startAt="2"/>
            </a:pPr>
            <a:r>
              <a:rPr lang="en-US" sz="3950"/>
              <a:t>Invite Conversations about Differences</a:t>
            </a:r>
          </a:p>
        </p:txBody>
      </p:sp>
      <p:pic>
        <p:nvPicPr>
          <p:cNvPr id="4" name="Picture 3"/>
          <p:cNvPicPr/>
          <p:nvPr/>
        </p:nvPicPr>
        <p:blipFill rotWithShape="1">
          <a:blip r:embed="rId2"/>
          <a:srcRect l="54974" t="24518" b="23389"/>
          <a:stretch/>
        </p:blipFill>
        <p:spPr>
          <a:xfrm>
            <a:off x="609441" y="1826042"/>
            <a:ext cx="5510365" cy="3609035"/>
          </a:xfrm>
          <a:prstGeom prst="rect">
            <a:avLst/>
          </a:prstGeom>
        </p:spPr>
      </p:pic>
    </p:spTree>
    <p:extLst>
      <p:ext uri="{BB962C8B-B14F-4D97-AF65-F5344CB8AC3E}">
        <p14:creationId xmlns:p14="http://schemas.microsoft.com/office/powerpoint/2010/main" val="5587782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6" y="276866"/>
            <a:ext cx="7083885" cy="813040"/>
          </a:xfrm>
        </p:spPr>
        <p:txBody>
          <a:bodyPr>
            <a:normAutofit/>
          </a:bodyPr>
          <a:lstStyle/>
          <a:p>
            <a:r>
              <a:rPr lang="en-US" b="1"/>
              <a:t>Coaching Triads</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6399213" y="1089906"/>
            <a:ext cx="5257800" cy="4853694"/>
          </a:xfrm>
        </p:spPr>
        <p:txBody>
          <a:bodyPr vert="horz" lIns="91440" tIns="45720" rIns="91440" bIns="45720" rtlCol="0" anchor="t">
            <a:noAutofit/>
          </a:bodyPr>
          <a:lstStyle/>
          <a:p>
            <a:pPr marL="0" indent="0">
              <a:buNone/>
            </a:pPr>
            <a:r>
              <a:rPr lang="en-US" sz="3199" b="1"/>
              <a:t>Regroup!</a:t>
            </a:r>
          </a:p>
          <a:p>
            <a:pPr marL="246380" indent="-246380">
              <a:buFont typeface="Arial" panose="020B0604020202020204" pitchFamily="34" charset="0"/>
              <a:buChar char="•"/>
            </a:pPr>
            <a:r>
              <a:rPr lang="en-US" sz="2399"/>
              <a:t>You will need to get into groups of 3.</a:t>
            </a:r>
            <a:endParaRPr lang="en-US" sz="2350"/>
          </a:p>
          <a:p>
            <a:pPr marL="246380" indent="-246380">
              <a:buFont typeface="Arial" panose="020B0604020202020204" pitchFamily="34" charset="0"/>
              <a:buChar char="•"/>
            </a:pPr>
            <a:r>
              <a:rPr lang="en-US" sz="2350"/>
              <a:t>Problem of Practice</a:t>
            </a:r>
          </a:p>
          <a:p>
            <a:pPr marL="246380" indent="-246380">
              <a:buFont typeface="Arial" panose="020B0604020202020204" pitchFamily="34" charset="0"/>
              <a:buChar char="•"/>
            </a:pPr>
            <a:r>
              <a:rPr lang="en-US" sz="2350"/>
              <a:t>Three 20-Mnute Rounds</a:t>
            </a:r>
          </a:p>
          <a:p>
            <a:pPr marL="612140" lvl="1" indent="-246380">
              <a:buFont typeface="Arial" panose="020B0604020202020204" pitchFamily="34" charset="0"/>
              <a:buChar char="•"/>
            </a:pPr>
            <a:r>
              <a:rPr lang="en-US" sz="1999"/>
              <a:t>5 </a:t>
            </a:r>
            <a:r>
              <a:rPr lang="en-US" sz="1999" err="1"/>
              <a:t>Coachee</a:t>
            </a:r>
            <a:r>
              <a:rPr lang="en-US" sz="1999"/>
              <a:t> presents Problem of Practice</a:t>
            </a:r>
          </a:p>
          <a:p>
            <a:pPr marL="612140" lvl="1" indent="-246380">
              <a:buFont typeface="Arial" panose="020B0604020202020204" pitchFamily="34" charset="0"/>
              <a:buChar char="•"/>
            </a:pPr>
            <a:r>
              <a:rPr lang="en-US" sz="1950"/>
              <a:t>5 Coach begins inquiry and diagnosis</a:t>
            </a:r>
          </a:p>
          <a:p>
            <a:pPr marL="612140" lvl="1" indent="-246380">
              <a:buFont typeface="Arial" panose="020B0604020202020204" pitchFamily="34" charset="0"/>
              <a:buChar char="•"/>
            </a:pPr>
            <a:r>
              <a:rPr lang="en-US" sz="1999"/>
              <a:t>5 Coach moves to debrief and monitor</a:t>
            </a:r>
          </a:p>
          <a:p>
            <a:pPr marL="612140" lvl="1" indent="-246380">
              <a:buFont typeface="Arial" panose="020B0604020202020204" pitchFamily="34" charset="0"/>
              <a:buChar char="•"/>
            </a:pPr>
            <a:r>
              <a:rPr lang="en-US" sz="1950"/>
              <a:t>5 Observer </a:t>
            </a:r>
          </a:p>
          <a:p>
            <a:pPr marL="0" indent="0">
              <a:buNone/>
            </a:pPr>
            <a:endParaRPr lang="en-US" sz="2399"/>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3" y="1765973"/>
            <a:ext cx="4844931" cy="23488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2470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 </a:t>
            </a:r>
          </a:p>
        </p:txBody>
      </p:sp>
      <p:sp>
        <p:nvSpPr>
          <p:cNvPr id="3" name="Content Placeholder 2"/>
          <p:cNvSpPr>
            <a:spLocks noGrp="1"/>
          </p:cNvSpPr>
          <p:nvPr>
            <p:ph idx="1"/>
          </p:nvPr>
        </p:nvSpPr>
        <p:spPr/>
        <p:txBody>
          <a:bodyPr/>
          <a:lstStyle/>
          <a:p>
            <a:r>
              <a:rPr lang="en-US"/>
              <a:t>What worked well? </a:t>
            </a:r>
          </a:p>
          <a:p>
            <a:r>
              <a:rPr lang="en-US"/>
              <a:t>What would you change the next time you coach/ are the </a:t>
            </a:r>
            <a:r>
              <a:rPr lang="en-US" err="1"/>
              <a:t>coachee</a:t>
            </a:r>
            <a:r>
              <a:rPr lang="en-US"/>
              <a:t>?</a:t>
            </a:r>
          </a:p>
          <a:p>
            <a:r>
              <a:rPr lang="en-US"/>
              <a:t>What is one key takeaway from this? </a:t>
            </a:r>
          </a:p>
          <a:p>
            <a:endParaRPr lang="en-US"/>
          </a:p>
        </p:txBody>
      </p:sp>
    </p:spTree>
    <p:extLst>
      <p:ext uri="{BB962C8B-B14F-4D97-AF65-F5344CB8AC3E}">
        <p14:creationId xmlns:p14="http://schemas.microsoft.com/office/powerpoint/2010/main" val="2974781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red, sign&#10;&#10;Description automatically generated">
            <a:extLst>
              <a:ext uri="{FF2B5EF4-FFF2-40B4-BE49-F238E27FC236}">
                <a16:creationId xmlns:a16="http://schemas.microsoft.com/office/drawing/2014/main" id="{B68EA582-BAA9-9FFF-F060-5CC467E5A190}"/>
              </a:ext>
            </a:extLst>
          </p:cNvPr>
          <p:cNvPicPr>
            <a:picLocks noChangeAspect="1"/>
          </p:cNvPicPr>
          <p:nvPr/>
        </p:nvPicPr>
        <p:blipFill>
          <a:blip r:embed="rId3"/>
          <a:stretch>
            <a:fillRect/>
          </a:stretch>
        </p:blipFill>
        <p:spPr>
          <a:xfrm>
            <a:off x="684212" y="108628"/>
            <a:ext cx="2186253" cy="2116128"/>
          </a:xfrm>
          <a:prstGeom prst="rect">
            <a:avLst/>
          </a:prstGeom>
        </p:spPr>
      </p:pic>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84212" y="1832441"/>
            <a:ext cx="1600199" cy="1450379"/>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2855430" y="1162210"/>
            <a:ext cx="9318359" cy="5009990"/>
          </a:xfrm>
        </p:spPr>
        <p:txBody>
          <a:bodyPr vert="horz" lIns="0" tIns="45708" rIns="0" bIns="45708" rtlCol="0" anchor="t">
            <a:normAutofit/>
          </a:bodyPr>
          <a:lstStyle/>
          <a:p>
            <a:r>
              <a:rPr lang="en-US" sz="3200"/>
              <a:t>Coaching is about releasing your external control and enabling the leader to grow.</a:t>
            </a:r>
          </a:p>
          <a:p>
            <a:endParaRPr lang="en-US" sz="3200"/>
          </a:p>
          <a:p>
            <a:r>
              <a:rPr lang="en-US" sz="3200"/>
              <a:t>Coaching is as much about you changing your behavior and growing your skill as it is about growing a leader. </a:t>
            </a:r>
          </a:p>
          <a:p>
            <a:endParaRPr lang="en-US" sz="3200"/>
          </a:p>
          <a:p>
            <a:r>
              <a:rPr lang="en-US" sz="3200"/>
              <a:t>We only get good at coaching by practicing it. </a:t>
            </a:r>
          </a:p>
          <a:p>
            <a:pPr marL="0" lvl="0" indent="0">
              <a:buNone/>
            </a:pPr>
            <a:endParaRPr lang="en-US" sz="3599">
              <a:cs typeface="Calibri" panose="020F0502020204030204"/>
            </a:endParaRPr>
          </a:p>
        </p:txBody>
      </p:sp>
    </p:spTree>
    <p:extLst>
      <p:ext uri="{BB962C8B-B14F-4D97-AF65-F5344CB8AC3E}">
        <p14:creationId xmlns:p14="http://schemas.microsoft.com/office/powerpoint/2010/main" val="3449949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34A4F0-B25E-4142-AAF6-017E8591ED0D}">
  <ds:schemaRefs>
    <ds:schemaRef ds:uri="http://purl.org/dc/terms/"/>
    <ds:schemaRef ds:uri="http://schemas.microsoft.com/office/infopath/2007/PartnerControls"/>
    <ds:schemaRef ds:uri="http://purl.org/dc/elements/1.1/"/>
    <ds:schemaRef ds:uri="http://schemas.openxmlformats.org/package/2006/metadata/core-properties"/>
    <ds:schemaRef ds:uri="5ed5bd0d-9aa5-480d-8c58-25f9f57090c9"/>
    <ds:schemaRef ds:uri="http://schemas.microsoft.com/office/2006/documentManagement/types"/>
    <ds:schemaRef ds:uri="http://www.w3.org/XML/1998/namespace"/>
    <ds:schemaRef ds:uri="05627597-0322-42fc-bc19-1d0dde15c694"/>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5D2A18AE-4617-4B3A-AE69-430AD2401C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TotalTime>227</TotalTime>
  <Words>2817</Words>
  <Application>Microsoft Office PowerPoint</Application>
  <PresentationFormat>Custom</PresentationFormat>
  <Paragraphs>274</Paragraphs>
  <Slides>64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64</vt:i4>
      </vt:variant>
    </vt:vector>
  </HeadingPairs>
  <TitlesOfParts>
    <vt:vector size="73" baseType="lpstr">
      <vt:lpstr>MS PGothic</vt:lpstr>
      <vt:lpstr>MS PGothic</vt:lpstr>
      <vt:lpstr>Arial</vt:lpstr>
      <vt:lpstr>Calibri</vt:lpstr>
      <vt:lpstr>Euphemia</vt:lpstr>
      <vt:lpstr>Helvetica</vt:lpstr>
      <vt:lpstr>Tw Cen MT</vt:lpstr>
      <vt:lpstr>Wingdings</vt:lpstr>
      <vt:lpstr>Math 16x9</vt:lpstr>
      <vt:lpstr>Why Coaching in the Campaign Lab?</vt:lpstr>
      <vt:lpstr>What is organizing?</vt:lpstr>
      <vt:lpstr>Organizing is a Framework of Leadership Practices</vt:lpstr>
      <vt:lpstr>PowerPoint Presentation</vt:lpstr>
      <vt:lpstr>PowerPoint Presentation</vt:lpstr>
      <vt:lpstr>Organizing Leadership</vt:lpstr>
      <vt:lpstr>Key Point</vt:lpstr>
      <vt:lpstr>PowerPoint Presentation</vt:lpstr>
      <vt:lpstr>If…</vt:lpstr>
      <vt:lpstr>Coaching enables  others to build their  own capacity to act.  </vt:lpstr>
      <vt:lpstr>PowerPoint Presentation</vt:lpstr>
      <vt:lpstr>PowerPoint Presentation</vt:lpstr>
      <vt:lpstr>We build leaders who understand power when we coach. </vt:lpstr>
      <vt:lpstr>Why is coaching critical to a winning campaign? </vt:lpstr>
      <vt:lpstr>We Have to Believe that Campaigners Can</vt:lpstr>
      <vt:lpstr>Campaign Coaching: What It Is &amp; Isn’t</vt:lpstr>
      <vt:lpstr>Key Point</vt:lpstr>
      <vt:lpstr>PowerPoint Presentation</vt:lpstr>
      <vt:lpstr>What is coaching in Organizing? </vt:lpstr>
      <vt:lpstr>Elements of Coaching</vt:lpstr>
      <vt:lpstr>Elements of Coaching</vt:lpstr>
      <vt:lpstr>Coaching Approaches</vt:lpstr>
      <vt:lpstr>Coaching Approaches</vt:lpstr>
      <vt:lpstr>Coaching is Not</vt:lpstr>
      <vt:lpstr>Coaching is Not</vt:lpstr>
      <vt:lpstr>PowerPoint Presentation</vt:lpstr>
      <vt:lpstr>PowerPoint Presentation</vt:lpstr>
      <vt:lpstr>Key Points</vt:lpstr>
      <vt:lpstr>Key Points</vt:lpstr>
      <vt:lpstr>Structuring of a Coaching Meeting</vt:lpstr>
      <vt:lpstr>Initial Coaching Questions to Ask</vt:lpstr>
      <vt:lpstr>Initial Coaching Questions to Ask</vt:lpstr>
      <vt:lpstr>5 Phases of a Coaching Meeting</vt:lpstr>
      <vt:lpstr>Coaching Meeting</vt:lpstr>
      <vt:lpstr>Coaching Meeting</vt:lpstr>
      <vt:lpstr>Coaching Meeting</vt:lpstr>
      <vt:lpstr>Coaching Meeting</vt:lpstr>
      <vt:lpstr>Coaching Cycle- </vt:lpstr>
      <vt:lpstr>Coaching Cycle- </vt:lpstr>
      <vt:lpstr>Key Points</vt:lpstr>
      <vt:lpstr>Key Points</vt:lpstr>
      <vt:lpstr>Craft of Coaching</vt:lpstr>
      <vt:lpstr>Craft of Coaching </vt:lpstr>
      <vt:lpstr>Questions vs. Statements</vt:lpstr>
      <vt:lpstr>Guideposting </vt:lpstr>
      <vt:lpstr>Emotional Presence</vt:lpstr>
      <vt:lpstr>Holding Authority</vt:lpstr>
      <vt:lpstr>Soccer vs ping pong</vt:lpstr>
      <vt:lpstr>Within each of these Craft are Techniques</vt:lpstr>
      <vt:lpstr>Active Listening</vt:lpstr>
      <vt:lpstr>Mirroring – Reflecting Back</vt:lpstr>
      <vt:lpstr>Debriefing: Summarizing and Restating</vt:lpstr>
      <vt:lpstr>The Art of Questions</vt:lpstr>
      <vt:lpstr>Open Questions</vt:lpstr>
      <vt:lpstr>Closed Questions</vt:lpstr>
      <vt:lpstr>Probing</vt:lpstr>
      <vt:lpstr>Funnelling</vt:lpstr>
      <vt:lpstr>Appreciative Inquiry</vt:lpstr>
      <vt:lpstr>Reality Check</vt:lpstr>
      <vt:lpstr>What if questions</vt:lpstr>
      <vt:lpstr>Coaching Across Differences</vt:lpstr>
      <vt:lpstr>Coaching Triads</vt:lpstr>
      <vt:lpstr>Debrief </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637</cp:revision>
  <dcterms:created xsi:type="dcterms:W3CDTF">2022-09-14T20:21:53Z</dcterms:created>
  <dcterms:modified xsi:type="dcterms:W3CDTF">2025-07-22T15:37:47Z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ies>
</file>