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134"/>
  </p:notesMasterIdLst>
  <p:handoutMasterIdLst>
    <p:handoutMasterId r:id="rId135"/>
  </p:handoutMasterIdLst>
  <p:sldIdLst>
    <p:sldId id="1629" r:id="rId5"/>
    <p:sldId id="1273" r:id="rId6"/>
    <p:sldId id="1539" r:id="rId7"/>
    <p:sldId id="1746" r:id="rId8"/>
    <p:sldId id="1820" r:id="rId9"/>
    <p:sldId id="1738" r:id="rId10"/>
    <p:sldId id="1737" r:id="rId11"/>
    <p:sldId id="1736" r:id="rId12"/>
    <p:sldId id="1797" r:id="rId13"/>
    <p:sldId id="1631" r:id="rId14"/>
    <p:sldId id="1637" r:id="rId15"/>
    <p:sldId id="1638" r:id="rId16"/>
    <p:sldId id="1639" r:id="rId17"/>
    <p:sldId id="1640" r:id="rId18"/>
    <p:sldId id="1641" r:id="rId19"/>
    <p:sldId id="1642" r:id="rId20"/>
    <p:sldId id="1806" r:id="rId21"/>
    <p:sldId id="1644" r:id="rId22"/>
    <p:sldId id="1743" r:id="rId23"/>
    <p:sldId id="1740" r:id="rId24"/>
    <p:sldId id="1799" r:id="rId25"/>
    <p:sldId id="1633" r:id="rId26"/>
    <p:sldId id="1635" r:id="rId27"/>
    <p:sldId id="1732" r:id="rId28"/>
    <p:sldId id="1769" r:id="rId29"/>
    <p:sldId id="1822" r:id="rId30"/>
    <p:sldId id="1823" r:id="rId31"/>
    <p:sldId id="1821" r:id="rId32"/>
    <p:sldId id="1741" r:id="rId33"/>
    <p:sldId id="1636" r:id="rId34"/>
    <p:sldId id="1742" r:id="rId35"/>
    <p:sldId id="1744" r:id="rId36"/>
    <p:sldId id="1748" r:id="rId37"/>
    <p:sldId id="1766" r:id="rId38"/>
    <p:sldId id="1745" r:id="rId39"/>
    <p:sldId id="1647" r:id="rId40"/>
    <p:sldId id="1649" r:id="rId41"/>
    <p:sldId id="1747" r:id="rId42"/>
    <p:sldId id="1648" r:id="rId43"/>
    <p:sldId id="1824" r:id="rId44"/>
    <p:sldId id="1650" r:id="rId45"/>
    <p:sldId id="1800" r:id="rId46"/>
    <p:sldId id="1651" r:id="rId47"/>
    <p:sldId id="1825" r:id="rId48"/>
    <p:sldId id="1826" r:id="rId49"/>
    <p:sldId id="1652" r:id="rId50"/>
    <p:sldId id="1770" r:id="rId51"/>
    <p:sldId id="1749" r:id="rId52"/>
    <p:sldId id="1792" r:id="rId53"/>
    <p:sldId id="1791" r:id="rId54"/>
    <p:sldId id="1790" r:id="rId55"/>
    <p:sldId id="1656" r:id="rId56"/>
    <p:sldId id="1827" r:id="rId57"/>
    <p:sldId id="1793" r:id="rId58"/>
    <p:sldId id="1794" r:id="rId59"/>
    <p:sldId id="1795" r:id="rId60"/>
    <p:sldId id="1796" r:id="rId61"/>
    <p:sldId id="1684" r:id="rId62"/>
    <p:sldId id="1773" r:id="rId63"/>
    <p:sldId id="1664" r:id="rId64"/>
    <p:sldId id="1665" r:id="rId65"/>
    <p:sldId id="1666" r:id="rId66"/>
    <p:sldId id="1667" r:id="rId67"/>
    <p:sldId id="1668" r:id="rId68"/>
    <p:sldId id="1669" r:id="rId69"/>
    <p:sldId id="1670" r:id="rId70"/>
    <p:sldId id="1671" r:id="rId71"/>
    <p:sldId id="1672" r:id="rId72"/>
    <p:sldId id="1673" r:id="rId73"/>
    <p:sldId id="1674" r:id="rId74"/>
    <p:sldId id="1675" r:id="rId75"/>
    <p:sldId id="1676" r:id="rId76"/>
    <p:sldId id="1677" r:id="rId77"/>
    <p:sldId id="1678" r:id="rId78"/>
    <p:sldId id="1679" r:id="rId79"/>
    <p:sldId id="1680" r:id="rId80"/>
    <p:sldId id="1681" r:id="rId81"/>
    <p:sldId id="1752" r:id="rId82"/>
    <p:sldId id="1774" r:id="rId83"/>
    <p:sldId id="1685" r:id="rId84"/>
    <p:sldId id="1755" r:id="rId85"/>
    <p:sldId id="1756" r:id="rId86"/>
    <p:sldId id="1757" r:id="rId87"/>
    <p:sldId id="1775" r:id="rId88"/>
    <p:sldId id="1754" r:id="rId89"/>
    <p:sldId id="1686" r:id="rId90"/>
    <p:sldId id="1687" r:id="rId91"/>
    <p:sldId id="1807" r:id="rId92"/>
    <p:sldId id="1688" r:id="rId93"/>
    <p:sldId id="1689" r:id="rId94"/>
    <p:sldId id="1690" r:id="rId95"/>
    <p:sldId id="1692" r:id="rId96"/>
    <p:sldId id="1758" r:id="rId97"/>
    <p:sldId id="1694" r:id="rId98"/>
    <p:sldId id="1814" r:id="rId99"/>
    <p:sldId id="1817" r:id="rId100"/>
    <p:sldId id="1695" r:id="rId101"/>
    <p:sldId id="1818" r:id="rId102"/>
    <p:sldId id="1696" r:id="rId103"/>
    <p:sldId id="1776" r:id="rId104"/>
    <p:sldId id="1702" r:id="rId105"/>
    <p:sldId id="1703" r:id="rId106"/>
    <p:sldId id="1704" r:id="rId107"/>
    <p:sldId id="1705" r:id="rId108"/>
    <p:sldId id="1785" r:id="rId109"/>
    <p:sldId id="1706" r:id="rId110"/>
    <p:sldId id="1760" r:id="rId111"/>
    <p:sldId id="1782" r:id="rId112"/>
    <p:sldId id="1707" r:id="rId113"/>
    <p:sldId id="1834" r:id="rId114"/>
    <p:sldId id="1761" r:id="rId115"/>
    <p:sldId id="1803" r:id="rId116"/>
    <p:sldId id="1713" r:id="rId117"/>
    <p:sldId id="1708" r:id="rId118"/>
    <p:sldId id="1762" r:id="rId119"/>
    <p:sldId id="1714" r:id="rId120"/>
    <p:sldId id="1715" r:id="rId121"/>
    <p:sldId id="1801" r:id="rId122"/>
    <p:sldId id="1716" r:id="rId123"/>
    <p:sldId id="1805" r:id="rId124"/>
    <p:sldId id="1717" r:id="rId125"/>
    <p:sldId id="1718" r:id="rId126"/>
    <p:sldId id="1719" r:id="rId127"/>
    <p:sldId id="1802" r:id="rId128"/>
    <p:sldId id="1720" r:id="rId129"/>
    <p:sldId id="1722" r:id="rId130"/>
    <p:sldId id="1784" r:id="rId131"/>
    <p:sldId id="1726" r:id="rId132"/>
    <p:sldId id="1728" r:id="rId1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elly Clements" initials="SC" lastIdx="1" clrIdx="0">
    <p:extLst>
      <p:ext uri="{19B8F6BF-5375-455C-9EA6-DF929625EA0E}">
        <p15:presenceInfo xmlns:p15="http://schemas.microsoft.com/office/powerpoint/2012/main" userId="S::Shelly.Clements@nysut.org::255a43e5-2a25-4791-9999-ff763e4b3b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379007-934A-58F2-20F4-1EF38625D050}" v="20" dt="2025-05-06T19:02:02.5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63" Type="http://schemas.openxmlformats.org/officeDocument/2006/relationships/slide" Target="slides/slide59.xml"/><Relationship Id="rId84" Type="http://schemas.openxmlformats.org/officeDocument/2006/relationships/slide" Target="slides/slide80.xml"/><Relationship Id="rId138" Type="http://schemas.openxmlformats.org/officeDocument/2006/relationships/viewProps" Target="viewProps.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slide" Target="slides/slide124.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134" Type="http://schemas.openxmlformats.org/officeDocument/2006/relationships/notesMaster" Target="notesMasters/notesMaster1.xml"/><Relationship Id="rId139" Type="http://schemas.openxmlformats.org/officeDocument/2006/relationships/theme" Target="theme/theme1.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slide" Target="slides/slide120.xml"/><Relationship Id="rId129" Type="http://schemas.openxmlformats.org/officeDocument/2006/relationships/slide" Target="slides/slide125.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4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openxmlformats.org/officeDocument/2006/relationships/slide" Target="slides/slide126.xml"/><Relationship Id="rId135" Type="http://schemas.openxmlformats.org/officeDocument/2006/relationships/handoutMaster" Target="handoutMasters/handoutMaster1.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slide" Target="slides/slide121.xml"/><Relationship Id="rId141" Type="http://schemas.microsoft.com/office/2016/11/relationships/changesInfo" Target="changesInfos/changesInfo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openxmlformats.org/officeDocument/2006/relationships/slide" Target="slides/slide127.xml"/><Relationship Id="rId136" Type="http://schemas.openxmlformats.org/officeDocument/2006/relationships/commentAuthors" Target="commentAuthor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slide" Target="slides/slide122.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142" Type="http://schemas.microsoft.com/office/2015/10/relationships/revisionInfo" Target="revisionInfo.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137"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32" Type="http://schemas.openxmlformats.org/officeDocument/2006/relationships/slide" Target="slides/slide128.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slide" Target="slides/slide123.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 Id="rId47" Type="http://schemas.openxmlformats.org/officeDocument/2006/relationships/slide" Target="slides/slide43.xml"/><Relationship Id="rId68" Type="http://schemas.openxmlformats.org/officeDocument/2006/relationships/slide" Target="slides/slide64.xml"/><Relationship Id="rId89" Type="http://schemas.openxmlformats.org/officeDocument/2006/relationships/slide" Target="slides/slide85.xml"/><Relationship Id="rId112" Type="http://schemas.openxmlformats.org/officeDocument/2006/relationships/slide" Target="slides/slide108.xml"/><Relationship Id="rId133" Type="http://schemas.openxmlformats.org/officeDocument/2006/relationships/slide" Target="slides/slide129.xml"/><Relationship Id="rId16" Type="http://schemas.openxmlformats.org/officeDocument/2006/relationships/slide" Target="slides/slide1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es, Albert [MD]" userId="S::aljones_mseanea.org#ext#@neahq.onmicrosoft.com::9e3d8165-1eea-49ba-adea-0c9c00351460" providerId="AD" clId="Web-{78018249-FC33-CCF4-2856-473399E64661}"/>
    <pc:docChg chg="addSld modSld sldOrd">
      <pc:chgData name="Jones, Albert [MD]" userId="S::aljones_mseanea.org#ext#@neahq.onmicrosoft.com::9e3d8165-1eea-49ba-adea-0c9c00351460" providerId="AD" clId="Web-{78018249-FC33-CCF4-2856-473399E64661}" dt="2025-01-13T18:04:15.455" v="293" actId="20577"/>
      <pc:docMkLst>
        <pc:docMk/>
      </pc:docMkLst>
      <pc:sldChg chg="modSp">
        <pc:chgData name="Jones, Albert [MD]" userId="S::aljones_mseanea.org#ext#@neahq.onmicrosoft.com::9e3d8165-1eea-49ba-adea-0c9c00351460" providerId="AD" clId="Web-{78018249-FC33-CCF4-2856-473399E64661}" dt="2025-01-13T15:46:32.618" v="1" actId="20577"/>
        <pc:sldMkLst>
          <pc:docMk/>
          <pc:sldMk cId="3129620360" sldId="1539"/>
        </pc:sldMkLst>
        <pc:spChg chg="mod">
          <ac:chgData name="Jones, Albert [MD]" userId="S::aljones_mseanea.org#ext#@neahq.onmicrosoft.com::9e3d8165-1eea-49ba-adea-0c9c00351460" providerId="AD" clId="Web-{78018249-FC33-CCF4-2856-473399E64661}" dt="2025-01-13T15:46:32.618" v="1" actId="20577"/>
          <ac:spMkLst>
            <pc:docMk/>
            <pc:sldMk cId="3129620360" sldId="1539"/>
            <ac:spMk id="3" creationId="{7248748C-D351-47FB-A208-AAAEB607FB3C}"/>
          </ac:spMkLst>
        </pc:spChg>
      </pc:sldChg>
      <pc:sldChg chg="modSp mod modShow">
        <pc:chgData name="Jones, Albert [MD]" userId="S::aljones_mseanea.org#ext#@neahq.onmicrosoft.com::9e3d8165-1eea-49ba-adea-0c9c00351460" providerId="AD" clId="Web-{78018249-FC33-CCF4-2856-473399E64661}" dt="2025-01-13T17:30:31.200" v="107"/>
        <pc:sldMkLst>
          <pc:docMk/>
          <pc:sldMk cId="3310255922" sldId="1655"/>
        </pc:sldMkLst>
        <pc:spChg chg="mod">
          <ac:chgData name="Jones, Albert [MD]" userId="S::aljones_mseanea.org#ext#@neahq.onmicrosoft.com::9e3d8165-1eea-49ba-adea-0c9c00351460" providerId="AD" clId="Web-{78018249-FC33-CCF4-2856-473399E64661}" dt="2025-01-13T17:17:20.637" v="20" actId="20577"/>
          <ac:spMkLst>
            <pc:docMk/>
            <pc:sldMk cId="3310255922" sldId="1655"/>
            <ac:spMk id="2" creationId="{62E23F7C-6D08-42F1-84DD-4842E9D0787B}"/>
          </ac:spMkLst>
        </pc:spChg>
        <pc:spChg chg="mod">
          <ac:chgData name="Jones, Albert [MD]" userId="S::aljones_mseanea.org#ext#@neahq.onmicrosoft.com::9e3d8165-1eea-49ba-adea-0c9c00351460" providerId="AD" clId="Web-{78018249-FC33-CCF4-2856-473399E64661}" dt="2025-01-13T17:17:09.762" v="18" actId="20577"/>
          <ac:spMkLst>
            <pc:docMk/>
            <pc:sldMk cId="3310255922" sldId="1655"/>
            <ac:spMk id="3" creationId="{51BDE747-AD60-478D-8296-49100E1B7A08}"/>
          </ac:spMkLst>
        </pc:spChg>
        <pc:picChg chg="mod">
          <ac:chgData name="Jones, Albert [MD]" userId="S::aljones_mseanea.org#ext#@neahq.onmicrosoft.com::9e3d8165-1eea-49ba-adea-0c9c00351460" providerId="AD" clId="Web-{78018249-FC33-CCF4-2856-473399E64661}" dt="2025-01-13T17:17:26.887" v="22" actId="1076"/>
          <ac:picMkLst>
            <pc:docMk/>
            <pc:sldMk cId="3310255922" sldId="1655"/>
            <ac:picMk id="5" creationId="{04214E20-985A-BE0A-1FDF-E80A81A6D348}"/>
          </ac:picMkLst>
        </pc:picChg>
      </pc:sldChg>
      <pc:sldChg chg="modSp">
        <pc:chgData name="Jones, Albert [MD]" userId="S::aljones_mseanea.org#ext#@neahq.onmicrosoft.com::9e3d8165-1eea-49ba-adea-0c9c00351460" providerId="AD" clId="Web-{78018249-FC33-CCF4-2856-473399E64661}" dt="2025-01-13T17:49:36.075" v="290" actId="20577"/>
        <pc:sldMkLst>
          <pc:docMk/>
          <pc:sldMk cId="1224322985" sldId="1666"/>
        </pc:sldMkLst>
        <pc:spChg chg="mod">
          <ac:chgData name="Jones, Albert [MD]" userId="S::aljones_mseanea.org#ext#@neahq.onmicrosoft.com::9e3d8165-1eea-49ba-adea-0c9c00351460" providerId="AD" clId="Web-{78018249-FC33-CCF4-2856-473399E64661}" dt="2025-01-13T17:49:36.075" v="290" actId="20577"/>
          <ac:spMkLst>
            <pc:docMk/>
            <pc:sldMk cId="1224322985" sldId="1666"/>
            <ac:spMk id="7" creationId="{00000000-0000-0000-0000-000000000000}"/>
          </ac:spMkLst>
        </pc:spChg>
      </pc:sldChg>
      <pc:sldChg chg="modSp">
        <pc:chgData name="Jones, Albert [MD]" userId="S::aljones_mseanea.org#ext#@neahq.onmicrosoft.com::9e3d8165-1eea-49ba-adea-0c9c00351460" providerId="AD" clId="Web-{78018249-FC33-CCF4-2856-473399E64661}" dt="2025-01-13T17:59:20.724" v="291" actId="1076"/>
        <pc:sldMkLst>
          <pc:docMk/>
          <pc:sldMk cId="2045483803" sldId="1672"/>
        </pc:sldMkLst>
        <pc:spChg chg="mod">
          <ac:chgData name="Jones, Albert [MD]" userId="S::aljones_mseanea.org#ext#@neahq.onmicrosoft.com::9e3d8165-1eea-49ba-adea-0c9c00351460" providerId="AD" clId="Web-{78018249-FC33-CCF4-2856-473399E64661}" dt="2025-01-13T17:59:20.724" v="291" actId="1076"/>
          <ac:spMkLst>
            <pc:docMk/>
            <pc:sldMk cId="2045483803" sldId="1672"/>
            <ac:spMk id="5" creationId="{00000000-0000-0000-0000-000000000000}"/>
          </ac:spMkLst>
        </pc:spChg>
      </pc:sldChg>
      <pc:sldChg chg="modSp">
        <pc:chgData name="Jones, Albert [MD]" userId="S::aljones_mseanea.org#ext#@neahq.onmicrosoft.com::9e3d8165-1eea-49ba-adea-0c9c00351460" providerId="AD" clId="Web-{78018249-FC33-CCF4-2856-473399E64661}" dt="2025-01-13T18:04:15.455" v="293" actId="20577"/>
        <pc:sldMkLst>
          <pc:docMk/>
          <pc:sldMk cId="2610309229" sldId="1681"/>
        </pc:sldMkLst>
        <pc:spChg chg="mod">
          <ac:chgData name="Jones, Albert [MD]" userId="S::aljones_mseanea.org#ext#@neahq.onmicrosoft.com::9e3d8165-1eea-49ba-adea-0c9c00351460" providerId="AD" clId="Web-{78018249-FC33-CCF4-2856-473399E64661}" dt="2025-01-13T18:04:15.455" v="293" actId="20577"/>
          <ac:spMkLst>
            <pc:docMk/>
            <pc:sldMk cId="2610309229" sldId="1681"/>
            <ac:spMk id="13" creationId="{05A6558C-1A9F-4C57-B14B-6AF90CF4B0F4}"/>
          </ac:spMkLst>
        </pc:spChg>
      </pc:sldChg>
      <pc:sldChg chg="modSp">
        <pc:chgData name="Jones, Albert [MD]" userId="S::aljones_mseanea.org#ext#@neahq.onmicrosoft.com::9e3d8165-1eea-49ba-adea-0c9c00351460" providerId="AD" clId="Web-{78018249-FC33-CCF4-2856-473399E64661}" dt="2025-01-13T16:53:49.845" v="14" actId="20577"/>
        <pc:sldMkLst>
          <pc:docMk/>
          <pc:sldMk cId="538657451" sldId="1742"/>
        </pc:sldMkLst>
        <pc:spChg chg="mod">
          <ac:chgData name="Jones, Albert [MD]" userId="S::aljones_mseanea.org#ext#@neahq.onmicrosoft.com::9e3d8165-1eea-49ba-adea-0c9c00351460" providerId="AD" clId="Web-{78018249-FC33-CCF4-2856-473399E64661}" dt="2025-01-13T16:53:49.845" v="14" actId="20577"/>
          <ac:spMkLst>
            <pc:docMk/>
            <pc:sldMk cId="538657451" sldId="1742"/>
            <ac:spMk id="4" creationId="{00000000-0000-0000-0000-000000000000}"/>
          </ac:spMkLst>
        </pc:spChg>
      </pc:sldChg>
      <pc:sldChg chg="mod modShow">
        <pc:chgData name="Jones, Albert [MD]" userId="S::aljones_mseanea.org#ext#@neahq.onmicrosoft.com::9e3d8165-1eea-49ba-adea-0c9c00351460" providerId="AD" clId="Web-{78018249-FC33-CCF4-2856-473399E64661}" dt="2025-01-13T17:30:07.903" v="106"/>
        <pc:sldMkLst>
          <pc:docMk/>
          <pc:sldMk cId="554441678" sldId="1750"/>
        </pc:sldMkLst>
      </pc:sldChg>
      <pc:sldChg chg="modSp">
        <pc:chgData name="Jones, Albert [MD]" userId="S::aljones_mseanea.org#ext#@neahq.onmicrosoft.com::9e3d8165-1eea-49ba-adea-0c9c00351460" providerId="AD" clId="Web-{78018249-FC33-CCF4-2856-473399E64661}" dt="2025-01-13T17:48:47.402" v="288" actId="20577"/>
        <pc:sldMkLst>
          <pc:docMk/>
          <pc:sldMk cId="630635961" sldId="1790"/>
        </pc:sldMkLst>
        <pc:spChg chg="mod">
          <ac:chgData name="Jones, Albert [MD]" userId="S::aljones_mseanea.org#ext#@neahq.onmicrosoft.com::9e3d8165-1eea-49ba-adea-0c9c00351460" providerId="AD" clId="Web-{78018249-FC33-CCF4-2856-473399E64661}" dt="2025-01-13T17:48:47.402" v="288" actId="20577"/>
          <ac:spMkLst>
            <pc:docMk/>
            <pc:sldMk cId="630635961" sldId="1790"/>
            <ac:spMk id="3" creationId="{1803C038-EECF-45AF-96C4-DBFABC63E355}"/>
          </ac:spMkLst>
        </pc:spChg>
      </pc:sldChg>
      <pc:sldChg chg="addSp modSp">
        <pc:chgData name="Jones, Albert [MD]" userId="S::aljones_mseanea.org#ext#@neahq.onmicrosoft.com::9e3d8165-1eea-49ba-adea-0c9c00351460" providerId="AD" clId="Web-{78018249-FC33-CCF4-2856-473399E64661}" dt="2025-01-13T17:19:48.580" v="105" actId="1076"/>
        <pc:sldMkLst>
          <pc:docMk/>
          <pc:sldMk cId="2884436727" sldId="1794"/>
        </pc:sldMkLst>
        <pc:spChg chg="add mod">
          <ac:chgData name="Jones, Albert [MD]" userId="S::aljones_mseanea.org#ext#@neahq.onmicrosoft.com::9e3d8165-1eea-49ba-adea-0c9c00351460" providerId="AD" clId="Web-{78018249-FC33-CCF4-2856-473399E64661}" dt="2025-01-13T17:19:48.580" v="105" actId="1076"/>
          <ac:spMkLst>
            <pc:docMk/>
            <pc:sldMk cId="2884436727" sldId="1794"/>
            <ac:spMk id="2" creationId="{42E3B2C1-7EF9-8310-2064-390E4A1078AE}"/>
          </ac:spMkLst>
        </pc:spChg>
        <pc:spChg chg="mod">
          <ac:chgData name="Jones, Albert [MD]" userId="S::aljones_mseanea.org#ext#@neahq.onmicrosoft.com::9e3d8165-1eea-49ba-adea-0c9c00351460" providerId="AD" clId="Web-{78018249-FC33-CCF4-2856-473399E64661}" dt="2025-01-13T17:18:58.766" v="71" actId="20577"/>
          <ac:spMkLst>
            <pc:docMk/>
            <pc:sldMk cId="2884436727" sldId="1794"/>
            <ac:spMk id="6" creationId="{79125BAD-E9DC-A585-85EF-98D69D0A1E19}"/>
          </ac:spMkLst>
        </pc:spChg>
      </pc:sldChg>
      <pc:sldChg chg="modSp ord">
        <pc:chgData name="Jones, Albert [MD]" userId="S::aljones_mseanea.org#ext#@neahq.onmicrosoft.com::9e3d8165-1eea-49ba-adea-0c9c00351460" providerId="AD" clId="Web-{78018249-FC33-CCF4-2856-473399E64661}" dt="2025-01-13T16:43:31.335" v="13" actId="20577"/>
        <pc:sldMkLst>
          <pc:docMk/>
          <pc:sldMk cId="1199096145" sldId="1823"/>
        </pc:sldMkLst>
        <pc:spChg chg="mod">
          <ac:chgData name="Jones, Albert [MD]" userId="S::aljones_mseanea.org#ext#@neahq.onmicrosoft.com::9e3d8165-1eea-49ba-adea-0c9c00351460" providerId="AD" clId="Web-{78018249-FC33-CCF4-2856-473399E64661}" dt="2025-01-13T16:43:31.335" v="13" actId="20577"/>
          <ac:spMkLst>
            <pc:docMk/>
            <pc:sldMk cId="1199096145" sldId="1823"/>
            <ac:spMk id="3" creationId="{0A794089-D831-9609-2831-9265DF2D7EC2}"/>
          </ac:spMkLst>
        </pc:spChg>
      </pc:sldChg>
      <pc:sldChg chg="modSp new">
        <pc:chgData name="Jones, Albert [MD]" userId="S::aljones_mseanea.org#ext#@neahq.onmicrosoft.com::9e3d8165-1eea-49ba-adea-0c9c00351460" providerId="AD" clId="Web-{78018249-FC33-CCF4-2856-473399E64661}" dt="2025-01-13T17:42:51.184" v="189" actId="20577"/>
        <pc:sldMkLst>
          <pc:docMk/>
          <pc:sldMk cId="3425705032" sldId="1827"/>
        </pc:sldMkLst>
        <pc:spChg chg="mod">
          <ac:chgData name="Jones, Albert [MD]" userId="S::aljones_mseanea.org#ext#@neahq.onmicrosoft.com::9e3d8165-1eea-49ba-adea-0c9c00351460" providerId="AD" clId="Web-{78018249-FC33-CCF4-2856-473399E64661}" dt="2025-01-13T17:34:30.632" v="128" actId="20577"/>
          <ac:spMkLst>
            <pc:docMk/>
            <pc:sldMk cId="3425705032" sldId="1827"/>
            <ac:spMk id="2" creationId="{679C966D-56EB-D051-7AF3-8498084DC3A6}"/>
          </ac:spMkLst>
        </pc:spChg>
        <pc:spChg chg="mod">
          <ac:chgData name="Jones, Albert [MD]" userId="S::aljones_mseanea.org#ext#@neahq.onmicrosoft.com::9e3d8165-1eea-49ba-adea-0c9c00351460" providerId="AD" clId="Web-{78018249-FC33-CCF4-2856-473399E64661}" dt="2025-01-13T17:42:51.184" v="189" actId="20577"/>
          <ac:spMkLst>
            <pc:docMk/>
            <pc:sldMk cId="3425705032" sldId="1827"/>
            <ac:spMk id="3" creationId="{A7E3F774-DC76-F5B4-DB24-9590A1EC6333}"/>
          </ac:spMkLst>
        </pc:spChg>
        <pc:picChg chg="mod">
          <ac:chgData name="Jones, Albert [MD]" userId="S::aljones_mseanea.org#ext#@neahq.onmicrosoft.com::9e3d8165-1eea-49ba-adea-0c9c00351460" providerId="AD" clId="Web-{78018249-FC33-CCF4-2856-473399E64661}" dt="2025-01-13T17:35:00.555" v="169" actId="1076"/>
          <ac:picMkLst>
            <pc:docMk/>
            <pc:sldMk cId="3425705032" sldId="1827"/>
            <ac:picMk id="5" creationId="{7C8C1003-1AAE-8233-1F54-C789E3D75EF1}"/>
          </ac:picMkLst>
        </pc:picChg>
      </pc:sldChg>
    </pc:docChg>
  </pc:docChgLst>
  <pc:docChgLst>
    <pc:chgData name="Shelly Clements" userId="S::sclement_nysutmail.org#ext#@neahq.onmicrosoft.com::aec59e57-b7f6-41b7-8204-e74ca6af6a4b" providerId="AD" clId="Web-{038F1D6C-10C8-ACE7-CC0F-5374E409A30B}"/>
    <pc:docChg chg="addSld">
      <pc:chgData name="Shelly Clements" userId="S::sclement_nysutmail.org#ext#@neahq.onmicrosoft.com::aec59e57-b7f6-41b7-8204-e74ca6af6a4b" providerId="AD" clId="Web-{038F1D6C-10C8-ACE7-CC0F-5374E409A30B}" dt="2024-12-01T20:55:51.977" v="0"/>
      <pc:docMkLst>
        <pc:docMk/>
      </pc:docMkLst>
      <pc:sldChg chg="add">
        <pc:chgData name="Shelly Clements" userId="S::sclement_nysutmail.org#ext#@neahq.onmicrosoft.com::aec59e57-b7f6-41b7-8204-e74ca6af6a4b" providerId="AD" clId="Web-{038F1D6C-10C8-ACE7-CC0F-5374E409A30B}" dt="2024-12-01T20:55:51.977" v="0"/>
        <pc:sldMkLst>
          <pc:docMk/>
          <pc:sldMk cId="2810168942" sldId="1806"/>
        </pc:sldMkLst>
      </pc:sldChg>
    </pc:docChg>
  </pc:docChgLst>
  <pc:docChgLst>
    <pc:chgData name="Fargen, Matthew [PA]" userId="S::mfargen_psea.org#ext#@neahq.onmicrosoft.com::c8c8ee83-2559-4650-ad3b-b4b80e1459a6" providerId="AD" clId="Web-{E25FA6B0-9D6B-D0C5-984E-8AF9DA20FACD}"/>
    <pc:docChg chg="modSld">
      <pc:chgData name="Fargen, Matthew [PA]" userId="S::mfargen_psea.org#ext#@neahq.onmicrosoft.com::c8c8ee83-2559-4650-ad3b-b4b80e1459a6" providerId="AD" clId="Web-{E25FA6B0-9D6B-D0C5-984E-8AF9DA20FACD}" dt="2024-06-05T17:01:10.267" v="172"/>
      <pc:docMkLst>
        <pc:docMk/>
      </pc:docMkLst>
      <pc:sldChg chg="modSp">
        <pc:chgData name="Fargen, Matthew [PA]" userId="S::mfargen_psea.org#ext#@neahq.onmicrosoft.com::c8c8ee83-2559-4650-ad3b-b4b80e1459a6" providerId="AD" clId="Web-{E25FA6B0-9D6B-D0C5-984E-8AF9DA20FACD}" dt="2024-06-05T15:59:38.282" v="4" actId="20577"/>
        <pc:sldMkLst>
          <pc:docMk/>
          <pc:sldMk cId="3129620360" sldId="1539"/>
        </pc:sldMkLst>
      </pc:sldChg>
      <pc:sldChg chg="modSp">
        <pc:chgData name="Fargen, Matthew [PA]" userId="S::mfargen_psea.org#ext#@neahq.onmicrosoft.com::c8c8ee83-2559-4650-ad3b-b4b80e1459a6" providerId="AD" clId="Web-{E25FA6B0-9D6B-D0C5-984E-8AF9DA20FACD}" dt="2024-06-05T16:33:34.876" v="30" actId="14100"/>
        <pc:sldMkLst>
          <pc:docMk/>
          <pc:sldMk cId="3174442201" sldId="1647"/>
        </pc:sldMkLst>
      </pc:sldChg>
      <pc:sldChg chg="modSp">
        <pc:chgData name="Fargen, Matthew [PA]" userId="S::mfargen_psea.org#ext#@neahq.onmicrosoft.com::c8c8ee83-2559-4650-ad3b-b4b80e1459a6" providerId="AD" clId="Web-{E25FA6B0-9D6B-D0C5-984E-8AF9DA20FACD}" dt="2024-06-05T16:47:19.329" v="60" actId="20577"/>
        <pc:sldMkLst>
          <pc:docMk/>
          <pc:sldMk cId="2725402179" sldId="1648"/>
        </pc:sldMkLst>
      </pc:sldChg>
      <pc:sldChg chg="addSp modSp mod setBg">
        <pc:chgData name="Fargen, Matthew [PA]" userId="S::mfargen_psea.org#ext#@neahq.onmicrosoft.com::c8c8ee83-2559-4650-ad3b-b4b80e1459a6" providerId="AD" clId="Web-{E25FA6B0-9D6B-D0C5-984E-8AF9DA20FACD}" dt="2024-06-05T17:01:10.267" v="172"/>
        <pc:sldMkLst>
          <pc:docMk/>
          <pc:sldMk cId="801567621" sldId="1650"/>
        </pc:sldMkLst>
      </pc:sldChg>
      <pc:sldChg chg="modSp">
        <pc:chgData name="Fargen, Matthew [PA]" userId="S::mfargen_psea.org#ext#@neahq.onmicrosoft.com::c8c8ee83-2559-4650-ad3b-b4b80e1459a6" providerId="AD" clId="Web-{E25FA6B0-9D6B-D0C5-984E-8AF9DA20FACD}" dt="2024-06-05T16:00:02.267" v="6" actId="20577"/>
        <pc:sldMkLst>
          <pc:docMk/>
          <pc:sldMk cId="2354456118" sldId="1736"/>
        </pc:sldMkLst>
      </pc:sldChg>
      <pc:sldChg chg="modSp">
        <pc:chgData name="Fargen, Matthew [PA]" userId="S::mfargen_psea.org#ext#@neahq.onmicrosoft.com::c8c8ee83-2559-4650-ad3b-b4b80e1459a6" providerId="AD" clId="Web-{E25FA6B0-9D6B-D0C5-984E-8AF9DA20FACD}" dt="2024-06-05T15:59:16.344" v="2" actId="20577"/>
        <pc:sldMkLst>
          <pc:docMk/>
          <pc:sldMk cId="1991819886" sldId="1738"/>
        </pc:sldMkLst>
      </pc:sldChg>
      <pc:sldChg chg="modSp">
        <pc:chgData name="Fargen, Matthew [PA]" userId="S::mfargen_psea.org#ext#@neahq.onmicrosoft.com::c8c8ee83-2559-4650-ad3b-b4b80e1459a6" providerId="AD" clId="Web-{E25FA6B0-9D6B-D0C5-984E-8AF9DA20FACD}" dt="2024-06-05T16:17:15.385" v="29" actId="20577"/>
        <pc:sldMkLst>
          <pc:docMk/>
          <pc:sldMk cId="4237265150" sldId="1741"/>
        </pc:sldMkLst>
      </pc:sldChg>
      <pc:sldChg chg="addSp delSp modSp mod setBg setClrOvrMap">
        <pc:chgData name="Fargen, Matthew [PA]" userId="S::mfargen_psea.org#ext#@neahq.onmicrosoft.com::c8c8ee83-2559-4650-ad3b-b4b80e1459a6" providerId="AD" clId="Web-{E25FA6B0-9D6B-D0C5-984E-8AF9DA20FACD}" dt="2024-06-05T16:16:57.431" v="23"/>
        <pc:sldMkLst>
          <pc:docMk/>
          <pc:sldMk cId="98497188" sldId="1746"/>
        </pc:sldMkLst>
      </pc:sldChg>
    </pc:docChg>
  </pc:docChgLst>
  <pc:docChgLst>
    <pc:chgData name="Shelly Clements" userId="S::sclement_nysutmail.org#ext#@neahq.onmicrosoft.com::aec59e57-b7f6-41b7-8204-e74ca6af6a4b" providerId="AD" clId="Web-{E5460C70-7B44-9E11-6BE5-F760C3307EFD}"/>
    <pc:docChg chg="modSld">
      <pc:chgData name="Shelly Clements" userId="S::sclement_nysutmail.org#ext#@neahq.onmicrosoft.com::aec59e57-b7f6-41b7-8204-e74ca6af6a4b" providerId="AD" clId="Web-{E5460C70-7B44-9E11-6BE5-F760C3307EFD}" dt="2024-06-05T16:02:17.372" v="0" actId="20577"/>
      <pc:docMkLst>
        <pc:docMk/>
      </pc:docMkLst>
      <pc:sldChg chg="modSp">
        <pc:chgData name="Shelly Clements" userId="S::sclement_nysutmail.org#ext#@neahq.onmicrosoft.com::aec59e57-b7f6-41b7-8204-e74ca6af6a4b" providerId="AD" clId="Web-{E5460C70-7B44-9E11-6BE5-F760C3307EFD}" dt="2024-06-05T16:02:17.372" v="0" actId="20577"/>
        <pc:sldMkLst>
          <pc:docMk/>
          <pc:sldMk cId="976020692" sldId="1732"/>
        </pc:sldMkLst>
      </pc:sldChg>
    </pc:docChg>
  </pc:docChgLst>
  <pc:docChgLst>
    <pc:chgData name="Warrow, Scott" userId="S::swarrow_mea.org#ext#@neahq.onmicrosoft.com::5678d7dc-d04b-4768-840c-4d4ec12ded67" providerId="AD" clId="Web-{FE040798-F629-B485-F940-F98B0798CC69}"/>
    <pc:docChg chg="modSld">
      <pc:chgData name="Warrow, Scott" userId="S::swarrow_mea.org#ext#@neahq.onmicrosoft.com::5678d7dc-d04b-4768-840c-4d4ec12ded67" providerId="AD" clId="Web-{FE040798-F629-B485-F940-F98B0798CC69}" dt="2025-01-12T23:10:08.689" v="342" actId="20577"/>
      <pc:docMkLst>
        <pc:docMk/>
      </pc:docMkLst>
      <pc:sldChg chg="modSp">
        <pc:chgData name="Warrow, Scott" userId="S::swarrow_mea.org#ext#@neahq.onmicrosoft.com::5678d7dc-d04b-4768-840c-4d4ec12ded67" providerId="AD" clId="Web-{FE040798-F629-B485-F940-F98B0798CC69}" dt="2025-01-12T23:06:29.706" v="111" actId="20577"/>
        <pc:sldMkLst>
          <pc:docMk/>
          <pc:sldMk cId="1380924577" sldId="1758"/>
        </pc:sldMkLst>
        <pc:spChg chg="mod">
          <ac:chgData name="Warrow, Scott" userId="S::swarrow_mea.org#ext#@neahq.onmicrosoft.com::5678d7dc-d04b-4768-840c-4d4ec12ded67" providerId="AD" clId="Web-{FE040798-F629-B485-F940-F98B0798CC69}" dt="2025-01-12T23:06:29.706" v="111" actId="20577"/>
          <ac:spMkLst>
            <pc:docMk/>
            <pc:sldMk cId="1380924577" sldId="1758"/>
            <ac:spMk id="3" creationId="{00000000-0000-0000-0000-000000000000}"/>
          </ac:spMkLst>
        </pc:spChg>
      </pc:sldChg>
      <pc:sldChg chg="modSp">
        <pc:chgData name="Warrow, Scott" userId="S::swarrow_mea.org#ext#@neahq.onmicrosoft.com::5678d7dc-d04b-4768-840c-4d4ec12ded67" providerId="AD" clId="Web-{FE040798-F629-B485-F940-F98B0798CC69}" dt="2025-01-12T23:05:25.269" v="108" actId="20577"/>
        <pc:sldMkLst>
          <pc:docMk/>
          <pc:sldMk cId="844364530" sldId="1808"/>
        </pc:sldMkLst>
      </pc:sldChg>
      <pc:sldChg chg="modSp">
        <pc:chgData name="Warrow, Scott" userId="S::swarrow_mea.org#ext#@neahq.onmicrosoft.com::5678d7dc-d04b-4768-840c-4d4ec12ded67" providerId="AD" clId="Web-{FE040798-F629-B485-F940-F98B0798CC69}" dt="2025-01-12T23:09:24.518" v="332" actId="20577"/>
        <pc:sldMkLst>
          <pc:docMk/>
          <pc:sldMk cId="2795379964" sldId="1811"/>
        </pc:sldMkLst>
      </pc:sldChg>
      <pc:sldChg chg="modSp">
        <pc:chgData name="Warrow, Scott" userId="S::swarrow_mea.org#ext#@neahq.onmicrosoft.com::5678d7dc-d04b-4768-840c-4d4ec12ded67" providerId="AD" clId="Web-{FE040798-F629-B485-F940-F98B0798CC69}" dt="2025-01-12T23:10:08.689" v="342" actId="20577"/>
        <pc:sldMkLst>
          <pc:docMk/>
          <pc:sldMk cId="3948800363" sldId="1812"/>
        </pc:sldMkLst>
      </pc:sldChg>
    </pc:docChg>
  </pc:docChgLst>
  <pc:docChgLst>
    <pc:chgData name="Salcedo, Eunice [NEA]" userId="abf1ec0d-6ae3-4144-b6f8-d583f6c7c6af" providerId="ADAL" clId="{85679FE9-5DCA-46E0-9E06-6EAE06E3082B}"/>
    <pc:docChg chg="addSld delSld modSld">
      <pc:chgData name="Salcedo, Eunice [NEA]" userId="abf1ec0d-6ae3-4144-b6f8-d583f6c7c6af" providerId="ADAL" clId="{85679FE9-5DCA-46E0-9E06-6EAE06E3082B}" dt="2024-06-06T14:15:33.986" v="1" actId="2696"/>
      <pc:docMkLst>
        <pc:docMk/>
      </pc:docMkLst>
      <pc:sldChg chg="add del">
        <pc:chgData name="Salcedo, Eunice [NEA]" userId="abf1ec0d-6ae3-4144-b6f8-d583f6c7c6af" providerId="ADAL" clId="{85679FE9-5DCA-46E0-9E06-6EAE06E3082B}" dt="2024-06-06T14:15:33.986" v="1" actId="2696"/>
        <pc:sldMkLst>
          <pc:docMk/>
          <pc:sldMk cId="2057615947" sldId="340"/>
        </pc:sldMkLst>
      </pc:sldChg>
    </pc:docChg>
  </pc:docChgLst>
  <pc:docChgLst>
    <pc:chgData name="Shelly Clements" userId="S::sclement_nysutmail.org#ext#@neahq.onmicrosoft.com::aec59e57-b7f6-41b7-8204-e74ca6af6a4b" providerId="AD" clId="Web-{38182E4B-8255-77AD-3B7E-EB8877476494}"/>
    <pc:docChg chg="addSld delSld modSld sldOrd">
      <pc:chgData name="Shelly Clements" userId="S::sclement_nysutmail.org#ext#@neahq.onmicrosoft.com::aec59e57-b7f6-41b7-8204-e74ca6af6a4b" providerId="AD" clId="Web-{38182E4B-8255-77AD-3B7E-EB8877476494}" dt="2024-11-26T18:43:17.625" v="22"/>
      <pc:docMkLst>
        <pc:docMk/>
      </pc:docMkLst>
      <pc:sldChg chg="mod modShow">
        <pc:chgData name="Shelly Clements" userId="S::sclement_nysutmail.org#ext#@neahq.onmicrosoft.com::aec59e57-b7f6-41b7-8204-e74ca6af6a4b" providerId="AD" clId="Web-{38182E4B-8255-77AD-3B7E-EB8877476494}" dt="2024-11-26T18:43:07.562" v="20"/>
        <pc:sldMkLst>
          <pc:docMk/>
          <pc:sldMk cId="2035119738" sldId="1777"/>
        </pc:sldMkLst>
      </pc:sldChg>
      <pc:sldChg chg="mod modShow">
        <pc:chgData name="Shelly Clements" userId="S::sclement_nysutmail.org#ext#@neahq.onmicrosoft.com::aec59e57-b7f6-41b7-8204-e74ca6af6a4b" providerId="AD" clId="Web-{38182E4B-8255-77AD-3B7E-EB8877476494}" dt="2024-11-26T18:43:04.577" v="19"/>
        <pc:sldMkLst>
          <pc:docMk/>
          <pc:sldMk cId="100345819" sldId="1781"/>
        </pc:sldMkLst>
      </pc:sldChg>
      <pc:sldChg chg="modSp add del ord replId">
        <pc:chgData name="Shelly Clements" userId="S::sclement_nysutmail.org#ext#@neahq.onmicrosoft.com::aec59e57-b7f6-41b7-8204-e74ca6af6a4b" providerId="AD" clId="Web-{38182E4B-8255-77AD-3B7E-EB8877476494}" dt="2024-11-26T18:43:13.765" v="21"/>
        <pc:sldMkLst>
          <pc:docMk/>
          <pc:sldMk cId="1305350017" sldId="1806"/>
        </pc:sldMkLst>
      </pc:sldChg>
      <pc:sldChg chg="add del replId">
        <pc:chgData name="Shelly Clements" userId="S::sclement_nysutmail.org#ext#@neahq.onmicrosoft.com::aec59e57-b7f6-41b7-8204-e74ca6af6a4b" providerId="AD" clId="Web-{38182E4B-8255-77AD-3B7E-EB8877476494}" dt="2024-11-26T18:43:17.625" v="22"/>
        <pc:sldMkLst>
          <pc:docMk/>
          <pc:sldMk cId="4222666844" sldId="1807"/>
        </pc:sldMkLst>
      </pc:sldChg>
    </pc:docChg>
  </pc:docChgLst>
  <pc:docChgLst>
    <pc:chgData name="Hoag, Adia" userId="S::ahoag_cta.org#ext#@neahq.onmicrosoft.com::d095e4f9-0fd0-4456-9bce-50102e23e03e" providerId="AD" clId="Web-{D13C156C-43FE-6584-AAF9-E6CEC2A3B906}"/>
    <pc:docChg chg="modSld">
      <pc:chgData name="Hoag, Adia" userId="S::ahoag_cta.org#ext#@neahq.onmicrosoft.com::d095e4f9-0fd0-4456-9bce-50102e23e03e" providerId="AD" clId="Web-{D13C156C-43FE-6584-AAF9-E6CEC2A3B906}" dt="2024-06-05T16:44:06.744" v="99"/>
      <pc:docMkLst>
        <pc:docMk/>
      </pc:docMkLst>
      <pc:sldChg chg="delSp modSp">
        <pc:chgData name="Hoag, Adia" userId="S::ahoag_cta.org#ext#@neahq.onmicrosoft.com::d095e4f9-0fd0-4456-9bce-50102e23e03e" providerId="AD" clId="Web-{D13C156C-43FE-6584-AAF9-E6CEC2A3B906}" dt="2024-06-05T16:44:06.744" v="99"/>
        <pc:sldMkLst>
          <pc:docMk/>
          <pc:sldMk cId="3174442201" sldId="1647"/>
        </pc:sldMkLst>
      </pc:sldChg>
      <pc:sldChg chg="modSp">
        <pc:chgData name="Hoag, Adia" userId="S::ahoag_cta.org#ext#@neahq.onmicrosoft.com::d095e4f9-0fd0-4456-9bce-50102e23e03e" providerId="AD" clId="Web-{D13C156C-43FE-6584-AAF9-E6CEC2A3B906}" dt="2024-06-05T16:31:42.882" v="96" actId="20577"/>
        <pc:sldMkLst>
          <pc:docMk/>
          <pc:sldMk cId="98497188" sldId="1746"/>
        </pc:sldMkLst>
      </pc:sldChg>
    </pc:docChg>
  </pc:docChgLst>
  <pc:docChgLst>
    <pc:chgData name="Warrow, Scott" userId="S::swarrow_mea.org#ext#@neahq.onmicrosoft.com::5678d7dc-d04b-4768-840c-4d4ec12ded67" providerId="AD" clId="Web-{8CACB8A0-798E-268A-1936-F249F5104511}"/>
    <pc:docChg chg="addSld modSld sldOrd">
      <pc:chgData name="Warrow, Scott" userId="S::swarrow_mea.org#ext#@neahq.onmicrosoft.com::5678d7dc-d04b-4768-840c-4d4ec12ded67" providerId="AD" clId="Web-{8CACB8A0-798E-268A-1936-F249F5104511}" dt="2025-01-11T15:44:30.043" v="630" actId="1076"/>
      <pc:docMkLst>
        <pc:docMk/>
      </pc:docMkLst>
      <pc:sldChg chg="modSp">
        <pc:chgData name="Warrow, Scott" userId="S::swarrow_mea.org#ext#@neahq.onmicrosoft.com::5678d7dc-d04b-4768-840c-4d4ec12ded67" providerId="AD" clId="Web-{8CACB8A0-798E-268A-1936-F249F5104511}" dt="2025-01-11T15:05:39.488" v="7" actId="20577"/>
        <pc:sldMkLst>
          <pc:docMk/>
          <pc:sldMk cId="1584340003" sldId="1688"/>
        </pc:sldMkLst>
        <pc:spChg chg="mod">
          <ac:chgData name="Warrow, Scott" userId="S::swarrow_mea.org#ext#@neahq.onmicrosoft.com::5678d7dc-d04b-4768-840c-4d4ec12ded67" providerId="AD" clId="Web-{8CACB8A0-798E-268A-1936-F249F5104511}" dt="2025-01-11T15:05:39.488" v="7" actId="20577"/>
          <ac:spMkLst>
            <pc:docMk/>
            <pc:sldMk cId="1584340003" sldId="1688"/>
            <ac:spMk id="3" creationId="{09ED5FFA-4EDE-422F-A5BD-B9BE5989B09C}"/>
          </ac:spMkLst>
        </pc:spChg>
      </pc:sldChg>
      <pc:sldChg chg="modSp">
        <pc:chgData name="Warrow, Scott" userId="S::swarrow_mea.org#ext#@neahq.onmicrosoft.com::5678d7dc-d04b-4768-840c-4d4ec12ded67" providerId="AD" clId="Web-{8CACB8A0-798E-268A-1936-F249F5104511}" dt="2025-01-11T15:24:30.989" v="538" actId="20577"/>
        <pc:sldMkLst>
          <pc:docMk/>
          <pc:sldMk cId="3226398169" sldId="1689"/>
        </pc:sldMkLst>
        <pc:spChg chg="mod">
          <ac:chgData name="Warrow, Scott" userId="S::swarrow_mea.org#ext#@neahq.onmicrosoft.com::5678d7dc-d04b-4768-840c-4d4ec12ded67" providerId="AD" clId="Web-{8CACB8A0-798E-268A-1936-F249F5104511}" dt="2025-01-11T15:09:22.695" v="70" actId="20577"/>
          <ac:spMkLst>
            <pc:docMk/>
            <pc:sldMk cId="3226398169" sldId="1689"/>
            <ac:spMk id="2" creationId="{B516B251-85FC-4ACB-A069-0292964EA86E}"/>
          </ac:spMkLst>
        </pc:spChg>
        <pc:spChg chg="mod">
          <ac:chgData name="Warrow, Scott" userId="S::swarrow_mea.org#ext#@neahq.onmicrosoft.com::5678d7dc-d04b-4768-840c-4d4ec12ded67" providerId="AD" clId="Web-{8CACB8A0-798E-268A-1936-F249F5104511}" dt="2025-01-11T15:24:30.989" v="538" actId="20577"/>
          <ac:spMkLst>
            <pc:docMk/>
            <pc:sldMk cId="3226398169" sldId="1689"/>
            <ac:spMk id="3" creationId="{6AAE62E4-CCCF-4CCE-B0A4-34C859708B68}"/>
          </ac:spMkLst>
        </pc:spChg>
      </pc:sldChg>
      <pc:sldChg chg="modSp">
        <pc:chgData name="Warrow, Scott" userId="S::swarrow_mea.org#ext#@neahq.onmicrosoft.com::5678d7dc-d04b-4768-840c-4d4ec12ded67" providerId="AD" clId="Web-{8CACB8A0-798E-268A-1936-F249F5104511}" dt="2025-01-11T15:24:22.208" v="537" actId="20577"/>
        <pc:sldMkLst>
          <pc:docMk/>
          <pc:sldMk cId="1377817325" sldId="1690"/>
        </pc:sldMkLst>
        <pc:spChg chg="mod">
          <ac:chgData name="Warrow, Scott" userId="S::swarrow_mea.org#ext#@neahq.onmicrosoft.com::5678d7dc-d04b-4768-840c-4d4ec12ded67" providerId="AD" clId="Web-{8CACB8A0-798E-268A-1936-F249F5104511}" dt="2025-01-11T15:24:22.208" v="537" actId="20577"/>
          <ac:spMkLst>
            <pc:docMk/>
            <pc:sldMk cId="1377817325" sldId="1690"/>
            <ac:spMk id="3" creationId="{50004231-3CD2-4956-A8FD-DCFBE72E363B}"/>
          </ac:spMkLst>
        </pc:spChg>
        <pc:picChg chg="mod">
          <ac:chgData name="Warrow, Scott" userId="S::swarrow_mea.org#ext#@neahq.onmicrosoft.com::5678d7dc-d04b-4768-840c-4d4ec12ded67" providerId="AD" clId="Web-{8CACB8A0-798E-268A-1936-F249F5104511}" dt="2025-01-11T15:07:53.179" v="38" actId="1076"/>
          <ac:picMkLst>
            <pc:docMk/>
            <pc:sldMk cId="1377817325" sldId="1690"/>
            <ac:picMk id="6" creationId="{BC1A3EF8-8AA6-DFFD-1F48-48BE63328E02}"/>
          </ac:picMkLst>
        </pc:picChg>
      </pc:sldChg>
      <pc:sldChg chg="modSp">
        <pc:chgData name="Warrow, Scott" userId="S::swarrow_mea.org#ext#@neahq.onmicrosoft.com::5678d7dc-d04b-4768-840c-4d4ec12ded67" providerId="AD" clId="Web-{8CACB8A0-798E-268A-1936-F249F5104511}" dt="2025-01-11T15:24:14.614" v="536" actId="20577"/>
        <pc:sldMkLst>
          <pc:docMk/>
          <pc:sldMk cId="1827911480" sldId="1692"/>
        </pc:sldMkLst>
        <pc:spChg chg="mod">
          <ac:chgData name="Warrow, Scott" userId="S::swarrow_mea.org#ext#@neahq.onmicrosoft.com::5678d7dc-d04b-4768-840c-4d4ec12ded67" providerId="AD" clId="Web-{8CACB8A0-798E-268A-1936-F249F5104511}" dt="2025-01-11T15:24:14.614" v="536" actId="20577"/>
          <ac:spMkLst>
            <pc:docMk/>
            <pc:sldMk cId="1827911480" sldId="1692"/>
            <ac:spMk id="3" creationId="{AE45DC75-125E-401F-BCC7-4CB8BB404F60}"/>
          </ac:spMkLst>
        </pc:spChg>
        <pc:picChg chg="mod">
          <ac:chgData name="Warrow, Scott" userId="S::swarrow_mea.org#ext#@neahq.onmicrosoft.com::5678d7dc-d04b-4768-840c-4d4ec12ded67" providerId="AD" clId="Web-{8CACB8A0-798E-268A-1936-F249F5104511}" dt="2025-01-11T15:15:47.591" v="183" actId="1076"/>
          <ac:picMkLst>
            <pc:docMk/>
            <pc:sldMk cId="1827911480" sldId="1692"/>
            <ac:picMk id="6" creationId="{083F9801-D93E-5E9E-37FA-3321DA98163D}"/>
          </ac:picMkLst>
        </pc:picChg>
      </pc:sldChg>
      <pc:sldChg chg="modSp">
        <pc:chgData name="Warrow, Scott" userId="S::swarrow_mea.org#ext#@neahq.onmicrosoft.com::5678d7dc-d04b-4768-840c-4d4ec12ded67" providerId="AD" clId="Web-{8CACB8A0-798E-268A-1936-F249F5104511}" dt="2025-01-11T15:25:17.213" v="541" actId="14100"/>
        <pc:sldMkLst>
          <pc:docMk/>
          <pc:sldMk cId="3122768597" sldId="1693"/>
        </pc:sldMkLst>
      </pc:sldChg>
      <pc:sldChg chg="modSp">
        <pc:chgData name="Warrow, Scott" userId="S::swarrow_mea.org#ext#@neahq.onmicrosoft.com::5678d7dc-d04b-4768-840c-4d4ec12ded67" providerId="AD" clId="Web-{8CACB8A0-798E-268A-1936-F249F5104511}" dt="2025-01-11T15:23:49.270" v="533" actId="20577"/>
        <pc:sldMkLst>
          <pc:docMk/>
          <pc:sldMk cId="682273357" sldId="1696"/>
        </pc:sldMkLst>
        <pc:spChg chg="mod">
          <ac:chgData name="Warrow, Scott" userId="S::swarrow_mea.org#ext#@neahq.onmicrosoft.com::5678d7dc-d04b-4768-840c-4d4ec12ded67" providerId="AD" clId="Web-{8CACB8A0-798E-268A-1936-F249F5104511}" dt="2025-01-11T15:23:49.270" v="533" actId="20577"/>
          <ac:spMkLst>
            <pc:docMk/>
            <pc:sldMk cId="682273357" sldId="1696"/>
            <ac:spMk id="3" creationId="{9A9B152D-033C-4218-A063-DDAB089D672C}"/>
          </ac:spMkLst>
        </pc:spChg>
      </pc:sldChg>
      <pc:sldChg chg="modSp">
        <pc:chgData name="Warrow, Scott" userId="S::swarrow_mea.org#ext#@neahq.onmicrosoft.com::5678d7dc-d04b-4768-840c-4d4ec12ded67" providerId="AD" clId="Web-{8CACB8A0-798E-268A-1936-F249F5104511}" dt="2025-01-11T15:24:05.380" v="535" actId="20577"/>
        <pc:sldMkLst>
          <pc:docMk/>
          <pc:sldMk cId="1380924577" sldId="1758"/>
        </pc:sldMkLst>
        <pc:spChg chg="mod">
          <ac:chgData name="Warrow, Scott" userId="S::swarrow_mea.org#ext#@neahq.onmicrosoft.com::5678d7dc-d04b-4768-840c-4d4ec12ded67" providerId="AD" clId="Web-{8CACB8A0-798E-268A-1936-F249F5104511}" dt="2025-01-11T15:24:05.380" v="535" actId="20577"/>
          <ac:spMkLst>
            <pc:docMk/>
            <pc:sldMk cId="1380924577" sldId="1758"/>
            <ac:spMk id="3" creationId="{00000000-0000-0000-0000-000000000000}"/>
          </ac:spMkLst>
        </pc:spChg>
      </pc:sldChg>
      <pc:sldChg chg="modSp">
        <pc:chgData name="Warrow, Scott" userId="S::swarrow_mea.org#ext#@neahq.onmicrosoft.com::5678d7dc-d04b-4768-840c-4d4ec12ded67" providerId="AD" clId="Web-{8CACB8A0-798E-268A-1936-F249F5104511}" dt="2025-01-11T15:24:39.192" v="539" actId="20577"/>
        <pc:sldMkLst>
          <pc:docMk/>
          <pc:sldMk cId="230132171" sldId="1807"/>
        </pc:sldMkLst>
        <pc:spChg chg="mod">
          <ac:chgData name="Warrow, Scott" userId="S::swarrow_mea.org#ext#@neahq.onmicrosoft.com::5678d7dc-d04b-4768-840c-4d4ec12ded67" providerId="AD" clId="Web-{8CACB8A0-798E-268A-1936-F249F5104511}" dt="2025-01-11T15:24:39.192" v="539" actId="20577"/>
          <ac:spMkLst>
            <pc:docMk/>
            <pc:sldMk cId="230132171" sldId="1807"/>
            <ac:spMk id="3" creationId="{756EC97E-78E7-E174-7EA0-EB730CA84767}"/>
          </ac:spMkLst>
        </pc:spChg>
      </pc:sldChg>
      <pc:sldChg chg="modSp">
        <pc:chgData name="Warrow, Scott" userId="S::swarrow_mea.org#ext#@neahq.onmicrosoft.com::5678d7dc-d04b-4768-840c-4d4ec12ded67" providerId="AD" clId="Web-{8CACB8A0-798E-268A-1936-F249F5104511}" dt="2025-01-11T15:24:46.041" v="540" actId="20577"/>
        <pc:sldMkLst>
          <pc:docMk/>
          <pc:sldMk cId="844364530" sldId="1808"/>
        </pc:sldMkLst>
      </pc:sldChg>
      <pc:sldChg chg="modSp">
        <pc:chgData name="Warrow, Scott" userId="S::swarrow_mea.org#ext#@neahq.onmicrosoft.com::5678d7dc-d04b-4768-840c-4d4ec12ded67" providerId="AD" clId="Web-{8CACB8A0-798E-268A-1936-F249F5104511}" dt="2025-01-11T15:26:15.573" v="563" actId="14100"/>
        <pc:sldMkLst>
          <pc:docMk/>
          <pc:sldMk cId="1160447743" sldId="1809"/>
        </pc:sldMkLst>
      </pc:sldChg>
      <pc:sldChg chg="addSp delSp modSp">
        <pc:chgData name="Warrow, Scott" userId="S::swarrow_mea.org#ext#@neahq.onmicrosoft.com::5678d7dc-d04b-4768-840c-4d4ec12ded67" providerId="AD" clId="Web-{8CACB8A0-798E-268A-1936-F249F5104511}" dt="2025-01-11T15:44:30.043" v="630" actId="1076"/>
        <pc:sldMkLst>
          <pc:docMk/>
          <pc:sldMk cId="2446413766" sldId="1813"/>
        </pc:sldMkLst>
      </pc:sldChg>
      <pc:sldChg chg="add ord replId">
        <pc:chgData name="Warrow, Scott" userId="S::swarrow_mea.org#ext#@neahq.onmicrosoft.com::5678d7dc-d04b-4768-840c-4d4ec12ded67" providerId="AD" clId="Web-{8CACB8A0-798E-268A-1936-F249F5104511}" dt="2025-01-11T15:42:26.402" v="621"/>
        <pc:sldMkLst>
          <pc:docMk/>
          <pc:sldMk cId="1793230150" sldId="1815"/>
        </pc:sldMkLst>
      </pc:sldChg>
      <pc:sldChg chg="addSp delSp modSp add ord replId">
        <pc:chgData name="Warrow, Scott" userId="S::swarrow_mea.org#ext#@neahq.onmicrosoft.com::5678d7dc-d04b-4768-840c-4d4ec12ded67" providerId="AD" clId="Web-{8CACB8A0-798E-268A-1936-F249F5104511}" dt="2025-01-11T15:42:31.855" v="622"/>
        <pc:sldMkLst>
          <pc:docMk/>
          <pc:sldMk cId="291096240" sldId="1816"/>
        </pc:sldMkLst>
      </pc:sldChg>
    </pc:docChg>
  </pc:docChgLst>
  <pc:docChgLst>
    <pc:chgData name="Shelly Clements" userId="S::sclement_nysutmail.org#ext#@neahq.onmicrosoft.com::aec59e57-b7f6-41b7-8204-e74ca6af6a4b" providerId="AD" clId="Web-{2AD3F182-CC05-C9CB-3458-006270D049D0}"/>
    <pc:docChg chg="modSld sldOrd">
      <pc:chgData name="Shelly Clements" userId="S::sclement_nysutmail.org#ext#@neahq.onmicrosoft.com::aec59e57-b7f6-41b7-8204-e74ca6af6a4b" providerId="AD" clId="Web-{2AD3F182-CC05-C9CB-3458-006270D049D0}" dt="2024-06-05T19:40:42.599" v="10" actId="20577"/>
      <pc:docMkLst>
        <pc:docMk/>
      </pc:docMkLst>
      <pc:sldChg chg="ord">
        <pc:chgData name="Shelly Clements" userId="S::sclement_nysutmail.org#ext#@neahq.onmicrosoft.com::aec59e57-b7f6-41b7-8204-e74ca6af6a4b" providerId="AD" clId="Web-{2AD3F182-CC05-C9CB-3458-006270D049D0}" dt="2024-06-05T19:04:58.817" v="1"/>
        <pc:sldMkLst>
          <pc:docMk/>
          <pc:sldMk cId="3310255922" sldId="1655"/>
        </pc:sldMkLst>
      </pc:sldChg>
      <pc:sldChg chg="modSp">
        <pc:chgData name="Shelly Clements" userId="S::sclement_nysutmail.org#ext#@neahq.onmicrosoft.com::aec59e57-b7f6-41b7-8204-e74ca6af6a4b" providerId="AD" clId="Web-{2AD3F182-CC05-C9CB-3458-006270D049D0}" dt="2024-06-05T19:34:08.815" v="8" actId="1076"/>
        <pc:sldMkLst>
          <pc:docMk/>
          <pc:sldMk cId="1784789963" sldId="1665"/>
        </pc:sldMkLst>
      </pc:sldChg>
      <pc:sldChg chg="modSp">
        <pc:chgData name="Shelly Clements" userId="S::sclement_nysutmail.org#ext#@neahq.onmicrosoft.com::aec59e57-b7f6-41b7-8204-e74ca6af6a4b" providerId="AD" clId="Web-{2AD3F182-CC05-C9CB-3458-006270D049D0}" dt="2024-06-05T19:40:42.599" v="10" actId="20577"/>
        <pc:sldMkLst>
          <pc:docMk/>
          <pc:sldMk cId="2045483803" sldId="1672"/>
        </pc:sldMkLst>
      </pc:sldChg>
    </pc:docChg>
  </pc:docChgLst>
  <pc:docChgLst>
    <pc:chgData name="Fargen, Matthew [PA]" userId="S::mfargen_psea.org#ext#@neahq.onmicrosoft.com::c8c8ee83-2559-4650-ad3b-b4b80e1459a6" providerId="AD" clId="Web-{5A038754-DE05-7948-4D4E-468BD33F4891}"/>
    <pc:docChg chg="addSld modSld sldOrd">
      <pc:chgData name="Fargen, Matthew [PA]" userId="S::mfargen_psea.org#ext#@neahq.onmicrosoft.com::c8c8ee83-2559-4650-ad3b-b4b80e1459a6" providerId="AD" clId="Web-{5A038754-DE05-7948-4D4E-468BD33F4891}" dt="2024-06-05T19:34:01.739" v="410" actId="14100"/>
      <pc:docMkLst>
        <pc:docMk/>
      </pc:docMkLst>
      <pc:sldChg chg="modSp">
        <pc:chgData name="Fargen, Matthew [PA]" userId="S::mfargen_psea.org#ext#@neahq.onmicrosoft.com::c8c8ee83-2559-4650-ad3b-b4b80e1459a6" providerId="AD" clId="Web-{5A038754-DE05-7948-4D4E-468BD33F4891}" dt="2024-06-05T18:04:18.189" v="1" actId="20577"/>
        <pc:sldMkLst>
          <pc:docMk/>
          <pc:sldMk cId="801567621" sldId="1650"/>
        </pc:sldMkLst>
      </pc:sldChg>
      <pc:sldChg chg="addSp delSp modSp mod setBg">
        <pc:chgData name="Fargen, Matthew [PA]" userId="S::mfargen_psea.org#ext#@neahq.onmicrosoft.com::c8c8ee83-2559-4650-ad3b-b4b80e1459a6" providerId="AD" clId="Web-{5A038754-DE05-7948-4D4E-468BD33F4891}" dt="2024-06-05T18:47:09.363" v="129" actId="20577"/>
        <pc:sldMkLst>
          <pc:docMk/>
          <pc:sldMk cId="518700971" sldId="1651"/>
        </pc:sldMkLst>
      </pc:sldChg>
      <pc:sldChg chg="addSp delSp modSp">
        <pc:chgData name="Fargen, Matthew [PA]" userId="S::mfargen_psea.org#ext#@neahq.onmicrosoft.com::c8c8ee83-2559-4650-ad3b-b4b80e1459a6" providerId="AD" clId="Web-{5A038754-DE05-7948-4D4E-468BD33F4891}" dt="2024-06-05T18:57:05.150" v="306" actId="14100"/>
        <pc:sldMkLst>
          <pc:docMk/>
          <pc:sldMk cId="1825310685" sldId="1652"/>
        </pc:sldMkLst>
      </pc:sldChg>
      <pc:sldChg chg="modSp">
        <pc:chgData name="Fargen, Matthew [PA]" userId="S::mfargen_psea.org#ext#@neahq.onmicrosoft.com::c8c8ee83-2559-4650-ad3b-b4b80e1459a6" providerId="AD" clId="Web-{5A038754-DE05-7948-4D4E-468BD33F4891}" dt="2024-06-05T19:34:01.739" v="410" actId="14100"/>
        <pc:sldMkLst>
          <pc:docMk/>
          <pc:sldMk cId="1784789963" sldId="1665"/>
        </pc:sldMkLst>
      </pc:sldChg>
      <pc:sldChg chg="modSp">
        <pc:chgData name="Fargen, Matthew [PA]" userId="S::mfargen_psea.org#ext#@neahq.onmicrosoft.com::c8c8ee83-2559-4650-ad3b-b4b80e1459a6" providerId="AD" clId="Web-{5A038754-DE05-7948-4D4E-468BD33F4891}" dt="2024-06-05T19:01:06.300" v="307" actId="20577"/>
        <pc:sldMkLst>
          <pc:docMk/>
          <pc:sldMk cId="554441678" sldId="1750"/>
        </pc:sldMkLst>
      </pc:sldChg>
      <pc:sldChg chg="modSp new ord">
        <pc:chgData name="Fargen, Matthew [PA]" userId="S::mfargen_psea.org#ext#@neahq.onmicrosoft.com::c8c8ee83-2559-4650-ad3b-b4b80e1459a6" providerId="AD" clId="Web-{5A038754-DE05-7948-4D4E-468BD33F4891}" dt="2024-06-05T18:55:14.053" v="302" actId="20577"/>
        <pc:sldMkLst>
          <pc:docMk/>
          <pc:sldMk cId="821898380" sldId="1800"/>
        </pc:sldMkLst>
      </pc:sldChg>
    </pc:docChg>
  </pc:docChgLst>
  <pc:docChgLst>
    <pc:chgData name="Warrow, Scott" userId="S::swarrow_mea.org#ext#@neahq.onmicrosoft.com::5678d7dc-d04b-4768-840c-4d4ec12ded67" providerId="AD" clId="Web-{7B6A7171-2F0F-4653-2582-2C1C824022E2}"/>
    <pc:docChg chg="modSld">
      <pc:chgData name="Warrow, Scott" userId="S::swarrow_mea.org#ext#@neahq.onmicrosoft.com::5678d7dc-d04b-4768-840c-4d4ec12ded67" providerId="AD" clId="Web-{7B6A7171-2F0F-4653-2582-2C1C824022E2}" dt="2025-01-14T18:54:06.068" v="797"/>
      <pc:docMkLst>
        <pc:docMk/>
      </pc:docMkLst>
      <pc:sldChg chg="addSp delSp modSp">
        <pc:chgData name="Warrow, Scott" userId="S::swarrow_mea.org#ext#@neahq.onmicrosoft.com::5678d7dc-d04b-4768-840c-4d4ec12ded67" providerId="AD" clId="Web-{7B6A7171-2F0F-4653-2582-2C1C824022E2}" dt="2025-01-14T18:54:06.068" v="797"/>
        <pc:sldMkLst>
          <pc:docMk/>
          <pc:sldMk cId="3551112113" sldId="1755"/>
        </pc:sldMkLst>
        <pc:spChg chg="mod">
          <ac:chgData name="Warrow, Scott" userId="S::swarrow_mea.org#ext#@neahq.onmicrosoft.com::5678d7dc-d04b-4768-840c-4d4ec12ded67" providerId="AD" clId="Web-{7B6A7171-2F0F-4653-2582-2C1C824022E2}" dt="2025-01-14T18:43:18.337" v="231" actId="20577"/>
          <ac:spMkLst>
            <pc:docMk/>
            <pc:sldMk cId="3551112113" sldId="1755"/>
            <ac:spMk id="3" creationId="{00000000-0000-0000-0000-000000000000}"/>
          </ac:spMkLst>
        </pc:spChg>
        <pc:graphicFrameChg chg="add mod modGraphic">
          <ac:chgData name="Warrow, Scott" userId="S::swarrow_mea.org#ext#@neahq.onmicrosoft.com::5678d7dc-d04b-4768-840c-4d4ec12ded67" providerId="AD" clId="Web-{7B6A7171-2F0F-4653-2582-2C1C824022E2}" dt="2025-01-14T18:54:06.068" v="797"/>
          <ac:graphicFrameMkLst>
            <pc:docMk/>
            <pc:sldMk cId="3551112113" sldId="1755"/>
            <ac:graphicFrameMk id="5" creationId="{5B00A1C7-4AAF-E772-7E92-38FABFA09CCE}"/>
          </ac:graphicFrameMkLst>
        </pc:graphicFrameChg>
        <pc:picChg chg="del mod">
          <ac:chgData name="Warrow, Scott" userId="S::swarrow_mea.org#ext#@neahq.onmicrosoft.com::5678d7dc-d04b-4768-840c-4d4ec12ded67" providerId="AD" clId="Web-{7B6A7171-2F0F-4653-2582-2C1C824022E2}" dt="2025-01-14T18:38:04.480" v="45"/>
          <ac:picMkLst>
            <pc:docMk/>
            <pc:sldMk cId="3551112113" sldId="1755"/>
            <ac:picMk id="5122" creationId="{00000000-0000-0000-0000-000000000000}"/>
          </ac:picMkLst>
        </pc:picChg>
      </pc:sldChg>
    </pc:docChg>
  </pc:docChgLst>
  <pc:docChgLst>
    <pc:chgData name="Fargen, Matthew [PA]" userId="S::mfargen_psea.org#ext#@neahq.onmicrosoft.com::c8c8ee83-2559-4650-ad3b-b4b80e1459a6" providerId="AD" clId="Web-{7ECE6D2F-8EAE-F7DB-215F-10EB5E1366A2}"/>
    <pc:docChg chg="modSld">
      <pc:chgData name="Fargen, Matthew [PA]" userId="S::mfargen_psea.org#ext#@neahq.onmicrosoft.com::c8c8ee83-2559-4650-ad3b-b4b80e1459a6" providerId="AD" clId="Web-{7ECE6D2F-8EAE-F7DB-215F-10EB5E1366A2}" dt="2025-01-13T19:22:48.985" v="274" actId="20577"/>
      <pc:docMkLst>
        <pc:docMk/>
      </pc:docMkLst>
      <pc:sldChg chg="modSp">
        <pc:chgData name="Fargen, Matthew [PA]" userId="S::mfargen_psea.org#ext#@neahq.onmicrosoft.com::c8c8ee83-2559-4650-ad3b-b4b80e1459a6" providerId="AD" clId="Web-{7ECE6D2F-8EAE-F7DB-215F-10EB5E1366A2}" dt="2025-01-13T17:46:52.839" v="126" actId="20577"/>
        <pc:sldMkLst>
          <pc:docMk/>
          <pc:sldMk cId="1224322985" sldId="1666"/>
        </pc:sldMkLst>
        <pc:spChg chg="mod">
          <ac:chgData name="Fargen, Matthew [PA]" userId="S::mfargen_psea.org#ext#@neahq.onmicrosoft.com::c8c8ee83-2559-4650-ad3b-b4b80e1459a6" providerId="AD" clId="Web-{7ECE6D2F-8EAE-F7DB-215F-10EB5E1366A2}" dt="2025-01-13T17:46:52.839" v="126" actId="20577"/>
          <ac:spMkLst>
            <pc:docMk/>
            <pc:sldMk cId="1224322985" sldId="1666"/>
            <ac:spMk id="7" creationId="{00000000-0000-0000-0000-000000000000}"/>
          </ac:spMkLst>
        </pc:spChg>
      </pc:sldChg>
      <pc:sldChg chg="modSp">
        <pc:chgData name="Fargen, Matthew [PA]" userId="S::mfargen_psea.org#ext#@neahq.onmicrosoft.com::c8c8ee83-2559-4650-ad3b-b4b80e1459a6" providerId="AD" clId="Web-{7ECE6D2F-8EAE-F7DB-215F-10EB5E1366A2}" dt="2025-01-13T18:03:09.396" v="142" actId="1076"/>
        <pc:sldMkLst>
          <pc:docMk/>
          <pc:sldMk cId="2293562109" sldId="1671"/>
        </pc:sldMkLst>
        <pc:picChg chg="mod">
          <ac:chgData name="Fargen, Matthew [PA]" userId="S::mfargen_psea.org#ext#@neahq.onmicrosoft.com::c8c8ee83-2559-4650-ad3b-b4b80e1459a6" providerId="AD" clId="Web-{7ECE6D2F-8EAE-F7DB-215F-10EB5E1366A2}" dt="2025-01-13T18:03:09.396" v="142" actId="1076"/>
          <ac:picMkLst>
            <pc:docMk/>
            <pc:sldMk cId="2293562109" sldId="1671"/>
            <ac:picMk id="4" creationId="{268FE501-055B-41CB-B25E-A45925883CE3}"/>
          </ac:picMkLst>
        </pc:picChg>
      </pc:sldChg>
      <pc:sldChg chg="modSp">
        <pc:chgData name="Fargen, Matthew [PA]" userId="S::mfargen_psea.org#ext#@neahq.onmicrosoft.com::c8c8ee83-2559-4650-ad3b-b4b80e1459a6" providerId="AD" clId="Web-{7ECE6D2F-8EAE-F7DB-215F-10EB5E1366A2}" dt="2025-01-13T18:15:34.170" v="147" actId="20577"/>
        <pc:sldMkLst>
          <pc:docMk/>
          <pc:sldMk cId="2045483803" sldId="1672"/>
        </pc:sldMkLst>
        <pc:spChg chg="mod">
          <ac:chgData name="Fargen, Matthew [PA]" userId="S::mfargen_psea.org#ext#@neahq.onmicrosoft.com::c8c8ee83-2559-4650-ad3b-b4b80e1459a6" providerId="AD" clId="Web-{7ECE6D2F-8EAE-F7DB-215F-10EB5E1366A2}" dt="2025-01-13T18:15:34.170" v="147" actId="20577"/>
          <ac:spMkLst>
            <pc:docMk/>
            <pc:sldMk cId="2045483803" sldId="1672"/>
            <ac:spMk id="5" creationId="{00000000-0000-0000-0000-000000000000}"/>
          </ac:spMkLst>
        </pc:spChg>
        <pc:spChg chg="mod">
          <ac:chgData name="Fargen, Matthew [PA]" userId="S::mfargen_psea.org#ext#@neahq.onmicrosoft.com::c8c8ee83-2559-4650-ad3b-b4b80e1459a6" providerId="AD" clId="Web-{7ECE6D2F-8EAE-F7DB-215F-10EB5E1366A2}" dt="2025-01-13T17:50:58.561" v="140" actId="14100"/>
          <ac:spMkLst>
            <pc:docMk/>
            <pc:sldMk cId="2045483803" sldId="1672"/>
            <ac:spMk id="6" creationId="{00000000-0000-0000-0000-000000000000}"/>
          </ac:spMkLst>
        </pc:spChg>
      </pc:sldChg>
      <pc:sldChg chg="modSp">
        <pc:chgData name="Fargen, Matthew [PA]" userId="S::mfargen_psea.org#ext#@neahq.onmicrosoft.com::c8c8ee83-2559-4650-ad3b-b4b80e1459a6" providerId="AD" clId="Web-{7ECE6D2F-8EAE-F7DB-215F-10EB5E1366A2}" dt="2025-01-13T18:39:35.886" v="201" actId="20577"/>
        <pc:sldMkLst>
          <pc:docMk/>
          <pc:sldMk cId="1146042010" sldId="1687"/>
        </pc:sldMkLst>
        <pc:spChg chg="mod">
          <ac:chgData name="Fargen, Matthew [PA]" userId="S::mfargen_psea.org#ext#@neahq.onmicrosoft.com::c8c8ee83-2559-4650-ad3b-b4b80e1459a6" providerId="AD" clId="Web-{7ECE6D2F-8EAE-F7DB-215F-10EB5E1366A2}" dt="2025-01-13T18:39:35.886" v="201" actId="20577"/>
          <ac:spMkLst>
            <pc:docMk/>
            <pc:sldMk cId="1146042010" sldId="1687"/>
            <ac:spMk id="2" creationId="{B1935202-47E5-400D-A00A-52D993704A0C}"/>
          </ac:spMkLst>
        </pc:spChg>
      </pc:sldChg>
      <pc:sldChg chg="modSp">
        <pc:chgData name="Fargen, Matthew [PA]" userId="S::mfargen_psea.org#ext#@neahq.onmicrosoft.com::c8c8ee83-2559-4650-ad3b-b4b80e1459a6" providerId="AD" clId="Web-{7ECE6D2F-8EAE-F7DB-215F-10EB5E1366A2}" dt="2025-01-13T18:39:16.651" v="169" actId="20577"/>
        <pc:sldMkLst>
          <pc:docMk/>
          <pc:sldMk cId="1584340003" sldId="1688"/>
        </pc:sldMkLst>
        <pc:spChg chg="mod">
          <ac:chgData name="Fargen, Matthew [PA]" userId="S::mfargen_psea.org#ext#@neahq.onmicrosoft.com::c8c8ee83-2559-4650-ad3b-b4b80e1459a6" providerId="AD" clId="Web-{7ECE6D2F-8EAE-F7DB-215F-10EB5E1366A2}" dt="2025-01-13T18:39:16.651" v="169" actId="20577"/>
          <ac:spMkLst>
            <pc:docMk/>
            <pc:sldMk cId="1584340003" sldId="1688"/>
            <ac:spMk id="3" creationId="{09ED5FFA-4EDE-422F-A5BD-B9BE5989B09C}"/>
          </ac:spMkLst>
        </pc:spChg>
      </pc:sldChg>
      <pc:sldChg chg="modSp">
        <pc:chgData name="Fargen, Matthew [PA]" userId="S::mfargen_psea.org#ext#@neahq.onmicrosoft.com::c8c8ee83-2559-4650-ad3b-b4b80e1459a6" providerId="AD" clId="Web-{7ECE6D2F-8EAE-F7DB-215F-10EB5E1366A2}" dt="2025-01-13T18:39:05.978" v="152" actId="20577"/>
        <pc:sldMkLst>
          <pc:docMk/>
          <pc:sldMk cId="3226398169" sldId="1689"/>
        </pc:sldMkLst>
        <pc:spChg chg="mod">
          <ac:chgData name="Fargen, Matthew [PA]" userId="S::mfargen_psea.org#ext#@neahq.onmicrosoft.com::c8c8ee83-2559-4650-ad3b-b4b80e1459a6" providerId="AD" clId="Web-{7ECE6D2F-8EAE-F7DB-215F-10EB5E1366A2}" dt="2025-01-13T18:39:05.978" v="152" actId="20577"/>
          <ac:spMkLst>
            <pc:docMk/>
            <pc:sldMk cId="3226398169" sldId="1689"/>
            <ac:spMk id="3" creationId="{6AAE62E4-CCCF-4CCE-B0A4-34C859708B68}"/>
          </ac:spMkLst>
        </pc:spChg>
      </pc:sldChg>
      <pc:sldChg chg="modSp">
        <pc:chgData name="Fargen, Matthew [PA]" userId="S::mfargen_psea.org#ext#@neahq.onmicrosoft.com::c8c8ee83-2559-4650-ad3b-b4b80e1459a6" providerId="AD" clId="Web-{7ECE6D2F-8EAE-F7DB-215F-10EB5E1366A2}" dt="2025-01-13T18:40:38.141" v="209"/>
        <pc:sldMkLst>
          <pc:docMk/>
          <pc:sldMk cId="1827911480" sldId="1692"/>
        </pc:sldMkLst>
        <pc:spChg chg="mod">
          <ac:chgData name="Fargen, Matthew [PA]" userId="S::mfargen_psea.org#ext#@neahq.onmicrosoft.com::c8c8ee83-2559-4650-ad3b-b4b80e1459a6" providerId="AD" clId="Web-{7ECE6D2F-8EAE-F7DB-215F-10EB5E1366A2}" dt="2025-01-13T18:40:38.141" v="209"/>
          <ac:spMkLst>
            <pc:docMk/>
            <pc:sldMk cId="1827911480" sldId="1692"/>
            <ac:spMk id="3" creationId="{AE45DC75-125E-401F-BCC7-4CB8BB404F60}"/>
          </ac:spMkLst>
        </pc:spChg>
      </pc:sldChg>
      <pc:sldChg chg="modSp">
        <pc:chgData name="Fargen, Matthew [PA]" userId="S::mfargen_psea.org#ext#@neahq.onmicrosoft.com::c8c8ee83-2559-4650-ad3b-b4b80e1459a6" providerId="AD" clId="Web-{7ECE6D2F-8EAE-F7DB-215F-10EB5E1366A2}" dt="2025-01-13T18:58:45.425" v="235" actId="1076"/>
        <pc:sldMkLst>
          <pc:docMk/>
          <pc:sldMk cId="682273357" sldId="1696"/>
        </pc:sldMkLst>
        <pc:spChg chg="mod">
          <ac:chgData name="Fargen, Matthew [PA]" userId="S::mfargen_psea.org#ext#@neahq.onmicrosoft.com::c8c8ee83-2559-4650-ad3b-b4b80e1459a6" providerId="AD" clId="Web-{7ECE6D2F-8EAE-F7DB-215F-10EB5E1366A2}" dt="2025-01-13T18:58:09.641" v="232" actId="20577"/>
          <ac:spMkLst>
            <pc:docMk/>
            <pc:sldMk cId="682273357" sldId="1696"/>
            <ac:spMk id="3" creationId="{9A9B152D-033C-4218-A063-DDAB089D672C}"/>
          </ac:spMkLst>
        </pc:spChg>
        <pc:picChg chg="mod">
          <ac:chgData name="Fargen, Matthew [PA]" userId="S::mfargen_psea.org#ext#@neahq.onmicrosoft.com::c8c8ee83-2559-4650-ad3b-b4b80e1459a6" providerId="AD" clId="Web-{7ECE6D2F-8EAE-F7DB-215F-10EB5E1366A2}" dt="2025-01-13T18:58:45.425" v="235" actId="1076"/>
          <ac:picMkLst>
            <pc:docMk/>
            <pc:sldMk cId="682273357" sldId="1696"/>
            <ac:picMk id="4" creationId="{268FE501-055B-41CB-B25E-A45925883CE3}"/>
          </ac:picMkLst>
        </pc:picChg>
      </pc:sldChg>
      <pc:sldChg chg="modSp">
        <pc:chgData name="Fargen, Matthew [PA]" userId="S::mfargen_psea.org#ext#@neahq.onmicrosoft.com::c8c8ee83-2559-4650-ad3b-b4b80e1459a6" providerId="AD" clId="Web-{7ECE6D2F-8EAE-F7DB-215F-10EB5E1366A2}" dt="2025-01-13T19:10:34.853" v="245" actId="20577"/>
        <pc:sldMkLst>
          <pc:docMk/>
          <pc:sldMk cId="1734030790" sldId="1705"/>
        </pc:sldMkLst>
        <pc:spChg chg="mod">
          <ac:chgData name="Fargen, Matthew [PA]" userId="S::mfargen_psea.org#ext#@neahq.onmicrosoft.com::c8c8ee83-2559-4650-ad3b-b4b80e1459a6" providerId="AD" clId="Web-{7ECE6D2F-8EAE-F7DB-215F-10EB5E1366A2}" dt="2025-01-13T19:10:34.853" v="245" actId="20577"/>
          <ac:spMkLst>
            <pc:docMk/>
            <pc:sldMk cId="1734030790" sldId="1705"/>
            <ac:spMk id="5" creationId="{00000000-0000-0000-0000-000000000000}"/>
          </ac:spMkLst>
        </pc:spChg>
      </pc:sldChg>
      <pc:sldChg chg="modSp">
        <pc:chgData name="Fargen, Matthew [PA]" userId="S::mfargen_psea.org#ext#@neahq.onmicrosoft.com::c8c8ee83-2559-4650-ad3b-b4b80e1459a6" providerId="AD" clId="Web-{7ECE6D2F-8EAE-F7DB-215F-10EB5E1366A2}" dt="2025-01-13T19:10:17.242" v="244" actId="20577"/>
        <pc:sldMkLst>
          <pc:docMk/>
          <pc:sldMk cId="3857960053" sldId="1706"/>
        </pc:sldMkLst>
        <pc:spChg chg="mod">
          <ac:chgData name="Fargen, Matthew [PA]" userId="S::mfargen_psea.org#ext#@neahq.onmicrosoft.com::c8c8ee83-2559-4650-ad3b-b4b80e1459a6" providerId="AD" clId="Web-{7ECE6D2F-8EAE-F7DB-215F-10EB5E1366A2}" dt="2025-01-13T19:10:17.242" v="244" actId="20577"/>
          <ac:spMkLst>
            <pc:docMk/>
            <pc:sldMk cId="3857960053" sldId="1706"/>
            <ac:spMk id="5" creationId="{00000000-0000-0000-0000-000000000000}"/>
          </ac:spMkLst>
        </pc:spChg>
      </pc:sldChg>
      <pc:sldChg chg="modSp">
        <pc:chgData name="Fargen, Matthew [PA]" userId="S::mfargen_psea.org#ext#@neahq.onmicrosoft.com::c8c8ee83-2559-4650-ad3b-b4b80e1459a6" providerId="AD" clId="Web-{7ECE6D2F-8EAE-F7DB-215F-10EB5E1366A2}" dt="2025-01-13T16:56:14.677" v="49" actId="20577"/>
        <pc:sldMkLst>
          <pc:docMk/>
          <pc:sldMk cId="554441678" sldId="1750"/>
        </pc:sldMkLst>
        <pc:spChg chg="mod">
          <ac:chgData name="Fargen, Matthew [PA]" userId="S::mfargen_psea.org#ext#@neahq.onmicrosoft.com::c8c8ee83-2559-4650-ad3b-b4b80e1459a6" providerId="AD" clId="Web-{7ECE6D2F-8EAE-F7DB-215F-10EB5E1366A2}" dt="2025-01-13T16:56:14.677" v="49" actId="20577"/>
          <ac:spMkLst>
            <pc:docMk/>
            <pc:sldMk cId="554441678" sldId="1750"/>
            <ac:spMk id="3" creationId="{00000000-0000-0000-0000-000000000000}"/>
          </ac:spMkLst>
        </pc:spChg>
      </pc:sldChg>
      <pc:sldChg chg="modSp">
        <pc:chgData name="Fargen, Matthew [PA]" userId="S::mfargen_psea.org#ext#@neahq.onmicrosoft.com::c8c8ee83-2559-4650-ad3b-b4b80e1459a6" providerId="AD" clId="Web-{7ECE6D2F-8EAE-F7DB-215F-10EB5E1366A2}" dt="2025-01-13T18:03:48.477" v="143" actId="1076"/>
        <pc:sldMkLst>
          <pc:docMk/>
          <pc:sldMk cId="831992163" sldId="1752"/>
        </pc:sldMkLst>
        <pc:picChg chg="mod">
          <ac:chgData name="Fargen, Matthew [PA]" userId="S::mfargen_psea.org#ext#@neahq.onmicrosoft.com::c8c8ee83-2559-4650-ad3b-b4b80e1459a6" providerId="AD" clId="Web-{7ECE6D2F-8EAE-F7DB-215F-10EB5E1366A2}" dt="2025-01-13T18:03:48.477" v="143" actId="1076"/>
          <ac:picMkLst>
            <pc:docMk/>
            <pc:sldMk cId="831992163" sldId="1752"/>
            <ac:picMk id="4" creationId="{268FE501-055B-41CB-B25E-A45925883CE3}"/>
          </ac:picMkLst>
        </pc:picChg>
      </pc:sldChg>
      <pc:sldChg chg="modSp">
        <pc:chgData name="Fargen, Matthew [PA]" userId="S::mfargen_psea.org#ext#@neahq.onmicrosoft.com::c8c8ee83-2559-4650-ad3b-b4b80e1459a6" providerId="AD" clId="Web-{7ECE6D2F-8EAE-F7DB-215F-10EB5E1366A2}" dt="2025-01-13T19:10:10.038" v="242" actId="20577"/>
        <pc:sldMkLst>
          <pc:docMk/>
          <pc:sldMk cId="427199401" sldId="1785"/>
        </pc:sldMkLst>
        <pc:spChg chg="mod">
          <ac:chgData name="Fargen, Matthew [PA]" userId="S::mfargen_psea.org#ext#@neahq.onmicrosoft.com::c8c8ee83-2559-4650-ad3b-b4b80e1459a6" providerId="AD" clId="Web-{7ECE6D2F-8EAE-F7DB-215F-10EB5E1366A2}" dt="2025-01-13T19:10:10.038" v="242" actId="20577"/>
          <ac:spMkLst>
            <pc:docMk/>
            <pc:sldMk cId="427199401" sldId="1785"/>
            <ac:spMk id="2" creationId="{56D5F009-9AD5-41C5-6A3A-54965CDE1EA1}"/>
          </ac:spMkLst>
        </pc:spChg>
      </pc:sldChg>
      <pc:sldChg chg="modSp">
        <pc:chgData name="Fargen, Matthew [PA]" userId="S::mfargen_psea.org#ext#@neahq.onmicrosoft.com::c8c8ee83-2559-4650-ad3b-b4b80e1459a6" providerId="AD" clId="Web-{7ECE6D2F-8EAE-F7DB-215F-10EB5E1366A2}" dt="2025-01-13T17:46:08.274" v="114" actId="20577"/>
        <pc:sldMkLst>
          <pc:docMk/>
          <pc:sldMk cId="630635961" sldId="1790"/>
        </pc:sldMkLst>
        <pc:spChg chg="mod">
          <ac:chgData name="Fargen, Matthew [PA]" userId="S::mfargen_psea.org#ext#@neahq.onmicrosoft.com::c8c8ee83-2559-4650-ad3b-b4b80e1459a6" providerId="AD" clId="Web-{7ECE6D2F-8EAE-F7DB-215F-10EB5E1366A2}" dt="2025-01-13T17:46:08.274" v="114" actId="20577"/>
          <ac:spMkLst>
            <pc:docMk/>
            <pc:sldMk cId="630635961" sldId="1790"/>
            <ac:spMk id="3" creationId="{1803C038-EECF-45AF-96C4-DBFABC63E355}"/>
          </ac:spMkLst>
        </pc:spChg>
        <pc:picChg chg="mod">
          <ac:chgData name="Fargen, Matthew [PA]" userId="S::mfargen_psea.org#ext#@neahq.onmicrosoft.com::c8c8ee83-2559-4650-ad3b-b4b80e1459a6" providerId="AD" clId="Web-{7ECE6D2F-8EAE-F7DB-215F-10EB5E1366A2}" dt="2025-01-13T17:39:22.962" v="111" actId="1076"/>
          <ac:picMkLst>
            <pc:docMk/>
            <pc:sldMk cId="630635961" sldId="1790"/>
            <ac:picMk id="2050" creationId="{491FA467-2863-449C-9838-7405B6E48AA0}"/>
          </ac:picMkLst>
        </pc:picChg>
      </pc:sldChg>
      <pc:sldChg chg="modSp">
        <pc:chgData name="Fargen, Matthew [PA]" userId="S::mfargen_psea.org#ext#@neahq.onmicrosoft.com::c8c8ee83-2559-4650-ad3b-b4b80e1459a6" providerId="AD" clId="Web-{7ECE6D2F-8EAE-F7DB-215F-10EB5E1366A2}" dt="2025-01-13T18:01:59.391" v="141" actId="1076"/>
        <pc:sldMkLst>
          <pc:docMk/>
          <pc:sldMk cId="3298517686" sldId="1796"/>
        </pc:sldMkLst>
        <pc:picChg chg="mod">
          <ac:chgData name="Fargen, Matthew [PA]" userId="S::mfargen_psea.org#ext#@neahq.onmicrosoft.com::c8c8ee83-2559-4650-ad3b-b4b80e1459a6" providerId="AD" clId="Web-{7ECE6D2F-8EAE-F7DB-215F-10EB5E1366A2}" dt="2025-01-13T18:01:59.391" v="141" actId="1076"/>
          <ac:picMkLst>
            <pc:docMk/>
            <pc:sldMk cId="3298517686" sldId="1796"/>
            <ac:picMk id="4" creationId="{268FE501-055B-41CB-B25E-A45925883CE3}"/>
          </ac:picMkLst>
        </pc:picChg>
      </pc:sldChg>
      <pc:sldChg chg="modSp">
        <pc:chgData name="Fargen, Matthew [PA]" userId="S::mfargen_psea.org#ext#@neahq.onmicrosoft.com::c8c8ee83-2559-4650-ad3b-b4b80e1459a6" providerId="AD" clId="Web-{7ECE6D2F-8EAE-F7DB-215F-10EB5E1366A2}" dt="2025-01-13T19:20:45.179" v="256" actId="20577"/>
        <pc:sldMkLst>
          <pc:docMk/>
          <pc:sldMk cId="3230145248" sldId="1801"/>
        </pc:sldMkLst>
        <pc:spChg chg="mod">
          <ac:chgData name="Fargen, Matthew [PA]" userId="S::mfargen_psea.org#ext#@neahq.onmicrosoft.com::c8c8ee83-2559-4650-ad3b-b4b80e1459a6" providerId="AD" clId="Web-{7ECE6D2F-8EAE-F7DB-215F-10EB5E1366A2}" dt="2025-01-13T19:20:45.179" v="256" actId="20577"/>
          <ac:spMkLst>
            <pc:docMk/>
            <pc:sldMk cId="3230145248" sldId="1801"/>
            <ac:spMk id="3" creationId="{E8897073-2561-69CB-A14A-39AA9D552142}"/>
          </ac:spMkLst>
        </pc:spChg>
      </pc:sldChg>
      <pc:sldChg chg="addSp delSp modSp mod setBg">
        <pc:chgData name="Fargen, Matthew [PA]" userId="S::mfargen_psea.org#ext#@neahq.onmicrosoft.com::c8c8ee83-2559-4650-ad3b-b4b80e1459a6" providerId="AD" clId="Web-{7ECE6D2F-8EAE-F7DB-215F-10EB5E1366A2}" dt="2025-01-13T19:22:48.985" v="274" actId="20577"/>
        <pc:sldMkLst>
          <pc:docMk/>
          <pc:sldMk cId="1734415935" sldId="1802"/>
        </pc:sldMkLst>
        <pc:spChg chg="mod">
          <ac:chgData name="Fargen, Matthew [PA]" userId="S::mfargen_psea.org#ext#@neahq.onmicrosoft.com::c8c8ee83-2559-4650-ad3b-b4b80e1459a6" providerId="AD" clId="Web-{7ECE6D2F-8EAE-F7DB-215F-10EB5E1366A2}" dt="2025-01-13T19:22:14.608" v="269"/>
          <ac:spMkLst>
            <pc:docMk/>
            <pc:sldMk cId="1734415935" sldId="1802"/>
            <ac:spMk id="2" creationId="{8FD5D5B4-4766-B722-18B0-B5F1A566AAD0}"/>
          </ac:spMkLst>
        </pc:spChg>
        <pc:spChg chg="mod ord">
          <ac:chgData name="Fargen, Matthew [PA]" userId="S::mfargen_psea.org#ext#@neahq.onmicrosoft.com::c8c8ee83-2559-4650-ad3b-b4b80e1459a6" providerId="AD" clId="Web-{7ECE6D2F-8EAE-F7DB-215F-10EB5E1366A2}" dt="2025-01-13T19:22:48.985" v="274" actId="20577"/>
          <ac:spMkLst>
            <pc:docMk/>
            <pc:sldMk cId="1734415935" sldId="1802"/>
            <ac:spMk id="3" creationId="{C2461BF3-FE1D-2C66-B10E-DB3C4213B265}"/>
          </ac:spMkLst>
        </pc:spChg>
        <pc:spChg chg="add del">
          <ac:chgData name="Fargen, Matthew [PA]" userId="S::mfargen_psea.org#ext#@neahq.onmicrosoft.com::c8c8ee83-2559-4650-ad3b-b4b80e1459a6" providerId="AD" clId="Web-{7ECE6D2F-8EAE-F7DB-215F-10EB5E1366A2}" dt="2025-01-13T19:22:05.904" v="266"/>
          <ac:spMkLst>
            <pc:docMk/>
            <pc:sldMk cId="1734415935" sldId="1802"/>
            <ac:spMk id="10" creationId="{2DF7C36B-2A95-4DB1-A402-5367DFD51180}"/>
          </ac:spMkLst>
        </pc:spChg>
        <pc:spChg chg="add del">
          <ac:chgData name="Fargen, Matthew [PA]" userId="S::mfargen_psea.org#ext#@neahq.onmicrosoft.com::c8c8ee83-2559-4650-ad3b-b4b80e1459a6" providerId="AD" clId="Web-{7ECE6D2F-8EAE-F7DB-215F-10EB5E1366A2}" dt="2025-01-13T19:22:05.904" v="266"/>
          <ac:spMkLst>
            <pc:docMk/>
            <pc:sldMk cId="1734415935" sldId="1802"/>
            <ac:spMk id="12" creationId="{9FCA75FA-F681-4B5D-93C7-49F3DDA1D8E1}"/>
          </ac:spMkLst>
        </pc:spChg>
        <pc:spChg chg="add del">
          <ac:chgData name="Fargen, Matthew [PA]" userId="S::mfargen_psea.org#ext#@neahq.onmicrosoft.com::c8c8ee83-2559-4650-ad3b-b4b80e1459a6" providerId="AD" clId="Web-{7ECE6D2F-8EAE-F7DB-215F-10EB5E1366A2}" dt="2025-01-13T19:22:05.904" v="266"/>
          <ac:spMkLst>
            <pc:docMk/>
            <pc:sldMk cId="1734415935" sldId="1802"/>
            <ac:spMk id="16" creationId="{E1F60A3A-08DA-445D-B74A-BEE07358998A}"/>
          </ac:spMkLst>
        </pc:spChg>
        <pc:spChg chg="add del">
          <ac:chgData name="Fargen, Matthew [PA]" userId="S::mfargen_psea.org#ext#@neahq.onmicrosoft.com::c8c8ee83-2559-4650-ad3b-b4b80e1459a6" providerId="AD" clId="Web-{7ECE6D2F-8EAE-F7DB-215F-10EB5E1366A2}" dt="2025-01-13T19:22:05.904" v="266"/>
          <ac:spMkLst>
            <pc:docMk/>
            <pc:sldMk cId="1734415935" sldId="1802"/>
            <ac:spMk id="20" creationId="{62BA066C-D259-4F6D-9F83-124F73636C30}"/>
          </ac:spMkLst>
        </pc:spChg>
        <pc:spChg chg="add del">
          <ac:chgData name="Fargen, Matthew [PA]" userId="S::mfargen_psea.org#ext#@neahq.onmicrosoft.com::c8c8ee83-2559-4650-ad3b-b4b80e1459a6" providerId="AD" clId="Web-{7ECE6D2F-8EAE-F7DB-215F-10EB5E1366A2}" dt="2025-01-13T19:22:05.904" v="266"/>
          <ac:spMkLst>
            <pc:docMk/>
            <pc:sldMk cId="1734415935" sldId="1802"/>
            <ac:spMk id="22" creationId="{39179F48-E825-4803-806A-7029F8537F54}"/>
          </ac:spMkLst>
        </pc:spChg>
        <pc:spChg chg="add del">
          <ac:chgData name="Fargen, Matthew [PA]" userId="S::mfargen_psea.org#ext#@neahq.onmicrosoft.com::c8c8ee83-2559-4650-ad3b-b4b80e1459a6" providerId="AD" clId="Web-{7ECE6D2F-8EAE-F7DB-215F-10EB5E1366A2}" dt="2025-01-13T19:22:14.592" v="268"/>
          <ac:spMkLst>
            <pc:docMk/>
            <pc:sldMk cId="1734415935" sldId="1802"/>
            <ac:spMk id="24" creationId="{3F89FC01-D0CF-4899-A184-1F007036308A}"/>
          </ac:spMkLst>
        </pc:spChg>
        <pc:spChg chg="add del">
          <ac:chgData name="Fargen, Matthew [PA]" userId="S::mfargen_psea.org#ext#@neahq.onmicrosoft.com::c8c8ee83-2559-4650-ad3b-b4b80e1459a6" providerId="AD" clId="Web-{7ECE6D2F-8EAE-F7DB-215F-10EB5E1366A2}" dt="2025-01-13T19:22:14.592" v="268"/>
          <ac:spMkLst>
            <pc:docMk/>
            <pc:sldMk cId="1734415935" sldId="1802"/>
            <ac:spMk id="25" creationId="{F4E5A9FF-C93F-4A6D-ABDE-2533C3017B89}"/>
          </ac:spMkLst>
        </pc:spChg>
        <pc:spChg chg="add del">
          <ac:chgData name="Fargen, Matthew [PA]" userId="S::mfargen_psea.org#ext#@neahq.onmicrosoft.com::c8c8ee83-2559-4650-ad3b-b4b80e1459a6" providerId="AD" clId="Web-{7ECE6D2F-8EAE-F7DB-215F-10EB5E1366A2}" dt="2025-01-13T19:22:14.592" v="268"/>
          <ac:spMkLst>
            <pc:docMk/>
            <pc:sldMk cId="1734415935" sldId="1802"/>
            <ac:spMk id="27" creationId="{A7B18FC6-C676-4F46-9E37-531BC56543F6}"/>
          </ac:spMkLst>
        </pc:spChg>
        <pc:spChg chg="add del">
          <ac:chgData name="Fargen, Matthew [PA]" userId="S::mfargen_psea.org#ext#@neahq.onmicrosoft.com::c8c8ee83-2559-4650-ad3b-b4b80e1459a6" providerId="AD" clId="Web-{7ECE6D2F-8EAE-F7DB-215F-10EB5E1366A2}" dt="2025-01-13T19:22:14.592" v="268"/>
          <ac:spMkLst>
            <pc:docMk/>
            <pc:sldMk cId="1734415935" sldId="1802"/>
            <ac:spMk id="29" creationId="{77709F32-2ED0-4F8B-99FF-940C3564042C}"/>
          </ac:spMkLst>
        </pc:spChg>
        <pc:spChg chg="add del">
          <ac:chgData name="Fargen, Matthew [PA]" userId="S::mfargen_psea.org#ext#@neahq.onmicrosoft.com::c8c8ee83-2559-4650-ad3b-b4b80e1459a6" providerId="AD" clId="Web-{7ECE6D2F-8EAE-F7DB-215F-10EB5E1366A2}" dt="2025-01-13T19:22:14.592" v="268"/>
          <ac:spMkLst>
            <pc:docMk/>
            <pc:sldMk cId="1734415935" sldId="1802"/>
            <ac:spMk id="30" creationId="{A0011678-560C-4E53-8B7C-6B14755E43E5}"/>
          </ac:spMkLst>
        </pc:spChg>
        <pc:spChg chg="add">
          <ac:chgData name="Fargen, Matthew [PA]" userId="S::mfargen_psea.org#ext#@neahq.onmicrosoft.com::c8c8ee83-2559-4650-ad3b-b4b80e1459a6" providerId="AD" clId="Web-{7ECE6D2F-8EAE-F7DB-215F-10EB5E1366A2}" dt="2025-01-13T19:22:14.608" v="269"/>
          <ac:spMkLst>
            <pc:docMk/>
            <pc:sldMk cId="1734415935" sldId="1802"/>
            <ac:spMk id="32" creationId="{3F89FC01-D0CF-4899-A184-1F007036308A}"/>
          </ac:spMkLst>
        </pc:spChg>
        <pc:spChg chg="add">
          <ac:chgData name="Fargen, Matthew [PA]" userId="S::mfargen_psea.org#ext#@neahq.onmicrosoft.com::c8c8ee83-2559-4650-ad3b-b4b80e1459a6" providerId="AD" clId="Web-{7ECE6D2F-8EAE-F7DB-215F-10EB5E1366A2}" dt="2025-01-13T19:22:14.608" v="269"/>
          <ac:spMkLst>
            <pc:docMk/>
            <pc:sldMk cId="1734415935" sldId="1802"/>
            <ac:spMk id="33" creationId="{F4E5A9FF-C93F-4A6D-ABDE-2533C3017B89}"/>
          </ac:spMkLst>
        </pc:spChg>
        <pc:picChg chg="add mod">
          <ac:chgData name="Fargen, Matthew [PA]" userId="S::mfargen_psea.org#ext#@neahq.onmicrosoft.com::c8c8ee83-2559-4650-ad3b-b4b80e1459a6" providerId="AD" clId="Web-{7ECE6D2F-8EAE-F7DB-215F-10EB5E1366A2}" dt="2025-01-13T19:22:29.984" v="270" actId="1076"/>
          <ac:picMkLst>
            <pc:docMk/>
            <pc:sldMk cId="1734415935" sldId="1802"/>
            <ac:picMk id="5" creationId="{EC0ACBA6-2DD8-D538-825B-409E044D077B}"/>
          </ac:picMkLst>
        </pc:picChg>
        <pc:cxnChg chg="add del">
          <ac:chgData name="Fargen, Matthew [PA]" userId="S::mfargen_psea.org#ext#@neahq.onmicrosoft.com::c8c8ee83-2559-4650-ad3b-b4b80e1459a6" providerId="AD" clId="Web-{7ECE6D2F-8EAE-F7DB-215F-10EB5E1366A2}" dt="2025-01-13T19:22:05.904" v="266"/>
          <ac:cxnSpMkLst>
            <pc:docMk/>
            <pc:sldMk cId="1734415935" sldId="1802"/>
            <ac:cxnSpMk id="14" creationId="{834E074C-27C4-4E38-B099-012123B754E5}"/>
          </ac:cxnSpMkLst>
        </pc:cxnChg>
        <pc:cxnChg chg="add del">
          <ac:chgData name="Fargen, Matthew [PA]" userId="S::mfargen_psea.org#ext#@neahq.onmicrosoft.com::c8c8ee83-2559-4650-ad3b-b4b80e1459a6" providerId="AD" clId="Web-{7ECE6D2F-8EAE-F7DB-215F-10EB5E1366A2}" dt="2025-01-13T19:22:05.904" v="266"/>
          <ac:cxnSpMkLst>
            <pc:docMk/>
            <pc:sldMk cId="1734415935" sldId="1802"/>
            <ac:cxnSpMk id="18" creationId="{296E6EFB-D2CB-44B2-BE0D-9C6DCCCED2E9}"/>
          </ac:cxnSpMkLst>
        </pc:cxnChg>
        <pc:cxnChg chg="add del">
          <ac:chgData name="Fargen, Matthew [PA]" userId="S::mfargen_psea.org#ext#@neahq.onmicrosoft.com::c8c8ee83-2559-4650-ad3b-b4b80e1459a6" providerId="AD" clId="Web-{7ECE6D2F-8EAE-F7DB-215F-10EB5E1366A2}" dt="2025-01-13T19:22:14.592" v="268"/>
          <ac:cxnSpMkLst>
            <pc:docMk/>
            <pc:sldMk cId="1734415935" sldId="1802"/>
            <ac:cxnSpMk id="26" creationId="{890A4124-979D-4376-AA58-6501D58B67BD}"/>
          </ac:cxnSpMkLst>
        </pc:cxnChg>
        <pc:cxnChg chg="add del">
          <ac:chgData name="Fargen, Matthew [PA]" userId="S::mfargen_psea.org#ext#@neahq.onmicrosoft.com::c8c8ee83-2559-4650-ad3b-b4b80e1459a6" providerId="AD" clId="Web-{7ECE6D2F-8EAE-F7DB-215F-10EB5E1366A2}" dt="2025-01-13T19:22:14.592" v="268"/>
          <ac:cxnSpMkLst>
            <pc:docMk/>
            <pc:sldMk cId="1734415935" sldId="1802"/>
            <ac:cxnSpMk id="28" creationId="{122360E4-B476-49D8-80CF-B524F3FC0D17}"/>
          </ac:cxnSpMkLst>
        </pc:cxnChg>
        <pc:cxnChg chg="add">
          <ac:chgData name="Fargen, Matthew [PA]" userId="S::mfargen_psea.org#ext#@neahq.onmicrosoft.com::c8c8ee83-2559-4650-ad3b-b4b80e1459a6" providerId="AD" clId="Web-{7ECE6D2F-8EAE-F7DB-215F-10EB5E1366A2}" dt="2025-01-13T19:22:14.608" v="269"/>
          <ac:cxnSpMkLst>
            <pc:docMk/>
            <pc:sldMk cId="1734415935" sldId="1802"/>
            <ac:cxnSpMk id="34" creationId="{890A4124-979D-4376-AA58-6501D58B67BD}"/>
          </ac:cxnSpMkLst>
        </pc:cxnChg>
      </pc:sldChg>
      <pc:sldChg chg="modSp">
        <pc:chgData name="Fargen, Matthew [PA]" userId="S::mfargen_psea.org#ext#@neahq.onmicrosoft.com::c8c8ee83-2559-4650-ad3b-b4b80e1459a6" providerId="AD" clId="Web-{7ECE6D2F-8EAE-F7DB-215F-10EB5E1366A2}" dt="2025-01-13T19:18:41.467" v="254" actId="20577"/>
        <pc:sldMkLst>
          <pc:docMk/>
          <pc:sldMk cId="2590345450" sldId="1805"/>
        </pc:sldMkLst>
        <pc:spChg chg="mod">
          <ac:chgData name="Fargen, Matthew [PA]" userId="S::mfargen_psea.org#ext#@neahq.onmicrosoft.com::c8c8ee83-2559-4650-ad3b-b4b80e1459a6" providerId="AD" clId="Web-{7ECE6D2F-8EAE-F7DB-215F-10EB5E1366A2}" dt="2025-01-13T19:18:41.467" v="254" actId="20577"/>
          <ac:spMkLst>
            <pc:docMk/>
            <pc:sldMk cId="2590345450" sldId="1805"/>
            <ac:spMk id="2" creationId="{D1A6F290-8A0C-9A65-51E5-CFE53F2C2AC6}"/>
          </ac:spMkLst>
        </pc:spChg>
      </pc:sldChg>
      <pc:sldChg chg="modSp">
        <pc:chgData name="Fargen, Matthew [PA]" userId="S::mfargen_psea.org#ext#@neahq.onmicrosoft.com::c8c8ee83-2559-4650-ad3b-b4b80e1459a6" providerId="AD" clId="Web-{7ECE6D2F-8EAE-F7DB-215F-10EB5E1366A2}" dt="2025-01-13T18:39:27.980" v="191" actId="20577"/>
        <pc:sldMkLst>
          <pc:docMk/>
          <pc:sldMk cId="230132171" sldId="1807"/>
        </pc:sldMkLst>
        <pc:spChg chg="mod">
          <ac:chgData name="Fargen, Matthew [PA]" userId="S::mfargen_psea.org#ext#@neahq.onmicrosoft.com::c8c8ee83-2559-4650-ad3b-b4b80e1459a6" providerId="AD" clId="Web-{7ECE6D2F-8EAE-F7DB-215F-10EB5E1366A2}" dt="2025-01-13T18:39:27.980" v="191" actId="20577"/>
          <ac:spMkLst>
            <pc:docMk/>
            <pc:sldMk cId="230132171" sldId="1807"/>
            <ac:spMk id="2" creationId="{10953D38-84FB-33DC-8E9A-2BCC63513257}"/>
          </ac:spMkLst>
        </pc:spChg>
      </pc:sldChg>
      <pc:sldChg chg="modSp">
        <pc:chgData name="Fargen, Matthew [PA]" userId="S::mfargen_psea.org#ext#@neahq.onmicrosoft.com::c8c8ee83-2559-4650-ad3b-b4b80e1459a6" providerId="AD" clId="Web-{7ECE6D2F-8EAE-F7DB-215F-10EB5E1366A2}" dt="2025-01-13T18:53:03.087" v="227" actId="20577"/>
        <pc:sldMkLst>
          <pc:docMk/>
          <pc:sldMk cId="2795379964" sldId="1811"/>
        </pc:sldMkLst>
        <pc:spChg chg="mod">
          <ac:chgData name="Fargen, Matthew [PA]" userId="S::mfargen_psea.org#ext#@neahq.onmicrosoft.com::c8c8ee83-2559-4650-ad3b-b4b80e1459a6" providerId="AD" clId="Web-{7ECE6D2F-8EAE-F7DB-215F-10EB5E1366A2}" dt="2025-01-13T18:53:03.087" v="227" actId="20577"/>
          <ac:spMkLst>
            <pc:docMk/>
            <pc:sldMk cId="2795379964" sldId="1811"/>
            <ac:spMk id="9" creationId="{C5758941-7313-D02F-F2C5-85B6EB1B204F}"/>
          </ac:spMkLst>
        </pc:spChg>
      </pc:sldChg>
      <pc:sldChg chg="delSp modSp">
        <pc:chgData name="Fargen, Matthew [PA]" userId="S::mfargen_psea.org#ext#@neahq.onmicrosoft.com::c8c8ee83-2559-4650-ad3b-b4b80e1459a6" providerId="AD" clId="Web-{7ECE6D2F-8EAE-F7DB-215F-10EB5E1366A2}" dt="2025-01-13T18:52:07.848" v="225" actId="14100"/>
        <pc:sldMkLst>
          <pc:docMk/>
          <pc:sldMk cId="2446413766" sldId="1813"/>
        </pc:sldMkLst>
        <pc:spChg chg="del mod">
          <ac:chgData name="Fargen, Matthew [PA]" userId="S::mfargen_psea.org#ext#@neahq.onmicrosoft.com::c8c8ee83-2559-4650-ad3b-b4b80e1459a6" providerId="AD" clId="Web-{7ECE6D2F-8EAE-F7DB-215F-10EB5E1366A2}" dt="2025-01-13T18:50:29.763" v="214"/>
          <ac:spMkLst>
            <pc:docMk/>
            <pc:sldMk cId="2446413766" sldId="1813"/>
            <ac:spMk id="3" creationId="{93DD0DBB-B02E-946C-DA39-E643377BA04F}"/>
          </ac:spMkLst>
        </pc:spChg>
        <pc:picChg chg="mod">
          <ac:chgData name="Fargen, Matthew [PA]" userId="S::mfargen_psea.org#ext#@neahq.onmicrosoft.com::c8c8ee83-2559-4650-ad3b-b4b80e1459a6" providerId="AD" clId="Web-{7ECE6D2F-8EAE-F7DB-215F-10EB5E1366A2}" dt="2025-01-13T18:52:07.848" v="225" actId="14100"/>
          <ac:picMkLst>
            <pc:docMk/>
            <pc:sldMk cId="2446413766" sldId="1813"/>
            <ac:picMk id="6" creationId="{EC2DD40D-B90A-2CCA-FF45-A67443E57031}"/>
          </ac:picMkLst>
        </pc:picChg>
      </pc:sldChg>
      <pc:sldChg chg="modSp">
        <pc:chgData name="Fargen, Matthew [PA]" userId="S::mfargen_psea.org#ext#@neahq.onmicrosoft.com::c8c8ee83-2559-4650-ad3b-b4b80e1459a6" providerId="AD" clId="Web-{7ECE6D2F-8EAE-F7DB-215F-10EB5E1366A2}" dt="2025-01-13T18:42:09.273" v="212" actId="14100"/>
        <pc:sldMkLst>
          <pc:docMk/>
          <pc:sldMk cId="2667811458" sldId="1817"/>
        </pc:sldMkLst>
        <pc:picChg chg="mod">
          <ac:chgData name="Fargen, Matthew [PA]" userId="S::mfargen_psea.org#ext#@neahq.onmicrosoft.com::c8c8ee83-2559-4650-ad3b-b4b80e1459a6" providerId="AD" clId="Web-{7ECE6D2F-8EAE-F7DB-215F-10EB5E1366A2}" dt="2025-01-13T18:42:09.273" v="212" actId="14100"/>
          <ac:picMkLst>
            <pc:docMk/>
            <pc:sldMk cId="2667811458" sldId="1817"/>
            <ac:picMk id="4" creationId="{72513D26-14B7-DA48-56F7-30CF2AE4BF70}"/>
          </ac:picMkLst>
        </pc:picChg>
      </pc:sldChg>
      <pc:sldChg chg="modSp">
        <pc:chgData name="Fargen, Matthew [PA]" userId="S::mfargen_psea.org#ext#@neahq.onmicrosoft.com::c8c8ee83-2559-4650-ad3b-b4b80e1459a6" providerId="AD" clId="Web-{7ECE6D2F-8EAE-F7DB-215F-10EB5E1366A2}" dt="2025-01-13T16:43:29.167" v="16" actId="20577"/>
        <pc:sldMkLst>
          <pc:docMk/>
          <pc:sldMk cId="1199096145" sldId="1823"/>
        </pc:sldMkLst>
        <pc:spChg chg="mod">
          <ac:chgData name="Fargen, Matthew [PA]" userId="S::mfargen_psea.org#ext#@neahq.onmicrosoft.com::c8c8ee83-2559-4650-ad3b-b4b80e1459a6" providerId="AD" clId="Web-{7ECE6D2F-8EAE-F7DB-215F-10EB5E1366A2}" dt="2025-01-13T16:43:29.167" v="16" actId="20577"/>
          <ac:spMkLst>
            <pc:docMk/>
            <pc:sldMk cId="1199096145" sldId="1823"/>
            <ac:spMk id="3" creationId="{0A794089-D831-9609-2831-9265DF2D7EC2}"/>
          </ac:spMkLst>
        </pc:spChg>
      </pc:sldChg>
      <pc:sldChg chg="addSp modSp">
        <pc:chgData name="Fargen, Matthew [PA]" userId="S::mfargen_psea.org#ext#@neahq.onmicrosoft.com::c8c8ee83-2559-4650-ad3b-b4b80e1459a6" providerId="AD" clId="Web-{7ECE6D2F-8EAE-F7DB-215F-10EB5E1366A2}" dt="2025-01-13T17:38:59.961" v="110" actId="14100"/>
        <pc:sldMkLst>
          <pc:docMk/>
          <pc:sldMk cId="3425705032" sldId="1827"/>
        </pc:sldMkLst>
        <pc:spChg chg="mod">
          <ac:chgData name="Fargen, Matthew [PA]" userId="S::mfargen_psea.org#ext#@neahq.onmicrosoft.com::c8c8ee83-2559-4650-ad3b-b4b80e1459a6" providerId="AD" clId="Web-{7ECE6D2F-8EAE-F7DB-215F-10EB5E1366A2}" dt="2025-01-13T17:36:20.433" v="77" actId="20577"/>
          <ac:spMkLst>
            <pc:docMk/>
            <pc:sldMk cId="3425705032" sldId="1827"/>
            <ac:spMk id="2" creationId="{679C966D-56EB-D051-7AF3-8498084DC3A6}"/>
          </ac:spMkLst>
        </pc:spChg>
        <pc:spChg chg="mod">
          <ac:chgData name="Fargen, Matthew [PA]" userId="S::mfargen_psea.org#ext#@neahq.onmicrosoft.com::c8c8ee83-2559-4650-ad3b-b4b80e1459a6" providerId="AD" clId="Web-{7ECE6D2F-8EAE-F7DB-215F-10EB5E1366A2}" dt="2025-01-13T17:38:59.961" v="110" actId="14100"/>
          <ac:spMkLst>
            <pc:docMk/>
            <pc:sldMk cId="3425705032" sldId="1827"/>
            <ac:spMk id="3" creationId="{A7E3F774-DC76-F5B4-DB24-9590A1EC6333}"/>
          </ac:spMkLst>
        </pc:spChg>
        <pc:picChg chg="add mod">
          <ac:chgData name="Fargen, Matthew [PA]" userId="S::mfargen_psea.org#ext#@neahq.onmicrosoft.com::c8c8ee83-2559-4650-ad3b-b4b80e1459a6" providerId="AD" clId="Web-{7ECE6D2F-8EAE-F7DB-215F-10EB5E1366A2}" dt="2025-01-13T17:38:54.304" v="109" actId="1076"/>
          <ac:picMkLst>
            <pc:docMk/>
            <pc:sldMk cId="3425705032" sldId="1827"/>
            <ac:picMk id="5" creationId="{7C8C1003-1AAE-8233-1F54-C789E3D75EF1}"/>
          </ac:picMkLst>
        </pc:picChg>
      </pc:sldChg>
    </pc:docChg>
  </pc:docChgLst>
  <pc:docChgLst>
    <pc:chgData name="Warrow, Scott" userId="S::swarrow_mea.org#ext#@neahq.onmicrosoft.com::5678d7dc-d04b-4768-840c-4d4ec12ded67" providerId="AD" clId="Web-{84B3F132-3212-1885-0279-6EBF2B49EA4B}"/>
    <pc:docChg chg="addSld modSld">
      <pc:chgData name="Warrow, Scott" userId="S::swarrow_mea.org#ext#@neahq.onmicrosoft.com::5678d7dc-d04b-4768-840c-4d4ec12ded67" providerId="AD" clId="Web-{84B3F132-3212-1885-0279-6EBF2B49EA4B}" dt="2025-01-10T17:05:13.701" v="411" actId="20577"/>
      <pc:docMkLst>
        <pc:docMk/>
      </pc:docMkLst>
      <pc:sldChg chg="modSp">
        <pc:chgData name="Warrow, Scott" userId="S::swarrow_mea.org#ext#@neahq.onmicrosoft.com::5678d7dc-d04b-4768-840c-4d4ec12ded67" providerId="AD" clId="Web-{84B3F132-3212-1885-0279-6EBF2B49EA4B}" dt="2025-01-10T16:33:02.679" v="170" actId="20577"/>
        <pc:sldMkLst>
          <pc:docMk/>
          <pc:sldMk cId="230132171" sldId="1807"/>
        </pc:sldMkLst>
        <pc:spChg chg="mod">
          <ac:chgData name="Warrow, Scott" userId="S::swarrow_mea.org#ext#@neahq.onmicrosoft.com::5678d7dc-d04b-4768-840c-4d4ec12ded67" providerId="AD" clId="Web-{84B3F132-3212-1885-0279-6EBF2B49EA4B}" dt="2025-01-10T16:33:02.679" v="170" actId="20577"/>
          <ac:spMkLst>
            <pc:docMk/>
            <pc:sldMk cId="230132171" sldId="1807"/>
            <ac:spMk id="3" creationId="{756EC97E-78E7-E174-7EA0-EB730CA84767}"/>
          </ac:spMkLst>
        </pc:spChg>
      </pc:sldChg>
      <pc:sldChg chg="addSp delSp modSp add replId">
        <pc:chgData name="Warrow, Scott" userId="S::swarrow_mea.org#ext#@neahq.onmicrosoft.com::5678d7dc-d04b-4768-840c-4d4ec12ded67" providerId="AD" clId="Web-{84B3F132-3212-1885-0279-6EBF2B49EA4B}" dt="2025-01-10T17:05:13.701" v="411" actId="20577"/>
        <pc:sldMkLst>
          <pc:docMk/>
          <pc:sldMk cId="844364530" sldId="1808"/>
        </pc:sldMkLst>
      </pc:sldChg>
      <pc:sldChg chg="delSp modSp add replId">
        <pc:chgData name="Warrow, Scott" userId="S::swarrow_mea.org#ext#@neahq.onmicrosoft.com::5678d7dc-d04b-4768-840c-4d4ec12ded67" providerId="AD" clId="Web-{84B3F132-3212-1885-0279-6EBF2B49EA4B}" dt="2025-01-10T16:51:07.518" v="330" actId="20577"/>
        <pc:sldMkLst>
          <pc:docMk/>
          <pc:sldMk cId="1160447743" sldId="1809"/>
        </pc:sldMkLst>
      </pc:sldChg>
    </pc:docChg>
  </pc:docChgLst>
  <pc:docChgLst>
    <pc:chgData name="Warrow, Scott" userId="S::swarrow_mea.org#ext#@neahq.onmicrosoft.com::5678d7dc-d04b-4768-840c-4d4ec12ded67" providerId="AD" clId="Web-{6777099F-247A-B7A1-4D8A-CA0D331CE31B}"/>
    <pc:docChg chg="modSld">
      <pc:chgData name="Warrow, Scott" userId="S::swarrow_mea.org#ext#@neahq.onmicrosoft.com::5678d7dc-d04b-4768-840c-4d4ec12ded67" providerId="AD" clId="Web-{6777099F-247A-B7A1-4D8A-CA0D331CE31B}" dt="2025-01-10T15:58:54.662" v="0" actId="14100"/>
      <pc:docMkLst>
        <pc:docMk/>
      </pc:docMkLst>
      <pc:sldChg chg="modSp">
        <pc:chgData name="Warrow, Scott" userId="S::swarrow_mea.org#ext#@neahq.onmicrosoft.com::5678d7dc-d04b-4768-840c-4d4ec12ded67" providerId="AD" clId="Web-{6777099F-247A-B7A1-4D8A-CA0D331CE31B}" dt="2025-01-10T15:58:54.662" v="0" actId="14100"/>
        <pc:sldMkLst>
          <pc:docMk/>
          <pc:sldMk cId="3226398169" sldId="1689"/>
        </pc:sldMkLst>
        <pc:spChg chg="mod">
          <ac:chgData name="Warrow, Scott" userId="S::swarrow_mea.org#ext#@neahq.onmicrosoft.com::5678d7dc-d04b-4768-840c-4d4ec12ded67" providerId="AD" clId="Web-{6777099F-247A-B7A1-4D8A-CA0D331CE31B}" dt="2025-01-10T15:58:54.662" v="0" actId="14100"/>
          <ac:spMkLst>
            <pc:docMk/>
            <pc:sldMk cId="3226398169" sldId="1689"/>
            <ac:spMk id="3" creationId="{6AAE62E4-CCCF-4CCE-B0A4-34C859708B68}"/>
          </ac:spMkLst>
        </pc:spChg>
      </pc:sldChg>
    </pc:docChg>
  </pc:docChgLst>
  <pc:docChgLst>
    <pc:chgData name="Williams, Chad" userId="S::cwilliams_mea.org#ext#@neahq.onmicrosoft.com::355bb44e-1ec3-4384-a018-9ec773d5bfcb" providerId="AD" clId="Web-{5A3804CF-DC32-945A-B60D-0B61796BAA8B}"/>
    <pc:docChg chg="modSld">
      <pc:chgData name="Williams, Chad" userId="S::cwilliams_mea.org#ext#@neahq.onmicrosoft.com::355bb44e-1ec3-4384-a018-9ec773d5bfcb" providerId="AD" clId="Web-{5A3804CF-DC32-945A-B60D-0B61796BAA8B}" dt="2025-01-13T23:23:52.150" v="5"/>
      <pc:docMkLst>
        <pc:docMk/>
      </pc:docMkLst>
      <pc:sldChg chg="addSp delSp modSp mod addAnim delAnim modShow">
        <pc:chgData name="Williams, Chad" userId="S::cwilliams_mea.org#ext#@neahq.onmicrosoft.com::355bb44e-1ec3-4384-a018-9ec773d5bfcb" providerId="AD" clId="Web-{5A3804CF-DC32-945A-B60D-0B61796BAA8B}" dt="2025-01-13T23:23:52.150" v="5"/>
        <pc:sldMkLst>
          <pc:docMk/>
          <pc:sldMk cId="2034368987" sldId="1803"/>
        </pc:sldMkLst>
        <pc:spChg chg="add del mod">
          <ac:chgData name="Williams, Chad" userId="S::cwilliams_mea.org#ext#@neahq.onmicrosoft.com::355bb44e-1ec3-4384-a018-9ec773d5bfcb" providerId="AD" clId="Web-{5A3804CF-DC32-945A-B60D-0B61796BAA8B}" dt="2025-01-13T23:22:55.380" v="2"/>
          <ac:spMkLst>
            <pc:docMk/>
            <pc:sldMk cId="2034368987" sldId="1803"/>
            <ac:spMk id="5" creationId="{0AFE9F26-01DF-27A9-D4D3-788C8B7DF432}"/>
          </ac:spMkLst>
        </pc:spChg>
        <pc:picChg chg="del">
          <ac:chgData name="Williams, Chad" userId="S::cwilliams_mea.org#ext#@neahq.onmicrosoft.com::355bb44e-1ec3-4384-a018-9ec773d5bfcb" providerId="AD" clId="Web-{5A3804CF-DC32-945A-B60D-0B61796BAA8B}" dt="2025-01-13T23:22:19.691" v="0"/>
          <ac:picMkLst>
            <pc:docMk/>
            <pc:sldMk cId="2034368987" sldId="1803"/>
            <ac:picMk id="4" creationId="{8FBAAA21-0EF6-4D19-AAEC-9EB3ACF5B3D0}"/>
          </ac:picMkLst>
        </pc:picChg>
        <pc:picChg chg="add mod">
          <ac:chgData name="Williams, Chad" userId="S::cwilliams_mea.org#ext#@neahq.onmicrosoft.com::355bb44e-1ec3-4384-a018-9ec773d5bfcb" providerId="AD" clId="Web-{5A3804CF-DC32-945A-B60D-0B61796BAA8B}" dt="2025-01-13T23:23:02.256" v="4" actId="1076"/>
          <ac:picMkLst>
            <pc:docMk/>
            <pc:sldMk cId="2034368987" sldId="1803"/>
            <ac:picMk id="6" creationId="{58C7FB1E-3D70-38B4-3C3D-699D66B42F8A}"/>
          </ac:picMkLst>
        </pc:picChg>
      </pc:sldChg>
    </pc:docChg>
  </pc:docChgLst>
  <pc:docChgLst>
    <pc:chgData name="Warrow, Scott" userId="S::swarrow_mea.org#ext#@neahq.onmicrosoft.com::5678d7dc-d04b-4768-840c-4d4ec12ded67" providerId="AD" clId="Web-{47B14443-8E08-6ADE-B1EC-9331E286E128}"/>
    <pc:docChg chg="addSld delSld modSld sldOrd">
      <pc:chgData name="Warrow, Scott" userId="S::swarrow_mea.org#ext#@neahq.onmicrosoft.com::5678d7dc-d04b-4768-840c-4d4ec12ded67" providerId="AD" clId="Web-{47B14443-8E08-6ADE-B1EC-9331E286E128}" dt="2025-01-13T19:26:28.983" v="1688" actId="14100"/>
      <pc:docMkLst>
        <pc:docMk/>
      </pc:docMkLst>
      <pc:sldChg chg="modSp">
        <pc:chgData name="Warrow, Scott" userId="S::swarrow_mea.org#ext#@neahq.onmicrosoft.com::5678d7dc-d04b-4768-840c-4d4ec12ded67" providerId="AD" clId="Web-{47B14443-8E08-6ADE-B1EC-9331E286E128}" dt="2025-01-13T16:22:46.105" v="388" actId="20577"/>
        <pc:sldMkLst>
          <pc:docMk/>
          <pc:sldMk cId="2590881862" sldId="1638"/>
        </pc:sldMkLst>
        <pc:spChg chg="mod">
          <ac:chgData name="Warrow, Scott" userId="S::swarrow_mea.org#ext#@neahq.onmicrosoft.com::5678d7dc-d04b-4768-840c-4d4ec12ded67" providerId="AD" clId="Web-{47B14443-8E08-6ADE-B1EC-9331E286E128}" dt="2025-01-13T16:22:46.105" v="388" actId="20577"/>
          <ac:spMkLst>
            <pc:docMk/>
            <pc:sldMk cId="2590881862" sldId="1638"/>
            <ac:spMk id="2" creationId="{3748E930-3DA0-42C1-905B-998B7584D2B8}"/>
          </ac:spMkLst>
        </pc:spChg>
      </pc:sldChg>
      <pc:sldChg chg="modSp">
        <pc:chgData name="Warrow, Scott" userId="S::swarrow_mea.org#ext#@neahq.onmicrosoft.com::5678d7dc-d04b-4768-840c-4d4ec12ded67" providerId="AD" clId="Web-{47B14443-8E08-6ADE-B1EC-9331E286E128}" dt="2025-01-13T16:22:37.527" v="387" actId="20577"/>
        <pc:sldMkLst>
          <pc:docMk/>
          <pc:sldMk cId="1851034852" sldId="1639"/>
        </pc:sldMkLst>
        <pc:spChg chg="mod">
          <ac:chgData name="Warrow, Scott" userId="S::swarrow_mea.org#ext#@neahq.onmicrosoft.com::5678d7dc-d04b-4768-840c-4d4ec12ded67" providerId="AD" clId="Web-{47B14443-8E08-6ADE-B1EC-9331E286E128}" dt="2025-01-13T16:22:37.527" v="387" actId="20577"/>
          <ac:spMkLst>
            <pc:docMk/>
            <pc:sldMk cId="1851034852" sldId="1639"/>
            <ac:spMk id="178" creationId="{00000000-0000-0000-0000-000000000000}"/>
          </ac:spMkLst>
        </pc:spChg>
      </pc:sldChg>
      <pc:sldChg chg="addSp modSp">
        <pc:chgData name="Warrow, Scott" userId="S::swarrow_mea.org#ext#@neahq.onmicrosoft.com::5678d7dc-d04b-4768-840c-4d4ec12ded67" providerId="AD" clId="Web-{47B14443-8E08-6ADE-B1EC-9331E286E128}" dt="2025-01-13T16:23:01.074" v="391" actId="20577"/>
        <pc:sldMkLst>
          <pc:docMk/>
          <pc:sldMk cId="495829456" sldId="1642"/>
        </pc:sldMkLst>
        <pc:spChg chg="add mod">
          <ac:chgData name="Warrow, Scott" userId="S::swarrow_mea.org#ext#@neahq.onmicrosoft.com::5678d7dc-d04b-4768-840c-4d4ec12ded67" providerId="AD" clId="Web-{47B14443-8E08-6ADE-B1EC-9331E286E128}" dt="2025-01-13T16:23:01.074" v="391" actId="20577"/>
          <ac:spMkLst>
            <pc:docMk/>
            <pc:sldMk cId="495829456" sldId="1642"/>
            <ac:spMk id="3" creationId="{430BD6EB-646E-36A4-56CE-62C9D285C468}"/>
          </ac:spMkLst>
        </pc:spChg>
        <pc:spChg chg="mod">
          <ac:chgData name="Warrow, Scott" userId="S::swarrow_mea.org#ext#@neahq.onmicrosoft.com::5678d7dc-d04b-4768-840c-4d4ec12ded67" providerId="AD" clId="Web-{47B14443-8E08-6ADE-B1EC-9331E286E128}" dt="2025-01-13T16:21:22.355" v="379" actId="14100"/>
          <ac:spMkLst>
            <pc:docMk/>
            <pc:sldMk cId="495829456" sldId="1642"/>
            <ac:spMk id="178" creationId="{00000000-0000-0000-0000-000000000000}"/>
          </ac:spMkLst>
        </pc:spChg>
        <pc:picChg chg="mod">
          <ac:chgData name="Warrow, Scott" userId="S::swarrow_mea.org#ext#@neahq.onmicrosoft.com::5678d7dc-d04b-4768-840c-4d4ec12ded67" providerId="AD" clId="Web-{47B14443-8E08-6ADE-B1EC-9331E286E128}" dt="2025-01-13T16:21:03.308" v="376" actId="14100"/>
          <ac:picMkLst>
            <pc:docMk/>
            <pc:sldMk cId="495829456" sldId="1642"/>
            <ac:picMk id="9" creationId="{00000000-0000-0000-0000-000000000000}"/>
          </ac:picMkLst>
        </pc:picChg>
      </pc:sldChg>
      <pc:sldChg chg="addSp delSp modSp">
        <pc:chgData name="Warrow, Scott" userId="S::swarrow_mea.org#ext#@neahq.onmicrosoft.com::5678d7dc-d04b-4768-840c-4d4ec12ded67" providerId="AD" clId="Web-{47B14443-8E08-6ADE-B1EC-9331E286E128}" dt="2025-01-13T17:15:40.146" v="870" actId="20577"/>
        <pc:sldMkLst>
          <pc:docMk/>
          <pc:sldMk cId="801567621" sldId="1650"/>
        </pc:sldMkLst>
        <pc:spChg chg="mod">
          <ac:chgData name="Warrow, Scott" userId="S::swarrow_mea.org#ext#@neahq.onmicrosoft.com::5678d7dc-d04b-4768-840c-4d4ec12ded67" providerId="AD" clId="Web-{47B14443-8E08-6ADE-B1EC-9331E286E128}" dt="2025-01-13T17:15:40.146" v="870" actId="20577"/>
          <ac:spMkLst>
            <pc:docMk/>
            <pc:sldMk cId="801567621" sldId="1650"/>
            <ac:spMk id="3" creationId="{00000000-0000-0000-0000-000000000000}"/>
          </ac:spMkLst>
        </pc:spChg>
        <pc:picChg chg="add del mod">
          <ac:chgData name="Warrow, Scott" userId="S::swarrow_mea.org#ext#@neahq.onmicrosoft.com::5678d7dc-d04b-4768-840c-4d4ec12ded67" providerId="AD" clId="Web-{47B14443-8E08-6ADE-B1EC-9331E286E128}" dt="2025-01-13T17:10:51.426" v="785"/>
          <ac:picMkLst>
            <pc:docMk/>
            <pc:sldMk cId="801567621" sldId="1650"/>
            <ac:picMk id="5" creationId="{9C12BE9F-FD14-3EDB-3314-22F1112FA3A7}"/>
          </ac:picMkLst>
        </pc:picChg>
      </pc:sldChg>
      <pc:sldChg chg="modSp">
        <pc:chgData name="Warrow, Scott" userId="S::swarrow_mea.org#ext#@neahq.onmicrosoft.com::5678d7dc-d04b-4768-840c-4d4ec12ded67" providerId="AD" clId="Web-{47B14443-8E08-6ADE-B1EC-9331E286E128}" dt="2025-01-13T17:16:50.756" v="875" actId="20577"/>
        <pc:sldMkLst>
          <pc:docMk/>
          <pc:sldMk cId="518700971" sldId="1651"/>
        </pc:sldMkLst>
        <pc:spChg chg="mod">
          <ac:chgData name="Warrow, Scott" userId="S::swarrow_mea.org#ext#@neahq.onmicrosoft.com::5678d7dc-d04b-4768-840c-4d4ec12ded67" providerId="AD" clId="Web-{47B14443-8E08-6ADE-B1EC-9331E286E128}" dt="2025-01-13T17:16:50.756" v="875" actId="20577"/>
          <ac:spMkLst>
            <pc:docMk/>
            <pc:sldMk cId="518700971" sldId="1651"/>
            <ac:spMk id="5" creationId="{00000000-0000-0000-0000-000000000000}"/>
          </ac:spMkLst>
        </pc:spChg>
      </pc:sldChg>
      <pc:sldChg chg="modSp">
        <pc:chgData name="Warrow, Scott" userId="S::swarrow_mea.org#ext#@neahq.onmicrosoft.com::5678d7dc-d04b-4768-840c-4d4ec12ded67" providerId="AD" clId="Web-{47B14443-8E08-6ADE-B1EC-9331E286E128}" dt="2025-01-13T17:34:33.134" v="1354" actId="20577"/>
        <pc:sldMkLst>
          <pc:docMk/>
          <pc:sldMk cId="1825310685" sldId="1652"/>
        </pc:sldMkLst>
        <pc:spChg chg="mod">
          <ac:chgData name="Warrow, Scott" userId="S::swarrow_mea.org#ext#@neahq.onmicrosoft.com::5678d7dc-d04b-4768-840c-4d4ec12ded67" providerId="AD" clId="Web-{47B14443-8E08-6ADE-B1EC-9331E286E128}" dt="2025-01-13T17:34:33.134" v="1354" actId="20577"/>
          <ac:spMkLst>
            <pc:docMk/>
            <pc:sldMk cId="1825310685" sldId="1652"/>
            <ac:spMk id="6" creationId="{F352FA93-486F-AE82-4E61-284AD67DBE66}"/>
          </ac:spMkLst>
        </pc:spChg>
      </pc:sldChg>
      <pc:sldChg chg="del">
        <pc:chgData name="Warrow, Scott" userId="S::swarrow_mea.org#ext#@neahq.onmicrosoft.com::5678d7dc-d04b-4768-840c-4d4ec12ded67" providerId="AD" clId="Web-{47B14443-8E08-6ADE-B1EC-9331E286E128}" dt="2025-01-13T17:55:26.388" v="1357"/>
        <pc:sldMkLst>
          <pc:docMk/>
          <pc:sldMk cId="3310255922" sldId="1655"/>
        </pc:sldMkLst>
      </pc:sldChg>
      <pc:sldChg chg="modSp">
        <pc:chgData name="Warrow, Scott" userId="S::swarrow_mea.org#ext#@neahq.onmicrosoft.com::5678d7dc-d04b-4768-840c-4d4ec12ded67" providerId="AD" clId="Web-{47B14443-8E08-6ADE-B1EC-9331E286E128}" dt="2025-01-13T17:59:24.483" v="1358" actId="20577"/>
        <pc:sldMkLst>
          <pc:docMk/>
          <pc:sldMk cId="1784789963" sldId="1665"/>
        </pc:sldMkLst>
        <pc:spChg chg="mod">
          <ac:chgData name="Warrow, Scott" userId="S::swarrow_mea.org#ext#@neahq.onmicrosoft.com::5678d7dc-d04b-4768-840c-4d4ec12ded67" providerId="AD" clId="Web-{47B14443-8E08-6ADE-B1EC-9331E286E128}" dt="2025-01-13T17:59:24.483" v="1358" actId="20577"/>
          <ac:spMkLst>
            <pc:docMk/>
            <pc:sldMk cId="1784789963" sldId="1665"/>
            <ac:spMk id="6" creationId="{00000000-0000-0000-0000-000000000000}"/>
          </ac:spMkLst>
        </pc:spChg>
      </pc:sldChg>
      <pc:sldChg chg="del">
        <pc:chgData name="Warrow, Scott" userId="S::swarrow_mea.org#ext#@neahq.onmicrosoft.com::5678d7dc-d04b-4768-840c-4d4ec12ded67" providerId="AD" clId="Web-{47B14443-8E08-6ADE-B1EC-9331E286E128}" dt="2025-01-13T18:40:05.959" v="1597"/>
        <pc:sldMkLst>
          <pc:docMk/>
          <pc:sldMk cId="3122768597" sldId="1693"/>
        </pc:sldMkLst>
      </pc:sldChg>
      <pc:sldChg chg="delSp modSp">
        <pc:chgData name="Warrow, Scott" userId="S::swarrow_mea.org#ext#@neahq.onmicrosoft.com::5678d7dc-d04b-4768-840c-4d4ec12ded67" providerId="AD" clId="Web-{47B14443-8E08-6ADE-B1EC-9331E286E128}" dt="2025-01-13T19:04:06.010" v="1685" actId="14100"/>
        <pc:sldMkLst>
          <pc:docMk/>
          <pc:sldMk cId="3345550963" sldId="1694"/>
        </pc:sldMkLst>
        <pc:spChg chg="mod">
          <ac:chgData name="Warrow, Scott" userId="S::swarrow_mea.org#ext#@neahq.onmicrosoft.com::5678d7dc-d04b-4768-840c-4d4ec12ded67" providerId="AD" clId="Web-{47B14443-8E08-6ADE-B1EC-9331E286E128}" dt="2025-01-13T19:03:50.073" v="1679" actId="20577"/>
          <ac:spMkLst>
            <pc:docMk/>
            <pc:sldMk cId="3345550963" sldId="1694"/>
            <ac:spMk id="2" creationId="{3BE0537B-EBE0-717E-EA3E-5179FAB89EE4}"/>
          </ac:spMkLst>
        </pc:spChg>
        <pc:spChg chg="del">
          <ac:chgData name="Warrow, Scott" userId="S::swarrow_mea.org#ext#@neahq.onmicrosoft.com::5678d7dc-d04b-4768-840c-4d4ec12ded67" providerId="AD" clId="Web-{47B14443-8E08-6ADE-B1EC-9331E286E128}" dt="2025-01-13T19:03:22.963" v="1670"/>
          <ac:spMkLst>
            <pc:docMk/>
            <pc:sldMk cId="3345550963" sldId="1694"/>
            <ac:spMk id="3" creationId="{9DA374AC-BE41-A56D-A7E0-70799955F583}"/>
          </ac:spMkLst>
        </pc:spChg>
        <pc:picChg chg="mod">
          <ac:chgData name="Warrow, Scott" userId="S::swarrow_mea.org#ext#@neahq.onmicrosoft.com::5678d7dc-d04b-4768-840c-4d4ec12ded67" providerId="AD" clId="Web-{47B14443-8E08-6ADE-B1EC-9331E286E128}" dt="2025-01-13T19:04:06.010" v="1685" actId="14100"/>
          <ac:picMkLst>
            <pc:docMk/>
            <pc:sldMk cId="3345550963" sldId="1694"/>
            <ac:picMk id="4" creationId="{0AEFFF97-6AE9-4823-9006-9BD513EFFC32}"/>
          </ac:picMkLst>
        </pc:picChg>
      </pc:sldChg>
      <pc:sldChg chg="modSp ord">
        <pc:chgData name="Warrow, Scott" userId="S::swarrow_mea.org#ext#@neahq.onmicrosoft.com::5678d7dc-d04b-4768-840c-4d4ec12ded67" providerId="AD" clId="Web-{47B14443-8E08-6ADE-B1EC-9331E286E128}" dt="2025-01-13T18:46:26.491" v="1633" actId="14100"/>
        <pc:sldMkLst>
          <pc:docMk/>
          <pc:sldMk cId="2890964959" sldId="1695"/>
        </pc:sldMkLst>
        <pc:picChg chg="mod">
          <ac:chgData name="Warrow, Scott" userId="S::swarrow_mea.org#ext#@neahq.onmicrosoft.com::5678d7dc-d04b-4768-840c-4d4ec12ded67" providerId="AD" clId="Web-{47B14443-8E08-6ADE-B1EC-9331E286E128}" dt="2025-01-13T18:46:26.491" v="1633" actId="14100"/>
          <ac:picMkLst>
            <pc:docMk/>
            <pc:sldMk cId="2890964959" sldId="1695"/>
            <ac:picMk id="4" creationId="{8B34F323-9C47-4AFA-8B00-FE40D2CD2D3D}"/>
          </ac:picMkLst>
        </pc:picChg>
      </pc:sldChg>
      <pc:sldChg chg="modSp">
        <pc:chgData name="Warrow, Scott" userId="S::swarrow_mea.org#ext#@neahq.onmicrosoft.com::5678d7dc-d04b-4768-840c-4d4ec12ded67" providerId="AD" clId="Web-{47B14443-8E08-6ADE-B1EC-9331E286E128}" dt="2025-01-13T18:56:34.884" v="1668" actId="20577"/>
        <pc:sldMkLst>
          <pc:docMk/>
          <pc:sldMk cId="682273357" sldId="1696"/>
        </pc:sldMkLst>
        <pc:spChg chg="mod">
          <ac:chgData name="Warrow, Scott" userId="S::swarrow_mea.org#ext#@neahq.onmicrosoft.com::5678d7dc-d04b-4768-840c-4d4ec12ded67" providerId="AD" clId="Web-{47B14443-8E08-6ADE-B1EC-9331E286E128}" dt="2025-01-13T18:56:34.884" v="1668" actId="20577"/>
          <ac:spMkLst>
            <pc:docMk/>
            <pc:sldMk cId="682273357" sldId="1696"/>
            <ac:spMk id="3" creationId="{9A9B152D-033C-4218-A063-DDAB089D672C}"/>
          </ac:spMkLst>
        </pc:spChg>
      </pc:sldChg>
      <pc:sldChg chg="modSp">
        <pc:chgData name="Warrow, Scott" userId="S::swarrow_mea.org#ext#@neahq.onmicrosoft.com::5678d7dc-d04b-4768-840c-4d4ec12ded67" providerId="AD" clId="Web-{47B14443-8E08-6ADE-B1EC-9331E286E128}" dt="2025-01-13T16:17:48.323" v="299" actId="20577"/>
        <pc:sldMkLst>
          <pc:docMk/>
          <pc:sldMk cId="2354456118" sldId="1736"/>
        </pc:sldMkLst>
        <pc:spChg chg="mod">
          <ac:chgData name="Warrow, Scott" userId="S::swarrow_mea.org#ext#@neahq.onmicrosoft.com::5678d7dc-d04b-4768-840c-4d4ec12ded67" providerId="AD" clId="Web-{47B14443-8E08-6ADE-B1EC-9331E286E128}" dt="2025-01-13T16:17:48.323" v="299" actId="20577"/>
          <ac:spMkLst>
            <pc:docMk/>
            <pc:sldMk cId="2354456118" sldId="1736"/>
            <ac:spMk id="9" creationId="{9CEC6FAB-340D-544F-7EB5-A8944DC2228C}"/>
          </ac:spMkLst>
        </pc:spChg>
      </pc:sldChg>
      <pc:sldChg chg="modSp">
        <pc:chgData name="Warrow, Scott" userId="S::swarrow_mea.org#ext#@neahq.onmicrosoft.com::5678d7dc-d04b-4768-840c-4d4ec12ded67" providerId="AD" clId="Web-{47B14443-8E08-6ADE-B1EC-9331E286E128}" dt="2025-01-13T16:16:01.745" v="272" actId="20577"/>
        <pc:sldMkLst>
          <pc:docMk/>
          <pc:sldMk cId="813986008" sldId="1737"/>
        </pc:sldMkLst>
        <pc:spChg chg="mod">
          <ac:chgData name="Warrow, Scott" userId="S::swarrow_mea.org#ext#@neahq.onmicrosoft.com::5678d7dc-d04b-4768-840c-4d4ec12ded67" providerId="AD" clId="Web-{47B14443-8E08-6ADE-B1EC-9331E286E128}" dt="2025-01-13T16:16:01.745" v="272" actId="20577"/>
          <ac:spMkLst>
            <pc:docMk/>
            <pc:sldMk cId="813986008" sldId="1737"/>
            <ac:spMk id="2" creationId="{5771AD0F-C828-0433-2DC8-7BFEFB3EABD5}"/>
          </ac:spMkLst>
        </pc:spChg>
      </pc:sldChg>
      <pc:sldChg chg="modSp">
        <pc:chgData name="Warrow, Scott" userId="S::swarrow_mea.org#ext#@neahq.onmicrosoft.com::5678d7dc-d04b-4768-840c-4d4ec12ded67" providerId="AD" clId="Web-{47B14443-8E08-6ADE-B1EC-9331E286E128}" dt="2025-01-13T16:15:38.948" v="270" actId="20577"/>
        <pc:sldMkLst>
          <pc:docMk/>
          <pc:sldMk cId="1991819886" sldId="1738"/>
        </pc:sldMkLst>
        <pc:spChg chg="mod">
          <ac:chgData name="Warrow, Scott" userId="S::swarrow_mea.org#ext#@neahq.onmicrosoft.com::5678d7dc-d04b-4768-840c-4d4ec12ded67" providerId="AD" clId="Web-{47B14443-8E08-6ADE-B1EC-9331E286E128}" dt="2025-01-13T16:15:38.948" v="270" actId="20577"/>
          <ac:spMkLst>
            <pc:docMk/>
            <pc:sldMk cId="1991819886" sldId="1738"/>
            <ac:spMk id="178" creationId="{00000000-0000-0000-0000-000000000000}"/>
          </ac:spMkLst>
        </pc:spChg>
      </pc:sldChg>
      <pc:sldChg chg="ord">
        <pc:chgData name="Warrow, Scott" userId="S::swarrow_mea.org#ext#@neahq.onmicrosoft.com::5678d7dc-d04b-4768-840c-4d4ec12ded67" providerId="AD" clId="Web-{47B14443-8E08-6ADE-B1EC-9331E286E128}" dt="2025-01-13T16:34:09.873" v="479"/>
        <pc:sldMkLst>
          <pc:docMk/>
          <pc:sldMk cId="4237265150" sldId="1741"/>
        </pc:sldMkLst>
      </pc:sldChg>
      <pc:sldChg chg="modSp">
        <pc:chgData name="Warrow, Scott" userId="S::swarrow_mea.org#ext#@neahq.onmicrosoft.com::5678d7dc-d04b-4768-840c-4d4ec12ded67" providerId="AD" clId="Web-{47B14443-8E08-6ADE-B1EC-9331E286E128}" dt="2025-01-13T16:54:34.236" v="781" actId="20577"/>
        <pc:sldMkLst>
          <pc:docMk/>
          <pc:sldMk cId="538657451" sldId="1742"/>
        </pc:sldMkLst>
        <pc:spChg chg="mod">
          <ac:chgData name="Warrow, Scott" userId="S::swarrow_mea.org#ext#@neahq.onmicrosoft.com::5678d7dc-d04b-4768-840c-4d4ec12ded67" providerId="AD" clId="Web-{47B14443-8E08-6ADE-B1EC-9331E286E128}" dt="2025-01-13T16:54:34.236" v="781" actId="20577"/>
          <ac:spMkLst>
            <pc:docMk/>
            <pc:sldMk cId="538657451" sldId="1742"/>
            <ac:spMk id="4" creationId="{00000000-0000-0000-0000-000000000000}"/>
          </ac:spMkLst>
        </pc:spChg>
      </pc:sldChg>
      <pc:sldChg chg="modSp">
        <pc:chgData name="Warrow, Scott" userId="S::swarrow_mea.org#ext#@neahq.onmicrosoft.com::5678d7dc-d04b-4768-840c-4d4ec12ded67" providerId="AD" clId="Web-{47B14443-8E08-6ADE-B1EC-9331E286E128}" dt="2025-01-13T16:26:06.590" v="446" actId="1076"/>
        <pc:sldMkLst>
          <pc:docMk/>
          <pc:sldMk cId="1027401072" sldId="1743"/>
        </pc:sldMkLst>
        <pc:spChg chg="mod">
          <ac:chgData name="Warrow, Scott" userId="S::swarrow_mea.org#ext#@neahq.onmicrosoft.com::5678d7dc-d04b-4768-840c-4d4ec12ded67" providerId="AD" clId="Web-{47B14443-8E08-6ADE-B1EC-9331E286E128}" dt="2025-01-13T16:26:02.840" v="445" actId="14100"/>
          <ac:spMkLst>
            <pc:docMk/>
            <pc:sldMk cId="1027401072" sldId="1743"/>
            <ac:spMk id="179" creationId="{00000000-0000-0000-0000-000000000000}"/>
          </ac:spMkLst>
        </pc:spChg>
        <pc:picChg chg="mod">
          <ac:chgData name="Warrow, Scott" userId="S::swarrow_mea.org#ext#@neahq.onmicrosoft.com::5678d7dc-d04b-4768-840c-4d4ec12ded67" providerId="AD" clId="Web-{47B14443-8E08-6ADE-B1EC-9331E286E128}" dt="2025-01-13T16:26:06.590" v="446" actId="1076"/>
          <ac:picMkLst>
            <pc:docMk/>
            <pc:sldMk cId="1027401072" sldId="1743"/>
            <ac:picMk id="5" creationId="{00000000-0000-0000-0000-000000000000}"/>
          </ac:picMkLst>
        </pc:picChg>
      </pc:sldChg>
      <pc:sldChg chg="ord">
        <pc:chgData name="Warrow, Scott" userId="S::swarrow_mea.org#ext#@neahq.onmicrosoft.com::5678d7dc-d04b-4768-840c-4d4ec12ded67" providerId="AD" clId="Web-{47B14443-8E08-6ADE-B1EC-9331E286E128}" dt="2025-01-13T16:28:39.028" v="447"/>
        <pc:sldMkLst>
          <pc:docMk/>
          <pc:sldMk cId="98497188" sldId="1746"/>
        </pc:sldMkLst>
      </pc:sldChg>
      <pc:sldChg chg="ord">
        <pc:chgData name="Warrow, Scott" userId="S::swarrow_mea.org#ext#@neahq.onmicrosoft.com::5678d7dc-d04b-4768-840c-4d4ec12ded67" providerId="AD" clId="Web-{47B14443-8E08-6ADE-B1EC-9331E286E128}" dt="2025-01-13T16:59:46.034" v="782"/>
        <pc:sldMkLst>
          <pc:docMk/>
          <pc:sldMk cId="3544839200" sldId="1748"/>
        </pc:sldMkLst>
      </pc:sldChg>
      <pc:sldChg chg="del">
        <pc:chgData name="Warrow, Scott" userId="S::swarrow_mea.org#ext#@neahq.onmicrosoft.com::5678d7dc-d04b-4768-840c-4d4ec12ded67" providerId="AD" clId="Web-{47B14443-8E08-6ADE-B1EC-9331E286E128}" dt="2025-01-13T17:54:30.810" v="1356"/>
        <pc:sldMkLst>
          <pc:docMk/>
          <pc:sldMk cId="554441678" sldId="1750"/>
        </pc:sldMkLst>
      </pc:sldChg>
      <pc:sldChg chg="modSp">
        <pc:chgData name="Warrow, Scott" userId="S::swarrow_mea.org#ext#@neahq.onmicrosoft.com::5678d7dc-d04b-4768-840c-4d4ec12ded67" providerId="AD" clId="Web-{47B14443-8E08-6ADE-B1EC-9331E286E128}" dt="2025-01-13T18:22:56.549" v="1502" actId="20577"/>
        <pc:sldMkLst>
          <pc:docMk/>
          <pc:sldMk cId="3551112113" sldId="1755"/>
        </pc:sldMkLst>
        <pc:spChg chg="mod">
          <ac:chgData name="Warrow, Scott" userId="S::swarrow_mea.org#ext#@neahq.onmicrosoft.com::5678d7dc-d04b-4768-840c-4d4ec12ded67" providerId="AD" clId="Web-{47B14443-8E08-6ADE-B1EC-9331E286E128}" dt="2025-01-13T18:22:56.549" v="1502" actId="20577"/>
          <ac:spMkLst>
            <pc:docMk/>
            <pc:sldMk cId="3551112113" sldId="1755"/>
            <ac:spMk id="3" creationId="{00000000-0000-0000-0000-000000000000}"/>
          </ac:spMkLst>
        </pc:spChg>
      </pc:sldChg>
      <pc:sldChg chg="modSp">
        <pc:chgData name="Warrow, Scott" userId="S::swarrow_mea.org#ext#@neahq.onmicrosoft.com::5678d7dc-d04b-4768-840c-4d4ec12ded67" providerId="AD" clId="Web-{47B14443-8E08-6ADE-B1EC-9331E286E128}" dt="2025-01-13T19:26:28.983" v="1688" actId="14100"/>
        <pc:sldMkLst>
          <pc:docMk/>
          <pc:sldMk cId="2044587688" sldId="1757"/>
        </pc:sldMkLst>
        <pc:spChg chg="mod">
          <ac:chgData name="Warrow, Scott" userId="S::swarrow_mea.org#ext#@neahq.onmicrosoft.com::5678d7dc-d04b-4768-840c-4d4ec12ded67" providerId="AD" clId="Web-{47B14443-8E08-6ADE-B1EC-9331E286E128}" dt="2025-01-13T19:26:28.983" v="1688" actId="14100"/>
          <ac:spMkLst>
            <pc:docMk/>
            <pc:sldMk cId="2044587688" sldId="1757"/>
            <ac:spMk id="3" creationId="{32BF2A16-7952-6813-9FD6-218B43B70472}"/>
          </ac:spMkLst>
        </pc:spChg>
      </pc:sldChg>
      <pc:sldChg chg="modSp">
        <pc:chgData name="Warrow, Scott" userId="S::swarrow_mea.org#ext#@neahq.onmicrosoft.com::5678d7dc-d04b-4768-840c-4d4ec12ded67" providerId="AD" clId="Web-{47B14443-8E08-6ADE-B1EC-9331E286E128}" dt="2025-01-13T18:39:34.380" v="1596" actId="20577"/>
        <pc:sldMkLst>
          <pc:docMk/>
          <pc:sldMk cId="1380924577" sldId="1758"/>
        </pc:sldMkLst>
        <pc:spChg chg="mod">
          <ac:chgData name="Warrow, Scott" userId="S::swarrow_mea.org#ext#@neahq.onmicrosoft.com::5678d7dc-d04b-4768-840c-4d4ec12ded67" providerId="AD" clId="Web-{47B14443-8E08-6ADE-B1EC-9331E286E128}" dt="2025-01-13T18:39:34.380" v="1596" actId="20577"/>
          <ac:spMkLst>
            <pc:docMk/>
            <pc:sldMk cId="1380924577" sldId="1758"/>
            <ac:spMk id="3" creationId="{00000000-0000-0000-0000-000000000000}"/>
          </ac:spMkLst>
        </pc:spChg>
      </pc:sldChg>
      <pc:sldChg chg="modSp">
        <pc:chgData name="Warrow, Scott" userId="S::swarrow_mea.org#ext#@neahq.onmicrosoft.com::5678d7dc-d04b-4768-840c-4d4ec12ded67" providerId="AD" clId="Web-{47B14443-8E08-6ADE-B1EC-9331E286E128}" dt="2025-01-13T16:33:21.842" v="464" actId="20577"/>
        <pc:sldMkLst>
          <pc:docMk/>
          <pc:sldMk cId="2793391613" sldId="1769"/>
        </pc:sldMkLst>
        <pc:spChg chg="mod">
          <ac:chgData name="Warrow, Scott" userId="S::swarrow_mea.org#ext#@neahq.onmicrosoft.com::5678d7dc-d04b-4768-840c-4d4ec12ded67" providerId="AD" clId="Web-{47B14443-8E08-6ADE-B1EC-9331E286E128}" dt="2025-01-13T16:33:21.842" v="464" actId="20577"/>
          <ac:spMkLst>
            <pc:docMk/>
            <pc:sldMk cId="2793391613" sldId="1769"/>
            <ac:spMk id="2" creationId="{91E073F6-DA6F-4707-70B3-53F460EAE62A}"/>
          </ac:spMkLst>
        </pc:spChg>
      </pc:sldChg>
      <pc:sldChg chg="modSp">
        <pc:chgData name="Warrow, Scott" userId="S::swarrow_mea.org#ext#@neahq.onmicrosoft.com::5678d7dc-d04b-4768-840c-4d4ec12ded67" providerId="AD" clId="Web-{47B14443-8E08-6ADE-B1EC-9331E286E128}" dt="2025-01-13T18:10:22.375" v="1377" actId="20577"/>
        <pc:sldMkLst>
          <pc:docMk/>
          <pc:sldMk cId="3547193339" sldId="1774"/>
        </pc:sldMkLst>
        <pc:spChg chg="mod">
          <ac:chgData name="Warrow, Scott" userId="S::swarrow_mea.org#ext#@neahq.onmicrosoft.com::5678d7dc-d04b-4768-840c-4d4ec12ded67" providerId="AD" clId="Web-{47B14443-8E08-6ADE-B1EC-9331E286E128}" dt="2025-01-13T18:10:22.375" v="1377" actId="20577"/>
          <ac:spMkLst>
            <pc:docMk/>
            <pc:sldMk cId="3547193339" sldId="1774"/>
            <ac:spMk id="2" creationId="{91E073F6-DA6F-4707-70B3-53F460EAE62A}"/>
          </ac:spMkLst>
        </pc:spChg>
      </pc:sldChg>
      <pc:sldChg chg="modSp">
        <pc:chgData name="Warrow, Scott" userId="S::swarrow_mea.org#ext#@neahq.onmicrosoft.com::5678d7dc-d04b-4768-840c-4d4ec12ded67" providerId="AD" clId="Web-{47B14443-8E08-6ADE-B1EC-9331E286E128}" dt="2025-01-13T18:25:48.159" v="1504" actId="20577"/>
        <pc:sldMkLst>
          <pc:docMk/>
          <pc:sldMk cId="3446273515" sldId="1775"/>
        </pc:sldMkLst>
        <pc:spChg chg="mod">
          <ac:chgData name="Warrow, Scott" userId="S::swarrow_mea.org#ext#@neahq.onmicrosoft.com::5678d7dc-d04b-4768-840c-4d4ec12ded67" providerId="AD" clId="Web-{47B14443-8E08-6ADE-B1EC-9331E286E128}" dt="2025-01-13T18:25:48.159" v="1504" actId="20577"/>
          <ac:spMkLst>
            <pc:docMk/>
            <pc:sldMk cId="3446273515" sldId="1775"/>
            <ac:spMk id="2" creationId="{91E073F6-DA6F-4707-70B3-53F460EAE62A}"/>
          </ac:spMkLst>
        </pc:spChg>
      </pc:sldChg>
      <pc:sldChg chg="del">
        <pc:chgData name="Warrow, Scott" userId="S::swarrow_mea.org#ext#@neahq.onmicrosoft.com::5678d7dc-d04b-4768-840c-4d4ec12ded67" providerId="AD" clId="Web-{47B14443-8E08-6ADE-B1EC-9331E286E128}" dt="2025-01-13T18:26:16.331" v="1505"/>
        <pc:sldMkLst>
          <pc:docMk/>
          <pc:sldMk cId="2035119738" sldId="1777"/>
        </pc:sldMkLst>
      </pc:sldChg>
      <pc:sldChg chg="del">
        <pc:chgData name="Warrow, Scott" userId="S::swarrow_mea.org#ext#@neahq.onmicrosoft.com::5678d7dc-d04b-4768-840c-4d4ec12ded67" providerId="AD" clId="Web-{47B14443-8E08-6ADE-B1EC-9331E286E128}" dt="2025-01-13T18:26:19.659" v="1507"/>
        <pc:sldMkLst>
          <pc:docMk/>
          <pc:sldMk cId="1893450191" sldId="1778"/>
        </pc:sldMkLst>
      </pc:sldChg>
      <pc:sldChg chg="del">
        <pc:chgData name="Warrow, Scott" userId="S::swarrow_mea.org#ext#@neahq.onmicrosoft.com::5678d7dc-d04b-4768-840c-4d4ec12ded67" providerId="AD" clId="Web-{47B14443-8E08-6ADE-B1EC-9331E286E128}" dt="2025-01-13T18:26:21.909" v="1508"/>
        <pc:sldMkLst>
          <pc:docMk/>
          <pc:sldMk cId="3539454297" sldId="1779"/>
        </pc:sldMkLst>
      </pc:sldChg>
      <pc:sldChg chg="del">
        <pc:chgData name="Warrow, Scott" userId="S::swarrow_mea.org#ext#@neahq.onmicrosoft.com::5678d7dc-d04b-4768-840c-4d4ec12ded67" providerId="AD" clId="Web-{47B14443-8E08-6ADE-B1EC-9331E286E128}" dt="2025-01-13T18:27:16.347" v="1509"/>
        <pc:sldMkLst>
          <pc:docMk/>
          <pc:sldMk cId="501766427" sldId="1780"/>
        </pc:sldMkLst>
      </pc:sldChg>
      <pc:sldChg chg="del">
        <pc:chgData name="Warrow, Scott" userId="S::swarrow_mea.org#ext#@neahq.onmicrosoft.com::5678d7dc-d04b-4768-840c-4d4ec12ded67" providerId="AD" clId="Web-{47B14443-8E08-6ADE-B1EC-9331E286E128}" dt="2025-01-13T18:26:18.128" v="1506"/>
        <pc:sldMkLst>
          <pc:docMk/>
          <pc:sldMk cId="100345819" sldId="1781"/>
        </pc:sldMkLst>
      </pc:sldChg>
      <pc:sldChg chg="del">
        <pc:chgData name="Warrow, Scott" userId="S::swarrow_mea.org#ext#@neahq.onmicrosoft.com::5678d7dc-d04b-4768-840c-4d4ec12ded67" providerId="AD" clId="Web-{47B14443-8E08-6ADE-B1EC-9331E286E128}" dt="2025-01-13T18:47:07.054" v="1638"/>
        <pc:sldMkLst>
          <pc:docMk/>
          <pc:sldMk cId="2991588648" sldId="1786"/>
        </pc:sldMkLst>
      </pc:sldChg>
      <pc:sldChg chg="del">
        <pc:chgData name="Warrow, Scott" userId="S::swarrow_mea.org#ext#@neahq.onmicrosoft.com::5678d7dc-d04b-4768-840c-4d4ec12ded67" providerId="AD" clId="Web-{47B14443-8E08-6ADE-B1EC-9331E286E128}" dt="2025-01-13T17:06:17.785" v="783"/>
        <pc:sldMkLst>
          <pc:docMk/>
          <pc:sldMk cId="3703480671" sldId="1789"/>
        </pc:sldMkLst>
      </pc:sldChg>
      <pc:sldChg chg="modSp">
        <pc:chgData name="Warrow, Scott" userId="S::swarrow_mea.org#ext#@neahq.onmicrosoft.com::5678d7dc-d04b-4768-840c-4d4ec12ded67" providerId="AD" clId="Web-{47B14443-8E08-6ADE-B1EC-9331E286E128}" dt="2025-01-13T16:24:19.043" v="398" actId="1076"/>
        <pc:sldMkLst>
          <pc:docMk/>
          <pc:sldMk cId="2810168942" sldId="1806"/>
        </pc:sldMkLst>
        <pc:spChg chg="mod">
          <ac:chgData name="Warrow, Scott" userId="S::swarrow_mea.org#ext#@neahq.onmicrosoft.com::5678d7dc-d04b-4768-840c-4d4ec12ded67" providerId="AD" clId="Web-{47B14443-8E08-6ADE-B1EC-9331E286E128}" dt="2025-01-13T16:24:19.043" v="398" actId="1076"/>
          <ac:spMkLst>
            <pc:docMk/>
            <pc:sldMk cId="2810168942" sldId="1806"/>
            <ac:spMk id="178" creationId="{00000000-0000-0000-0000-000000000000}"/>
          </ac:spMkLst>
        </pc:spChg>
        <pc:spChg chg="mod">
          <ac:chgData name="Warrow, Scott" userId="S::swarrow_mea.org#ext#@neahq.onmicrosoft.com::5678d7dc-d04b-4768-840c-4d4ec12ded67" providerId="AD" clId="Web-{47B14443-8E08-6ADE-B1EC-9331E286E128}" dt="2025-01-13T16:23:37.684" v="395" actId="20577"/>
          <ac:spMkLst>
            <pc:docMk/>
            <pc:sldMk cId="2810168942" sldId="1806"/>
            <ac:spMk id="179" creationId="{00000000-0000-0000-0000-000000000000}"/>
          </ac:spMkLst>
        </pc:spChg>
      </pc:sldChg>
      <pc:sldChg chg="modSp">
        <pc:chgData name="Warrow, Scott" userId="S::swarrow_mea.org#ext#@neahq.onmicrosoft.com::5678d7dc-d04b-4768-840c-4d4ec12ded67" providerId="AD" clId="Web-{47B14443-8E08-6ADE-B1EC-9331E286E128}" dt="2025-01-13T18:35:36.473" v="1534" actId="20577"/>
        <pc:sldMkLst>
          <pc:docMk/>
          <pc:sldMk cId="230132171" sldId="1807"/>
        </pc:sldMkLst>
        <pc:spChg chg="mod">
          <ac:chgData name="Warrow, Scott" userId="S::swarrow_mea.org#ext#@neahq.onmicrosoft.com::5678d7dc-d04b-4768-840c-4d4ec12ded67" providerId="AD" clId="Web-{47B14443-8E08-6ADE-B1EC-9331E286E128}" dt="2025-01-13T18:35:31.864" v="1529" actId="20577"/>
          <ac:spMkLst>
            <pc:docMk/>
            <pc:sldMk cId="230132171" sldId="1807"/>
            <ac:spMk id="2" creationId="{10953D38-84FB-33DC-8E9A-2BCC63513257}"/>
          </ac:spMkLst>
        </pc:spChg>
        <pc:spChg chg="mod">
          <ac:chgData name="Warrow, Scott" userId="S::swarrow_mea.org#ext#@neahq.onmicrosoft.com::5678d7dc-d04b-4768-840c-4d4ec12ded67" providerId="AD" clId="Web-{47B14443-8E08-6ADE-B1EC-9331E286E128}" dt="2025-01-13T18:35:36.473" v="1534" actId="20577"/>
          <ac:spMkLst>
            <pc:docMk/>
            <pc:sldMk cId="230132171" sldId="1807"/>
            <ac:spMk id="3" creationId="{756EC97E-78E7-E174-7EA0-EB730CA84767}"/>
          </ac:spMkLst>
        </pc:spChg>
      </pc:sldChg>
      <pc:sldChg chg="delSp modSp del ord">
        <pc:chgData name="Warrow, Scott" userId="S::swarrow_mea.org#ext#@neahq.onmicrosoft.com::5678d7dc-d04b-4768-840c-4d4ec12ded67" providerId="AD" clId="Web-{47B14443-8E08-6ADE-B1EC-9331E286E128}" dt="2025-01-13T19:02:07.932" v="1669"/>
        <pc:sldMkLst>
          <pc:docMk/>
          <pc:sldMk cId="844364530" sldId="1808"/>
        </pc:sldMkLst>
        <pc:spChg chg="mod">
          <ac:chgData name="Warrow, Scott" userId="S::swarrow_mea.org#ext#@neahq.onmicrosoft.com::5678d7dc-d04b-4768-840c-4d4ec12ded67" providerId="AD" clId="Web-{47B14443-8E08-6ADE-B1EC-9331E286E128}" dt="2025-01-13T18:45:04.756" v="1620" actId="1076"/>
          <ac:spMkLst>
            <pc:docMk/>
            <pc:sldMk cId="844364530" sldId="1808"/>
            <ac:spMk id="2" creationId="{10953D38-84FB-33DC-8E9A-2BCC63513257}"/>
          </ac:spMkLst>
        </pc:spChg>
        <pc:spChg chg="mod">
          <ac:chgData name="Warrow, Scott" userId="S::swarrow_mea.org#ext#@neahq.onmicrosoft.com::5678d7dc-d04b-4768-840c-4d4ec12ded67" providerId="AD" clId="Web-{47B14443-8E08-6ADE-B1EC-9331E286E128}" dt="2025-01-13T18:45:22.131" v="1624" actId="14100"/>
          <ac:spMkLst>
            <pc:docMk/>
            <pc:sldMk cId="844364530" sldId="1808"/>
            <ac:spMk id="3" creationId="{756EC97E-78E7-E174-7EA0-EB730CA84767}"/>
          </ac:spMkLst>
        </pc:spChg>
        <pc:picChg chg="del mod">
          <ac:chgData name="Warrow, Scott" userId="S::swarrow_mea.org#ext#@neahq.onmicrosoft.com::5678d7dc-d04b-4768-840c-4d4ec12ded67" providerId="AD" clId="Web-{47B14443-8E08-6ADE-B1EC-9331E286E128}" dt="2025-01-13T18:44:52.241" v="1619"/>
          <ac:picMkLst>
            <pc:docMk/>
            <pc:sldMk cId="844364530" sldId="1808"/>
            <ac:picMk id="6" creationId="{AE7F3D00-3514-1E6E-B4E4-4E844DAD494A}"/>
          </ac:picMkLst>
        </pc:picChg>
      </pc:sldChg>
      <pc:sldChg chg="del">
        <pc:chgData name="Warrow, Scott" userId="S::swarrow_mea.org#ext#@neahq.onmicrosoft.com::5678d7dc-d04b-4768-840c-4d4ec12ded67" providerId="AD" clId="Web-{47B14443-8E08-6ADE-B1EC-9331E286E128}" dt="2025-01-13T18:54:08.321" v="1656"/>
        <pc:sldMkLst>
          <pc:docMk/>
          <pc:sldMk cId="1160447743" sldId="1809"/>
        </pc:sldMkLst>
      </pc:sldChg>
      <pc:sldChg chg="del">
        <pc:chgData name="Warrow, Scott" userId="S::swarrow_mea.org#ext#@neahq.onmicrosoft.com::5678d7dc-d04b-4768-840c-4d4ec12ded67" providerId="AD" clId="Web-{47B14443-8E08-6ADE-B1EC-9331E286E128}" dt="2025-01-13T18:54:19.274" v="1657"/>
        <pc:sldMkLst>
          <pc:docMk/>
          <pc:sldMk cId="3823308991" sldId="1810"/>
        </pc:sldMkLst>
      </pc:sldChg>
      <pc:sldChg chg="del">
        <pc:chgData name="Warrow, Scott" userId="S::swarrow_mea.org#ext#@neahq.onmicrosoft.com::5678d7dc-d04b-4768-840c-4d4ec12ded67" providerId="AD" clId="Web-{47B14443-8E08-6ADE-B1EC-9331E286E128}" dt="2025-01-13T18:54:20.243" v="1658"/>
        <pc:sldMkLst>
          <pc:docMk/>
          <pc:sldMk cId="2795379964" sldId="1811"/>
        </pc:sldMkLst>
      </pc:sldChg>
      <pc:sldChg chg="add del">
        <pc:chgData name="Warrow, Scott" userId="S::swarrow_mea.org#ext#@neahq.onmicrosoft.com::5678d7dc-d04b-4768-840c-4d4ec12ded67" providerId="AD" clId="Web-{47B14443-8E08-6ADE-B1EC-9331E286E128}" dt="2025-01-13T18:55:31.024" v="1665"/>
        <pc:sldMkLst>
          <pc:docMk/>
          <pc:sldMk cId="3948800363" sldId="1812"/>
        </pc:sldMkLst>
      </pc:sldChg>
      <pc:sldChg chg="addSp delSp modSp add del">
        <pc:chgData name="Warrow, Scott" userId="S::swarrow_mea.org#ext#@neahq.onmicrosoft.com::5678d7dc-d04b-4768-840c-4d4ec12ded67" providerId="AD" clId="Web-{47B14443-8E08-6ADE-B1EC-9331E286E128}" dt="2025-01-13T18:55:28.555" v="1664"/>
        <pc:sldMkLst>
          <pc:docMk/>
          <pc:sldMk cId="2446413766" sldId="1813"/>
        </pc:sldMkLst>
        <pc:spChg chg="del mod">
          <ac:chgData name="Warrow, Scott" userId="S::swarrow_mea.org#ext#@neahq.onmicrosoft.com::5678d7dc-d04b-4768-840c-4d4ec12ded67" providerId="AD" clId="Web-{47B14443-8E08-6ADE-B1EC-9331E286E128}" dt="2025-01-13T18:49:19.351" v="1645"/>
          <ac:spMkLst>
            <pc:docMk/>
            <pc:sldMk cId="2446413766" sldId="1813"/>
            <ac:spMk id="2" creationId="{10953D38-84FB-33DC-8E9A-2BCC63513257}"/>
          </ac:spMkLst>
        </pc:spChg>
        <pc:spChg chg="add del mod">
          <ac:chgData name="Warrow, Scott" userId="S::swarrow_mea.org#ext#@neahq.onmicrosoft.com::5678d7dc-d04b-4768-840c-4d4ec12ded67" providerId="AD" clId="Web-{47B14443-8E08-6ADE-B1EC-9331E286E128}" dt="2025-01-13T18:49:52.789" v="1650"/>
          <ac:spMkLst>
            <pc:docMk/>
            <pc:sldMk cId="2446413766" sldId="1813"/>
            <ac:spMk id="5" creationId="{F4B1970C-FB80-2B87-1B42-BA5FABCA2B1B}"/>
          </ac:spMkLst>
        </pc:spChg>
        <pc:spChg chg="del mod">
          <ac:chgData name="Warrow, Scott" userId="S::swarrow_mea.org#ext#@neahq.onmicrosoft.com::5678d7dc-d04b-4768-840c-4d4ec12ded67" providerId="AD" clId="Web-{47B14443-8E08-6ADE-B1EC-9331E286E128}" dt="2025-01-13T18:49:48.898" v="1649"/>
          <ac:spMkLst>
            <pc:docMk/>
            <pc:sldMk cId="2446413766" sldId="1813"/>
            <ac:spMk id="8" creationId="{7B634EA1-A7AA-595E-A832-4CAD55C02E35}"/>
          </ac:spMkLst>
        </pc:spChg>
        <pc:picChg chg="mod">
          <ac:chgData name="Warrow, Scott" userId="S::swarrow_mea.org#ext#@neahq.onmicrosoft.com::5678d7dc-d04b-4768-840c-4d4ec12ded67" providerId="AD" clId="Web-{47B14443-8E08-6ADE-B1EC-9331E286E128}" dt="2025-01-13T18:51:39.601" v="1655" actId="14100"/>
          <ac:picMkLst>
            <pc:docMk/>
            <pc:sldMk cId="2446413766" sldId="1813"/>
            <ac:picMk id="6" creationId="{EC2DD40D-B90A-2CCA-FF45-A67443E57031}"/>
          </ac:picMkLst>
        </pc:picChg>
        <pc:picChg chg="del">
          <ac:chgData name="Warrow, Scott" userId="S::swarrow_mea.org#ext#@neahq.onmicrosoft.com::5678d7dc-d04b-4768-840c-4d4ec12ded67" providerId="AD" clId="Web-{47B14443-8E08-6ADE-B1EC-9331E286E128}" dt="2025-01-13T18:49:33.804" v="1646"/>
          <ac:picMkLst>
            <pc:docMk/>
            <pc:sldMk cId="2446413766" sldId="1813"/>
            <ac:picMk id="7" creationId="{82CB4B7C-A3F9-829B-F2C4-227687DB804C}"/>
          </ac:picMkLst>
        </pc:picChg>
      </pc:sldChg>
      <pc:sldChg chg="delSp modSp">
        <pc:chgData name="Warrow, Scott" userId="S::swarrow_mea.org#ext#@neahq.onmicrosoft.com::5678d7dc-d04b-4768-840c-4d4ec12ded67" providerId="AD" clId="Web-{47B14443-8E08-6ADE-B1EC-9331E286E128}" dt="2025-01-13T19:13:48.762" v="1687" actId="20577"/>
        <pc:sldMkLst>
          <pc:docMk/>
          <pc:sldMk cId="3599832238" sldId="1814"/>
        </pc:sldMkLst>
        <pc:spChg chg="mod">
          <ac:chgData name="Warrow, Scott" userId="S::swarrow_mea.org#ext#@neahq.onmicrosoft.com::5678d7dc-d04b-4768-840c-4d4ec12ded67" providerId="AD" clId="Web-{47B14443-8E08-6ADE-B1EC-9331E286E128}" dt="2025-01-13T19:13:48.762" v="1687" actId="20577"/>
          <ac:spMkLst>
            <pc:docMk/>
            <pc:sldMk cId="3599832238" sldId="1814"/>
            <ac:spMk id="2" creationId="{3BE0537B-EBE0-717E-EA3E-5179FAB89EE4}"/>
          </ac:spMkLst>
        </pc:spChg>
        <pc:spChg chg="del">
          <ac:chgData name="Warrow, Scott" userId="S::swarrow_mea.org#ext#@neahq.onmicrosoft.com::5678d7dc-d04b-4768-840c-4d4ec12ded67" providerId="AD" clId="Web-{47B14443-8E08-6ADE-B1EC-9331E286E128}" dt="2025-01-13T19:03:28.854" v="1671"/>
          <ac:spMkLst>
            <pc:docMk/>
            <pc:sldMk cId="3599832238" sldId="1814"/>
            <ac:spMk id="3" creationId="{9DA374AC-BE41-A56D-A7E0-70799955F583}"/>
          </ac:spMkLst>
        </pc:spChg>
        <pc:picChg chg="mod">
          <ac:chgData name="Warrow, Scott" userId="S::swarrow_mea.org#ext#@neahq.onmicrosoft.com::5678d7dc-d04b-4768-840c-4d4ec12ded67" providerId="AD" clId="Web-{47B14443-8E08-6ADE-B1EC-9331E286E128}" dt="2025-01-13T19:03:56.760" v="1683" actId="14100"/>
          <ac:picMkLst>
            <pc:docMk/>
            <pc:sldMk cId="3599832238" sldId="1814"/>
            <ac:picMk id="6" creationId="{B2B52C11-356A-C6AD-DA31-125A82FEBDCE}"/>
          </ac:picMkLst>
        </pc:picChg>
      </pc:sldChg>
      <pc:sldChg chg="del">
        <pc:chgData name="Warrow, Scott" userId="S::swarrow_mea.org#ext#@neahq.onmicrosoft.com::5678d7dc-d04b-4768-840c-4d4ec12ded67" providerId="AD" clId="Web-{47B14443-8E08-6ADE-B1EC-9331E286E128}" dt="2025-01-13T18:48:10.257" v="1639"/>
        <pc:sldMkLst>
          <pc:docMk/>
          <pc:sldMk cId="1793230150" sldId="1815"/>
        </pc:sldMkLst>
      </pc:sldChg>
      <pc:sldChg chg="del">
        <pc:chgData name="Warrow, Scott" userId="S::swarrow_mea.org#ext#@neahq.onmicrosoft.com::5678d7dc-d04b-4768-840c-4d4ec12ded67" providerId="AD" clId="Web-{47B14443-8E08-6ADE-B1EC-9331E286E128}" dt="2025-01-13T18:48:13.616" v="1640"/>
        <pc:sldMkLst>
          <pc:docMk/>
          <pc:sldMk cId="291096240" sldId="1816"/>
        </pc:sldMkLst>
      </pc:sldChg>
      <pc:sldChg chg="delSp modSp">
        <pc:chgData name="Warrow, Scott" userId="S::swarrow_mea.org#ext#@neahq.onmicrosoft.com::5678d7dc-d04b-4768-840c-4d4ec12ded67" providerId="AD" clId="Web-{47B14443-8E08-6ADE-B1EC-9331E286E128}" dt="2025-01-13T18:41:50.506" v="1604" actId="14100"/>
        <pc:sldMkLst>
          <pc:docMk/>
          <pc:sldMk cId="2667811458" sldId="1817"/>
        </pc:sldMkLst>
        <pc:spChg chg="del mod">
          <ac:chgData name="Warrow, Scott" userId="S::swarrow_mea.org#ext#@neahq.onmicrosoft.com::5678d7dc-d04b-4768-840c-4d4ec12ded67" providerId="AD" clId="Web-{47B14443-8E08-6ADE-B1EC-9331E286E128}" dt="2025-01-13T18:41:38.896" v="1601"/>
          <ac:spMkLst>
            <pc:docMk/>
            <pc:sldMk cId="2667811458" sldId="1817"/>
            <ac:spMk id="2" creationId="{3BE0537B-EBE0-717E-EA3E-5179FAB89EE4}"/>
          </ac:spMkLst>
        </pc:spChg>
        <pc:picChg chg="mod">
          <ac:chgData name="Warrow, Scott" userId="S::swarrow_mea.org#ext#@neahq.onmicrosoft.com::5678d7dc-d04b-4768-840c-4d4ec12ded67" providerId="AD" clId="Web-{47B14443-8E08-6ADE-B1EC-9331E286E128}" dt="2025-01-13T18:41:50.506" v="1604" actId="14100"/>
          <ac:picMkLst>
            <pc:docMk/>
            <pc:sldMk cId="2667811458" sldId="1817"/>
            <ac:picMk id="4" creationId="{72513D26-14B7-DA48-56F7-30CF2AE4BF70}"/>
          </ac:picMkLst>
        </pc:picChg>
      </pc:sldChg>
      <pc:sldChg chg="delSp modSp">
        <pc:chgData name="Warrow, Scott" userId="S::swarrow_mea.org#ext#@neahq.onmicrosoft.com::5678d7dc-d04b-4768-840c-4d4ec12ded67" providerId="AD" clId="Web-{47B14443-8E08-6ADE-B1EC-9331E286E128}" dt="2025-01-13T18:55:55.868" v="1666" actId="1076"/>
        <pc:sldMkLst>
          <pc:docMk/>
          <pc:sldMk cId="3653418942" sldId="1818"/>
        </pc:sldMkLst>
        <pc:spChg chg="del mod">
          <ac:chgData name="Warrow, Scott" userId="S::swarrow_mea.org#ext#@neahq.onmicrosoft.com::5678d7dc-d04b-4768-840c-4d4ec12ded67" providerId="AD" clId="Web-{47B14443-8E08-6ADE-B1EC-9331E286E128}" dt="2025-01-13T18:46:32.538" v="1636"/>
          <ac:spMkLst>
            <pc:docMk/>
            <pc:sldMk cId="3653418942" sldId="1818"/>
            <ac:spMk id="2" creationId="{3BE0537B-EBE0-717E-EA3E-5179FAB89EE4}"/>
          </ac:spMkLst>
        </pc:spChg>
        <pc:spChg chg="del">
          <ac:chgData name="Warrow, Scott" userId="S::swarrow_mea.org#ext#@neahq.onmicrosoft.com::5678d7dc-d04b-4768-840c-4d4ec12ded67" providerId="AD" clId="Web-{47B14443-8E08-6ADE-B1EC-9331E286E128}" dt="2025-01-13T18:46:09.663" v="1628"/>
          <ac:spMkLst>
            <pc:docMk/>
            <pc:sldMk cId="3653418942" sldId="1818"/>
            <ac:spMk id="7" creationId="{001D14DF-6C4E-39C6-AFAA-FDF71FF1DD98}"/>
          </ac:spMkLst>
        </pc:spChg>
        <pc:picChg chg="del">
          <ac:chgData name="Warrow, Scott" userId="S::swarrow_mea.org#ext#@neahq.onmicrosoft.com::5678d7dc-d04b-4768-840c-4d4ec12ded67" providerId="AD" clId="Web-{47B14443-8E08-6ADE-B1EC-9331E286E128}" dt="2025-01-13T18:46:00.257" v="1626"/>
          <ac:picMkLst>
            <pc:docMk/>
            <pc:sldMk cId="3653418942" sldId="1818"/>
            <ac:picMk id="5" creationId="{EB9D7FE5-1925-9C8A-ABA5-6238B8C220C5}"/>
          </ac:picMkLst>
        </pc:picChg>
        <pc:picChg chg="mod">
          <ac:chgData name="Warrow, Scott" userId="S::swarrow_mea.org#ext#@neahq.onmicrosoft.com::5678d7dc-d04b-4768-840c-4d4ec12ded67" providerId="AD" clId="Web-{47B14443-8E08-6ADE-B1EC-9331E286E128}" dt="2025-01-13T18:55:55.868" v="1666" actId="1076"/>
          <ac:picMkLst>
            <pc:docMk/>
            <pc:sldMk cId="3653418942" sldId="1818"/>
            <ac:picMk id="6" creationId="{E74B663A-E155-1338-64EF-EC223A06CDDD}"/>
          </ac:picMkLst>
        </pc:picChg>
      </pc:sldChg>
      <pc:sldChg chg="modSp add del replId">
        <pc:chgData name="Warrow, Scott" userId="S::swarrow_mea.org#ext#@neahq.onmicrosoft.com::5678d7dc-d04b-4768-840c-4d4ec12ded67" providerId="AD" clId="Web-{47B14443-8E08-6ADE-B1EC-9331E286E128}" dt="2025-01-13T16:00:19.508" v="41"/>
        <pc:sldMkLst>
          <pc:docMk/>
          <pc:sldMk cId="1659615465" sldId="1819"/>
        </pc:sldMkLst>
        <pc:spChg chg="mod">
          <ac:chgData name="Warrow, Scott" userId="S::swarrow_mea.org#ext#@neahq.onmicrosoft.com::5678d7dc-d04b-4768-840c-4d4ec12ded67" providerId="AD" clId="Web-{47B14443-8E08-6ADE-B1EC-9331E286E128}" dt="2025-01-13T15:59:54.867" v="36" actId="20577"/>
          <ac:spMkLst>
            <pc:docMk/>
            <pc:sldMk cId="1659615465" sldId="1819"/>
            <ac:spMk id="2" creationId="{34410E6C-1697-4857-A9F2-C6FE5986C589}"/>
          </ac:spMkLst>
        </pc:spChg>
        <pc:spChg chg="mod">
          <ac:chgData name="Warrow, Scott" userId="S::swarrow_mea.org#ext#@neahq.onmicrosoft.com::5678d7dc-d04b-4768-840c-4d4ec12ded67" providerId="AD" clId="Web-{47B14443-8E08-6ADE-B1EC-9331E286E128}" dt="2025-01-13T16:00:07.195" v="40" actId="20577"/>
          <ac:spMkLst>
            <pc:docMk/>
            <pc:sldMk cId="1659615465" sldId="1819"/>
            <ac:spMk id="3" creationId="{7248748C-D351-47FB-A208-AAAEB607FB3C}"/>
          </ac:spMkLst>
        </pc:spChg>
      </pc:sldChg>
      <pc:sldChg chg="new del">
        <pc:chgData name="Warrow, Scott" userId="S::swarrow_mea.org#ext#@neahq.onmicrosoft.com::5678d7dc-d04b-4768-840c-4d4ec12ded67" providerId="AD" clId="Web-{47B14443-8E08-6ADE-B1EC-9331E286E128}" dt="2025-01-13T16:00:57.352" v="44"/>
        <pc:sldMkLst>
          <pc:docMk/>
          <pc:sldMk cId="3568237253" sldId="1819"/>
        </pc:sldMkLst>
      </pc:sldChg>
      <pc:sldChg chg="modSp new">
        <pc:chgData name="Warrow, Scott" userId="S::swarrow_mea.org#ext#@neahq.onmicrosoft.com::5678d7dc-d04b-4768-840c-4d4ec12ded67" providerId="AD" clId="Web-{47B14443-8E08-6ADE-B1EC-9331E286E128}" dt="2025-01-13T16:14:46.385" v="265" actId="20577"/>
        <pc:sldMkLst>
          <pc:docMk/>
          <pc:sldMk cId="1188950197" sldId="1820"/>
        </pc:sldMkLst>
        <pc:spChg chg="mod">
          <ac:chgData name="Warrow, Scott" userId="S::swarrow_mea.org#ext#@neahq.onmicrosoft.com::5678d7dc-d04b-4768-840c-4d4ec12ded67" providerId="AD" clId="Web-{47B14443-8E08-6ADE-B1EC-9331E286E128}" dt="2025-01-13T16:06:02.415" v="207" actId="20577"/>
          <ac:spMkLst>
            <pc:docMk/>
            <pc:sldMk cId="1188950197" sldId="1820"/>
            <ac:spMk id="2" creationId="{392203A2-6A64-0AF6-4393-CBFA08A91EA0}"/>
          </ac:spMkLst>
        </pc:spChg>
        <pc:spChg chg="mod">
          <ac:chgData name="Warrow, Scott" userId="S::swarrow_mea.org#ext#@neahq.onmicrosoft.com::5678d7dc-d04b-4768-840c-4d4ec12ded67" providerId="AD" clId="Web-{47B14443-8E08-6ADE-B1EC-9331E286E128}" dt="2025-01-13T16:14:46.385" v="265" actId="20577"/>
          <ac:spMkLst>
            <pc:docMk/>
            <pc:sldMk cId="1188950197" sldId="1820"/>
            <ac:spMk id="3" creationId="{7EBE52E4-159F-D9F5-532D-98587C4AA1D9}"/>
          </ac:spMkLst>
        </pc:spChg>
      </pc:sldChg>
      <pc:sldChg chg="add ord replId">
        <pc:chgData name="Warrow, Scott" userId="S::swarrow_mea.org#ext#@neahq.onmicrosoft.com::5678d7dc-d04b-4768-840c-4d4ec12ded67" providerId="AD" clId="Web-{47B14443-8E08-6ADE-B1EC-9331E286E128}" dt="2025-01-13T16:32:43.685" v="450"/>
        <pc:sldMkLst>
          <pc:docMk/>
          <pc:sldMk cId="2660494418" sldId="1821"/>
        </pc:sldMkLst>
      </pc:sldChg>
      <pc:sldChg chg="modSp add ord replId">
        <pc:chgData name="Warrow, Scott" userId="S::swarrow_mea.org#ext#@neahq.onmicrosoft.com::5678d7dc-d04b-4768-840c-4d4ec12ded67" providerId="AD" clId="Web-{47B14443-8E08-6ADE-B1EC-9331E286E128}" dt="2025-01-13T16:34:06.560" v="478"/>
        <pc:sldMkLst>
          <pc:docMk/>
          <pc:sldMk cId="201182674" sldId="1822"/>
        </pc:sldMkLst>
        <pc:spChg chg="mod">
          <ac:chgData name="Warrow, Scott" userId="S::swarrow_mea.org#ext#@neahq.onmicrosoft.com::5678d7dc-d04b-4768-840c-4d4ec12ded67" providerId="AD" clId="Web-{47B14443-8E08-6ADE-B1EC-9331E286E128}" dt="2025-01-13T16:33:53.154" v="477" actId="20577"/>
          <ac:spMkLst>
            <pc:docMk/>
            <pc:sldMk cId="201182674" sldId="1822"/>
            <ac:spMk id="2" creationId="{00000000-0000-0000-0000-000000000000}"/>
          </ac:spMkLst>
        </pc:spChg>
      </pc:sldChg>
      <pc:sldChg chg="add del ord replId">
        <pc:chgData name="Warrow, Scott" userId="S::swarrow_mea.org#ext#@neahq.onmicrosoft.com::5678d7dc-d04b-4768-840c-4d4ec12ded67" providerId="AD" clId="Web-{47B14443-8E08-6ADE-B1EC-9331E286E128}" dt="2025-01-13T16:32:54.935" v="452"/>
        <pc:sldMkLst>
          <pc:docMk/>
          <pc:sldMk cId="4076043456" sldId="1822"/>
        </pc:sldMkLst>
      </pc:sldChg>
      <pc:sldChg chg="modSp new ord">
        <pc:chgData name="Warrow, Scott" userId="S::swarrow_mea.org#ext#@neahq.onmicrosoft.com::5678d7dc-d04b-4768-840c-4d4ec12ded67" providerId="AD" clId="Web-{47B14443-8E08-6ADE-B1EC-9331E286E128}" dt="2025-01-13T16:44:19.656" v="728" actId="20577"/>
        <pc:sldMkLst>
          <pc:docMk/>
          <pc:sldMk cId="1199096145" sldId="1823"/>
        </pc:sldMkLst>
        <pc:spChg chg="mod">
          <ac:chgData name="Warrow, Scott" userId="S::swarrow_mea.org#ext#@neahq.onmicrosoft.com::5678d7dc-d04b-4768-840c-4d4ec12ded67" providerId="AD" clId="Web-{47B14443-8E08-6ADE-B1EC-9331E286E128}" dt="2025-01-13T16:44:19.656" v="728" actId="20577"/>
          <ac:spMkLst>
            <pc:docMk/>
            <pc:sldMk cId="1199096145" sldId="1823"/>
            <ac:spMk id="2" creationId="{43BD6445-7076-7870-27F4-3528792352A2}"/>
          </ac:spMkLst>
        </pc:spChg>
        <pc:spChg chg="mod">
          <ac:chgData name="Warrow, Scott" userId="S::swarrow_mea.org#ext#@neahq.onmicrosoft.com::5678d7dc-d04b-4768-840c-4d4ec12ded67" providerId="AD" clId="Web-{47B14443-8E08-6ADE-B1EC-9331E286E128}" dt="2025-01-13T16:43:05.812" v="727" actId="20577"/>
          <ac:spMkLst>
            <pc:docMk/>
            <pc:sldMk cId="1199096145" sldId="1823"/>
            <ac:spMk id="3" creationId="{0A794089-D831-9609-2831-9265DF2D7EC2}"/>
          </ac:spMkLst>
        </pc:spChg>
      </pc:sldChg>
      <pc:sldChg chg="modSp new ord">
        <pc:chgData name="Warrow, Scott" userId="S::swarrow_mea.org#ext#@neahq.onmicrosoft.com::5678d7dc-d04b-4768-840c-4d4ec12ded67" providerId="AD" clId="Web-{47B14443-8E08-6ADE-B1EC-9331E286E128}" dt="2025-01-13T17:46:20.465" v="1355"/>
        <pc:sldMkLst>
          <pc:docMk/>
          <pc:sldMk cId="223463617" sldId="1824"/>
        </pc:sldMkLst>
        <pc:spChg chg="mod">
          <ac:chgData name="Warrow, Scott" userId="S::swarrow_mea.org#ext#@neahq.onmicrosoft.com::5678d7dc-d04b-4768-840c-4d4ec12ded67" providerId="AD" clId="Web-{47B14443-8E08-6ADE-B1EC-9331E286E128}" dt="2025-01-13T17:14:35.646" v="853" actId="20577"/>
          <ac:spMkLst>
            <pc:docMk/>
            <pc:sldMk cId="223463617" sldId="1824"/>
            <ac:spMk id="2" creationId="{A9C31BF0-395F-8380-A2D5-5304AE0C0D3B}"/>
          </ac:spMkLst>
        </pc:spChg>
        <pc:spChg chg="mod">
          <ac:chgData name="Warrow, Scott" userId="S::swarrow_mea.org#ext#@neahq.onmicrosoft.com::5678d7dc-d04b-4768-840c-4d4ec12ded67" providerId="AD" clId="Web-{47B14443-8E08-6ADE-B1EC-9331E286E128}" dt="2025-01-13T17:14:13.849" v="851" actId="20577"/>
          <ac:spMkLst>
            <pc:docMk/>
            <pc:sldMk cId="223463617" sldId="1824"/>
            <ac:spMk id="3" creationId="{1135AD20-E86B-B025-CBF6-568C3FED22C7}"/>
          </ac:spMkLst>
        </pc:spChg>
      </pc:sldChg>
      <pc:sldChg chg="modSp new">
        <pc:chgData name="Warrow, Scott" userId="S::swarrow_mea.org#ext#@neahq.onmicrosoft.com::5678d7dc-d04b-4768-840c-4d4ec12ded67" providerId="AD" clId="Web-{47B14443-8E08-6ADE-B1EC-9331E286E128}" dt="2025-01-13T17:33:04.368" v="1323" actId="20577"/>
        <pc:sldMkLst>
          <pc:docMk/>
          <pc:sldMk cId="3889439329" sldId="1825"/>
        </pc:sldMkLst>
        <pc:spChg chg="mod">
          <ac:chgData name="Warrow, Scott" userId="S::swarrow_mea.org#ext#@neahq.onmicrosoft.com::5678d7dc-d04b-4768-840c-4d4ec12ded67" providerId="AD" clId="Web-{47B14443-8E08-6ADE-B1EC-9331E286E128}" dt="2025-01-13T17:26:18.914" v="940" actId="20577"/>
          <ac:spMkLst>
            <pc:docMk/>
            <pc:sldMk cId="3889439329" sldId="1825"/>
            <ac:spMk id="2" creationId="{7753DA6B-2383-48FE-9288-EDEDFF5167FA}"/>
          </ac:spMkLst>
        </pc:spChg>
        <pc:spChg chg="mod">
          <ac:chgData name="Warrow, Scott" userId="S::swarrow_mea.org#ext#@neahq.onmicrosoft.com::5678d7dc-d04b-4768-840c-4d4ec12ded67" providerId="AD" clId="Web-{47B14443-8E08-6ADE-B1EC-9331E286E128}" dt="2025-01-13T17:33:04.368" v="1323" actId="20577"/>
          <ac:spMkLst>
            <pc:docMk/>
            <pc:sldMk cId="3889439329" sldId="1825"/>
            <ac:spMk id="3" creationId="{DAD0775A-D7B8-7FBB-7C6D-CD1CB8EF3207}"/>
          </ac:spMkLst>
        </pc:spChg>
      </pc:sldChg>
      <pc:sldChg chg="add del ord replId">
        <pc:chgData name="Warrow, Scott" userId="S::swarrow_mea.org#ext#@neahq.onmicrosoft.com::5678d7dc-d04b-4768-840c-4d4ec12ded67" providerId="AD" clId="Web-{47B14443-8E08-6ADE-B1EC-9331E286E128}" dt="2025-01-13T18:09:34.531" v="1362"/>
        <pc:sldMkLst>
          <pc:docMk/>
          <pc:sldMk cId="2614907023" sldId="1828"/>
        </pc:sldMkLst>
      </pc:sldChg>
    </pc:docChg>
  </pc:docChgLst>
  <pc:docChgLst>
    <pc:chgData name="Warrow, Scott" userId="S::swarrow_mea.org#ext#@neahq.onmicrosoft.com::5678d7dc-d04b-4768-840c-4d4ec12ded67" providerId="AD" clId="Web-{2E680296-6CB1-9C43-F968-19015C2D5B0F}"/>
    <pc:docChg chg="addSld delSld modSld sldOrd">
      <pc:chgData name="Warrow, Scott" userId="S::swarrow_mea.org#ext#@neahq.onmicrosoft.com::5678d7dc-d04b-4768-840c-4d4ec12ded67" providerId="AD" clId="Web-{2E680296-6CB1-9C43-F968-19015C2D5B0F}" dt="2025-01-11T13:49:23.815" v="438" actId="1076"/>
      <pc:docMkLst>
        <pc:docMk/>
      </pc:docMkLst>
      <pc:sldChg chg="modSp">
        <pc:chgData name="Warrow, Scott" userId="S::swarrow_mea.org#ext#@neahq.onmicrosoft.com::5678d7dc-d04b-4768-840c-4d4ec12ded67" providerId="AD" clId="Web-{2E680296-6CB1-9C43-F968-19015C2D5B0F}" dt="2025-01-11T13:43:29.033" v="324" actId="20577"/>
        <pc:sldMkLst>
          <pc:docMk/>
          <pc:sldMk cId="1146042010" sldId="1687"/>
        </pc:sldMkLst>
        <pc:spChg chg="mod">
          <ac:chgData name="Warrow, Scott" userId="S::swarrow_mea.org#ext#@neahq.onmicrosoft.com::5678d7dc-d04b-4768-840c-4d4ec12ded67" providerId="AD" clId="Web-{2E680296-6CB1-9C43-F968-19015C2D5B0F}" dt="2025-01-11T13:43:29.033" v="324" actId="20577"/>
          <ac:spMkLst>
            <pc:docMk/>
            <pc:sldMk cId="1146042010" sldId="1687"/>
            <ac:spMk id="2" creationId="{B1935202-47E5-400D-A00A-52D993704A0C}"/>
          </ac:spMkLst>
        </pc:spChg>
      </pc:sldChg>
      <pc:sldChg chg="modSp">
        <pc:chgData name="Warrow, Scott" userId="S::swarrow_mea.org#ext#@neahq.onmicrosoft.com::5678d7dc-d04b-4768-840c-4d4ec12ded67" providerId="AD" clId="Web-{2E680296-6CB1-9C43-F968-19015C2D5B0F}" dt="2025-01-11T13:42:35.659" v="313" actId="1076"/>
        <pc:sldMkLst>
          <pc:docMk/>
          <pc:sldMk cId="3122768597" sldId="1693"/>
        </pc:sldMkLst>
      </pc:sldChg>
      <pc:sldChg chg="addSp modSp ord">
        <pc:chgData name="Warrow, Scott" userId="S::swarrow_mea.org#ext#@neahq.onmicrosoft.com::5678d7dc-d04b-4768-840c-4d4ec12ded67" providerId="AD" clId="Web-{2E680296-6CB1-9C43-F968-19015C2D5B0F}" dt="2025-01-11T13:48:28.107" v="422" actId="1076"/>
        <pc:sldMkLst>
          <pc:docMk/>
          <pc:sldMk cId="3345550963" sldId="1694"/>
        </pc:sldMkLst>
        <pc:spChg chg="add mod">
          <ac:chgData name="Warrow, Scott" userId="S::swarrow_mea.org#ext#@neahq.onmicrosoft.com::5678d7dc-d04b-4768-840c-4d4ec12ded67" providerId="AD" clId="Web-{2E680296-6CB1-9C43-F968-19015C2D5B0F}" dt="2025-01-11T13:48:15.826" v="420" actId="20577"/>
          <ac:spMkLst>
            <pc:docMk/>
            <pc:sldMk cId="3345550963" sldId="1694"/>
            <ac:spMk id="2" creationId="{3BE0537B-EBE0-717E-EA3E-5179FAB89EE4}"/>
          </ac:spMkLst>
        </pc:spChg>
        <pc:picChg chg="mod">
          <ac:chgData name="Warrow, Scott" userId="S::swarrow_mea.org#ext#@neahq.onmicrosoft.com::5678d7dc-d04b-4768-840c-4d4ec12ded67" providerId="AD" clId="Web-{2E680296-6CB1-9C43-F968-19015C2D5B0F}" dt="2025-01-11T13:48:28.107" v="422" actId="1076"/>
          <ac:picMkLst>
            <pc:docMk/>
            <pc:sldMk cId="3345550963" sldId="1694"/>
            <ac:picMk id="4" creationId="{0AEFFF97-6AE9-4823-9006-9BD513EFFC32}"/>
          </ac:picMkLst>
        </pc:picChg>
      </pc:sldChg>
      <pc:sldChg chg="modSp">
        <pc:chgData name="Warrow, Scott" userId="S::swarrow_mea.org#ext#@neahq.onmicrosoft.com::5678d7dc-d04b-4768-840c-4d4ec12ded67" providerId="AD" clId="Web-{2E680296-6CB1-9C43-F968-19015C2D5B0F}" dt="2025-01-11T12:20:09.741" v="29" actId="20577"/>
        <pc:sldMkLst>
          <pc:docMk/>
          <pc:sldMk cId="230132171" sldId="1807"/>
        </pc:sldMkLst>
        <pc:spChg chg="mod">
          <ac:chgData name="Warrow, Scott" userId="S::swarrow_mea.org#ext#@neahq.onmicrosoft.com::5678d7dc-d04b-4768-840c-4d4ec12ded67" providerId="AD" clId="Web-{2E680296-6CB1-9C43-F968-19015C2D5B0F}" dt="2025-01-11T12:20:09.741" v="29" actId="20577"/>
          <ac:spMkLst>
            <pc:docMk/>
            <pc:sldMk cId="230132171" sldId="1807"/>
            <ac:spMk id="3" creationId="{756EC97E-78E7-E174-7EA0-EB730CA84767}"/>
          </ac:spMkLst>
        </pc:spChg>
      </pc:sldChg>
      <pc:sldChg chg="modSp">
        <pc:chgData name="Warrow, Scott" userId="S::swarrow_mea.org#ext#@neahq.onmicrosoft.com::5678d7dc-d04b-4768-840c-4d4ec12ded67" providerId="AD" clId="Web-{2E680296-6CB1-9C43-F968-19015C2D5B0F}" dt="2025-01-11T12:23:40.308" v="73" actId="20577"/>
        <pc:sldMkLst>
          <pc:docMk/>
          <pc:sldMk cId="844364530" sldId="1808"/>
        </pc:sldMkLst>
      </pc:sldChg>
      <pc:sldChg chg="addSp modSp ord">
        <pc:chgData name="Warrow, Scott" userId="S::swarrow_mea.org#ext#@neahq.onmicrosoft.com::5678d7dc-d04b-4768-840c-4d4ec12ded67" providerId="AD" clId="Web-{2E680296-6CB1-9C43-F968-19015C2D5B0F}" dt="2025-01-11T12:24:29.293" v="75"/>
        <pc:sldMkLst>
          <pc:docMk/>
          <pc:sldMk cId="1160447743" sldId="1809"/>
        </pc:sldMkLst>
      </pc:sldChg>
      <pc:sldChg chg="addSp delSp modSp add replId">
        <pc:chgData name="Warrow, Scott" userId="S::swarrow_mea.org#ext#@neahq.onmicrosoft.com::5678d7dc-d04b-4768-840c-4d4ec12ded67" providerId="AD" clId="Web-{2E680296-6CB1-9C43-F968-19015C2D5B0F}" dt="2025-01-11T13:26:58.874" v="241" actId="20577"/>
        <pc:sldMkLst>
          <pc:docMk/>
          <pc:sldMk cId="3823308991" sldId="1810"/>
        </pc:sldMkLst>
      </pc:sldChg>
      <pc:sldChg chg="addSp delSp modSp add replId">
        <pc:chgData name="Warrow, Scott" userId="S::swarrow_mea.org#ext#@neahq.onmicrosoft.com::5678d7dc-d04b-4768-840c-4d4ec12ded67" providerId="AD" clId="Web-{2E680296-6CB1-9C43-F968-19015C2D5B0F}" dt="2025-01-11T13:27:17.389" v="250" actId="20577"/>
        <pc:sldMkLst>
          <pc:docMk/>
          <pc:sldMk cId="2795379964" sldId="1811"/>
        </pc:sldMkLst>
      </pc:sldChg>
      <pc:sldChg chg="addSp delSp modSp add del replId">
        <pc:chgData name="Warrow, Scott" userId="S::swarrow_mea.org#ext#@neahq.onmicrosoft.com::5678d7dc-d04b-4768-840c-4d4ec12ded67" providerId="AD" clId="Web-{2E680296-6CB1-9C43-F968-19015C2D5B0F}" dt="2025-01-11T13:19:14.033" v="167"/>
        <pc:sldMkLst>
          <pc:docMk/>
          <pc:sldMk cId="3077308267" sldId="1812"/>
        </pc:sldMkLst>
      </pc:sldChg>
      <pc:sldChg chg="addSp delSp modSp add replId">
        <pc:chgData name="Warrow, Scott" userId="S::swarrow_mea.org#ext#@neahq.onmicrosoft.com::5678d7dc-d04b-4768-840c-4d4ec12ded67" providerId="AD" clId="Web-{2E680296-6CB1-9C43-F968-19015C2D5B0F}" dt="2025-01-11T13:28:53.411" v="263" actId="20577"/>
        <pc:sldMkLst>
          <pc:docMk/>
          <pc:sldMk cId="3948800363" sldId="1812"/>
        </pc:sldMkLst>
      </pc:sldChg>
      <pc:sldChg chg="addSp delSp modSp add ord replId">
        <pc:chgData name="Warrow, Scott" userId="S::swarrow_mea.org#ext#@neahq.onmicrosoft.com::5678d7dc-d04b-4768-840c-4d4ec12ded67" providerId="AD" clId="Web-{2E680296-6CB1-9C43-F968-19015C2D5B0F}" dt="2025-01-11T13:41:25.691" v="312" actId="20577"/>
        <pc:sldMkLst>
          <pc:docMk/>
          <pc:sldMk cId="2446413766" sldId="1813"/>
        </pc:sldMkLst>
      </pc:sldChg>
      <pc:sldChg chg="addSp delSp modSp add replId">
        <pc:chgData name="Warrow, Scott" userId="S::swarrow_mea.org#ext#@neahq.onmicrosoft.com::5678d7dc-d04b-4768-840c-4d4ec12ded67" providerId="AD" clId="Web-{2E680296-6CB1-9C43-F968-19015C2D5B0F}" dt="2025-01-11T13:49:23.815" v="438" actId="1076"/>
        <pc:sldMkLst>
          <pc:docMk/>
          <pc:sldMk cId="3599832238" sldId="1814"/>
        </pc:sldMkLst>
        <pc:spChg chg="mod">
          <ac:chgData name="Warrow, Scott" userId="S::swarrow_mea.org#ext#@neahq.onmicrosoft.com::5678d7dc-d04b-4768-840c-4d4ec12ded67" providerId="AD" clId="Web-{2E680296-6CB1-9C43-F968-19015C2D5B0F}" dt="2025-01-11T13:49:21.362" v="437" actId="20577"/>
          <ac:spMkLst>
            <pc:docMk/>
            <pc:sldMk cId="3599832238" sldId="1814"/>
            <ac:spMk id="2" creationId="{3BE0537B-EBE0-717E-EA3E-5179FAB89EE4}"/>
          </ac:spMkLst>
        </pc:spChg>
        <pc:picChg chg="add mod">
          <ac:chgData name="Warrow, Scott" userId="S::swarrow_mea.org#ext#@neahq.onmicrosoft.com::5678d7dc-d04b-4768-840c-4d4ec12ded67" providerId="AD" clId="Web-{2E680296-6CB1-9C43-F968-19015C2D5B0F}" dt="2025-01-11T13:49:23.815" v="438" actId="1076"/>
          <ac:picMkLst>
            <pc:docMk/>
            <pc:sldMk cId="3599832238" sldId="1814"/>
            <ac:picMk id="6" creationId="{B2B52C11-356A-C6AD-DA31-125A82FEBDCE}"/>
          </ac:picMkLst>
        </pc:picChg>
      </pc:sldChg>
    </pc:docChg>
  </pc:docChgLst>
  <pc:docChgLst>
    <pc:chgData name="Shelly Clements" userId="S::sclement_nysutmail.org#ext#@neahq.onmicrosoft.com::aec59e57-b7f6-41b7-8204-e74ca6af6a4b" providerId="AD" clId="Web-{292006D9-C0C0-C01C-8323-69F530A5243F}"/>
    <pc:docChg chg="modSld">
      <pc:chgData name="Shelly Clements" userId="S::sclement_nysutmail.org#ext#@neahq.onmicrosoft.com::aec59e57-b7f6-41b7-8204-e74ca6af6a4b" providerId="AD" clId="Web-{292006D9-C0C0-C01C-8323-69F530A5243F}" dt="2025-01-13T15:32:16.988" v="26" actId="20577"/>
      <pc:docMkLst>
        <pc:docMk/>
      </pc:docMkLst>
      <pc:sldChg chg="addSp delSp modSp">
        <pc:chgData name="Shelly Clements" userId="S::sclement_nysutmail.org#ext#@neahq.onmicrosoft.com::aec59e57-b7f6-41b7-8204-e74ca6af6a4b" providerId="AD" clId="Web-{292006D9-C0C0-C01C-8323-69F530A5243F}" dt="2025-01-13T15:32:16.988" v="26" actId="20577"/>
        <pc:sldMkLst>
          <pc:docMk/>
          <pc:sldMk cId="2908310814" sldId="1629"/>
        </pc:sldMkLst>
        <pc:spChg chg="del mod">
          <ac:chgData name="Shelly Clements" userId="S::sclement_nysutmail.org#ext#@neahq.onmicrosoft.com::aec59e57-b7f6-41b7-8204-e74ca6af6a4b" providerId="AD" clId="Web-{292006D9-C0C0-C01C-8323-69F530A5243F}" dt="2025-01-13T15:32:07.753" v="18"/>
          <ac:spMkLst>
            <pc:docMk/>
            <pc:sldMk cId="2908310814" sldId="1629"/>
            <ac:spMk id="2" creationId="{DD59486E-993E-4846-95BB-2239D7870551}"/>
          </ac:spMkLst>
        </pc:spChg>
        <pc:spChg chg="add mod">
          <ac:chgData name="Shelly Clements" userId="S::sclement_nysutmail.org#ext#@neahq.onmicrosoft.com::aec59e57-b7f6-41b7-8204-e74ca6af6a4b" providerId="AD" clId="Web-{292006D9-C0C0-C01C-8323-69F530A5243F}" dt="2025-01-13T15:32:16.988" v="26" actId="20577"/>
          <ac:spMkLst>
            <pc:docMk/>
            <pc:sldMk cId="2908310814" sldId="1629"/>
            <ac:spMk id="5" creationId="{34981B59-ABC7-BF15-DCFB-D12016FC1EA6}"/>
          </ac:spMkLst>
        </pc:spChg>
      </pc:sldChg>
    </pc:docChg>
  </pc:docChgLst>
  <pc:docChgLst>
    <pc:chgData name="Warrow, Scott" userId="S::swarrow_mea.org#ext#@neahq.onmicrosoft.com::5678d7dc-d04b-4768-840c-4d4ec12ded67" providerId="AD" clId="Web-{231E0581-172B-98F1-0D95-7B81A57FFE82}"/>
    <pc:docChg chg="addSld modSld">
      <pc:chgData name="Warrow, Scott" userId="S::swarrow_mea.org#ext#@neahq.onmicrosoft.com::5678d7dc-d04b-4768-840c-4d4ec12ded67" providerId="AD" clId="Web-{231E0581-172B-98F1-0D95-7B81A57FFE82}" dt="2025-01-10T16:19:52.548" v="146" actId="20577"/>
      <pc:docMkLst>
        <pc:docMk/>
      </pc:docMkLst>
      <pc:sldChg chg="addSp delSp modSp new mod setBg">
        <pc:chgData name="Warrow, Scott" userId="S::swarrow_mea.org#ext#@neahq.onmicrosoft.com::5678d7dc-d04b-4768-840c-4d4ec12ded67" providerId="AD" clId="Web-{231E0581-172B-98F1-0D95-7B81A57FFE82}" dt="2025-01-10T16:19:52.548" v="146" actId="20577"/>
        <pc:sldMkLst>
          <pc:docMk/>
          <pc:sldMk cId="230132171" sldId="1807"/>
        </pc:sldMkLst>
        <pc:spChg chg="mod">
          <ac:chgData name="Warrow, Scott" userId="S::swarrow_mea.org#ext#@neahq.onmicrosoft.com::5678d7dc-d04b-4768-840c-4d4ec12ded67" providerId="AD" clId="Web-{231E0581-172B-98F1-0D95-7B81A57FFE82}" dt="2025-01-10T16:19:52.548" v="146" actId="20577"/>
          <ac:spMkLst>
            <pc:docMk/>
            <pc:sldMk cId="230132171" sldId="1807"/>
            <ac:spMk id="2" creationId="{10953D38-84FB-33DC-8E9A-2BCC63513257}"/>
          </ac:spMkLst>
        </pc:spChg>
        <pc:spChg chg="mod">
          <ac:chgData name="Warrow, Scott" userId="S::swarrow_mea.org#ext#@neahq.onmicrosoft.com::5678d7dc-d04b-4768-840c-4d4ec12ded67" providerId="AD" clId="Web-{231E0581-172B-98F1-0D95-7B81A57FFE82}" dt="2025-01-10T16:18:54.920" v="110" actId="20577"/>
          <ac:spMkLst>
            <pc:docMk/>
            <pc:sldMk cId="230132171" sldId="1807"/>
            <ac:spMk id="3" creationId="{756EC97E-78E7-E174-7EA0-EB730CA84767}"/>
          </ac:spMkLst>
        </pc:spChg>
        <pc:spChg chg="add">
          <ac:chgData name="Warrow, Scott" userId="S::swarrow_mea.org#ext#@neahq.onmicrosoft.com::5678d7dc-d04b-4768-840c-4d4ec12ded67" providerId="AD" clId="Web-{231E0581-172B-98F1-0D95-7B81A57FFE82}" dt="2025-01-10T16:13:07.892" v="44"/>
          <ac:spMkLst>
            <pc:docMk/>
            <pc:sldMk cId="230132171" sldId="1807"/>
            <ac:spMk id="10" creationId="{2DF7C36B-2A95-4DB1-A402-5367DFD51180}"/>
          </ac:spMkLst>
        </pc:spChg>
        <pc:spChg chg="add">
          <ac:chgData name="Warrow, Scott" userId="S::swarrow_mea.org#ext#@neahq.onmicrosoft.com::5678d7dc-d04b-4768-840c-4d4ec12ded67" providerId="AD" clId="Web-{231E0581-172B-98F1-0D95-7B81A57FFE82}" dt="2025-01-10T16:13:07.892" v="44"/>
          <ac:spMkLst>
            <pc:docMk/>
            <pc:sldMk cId="230132171" sldId="1807"/>
            <ac:spMk id="12" creationId="{9FCA75FA-F681-4B5D-93C7-49F3DDA1D8E1}"/>
          </ac:spMkLst>
        </pc:spChg>
        <pc:picChg chg="add mod">
          <ac:chgData name="Warrow, Scott" userId="S::swarrow_mea.org#ext#@neahq.onmicrosoft.com::5678d7dc-d04b-4768-840c-4d4ec12ded67" providerId="AD" clId="Web-{231E0581-172B-98F1-0D95-7B81A57FFE82}" dt="2025-01-10T16:13:07.892" v="44"/>
          <ac:picMkLst>
            <pc:docMk/>
            <pc:sldMk cId="230132171" sldId="1807"/>
            <ac:picMk id="5" creationId="{D6BEBACD-F015-E303-0960-2BCA7439CA3D}"/>
          </ac:picMkLst>
        </pc:picChg>
        <pc:cxnChg chg="add">
          <ac:chgData name="Warrow, Scott" userId="S::swarrow_mea.org#ext#@neahq.onmicrosoft.com::5678d7dc-d04b-4768-840c-4d4ec12ded67" providerId="AD" clId="Web-{231E0581-172B-98F1-0D95-7B81A57FFE82}" dt="2025-01-10T16:13:07.892" v="44"/>
          <ac:cxnSpMkLst>
            <pc:docMk/>
            <pc:sldMk cId="230132171" sldId="1807"/>
            <ac:cxnSpMk id="14" creationId="{834E074C-27C4-4E38-B099-012123B754E5}"/>
          </ac:cxnSpMkLst>
        </pc:cxnChg>
      </pc:sldChg>
    </pc:docChg>
  </pc:docChgLst>
  <pc:docChgLst>
    <pc:chgData name="Shelly Clements" userId="S::sclement_nysutmail.org#ext#@neahq.onmicrosoft.com::aec59e57-b7f6-41b7-8204-e74ca6af6a4b" providerId="AD" clId="Web-{0FA1BF95-8ED7-CA37-777D-2B64F22DE733}"/>
    <pc:docChg chg="modSld">
      <pc:chgData name="Shelly Clements" userId="S::sclement_nysutmail.org#ext#@neahq.onmicrosoft.com::aec59e57-b7f6-41b7-8204-e74ca6af6a4b" providerId="AD" clId="Web-{0FA1BF95-8ED7-CA37-777D-2B64F22DE733}" dt="2024-06-06T13:54:56.194" v="12" actId="1076"/>
      <pc:docMkLst>
        <pc:docMk/>
      </pc:docMkLst>
      <pc:sldChg chg="modSp">
        <pc:chgData name="Shelly Clements" userId="S::sclement_nysutmail.org#ext#@neahq.onmicrosoft.com::aec59e57-b7f6-41b7-8204-e74ca6af6a4b" providerId="AD" clId="Web-{0FA1BF95-8ED7-CA37-777D-2B64F22DE733}" dt="2024-06-06T13:51:19.608" v="0" actId="20577"/>
        <pc:sldMkLst>
          <pc:docMk/>
          <pc:sldMk cId="1734030790" sldId="1705"/>
        </pc:sldMkLst>
      </pc:sldChg>
      <pc:sldChg chg="modSp">
        <pc:chgData name="Shelly Clements" userId="S::sclement_nysutmail.org#ext#@neahq.onmicrosoft.com::aec59e57-b7f6-41b7-8204-e74ca6af6a4b" providerId="AD" clId="Web-{0FA1BF95-8ED7-CA37-777D-2B64F22DE733}" dt="2024-06-06T13:54:56.194" v="12" actId="1076"/>
        <pc:sldMkLst>
          <pc:docMk/>
          <pc:sldMk cId="2636012850" sldId="1761"/>
        </pc:sldMkLst>
      </pc:sldChg>
      <pc:sldChg chg="modSp">
        <pc:chgData name="Shelly Clements" userId="S::sclement_nysutmail.org#ext#@neahq.onmicrosoft.com::aec59e57-b7f6-41b7-8204-e74ca6af6a4b" providerId="AD" clId="Web-{0FA1BF95-8ED7-CA37-777D-2B64F22DE733}" dt="2024-06-06T13:53:15.597" v="1" actId="20577"/>
        <pc:sldMkLst>
          <pc:docMk/>
          <pc:sldMk cId="427199401" sldId="1785"/>
        </pc:sldMkLst>
      </pc:sldChg>
    </pc:docChg>
  </pc:docChgLst>
  <pc:docChgLst>
    <pc:chgData name="Williams, Chad" userId="S::cwilliams_mea.org#ext#@neahq.onmicrosoft.com::355bb44e-1ec3-4384-a018-9ec773d5bfcb" providerId="AD" clId="Web-{B7DD7F85-ED7D-C75F-6840-4E5564AC2F48}"/>
    <pc:docChg chg="delSld sldOrd">
      <pc:chgData name="Williams, Chad" userId="S::cwilliams_mea.org#ext#@neahq.onmicrosoft.com::355bb44e-1ec3-4384-a018-9ec773d5bfcb" providerId="AD" clId="Web-{B7DD7F85-ED7D-C75F-6840-4E5564AC2F48}" dt="2025-01-13T20:50:59.709" v="2"/>
      <pc:docMkLst>
        <pc:docMk/>
      </pc:docMkLst>
      <pc:sldChg chg="del">
        <pc:chgData name="Williams, Chad" userId="S::cwilliams_mea.org#ext#@neahq.onmicrosoft.com::355bb44e-1ec3-4384-a018-9ec773d5bfcb" providerId="AD" clId="Web-{B7DD7F85-ED7D-C75F-6840-4E5564AC2F48}" dt="2025-01-13T20:50:59.709" v="2"/>
        <pc:sldMkLst>
          <pc:docMk/>
          <pc:sldMk cId="3102197445" sldId="1712"/>
        </pc:sldMkLst>
      </pc:sldChg>
      <pc:sldChg chg="ord">
        <pc:chgData name="Williams, Chad" userId="S::cwilliams_mea.org#ext#@neahq.onmicrosoft.com::355bb44e-1ec3-4384-a018-9ec773d5bfcb" providerId="AD" clId="Web-{B7DD7F85-ED7D-C75F-6840-4E5564AC2F48}" dt="2025-01-13T19:22:47.277" v="1"/>
        <pc:sldMkLst>
          <pc:docMk/>
          <pc:sldMk cId="3230145248" sldId="1801"/>
        </pc:sldMkLst>
      </pc:sldChg>
      <pc:sldChg chg="del">
        <pc:chgData name="Williams, Chad" userId="S::cwilliams_mea.org#ext#@neahq.onmicrosoft.com::355bb44e-1ec3-4384-a018-9ec773d5bfcb" providerId="AD" clId="Web-{B7DD7F85-ED7D-C75F-6840-4E5564AC2F48}" dt="2025-01-13T19:16:44.372" v="0"/>
        <pc:sldMkLst>
          <pc:docMk/>
          <pc:sldMk cId="2567455451" sldId="1804"/>
        </pc:sldMkLst>
      </pc:sldChg>
    </pc:docChg>
  </pc:docChgLst>
  <pc:docChgLst>
    <pc:chgData name="Williams, Chad" userId="S::cwilliams_mea.org#ext#@neahq.onmicrosoft.com::355bb44e-1ec3-4384-a018-9ec773d5bfcb" providerId="AD" clId="Web-{C56CB9A7-E746-DCF0-0F4D-E1717DB48531}"/>
    <pc:docChg chg="modSld">
      <pc:chgData name="Williams, Chad" userId="S::cwilliams_mea.org#ext#@neahq.onmicrosoft.com::355bb44e-1ec3-4384-a018-9ec773d5bfcb" providerId="AD" clId="Web-{C56CB9A7-E746-DCF0-0F4D-E1717DB48531}" dt="2025-01-14T19:21:29.076" v="44" actId="20577"/>
      <pc:docMkLst>
        <pc:docMk/>
      </pc:docMkLst>
      <pc:sldChg chg="modSp">
        <pc:chgData name="Williams, Chad" userId="S::cwilliams_mea.org#ext#@neahq.onmicrosoft.com::355bb44e-1ec3-4384-a018-9ec773d5bfcb" providerId="AD" clId="Web-{C56CB9A7-E746-DCF0-0F4D-E1717DB48531}" dt="2025-01-14T19:21:14.779" v="37" actId="20577"/>
        <pc:sldMkLst>
          <pc:docMk/>
          <pc:sldMk cId="2817512039" sldId="1707"/>
        </pc:sldMkLst>
        <pc:spChg chg="mod">
          <ac:chgData name="Williams, Chad" userId="S::cwilliams_mea.org#ext#@neahq.onmicrosoft.com::355bb44e-1ec3-4384-a018-9ec773d5bfcb" providerId="AD" clId="Web-{C56CB9A7-E746-DCF0-0F4D-E1717DB48531}" dt="2025-01-14T19:21:14.779" v="37" actId="20577"/>
          <ac:spMkLst>
            <pc:docMk/>
            <pc:sldMk cId="2817512039" sldId="1707"/>
            <ac:spMk id="4" creationId="{00000000-0000-0000-0000-000000000000}"/>
          </ac:spMkLst>
        </pc:spChg>
      </pc:sldChg>
      <pc:sldChg chg="modSp modNotes">
        <pc:chgData name="Williams, Chad" userId="S::cwilliams_mea.org#ext#@neahq.onmicrosoft.com::355bb44e-1ec3-4384-a018-9ec773d5bfcb" providerId="AD" clId="Web-{C56CB9A7-E746-DCF0-0F4D-E1717DB48531}" dt="2025-01-14T19:21:29.076" v="44" actId="20577"/>
        <pc:sldMkLst>
          <pc:docMk/>
          <pc:sldMk cId="1629910548" sldId="1714"/>
        </pc:sldMkLst>
        <pc:spChg chg="mod">
          <ac:chgData name="Williams, Chad" userId="S::cwilliams_mea.org#ext#@neahq.onmicrosoft.com::355bb44e-1ec3-4384-a018-9ec773d5bfcb" providerId="AD" clId="Web-{C56CB9A7-E746-DCF0-0F4D-E1717DB48531}" dt="2025-01-14T19:21:29.076" v="44" actId="20577"/>
          <ac:spMkLst>
            <pc:docMk/>
            <pc:sldMk cId="1629910548" sldId="1714"/>
            <ac:spMk id="2" creationId="{C875BB87-2535-4E67-9109-DA3E4FE89D96}"/>
          </ac:spMkLst>
        </pc:spChg>
      </pc:sldChg>
    </pc:docChg>
  </pc:docChgLst>
  <pc:docChgLst>
    <pc:chgData name="Salcedo, Eunice [NEA]" userId="S::esalcedo@nea.org::abf1ec0d-6ae3-4144-b6f8-d583f6c7c6af" providerId="AD" clId="Web-{EDFAB697-DDBE-6F7A-D7B7-6E870D72F79D}"/>
    <pc:docChg chg="modSld">
      <pc:chgData name="Salcedo, Eunice [NEA]" userId="S::esalcedo@nea.org::abf1ec0d-6ae3-4144-b6f8-d583f6c7c6af" providerId="AD" clId="Web-{EDFAB697-DDBE-6F7A-D7B7-6E870D72F79D}" dt="2024-06-05T18:01:00.843" v="16" actId="1076"/>
      <pc:docMkLst>
        <pc:docMk/>
      </pc:docMkLst>
      <pc:sldChg chg="addSp delSp modSp">
        <pc:chgData name="Salcedo, Eunice [NEA]" userId="S::esalcedo@nea.org::abf1ec0d-6ae3-4144-b6f8-d583f6c7c6af" providerId="AD" clId="Web-{EDFAB697-DDBE-6F7A-D7B7-6E870D72F79D}" dt="2024-06-05T18:01:00.843" v="16" actId="1076"/>
        <pc:sldMkLst>
          <pc:docMk/>
          <pc:sldMk cId="3544839200" sldId="1748"/>
        </pc:sldMkLst>
      </pc:sldChg>
    </pc:docChg>
  </pc:docChgLst>
  <pc:docChgLst>
    <pc:chgData name="Salcedo, Eunice [NEA]" userId="S::esalcedo@nea.org::abf1ec0d-6ae3-4144-b6f8-d583f6c7c6af" providerId="AD" clId="Web-{95C99013-4443-3505-BA68-1EB7CA22D355}"/>
    <pc:docChg chg="modSld">
      <pc:chgData name="Salcedo, Eunice [NEA]" userId="S::esalcedo@nea.org::abf1ec0d-6ae3-4144-b6f8-d583f6c7c6af" providerId="AD" clId="Web-{95C99013-4443-3505-BA68-1EB7CA22D355}" dt="2024-06-06T14:36:12.632" v="118" actId="1076"/>
      <pc:docMkLst>
        <pc:docMk/>
      </pc:docMkLst>
      <pc:sldChg chg="modSp">
        <pc:chgData name="Salcedo, Eunice [NEA]" userId="S::esalcedo@nea.org::abf1ec0d-6ae3-4144-b6f8-d583f6c7c6af" providerId="AD" clId="Web-{95C99013-4443-3505-BA68-1EB7CA22D355}" dt="2024-06-06T14:13:30.865" v="15" actId="20577"/>
        <pc:sldMkLst>
          <pc:docMk/>
          <pc:sldMk cId="1629910548" sldId="1714"/>
        </pc:sldMkLst>
      </pc:sldChg>
      <pc:sldChg chg="modSp">
        <pc:chgData name="Salcedo, Eunice [NEA]" userId="S::esalcedo@nea.org::abf1ec0d-6ae3-4144-b6f8-d583f6c7c6af" providerId="AD" clId="Web-{95C99013-4443-3505-BA68-1EB7CA22D355}" dt="2024-06-06T14:21:34.820" v="94" actId="14100"/>
        <pc:sldMkLst>
          <pc:docMk/>
          <pc:sldMk cId="1182958068" sldId="1715"/>
        </pc:sldMkLst>
      </pc:sldChg>
      <pc:sldChg chg="modSp">
        <pc:chgData name="Salcedo, Eunice [NEA]" userId="S::esalcedo@nea.org::abf1ec0d-6ae3-4144-b6f8-d583f6c7c6af" providerId="AD" clId="Web-{95C99013-4443-3505-BA68-1EB7CA22D355}" dt="2024-06-06T14:21:25.991" v="92" actId="14100"/>
        <pc:sldMkLst>
          <pc:docMk/>
          <pc:sldMk cId="3104342145" sldId="1716"/>
        </pc:sldMkLst>
      </pc:sldChg>
      <pc:sldChg chg="modSp">
        <pc:chgData name="Salcedo, Eunice [NEA]" userId="S::esalcedo@nea.org::abf1ec0d-6ae3-4144-b6f8-d583f6c7c6af" providerId="AD" clId="Web-{95C99013-4443-3505-BA68-1EB7CA22D355}" dt="2024-06-06T14:21:17.085" v="90" actId="14100"/>
        <pc:sldMkLst>
          <pc:docMk/>
          <pc:sldMk cId="2180092147" sldId="1717"/>
        </pc:sldMkLst>
      </pc:sldChg>
      <pc:sldChg chg="modSp">
        <pc:chgData name="Salcedo, Eunice [NEA]" userId="S::esalcedo@nea.org::abf1ec0d-6ae3-4144-b6f8-d583f6c7c6af" providerId="AD" clId="Web-{95C99013-4443-3505-BA68-1EB7CA22D355}" dt="2024-06-06T14:20:43.411" v="88" actId="14100"/>
        <pc:sldMkLst>
          <pc:docMk/>
          <pc:sldMk cId="3362733104" sldId="1718"/>
        </pc:sldMkLst>
      </pc:sldChg>
      <pc:sldChg chg="modSp">
        <pc:chgData name="Salcedo, Eunice [NEA]" userId="S::esalcedo@nea.org::abf1ec0d-6ae3-4144-b6f8-d583f6c7c6af" providerId="AD" clId="Web-{95C99013-4443-3505-BA68-1EB7CA22D355}" dt="2024-06-06T14:20:33.661" v="86" actId="14100"/>
        <pc:sldMkLst>
          <pc:docMk/>
          <pc:sldMk cId="2315040252" sldId="1719"/>
        </pc:sldMkLst>
      </pc:sldChg>
      <pc:sldChg chg="modSp">
        <pc:chgData name="Salcedo, Eunice [NEA]" userId="S::esalcedo@nea.org::abf1ec0d-6ae3-4144-b6f8-d583f6c7c6af" providerId="AD" clId="Web-{95C99013-4443-3505-BA68-1EB7CA22D355}" dt="2024-06-06T14:19:58.379" v="84" actId="1076"/>
        <pc:sldMkLst>
          <pc:docMk/>
          <pc:sldMk cId="3600935036" sldId="1720"/>
        </pc:sldMkLst>
      </pc:sldChg>
      <pc:sldChg chg="modSp">
        <pc:chgData name="Salcedo, Eunice [NEA]" userId="S::esalcedo@nea.org::abf1ec0d-6ae3-4144-b6f8-d583f6c7c6af" providerId="AD" clId="Web-{95C99013-4443-3505-BA68-1EB7CA22D355}" dt="2024-06-06T14:18:57.002" v="66" actId="20577"/>
        <pc:sldMkLst>
          <pc:docMk/>
          <pc:sldMk cId="3903320258" sldId="1722"/>
        </pc:sldMkLst>
      </pc:sldChg>
      <pc:sldChg chg="modSp">
        <pc:chgData name="Salcedo, Eunice [NEA]" userId="S::esalcedo@nea.org::abf1ec0d-6ae3-4144-b6f8-d583f6c7c6af" providerId="AD" clId="Web-{95C99013-4443-3505-BA68-1EB7CA22D355}" dt="2024-06-06T14:18:19.641" v="60" actId="20577"/>
        <pc:sldMkLst>
          <pc:docMk/>
          <pc:sldMk cId="4155899612" sldId="1726"/>
        </pc:sldMkLst>
      </pc:sldChg>
      <pc:sldChg chg="addSp delSp modSp">
        <pc:chgData name="Salcedo, Eunice [NEA]" userId="S::esalcedo@nea.org::abf1ec0d-6ae3-4144-b6f8-d583f6c7c6af" providerId="AD" clId="Web-{95C99013-4443-3505-BA68-1EB7CA22D355}" dt="2024-06-06T14:18:38.548" v="64" actId="14100"/>
        <pc:sldMkLst>
          <pc:docMk/>
          <pc:sldMk cId="2242054669" sldId="1728"/>
        </pc:sldMkLst>
      </pc:sldChg>
      <pc:sldChg chg="modSp">
        <pc:chgData name="Salcedo, Eunice [NEA]" userId="S::esalcedo@nea.org::abf1ec0d-6ae3-4144-b6f8-d583f6c7c6af" providerId="AD" clId="Web-{95C99013-4443-3505-BA68-1EB7CA22D355}" dt="2024-06-06T14:36:12.632" v="118" actId="1076"/>
        <pc:sldMkLst>
          <pc:docMk/>
          <pc:sldMk cId="1459336597" sldId="1762"/>
        </pc:sldMkLst>
      </pc:sldChg>
      <pc:sldChg chg="modSp">
        <pc:chgData name="Salcedo, Eunice [NEA]" userId="S::esalcedo@nea.org::abf1ec0d-6ae3-4144-b6f8-d583f6c7c6af" providerId="AD" clId="Web-{95C99013-4443-3505-BA68-1EB7CA22D355}" dt="2024-06-06T14:17:06.982" v="45" actId="20577"/>
        <pc:sldMkLst>
          <pc:docMk/>
          <pc:sldMk cId="3989917419" sldId="1784"/>
        </pc:sldMkLst>
      </pc:sldChg>
    </pc:docChg>
  </pc:docChgLst>
  <pc:docChgLst>
    <pc:chgData name="Salcedo, Eunice [NEA]" userId="S::esalcedo@nea.org::abf1ec0d-6ae3-4144-b6f8-d583f6c7c6af" providerId="AD" clId="Web-{E0BA9872-A105-25A8-3702-A90895A7303A}"/>
    <pc:docChg chg="addSld modSld sldOrd">
      <pc:chgData name="Salcedo, Eunice [NEA]" userId="S::esalcedo@nea.org::abf1ec0d-6ae3-4144-b6f8-d583f6c7c6af" providerId="AD" clId="Web-{E0BA9872-A105-25A8-3702-A90895A7303A}" dt="2024-10-17T16:34:22.591" v="60" actId="20577"/>
      <pc:docMkLst>
        <pc:docMk/>
      </pc:docMkLst>
      <pc:sldChg chg="addSp delSp modSp new modNotes">
        <pc:chgData name="Salcedo, Eunice [NEA]" userId="S::esalcedo@nea.org::abf1ec0d-6ae3-4144-b6f8-d583f6c7c6af" providerId="AD" clId="Web-{E0BA9872-A105-25A8-3702-A90895A7303A}" dt="2024-10-17T16:19:10.059" v="37" actId="20577"/>
        <pc:sldMkLst>
          <pc:docMk/>
          <pc:sldMk cId="3230145248" sldId="1801"/>
        </pc:sldMkLst>
        <pc:spChg chg="mod">
          <ac:chgData name="Salcedo, Eunice [NEA]" userId="S::esalcedo@nea.org::abf1ec0d-6ae3-4144-b6f8-d583f6c7c6af" providerId="AD" clId="Web-{E0BA9872-A105-25A8-3702-A90895A7303A}" dt="2024-10-17T16:15:37.410" v="18" actId="20577"/>
          <ac:spMkLst>
            <pc:docMk/>
            <pc:sldMk cId="3230145248" sldId="1801"/>
            <ac:spMk id="2" creationId="{77CC8336-8647-429D-595B-F39821E5B07C}"/>
          </ac:spMkLst>
        </pc:spChg>
        <pc:spChg chg="mod">
          <ac:chgData name="Salcedo, Eunice [NEA]" userId="S::esalcedo@nea.org::abf1ec0d-6ae3-4144-b6f8-d583f6c7c6af" providerId="AD" clId="Web-{E0BA9872-A105-25A8-3702-A90895A7303A}" dt="2024-10-17T16:19:10.059" v="37" actId="20577"/>
          <ac:spMkLst>
            <pc:docMk/>
            <pc:sldMk cId="3230145248" sldId="1801"/>
            <ac:spMk id="3" creationId="{E8897073-2561-69CB-A14A-39AA9D552142}"/>
          </ac:spMkLst>
        </pc:spChg>
      </pc:sldChg>
      <pc:sldChg chg="modSp new ord modNotes">
        <pc:chgData name="Salcedo, Eunice [NEA]" userId="S::esalcedo@nea.org::abf1ec0d-6ae3-4144-b6f8-d583f6c7c6af" providerId="AD" clId="Web-{E0BA9872-A105-25A8-3702-A90895A7303A}" dt="2024-10-17T16:34:22.591" v="60" actId="20577"/>
        <pc:sldMkLst>
          <pc:docMk/>
          <pc:sldMk cId="1734415935" sldId="1802"/>
        </pc:sldMkLst>
        <pc:spChg chg="mod">
          <ac:chgData name="Salcedo, Eunice [NEA]" userId="S::esalcedo@nea.org::abf1ec0d-6ae3-4144-b6f8-d583f6c7c6af" providerId="AD" clId="Web-{E0BA9872-A105-25A8-3702-A90895A7303A}" dt="2024-10-17T16:16:15.380" v="29" actId="1076"/>
          <ac:spMkLst>
            <pc:docMk/>
            <pc:sldMk cId="1734415935" sldId="1802"/>
            <ac:spMk id="2" creationId="{8FD5D5B4-4766-B722-18B0-B5F1A566AAD0}"/>
          </ac:spMkLst>
        </pc:spChg>
        <pc:spChg chg="mod">
          <ac:chgData name="Salcedo, Eunice [NEA]" userId="S::esalcedo@nea.org::abf1ec0d-6ae3-4144-b6f8-d583f6c7c6af" providerId="AD" clId="Web-{E0BA9872-A105-25A8-3702-A90895A7303A}" dt="2024-10-17T16:34:22.591" v="60" actId="20577"/>
          <ac:spMkLst>
            <pc:docMk/>
            <pc:sldMk cId="1734415935" sldId="1802"/>
            <ac:spMk id="3" creationId="{C2461BF3-FE1D-2C66-B10E-DB3C4213B265}"/>
          </ac:spMkLst>
        </pc:spChg>
      </pc:sldChg>
    </pc:docChg>
  </pc:docChgLst>
  <pc:docChgLst>
    <pc:chgData name="Fargen, Matthew [PA]" userId="S::mfargen_psea.org#ext#@neahq.onmicrosoft.com::c8c8ee83-2559-4650-ad3b-b4b80e1459a6" providerId="AD" clId="Web-{6EC002F5-C4C7-00A0-C5D7-E689E31030A5}"/>
    <pc:docChg chg="modSld">
      <pc:chgData name="Fargen, Matthew [PA]" userId="S::mfargen_psea.org#ext#@neahq.onmicrosoft.com::c8c8ee83-2559-4650-ad3b-b4b80e1459a6" providerId="AD" clId="Web-{6EC002F5-C4C7-00A0-C5D7-E689E31030A5}" dt="2025-01-14T00:35:27.286" v="73" actId="1076"/>
      <pc:docMkLst>
        <pc:docMk/>
      </pc:docMkLst>
      <pc:sldChg chg="modSp">
        <pc:chgData name="Fargen, Matthew [PA]" userId="S::mfargen_psea.org#ext#@neahq.onmicrosoft.com::c8c8ee83-2559-4650-ad3b-b4b80e1459a6" providerId="AD" clId="Web-{6EC002F5-C4C7-00A0-C5D7-E689E31030A5}" dt="2025-01-14T00:29:40.680" v="54" actId="14100"/>
        <pc:sldMkLst>
          <pc:docMk/>
          <pc:sldMk cId="1584340003" sldId="1688"/>
        </pc:sldMkLst>
        <pc:spChg chg="mod">
          <ac:chgData name="Fargen, Matthew [PA]" userId="S::mfargen_psea.org#ext#@neahq.onmicrosoft.com::c8c8ee83-2559-4650-ad3b-b4b80e1459a6" providerId="AD" clId="Web-{6EC002F5-C4C7-00A0-C5D7-E689E31030A5}" dt="2025-01-14T00:28:54.976" v="48" actId="14100"/>
          <ac:spMkLst>
            <pc:docMk/>
            <pc:sldMk cId="1584340003" sldId="1688"/>
            <ac:spMk id="2" creationId="{D0A09924-F86C-464F-89C0-4978282CCF03}"/>
          </ac:spMkLst>
        </pc:spChg>
        <pc:spChg chg="mod">
          <ac:chgData name="Fargen, Matthew [PA]" userId="S::mfargen_psea.org#ext#@neahq.onmicrosoft.com::c8c8ee83-2559-4650-ad3b-b4b80e1459a6" providerId="AD" clId="Web-{6EC002F5-C4C7-00A0-C5D7-E689E31030A5}" dt="2025-01-14T00:29:31.914" v="52" actId="14100"/>
          <ac:spMkLst>
            <pc:docMk/>
            <pc:sldMk cId="1584340003" sldId="1688"/>
            <ac:spMk id="3" creationId="{09ED5FFA-4EDE-422F-A5BD-B9BE5989B09C}"/>
          </ac:spMkLst>
        </pc:spChg>
        <pc:picChg chg="mod">
          <ac:chgData name="Fargen, Matthew [PA]" userId="S::mfargen_psea.org#ext#@neahq.onmicrosoft.com::c8c8ee83-2559-4650-ad3b-b4b80e1459a6" providerId="AD" clId="Web-{6EC002F5-C4C7-00A0-C5D7-E689E31030A5}" dt="2025-01-14T00:29:40.680" v="54" actId="14100"/>
          <ac:picMkLst>
            <pc:docMk/>
            <pc:sldMk cId="1584340003" sldId="1688"/>
            <ac:picMk id="6" creationId="{5F7C1955-FE71-40D4-E872-BCD3109D105F}"/>
          </ac:picMkLst>
        </pc:picChg>
      </pc:sldChg>
      <pc:sldChg chg="modSp">
        <pc:chgData name="Fargen, Matthew [PA]" userId="S::mfargen_psea.org#ext#@neahq.onmicrosoft.com::c8c8ee83-2559-4650-ad3b-b4b80e1459a6" providerId="AD" clId="Web-{6EC002F5-C4C7-00A0-C5D7-E689E31030A5}" dt="2025-01-14T00:28:21.021" v="45" actId="14100"/>
        <pc:sldMkLst>
          <pc:docMk/>
          <pc:sldMk cId="1827911480" sldId="1692"/>
        </pc:sldMkLst>
        <pc:picChg chg="mod">
          <ac:chgData name="Fargen, Matthew [PA]" userId="S::mfargen_psea.org#ext#@neahq.onmicrosoft.com::c8c8ee83-2559-4650-ad3b-b4b80e1459a6" providerId="AD" clId="Web-{6EC002F5-C4C7-00A0-C5D7-E689E31030A5}" dt="2025-01-14T00:28:21.021" v="45" actId="14100"/>
          <ac:picMkLst>
            <pc:docMk/>
            <pc:sldMk cId="1827911480" sldId="1692"/>
            <ac:picMk id="6" creationId="{083F9801-D93E-5E9E-37FA-3321DA98163D}"/>
          </ac:picMkLst>
        </pc:picChg>
      </pc:sldChg>
      <pc:sldChg chg="modSp">
        <pc:chgData name="Fargen, Matthew [PA]" userId="S::mfargen_psea.org#ext#@neahq.onmicrosoft.com::c8c8ee83-2559-4650-ad3b-b4b80e1459a6" providerId="AD" clId="Web-{6EC002F5-C4C7-00A0-C5D7-E689E31030A5}" dt="2025-01-14T00:27:33.582" v="39" actId="14100"/>
        <pc:sldMkLst>
          <pc:docMk/>
          <pc:sldMk cId="3345550963" sldId="1694"/>
        </pc:sldMkLst>
        <pc:spChg chg="mod">
          <ac:chgData name="Fargen, Matthew [PA]" userId="S::mfargen_psea.org#ext#@neahq.onmicrosoft.com::c8c8ee83-2559-4650-ad3b-b4b80e1459a6" providerId="AD" clId="Web-{6EC002F5-C4C7-00A0-C5D7-E689E31030A5}" dt="2025-01-14T00:27:13.176" v="36" actId="1076"/>
          <ac:spMkLst>
            <pc:docMk/>
            <pc:sldMk cId="3345550963" sldId="1694"/>
            <ac:spMk id="2" creationId="{3BE0537B-EBE0-717E-EA3E-5179FAB89EE4}"/>
          </ac:spMkLst>
        </pc:spChg>
        <pc:picChg chg="mod">
          <ac:chgData name="Fargen, Matthew [PA]" userId="S::mfargen_psea.org#ext#@neahq.onmicrosoft.com::c8c8ee83-2559-4650-ad3b-b4b80e1459a6" providerId="AD" clId="Web-{6EC002F5-C4C7-00A0-C5D7-E689E31030A5}" dt="2025-01-14T00:27:33.582" v="39" actId="14100"/>
          <ac:picMkLst>
            <pc:docMk/>
            <pc:sldMk cId="3345550963" sldId="1694"/>
            <ac:picMk id="4" creationId="{0AEFFF97-6AE9-4823-9006-9BD513EFFC32}"/>
          </ac:picMkLst>
        </pc:picChg>
      </pc:sldChg>
      <pc:sldChg chg="modSp">
        <pc:chgData name="Fargen, Matthew [PA]" userId="S::mfargen_psea.org#ext#@neahq.onmicrosoft.com::c8c8ee83-2559-4650-ad3b-b4b80e1459a6" providerId="AD" clId="Web-{6EC002F5-C4C7-00A0-C5D7-E689E31030A5}" dt="2025-01-14T00:24:37.358" v="23" actId="14100"/>
        <pc:sldMkLst>
          <pc:docMk/>
          <pc:sldMk cId="2890964959" sldId="1695"/>
        </pc:sldMkLst>
        <pc:picChg chg="mod">
          <ac:chgData name="Fargen, Matthew [PA]" userId="S::mfargen_psea.org#ext#@neahq.onmicrosoft.com::c8c8ee83-2559-4650-ad3b-b4b80e1459a6" providerId="AD" clId="Web-{6EC002F5-C4C7-00A0-C5D7-E689E31030A5}" dt="2025-01-14T00:24:37.358" v="23" actId="14100"/>
          <ac:picMkLst>
            <pc:docMk/>
            <pc:sldMk cId="2890964959" sldId="1695"/>
            <ac:picMk id="4" creationId="{8B34F323-9C47-4AFA-8B00-FE40D2CD2D3D}"/>
          </ac:picMkLst>
        </pc:picChg>
      </pc:sldChg>
      <pc:sldChg chg="delSp">
        <pc:chgData name="Fargen, Matthew [PA]" userId="S::mfargen_psea.org#ext#@neahq.onmicrosoft.com::c8c8ee83-2559-4650-ad3b-b4b80e1459a6" providerId="AD" clId="Web-{6EC002F5-C4C7-00A0-C5D7-E689E31030A5}" dt="2025-01-14T00:18:32.909" v="0"/>
        <pc:sldMkLst>
          <pc:docMk/>
          <pc:sldMk cId="1027401072" sldId="1743"/>
        </pc:sldMkLst>
        <pc:spChg chg="del">
          <ac:chgData name="Fargen, Matthew [PA]" userId="S::mfargen_psea.org#ext#@neahq.onmicrosoft.com::c8c8ee83-2559-4650-ad3b-b4b80e1459a6" providerId="AD" clId="Web-{6EC002F5-C4C7-00A0-C5D7-E689E31030A5}" dt="2025-01-14T00:18:32.909" v="0"/>
          <ac:spMkLst>
            <pc:docMk/>
            <pc:sldMk cId="1027401072" sldId="1743"/>
            <ac:spMk id="2" creationId="{00000000-0000-0000-0000-000000000000}"/>
          </ac:spMkLst>
        </pc:spChg>
      </pc:sldChg>
      <pc:sldChg chg="modSp">
        <pc:chgData name="Fargen, Matthew [PA]" userId="S::mfargen_psea.org#ext#@neahq.onmicrosoft.com::c8c8ee83-2559-4650-ad3b-b4b80e1459a6" providerId="AD" clId="Web-{6EC002F5-C4C7-00A0-C5D7-E689E31030A5}" dt="2025-01-14T00:22:56.699" v="14" actId="1076"/>
        <pc:sldMkLst>
          <pc:docMk/>
          <pc:sldMk cId="1459336597" sldId="1762"/>
        </pc:sldMkLst>
        <pc:spChg chg="mod">
          <ac:chgData name="Fargen, Matthew [PA]" userId="S::mfargen_psea.org#ext#@neahq.onmicrosoft.com::c8c8ee83-2559-4650-ad3b-b4b80e1459a6" providerId="AD" clId="Web-{6EC002F5-C4C7-00A0-C5D7-E689E31030A5}" dt="2025-01-14T00:22:56.699" v="14" actId="1076"/>
          <ac:spMkLst>
            <pc:docMk/>
            <pc:sldMk cId="1459336597" sldId="1762"/>
            <ac:spMk id="2" creationId="{00000000-0000-0000-0000-000000000000}"/>
          </ac:spMkLst>
        </pc:spChg>
      </pc:sldChg>
      <pc:sldChg chg="modSp">
        <pc:chgData name="Fargen, Matthew [PA]" userId="S::mfargen_psea.org#ext#@neahq.onmicrosoft.com::c8c8ee83-2559-4650-ad3b-b4b80e1459a6" providerId="AD" clId="Web-{6EC002F5-C4C7-00A0-C5D7-E689E31030A5}" dt="2025-01-14T00:22:08.744" v="13" actId="14100"/>
        <pc:sldMkLst>
          <pc:docMk/>
          <pc:sldMk cId="2034368987" sldId="1803"/>
        </pc:sldMkLst>
        <pc:spChg chg="mod">
          <ac:chgData name="Fargen, Matthew [PA]" userId="S::mfargen_psea.org#ext#@neahq.onmicrosoft.com::c8c8ee83-2559-4650-ad3b-b4b80e1459a6" providerId="AD" clId="Web-{6EC002F5-C4C7-00A0-C5D7-E689E31030A5}" dt="2025-01-14T00:21:50.212" v="9" actId="1076"/>
          <ac:spMkLst>
            <pc:docMk/>
            <pc:sldMk cId="2034368987" sldId="1803"/>
            <ac:spMk id="2" creationId="{A322141A-0220-4E62-A038-1252114EAEFB}"/>
          </ac:spMkLst>
        </pc:spChg>
        <pc:picChg chg="mod">
          <ac:chgData name="Fargen, Matthew [PA]" userId="S::mfargen_psea.org#ext#@neahq.onmicrosoft.com::c8c8ee83-2559-4650-ad3b-b4b80e1459a6" providerId="AD" clId="Web-{6EC002F5-C4C7-00A0-C5D7-E689E31030A5}" dt="2025-01-14T00:22:08.744" v="13" actId="14100"/>
          <ac:picMkLst>
            <pc:docMk/>
            <pc:sldMk cId="2034368987" sldId="1803"/>
            <ac:picMk id="6" creationId="{58C7FB1E-3D70-38B4-3C3D-699D66B42F8A}"/>
          </ac:picMkLst>
        </pc:picChg>
      </pc:sldChg>
      <pc:sldChg chg="modSp">
        <pc:chgData name="Fargen, Matthew [PA]" userId="S::mfargen_psea.org#ext#@neahq.onmicrosoft.com::c8c8ee83-2559-4650-ad3b-b4b80e1459a6" providerId="AD" clId="Web-{6EC002F5-C4C7-00A0-C5D7-E689E31030A5}" dt="2025-01-14T00:35:27.286" v="73" actId="1076"/>
        <pc:sldMkLst>
          <pc:docMk/>
          <pc:sldMk cId="230132171" sldId="1807"/>
        </pc:sldMkLst>
        <pc:spChg chg="mod">
          <ac:chgData name="Fargen, Matthew [PA]" userId="S::mfargen_psea.org#ext#@neahq.onmicrosoft.com::c8c8ee83-2559-4650-ad3b-b4b80e1459a6" providerId="AD" clId="Web-{6EC002F5-C4C7-00A0-C5D7-E689E31030A5}" dt="2025-01-14T00:35:05.411" v="71" actId="1076"/>
          <ac:spMkLst>
            <pc:docMk/>
            <pc:sldMk cId="230132171" sldId="1807"/>
            <ac:spMk id="2" creationId="{10953D38-84FB-33DC-8E9A-2BCC63513257}"/>
          </ac:spMkLst>
        </pc:spChg>
        <pc:spChg chg="mod">
          <ac:chgData name="Fargen, Matthew [PA]" userId="S::mfargen_psea.org#ext#@neahq.onmicrosoft.com::c8c8ee83-2559-4650-ad3b-b4b80e1459a6" providerId="AD" clId="Web-{6EC002F5-C4C7-00A0-C5D7-E689E31030A5}" dt="2025-01-14T00:35:27.286" v="73" actId="1076"/>
          <ac:spMkLst>
            <pc:docMk/>
            <pc:sldMk cId="230132171" sldId="1807"/>
            <ac:spMk id="3" creationId="{756EC97E-78E7-E174-7EA0-EB730CA84767}"/>
          </ac:spMkLst>
        </pc:spChg>
        <pc:picChg chg="mod">
          <ac:chgData name="Fargen, Matthew [PA]" userId="S::mfargen_psea.org#ext#@neahq.onmicrosoft.com::c8c8ee83-2559-4650-ad3b-b4b80e1459a6" providerId="AD" clId="Web-{6EC002F5-C4C7-00A0-C5D7-E689E31030A5}" dt="2025-01-14T00:34:53.113" v="70" actId="1076"/>
          <ac:picMkLst>
            <pc:docMk/>
            <pc:sldMk cId="230132171" sldId="1807"/>
            <ac:picMk id="5" creationId="{D6BEBACD-F015-E303-0960-2BCA7439CA3D}"/>
          </ac:picMkLst>
        </pc:picChg>
      </pc:sldChg>
      <pc:sldChg chg="modSp">
        <pc:chgData name="Fargen, Matthew [PA]" userId="S::mfargen_psea.org#ext#@neahq.onmicrosoft.com::c8c8ee83-2559-4650-ad3b-b4b80e1459a6" providerId="AD" clId="Web-{6EC002F5-C4C7-00A0-C5D7-E689E31030A5}" dt="2025-01-14T00:26:29.205" v="33" actId="14100"/>
        <pc:sldMkLst>
          <pc:docMk/>
          <pc:sldMk cId="3599832238" sldId="1814"/>
        </pc:sldMkLst>
        <pc:spChg chg="mod">
          <ac:chgData name="Fargen, Matthew [PA]" userId="S::mfargen_psea.org#ext#@neahq.onmicrosoft.com::c8c8ee83-2559-4650-ad3b-b4b80e1459a6" providerId="AD" clId="Web-{6EC002F5-C4C7-00A0-C5D7-E689E31030A5}" dt="2025-01-14T00:25:51.751" v="28" actId="1076"/>
          <ac:spMkLst>
            <pc:docMk/>
            <pc:sldMk cId="3599832238" sldId="1814"/>
            <ac:spMk id="2" creationId="{3BE0537B-EBE0-717E-EA3E-5179FAB89EE4}"/>
          </ac:spMkLst>
        </pc:spChg>
        <pc:picChg chg="mod">
          <ac:chgData name="Fargen, Matthew [PA]" userId="S::mfargen_psea.org#ext#@neahq.onmicrosoft.com::c8c8ee83-2559-4650-ad3b-b4b80e1459a6" providerId="AD" clId="Web-{6EC002F5-C4C7-00A0-C5D7-E689E31030A5}" dt="2025-01-14T00:26:29.205" v="33" actId="14100"/>
          <ac:picMkLst>
            <pc:docMk/>
            <pc:sldMk cId="3599832238" sldId="1814"/>
            <ac:picMk id="6" creationId="{B2B52C11-356A-C6AD-DA31-125A82FEBDCE}"/>
          </ac:picMkLst>
        </pc:picChg>
      </pc:sldChg>
      <pc:sldChg chg="modSp">
        <pc:chgData name="Fargen, Matthew [PA]" userId="S::mfargen_psea.org#ext#@neahq.onmicrosoft.com::c8c8ee83-2559-4650-ad3b-b4b80e1459a6" providerId="AD" clId="Web-{6EC002F5-C4C7-00A0-C5D7-E689E31030A5}" dt="2025-01-14T00:23:51.075" v="21" actId="14100"/>
        <pc:sldMkLst>
          <pc:docMk/>
          <pc:sldMk cId="3653418942" sldId="1818"/>
        </pc:sldMkLst>
        <pc:picChg chg="mod">
          <ac:chgData name="Fargen, Matthew [PA]" userId="S::mfargen_psea.org#ext#@neahq.onmicrosoft.com::c8c8ee83-2559-4650-ad3b-b4b80e1459a6" providerId="AD" clId="Web-{6EC002F5-C4C7-00A0-C5D7-E689E31030A5}" dt="2025-01-14T00:23:51.075" v="21" actId="14100"/>
          <ac:picMkLst>
            <pc:docMk/>
            <pc:sldMk cId="3653418942" sldId="1818"/>
            <ac:picMk id="6" creationId="{E74B663A-E155-1338-64EF-EC223A06CDDD}"/>
          </ac:picMkLst>
        </pc:picChg>
      </pc:sldChg>
      <pc:sldChg chg="modSp">
        <pc:chgData name="Fargen, Matthew [PA]" userId="S::mfargen_psea.org#ext#@neahq.onmicrosoft.com::c8c8ee83-2559-4650-ad3b-b4b80e1459a6" providerId="AD" clId="Web-{6EC002F5-C4C7-00A0-C5D7-E689E31030A5}" dt="2025-01-14T00:20:58.476" v="8" actId="14100"/>
        <pc:sldMkLst>
          <pc:docMk/>
          <pc:sldMk cId="737683440" sldId="1834"/>
        </pc:sldMkLst>
        <pc:spChg chg="mod">
          <ac:chgData name="Fargen, Matthew [PA]" userId="S::mfargen_psea.org#ext#@neahq.onmicrosoft.com::c8c8ee83-2559-4650-ad3b-b4b80e1459a6" providerId="AD" clId="Web-{6EC002F5-C4C7-00A0-C5D7-E689E31030A5}" dt="2025-01-14T00:20:53.007" v="7" actId="1076"/>
          <ac:spMkLst>
            <pc:docMk/>
            <pc:sldMk cId="737683440" sldId="1834"/>
            <ac:spMk id="4" creationId="{0E4FE327-A1E9-87F1-75C1-9C75D3D10FFE}"/>
          </ac:spMkLst>
        </pc:spChg>
        <pc:picChg chg="mod">
          <ac:chgData name="Fargen, Matthew [PA]" userId="S::mfargen_psea.org#ext#@neahq.onmicrosoft.com::c8c8ee83-2559-4650-ad3b-b4b80e1459a6" providerId="AD" clId="Web-{6EC002F5-C4C7-00A0-C5D7-E689E31030A5}" dt="2025-01-14T00:20:58.476" v="8" actId="14100"/>
          <ac:picMkLst>
            <pc:docMk/>
            <pc:sldMk cId="737683440" sldId="1834"/>
            <ac:picMk id="3" creationId="{D270B91D-B1E1-641C-1A2C-1FD94196DA54}"/>
          </ac:picMkLst>
        </pc:picChg>
      </pc:sldChg>
    </pc:docChg>
  </pc:docChgLst>
  <pc:docChgLst>
    <pc:chgData name="Shelly Clements" userId="S::sclement_nysutmail.org#ext#@neahq.onmicrosoft.com::aec59e57-b7f6-41b7-8204-e74ca6af6a4b" providerId="AD" clId="Web-{D354FEC8-E189-79C8-3471-D344E50AF8D1}"/>
    <pc:docChg chg="addSld modSld">
      <pc:chgData name="Shelly Clements" userId="S::sclement_nysutmail.org#ext#@neahq.onmicrosoft.com::aec59e57-b7f6-41b7-8204-e74ca6af6a4b" providerId="AD" clId="Web-{D354FEC8-E189-79C8-3471-D344E50AF8D1}" dt="2024-11-19T19:45:41.477" v="46"/>
      <pc:docMkLst>
        <pc:docMk/>
      </pc:docMkLst>
      <pc:sldChg chg="modSp">
        <pc:chgData name="Shelly Clements" userId="S::sclement_nysutmail.org#ext#@neahq.onmicrosoft.com::aec59e57-b7f6-41b7-8204-e74ca6af6a4b" providerId="AD" clId="Web-{D354FEC8-E189-79C8-3471-D344E50AF8D1}" dt="2024-11-19T14:55:27.419" v="25" actId="20577"/>
        <pc:sldMkLst>
          <pc:docMk/>
          <pc:sldMk cId="3129620360" sldId="1539"/>
        </pc:sldMkLst>
        <pc:spChg chg="mod">
          <ac:chgData name="Shelly Clements" userId="S::sclement_nysutmail.org#ext#@neahq.onmicrosoft.com::aec59e57-b7f6-41b7-8204-e74ca6af6a4b" providerId="AD" clId="Web-{D354FEC8-E189-79C8-3471-D344E50AF8D1}" dt="2024-11-19T14:55:27.419" v="25" actId="20577"/>
          <ac:spMkLst>
            <pc:docMk/>
            <pc:sldMk cId="3129620360" sldId="1539"/>
            <ac:spMk id="3" creationId="{7248748C-D351-47FB-A208-AAAEB607FB3C}"/>
          </ac:spMkLst>
        </pc:spChg>
      </pc:sldChg>
      <pc:sldChg chg="addSp delSp modSp mod setBg">
        <pc:chgData name="Shelly Clements" userId="S::sclement_nysutmail.org#ext#@neahq.onmicrosoft.com::aec59e57-b7f6-41b7-8204-e74ca6af6a4b" providerId="AD" clId="Web-{D354FEC8-E189-79C8-3471-D344E50AF8D1}" dt="2024-11-19T19:13:38.018" v="44" actId="1076"/>
        <pc:sldMkLst>
          <pc:docMk/>
          <pc:sldMk cId="1893450191" sldId="1778"/>
        </pc:sldMkLst>
      </pc:sldChg>
      <pc:sldChg chg="add mod replId modShow">
        <pc:chgData name="Shelly Clements" userId="S::sclement_nysutmail.org#ext#@neahq.onmicrosoft.com::aec59e57-b7f6-41b7-8204-e74ca6af6a4b" providerId="AD" clId="Web-{D354FEC8-E189-79C8-3471-D344E50AF8D1}" dt="2024-11-19T19:45:41.477" v="46"/>
        <pc:sldMkLst>
          <pc:docMk/>
          <pc:sldMk cId="2034368987" sldId="1803"/>
        </pc:sldMkLst>
      </pc:sldChg>
    </pc:docChg>
  </pc:docChgLst>
  <pc:docChgLst>
    <pc:chgData name="Salcedo, Eunice [NEA]" userId="S::esalcedo@nea.org::abf1ec0d-6ae3-4144-b6f8-d583f6c7c6af" providerId="AD" clId="Web-{CD59A1D2-7AA2-F166-DAE3-F28E49B60B26}"/>
    <pc:docChg chg="modSld">
      <pc:chgData name="Salcedo, Eunice [NEA]" userId="S::esalcedo@nea.org::abf1ec0d-6ae3-4144-b6f8-d583f6c7c6af" providerId="AD" clId="Web-{CD59A1D2-7AA2-F166-DAE3-F28E49B60B26}" dt="2024-06-06T15:34:23.345" v="295" actId="20577"/>
      <pc:docMkLst>
        <pc:docMk/>
      </pc:docMkLst>
      <pc:sldChg chg="modSp">
        <pc:chgData name="Salcedo, Eunice [NEA]" userId="S::esalcedo@nea.org::abf1ec0d-6ae3-4144-b6f8-d583f6c7c6af" providerId="AD" clId="Web-{CD59A1D2-7AA2-F166-DAE3-F28E49B60B26}" dt="2024-06-06T14:51:17.802" v="125" actId="20577"/>
        <pc:sldMkLst>
          <pc:docMk/>
          <pc:sldMk cId="4251770770" sldId="1676"/>
        </pc:sldMkLst>
      </pc:sldChg>
      <pc:sldChg chg="modSp">
        <pc:chgData name="Salcedo, Eunice [NEA]" userId="S::esalcedo@nea.org::abf1ec0d-6ae3-4144-b6f8-d583f6c7c6af" providerId="AD" clId="Web-{CD59A1D2-7AA2-F166-DAE3-F28E49B60B26}" dt="2024-06-06T14:50:31.425" v="108" actId="20577"/>
        <pc:sldMkLst>
          <pc:docMk/>
          <pc:sldMk cId="3568684645" sldId="1677"/>
        </pc:sldMkLst>
      </pc:sldChg>
      <pc:sldChg chg="modSp">
        <pc:chgData name="Salcedo, Eunice [NEA]" userId="S::esalcedo@nea.org::abf1ec0d-6ae3-4144-b6f8-d583f6c7c6af" providerId="AD" clId="Web-{CD59A1D2-7AA2-F166-DAE3-F28E49B60B26}" dt="2024-06-06T14:51:59.147" v="133" actId="14100"/>
        <pc:sldMkLst>
          <pc:docMk/>
          <pc:sldMk cId="1617230896" sldId="1678"/>
        </pc:sldMkLst>
      </pc:sldChg>
      <pc:sldChg chg="modSp">
        <pc:chgData name="Salcedo, Eunice [NEA]" userId="S::esalcedo@nea.org::abf1ec0d-6ae3-4144-b6f8-d583f6c7c6af" providerId="AD" clId="Web-{CD59A1D2-7AA2-F166-DAE3-F28E49B60B26}" dt="2024-06-06T14:56:12.547" v="146" actId="20577"/>
        <pc:sldMkLst>
          <pc:docMk/>
          <pc:sldMk cId="70099083" sldId="1679"/>
        </pc:sldMkLst>
      </pc:sldChg>
      <pc:sldChg chg="modSp">
        <pc:chgData name="Salcedo, Eunice [NEA]" userId="S::esalcedo@nea.org::abf1ec0d-6ae3-4144-b6f8-d583f6c7c6af" providerId="AD" clId="Web-{CD59A1D2-7AA2-F166-DAE3-F28E49B60B26}" dt="2024-06-06T14:57:11.986" v="148" actId="20577"/>
        <pc:sldMkLst>
          <pc:docMk/>
          <pc:sldMk cId="2100220021" sldId="1680"/>
        </pc:sldMkLst>
      </pc:sldChg>
      <pc:sldChg chg="modSp">
        <pc:chgData name="Salcedo, Eunice [NEA]" userId="S::esalcedo@nea.org::abf1ec0d-6ae3-4144-b6f8-d583f6c7c6af" providerId="AD" clId="Web-{CD59A1D2-7AA2-F166-DAE3-F28E49B60B26}" dt="2024-06-06T14:57:22.549" v="151" actId="1076"/>
        <pc:sldMkLst>
          <pc:docMk/>
          <pc:sldMk cId="2610309229" sldId="1681"/>
        </pc:sldMkLst>
      </pc:sldChg>
      <pc:sldChg chg="modSp">
        <pc:chgData name="Salcedo, Eunice [NEA]" userId="S::esalcedo@nea.org::abf1ec0d-6ae3-4144-b6f8-d583f6c7c6af" providerId="AD" clId="Web-{CD59A1D2-7AA2-F166-DAE3-F28E49B60B26}" dt="2024-06-06T15:05:08.596" v="159" actId="20577"/>
        <pc:sldMkLst>
          <pc:docMk/>
          <pc:sldMk cId="952743231" sldId="1685"/>
        </pc:sldMkLst>
      </pc:sldChg>
      <pc:sldChg chg="modSp">
        <pc:chgData name="Salcedo, Eunice [NEA]" userId="S::esalcedo@nea.org::abf1ec0d-6ae3-4144-b6f8-d583f6c7c6af" providerId="AD" clId="Web-{CD59A1D2-7AA2-F166-DAE3-F28E49B60B26}" dt="2024-06-06T15:14:57.523" v="260" actId="20577"/>
        <pc:sldMkLst>
          <pc:docMk/>
          <pc:sldMk cId="1106183296" sldId="1686"/>
        </pc:sldMkLst>
      </pc:sldChg>
      <pc:sldChg chg="modSp">
        <pc:chgData name="Salcedo, Eunice [NEA]" userId="S::esalcedo@nea.org::abf1ec0d-6ae3-4144-b6f8-d583f6c7c6af" providerId="AD" clId="Web-{CD59A1D2-7AA2-F166-DAE3-F28E49B60B26}" dt="2024-06-06T15:15:43.165" v="264" actId="20577"/>
        <pc:sldMkLst>
          <pc:docMk/>
          <pc:sldMk cId="1146042010" sldId="1687"/>
        </pc:sldMkLst>
      </pc:sldChg>
      <pc:sldChg chg="modSp">
        <pc:chgData name="Salcedo, Eunice [NEA]" userId="S::esalcedo@nea.org::abf1ec0d-6ae3-4144-b6f8-d583f6c7c6af" providerId="AD" clId="Web-{CD59A1D2-7AA2-F166-DAE3-F28E49B60B26}" dt="2024-06-06T15:16:07.963" v="268" actId="20577"/>
        <pc:sldMkLst>
          <pc:docMk/>
          <pc:sldMk cId="1584340003" sldId="1688"/>
        </pc:sldMkLst>
      </pc:sldChg>
      <pc:sldChg chg="modSp">
        <pc:chgData name="Salcedo, Eunice [NEA]" userId="S::esalcedo@nea.org::abf1ec0d-6ae3-4144-b6f8-d583f6c7c6af" providerId="AD" clId="Web-{CD59A1D2-7AA2-F166-DAE3-F28E49B60B26}" dt="2024-06-06T15:32:25.778" v="283" actId="20577"/>
        <pc:sldMkLst>
          <pc:docMk/>
          <pc:sldMk cId="3226398169" sldId="1689"/>
        </pc:sldMkLst>
      </pc:sldChg>
      <pc:sldChg chg="modSp">
        <pc:chgData name="Salcedo, Eunice [NEA]" userId="S::esalcedo@nea.org::abf1ec0d-6ae3-4144-b6f8-d583f6c7c6af" providerId="AD" clId="Web-{CD59A1D2-7AA2-F166-DAE3-F28E49B60B26}" dt="2024-06-06T15:32:17.044" v="282" actId="20577"/>
        <pc:sldMkLst>
          <pc:docMk/>
          <pc:sldMk cId="1377817325" sldId="1690"/>
        </pc:sldMkLst>
      </pc:sldChg>
      <pc:sldChg chg="modSp">
        <pc:chgData name="Salcedo, Eunice [NEA]" userId="S::esalcedo@nea.org::abf1ec0d-6ae3-4144-b6f8-d583f6c7c6af" providerId="AD" clId="Web-{CD59A1D2-7AA2-F166-DAE3-F28E49B60B26}" dt="2024-06-06T15:32:59.170" v="290" actId="20577"/>
        <pc:sldMkLst>
          <pc:docMk/>
          <pc:sldMk cId="1827911480" sldId="1692"/>
        </pc:sldMkLst>
      </pc:sldChg>
      <pc:sldChg chg="modSp">
        <pc:chgData name="Salcedo, Eunice [NEA]" userId="S::esalcedo@nea.org::abf1ec0d-6ae3-4144-b6f8-d583f6c7c6af" providerId="AD" clId="Web-{CD59A1D2-7AA2-F166-DAE3-F28E49B60B26}" dt="2024-06-06T15:34:23.345" v="295" actId="20577"/>
        <pc:sldMkLst>
          <pc:docMk/>
          <pc:sldMk cId="3122768597" sldId="1693"/>
        </pc:sldMkLst>
      </pc:sldChg>
      <pc:sldChg chg="modSp">
        <pc:chgData name="Salcedo, Eunice [NEA]" userId="S::esalcedo@nea.org::abf1ec0d-6ae3-4144-b6f8-d583f6c7c6af" providerId="AD" clId="Web-{CD59A1D2-7AA2-F166-DAE3-F28E49B60B26}" dt="2024-06-06T14:49:06.469" v="97" actId="20577"/>
        <pc:sldMkLst>
          <pc:docMk/>
          <pc:sldMk cId="682273357" sldId="1696"/>
        </pc:sldMkLst>
      </pc:sldChg>
      <pc:sldChg chg="modSp">
        <pc:chgData name="Salcedo, Eunice [NEA]" userId="S::esalcedo@nea.org::abf1ec0d-6ae3-4144-b6f8-d583f6c7c6af" providerId="AD" clId="Web-{CD59A1D2-7AA2-F166-DAE3-F28E49B60B26}" dt="2024-06-06T14:48:28.483" v="87" actId="20577"/>
        <pc:sldMkLst>
          <pc:docMk/>
          <pc:sldMk cId="1734030790" sldId="1705"/>
        </pc:sldMkLst>
      </pc:sldChg>
      <pc:sldChg chg="modSp">
        <pc:chgData name="Salcedo, Eunice [NEA]" userId="S::esalcedo@nea.org::abf1ec0d-6ae3-4144-b6f8-d583f6c7c6af" providerId="AD" clId="Web-{CD59A1D2-7AA2-F166-DAE3-F28E49B60B26}" dt="2024-06-06T15:09:29.527" v="207" actId="14100"/>
        <pc:sldMkLst>
          <pc:docMk/>
          <pc:sldMk cId="336964442" sldId="1754"/>
        </pc:sldMkLst>
      </pc:sldChg>
      <pc:sldChg chg="modSp">
        <pc:chgData name="Salcedo, Eunice [NEA]" userId="S::esalcedo@nea.org::abf1ec0d-6ae3-4144-b6f8-d583f6c7c6af" providerId="AD" clId="Web-{CD59A1D2-7AA2-F166-DAE3-F28E49B60B26}" dt="2024-06-06T15:05:53.473" v="165"/>
        <pc:sldMkLst>
          <pc:docMk/>
          <pc:sldMk cId="3551112113" sldId="1755"/>
        </pc:sldMkLst>
      </pc:sldChg>
      <pc:sldChg chg="modSp">
        <pc:chgData name="Salcedo, Eunice [NEA]" userId="S::esalcedo@nea.org::abf1ec0d-6ae3-4144-b6f8-d583f6c7c6af" providerId="AD" clId="Web-{CD59A1D2-7AA2-F166-DAE3-F28E49B60B26}" dt="2024-06-06T15:07:02.397" v="193" actId="1076"/>
        <pc:sldMkLst>
          <pc:docMk/>
          <pc:sldMk cId="856508691" sldId="1756"/>
        </pc:sldMkLst>
      </pc:sldChg>
      <pc:sldChg chg="modSp">
        <pc:chgData name="Salcedo, Eunice [NEA]" userId="S::esalcedo@nea.org::abf1ec0d-6ae3-4144-b6f8-d583f6c7c6af" providerId="AD" clId="Web-{CD59A1D2-7AA2-F166-DAE3-F28E49B60B26}" dt="2024-06-06T15:07:47.821" v="198" actId="1076"/>
        <pc:sldMkLst>
          <pc:docMk/>
          <pc:sldMk cId="2044587688" sldId="1757"/>
        </pc:sldMkLst>
      </pc:sldChg>
      <pc:sldChg chg="addSp delSp modSp">
        <pc:chgData name="Salcedo, Eunice [NEA]" userId="S::esalcedo@nea.org::abf1ec0d-6ae3-4144-b6f8-d583f6c7c6af" providerId="AD" clId="Web-{CD59A1D2-7AA2-F166-DAE3-F28E49B60B26}" dt="2024-06-06T14:42:23.690" v="84" actId="14100"/>
        <pc:sldMkLst>
          <pc:docMk/>
          <pc:sldMk cId="1459336597" sldId="1762"/>
        </pc:sldMkLst>
      </pc:sldChg>
      <pc:sldChg chg="modSp">
        <pc:chgData name="Salcedo, Eunice [NEA]" userId="S::esalcedo@nea.org::abf1ec0d-6ae3-4144-b6f8-d583f6c7c6af" providerId="AD" clId="Web-{CD59A1D2-7AA2-F166-DAE3-F28E49B60B26}" dt="2024-06-06T14:58:36.411" v="156" actId="20577"/>
        <pc:sldMkLst>
          <pc:docMk/>
          <pc:sldMk cId="3547193339" sldId="1774"/>
        </pc:sldMkLst>
      </pc:sldChg>
      <pc:sldChg chg="modSp">
        <pc:chgData name="Salcedo, Eunice [NEA]" userId="S::esalcedo@nea.org::abf1ec0d-6ae3-4144-b6f8-d583f6c7c6af" providerId="AD" clId="Web-{CD59A1D2-7AA2-F166-DAE3-F28E49B60B26}" dt="2024-06-06T15:08:38.198" v="201" actId="20577"/>
        <pc:sldMkLst>
          <pc:docMk/>
          <pc:sldMk cId="3446273515" sldId="1775"/>
        </pc:sldMkLst>
      </pc:sldChg>
      <pc:sldChg chg="modSp">
        <pc:chgData name="Salcedo, Eunice [NEA]" userId="S::esalcedo@nea.org::abf1ec0d-6ae3-4144-b6f8-d583f6c7c6af" providerId="AD" clId="Web-{CD59A1D2-7AA2-F166-DAE3-F28E49B60B26}" dt="2024-06-06T15:10:29.920" v="212" actId="20577"/>
        <pc:sldMkLst>
          <pc:docMk/>
          <pc:sldMk cId="2035119738" sldId="1777"/>
        </pc:sldMkLst>
      </pc:sldChg>
      <pc:sldChg chg="modSp">
        <pc:chgData name="Salcedo, Eunice [NEA]" userId="S::esalcedo@nea.org::abf1ec0d-6ae3-4144-b6f8-d583f6c7c6af" providerId="AD" clId="Web-{CD59A1D2-7AA2-F166-DAE3-F28E49B60B26}" dt="2024-06-06T15:11:44.251" v="227" actId="20577"/>
        <pc:sldMkLst>
          <pc:docMk/>
          <pc:sldMk cId="1893450191" sldId="1778"/>
        </pc:sldMkLst>
      </pc:sldChg>
      <pc:sldChg chg="modSp">
        <pc:chgData name="Salcedo, Eunice [NEA]" userId="S::esalcedo@nea.org::abf1ec0d-6ae3-4144-b6f8-d583f6c7c6af" providerId="AD" clId="Web-{CD59A1D2-7AA2-F166-DAE3-F28E49B60B26}" dt="2024-06-06T15:13:11.223" v="249" actId="20577"/>
        <pc:sldMkLst>
          <pc:docMk/>
          <pc:sldMk cId="3539454297" sldId="1779"/>
        </pc:sldMkLst>
      </pc:sldChg>
      <pc:sldChg chg="modSp">
        <pc:chgData name="Salcedo, Eunice [NEA]" userId="S::esalcedo@nea.org::abf1ec0d-6ae3-4144-b6f8-d583f6c7c6af" providerId="AD" clId="Web-{CD59A1D2-7AA2-F166-DAE3-F28E49B60B26}" dt="2024-06-06T15:14:26.350" v="252" actId="20577"/>
        <pc:sldMkLst>
          <pc:docMk/>
          <pc:sldMk cId="501766427" sldId="1780"/>
        </pc:sldMkLst>
      </pc:sldChg>
      <pc:sldChg chg="modSp">
        <pc:chgData name="Salcedo, Eunice [NEA]" userId="S::esalcedo@nea.org::abf1ec0d-6ae3-4144-b6f8-d583f6c7c6af" providerId="AD" clId="Web-{CD59A1D2-7AA2-F166-DAE3-F28E49B60B26}" dt="2024-06-06T15:10:52.999" v="218" actId="14100"/>
        <pc:sldMkLst>
          <pc:docMk/>
          <pc:sldMk cId="100345819" sldId="1781"/>
        </pc:sldMkLst>
      </pc:sldChg>
      <pc:sldChg chg="modSp">
        <pc:chgData name="Salcedo, Eunice [NEA]" userId="S::esalcedo@nea.org::abf1ec0d-6ae3-4144-b6f8-d583f6c7c6af" providerId="AD" clId="Web-{CD59A1D2-7AA2-F166-DAE3-F28E49B60B26}" dt="2024-06-06T14:49:39.048" v="99" actId="1076"/>
        <pc:sldMkLst>
          <pc:docMk/>
          <pc:sldMk cId="2991588648" sldId="1786"/>
        </pc:sldMkLst>
      </pc:sldChg>
    </pc:docChg>
  </pc:docChgLst>
  <pc:docChgLst>
    <pc:chgData name="Warrow, Scott" userId="S::swarrow_mea.org#ext#@neahq.onmicrosoft.com::5678d7dc-d04b-4768-840c-4d4ec12ded67" providerId="AD" clId="Web-{361EBD4E-B63F-FCD7-3D51-8D5024BA1B6F}"/>
    <pc:docChg chg="addSld modSld sldOrd">
      <pc:chgData name="Warrow, Scott" userId="S::swarrow_mea.org#ext#@neahq.onmicrosoft.com::5678d7dc-d04b-4768-840c-4d4ec12ded67" providerId="AD" clId="Web-{361EBD4E-B63F-FCD7-3D51-8D5024BA1B6F}" dt="2025-01-11T17:14:04.428" v="295" actId="20577"/>
      <pc:docMkLst>
        <pc:docMk/>
      </pc:docMkLst>
      <pc:sldChg chg="ord">
        <pc:chgData name="Warrow, Scott" userId="S::swarrow_mea.org#ext#@neahq.onmicrosoft.com::5678d7dc-d04b-4768-840c-4d4ec12ded67" providerId="AD" clId="Web-{361EBD4E-B63F-FCD7-3D51-8D5024BA1B6F}" dt="2025-01-11T15:54:42.945" v="108"/>
        <pc:sldMkLst>
          <pc:docMk/>
          <pc:sldMk cId="3122768597" sldId="1693"/>
        </pc:sldMkLst>
      </pc:sldChg>
      <pc:sldChg chg="modSp">
        <pc:chgData name="Warrow, Scott" userId="S::swarrow_mea.org#ext#@neahq.onmicrosoft.com::5678d7dc-d04b-4768-840c-4d4ec12ded67" providerId="AD" clId="Web-{361EBD4E-B63F-FCD7-3D51-8D5024BA1B6F}" dt="2025-01-11T16:31:44.631" v="208" actId="20577"/>
        <pc:sldMkLst>
          <pc:docMk/>
          <pc:sldMk cId="3345550963" sldId="1694"/>
        </pc:sldMkLst>
      </pc:sldChg>
      <pc:sldChg chg="modSp">
        <pc:chgData name="Warrow, Scott" userId="S::swarrow_mea.org#ext#@neahq.onmicrosoft.com::5678d7dc-d04b-4768-840c-4d4ec12ded67" providerId="AD" clId="Web-{361EBD4E-B63F-FCD7-3D51-8D5024BA1B6F}" dt="2025-01-11T16:14:16.017" v="132" actId="1076"/>
        <pc:sldMkLst>
          <pc:docMk/>
          <pc:sldMk cId="2890964959" sldId="1695"/>
        </pc:sldMkLst>
        <pc:picChg chg="mod">
          <ac:chgData name="Warrow, Scott" userId="S::swarrow_mea.org#ext#@neahq.onmicrosoft.com::5678d7dc-d04b-4768-840c-4d4ec12ded67" providerId="AD" clId="Web-{361EBD4E-B63F-FCD7-3D51-8D5024BA1B6F}" dt="2025-01-11T16:14:16.017" v="132" actId="1076"/>
          <ac:picMkLst>
            <pc:docMk/>
            <pc:sldMk cId="2890964959" sldId="1695"/>
            <ac:picMk id="4" creationId="{8B34F323-9C47-4AFA-8B00-FE40D2CD2D3D}"/>
          </ac:picMkLst>
        </pc:picChg>
      </pc:sldChg>
      <pc:sldChg chg="modSp">
        <pc:chgData name="Warrow, Scott" userId="S::swarrow_mea.org#ext#@neahq.onmicrosoft.com::5678d7dc-d04b-4768-840c-4d4ec12ded67" providerId="AD" clId="Web-{361EBD4E-B63F-FCD7-3D51-8D5024BA1B6F}" dt="2025-01-11T16:30:16.816" v="207" actId="20577"/>
        <pc:sldMkLst>
          <pc:docMk/>
          <pc:sldMk cId="1380924577" sldId="1758"/>
        </pc:sldMkLst>
        <pc:spChg chg="mod">
          <ac:chgData name="Warrow, Scott" userId="S::swarrow_mea.org#ext#@neahq.onmicrosoft.com::5678d7dc-d04b-4768-840c-4d4ec12ded67" providerId="AD" clId="Web-{361EBD4E-B63F-FCD7-3D51-8D5024BA1B6F}" dt="2025-01-11T16:30:16.816" v="207" actId="20577"/>
          <ac:spMkLst>
            <pc:docMk/>
            <pc:sldMk cId="1380924577" sldId="1758"/>
            <ac:spMk id="3" creationId="{00000000-0000-0000-0000-000000000000}"/>
          </ac:spMkLst>
        </pc:spChg>
      </pc:sldChg>
      <pc:sldChg chg="modSp">
        <pc:chgData name="Warrow, Scott" userId="S::swarrow_mea.org#ext#@neahq.onmicrosoft.com::5678d7dc-d04b-4768-840c-4d4ec12ded67" providerId="AD" clId="Web-{361EBD4E-B63F-FCD7-3D51-8D5024BA1B6F}" dt="2025-01-11T16:42:59.595" v="237" actId="20577"/>
        <pc:sldMkLst>
          <pc:docMk/>
          <pc:sldMk cId="844364530" sldId="1808"/>
        </pc:sldMkLst>
      </pc:sldChg>
      <pc:sldChg chg="modSp">
        <pc:chgData name="Warrow, Scott" userId="S::swarrow_mea.org#ext#@neahq.onmicrosoft.com::5678d7dc-d04b-4768-840c-4d4ec12ded67" providerId="AD" clId="Web-{361EBD4E-B63F-FCD7-3D51-8D5024BA1B6F}" dt="2025-01-11T17:09:47.819" v="287" actId="20577"/>
        <pc:sldMkLst>
          <pc:docMk/>
          <pc:sldMk cId="3823308991" sldId="1810"/>
        </pc:sldMkLst>
      </pc:sldChg>
      <pc:sldChg chg="modSp">
        <pc:chgData name="Warrow, Scott" userId="S::swarrow_mea.org#ext#@neahq.onmicrosoft.com::5678d7dc-d04b-4768-840c-4d4ec12ded67" providerId="AD" clId="Web-{361EBD4E-B63F-FCD7-3D51-8D5024BA1B6F}" dt="2025-01-11T17:14:04.428" v="295" actId="20577"/>
        <pc:sldMkLst>
          <pc:docMk/>
          <pc:sldMk cId="2795379964" sldId="1811"/>
        </pc:sldMkLst>
      </pc:sldChg>
      <pc:sldChg chg="modSp">
        <pc:chgData name="Warrow, Scott" userId="S::swarrow_mea.org#ext#@neahq.onmicrosoft.com::5678d7dc-d04b-4768-840c-4d4ec12ded67" providerId="AD" clId="Web-{361EBD4E-B63F-FCD7-3D51-8D5024BA1B6F}" dt="2025-01-11T17:09:12.569" v="285" actId="20577"/>
        <pc:sldMkLst>
          <pc:docMk/>
          <pc:sldMk cId="3948800363" sldId="1812"/>
        </pc:sldMkLst>
      </pc:sldChg>
      <pc:sldChg chg="addSp modSp">
        <pc:chgData name="Warrow, Scott" userId="S::swarrow_mea.org#ext#@neahq.onmicrosoft.com::5678d7dc-d04b-4768-840c-4d4ec12ded67" providerId="AD" clId="Web-{361EBD4E-B63F-FCD7-3D51-8D5024BA1B6F}" dt="2025-01-11T15:50:02.757" v="70" actId="14100"/>
        <pc:sldMkLst>
          <pc:docMk/>
          <pc:sldMk cId="2446413766" sldId="1813"/>
        </pc:sldMkLst>
      </pc:sldChg>
      <pc:sldChg chg="modSp">
        <pc:chgData name="Warrow, Scott" userId="S::swarrow_mea.org#ext#@neahq.onmicrosoft.com::5678d7dc-d04b-4768-840c-4d4ec12ded67" providerId="AD" clId="Web-{361EBD4E-B63F-FCD7-3D51-8D5024BA1B6F}" dt="2025-01-11T16:33:28.053" v="211" actId="14100"/>
        <pc:sldMkLst>
          <pc:docMk/>
          <pc:sldMk cId="3599832238" sldId="1814"/>
        </pc:sldMkLst>
        <pc:picChg chg="mod">
          <ac:chgData name="Warrow, Scott" userId="S::swarrow_mea.org#ext#@neahq.onmicrosoft.com::5678d7dc-d04b-4768-840c-4d4ec12ded67" providerId="AD" clId="Web-{361EBD4E-B63F-FCD7-3D51-8D5024BA1B6F}" dt="2025-01-11T16:33:28.053" v="211" actId="14100"/>
          <ac:picMkLst>
            <pc:docMk/>
            <pc:sldMk cId="3599832238" sldId="1814"/>
            <ac:picMk id="6" creationId="{B2B52C11-356A-C6AD-DA31-125A82FEBDCE}"/>
          </ac:picMkLst>
        </pc:picChg>
      </pc:sldChg>
      <pc:sldChg chg="addSp modSp">
        <pc:chgData name="Warrow, Scott" userId="S::swarrow_mea.org#ext#@neahq.onmicrosoft.com::5678d7dc-d04b-4768-840c-4d4ec12ded67" providerId="AD" clId="Web-{361EBD4E-B63F-FCD7-3D51-8D5024BA1B6F}" dt="2025-01-11T16:11:06.674" v="115" actId="14100"/>
        <pc:sldMkLst>
          <pc:docMk/>
          <pc:sldMk cId="1793230150" sldId="1815"/>
        </pc:sldMkLst>
      </pc:sldChg>
      <pc:sldChg chg="addSp modSp">
        <pc:chgData name="Warrow, Scott" userId="S::swarrow_mea.org#ext#@neahq.onmicrosoft.com::5678d7dc-d04b-4768-840c-4d4ec12ded67" providerId="AD" clId="Web-{361EBD4E-B63F-FCD7-3D51-8D5024BA1B6F}" dt="2025-01-11T16:18:52.282" v="195" actId="14100"/>
        <pc:sldMkLst>
          <pc:docMk/>
          <pc:sldMk cId="291096240" sldId="1816"/>
        </pc:sldMkLst>
      </pc:sldChg>
      <pc:sldChg chg="addSp delSp modSp add replId">
        <pc:chgData name="Warrow, Scott" userId="S::swarrow_mea.org#ext#@neahq.onmicrosoft.com::5678d7dc-d04b-4768-840c-4d4ec12ded67" providerId="AD" clId="Web-{361EBD4E-B63F-FCD7-3D51-8D5024BA1B6F}" dt="2025-01-11T15:54:14.554" v="107" actId="20577"/>
        <pc:sldMkLst>
          <pc:docMk/>
          <pc:sldMk cId="2667811458" sldId="1817"/>
        </pc:sldMkLst>
        <pc:picChg chg="add mod">
          <ac:chgData name="Warrow, Scott" userId="S::swarrow_mea.org#ext#@neahq.onmicrosoft.com::5678d7dc-d04b-4768-840c-4d4ec12ded67" providerId="AD" clId="Web-{361EBD4E-B63F-FCD7-3D51-8D5024BA1B6F}" dt="2025-01-11T15:53:23.070" v="82" actId="14100"/>
          <ac:picMkLst>
            <pc:docMk/>
            <pc:sldMk cId="2667811458" sldId="1817"/>
            <ac:picMk id="4" creationId="{72513D26-14B7-DA48-56F7-30CF2AE4BF70}"/>
          </ac:picMkLst>
        </pc:picChg>
      </pc:sldChg>
      <pc:sldChg chg="addSp delSp modSp add replId">
        <pc:chgData name="Warrow, Scott" userId="S::swarrow_mea.org#ext#@neahq.onmicrosoft.com::5678d7dc-d04b-4768-840c-4d4ec12ded67" providerId="AD" clId="Web-{361EBD4E-B63F-FCD7-3D51-8D5024BA1B6F}" dt="2025-01-11T16:16:59.548" v="179" actId="20577"/>
        <pc:sldMkLst>
          <pc:docMk/>
          <pc:sldMk cId="3653418942" sldId="1818"/>
        </pc:sldMkLst>
        <pc:picChg chg="add mod">
          <ac:chgData name="Warrow, Scott" userId="S::swarrow_mea.org#ext#@neahq.onmicrosoft.com::5678d7dc-d04b-4768-840c-4d4ec12ded67" providerId="AD" clId="Web-{361EBD4E-B63F-FCD7-3D51-8D5024BA1B6F}" dt="2025-01-11T16:16:09.752" v="170" actId="14100"/>
          <ac:picMkLst>
            <pc:docMk/>
            <pc:sldMk cId="3653418942" sldId="1818"/>
            <ac:picMk id="6" creationId="{E74B663A-E155-1338-64EF-EC223A06CDDD}"/>
          </ac:picMkLst>
        </pc:picChg>
      </pc:sldChg>
    </pc:docChg>
  </pc:docChgLst>
  <pc:docChgLst>
    <pc:chgData name="Warrow, Scott" userId="S::swarrow_mea.org#ext#@neahq.onmicrosoft.com::5678d7dc-d04b-4768-840c-4d4ec12ded67" providerId="AD" clId="Web-{23975451-5334-0C24-B21C-6D8E554D6351}"/>
    <pc:docChg chg="modSld">
      <pc:chgData name="Warrow, Scott" userId="S::swarrow_mea.org#ext#@neahq.onmicrosoft.com::5678d7dc-d04b-4768-840c-4d4ec12ded67" providerId="AD" clId="Web-{23975451-5334-0C24-B21C-6D8E554D6351}" dt="2025-01-12T10:44:09.698" v="71" actId="20577"/>
      <pc:docMkLst>
        <pc:docMk/>
      </pc:docMkLst>
      <pc:sldChg chg="modSp">
        <pc:chgData name="Warrow, Scott" userId="S::swarrow_mea.org#ext#@neahq.onmicrosoft.com::5678d7dc-d04b-4768-840c-4d4ec12ded67" providerId="AD" clId="Web-{23975451-5334-0C24-B21C-6D8E554D6351}" dt="2025-01-12T10:37:12.182" v="19" actId="20577"/>
        <pc:sldMkLst>
          <pc:docMk/>
          <pc:sldMk cId="230132171" sldId="1807"/>
        </pc:sldMkLst>
        <pc:spChg chg="mod">
          <ac:chgData name="Warrow, Scott" userId="S::swarrow_mea.org#ext#@neahq.onmicrosoft.com::5678d7dc-d04b-4768-840c-4d4ec12ded67" providerId="AD" clId="Web-{23975451-5334-0C24-B21C-6D8E554D6351}" dt="2025-01-12T10:37:12.182" v="19" actId="20577"/>
          <ac:spMkLst>
            <pc:docMk/>
            <pc:sldMk cId="230132171" sldId="1807"/>
            <ac:spMk id="3" creationId="{756EC97E-78E7-E174-7EA0-EB730CA84767}"/>
          </ac:spMkLst>
        </pc:spChg>
      </pc:sldChg>
      <pc:sldChg chg="modSp">
        <pc:chgData name="Warrow, Scott" userId="S::swarrow_mea.org#ext#@neahq.onmicrosoft.com::5678d7dc-d04b-4768-840c-4d4ec12ded67" providerId="AD" clId="Web-{23975451-5334-0C24-B21C-6D8E554D6351}" dt="2025-01-12T10:44:09.698" v="71" actId="20577"/>
        <pc:sldMkLst>
          <pc:docMk/>
          <pc:sldMk cId="844364530" sldId="1808"/>
        </pc:sldMkLst>
      </pc:sldChg>
    </pc:docChg>
  </pc:docChgLst>
  <pc:docChgLst>
    <pc:chgData name="Shelly Clements" userId="S::sclement_nysutmail.org#ext#@neahq.onmicrosoft.com::aec59e57-b7f6-41b7-8204-e74ca6af6a4b" providerId="AD" clId="Web-{E852D0CD-E26D-1BBA-9F27-E8E4397120E6}"/>
    <pc:docChg chg="addSld modSld">
      <pc:chgData name="Shelly Clements" userId="S::sclement_nysutmail.org#ext#@neahq.onmicrosoft.com::aec59e57-b7f6-41b7-8204-e74ca6af6a4b" providerId="AD" clId="Web-{E852D0CD-E26D-1BBA-9F27-E8E4397120E6}" dt="2024-11-20T17:34:14.847" v="35" actId="20577"/>
      <pc:docMkLst>
        <pc:docMk/>
      </pc:docMkLst>
      <pc:sldChg chg="addSp delSp modSp delAnim">
        <pc:chgData name="Shelly Clements" userId="S::sclement_nysutmail.org#ext#@neahq.onmicrosoft.com::aec59e57-b7f6-41b7-8204-e74ca6af6a4b" providerId="AD" clId="Web-{E852D0CD-E26D-1BBA-9F27-E8E4397120E6}" dt="2024-11-20T17:18:30.400" v="0"/>
        <pc:sldMkLst>
          <pc:docMk/>
          <pc:sldMk cId="3102197445" sldId="1712"/>
        </pc:sldMkLst>
      </pc:sldChg>
      <pc:sldChg chg="modSp new">
        <pc:chgData name="Shelly Clements" userId="S::sclement_nysutmail.org#ext#@neahq.onmicrosoft.com::aec59e57-b7f6-41b7-8204-e74ca6af6a4b" providerId="AD" clId="Web-{E852D0CD-E26D-1BBA-9F27-E8E4397120E6}" dt="2024-11-20T17:34:14.847" v="35" actId="20577"/>
        <pc:sldMkLst>
          <pc:docMk/>
          <pc:sldMk cId="2567455451" sldId="1804"/>
        </pc:sldMkLst>
      </pc:sldChg>
    </pc:docChg>
  </pc:docChgLst>
  <pc:docChgLst>
    <pc:chgData name="Shelly Clements" userId="S::sclement_nysutmail.org#ext#@neahq.onmicrosoft.com::aec59e57-b7f6-41b7-8204-e74ca6af6a4b" providerId="AD" clId="Web-{9249D9AF-9CF1-A5C0-BBEB-B39E13A35A5A}"/>
    <pc:docChg chg="addSld delSld modSld">
      <pc:chgData name="Shelly Clements" userId="S::sclement_nysutmail.org#ext#@neahq.onmicrosoft.com::aec59e57-b7f6-41b7-8204-e74ca6af6a4b" providerId="AD" clId="Web-{9249D9AF-9CF1-A5C0-BBEB-B39E13A35A5A}" dt="2024-11-25T17:12:43.537" v="34"/>
      <pc:docMkLst>
        <pc:docMk/>
      </pc:docMkLst>
      <pc:sldChg chg="modSp new">
        <pc:chgData name="Shelly Clements" userId="S::sclement_nysutmail.org#ext#@neahq.onmicrosoft.com::aec59e57-b7f6-41b7-8204-e74ca6af6a4b" providerId="AD" clId="Web-{9249D9AF-9CF1-A5C0-BBEB-B39E13A35A5A}" dt="2024-11-25T17:12:20.240" v="24" actId="20577"/>
        <pc:sldMkLst>
          <pc:docMk/>
          <pc:sldMk cId="2590345450" sldId="1805"/>
        </pc:sldMkLst>
        <pc:spChg chg="mod">
          <ac:chgData name="Shelly Clements" userId="S::sclement_nysutmail.org#ext#@neahq.onmicrosoft.com::aec59e57-b7f6-41b7-8204-e74ca6af6a4b" providerId="AD" clId="Web-{9249D9AF-9CF1-A5C0-BBEB-B39E13A35A5A}" dt="2024-11-25T17:12:20.240" v="24" actId="20577"/>
          <ac:spMkLst>
            <pc:docMk/>
            <pc:sldMk cId="2590345450" sldId="1805"/>
            <ac:spMk id="3" creationId="{67674E2A-7329-AB59-246A-A30C6713EF19}"/>
          </ac:spMkLst>
        </pc:spChg>
      </pc:sldChg>
      <pc:sldChg chg="modSp new del">
        <pc:chgData name="Shelly Clements" userId="S::sclement_nysutmail.org#ext#@neahq.onmicrosoft.com::aec59e57-b7f6-41b7-8204-e74ca6af6a4b" providerId="AD" clId="Web-{9249D9AF-9CF1-A5C0-BBEB-B39E13A35A5A}" dt="2024-11-25T17:12:43.537" v="34"/>
        <pc:sldMkLst>
          <pc:docMk/>
          <pc:sldMk cId="3045430518" sldId="1806"/>
        </pc:sldMkLst>
      </pc:sldChg>
    </pc:docChg>
  </pc:docChgLst>
  <pc:docChgLst>
    <pc:chgData name="Hoag, Adia" userId="S::ahoag_cta.org#ext#@neahq.onmicrosoft.com::d095e4f9-0fd0-4456-9bce-50102e23e03e" providerId="AD" clId="Web-{D9D2583F-FE9A-465A-BE7A-76695C504C2F}"/>
    <pc:docChg chg="modSld">
      <pc:chgData name="Hoag, Adia" userId="S::ahoag_cta.org#ext#@neahq.onmicrosoft.com::d095e4f9-0fd0-4456-9bce-50102e23e03e" providerId="AD" clId="Web-{D9D2583F-FE9A-465A-BE7A-76695C504C2F}" dt="2024-06-06T16:15:33.780" v="302" actId="20577"/>
      <pc:docMkLst>
        <pc:docMk/>
      </pc:docMkLst>
      <pc:sldChg chg="modSp">
        <pc:chgData name="Hoag, Adia" userId="S::ahoag_cta.org#ext#@neahq.onmicrosoft.com::d095e4f9-0fd0-4456-9bce-50102e23e03e" providerId="AD" clId="Web-{D9D2583F-FE9A-465A-BE7A-76695C504C2F}" dt="2024-06-06T14:36:55.452" v="66" actId="20577"/>
        <pc:sldMkLst>
          <pc:docMk/>
          <pc:sldMk cId="2908310814" sldId="1629"/>
        </pc:sldMkLst>
      </pc:sldChg>
      <pc:sldChg chg="modSp">
        <pc:chgData name="Hoag, Adia" userId="S::ahoag_cta.org#ext#@neahq.onmicrosoft.com::d095e4f9-0fd0-4456-9bce-50102e23e03e" providerId="AD" clId="Web-{D9D2583F-FE9A-465A-BE7A-76695C504C2F}" dt="2024-06-06T14:51:52.717" v="167" actId="14100"/>
        <pc:sldMkLst>
          <pc:docMk/>
          <pc:sldMk cId="1617230896" sldId="1678"/>
        </pc:sldMkLst>
      </pc:sldChg>
      <pc:sldChg chg="modSp">
        <pc:chgData name="Hoag, Adia" userId="S::ahoag_cta.org#ext#@neahq.onmicrosoft.com::d095e4f9-0fd0-4456-9bce-50102e23e03e" providerId="AD" clId="Web-{D9D2583F-FE9A-465A-BE7A-76695C504C2F}" dt="2024-06-06T15:14:49.373" v="257"/>
        <pc:sldMkLst>
          <pc:docMk/>
          <pc:sldMk cId="1146042010" sldId="1687"/>
        </pc:sldMkLst>
      </pc:sldChg>
      <pc:sldChg chg="modSp">
        <pc:chgData name="Hoag, Adia" userId="S::ahoag_cta.org#ext#@neahq.onmicrosoft.com::d095e4f9-0fd0-4456-9bce-50102e23e03e" providerId="AD" clId="Web-{D9D2583F-FE9A-465A-BE7A-76695C504C2F}" dt="2024-06-06T15:14:08.138" v="252" actId="1076"/>
        <pc:sldMkLst>
          <pc:docMk/>
          <pc:sldMk cId="1584340003" sldId="1688"/>
        </pc:sldMkLst>
      </pc:sldChg>
      <pc:sldChg chg="modSp">
        <pc:chgData name="Hoag, Adia" userId="S::ahoag_cta.org#ext#@neahq.onmicrosoft.com::d095e4f9-0fd0-4456-9bce-50102e23e03e" providerId="AD" clId="Web-{D9D2583F-FE9A-465A-BE7A-76695C504C2F}" dt="2024-06-06T15:13:54.747" v="251" actId="1076"/>
        <pc:sldMkLst>
          <pc:docMk/>
          <pc:sldMk cId="3226398169" sldId="1689"/>
        </pc:sldMkLst>
      </pc:sldChg>
      <pc:sldChg chg="modSp">
        <pc:chgData name="Hoag, Adia" userId="S::ahoag_cta.org#ext#@neahq.onmicrosoft.com::d095e4f9-0fd0-4456-9bce-50102e23e03e" providerId="AD" clId="Web-{D9D2583F-FE9A-465A-BE7A-76695C504C2F}" dt="2024-06-06T15:16:46.268" v="267" actId="14100"/>
        <pc:sldMkLst>
          <pc:docMk/>
          <pc:sldMk cId="1377817325" sldId="1690"/>
        </pc:sldMkLst>
      </pc:sldChg>
      <pc:sldChg chg="modSp">
        <pc:chgData name="Hoag, Adia" userId="S::ahoag_cta.org#ext#@neahq.onmicrosoft.com::d095e4f9-0fd0-4456-9bce-50102e23e03e" providerId="AD" clId="Web-{D9D2583F-FE9A-465A-BE7A-76695C504C2F}" dt="2024-06-06T15:17:00.847" v="268" actId="20577"/>
        <pc:sldMkLst>
          <pc:docMk/>
          <pc:sldMk cId="1827911480" sldId="1692"/>
        </pc:sldMkLst>
      </pc:sldChg>
      <pc:sldChg chg="delSp modSp">
        <pc:chgData name="Hoag, Adia" userId="S::ahoag_cta.org#ext#@neahq.onmicrosoft.com::d095e4f9-0fd0-4456-9bce-50102e23e03e" providerId="AD" clId="Web-{D9D2583F-FE9A-465A-BE7A-76695C504C2F}" dt="2024-06-06T14:56:01.319" v="194" actId="1076"/>
        <pc:sldMkLst>
          <pc:docMk/>
          <pc:sldMk cId="3122768597" sldId="1693"/>
        </pc:sldMkLst>
      </pc:sldChg>
      <pc:sldChg chg="addSp delSp modSp">
        <pc:chgData name="Hoag, Adia" userId="S::ahoag_cta.org#ext#@neahq.onmicrosoft.com::d095e4f9-0fd0-4456-9bce-50102e23e03e" providerId="AD" clId="Web-{D9D2583F-FE9A-465A-BE7A-76695C504C2F}" dt="2024-06-06T14:54:00.268" v="178" actId="14100"/>
        <pc:sldMkLst>
          <pc:docMk/>
          <pc:sldMk cId="3345550963" sldId="1694"/>
        </pc:sldMkLst>
      </pc:sldChg>
      <pc:sldChg chg="delSp modSp">
        <pc:chgData name="Hoag, Adia" userId="S::ahoag_cta.org#ext#@neahq.onmicrosoft.com::d095e4f9-0fd0-4456-9bce-50102e23e03e" providerId="AD" clId="Web-{D9D2583F-FE9A-465A-BE7A-76695C504C2F}" dt="2024-06-06T14:53:25.470" v="173" actId="1076"/>
        <pc:sldMkLst>
          <pc:docMk/>
          <pc:sldMk cId="2890964959" sldId="1695"/>
        </pc:sldMkLst>
      </pc:sldChg>
      <pc:sldChg chg="modSp">
        <pc:chgData name="Hoag, Adia" userId="S::ahoag_cta.org#ext#@neahq.onmicrosoft.com::d095e4f9-0fd0-4456-9bce-50102e23e03e" providerId="AD" clId="Web-{D9D2583F-FE9A-465A-BE7A-76695C504C2F}" dt="2024-06-06T16:15:33.780" v="302" actId="20577"/>
        <pc:sldMkLst>
          <pc:docMk/>
          <pc:sldMk cId="976020692" sldId="1732"/>
        </pc:sldMkLst>
      </pc:sldChg>
      <pc:sldChg chg="modSp">
        <pc:chgData name="Hoag, Adia" userId="S::ahoag_cta.org#ext#@neahq.onmicrosoft.com::d095e4f9-0fd0-4456-9bce-50102e23e03e" providerId="AD" clId="Web-{D9D2583F-FE9A-465A-BE7A-76695C504C2F}" dt="2024-06-06T14:45:17.516" v="136" actId="14100"/>
        <pc:sldMkLst>
          <pc:docMk/>
          <pc:sldMk cId="2354456118" sldId="1736"/>
        </pc:sldMkLst>
      </pc:sldChg>
      <pc:sldChg chg="modSp">
        <pc:chgData name="Hoag, Adia" userId="S::ahoag_cta.org#ext#@neahq.onmicrosoft.com::d095e4f9-0fd0-4456-9bce-50102e23e03e" providerId="AD" clId="Web-{D9D2583F-FE9A-465A-BE7A-76695C504C2F}" dt="2024-06-06T14:42:05.931" v="102" actId="14100"/>
        <pc:sldMkLst>
          <pc:docMk/>
          <pc:sldMk cId="813986008" sldId="1737"/>
        </pc:sldMkLst>
      </pc:sldChg>
      <pc:sldChg chg="modSp">
        <pc:chgData name="Hoag, Adia" userId="S::ahoag_cta.org#ext#@neahq.onmicrosoft.com::d095e4f9-0fd0-4456-9bce-50102e23e03e" providerId="AD" clId="Web-{D9D2583F-FE9A-465A-BE7A-76695C504C2F}" dt="2024-06-06T14:39:12.597" v="78" actId="14100"/>
        <pc:sldMkLst>
          <pc:docMk/>
          <pc:sldMk cId="1991819886" sldId="1738"/>
        </pc:sldMkLst>
      </pc:sldChg>
      <pc:sldChg chg="modSp">
        <pc:chgData name="Hoag, Adia" userId="S::ahoag_cta.org#ext#@neahq.onmicrosoft.com::d095e4f9-0fd0-4456-9bce-50102e23e03e" providerId="AD" clId="Web-{D9D2583F-FE9A-465A-BE7A-76695C504C2F}" dt="2024-06-06T15:18:27.272" v="277" actId="20577"/>
        <pc:sldMkLst>
          <pc:docMk/>
          <pc:sldMk cId="1380924577" sldId="1758"/>
        </pc:sldMkLst>
      </pc:sldChg>
      <pc:sldChg chg="modSp">
        <pc:chgData name="Hoag, Adia" userId="S::ahoag_cta.org#ext#@neahq.onmicrosoft.com::d095e4f9-0fd0-4456-9bce-50102e23e03e" providerId="AD" clId="Web-{D9D2583F-FE9A-465A-BE7A-76695C504C2F}" dt="2024-06-06T14:52:48.578" v="169" actId="14100"/>
        <pc:sldMkLst>
          <pc:docMk/>
          <pc:sldMk cId="2991588648" sldId="1786"/>
        </pc:sldMkLst>
      </pc:sldChg>
      <pc:sldChg chg="modSp">
        <pc:chgData name="Hoag, Adia" userId="S::ahoag_cta.org#ext#@neahq.onmicrosoft.com::d095e4f9-0fd0-4456-9bce-50102e23e03e" providerId="AD" clId="Web-{D9D2583F-FE9A-465A-BE7A-76695C504C2F}" dt="2024-06-06T14:46:12.080" v="139" actId="14100"/>
        <pc:sldMkLst>
          <pc:docMk/>
          <pc:sldMk cId="2366122650" sldId="1791"/>
        </pc:sldMkLst>
      </pc:sldChg>
      <pc:sldChg chg="modSp">
        <pc:chgData name="Hoag, Adia" userId="S::ahoag_cta.org#ext#@neahq.onmicrosoft.com::d095e4f9-0fd0-4456-9bce-50102e23e03e" providerId="AD" clId="Web-{D9D2583F-FE9A-465A-BE7A-76695C504C2F}" dt="2024-06-06T14:45:29.625" v="138" actId="14100"/>
        <pc:sldMkLst>
          <pc:docMk/>
          <pc:sldMk cId="603685233" sldId="1797"/>
        </pc:sldMkLst>
      </pc:sldChg>
    </pc:docChg>
  </pc:docChgLst>
  <pc:docChgLst>
    <pc:chgData name="Jones, Albert [MD]" userId="S::aljones_mseanea.org#ext#@neahq.onmicrosoft.com::9e3d8165-1eea-49ba-adea-0c9c00351460" providerId="AD" clId="Web-{707FCC75-EE5F-F76A-FFA7-6F3FF97745E4}"/>
    <pc:docChg chg="modSld">
      <pc:chgData name="Jones, Albert [MD]" userId="S::aljones_mseanea.org#ext#@neahq.onmicrosoft.com::9e3d8165-1eea-49ba-adea-0c9c00351460" providerId="AD" clId="Web-{707FCC75-EE5F-F76A-FFA7-6F3FF97745E4}" dt="2025-01-24T20:40:40.695" v="59" actId="20577"/>
      <pc:docMkLst>
        <pc:docMk/>
      </pc:docMkLst>
      <pc:sldChg chg="modSp">
        <pc:chgData name="Jones, Albert [MD]" userId="S::aljones_mseanea.org#ext#@neahq.onmicrosoft.com::9e3d8165-1eea-49ba-adea-0c9c00351460" providerId="AD" clId="Web-{707FCC75-EE5F-F76A-FFA7-6F3FF97745E4}" dt="2025-01-24T20:40:40.695" v="59" actId="20577"/>
        <pc:sldMkLst>
          <pc:docMk/>
          <pc:sldMk cId="201182674" sldId="1822"/>
        </pc:sldMkLst>
        <pc:spChg chg="mod">
          <ac:chgData name="Jones, Albert [MD]" userId="S::aljones_mseanea.org#ext#@neahq.onmicrosoft.com::9e3d8165-1eea-49ba-adea-0c9c00351460" providerId="AD" clId="Web-{707FCC75-EE5F-F76A-FFA7-6F3FF97745E4}" dt="2025-01-24T20:40:40.695" v="59" actId="20577"/>
          <ac:spMkLst>
            <pc:docMk/>
            <pc:sldMk cId="201182674" sldId="1822"/>
            <ac:spMk id="2" creationId="{00000000-0000-0000-0000-000000000000}"/>
          </ac:spMkLst>
        </pc:spChg>
      </pc:sldChg>
      <pc:sldChg chg="modSp">
        <pc:chgData name="Jones, Albert [MD]" userId="S::aljones_mseanea.org#ext#@neahq.onmicrosoft.com::9e3d8165-1eea-49ba-adea-0c9c00351460" providerId="AD" clId="Web-{707FCC75-EE5F-F76A-FFA7-6F3FF97745E4}" dt="2025-01-24T20:40:38.320" v="45" actId="20577"/>
        <pc:sldMkLst>
          <pc:docMk/>
          <pc:sldMk cId="1199096145" sldId="1823"/>
        </pc:sldMkLst>
        <pc:spChg chg="mod">
          <ac:chgData name="Jones, Albert [MD]" userId="S::aljones_mseanea.org#ext#@neahq.onmicrosoft.com::9e3d8165-1eea-49ba-adea-0c9c00351460" providerId="AD" clId="Web-{707FCC75-EE5F-F76A-FFA7-6F3FF97745E4}" dt="2025-01-24T20:40:37.601" v="36" actId="20577"/>
          <ac:spMkLst>
            <pc:docMk/>
            <pc:sldMk cId="1199096145" sldId="1823"/>
            <ac:spMk id="2" creationId="{43BD6445-7076-7870-27F4-3528792352A2}"/>
          </ac:spMkLst>
        </pc:spChg>
        <pc:spChg chg="mod">
          <ac:chgData name="Jones, Albert [MD]" userId="S::aljones_mseanea.org#ext#@neahq.onmicrosoft.com::9e3d8165-1eea-49ba-adea-0c9c00351460" providerId="AD" clId="Web-{707FCC75-EE5F-F76A-FFA7-6F3FF97745E4}" dt="2025-01-24T20:40:38.320" v="45" actId="20577"/>
          <ac:spMkLst>
            <pc:docMk/>
            <pc:sldMk cId="1199096145" sldId="1823"/>
            <ac:spMk id="3" creationId="{0A794089-D831-9609-2831-9265DF2D7EC2}"/>
          </ac:spMkLst>
        </pc:spChg>
      </pc:sldChg>
    </pc:docChg>
  </pc:docChgLst>
  <pc:docChgLst>
    <pc:chgData name="Fargen, Matthew [PA]" userId="S::mfargen_psea.org#ext#@neahq.onmicrosoft.com::c8c8ee83-2559-4650-ad3b-b4b80e1459a6" providerId="AD" clId="Web-{C2379007-934A-58F2-20F4-1EF38625D050}"/>
    <pc:docChg chg="modSld">
      <pc:chgData name="Fargen, Matthew [PA]" userId="S::mfargen_psea.org#ext#@neahq.onmicrosoft.com::c8c8ee83-2559-4650-ad3b-b4b80e1459a6" providerId="AD" clId="Web-{C2379007-934A-58F2-20F4-1EF38625D050}" dt="2025-05-06T19:02:02.539" v="18" actId="1076"/>
      <pc:docMkLst>
        <pc:docMk/>
      </pc:docMkLst>
      <pc:sldChg chg="modSp">
        <pc:chgData name="Fargen, Matthew [PA]" userId="S::mfargen_psea.org#ext#@neahq.onmicrosoft.com::c8c8ee83-2559-4650-ad3b-b4b80e1459a6" providerId="AD" clId="Web-{C2379007-934A-58F2-20F4-1EF38625D050}" dt="2025-05-06T18:57:21.684" v="0" actId="20577"/>
        <pc:sldMkLst>
          <pc:docMk/>
          <pc:sldMk cId="1991819886" sldId="1738"/>
        </pc:sldMkLst>
        <pc:spChg chg="mod">
          <ac:chgData name="Fargen, Matthew [PA]" userId="S::mfargen_psea.org#ext#@neahq.onmicrosoft.com::c8c8ee83-2559-4650-ad3b-b4b80e1459a6" providerId="AD" clId="Web-{C2379007-934A-58F2-20F4-1EF38625D050}" dt="2025-05-06T18:57:21.684" v="0" actId="20577"/>
          <ac:spMkLst>
            <pc:docMk/>
            <pc:sldMk cId="1991819886" sldId="1738"/>
            <ac:spMk id="178" creationId="{00000000-0000-0000-0000-000000000000}"/>
          </ac:spMkLst>
        </pc:spChg>
      </pc:sldChg>
      <pc:sldChg chg="addSp delSp modSp">
        <pc:chgData name="Fargen, Matthew [PA]" userId="S::mfargen_psea.org#ext#@neahq.onmicrosoft.com::c8c8ee83-2559-4650-ad3b-b4b80e1459a6" providerId="AD" clId="Web-{C2379007-934A-58F2-20F4-1EF38625D050}" dt="2025-05-06T19:02:02.539" v="18" actId="1076"/>
        <pc:sldMkLst>
          <pc:docMk/>
          <pc:sldMk cId="98497188" sldId="1746"/>
        </pc:sldMkLst>
        <pc:spChg chg="mod">
          <ac:chgData name="Fargen, Matthew [PA]" userId="S::mfargen_psea.org#ext#@neahq.onmicrosoft.com::c8c8ee83-2559-4650-ad3b-b4b80e1459a6" providerId="AD" clId="Web-{C2379007-934A-58F2-20F4-1EF38625D050}" dt="2025-05-06T19:01:01.802" v="12" actId="20577"/>
          <ac:spMkLst>
            <pc:docMk/>
            <pc:sldMk cId="98497188" sldId="1746"/>
            <ac:spMk id="2" creationId="{E3F2BD4E-F272-452B-968C-EEC630EC926C}"/>
          </ac:spMkLst>
        </pc:spChg>
        <pc:picChg chg="del">
          <ac:chgData name="Fargen, Matthew [PA]" userId="S::mfargen_psea.org#ext#@neahq.onmicrosoft.com::c8c8ee83-2559-4650-ad3b-b4b80e1459a6" providerId="AD" clId="Web-{C2379007-934A-58F2-20F4-1EF38625D050}" dt="2025-05-06T19:01:49.741" v="14"/>
          <ac:picMkLst>
            <pc:docMk/>
            <pc:sldMk cId="98497188" sldId="1746"/>
            <ac:picMk id="4" creationId="{42902D6B-5355-1332-8226-31765AA3C833}"/>
          </ac:picMkLst>
        </pc:picChg>
        <pc:picChg chg="add mod">
          <ac:chgData name="Fargen, Matthew [PA]" userId="S::mfargen_psea.org#ext#@neahq.onmicrosoft.com::c8c8ee83-2559-4650-ad3b-b4b80e1459a6" providerId="AD" clId="Web-{C2379007-934A-58F2-20F4-1EF38625D050}" dt="2025-05-06T19:02:02.539" v="18" actId="1076"/>
          <ac:picMkLst>
            <pc:docMk/>
            <pc:sldMk cId="98497188" sldId="1746"/>
            <ac:picMk id="5" creationId="{B5BFF29C-E4E6-F3E0-F585-99573924152E}"/>
          </ac:picMkLst>
        </pc:picChg>
      </pc:sldChg>
    </pc:docChg>
  </pc:docChgLst>
  <pc:docChgLst>
    <pc:chgData name="Salcedo, Eunice [NEA]" userId="S::esalcedo@nea.org::abf1ec0d-6ae3-4144-b6f8-d583f6c7c6af" providerId="AD" clId="Web-{142EAE1D-BC5A-9252-C5D9-E38BFB55C78E}"/>
    <pc:docChg chg="modSld">
      <pc:chgData name="Salcedo, Eunice [NEA]" userId="S::esalcedo@nea.org::abf1ec0d-6ae3-4144-b6f8-d583f6c7c6af" providerId="AD" clId="Web-{142EAE1D-BC5A-9252-C5D9-E38BFB55C78E}" dt="2024-06-06T14:02:57.603" v="71" actId="20577"/>
      <pc:docMkLst>
        <pc:docMk/>
      </pc:docMkLst>
      <pc:sldChg chg="modSp">
        <pc:chgData name="Salcedo, Eunice [NEA]" userId="S::esalcedo@nea.org::abf1ec0d-6ae3-4144-b6f8-d583f6c7c6af" providerId="AD" clId="Web-{142EAE1D-BC5A-9252-C5D9-E38BFB55C78E}" dt="2024-06-06T13:40:51.374" v="0" actId="20577"/>
        <pc:sldMkLst>
          <pc:docMk/>
          <pc:sldMk cId="2062392264" sldId="1669"/>
        </pc:sldMkLst>
      </pc:sldChg>
      <pc:sldChg chg="addSp delSp modSp">
        <pc:chgData name="Salcedo, Eunice [NEA]" userId="S::esalcedo@nea.org::abf1ec0d-6ae3-4144-b6f8-d583f6c7c6af" providerId="AD" clId="Web-{142EAE1D-BC5A-9252-C5D9-E38BFB55C78E}" dt="2024-06-06T13:41:28.250" v="10" actId="1076"/>
        <pc:sldMkLst>
          <pc:docMk/>
          <pc:sldMk cId="3071402080" sldId="1670"/>
        </pc:sldMkLst>
      </pc:sldChg>
      <pc:sldChg chg="modSp">
        <pc:chgData name="Salcedo, Eunice [NEA]" userId="S::esalcedo@nea.org::abf1ec0d-6ae3-4144-b6f8-d583f6c7c6af" providerId="AD" clId="Web-{142EAE1D-BC5A-9252-C5D9-E38BFB55C78E}" dt="2024-06-06T13:41:48.642" v="11" actId="1076"/>
        <pc:sldMkLst>
          <pc:docMk/>
          <pc:sldMk cId="2293562109" sldId="1671"/>
        </pc:sldMkLst>
      </pc:sldChg>
      <pc:sldChg chg="modSp">
        <pc:chgData name="Salcedo, Eunice [NEA]" userId="S::esalcedo@nea.org::abf1ec0d-6ae3-4144-b6f8-d583f6c7c6af" providerId="AD" clId="Web-{142EAE1D-BC5A-9252-C5D9-E38BFB55C78E}" dt="2024-06-06T13:45:50.055" v="32" actId="20577"/>
        <pc:sldMkLst>
          <pc:docMk/>
          <pc:sldMk cId="3857960053" sldId="1706"/>
        </pc:sldMkLst>
      </pc:sldChg>
      <pc:sldChg chg="modSp">
        <pc:chgData name="Salcedo, Eunice [NEA]" userId="S::esalcedo@nea.org::abf1ec0d-6ae3-4144-b6f8-d583f6c7c6af" providerId="AD" clId="Web-{142EAE1D-BC5A-9252-C5D9-E38BFB55C78E}" dt="2024-06-06T13:47:13.292" v="35" actId="20577"/>
        <pc:sldMkLst>
          <pc:docMk/>
          <pc:sldMk cId="3214474283" sldId="1713"/>
        </pc:sldMkLst>
      </pc:sldChg>
      <pc:sldChg chg="modSp">
        <pc:chgData name="Salcedo, Eunice [NEA]" userId="S::esalcedo@nea.org::abf1ec0d-6ae3-4144-b6f8-d583f6c7c6af" providerId="AD" clId="Web-{142EAE1D-BC5A-9252-C5D9-E38BFB55C78E}" dt="2024-06-06T13:54:30.540" v="43" actId="20577"/>
        <pc:sldMkLst>
          <pc:docMk/>
          <pc:sldMk cId="1629910548" sldId="1714"/>
        </pc:sldMkLst>
      </pc:sldChg>
      <pc:sldChg chg="modSp">
        <pc:chgData name="Salcedo, Eunice [NEA]" userId="S::esalcedo@nea.org::abf1ec0d-6ae3-4144-b6f8-d583f6c7c6af" providerId="AD" clId="Web-{142EAE1D-BC5A-9252-C5D9-E38BFB55C78E}" dt="2024-06-06T13:54:41.494" v="45" actId="20577"/>
        <pc:sldMkLst>
          <pc:docMk/>
          <pc:sldMk cId="1182958068" sldId="1715"/>
        </pc:sldMkLst>
      </pc:sldChg>
      <pc:sldChg chg="modSp">
        <pc:chgData name="Salcedo, Eunice [NEA]" userId="S::esalcedo@nea.org::abf1ec0d-6ae3-4144-b6f8-d583f6c7c6af" providerId="AD" clId="Web-{142EAE1D-BC5A-9252-C5D9-E38BFB55C78E}" dt="2024-06-06T13:55:47.714" v="47" actId="20577"/>
        <pc:sldMkLst>
          <pc:docMk/>
          <pc:sldMk cId="3104342145" sldId="1716"/>
        </pc:sldMkLst>
      </pc:sldChg>
      <pc:sldChg chg="modSp">
        <pc:chgData name="Salcedo, Eunice [NEA]" userId="S::esalcedo@nea.org::abf1ec0d-6ae3-4144-b6f8-d583f6c7c6af" providerId="AD" clId="Web-{142EAE1D-BC5A-9252-C5D9-E38BFB55C78E}" dt="2024-06-06T13:57:54.953" v="68" actId="20577"/>
        <pc:sldMkLst>
          <pc:docMk/>
          <pc:sldMk cId="2180092147" sldId="1717"/>
        </pc:sldMkLst>
      </pc:sldChg>
      <pc:sldChg chg="modSp">
        <pc:chgData name="Salcedo, Eunice [NEA]" userId="S::esalcedo@nea.org::abf1ec0d-6ae3-4144-b6f8-d583f6c7c6af" providerId="AD" clId="Web-{142EAE1D-BC5A-9252-C5D9-E38BFB55C78E}" dt="2024-06-06T14:02:57.603" v="71" actId="20577"/>
        <pc:sldMkLst>
          <pc:docMk/>
          <pc:sldMk cId="3600935036" sldId="1720"/>
        </pc:sldMkLst>
      </pc:sldChg>
      <pc:sldChg chg="modSp">
        <pc:chgData name="Salcedo, Eunice [NEA]" userId="S::esalcedo@nea.org::abf1ec0d-6ae3-4144-b6f8-d583f6c7c6af" providerId="AD" clId="Web-{142EAE1D-BC5A-9252-C5D9-E38BFB55C78E}" dt="2024-06-06T13:43:06.160" v="17"/>
        <pc:sldMkLst>
          <pc:docMk/>
          <pc:sldMk cId="427199401" sldId="1785"/>
        </pc:sldMkLst>
      </pc:sldChg>
    </pc:docChg>
  </pc:docChgLst>
  <pc:docChgLst>
    <pc:chgData name="Fargen, Matthew [PA]" userId="S::mfargen_psea.org#ext#@neahq.onmicrosoft.com::c8c8ee83-2559-4650-ad3b-b4b80e1459a6" providerId="AD" clId="Web-{D06688D3-9850-B48D-1A4A-9499FAFD368D}"/>
    <pc:docChg chg="modSld">
      <pc:chgData name="Fargen, Matthew [PA]" userId="S::mfargen_psea.org#ext#@neahq.onmicrosoft.com::c8c8ee83-2559-4650-ad3b-b4b80e1459a6" providerId="AD" clId="Web-{D06688D3-9850-B48D-1A4A-9499FAFD368D}" dt="2024-06-05T20:10:48.055" v="163" actId="14100"/>
      <pc:docMkLst>
        <pc:docMk/>
      </pc:docMkLst>
      <pc:sldChg chg="modSp">
        <pc:chgData name="Fargen, Matthew [PA]" userId="S::mfargen_psea.org#ext#@neahq.onmicrosoft.com::c8c8ee83-2559-4650-ad3b-b4b80e1459a6" providerId="AD" clId="Web-{D06688D3-9850-B48D-1A4A-9499FAFD368D}" dt="2024-06-05T19:45:56.892" v="0" actId="20577"/>
        <pc:sldMkLst>
          <pc:docMk/>
          <pc:sldMk cId="2045483803" sldId="1672"/>
        </pc:sldMkLst>
      </pc:sldChg>
      <pc:sldChg chg="addSp delSp modSp mod setBg setClrOvrMap">
        <pc:chgData name="Fargen, Matthew [PA]" userId="S::mfargen_psea.org#ext#@neahq.onmicrosoft.com::c8c8ee83-2559-4650-ad3b-b4b80e1459a6" providerId="AD" clId="Web-{D06688D3-9850-B48D-1A4A-9499FAFD368D}" dt="2024-06-05T20:02:01.802" v="46"/>
        <pc:sldMkLst>
          <pc:docMk/>
          <pc:sldMk cId="1106183296" sldId="1686"/>
        </pc:sldMkLst>
      </pc:sldChg>
      <pc:sldChg chg="addSp delSp">
        <pc:chgData name="Fargen, Matthew [PA]" userId="S::mfargen_psea.org#ext#@neahq.onmicrosoft.com::c8c8ee83-2559-4650-ad3b-b4b80e1459a6" providerId="AD" clId="Web-{D06688D3-9850-B48D-1A4A-9499FAFD368D}" dt="2024-06-05T20:02:28.303" v="49"/>
        <pc:sldMkLst>
          <pc:docMk/>
          <pc:sldMk cId="1146042010" sldId="1687"/>
        </pc:sldMkLst>
      </pc:sldChg>
      <pc:sldChg chg="addSp delSp modSp mod setBg">
        <pc:chgData name="Fargen, Matthew [PA]" userId="S::mfargen_psea.org#ext#@neahq.onmicrosoft.com::c8c8ee83-2559-4650-ad3b-b4b80e1459a6" providerId="AD" clId="Web-{D06688D3-9850-B48D-1A4A-9499FAFD368D}" dt="2024-06-05T20:03:58.431" v="55" actId="20577"/>
        <pc:sldMkLst>
          <pc:docMk/>
          <pc:sldMk cId="1584340003" sldId="1688"/>
        </pc:sldMkLst>
      </pc:sldChg>
      <pc:sldChg chg="addSp delSp modSp mod setBg">
        <pc:chgData name="Fargen, Matthew [PA]" userId="S::mfargen_psea.org#ext#@neahq.onmicrosoft.com::c8c8ee83-2559-4650-ad3b-b4b80e1459a6" providerId="AD" clId="Web-{D06688D3-9850-B48D-1A4A-9499FAFD368D}" dt="2024-06-05T20:10:17.851" v="161" actId="20577"/>
        <pc:sldMkLst>
          <pc:docMk/>
          <pc:sldMk cId="682273357" sldId="1696"/>
        </pc:sldMkLst>
      </pc:sldChg>
      <pc:sldChg chg="modSp">
        <pc:chgData name="Fargen, Matthew [PA]" userId="S::mfargen_psea.org#ext#@neahq.onmicrosoft.com::c8c8ee83-2559-4650-ad3b-b4b80e1459a6" providerId="AD" clId="Web-{D06688D3-9850-B48D-1A4A-9499FAFD368D}" dt="2024-06-05T20:10:48.055" v="163" actId="14100"/>
        <pc:sldMkLst>
          <pc:docMk/>
          <pc:sldMk cId="3987755113" sldId="1704"/>
        </pc:sldMkLst>
      </pc:sldChg>
      <pc:sldChg chg="modSp">
        <pc:chgData name="Fargen, Matthew [PA]" userId="S::mfargen_psea.org#ext#@neahq.onmicrosoft.com::c8c8ee83-2559-4650-ad3b-b4b80e1459a6" providerId="AD" clId="Web-{D06688D3-9850-B48D-1A4A-9499FAFD368D}" dt="2024-06-05T19:53:37.768" v="5" actId="14100"/>
        <pc:sldMkLst>
          <pc:docMk/>
          <pc:sldMk cId="2044587688" sldId="1757"/>
        </pc:sldMkLst>
      </pc:sldChg>
      <pc:sldChg chg="addSp delSp modSp mod setBg">
        <pc:chgData name="Fargen, Matthew [PA]" userId="S::mfargen_psea.org#ext#@neahq.onmicrosoft.com::c8c8ee83-2559-4650-ad3b-b4b80e1459a6" providerId="AD" clId="Web-{D06688D3-9850-B48D-1A4A-9499FAFD368D}" dt="2024-06-05T19:58:16.778" v="25"/>
        <pc:sldMkLst>
          <pc:docMk/>
          <pc:sldMk cId="2035119738" sldId="1777"/>
        </pc:sldMkLst>
      </pc:sldChg>
      <pc:sldChg chg="addSp delSp modSp mod setBg">
        <pc:chgData name="Fargen, Matthew [PA]" userId="S::mfargen_psea.org#ext#@neahq.onmicrosoft.com::c8c8ee83-2559-4650-ad3b-b4b80e1459a6" providerId="AD" clId="Web-{D06688D3-9850-B48D-1A4A-9499FAFD368D}" dt="2024-06-05T20:00:39.611" v="35" actId="14100"/>
        <pc:sldMkLst>
          <pc:docMk/>
          <pc:sldMk cId="100345819" sldId="1781"/>
        </pc:sldMkLst>
      </pc:sldChg>
    </pc:docChg>
  </pc:docChgLst>
  <pc:docChgLst>
    <pc:chgData name="Salcedo, Eunice [NEA]" userId="S::esalcedo@nea.org::abf1ec0d-6ae3-4144-b6f8-d583f6c7c6af" providerId="AD" clId="Web-{C8E7AD50-A4EB-44A2-87DF-2FB375D193AE}"/>
    <pc:docChg chg="addSld delSld modSld">
      <pc:chgData name="Salcedo, Eunice [NEA]" userId="S::esalcedo@nea.org::abf1ec0d-6ae3-4144-b6f8-d583f6c7c6af" providerId="AD" clId="Web-{C8E7AD50-A4EB-44A2-87DF-2FB375D193AE}" dt="2024-06-05T17:02:04.160" v="1093" actId="14100"/>
      <pc:docMkLst>
        <pc:docMk/>
      </pc:docMkLst>
      <pc:sldChg chg="modSp">
        <pc:chgData name="Salcedo, Eunice [NEA]" userId="S::esalcedo@nea.org::abf1ec0d-6ae3-4144-b6f8-d583f6c7c6af" providerId="AD" clId="Web-{C8E7AD50-A4EB-44A2-87DF-2FB375D193AE}" dt="2024-06-05T15:33:56.525" v="25" actId="20577"/>
        <pc:sldMkLst>
          <pc:docMk/>
          <pc:sldMk cId="1368686088" sldId="1273"/>
        </pc:sldMkLst>
      </pc:sldChg>
      <pc:sldChg chg="modSp">
        <pc:chgData name="Salcedo, Eunice [NEA]" userId="S::esalcedo@nea.org::abf1ec0d-6ae3-4144-b6f8-d583f6c7c6af" providerId="AD" clId="Web-{C8E7AD50-A4EB-44A2-87DF-2FB375D193AE}" dt="2024-06-05T15:34:07.337" v="29" actId="20577"/>
        <pc:sldMkLst>
          <pc:docMk/>
          <pc:sldMk cId="3129620360" sldId="1539"/>
        </pc:sldMkLst>
      </pc:sldChg>
      <pc:sldChg chg="modSp">
        <pc:chgData name="Salcedo, Eunice [NEA]" userId="S::esalcedo@nea.org::abf1ec0d-6ae3-4144-b6f8-d583f6c7c6af" providerId="AD" clId="Web-{C8E7AD50-A4EB-44A2-87DF-2FB375D193AE}" dt="2024-06-05T15:31:16.065" v="3" actId="20577"/>
        <pc:sldMkLst>
          <pc:docMk/>
          <pc:sldMk cId="2908310814" sldId="1629"/>
        </pc:sldMkLst>
      </pc:sldChg>
      <pc:sldChg chg="addSp delSp modSp">
        <pc:chgData name="Salcedo, Eunice [NEA]" userId="S::esalcedo@nea.org::abf1ec0d-6ae3-4144-b6f8-d583f6c7c6af" providerId="AD" clId="Web-{C8E7AD50-A4EB-44A2-87DF-2FB375D193AE}" dt="2024-06-05T15:48:23.812" v="366" actId="20577"/>
        <pc:sldMkLst>
          <pc:docMk/>
          <pc:sldMk cId="3674834979" sldId="1631"/>
        </pc:sldMkLst>
      </pc:sldChg>
      <pc:sldChg chg="modSp">
        <pc:chgData name="Salcedo, Eunice [NEA]" userId="S::esalcedo@nea.org::abf1ec0d-6ae3-4144-b6f8-d583f6c7c6af" providerId="AD" clId="Web-{C8E7AD50-A4EB-44A2-87DF-2FB375D193AE}" dt="2024-06-05T15:59:35.404" v="461" actId="20577"/>
        <pc:sldMkLst>
          <pc:docMk/>
          <pc:sldMk cId="3363218968" sldId="1633"/>
        </pc:sldMkLst>
      </pc:sldChg>
      <pc:sldChg chg="addSp delSp modSp del">
        <pc:chgData name="Salcedo, Eunice [NEA]" userId="S::esalcedo@nea.org::abf1ec0d-6ae3-4144-b6f8-d583f6c7c6af" providerId="AD" clId="Web-{C8E7AD50-A4EB-44A2-87DF-2FB375D193AE}" dt="2024-06-05T16:03:05.085" v="468"/>
        <pc:sldMkLst>
          <pc:docMk/>
          <pc:sldMk cId="1196490824" sldId="1634"/>
        </pc:sldMkLst>
      </pc:sldChg>
      <pc:sldChg chg="addSp delSp modSp">
        <pc:chgData name="Salcedo, Eunice [NEA]" userId="S::esalcedo@nea.org::abf1ec0d-6ae3-4144-b6f8-d583f6c7c6af" providerId="AD" clId="Web-{C8E7AD50-A4EB-44A2-87DF-2FB375D193AE}" dt="2024-06-05T16:23:19.623" v="598" actId="14100"/>
        <pc:sldMkLst>
          <pc:docMk/>
          <pc:sldMk cId="2240083379" sldId="1636"/>
        </pc:sldMkLst>
      </pc:sldChg>
      <pc:sldChg chg="modSp">
        <pc:chgData name="Salcedo, Eunice [NEA]" userId="S::esalcedo@nea.org::abf1ec0d-6ae3-4144-b6f8-d583f6c7c6af" providerId="AD" clId="Web-{C8E7AD50-A4EB-44A2-87DF-2FB375D193AE}" dt="2024-06-05T15:49:19.690" v="370" actId="14100"/>
        <pc:sldMkLst>
          <pc:docMk/>
          <pc:sldMk cId="3119471876" sldId="1637"/>
        </pc:sldMkLst>
      </pc:sldChg>
      <pc:sldChg chg="modSp">
        <pc:chgData name="Salcedo, Eunice [NEA]" userId="S::esalcedo@nea.org::abf1ec0d-6ae3-4144-b6f8-d583f6c7c6af" providerId="AD" clId="Web-{C8E7AD50-A4EB-44A2-87DF-2FB375D193AE}" dt="2024-06-05T15:51:56.931" v="389" actId="20577"/>
        <pc:sldMkLst>
          <pc:docMk/>
          <pc:sldMk cId="2590881862" sldId="1638"/>
        </pc:sldMkLst>
      </pc:sldChg>
      <pc:sldChg chg="modSp">
        <pc:chgData name="Salcedo, Eunice [NEA]" userId="S::esalcedo@nea.org::abf1ec0d-6ae3-4144-b6f8-d583f6c7c6af" providerId="AD" clId="Web-{C8E7AD50-A4EB-44A2-87DF-2FB375D193AE}" dt="2024-06-05T15:50:49.084" v="382" actId="20577"/>
        <pc:sldMkLst>
          <pc:docMk/>
          <pc:sldMk cId="1851034852" sldId="1639"/>
        </pc:sldMkLst>
      </pc:sldChg>
      <pc:sldChg chg="modSp">
        <pc:chgData name="Salcedo, Eunice [NEA]" userId="S::esalcedo@nea.org::abf1ec0d-6ae3-4144-b6f8-d583f6c7c6af" providerId="AD" clId="Web-{C8E7AD50-A4EB-44A2-87DF-2FB375D193AE}" dt="2024-06-05T15:52:34.386" v="396" actId="14100"/>
        <pc:sldMkLst>
          <pc:docMk/>
          <pc:sldMk cId="2489661190" sldId="1640"/>
        </pc:sldMkLst>
      </pc:sldChg>
      <pc:sldChg chg="modSp">
        <pc:chgData name="Salcedo, Eunice [NEA]" userId="S::esalcedo@nea.org::abf1ec0d-6ae3-4144-b6f8-d583f6c7c6af" providerId="AD" clId="Web-{C8E7AD50-A4EB-44A2-87DF-2FB375D193AE}" dt="2024-06-05T15:53:02.824" v="401" actId="1076"/>
        <pc:sldMkLst>
          <pc:docMk/>
          <pc:sldMk cId="1300190551" sldId="1641"/>
        </pc:sldMkLst>
      </pc:sldChg>
      <pc:sldChg chg="modSp">
        <pc:chgData name="Salcedo, Eunice [NEA]" userId="S::esalcedo@nea.org::abf1ec0d-6ae3-4144-b6f8-d583f6c7c6af" providerId="AD" clId="Web-{C8E7AD50-A4EB-44A2-87DF-2FB375D193AE}" dt="2024-06-05T15:55:33.956" v="414" actId="20577"/>
        <pc:sldMkLst>
          <pc:docMk/>
          <pc:sldMk cId="495829456" sldId="1642"/>
        </pc:sldMkLst>
      </pc:sldChg>
      <pc:sldChg chg="modSp">
        <pc:chgData name="Salcedo, Eunice [NEA]" userId="S::esalcedo@nea.org::abf1ec0d-6ae3-4144-b6f8-d583f6c7c6af" providerId="AD" clId="Web-{C8E7AD50-A4EB-44A2-87DF-2FB375D193AE}" dt="2024-06-05T15:56:50.631" v="418" actId="1076"/>
        <pc:sldMkLst>
          <pc:docMk/>
          <pc:sldMk cId="3463805066" sldId="1644"/>
        </pc:sldMkLst>
      </pc:sldChg>
      <pc:sldChg chg="modSp">
        <pc:chgData name="Salcedo, Eunice [NEA]" userId="S::esalcedo@nea.org::abf1ec0d-6ae3-4144-b6f8-d583f6c7c6af" providerId="AD" clId="Web-{C8E7AD50-A4EB-44A2-87DF-2FB375D193AE}" dt="2024-06-05T16:24:00.593" v="605" actId="20577"/>
        <pc:sldMkLst>
          <pc:docMk/>
          <pc:sldMk cId="3174442201" sldId="1647"/>
        </pc:sldMkLst>
      </pc:sldChg>
      <pc:sldChg chg="modSp">
        <pc:chgData name="Salcedo, Eunice [NEA]" userId="S::esalcedo@nea.org::abf1ec0d-6ae3-4144-b6f8-d583f6c7c6af" providerId="AD" clId="Web-{C8E7AD50-A4EB-44A2-87DF-2FB375D193AE}" dt="2024-06-05T16:44:37.178" v="895" actId="20577"/>
        <pc:sldMkLst>
          <pc:docMk/>
          <pc:sldMk cId="2725402179" sldId="1648"/>
        </pc:sldMkLst>
      </pc:sldChg>
      <pc:sldChg chg="delSp">
        <pc:chgData name="Salcedo, Eunice [NEA]" userId="S::esalcedo@nea.org::abf1ec0d-6ae3-4144-b6f8-d583f6c7c6af" providerId="AD" clId="Web-{C8E7AD50-A4EB-44A2-87DF-2FB375D193AE}" dt="2024-06-05T16:16:52.528" v="547"/>
        <pc:sldMkLst>
          <pc:docMk/>
          <pc:sldMk cId="2028584106" sldId="1649"/>
        </pc:sldMkLst>
      </pc:sldChg>
      <pc:sldChg chg="modSp">
        <pc:chgData name="Salcedo, Eunice [NEA]" userId="S::esalcedo@nea.org::abf1ec0d-6ae3-4144-b6f8-d583f6c7c6af" providerId="AD" clId="Web-{C8E7AD50-A4EB-44A2-87DF-2FB375D193AE}" dt="2024-06-05T17:01:43.049" v="1092" actId="20577"/>
        <pc:sldMkLst>
          <pc:docMk/>
          <pc:sldMk cId="801567621" sldId="1650"/>
        </pc:sldMkLst>
      </pc:sldChg>
      <pc:sldChg chg="modSp">
        <pc:chgData name="Salcedo, Eunice [NEA]" userId="S::esalcedo@nea.org::abf1ec0d-6ae3-4144-b6f8-d583f6c7c6af" providerId="AD" clId="Web-{C8E7AD50-A4EB-44A2-87DF-2FB375D193AE}" dt="2024-06-05T16:50:10.598" v="920" actId="20577"/>
        <pc:sldMkLst>
          <pc:docMk/>
          <pc:sldMk cId="518700971" sldId="1651"/>
        </pc:sldMkLst>
      </pc:sldChg>
      <pc:sldChg chg="modSp">
        <pc:chgData name="Salcedo, Eunice [NEA]" userId="S::esalcedo@nea.org::abf1ec0d-6ae3-4144-b6f8-d583f6c7c6af" providerId="AD" clId="Web-{C8E7AD50-A4EB-44A2-87DF-2FB375D193AE}" dt="2024-06-05T16:35:43.311" v="760" actId="20577"/>
        <pc:sldMkLst>
          <pc:docMk/>
          <pc:sldMk cId="3310255922" sldId="1655"/>
        </pc:sldMkLst>
      </pc:sldChg>
      <pc:sldChg chg="modSp">
        <pc:chgData name="Salcedo, Eunice [NEA]" userId="S::esalcedo@nea.org::abf1ec0d-6ae3-4144-b6f8-d583f6c7c6af" providerId="AD" clId="Web-{C8E7AD50-A4EB-44A2-87DF-2FB375D193AE}" dt="2024-06-05T16:35:01.856" v="755" actId="20577"/>
        <pc:sldMkLst>
          <pc:docMk/>
          <pc:sldMk cId="3143734050" sldId="1656"/>
        </pc:sldMkLst>
      </pc:sldChg>
      <pc:sldChg chg="modSp">
        <pc:chgData name="Salcedo, Eunice [NEA]" userId="S::esalcedo@nea.org::abf1ec0d-6ae3-4144-b6f8-d583f6c7c6af" providerId="AD" clId="Web-{C8E7AD50-A4EB-44A2-87DF-2FB375D193AE}" dt="2024-06-05T16:45:32.336" v="904" actId="20577"/>
        <pc:sldMkLst>
          <pc:docMk/>
          <pc:sldMk cId="1253460803" sldId="1664"/>
        </pc:sldMkLst>
      </pc:sldChg>
      <pc:sldChg chg="modSp">
        <pc:chgData name="Salcedo, Eunice [NEA]" userId="S::esalcedo@nea.org::abf1ec0d-6ae3-4144-b6f8-d583f6c7c6af" providerId="AD" clId="Web-{C8E7AD50-A4EB-44A2-87DF-2FB375D193AE}" dt="2024-06-05T16:55:31.768" v="969" actId="1076"/>
        <pc:sldMkLst>
          <pc:docMk/>
          <pc:sldMk cId="1784789963" sldId="1665"/>
        </pc:sldMkLst>
      </pc:sldChg>
      <pc:sldChg chg="modSp">
        <pc:chgData name="Salcedo, Eunice [NEA]" userId="S::esalcedo@nea.org::abf1ec0d-6ae3-4144-b6f8-d583f6c7c6af" providerId="AD" clId="Web-{C8E7AD50-A4EB-44A2-87DF-2FB375D193AE}" dt="2024-06-05T16:47:09.403" v="915" actId="20577"/>
        <pc:sldMkLst>
          <pc:docMk/>
          <pc:sldMk cId="1224322985" sldId="1666"/>
        </pc:sldMkLst>
      </pc:sldChg>
      <pc:sldChg chg="delSp modSp">
        <pc:chgData name="Salcedo, Eunice [NEA]" userId="S::esalcedo@nea.org::abf1ec0d-6ae3-4144-b6f8-d583f6c7c6af" providerId="AD" clId="Web-{C8E7AD50-A4EB-44A2-87DF-2FB375D193AE}" dt="2024-06-05T16:56:41.084" v="1008" actId="1076"/>
        <pc:sldMkLst>
          <pc:docMk/>
          <pc:sldMk cId="4266525318" sldId="1667"/>
        </pc:sldMkLst>
      </pc:sldChg>
      <pc:sldChg chg="delSp modSp">
        <pc:chgData name="Salcedo, Eunice [NEA]" userId="S::esalcedo@nea.org::abf1ec0d-6ae3-4144-b6f8-d583f6c7c6af" providerId="AD" clId="Web-{C8E7AD50-A4EB-44A2-87DF-2FB375D193AE}" dt="2024-06-05T16:57:17.179" v="1032"/>
        <pc:sldMkLst>
          <pc:docMk/>
          <pc:sldMk cId="2423442773" sldId="1668"/>
        </pc:sldMkLst>
      </pc:sldChg>
      <pc:sldChg chg="addSp delSp modSp">
        <pc:chgData name="Salcedo, Eunice [NEA]" userId="S::esalcedo@nea.org::abf1ec0d-6ae3-4144-b6f8-d583f6c7c6af" providerId="AD" clId="Web-{C8E7AD50-A4EB-44A2-87DF-2FB375D193AE}" dt="2024-06-05T17:02:04.160" v="1093" actId="14100"/>
        <pc:sldMkLst>
          <pc:docMk/>
          <pc:sldMk cId="2062392264" sldId="1669"/>
        </pc:sldMkLst>
      </pc:sldChg>
      <pc:sldChg chg="modSp">
        <pc:chgData name="Salcedo, Eunice [NEA]" userId="S::esalcedo@nea.org::abf1ec0d-6ae3-4144-b6f8-d583f6c7c6af" providerId="AD" clId="Web-{C8E7AD50-A4EB-44A2-87DF-2FB375D193AE}" dt="2024-06-05T16:57:56.946" v="1035" actId="20577"/>
        <pc:sldMkLst>
          <pc:docMk/>
          <pc:sldMk cId="2293562109" sldId="1671"/>
        </pc:sldMkLst>
      </pc:sldChg>
      <pc:sldChg chg="modSp">
        <pc:chgData name="Salcedo, Eunice [NEA]" userId="S::esalcedo@nea.org::abf1ec0d-6ae3-4144-b6f8-d583f6c7c6af" providerId="AD" clId="Web-{C8E7AD50-A4EB-44A2-87DF-2FB375D193AE}" dt="2024-06-05T16:59:40.388" v="1046" actId="20577"/>
        <pc:sldMkLst>
          <pc:docMk/>
          <pc:sldMk cId="2045483803" sldId="1672"/>
        </pc:sldMkLst>
      </pc:sldChg>
      <pc:sldChg chg="modSp">
        <pc:chgData name="Salcedo, Eunice [NEA]" userId="S::esalcedo@nea.org::abf1ec0d-6ae3-4144-b6f8-d583f6c7c6af" providerId="AD" clId="Web-{C8E7AD50-A4EB-44A2-87DF-2FB375D193AE}" dt="2024-06-05T16:59:21.668" v="1045" actId="20577"/>
        <pc:sldMkLst>
          <pc:docMk/>
          <pc:sldMk cId="2009915389" sldId="1673"/>
        </pc:sldMkLst>
      </pc:sldChg>
      <pc:sldChg chg="modSp">
        <pc:chgData name="Salcedo, Eunice [NEA]" userId="S::esalcedo@nea.org::abf1ec0d-6ae3-4144-b6f8-d583f6c7c6af" providerId="AD" clId="Web-{C8E7AD50-A4EB-44A2-87DF-2FB375D193AE}" dt="2024-06-05T16:40:35.058" v="864" actId="20577"/>
        <pc:sldMkLst>
          <pc:docMk/>
          <pc:sldMk cId="3857960053" sldId="1706"/>
        </pc:sldMkLst>
      </pc:sldChg>
      <pc:sldChg chg="modSp">
        <pc:chgData name="Salcedo, Eunice [NEA]" userId="S::esalcedo@nea.org::abf1ec0d-6ae3-4144-b6f8-d583f6c7c6af" providerId="AD" clId="Web-{C8E7AD50-A4EB-44A2-87DF-2FB375D193AE}" dt="2024-06-05T16:52:57.621" v="949" actId="1076"/>
        <pc:sldMkLst>
          <pc:docMk/>
          <pc:sldMk cId="2817512039" sldId="1707"/>
        </pc:sldMkLst>
      </pc:sldChg>
      <pc:sldChg chg="modSp">
        <pc:chgData name="Salcedo, Eunice [NEA]" userId="S::esalcedo@nea.org::abf1ec0d-6ae3-4144-b6f8-d583f6c7c6af" providerId="AD" clId="Web-{C8E7AD50-A4EB-44A2-87DF-2FB375D193AE}" dt="2024-06-05T16:53:57.217" v="954" actId="14100"/>
        <pc:sldMkLst>
          <pc:docMk/>
          <pc:sldMk cId="3055515969" sldId="1708"/>
        </pc:sldMkLst>
      </pc:sldChg>
      <pc:sldChg chg="modSp">
        <pc:chgData name="Salcedo, Eunice [NEA]" userId="S::esalcedo@nea.org::abf1ec0d-6ae3-4144-b6f8-d583f6c7c6af" providerId="AD" clId="Web-{C8E7AD50-A4EB-44A2-87DF-2FB375D193AE}" dt="2024-06-05T16:52:50.183" v="948" actId="1076"/>
        <pc:sldMkLst>
          <pc:docMk/>
          <pc:sldMk cId="3102197445" sldId="1712"/>
        </pc:sldMkLst>
      </pc:sldChg>
      <pc:sldChg chg="modSp">
        <pc:chgData name="Salcedo, Eunice [NEA]" userId="S::esalcedo@nea.org::abf1ec0d-6ae3-4144-b6f8-d583f6c7c6af" providerId="AD" clId="Web-{C8E7AD50-A4EB-44A2-87DF-2FB375D193AE}" dt="2024-06-05T16:39:29.414" v="852" actId="1076"/>
        <pc:sldMkLst>
          <pc:docMk/>
          <pc:sldMk cId="3903320258" sldId="1722"/>
        </pc:sldMkLst>
      </pc:sldChg>
      <pc:sldChg chg="modSp">
        <pc:chgData name="Salcedo, Eunice [NEA]" userId="S::esalcedo@nea.org::abf1ec0d-6ae3-4144-b6f8-d583f6c7c6af" providerId="AD" clId="Web-{C8E7AD50-A4EB-44A2-87DF-2FB375D193AE}" dt="2024-06-05T16:38:57.476" v="845" actId="20577"/>
        <pc:sldMkLst>
          <pc:docMk/>
          <pc:sldMk cId="4155899612" sldId="1726"/>
        </pc:sldMkLst>
      </pc:sldChg>
      <pc:sldChg chg="modSp">
        <pc:chgData name="Salcedo, Eunice [NEA]" userId="S::esalcedo@nea.org::abf1ec0d-6ae3-4144-b6f8-d583f6c7c6af" providerId="AD" clId="Web-{C8E7AD50-A4EB-44A2-87DF-2FB375D193AE}" dt="2024-06-05T16:38:42.631" v="842" actId="20577"/>
        <pc:sldMkLst>
          <pc:docMk/>
          <pc:sldMk cId="2242054669" sldId="1728"/>
        </pc:sldMkLst>
      </pc:sldChg>
      <pc:sldChg chg="modSp">
        <pc:chgData name="Salcedo, Eunice [NEA]" userId="S::esalcedo@nea.org::abf1ec0d-6ae3-4144-b6f8-d583f6c7c6af" providerId="AD" clId="Web-{C8E7AD50-A4EB-44A2-87DF-2FB375D193AE}" dt="2024-06-05T16:16:02.275" v="545" actId="20577"/>
        <pc:sldMkLst>
          <pc:docMk/>
          <pc:sldMk cId="976020692" sldId="1732"/>
        </pc:sldMkLst>
      </pc:sldChg>
      <pc:sldChg chg="addSp delSp modSp">
        <pc:chgData name="Salcedo, Eunice [NEA]" userId="S::esalcedo@nea.org::abf1ec0d-6ae3-4144-b6f8-d583f6c7c6af" providerId="AD" clId="Web-{C8E7AD50-A4EB-44A2-87DF-2FB375D193AE}" dt="2024-06-05T15:51:27.477" v="386" actId="1076"/>
        <pc:sldMkLst>
          <pc:docMk/>
          <pc:sldMk cId="2354456118" sldId="1736"/>
        </pc:sldMkLst>
      </pc:sldChg>
      <pc:sldChg chg="addSp delSp modSp">
        <pc:chgData name="Salcedo, Eunice [NEA]" userId="S::esalcedo@nea.org::abf1ec0d-6ae3-4144-b6f8-d583f6c7c6af" providerId="AD" clId="Web-{C8E7AD50-A4EB-44A2-87DF-2FB375D193AE}" dt="2024-06-05T15:36:01.280" v="49" actId="20577"/>
        <pc:sldMkLst>
          <pc:docMk/>
          <pc:sldMk cId="813986008" sldId="1737"/>
        </pc:sldMkLst>
      </pc:sldChg>
      <pc:sldChg chg="modSp">
        <pc:chgData name="Salcedo, Eunice [NEA]" userId="S::esalcedo@nea.org::abf1ec0d-6ae3-4144-b6f8-d583f6c7c6af" providerId="AD" clId="Web-{C8E7AD50-A4EB-44A2-87DF-2FB375D193AE}" dt="2024-06-05T15:34:38.401" v="33" actId="20577"/>
        <pc:sldMkLst>
          <pc:docMk/>
          <pc:sldMk cId="1991819886" sldId="1738"/>
        </pc:sldMkLst>
      </pc:sldChg>
      <pc:sldChg chg="modSp">
        <pc:chgData name="Salcedo, Eunice [NEA]" userId="S::esalcedo@nea.org::abf1ec0d-6ae3-4144-b6f8-d583f6c7c6af" providerId="AD" clId="Web-{C8E7AD50-A4EB-44A2-87DF-2FB375D193AE}" dt="2024-06-05T15:57:50.946" v="429" actId="14100"/>
        <pc:sldMkLst>
          <pc:docMk/>
          <pc:sldMk cId="2244117951" sldId="1740"/>
        </pc:sldMkLst>
      </pc:sldChg>
      <pc:sldChg chg="modSp">
        <pc:chgData name="Salcedo, Eunice [NEA]" userId="S::esalcedo@nea.org::abf1ec0d-6ae3-4144-b6f8-d583f6c7c6af" providerId="AD" clId="Web-{C8E7AD50-A4EB-44A2-87DF-2FB375D193AE}" dt="2024-06-05T16:21:30.868" v="588" actId="20577"/>
        <pc:sldMkLst>
          <pc:docMk/>
          <pc:sldMk cId="4237265150" sldId="1741"/>
        </pc:sldMkLst>
      </pc:sldChg>
      <pc:sldChg chg="modSp">
        <pc:chgData name="Salcedo, Eunice [NEA]" userId="S::esalcedo@nea.org::abf1ec0d-6ae3-4144-b6f8-d583f6c7c6af" providerId="AD" clId="Web-{C8E7AD50-A4EB-44A2-87DF-2FB375D193AE}" dt="2024-06-05T16:31:34.316" v="750" actId="20577"/>
        <pc:sldMkLst>
          <pc:docMk/>
          <pc:sldMk cId="538657451" sldId="1742"/>
        </pc:sldMkLst>
      </pc:sldChg>
      <pc:sldChg chg="modSp">
        <pc:chgData name="Salcedo, Eunice [NEA]" userId="S::esalcedo@nea.org::abf1ec0d-6ae3-4144-b6f8-d583f6c7c6af" providerId="AD" clId="Web-{C8E7AD50-A4EB-44A2-87DF-2FB375D193AE}" dt="2024-06-05T15:57:28.273" v="425" actId="1076"/>
        <pc:sldMkLst>
          <pc:docMk/>
          <pc:sldMk cId="1027401072" sldId="1743"/>
        </pc:sldMkLst>
      </pc:sldChg>
      <pc:sldChg chg="modSp">
        <pc:chgData name="Salcedo, Eunice [NEA]" userId="S::esalcedo@nea.org::abf1ec0d-6ae3-4144-b6f8-d583f6c7c6af" providerId="AD" clId="Web-{C8E7AD50-A4EB-44A2-87DF-2FB375D193AE}" dt="2024-06-05T16:11:51.983" v="533" actId="1076"/>
        <pc:sldMkLst>
          <pc:docMk/>
          <pc:sldMk cId="3885390744" sldId="1744"/>
        </pc:sldMkLst>
      </pc:sldChg>
      <pc:sldChg chg="modSp">
        <pc:chgData name="Salcedo, Eunice [NEA]" userId="S::esalcedo@nea.org::abf1ec0d-6ae3-4144-b6f8-d583f6c7c6af" providerId="AD" clId="Web-{C8E7AD50-A4EB-44A2-87DF-2FB375D193AE}" dt="2024-06-05T16:23:42.889" v="601" actId="20577"/>
        <pc:sldMkLst>
          <pc:docMk/>
          <pc:sldMk cId="498294804" sldId="1745"/>
        </pc:sldMkLst>
      </pc:sldChg>
      <pc:sldChg chg="modSp">
        <pc:chgData name="Salcedo, Eunice [NEA]" userId="S::esalcedo@nea.org::abf1ec0d-6ae3-4144-b6f8-d583f6c7c6af" providerId="AD" clId="Web-{C8E7AD50-A4EB-44A2-87DF-2FB375D193AE}" dt="2024-06-05T16:21:11.320" v="585" actId="20577"/>
        <pc:sldMkLst>
          <pc:docMk/>
          <pc:sldMk cId="98497188" sldId="1746"/>
        </pc:sldMkLst>
      </pc:sldChg>
      <pc:sldChg chg="delSp modSp">
        <pc:chgData name="Salcedo, Eunice [NEA]" userId="S::esalcedo@nea.org::abf1ec0d-6ae3-4144-b6f8-d583f6c7c6af" providerId="AD" clId="Web-{C8E7AD50-A4EB-44A2-87DF-2FB375D193AE}" dt="2024-06-05T16:17:12.653" v="551"/>
        <pc:sldMkLst>
          <pc:docMk/>
          <pc:sldMk cId="3203750676" sldId="1747"/>
        </pc:sldMkLst>
      </pc:sldChg>
      <pc:sldChg chg="modSp">
        <pc:chgData name="Salcedo, Eunice [NEA]" userId="S::esalcedo@nea.org::abf1ec0d-6ae3-4144-b6f8-d583f6c7c6af" providerId="AD" clId="Web-{C8E7AD50-A4EB-44A2-87DF-2FB375D193AE}" dt="2024-06-05T16:33:31.446" v="752" actId="14100"/>
        <pc:sldMkLst>
          <pc:docMk/>
          <pc:sldMk cId="3544839200" sldId="1748"/>
        </pc:sldMkLst>
      </pc:sldChg>
      <pc:sldChg chg="modSp">
        <pc:chgData name="Salcedo, Eunice [NEA]" userId="S::esalcedo@nea.org::abf1ec0d-6ae3-4144-b6f8-d583f6c7c6af" providerId="AD" clId="Web-{C8E7AD50-A4EB-44A2-87DF-2FB375D193AE}" dt="2024-06-05T16:25:14.299" v="617" actId="1076"/>
        <pc:sldMkLst>
          <pc:docMk/>
          <pc:sldMk cId="725925684" sldId="1749"/>
        </pc:sldMkLst>
      </pc:sldChg>
      <pc:sldChg chg="modSp">
        <pc:chgData name="Salcedo, Eunice [NEA]" userId="S::esalcedo@nea.org::abf1ec0d-6ae3-4144-b6f8-d583f6c7c6af" providerId="AD" clId="Web-{C8E7AD50-A4EB-44A2-87DF-2FB375D193AE}" dt="2024-06-05T16:28:15.667" v="640" actId="1076"/>
        <pc:sldMkLst>
          <pc:docMk/>
          <pc:sldMk cId="554441678" sldId="1750"/>
        </pc:sldMkLst>
      </pc:sldChg>
      <pc:sldChg chg="modSp">
        <pc:chgData name="Salcedo, Eunice [NEA]" userId="S::esalcedo@nea.org::abf1ec0d-6ae3-4144-b6f8-d583f6c7c6af" providerId="AD" clId="Web-{C8E7AD50-A4EB-44A2-87DF-2FB375D193AE}" dt="2024-06-05T16:40:22.214" v="860"/>
        <pc:sldMkLst>
          <pc:docMk/>
          <pc:sldMk cId="1016998288" sldId="1760"/>
        </pc:sldMkLst>
      </pc:sldChg>
      <pc:sldChg chg="modSp">
        <pc:chgData name="Salcedo, Eunice [NEA]" userId="S::esalcedo@nea.org::abf1ec0d-6ae3-4144-b6f8-d583f6c7c6af" providerId="AD" clId="Web-{C8E7AD50-A4EB-44A2-87DF-2FB375D193AE}" dt="2024-06-05T16:52:34.386" v="944" actId="1076"/>
        <pc:sldMkLst>
          <pc:docMk/>
          <pc:sldMk cId="2636012850" sldId="1761"/>
        </pc:sldMkLst>
      </pc:sldChg>
      <pc:sldChg chg="modSp">
        <pc:chgData name="Salcedo, Eunice [NEA]" userId="S::esalcedo@nea.org::abf1ec0d-6ae3-4144-b6f8-d583f6c7c6af" providerId="AD" clId="Web-{C8E7AD50-A4EB-44A2-87DF-2FB375D193AE}" dt="2024-06-05T16:54:48.969" v="966" actId="20577"/>
        <pc:sldMkLst>
          <pc:docMk/>
          <pc:sldMk cId="1459336597" sldId="1762"/>
        </pc:sldMkLst>
      </pc:sldChg>
      <pc:sldChg chg="del">
        <pc:chgData name="Salcedo, Eunice [NEA]" userId="S::esalcedo@nea.org::abf1ec0d-6ae3-4144-b6f8-d583f6c7c6af" providerId="AD" clId="Web-{C8E7AD50-A4EB-44A2-87DF-2FB375D193AE}" dt="2024-06-05T16:03:35.414" v="472"/>
        <pc:sldMkLst>
          <pc:docMk/>
          <pc:sldMk cId="4250704446" sldId="1765"/>
        </pc:sldMkLst>
      </pc:sldChg>
      <pc:sldChg chg="modSp">
        <pc:chgData name="Salcedo, Eunice [NEA]" userId="S::esalcedo@nea.org::abf1ec0d-6ae3-4144-b6f8-d583f6c7c6af" providerId="AD" clId="Web-{C8E7AD50-A4EB-44A2-87DF-2FB375D193AE}" dt="2024-06-05T16:12:03.484" v="536" actId="20577"/>
        <pc:sldMkLst>
          <pc:docMk/>
          <pc:sldMk cId="1022998794" sldId="1766"/>
        </pc:sldMkLst>
      </pc:sldChg>
      <pc:sldChg chg="modSp">
        <pc:chgData name="Salcedo, Eunice [NEA]" userId="S::esalcedo@nea.org::abf1ec0d-6ae3-4144-b6f8-d583f6c7c6af" providerId="AD" clId="Web-{C8E7AD50-A4EB-44A2-87DF-2FB375D193AE}" dt="2024-06-05T16:08:21.942" v="493" actId="20577"/>
        <pc:sldMkLst>
          <pc:docMk/>
          <pc:sldMk cId="2793391613" sldId="1769"/>
        </pc:sldMkLst>
      </pc:sldChg>
      <pc:sldChg chg="modSp">
        <pc:chgData name="Salcedo, Eunice [NEA]" userId="S::esalcedo@nea.org::abf1ec0d-6ae3-4144-b6f8-d583f6c7c6af" providerId="AD" clId="Web-{C8E7AD50-A4EB-44A2-87DF-2FB375D193AE}" dt="2024-06-05T16:24:56.924" v="612" actId="20577"/>
        <pc:sldMkLst>
          <pc:docMk/>
          <pc:sldMk cId="2929718555" sldId="1770"/>
        </pc:sldMkLst>
      </pc:sldChg>
      <pc:sldChg chg="modSp">
        <pc:chgData name="Salcedo, Eunice [NEA]" userId="S::esalcedo@nea.org::abf1ec0d-6ae3-4144-b6f8-d583f6c7c6af" providerId="AD" clId="Web-{C8E7AD50-A4EB-44A2-87DF-2FB375D193AE}" dt="2024-06-05T16:45:43.321" v="905" actId="20577"/>
        <pc:sldMkLst>
          <pc:docMk/>
          <pc:sldMk cId="470632754" sldId="1773"/>
        </pc:sldMkLst>
      </pc:sldChg>
      <pc:sldChg chg="modSp">
        <pc:chgData name="Salcedo, Eunice [NEA]" userId="S::esalcedo@nea.org::abf1ec0d-6ae3-4144-b6f8-d583f6c7c6af" providerId="AD" clId="Web-{C8E7AD50-A4EB-44A2-87DF-2FB375D193AE}" dt="2024-06-05T16:40:00.760" v="854" actId="20577"/>
        <pc:sldMkLst>
          <pc:docMk/>
          <pc:sldMk cId="3619375221" sldId="1782"/>
        </pc:sldMkLst>
      </pc:sldChg>
      <pc:sldChg chg="modSp">
        <pc:chgData name="Salcedo, Eunice [NEA]" userId="S::esalcedo@nea.org::abf1ec0d-6ae3-4144-b6f8-d583f6c7c6af" providerId="AD" clId="Web-{C8E7AD50-A4EB-44A2-87DF-2FB375D193AE}" dt="2024-06-05T16:39:16.976" v="847" actId="20577"/>
        <pc:sldMkLst>
          <pc:docMk/>
          <pc:sldMk cId="3989917419" sldId="1784"/>
        </pc:sldMkLst>
      </pc:sldChg>
      <pc:sldChg chg="modSp">
        <pc:chgData name="Salcedo, Eunice [NEA]" userId="S::esalcedo@nea.org::abf1ec0d-6ae3-4144-b6f8-d583f6c7c6af" providerId="AD" clId="Web-{C8E7AD50-A4EB-44A2-87DF-2FB375D193AE}" dt="2024-06-05T16:17:26.107" v="554" actId="20577"/>
        <pc:sldMkLst>
          <pc:docMk/>
          <pc:sldMk cId="3703480671" sldId="1789"/>
        </pc:sldMkLst>
      </pc:sldChg>
      <pc:sldChg chg="addSp delSp modSp">
        <pc:chgData name="Salcedo, Eunice [NEA]" userId="S::esalcedo@nea.org::abf1ec0d-6ae3-4144-b6f8-d583f6c7c6af" providerId="AD" clId="Web-{C8E7AD50-A4EB-44A2-87DF-2FB375D193AE}" dt="2024-06-05T16:31:23.909" v="749" actId="1076"/>
        <pc:sldMkLst>
          <pc:docMk/>
          <pc:sldMk cId="630635961" sldId="1790"/>
        </pc:sldMkLst>
      </pc:sldChg>
      <pc:sldChg chg="addSp delSp modSp">
        <pc:chgData name="Salcedo, Eunice [NEA]" userId="S::esalcedo@nea.org::abf1ec0d-6ae3-4144-b6f8-d583f6c7c6af" providerId="AD" clId="Web-{C8E7AD50-A4EB-44A2-87DF-2FB375D193AE}" dt="2024-06-05T16:34:52.012" v="753" actId="20577"/>
        <pc:sldMkLst>
          <pc:docMk/>
          <pc:sldMk cId="2366122650" sldId="1791"/>
        </pc:sldMkLst>
      </pc:sldChg>
      <pc:sldChg chg="addSp delSp modSp">
        <pc:chgData name="Salcedo, Eunice [NEA]" userId="S::esalcedo@nea.org::abf1ec0d-6ae3-4144-b6f8-d583f6c7c6af" providerId="AD" clId="Web-{C8E7AD50-A4EB-44A2-87DF-2FB375D193AE}" dt="2024-06-05T16:28:34.324" v="647" actId="20577"/>
        <pc:sldMkLst>
          <pc:docMk/>
          <pc:sldMk cId="335670928" sldId="1792"/>
        </pc:sldMkLst>
      </pc:sldChg>
      <pc:sldChg chg="addSp delSp modSp">
        <pc:chgData name="Salcedo, Eunice [NEA]" userId="S::esalcedo@nea.org::abf1ec0d-6ae3-4144-b6f8-d583f6c7c6af" providerId="AD" clId="Web-{C8E7AD50-A4EB-44A2-87DF-2FB375D193AE}" dt="2024-06-05T16:36:59.564" v="800" actId="1076"/>
        <pc:sldMkLst>
          <pc:docMk/>
          <pc:sldMk cId="3028581096" sldId="1793"/>
        </pc:sldMkLst>
      </pc:sldChg>
      <pc:sldChg chg="addSp delSp modSp">
        <pc:chgData name="Salcedo, Eunice [NEA]" userId="S::esalcedo@nea.org::abf1ec0d-6ae3-4144-b6f8-d583f6c7c6af" providerId="AD" clId="Web-{C8E7AD50-A4EB-44A2-87DF-2FB375D193AE}" dt="2024-06-05T16:38:25.693" v="841" actId="20577"/>
        <pc:sldMkLst>
          <pc:docMk/>
          <pc:sldMk cId="2884436727" sldId="1794"/>
        </pc:sldMkLst>
      </pc:sldChg>
      <pc:sldChg chg="addSp delSp modSp">
        <pc:chgData name="Salcedo, Eunice [NEA]" userId="S::esalcedo@nea.org::abf1ec0d-6ae3-4144-b6f8-d583f6c7c6af" providerId="AD" clId="Web-{C8E7AD50-A4EB-44A2-87DF-2FB375D193AE}" dt="2024-06-05T17:00:31.203" v="1080" actId="20577"/>
        <pc:sldMkLst>
          <pc:docMk/>
          <pc:sldMk cId="2637221537" sldId="1795"/>
        </pc:sldMkLst>
      </pc:sldChg>
      <pc:sldChg chg="modSp">
        <pc:chgData name="Salcedo, Eunice [NEA]" userId="S::esalcedo@nea.org::abf1ec0d-6ae3-4144-b6f8-d583f6c7c6af" providerId="AD" clId="Web-{C8E7AD50-A4EB-44A2-87DF-2FB375D193AE}" dt="2024-06-05T17:00:39.156" v="1084" actId="1076"/>
        <pc:sldMkLst>
          <pc:docMk/>
          <pc:sldMk cId="3298517686" sldId="1796"/>
        </pc:sldMkLst>
      </pc:sldChg>
      <pc:sldChg chg="delSp modSp add replId">
        <pc:chgData name="Salcedo, Eunice [NEA]" userId="S::esalcedo@nea.org::abf1ec0d-6ae3-4144-b6f8-d583f6c7c6af" providerId="AD" clId="Web-{C8E7AD50-A4EB-44A2-87DF-2FB375D193AE}" dt="2024-06-05T15:51:43.555" v="388" actId="20577"/>
        <pc:sldMkLst>
          <pc:docMk/>
          <pc:sldMk cId="603685233" sldId="1797"/>
        </pc:sldMkLst>
      </pc:sldChg>
      <pc:sldChg chg="delSp modSp add del replId">
        <pc:chgData name="Salcedo, Eunice [NEA]" userId="S::esalcedo@nea.org::abf1ec0d-6ae3-4144-b6f8-d583f6c7c6af" providerId="AD" clId="Web-{C8E7AD50-A4EB-44A2-87DF-2FB375D193AE}" dt="2024-06-05T16:03:10.960" v="469"/>
        <pc:sldMkLst>
          <pc:docMk/>
          <pc:sldMk cId="2909708520" sldId="1798"/>
        </pc:sldMkLst>
      </pc:sldChg>
      <pc:sldChg chg="modSp add replId">
        <pc:chgData name="Salcedo, Eunice [NEA]" userId="S::esalcedo@nea.org::abf1ec0d-6ae3-4144-b6f8-d583f6c7c6af" providerId="AD" clId="Web-{C8E7AD50-A4EB-44A2-87DF-2FB375D193AE}" dt="2024-06-05T16:03:20.273" v="471" actId="20577"/>
        <pc:sldMkLst>
          <pc:docMk/>
          <pc:sldMk cId="2744771249" sldId="1799"/>
        </pc:sldMkLst>
      </pc:sldChg>
    </pc:docChg>
  </pc:docChgLst>
  <pc:docChgLst>
    <pc:chgData name="Warrow, Scott" userId="S::swarrow_mea.org#ext#@neahq.onmicrosoft.com::5678d7dc-d04b-4768-840c-4d4ec12ded67" providerId="AD" clId="Web-{A96153DC-2EA1-8DA8-AAD8-D86BADD674DD}"/>
    <pc:docChg chg="addSld delSld modSld">
      <pc:chgData name="Warrow, Scott" userId="S::swarrow_mea.org#ext#@neahq.onmicrosoft.com::5678d7dc-d04b-4768-840c-4d4ec12ded67" providerId="AD" clId="Web-{A96153DC-2EA1-8DA8-AAD8-D86BADD674DD}" dt="2025-01-13T20:50:23.699" v="12" actId="1076"/>
      <pc:docMkLst>
        <pc:docMk/>
      </pc:docMkLst>
      <pc:sldChg chg="delSp modSp new del">
        <pc:chgData name="Warrow, Scott" userId="S::swarrow_mea.org#ext#@neahq.onmicrosoft.com::5678d7dc-d04b-4768-840c-4d4ec12ded67" providerId="AD" clId="Web-{A96153DC-2EA1-8DA8-AAD8-D86BADD674DD}" dt="2025-01-13T20:49:57.058" v="6"/>
        <pc:sldMkLst>
          <pc:docMk/>
          <pc:sldMk cId="2747340814" sldId="1828"/>
        </pc:sldMkLst>
        <pc:spChg chg="del mod">
          <ac:chgData name="Warrow, Scott" userId="S::swarrow_mea.org#ext#@neahq.onmicrosoft.com::5678d7dc-d04b-4768-840c-4d4ec12ded67" providerId="AD" clId="Web-{A96153DC-2EA1-8DA8-AAD8-D86BADD674DD}" dt="2025-01-13T20:49:31.246" v="4"/>
          <ac:spMkLst>
            <pc:docMk/>
            <pc:sldMk cId="2747340814" sldId="1828"/>
            <ac:spMk id="3" creationId="{78F6FEB9-7182-29B0-C358-A918417F06D8}"/>
          </ac:spMkLst>
        </pc:spChg>
      </pc:sldChg>
      <pc:sldChg chg="delSp modSp add">
        <pc:chgData name="Warrow, Scott" userId="S::swarrow_mea.org#ext#@neahq.onmicrosoft.com::5678d7dc-d04b-4768-840c-4d4ec12ded67" providerId="AD" clId="Web-{A96153DC-2EA1-8DA8-AAD8-D86BADD674DD}" dt="2025-01-13T20:50:23.699" v="12" actId="1076"/>
        <pc:sldMkLst>
          <pc:docMk/>
          <pc:sldMk cId="737683440" sldId="1834"/>
        </pc:sldMkLst>
        <pc:spChg chg="del mod">
          <ac:chgData name="Warrow, Scott" userId="S::swarrow_mea.org#ext#@neahq.onmicrosoft.com::5678d7dc-d04b-4768-840c-4d4ec12ded67" providerId="AD" clId="Web-{A96153DC-2EA1-8DA8-AAD8-D86BADD674DD}" dt="2025-01-13T20:50:16.996" v="10"/>
          <ac:spMkLst>
            <pc:docMk/>
            <pc:sldMk cId="737683440" sldId="1834"/>
            <ac:spMk id="2" creationId="{A8215653-0789-C666-2B54-AB9209853DF6}"/>
          </ac:spMkLst>
        </pc:spChg>
        <pc:spChg chg="del mod">
          <ac:chgData name="Warrow, Scott" userId="S::swarrow_mea.org#ext#@neahq.onmicrosoft.com::5678d7dc-d04b-4768-840c-4d4ec12ded67" providerId="AD" clId="Web-{A96153DC-2EA1-8DA8-AAD8-D86BADD674DD}" dt="2025-01-13T20:50:08.871" v="8"/>
          <ac:spMkLst>
            <pc:docMk/>
            <pc:sldMk cId="737683440" sldId="1834"/>
            <ac:spMk id="5" creationId="{568D0811-857F-0CD8-A842-66B6896EED36}"/>
          </ac:spMkLst>
        </pc:spChg>
        <pc:picChg chg="mod">
          <ac:chgData name="Warrow, Scott" userId="S::swarrow_mea.org#ext#@neahq.onmicrosoft.com::5678d7dc-d04b-4768-840c-4d4ec12ded67" providerId="AD" clId="Web-{A96153DC-2EA1-8DA8-AAD8-D86BADD674DD}" dt="2025-01-13T20:50:23.699" v="12" actId="1076"/>
          <ac:picMkLst>
            <pc:docMk/>
            <pc:sldMk cId="737683440" sldId="1834"/>
            <ac:picMk id="3" creationId="{D270B91D-B1E1-641C-1A2C-1FD94196DA54}"/>
          </ac:picMkLst>
        </pc:picChg>
      </pc:sldChg>
    </pc:docChg>
  </pc:docChgLst>
  <pc:docChgLst>
    <pc:chgData name="Jones, Albert [MD]" userId="S::aljones_mseanea.org#ext#@neahq.onmicrosoft.com::9e3d8165-1eea-49ba-adea-0c9c00351460" providerId="AD" clId="Web-{3B29A237-1DA0-2598-A67E-861E757DE5C9}"/>
    <pc:docChg chg="modSld">
      <pc:chgData name="Jones, Albert [MD]" userId="S::aljones_mseanea.org#ext#@neahq.onmicrosoft.com::9e3d8165-1eea-49ba-adea-0c9c00351460" providerId="AD" clId="Web-{3B29A237-1DA0-2598-A67E-861E757DE5C9}" dt="2025-01-08T19:13:29.476" v="26" actId="20577"/>
      <pc:docMkLst>
        <pc:docMk/>
      </pc:docMkLst>
      <pc:sldChg chg="modSp">
        <pc:chgData name="Jones, Albert [MD]" userId="S::aljones_mseanea.org#ext#@neahq.onmicrosoft.com::9e3d8165-1eea-49ba-adea-0c9c00351460" providerId="AD" clId="Web-{3B29A237-1DA0-2598-A67E-861E757DE5C9}" dt="2025-01-08T19:10:31.331" v="10" actId="20577"/>
        <pc:sldMkLst>
          <pc:docMk/>
          <pc:sldMk cId="1022998794" sldId="1766"/>
        </pc:sldMkLst>
        <pc:spChg chg="mod">
          <ac:chgData name="Jones, Albert [MD]" userId="S::aljones_mseanea.org#ext#@neahq.onmicrosoft.com::9e3d8165-1eea-49ba-adea-0c9c00351460" providerId="AD" clId="Web-{3B29A237-1DA0-2598-A67E-861E757DE5C9}" dt="2025-01-08T19:10:31.331" v="10" actId="20577"/>
          <ac:spMkLst>
            <pc:docMk/>
            <pc:sldMk cId="1022998794" sldId="1766"/>
            <ac:spMk id="2" creationId="{91E073F6-DA6F-4707-70B3-53F460EAE62A}"/>
          </ac:spMkLst>
        </pc:spChg>
      </pc:sldChg>
      <pc:sldChg chg="modSp">
        <pc:chgData name="Jones, Albert [MD]" userId="S::aljones_mseanea.org#ext#@neahq.onmicrosoft.com::9e3d8165-1eea-49ba-adea-0c9c00351460" providerId="AD" clId="Web-{3B29A237-1DA0-2598-A67E-861E757DE5C9}" dt="2025-01-08T19:10:04.470" v="7" actId="20577"/>
        <pc:sldMkLst>
          <pc:docMk/>
          <pc:sldMk cId="2793391613" sldId="1769"/>
        </pc:sldMkLst>
        <pc:spChg chg="mod">
          <ac:chgData name="Jones, Albert [MD]" userId="S::aljones_mseanea.org#ext#@neahq.onmicrosoft.com::9e3d8165-1eea-49ba-adea-0c9c00351460" providerId="AD" clId="Web-{3B29A237-1DA0-2598-A67E-861E757DE5C9}" dt="2025-01-08T19:10:04.470" v="7" actId="20577"/>
          <ac:spMkLst>
            <pc:docMk/>
            <pc:sldMk cId="2793391613" sldId="1769"/>
            <ac:spMk id="2" creationId="{91E073F6-DA6F-4707-70B3-53F460EAE62A}"/>
          </ac:spMkLst>
        </pc:spChg>
      </pc:sldChg>
      <pc:sldChg chg="modSp">
        <pc:chgData name="Jones, Albert [MD]" userId="S::aljones_mseanea.org#ext#@neahq.onmicrosoft.com::9e3d8165-1eea-49ba-adea-0c9c00351460" providerId="AD" clId="Web-{3B29A237-1DA0-2598-A67E-861E757DE5C9}" dt="2025-01-08T19:12:08.146" v="15" actId="20577"/>
        <pc:sldMkLst>
          <pc:docMk/>
          <pc:sldMk cId="470632754" sldId="1773"/>
        </pc:sldMkLst>
        <pc:spChg chg="mod">
          <ac:chgData name="Jones, Albert [MD]" userId="S::aljones_mseanea.org#ext#@neahq.onmicrosoft.com::9e3d8165-1eea-49ba-adea-0c9c00351460" providerId="AD" clId="Web-{3B29A237-1DA0-2598-A67E-861E757DE5C9}" dt="2025-01-08T19:12:08.146" v="15" actId="20577"/>
          <ac:spMkLst>
            <pc:docMk/>
            <pc:sldMk cId="470632754" sldId="1773"/>
            <ac:spMk id="2" creationId="{91E073F6-DA6F-4707-70B3-53F460EAE62A}"/>
          </ac:spMkLst>
        </pc:spChg>
      </pc:sldChg>
      <pc:sldChg chg="modSp">
        <pc:chgData name="Jones, Albert [MD]" userId="S::aljones_mseanea.org#ext#@neahq.onmicrosoft.com::9e3d8165-1eea-49ba-adea-0c9c00351460" providerId="AD" clId="Web-{3B29A237-1DA0-2598-A67E-861E757DE5C9}" dt="2025-01-08T19:13:13.289" v="21" actId="20577"/>
        <pc:sldMkLst>
          <pc:docMk/>
          <pc:sldMk cId="289002662" sldId="1776"/>
        </pc:sldMkLst>
        <pc:spChg chg="mod">
          <ac:chgData name="Jones, Albert [MD]" userId="S::aljones_mseanea.org#ext#@neahq.onmicrosoft.com::9e3d8165-1eea-49ba-adea-0c9c00351460" providerId="AD" clId="Web-{3B29A237-1DA0-2598-A67E-861E757DE5C9}" dt="2025-01-08T19:13:13.289" v="21" actId="20577"/>
          <ac:spMkLst>
            <pc:docMk/>
            <pc:sldMk cId="289002662" sldId="1776"/>
            <ac:spMk id="2" creationId="{91E073F6-DA6F-4707-70B3-53F460EAE62A}"/>
          </ac:spMkLst>
        </pc:spChg>
      </pc:sldChg>
      <pc:sldChg chg="modSp">
        <pc:chgData name="Jones, Albert [MD]" userId="S::aljones_mseanea.org#ext#@neahq.onmicrosoft.com::9e3d8165-1eea-49ba-adea-0c9c00351460" providerId="AD" clId="Web-{3B29A237-1DA0-2598-A67E-861E757DE5C9}" dt="2025-01-08T19:13:29.476" v="26" actId="20577"/>
        <pc:sldMkLst>
          <pc:docMk/>
          <pc:sldMk cId="3619375221" sldId="1782"/>
        </pc:sldMkLst>
        <pc:spChg chg="mod">
          <ac:chgData name="Jones, Albert [MD]" userId="S::aljones_mseanea.org#ext#@neahq.onmicrosoft.com::9e3d8165-1eea-49ba-adea-0c9c00351460" providerId="AD" clId="Web-{3B29A237-1DA0-2598-A67E-861E757DE5C9}" dt="2025-01-08T19:13:29.476" v="26" actId="20577"/>
          <ac:spMkLst>
            <pc:docMk/>
            <pc:sldMk cId="3619375221" sldId="1782"/>
            <ac:spMk id="2" creationId="{91E073F6-DA6F-4707-70B3-53F460EAE62A}"/>
          </ac:spMkLst>
        </pc:spChg>
      </pc:sldChg>
      <pc:sldChg chg="modSp">
        <pc:chgData name="Jones, Albert [MD]" userId="S::aljones_mseanea.org#ext#@neahq.onmicrosoft.com::9e3d8165-1eea-49ba-adea-0c9c00351460" providerId="AD" clId="Web-{3B29A237-1DA0-2598-A67E-861E757DE5C9}" dt="2025-01-08T19:10:56.237" v="12" actId="20577"/>
        <pc:sldMkLst>
          <pc:docMk/>
          <pc:sldMk cId="3703480671" sldId="1789"/>
        </pc:sldMkLst>
      </pc:sldChg>
      <pc:sldChg chg="modSp">
        <pc:chgData name="Jones, Albert [MD]" userId="S::aljones_mseanea.org#ext#@neahq.onmicrosoft.com::9e3d8165-1eea-49ba-adea-0c9c00351460" providerId="AD" clId="Web-{3B29A237-1DA0-2598-A67E-861E757DE5C9}" dt="2025-01-08T19:11:30.145" v="13" actId="20577"/>
        <pc:sldMkLst>
          <pc:docMk/>
          <pc:sldMk cId="2637221537" sldId="1795"/>
        </pc:sldMkLst>
        <pc:spChg chg="mod">
          <ac:chgData name="Jones, Albert [MD]" userId="S::aljones_mseanea.org#ext#@neahq.onmicrosoft.com::9e3d8165-1eea-49ba-adea-0c9c00351460" providerId="AD" clId="Web-{3B29A237-1DA0-2598-A67E-861E757DE5C9}" dt="2025-01-08T19:11:30.145" v="13" actId="20577"/>
          <ac:spMkLst>
            <pc:docMk/>
            <pc:sldMk cId="2637221537" sldId="1795"/>
            <ac:spMk id="3" creationId="{E4138E49-E4B1-950F-4B62-88362D6B0D32}"/>
          </ac:spMkLst>
        </pc:spChg>
      </pc:sldChg>
    </pc:docChg>
  </pc:docChgLst>
  <pc:docChgLst>
    <pc:chgData name="Hoag, Adia" userId="S::ahoag_cta.org#ext#@neahq.onmicrosoft.com::d095e4f9-0fd0-4456-9bce-50102e23e03e" providerId="AD" clId="Web-{E84BF41F-C06C-1210-61FB-E458399CABB8}"/>
    <pc:docChg chg="modSld">
      <pc:chgData name="Hoag, Adia" userId="S::ahoag_cta.org#ext#@neahq.onmicrosoft.com::d095e4f9-0fd0-4456-9bce-50102e23e03e" providerId="AD" clId="Web-{E84BF41F-C06C-1210-61FB-E458399CABB8}" dt="2024-06-06T14:29:00.884" v="872" actId="1076"/>
      <pc:docMkLst>
        <pc:docMk/>
      </pc:docMkLst>
      <pc:sldChg chg="addSp modSp mod setBg">
        <pc:chgData name="Hoag, Adia" userId="S::ahoag_cta.org#ext#@neahq.onmicrosoft.com::d095e4f9-0fd0-4456-9bce-50102e23e03e" providerId="AD" clId="Web-{E84BF41F-C06C-1210-61FB-E458399CABB8}" dt="2024-06-05T18:01:56.950" v="18" actId="14100"/>
        <pc:sldMkLst>
          <pc:docMk/>
          <pc:sldMk cId="3174442201" sldId="1647"/>
        </pc:sldMkLst>
      </pc:sldChg>
      <pc:sldChg chg="addSp delSp modSp">
        <pc:chgData name="Hoag, Adia" userId="S::ahoag_cta.org#ext#@neahq.onmicrosoft.com::d095e4f9-0fd0-4456-9bce-50102e23e03e" providerId="AD" clId="Web-{E84BF41F-C06C-1210-61FB-E458399CABB8}" dt="2024-06-05T18:52:46.486" v="200" actId="20577"/>
        <pc:sldMkLst>
          <pc:docMk/>
          <pc:sldMk cId="801567621" sldId="1650"/>
        </pc:sldMkLst>
      </pc:sldChg>
      <pc:sldChg chg="modSp">
        <pc:chgData name="Hoag, Adia" userId="S::ahoag_cta.org#ext#@neahq.onmicrosoft.com::d095e4f9-0fd0-4456-9bce-50102e23e03e" providerId="AD" clId="Web-{E84BF41F-C06C-1210-61FB-E458399CABB8}" dt="2024-06-05T18:37:44.079" v="151"/>
        <pc:sldMkLst>
          <pc:docMk/>
          <pc:sldMk cId="518700971" sldId="1651"/>
        </pc:sldMkLst>
      </pc:sldChg>
      <pc:sldChg chg="modSp">
        <pc:chgData name="Hoag, Adia" userId="S::ahoag_cta.org#ext#@neahq.onmicrosoft.com::d095e4f9-0fd0-4456-9bce-50102e23e03e" providerId="AD" clId="Web-{E84BF41F-C06C-1210-61FB-E458399CABB8}" dt="2024-06-05T19:03:29.424" v="240" actId="20577"/>
        <pc:sldMkLst>
          <pc:docMk/>
          <pc:sldMk cId="1825310685" sldId="1652"/>
        </pc:sldMkLst>
      </pc:sldChg>
      <pc:sldChg chg="modSp">
        <pc:chgData name="Hoag, Adia" userId="S::ahoag_cta.org#ext#@neahq.onmicrosoft.com::d095e4f9-0fd0-4456-9bce-50102e23e03e" providerId="AD" clId="Web-{E84BF41F-C06C-1210-61FB-E458399CABB8}" dt="2024-06-05T19:18:38.144" v="328" actId="20577"/>
        <pc:sldMkLst>
          <pc:docMk/>
          <pc:sldMk cId="3310255922" sldId="1655"/>
        </pc:sldMkLst>
      </pc:sldChg>
      <pc:sldChg chg="delSp modSp">
        <pc:chgData name="Hoag, Adia" userId="S::ahoag_cta.org#ext#@neahq.onmicrosoft.com::d095e4f9-0fd0-4456-9bce-50102e23e03e" providerId="AD" clId="Web-{E84BF41F-C06C-1210-61FB-E458399CABB8}" dt="2024-06-05T19:27:13.395" v="356" actId="14100"/>
        <pc:sldMkLst>
          <pc:docMk/>
          <pc:sldMk cId="3143734050" sldId="1656"/>
        </pc:sldMkLst>
      </pc:sldChg>
      <pc:sldChg chg="addSp delSp modSp mod setBg">
        <pc:chgData name="Hoag, Adia" userId="S::ahoag_cta.org#ext#@neahq.onmicrosoft.com::d095e4f9-0fd0-4456-9bce-50102e23e03e" providerId="AD" clId="Web-{E84BF41F-C06C-1210-61FB-E458399CABB8}" dt="2024-06-05T19:49:56.100" v="476" actId="20577"/>
        <pc:sldMkLst>
          <pc:docMk/>
          <pc:sldMk cId="1784789963" sldId="1665"/>
        </pc:sldMkLst>
      </pc:sldChg>
      <pc:sldChg chg="delSp modSp">
        <pc:chgData name="Hoag, Adia" userId="S::ahoag_cta.org#ext#@neahq.onmicrosoft.com::d095e4f9-0fd0-4456-9bce-50102e23e03e" providerId="AD" clId="Web-{E84BF41F-C06C-1210-61FB-E458399CABB8}" dt="2024-06-05T20:09:31.914" v="600" actId="14100"/>
        <pc:sldMkLst>
          <pc:docMk/>
          <pc:sldMk cId="4266525318" sldId="1667"/>
        </pc:sldMkLst>
      </pc:sldChg>
      <pc:sldChg chg="modSp">
        <pc:chgData name="Hoag, Adia" userId="S::ahoag_cta.org#ext#@neahq.onmicrosoft.com::d095e4f9-0fd0-4456-9bce-50102e23e03e" providerId="AD" clId="Web-{E84BF41F-C06C-1210-61FB-E458399CABB8}" dt="2024-06-05T20:10:43.507" v="604" actId="20577"/>
        <pc:sldMkLst>
          <pc:docMk/>
          <pc:sldMk cId="2423442773" sldId="1668"/>
        </pc:sldMkLst>
      </pc:sldChg>
      <pc:sldChg chg="modSp">
        <pc:chgData name="Hoag, Adia" userId="S::ahoag_cta.org#ext#@neahq.onmicrosoft.com::d095e4f9-0fd0-4456-9bce-50102e23e03e" providerId="AD" clId="Web-{E84BF41F-C06C-1210-61FB-E458399CABB8}" dt="2024-06-05T20:05:41.710" v="583" actId="20577"/>
        <pc:sldMkLst>
          <pc:docMk/>
          <pc:sldMk cId="2062392264" sldId="1669"/>
        </pc:sldMkLst>
      </pc:sldChg>
      <pc:sldChg chg="modSp addAnim delAnim">
        <pc:chgData name="Hoag, Adia" userId="S::ahoag_cta.org#ext#@neahq.onmicrosoft.com::d095e4f9-0fd0-4456-9bce-50102e23e03e" providerId="AD" clId="Web-{E84BF41F-C06C-1210-61FB-E458399CABB8}" dt="2024-06-05T20:11:09.961" v="605" actId="20577"/>
        <pc:sldMkLst>
          <pc:docMk/>
          <pc:sldMk cId="3071402080" sldId="1670"/>
        </pc:sldMkLst>
      </pc:sldChg>
      <pc:sldChg chg="modSp">
        <pc:chgData name="Hoag, Adia" userId="S::ahoag_cta.org#ext#@neahq.onmicrosoft.com::d095e4f9-0fd0-4456-9bce-50102e23e03e" providerId="AD" clId="Web-{E84BF41F-C06C-1210-61FB-E458399CABB8}" dt="2024-06-05T20:13:20.461" v="632" actId="14100"/>
        <pc:sldMkLst>
          <pc:docMk/>
          <pc:sldMk cId="2293562109" sldId="1671"/>
        </pc:sldMkLst>
      </pc:sldChg>
      <pc:sldChg chg="modSp">
        <pc:chgData name="Hoag, Adia" userId="S::ahoag_cta.org#ext#@neahq.onmicrosoft.com::d095e4f9-0fd0-4456-9bce-50102e23e03e" providerId="AD" clId="Web-{E84BF41F-C06C-1210-61FB-E458399CABB8}" dt="2024-06-05T20:15:50.695" v="653" actId="14100"/>
        <pc:sldMkLst>
          <pc:docMk/>
          <pc:sldMk cId="2045483803" sldId="1672"/>
        </pc:sldMkLst>
      </pc:sldChg>
      <pc:sldChg chg="modSp">
        <pc:chgData name="Hoag, Adia" userId="S::ahoag_cta.org#ext#@neahq.onmicrosoft.com::d095e4f9-0fd0-4456-9bce-50102e23e03e" providerId="AD" clId="Web-{E84BF41F-C06C-1210-61FB-E458399CABB8}" dt="2024-06-06T14:24:09.329" v="848" actId="14100"/>
        <pc:sldMkLst>
          <pc:docMk/>
          <pc:sldMk cId="2009915389" sldId="1673"/>
        </pc:sldMkLst>
      </pc:sldChg>
      <pc:sldChg chg="modSp">
        <pc:chgData name="Hoag, Adia" userId="S::ahoag_cta.org#ext#@neahq.onmicrosoft.com::d095e4f9-0fd0-4456-9bce-50102e23e03e" providerId="AD" clId="Web-{E84BF41F-C06C-1210-61FB-E458399CABB8}" dt="2024-06-06T14:23:07.890" v="846" actId="20577"/>
        <pc:sldMkLst>
          <pc:docMk/>
          <pc:sldMk cId="3385413248" sldId="1674"/>
        </pc:sldMkLst>
      </pc:sldChg>
      <pc:sldChg chg="addSp delSp modSp">
        <pc:chgData name="Hoag, Adia" userId="S::ahoag_cta.org#ext#@neahq.onmicrosoft.com::d095e4f9-0fd0-4456-9bce-50102e23e03e" providerId="AD" clId="Web-{E84BF41F-C06C-1210-61FB-E458399CABB8}" dt="2024-06-06T14:23:27.671" v="847" actId="20577"/>
        <pc:sldMkLst>
          <pc:docMk/>
          <pc:sldMk cId="1514765205" sldId="1675"/>
        </pc:sldMkLst>
      </pc:sldChg>
      <pc:sldChg chg="modSp">
        <pc:chgData name="Hoag, Adia" userId="S::ahoag_cta.org#ext#@neahq.onmicrosoft.com::d095e4f9-0fd0-4456-9bce-50102e23e03e" providerId="AD" clId="Web-{E84BF41F-C06C-1210-61FB-E458399CABB8}" dt="2024-06-06T14:21:53.481" v="838" actId="20577"/>
        <pc:sldMkLst>
          <pc:docMk/>
          <pc:sldMk cId="4251770770" sldId="1676"/>
        </pc:sldMkLst>
      </pc:sldChg>
      <pc:sldChg chg="modSp">
        <pc:chgData name="Hoag, Adia" userId="S::ahoag_cta.org#ext#@neahq.onmicrosoft.com::d095e4f9-0fd0-4456-9bce-50102e23e03e" providerId="AD" clId="Web-{E84BF41F-C06C-1210-61FB-E458399CABB8}" dt="2024-06-06T14:29:00.884" v="872" actId="1076"/>
        <pc:sldMkLst>
          <pc:docMk/>
          <pc:sldMk cId="3568684645" sldId="1677"/>
        </pc:sldMkLst>
      </pc:sldChg>
      <pc:sldChg chg="modSp">
        <pc:chgData name="Hoag, Adia" userId="S::ahoag_cta.org#ext#@neahq.onmicrosoft.com::d095e4f9-0fd0-4456-9bce-50102e23e03e" providerId="AD" clId="Web-{E84BF41F-C06C-1210-61FB-E458399CABB8}" dt="2024-06-05T20:20:37.258" v="703" actId="20577"/>
        <pc:sldMkLst>
          <pc:docMk/>
          <pc:sldMk cId="682273357" sldId="1696"/>
        </pc:sldMkLst>
      </pc:sldChg>
      <pc:sldChg chg="modSp">
        <pc:chgData name="Hoag, Adia" userId="S::ahoag_cta.org#ext#@neahq.onmicrosoft.com::d095e4f9-0fd0-4456-9bce-50102e23e03e" providerId="AD" clId="Web-{E84BF41F-C06C-1210-61FB-E458399CABB8}" dt="2024-06-05T20:18:16.914" v="689" actId="20577"/>
        <pc:sldMkLst>
          <pc:docMk/>
          <pc:sldMk cId="201486720" sldId="1702"/>
        </pc:sldMkLst>
      </pc:sldChg>
      <pc:sldChg chg="modSp">
        <pc:chgData name="Hoag, Adia" userId="S::ahoag_cta.org#ext#@neahq.onmicrosoft.com::d095e4f9-0fd0-4456-9bce-50102e23e03e" providerId="AD" clId="Web-{E84BF41F-C06C-1210-61FB-E458399CABB8}" dt="2024-06-05T20:21:43.040" v="712" actId="14100"/>
        <pc:sldMkLst>
          <pc:docMk/>
          <pc:sldMk cId="4083083396" sldId="1703"/>
        </pc:sldMkLst>
      </pc:sldChg>
      <pc:sldChg chg="modSp">
        <pc:chgData name="Hoag, Adia" userId="S::ahoag_cta.org#ext#@neahq.onmicrosoft.com::d095e4f9-0fd0-4456-9bce-50102e23e03e" providerId="AD" clId="Web-{E84BF41F-C06C-1210-61FB-E458399CABB8}" dt="2024-06-05T20:25:50.259" v="718" actId="14100"/>
        <pc:sldMkLst>
          <pc:docMk/>
          <pc:sldMk cId="3987755113" sldId="1704"/>
        </pc:sldMkLst>
      </pc:sldChg>
      <pc:sldChg chg="modSp">
        <pc:chgData name="Hoag, Adia" userId="S::ahoag_cta.org#ext#@neahq.onmicrosoft.com::d095e4f9-0fd0-4456-9bce-50102e23e03e" providerId="AD" clId="Web-{E84BF41F-C06C-1210-61FB-E458399CABB8}" dt="2024-06-05T20:33:31.134" v="732" actId="14100"/>
        <pc:sldMkLst>
          <pc:docMk/>
          <pc:sldMk cId="1734030790" sldId="1705"/>
        </pc:sldMkLst>
      </pc:sldChg>
      <pc:sldChg chg="modSp">
        <pc:chgData name="Hoag, Adia" userId="S::ahoag_cta.org#ext#@neahq.onmicrosoft.com::d095e4f9-0fd0-4456-9bce-50102e23e03e" providerId="AD" clId="Web-{E84BF41F-C06C-1210-61FB-E458399CABB8}" dt="2024-06-05T19:06:05.300" v="254" actId="14100"/>
        <pc:sldMkLst>
          <pc:docMk/>
          <pc:sldMk cId="554441678" sldId="1750"/>
        </pc:sldMkLst>
      </pc:sldChg>
      <pc:sldChg chg="modSp">
        <pc:chgData name="Hoag, Adia" userId="S::ahoag_cta.org#ext#@neahq.onmicrosoft.com::d095e4f9-0fd0-4456-9bce-50102e23e03e" providerId="AD" clId="Web-{E84BF41F-C06C-1210-61FB-E458399CABB8}" dt="2024-06-05T20:19:14.524" v="691" actId="20577"/>
        <pc:sldMkLst>
          <pc:docMk/>
          <pc:sldMk cId="289002662" sldId="1776"/>
        </pc:sldMkLst>
      </pc:sldChg>
      <pc:sldChg chg="modSp">
        <pc:chgData name="Hoag, Adia" userId="S::ahoag_cta.org#ext#@neahq.onmicrosoft.com::d095e4f9-0fd0-4456-9bce-50102e23e03e" providerId="AD" clId="Web-{E84BF41F-C06C-1210-61FB-E458399CABB8}" dt="2024-06-05T19:26:25.567" v="350" actId="20577"/>
        <pc:sldMkLst>
          <pc:docMk/>
          <pc:sldMk cId="630635961" sldId="1790"/>
        </pc:sldMkLst>
      </pc:sldChg>
      <pc:sldChg chg="modSp">
        <pc:chgData name="Hoag, Adia" userId="S::ahoag_cta.org#ext#@neahq.onmicrosoft.com::d095e4f9-0fd0-4456-9bce-50102e23e03e" providerId="AD" clId="Web-{E84BF41F-C06C-1210-61FB-E458399CABB8}" dt="2024-06-05T19:08:47.784" v="298" actId="20577"/>
        <pc:sldMkLst>
          <pc:docMk/>
          <pc:sldMk cId="2366122650" sldId="1791"/>
        </pc:sldMkLst>
      </pc:sldChg>
      <pc:sldChg chg="addSp modSp mod setBg">
        <pc:chgData name="Hoag, Adia" userId="S::ahoag_cta.org#ext#@neahq.onmicrosoft.com::d095e4f9-0fd0-4456-9bce-50102e23e03e" providerId="AD" clId="Web-{E84BF41F-C06C-1210-61FB-E458399CABB8}" dt="2024-06-05T18:54:16.846" v="209" actId="14100"/>
        <pc:sldMkLst>
          <pc:docMk/>
          <pc:sldMk cId="821898380" sldId="1800"/>
        </pc:sldMkLst>
      </pc:sldChg>
    </pc:docChg>
  </pc:docChgLst>
  <pc:docChgLst>
    <pc:chgData name="Salcedo, Eunice [NEA]" userId="abf1ec0d-6ae3-4144-b6f8-d583f6c7c6af" providerId="ADAL" clId="{AC6770F4-4EE1-493A-9CCE-8F4FAC718EBD}"/>
    <pc:docChg chg="sldOrd">
      <pc:chgData name="Salcedo, Eunice [NEA]" userId="abf1ec0d-6ae3-4144-b6f8-d583f6c7c6af" providerId="ADAL" clId="{AC6770F4-4EE1-493A-9CCE-8F4FAC718EBD}" dt="2025-01-02T19:51:00.521" v="0" actId="20578"/>
      <pc:docMkLst>
        <pc:docMk/>
      </pc:docMkLst>
      <pc:sldChg chg="ord">
        <pc:chgData name="Salcedo, Eunice [NEA]" userId="abf1ec0d-6ae3-4144-b6f8-d583f6c7c6af" providerId="ADAL" clId="{AC6770F4-4EE1-493A-9CCE-8F4FAC718EBD}" dt="2025-01-02T19:51:00.521" v="0" actId="20578"/>
        <pc:sldMkLst>
          <pc:docMk/>
          <pc:sldMk cId="3104342145" sldId="1716"/>
        </pc:sldMkLst>
      </pc:sldChg>
    </pc:docChg>
  </pc:docChgLst>
  <pc:docChgLst>
    <pc:chgData name="Torres, Linda [PA]" userId="S::ltorres_psea.org#ext#@neahq.onmicrosoft.com::5c259870-4402-4b59-9040-47f794e8fff6" providerId="AD" clId="Web-{1F6E5E7D-977A-A74D-A0B4-6993E1F3FEE3}"/>
    <pc:docChg chg="addSld delSld modSld sldOrd">
      <pc:chgData name="Torres, Linda [PA]" userId="S::ltorres_psea.org#ext#@neahq.onmicrosoft.com::5c259870-4402-4b59-9040-47f794e8fff6" providerId="AD" clId="Web-{1F6E5E7D-977A-A74D-A0B4-6993E1F3FEE3}" dt="2025-01-13T19:17:34.648" v="364" actId="20577"/>
      <pc:docMkLst>
        <pc:docMk/>
      </pc:docMkLst>
      <pc:sldChg chg="modSp">
        <pc:chgData name="Torres, Linda [PA]" userId="S::ltorres_psea.org#ext#@neahq.onmicrosoft.com::5c259870-4402-4b59-9040-47f794e8fff6" providerId="AD" clId="Web-{1F6E5E7D-977A-A74D-A0B4-6993E1F3FEE3}" dt="2025-01-13T17:33:31.021" v="254" actId="1076"/>
        <pc:sldMkLst>
          <pc:docMk/>
          <pc:sldMk cId="801567621" sldId="1650"/>
        </pc:sldMkLst>
        <pc:spChg chg="mod">
          <ac:chgData name="Torres, Linda [PA]" userId="S::ltorres_psea.org#ext#@neahq.onmicrosoft.com::5c259870-4402-4b59-9040-47f794e8fff6" providerId="AD" clId="Web-{1F6E5E7D-977A-A74D-A0B4-6993E1F3FEE3}" dt="2025-01-13T17:33:18.661" v="253" actId="20577"/>
          <ac:spMkLst>
            <pc:docMk/>
            <pc:sldMk cId="801567621" sldId="1650"/>
            <ac:spMk id="2" creationId="{00000000-0000-0000-0000-000000000000}"/>
          </ac:spMkLst>
        </pc:spChg>
        <pc:spChg chg="mod">
          <ac:chgData name="Torres, Linda [PA]" userId="S::ltorres_psea.org#ext#@neahq.onmicrosoft.com::5c259870-4402-4b59-9040-47f794e8fff6" providerId="AD" clId="Web-{1F6E5E7D-977A-A74D-A0B4-6993E1F3FEE3}" dt="2025-01-13T17:33:31.021" v="254" actId="1076"/>
          <ac:spMkLst>
            <pc:docMk/>
            <pc:sldMk cId="801567621" sldId="1650"/>
            <ac:spMk id="3" creationId="{00000000-0000-0000-0000-000000000000}"/>
          </ac:spMkLst>
        </pc:spChg>
      </pc:sldChg>
      <pc:sldChg chg="addSp modSp">
        <pc:chgData name="Torres, Linda [PA]" userId="S::ltorres_psea.org#ext#@neahq.onmicrosoft.com::5c259870-4402-4b59-9040-47f794e8fff6" providerId="AD" clId="Web-{1F6E5E7D-977A-A74D-A0B4-6993E1F3FEE3}" dt="2025-01-13T19:02:49.705" v="354"/>
        <pc:sldMkLst>
          <pc:docMk/>
          <pc:sldMk cId="1106183296" sldId="1686"/>
        </pc:sldMkLst>
        <pc:picChg chg="add mod modCrop">
          <ac:chgData name="Torres, Linda [PA]" userId="S::ltorres_psea.org#ext#@neahq.onmicrosoft.com::5c259870-4402-4b59-9040-47f794e8fff6" providerId="AD" clId="Web-{1F6E5E7D-977A-A74D-A0B4-6993E1F3FEE3}" dt="2025-01-13T19:02:49.705" v="354"/>
          <ac:picMkLst>
            <pc:docMk/>
            <pc:sldMk cId="1106183296" sldId="1686"/>
            <ac:picMk id="10" creationId="{A5B791F8-AEEC-CD6A-3FB9-88D5456D0185}"/>
          </ac:picMkLst>
        </pc:picChg>
      </pc:sldChg>
      <pc:sldChg chg="addSp modSp">
        <pc:chgData name="Torres, Linda [PA]" userId="S::ltorres_psea.org#ext#@neahq.onmicrosoft.com::5c259870-4402-4b59-9040-47f794e8fff6" providerId="AD" clId="Web-{1F6E5E7D-977A-A74D-A0B4-6993E1F3FEE3}" dt="2025-01-13T19:03:46.394" v="360" actId="1076"/>
        <pc:sldMkLst>
          <pc:docMk/>
          <pc:sldMk cId="682273357" sldId="1696"/>
        </pc:sldMkLst>
        <pc:picChg chg="add mod">
          <ac:chgData name="Torres, Linda [PA]" userId="S::ltorres_psea.org#ext#@neahq.onmicrosoft.com::5c259870-4402-4b59-9040-47f794e8fff6" providerId="AD" clId="Web-{1F6E5E7D-977A-A74D-A0B4-6993E1F3FEE3}" dt="2025-01-13T19:03:46.394" v="360" actId="1076"/>
          <ac:picMkLst>
            <pc:docMk/>
            <pc:sldMk cId="682273357" sldId="1696"/>
            <ac:picMk id="9" creationId="{8DB0AA9E-43AC-0FA4-37FC-1A6D9AEBE1ED}"/>
          </ac:picMkLst>
        </pc:picChg>
      </pc:sldChg>
      <pc:sldChg chg="delSp modSp">
        <pc:chgData name="Torres, Linda [PA]" userId="S::ltorres_psea.org#ext#@neahq.onmicrosoft.com::5c259870-4402-4b59-9040-47f794e8fff6" providerId="AD" clId="Web-{1F6E5E7D-977A-A74D-A0B4-6993E1F3FEE3}" dt="2025-01-13T19:16:46.115" v="363"/>
        <pc:sldMkLst>
          <pc:docMk/>
          <pc:sldMk cId="3987755113" sldId="1704"/>
        </pc:sldMkLst>
        <pc:spChg chg="del mod">
          <ac:chgData name="Torres, Linda [PA]" userId="S::ltorres_psea.org#ext#@neahq.onmicrosoft.com::5c259870-4402-4b59-9040-47f794e8fff6" providerId="AD" clId="Web-{1F6E5E7D-977A-A74D-A0B4-6993E1F3FEE3}" dt="2025-01-13T19:16:46.115" v="363"/>
          <ac:spMkLst>
            <pc:docMk/>
            <pc:sldMk cId="3987755113" sldId="1704"/>
            <ac:spMk id="3" creationId="{00000000-0000-0000-0000-000000000000}"/>
          </ac:spMkLst>
        </pc:spChg>
      </pc:sldChg>
      <pc:sldChg chg="modSp">
        <pc:chgData name="Torres, Linda [PA]" userId="S::ltorres_psea.org#ext#@neahq.onmicrosoft.com::5c259870-4402-4b59-9040-47f794e8fff6" providerId="AD" clId="Web-{1F6E5E7D-977A-A74D-A0B4-6993E1F3FEE3}" dt="2025-01-13T19:17:34.648" v="364" actId="20577"/>
        <pc:sldMkLst>
          <pc:docMk/>
          <pc:sldMk cId="1734030790" sldId="1705"/>
        </pc:sldMkLst>
        <pc:spChg chg="mod">
          <ac:chgData name="Torres, Linda [PA]" userId="S::ltorres_psea.org#ext#@neahq.onmicrosoft.com::5c259870-4402-4b59-9040-47f794e8fff6" providerId="AD" clId="Web-{1F6E5E7D-977A-A74D-A0B4-6993E1F3FEE3}" dt="2025-01-13T19:17:34.648" v="364" actId="20577"/>
          <ac:spMkLst>
            <pc:docMk/>
            <pc:sldMk cId="1734030790" sldId="1705"/>
            <ac:spMk id="5" creationId="{00000000-0000-0000-0000-000000000000}"/>
          </ac:spMkLst>
        </pc:spChg>
      </pc:sldChg>
      <pc:sldChg chg="modSp">
        <pc:chgData name="Torres, Linda [PA]" userId="S::ltorres_psea.org#ext#@neahq.onmicrosoft.com::5c259870-4402-4b59-9040-47f794e8fff6" providerId="AD" clId="Web-{1F6E5E7D-977A-A74D-A0B4-6993E1F3FEE3}" dt="2025-01-13T17:29:21.985" v="180" actId="20577"/>
        <pc:sldMkLst>
          <pc:docMk/>
          <pc:sldMk cId="1022998794" sldId="1766"/>
        </pc:sldMkLst>
        <pc:spChg chg="mod">
          <ac:chgData name="Torres, Linda [PA]" userId="S::ltorres_psea.org#ext#@neahq.onmicrosoft.com::5c259870-4402-4b59-9040-47f794e8fff6" providerId="AD" clId="Web-{1F6E5E7D-977A-A74D-A0B4-6993E1F3FEE3}" dt="2025-01-13T17:29:21.985" v="180" actId="20577"/>
          <ac:spMkLst>
            <pc:docMk/>
            <pc:sldMk cId="1022998794" sldId="1766"/>
            <ac:spMk id="2" creationId="{91E073F6-DA6F-4707-70B3-53F460EAE62A}"/>
          </ac:spMkLst>
        </pc:spChg>
      </pc:sldChg>
      <pc:sldChg chg="modSp">
        <pc:chgData name="Torres, Linda [PA]" userId="S::ltorres_psea.org#ext#@neahq.onmicrosoft.com::5c259870-4402-4b59-9040-47f794e8fff6" providerId="AD" clId="Web-{1F6E5E7D-977A-A74D-A0B4-6993E1F3FEE3}" dt="2025-01-13T17:32:26.973" v="250" actId="20577"/>
        <pc:sldMkLst>
          <pc:docMk/>
          <pc:sldMk cId="821898380" sldId="1800"/>
        </pc:sldMkLst>
        <pc:spChg chg="mod">
          <ac:chgData name="Torres, Linda [PA]" userId="S::ltorres_psea.org#ext#@neahq.onmicrosoft.com::5c259870-4402-4b59-9040-47f794e8fff6" providerId="AD" clId="Web-{1F6E5E7D-977A-A74D-A0B4-6993E1F3FEE3}" dt="2025-01-13T17:32:22.066" v="249" actId="20577"/>
          <ac:spMkLst>
            <pc:docMk/>
            <pc:sldMk cId="821898380" sldId="1800"/>
            <ac:spMk id="2" creationId="{3EF5FFAD-0155-2062-E5DC-BACA8668C78A}"/>
          </ac:spMkLst>
        </pc:spChg>
        <pc:spChg chg="mod">
          <ac:chgData name="Torres, Linda [PA]" userId="S::ltorres_psea.org#ext#@neahq.onmicrosoft.com::5c259870-4402-4b59-9040-47f794e8fff6" providerId="AD" clId="Web-{1F6E5E7D-977A-A74D-A0B4-6993E1F3FEE3}" dt="2025-01-13T17:32:26.973" v="250" actId="20577"/>
          <ac:spMkLst>
            <pc:docMk/>
            <pc:sldMk cId="821898380" sldId="1800"/>
            <ac:spMk id="3" creationId="{90A36E37-80CE-E974-9101-9A221B899C52}"/>
          </ac:spMkLst>
        </pc:spChg>
      </pc:sldChg>
      <pc:sldChg chg="addSp delSp">
        <pc:chgData name="Torres, Linda [PA]" userId="S::ltorres_psea.org#ext#@neahq.onmicrosoft.com::5c259870-4402-4b59-9040-47f794e8fff6" providerId="AD" clId="Web-{1F6E5E7D-977A-A74D-A0B4-6993E1F3FEE3}" dt="2025-01-13T19:04:14.004" v="361"/>
        <pc:sldMkLst>
          <pc:docMk/>
          <pc:sldMk cId="230132171" sldId="1807"/>
        </pc:sldMkLst>
        <pc:picChg chg="add">
          <ac:chgData name="Torres, Linda [PA]" userId="S::ltorres_psea.org#ext#@neahq.onmicrosoft.com::5c259870-4402-4b59-9040-47f794e8fff6" providerId="AD" clId="Web-{1F6E5E7D-977A-A74D-A0B4-6993E1F3FEE3}" dt="2025-01-13T19:02:59.065" v="355"/>
          <ac:picMkLst>
            <pc:docMk/>
            <pc:sldMk cId="230132171" sldId="1807"/>
            <ac:picMk id="6" creationId="{0FAC9DD3-5436-40FF-C0F3-64A4DD6EA6DF}"/>
          </ac:picMkLst>
        </pc:picChg>
        <pc:picChg chg="add del">
          <ac:chgData name="Torres, Linda [PA]" userId="S::ltorres_psea.org#ext#@neahq.onmicrosoft.com::5c259870-4402-4b59-9040-47f794e8fff6" providerId="AD" clId="Web-{1F6E5E7D-977A-A74D-A0B4-6993E1F3FEE3}" dt="2025-01-13T19:04:14.004" v="361"/>
          <ac:picMkLst>
            <pc:docMk/>
            <pc:sldMk cId="230132171" sldId="1807"/>
            <ac:picMk id="8" creationId="{9BC7FB30-F33E-231D-F688-BC8641CB05C8}"/>
          </ac:picMkLst>
        </pc:picChg>
      </pc:sldChg>
      <pc:sldChg chg="addSp modSp">
        <pc:chgData name="Torres, Linda [PA]" userId="S::ltorres_psea.org#ext#@neahq.onmicrosoft.com::5c259870-4402-4b59-9040-47f794e8fff6" providerId="AD" clId="Web-{1F6E5E7D-977A-A74D-A0B4-6993E1F3FEE3}" dt="2025-01-13T18:54:33.990" v="348" actId="1076"/>
        <pc:sldMkLst>
          <pc:docMk/>
          <pc:sldMk cId="2446413766" sldId="1813"/>
        </pc:sldMkLst>
        <pc:picChg chg="add mod">
          <ac:chgData name="Torres, Linda [PA]" userId="S::ltorres_psea.org#ext#@neahq.onmicrosoft.com::5c259870-4402-4b59-9040-47f794e8fff6" providerId="AD" clId="Web-{1F6E5E7D-977A-A74D-A0B4-6993E1F3FEE3}" dt="2025-01-13T18:53:53.489" v="346" actId="1076"/>
          <ac:picMkLst>
            <pc:docMk/>
            <pc:sldMk cId="2446413766" sldId="1813"/>
            <ac:picMk id="2" creationId="{66DD42E5-4891-610C-37F1-DE272E0E939E}"/>
          </ac:picMkLst>
        </pc:picChg>
        <pc:picChg chg="mod modCrop">
          <ac:chgData name="Torres, Linda [PA]" userId="S::ltorres_psea.org#ext#@neahq.onmicrosoft.com::5c259870-4402-4b59-9040-47f794e8fff6" providerId="AD" clId="Web-{1F6E5E7D-977A-A74D-A0B4-6993E1F3FEE3}" dt="2025-01-13T18:54:33.990" v="348" actId="1076"/>
          <ac:picMkLst>
            <pc:docMk/>
            <pc:sldMk cId="2446413766" sldId="1813"/>
            <ac:picMk id="6" creationId="{EC2DD40D-B90A-2CCA-FF45-A67443E57031}"/>
          </ac:picMkLst>
        </pc:picChg>
      </pc:sldChg>
      <pc:sldChg chg="addSp delSp modSp mod setBg">
        <pc:chgData name="Torres, Linda [PA]" userId="S::ltorres_psea.org#ext#@neahq.onmicrosoft.com::5c259870-4402-4b59-9040-47f794e8fff6" providerId="AD" clId="Web-{1F6E5E7D-977A-A74D-A0B4-6993E1F3FEE3}" dt="2025-01-13T17:38:25.824" v="332" actId="1076"/>
        <pc:sldMkLst>
          <pc:docMk/>
          <pc:sldMk cId="1188950197" sldId="1820"/>
        </pc:sldMkLst>
        <pc:spChg chg="del mod">
          <ac:chgData name="Torres, Linda [PA]" userId="S::ltorres_psea.org#ext#@neahq.onmicrosoft.com::5c259870-4402-4b59-9040-47f794e8fff6" providerId="AD" clId="Web-{1F6E5E7D-977A-A74D-A0B4-6993E1F3FEE3}" dt="2025-01-13T17:36:22.993" v="267"/>
          <ac:spMkLst>
            <pc:docMk/>
            <pc:sldMk cId="1188950197" sldId="1820"/>
            <ac:spMk id="2" creationId="{392203A2-6A64-0AF6-4393-CBFA08A91EA0}"/>
          </ac:spMkLst>
        </pc:spChg>
        <pc:spChg chg="mod ord">
          <ac:chgData name="Torres, Linda [PA]" userId="S::ltorres_psea.org#ext#@neahq.onmicrosoft.com::5c259870-4402-4b59-9040-47f794e8fff6" providerId="AD" clId="Web-{1F6E5E7D-977A-A74D-A0B4-6993E1F3FEE3}" dt="2025-01-13T17:38:25.824" v="332" actId="1076"/>
          <ac:spMkLst>
            <pc:docMk/>
            <pc:sldMk cId="1188950197" sldId="1820"/>
            <ac:spMk id="3" creationId="{7EBE52E4-159F-D9F5-532D-98587C4AA1D9}"/>
          </ac:spMkLst>
        </pc:spChg>
        <pc:spChg chg="add del mod">
          <ac:chgData name="Torres, Linda [PA]" userId="S::ltorres_psea.org#ext#@neahq.onmicrosoft.com::5c259870-4402-4b59-9040-47f794e8fff6" providerId="AD" clId="Web-{1F6E5E7D-977A-A74D-A0B4-6993E1F3FEE3}" dt="2025-01-13T17:36:50.166" v="273"/>
          <ac:spMkLst>
            <pc:docMk/>
            <pc:sldMk cId="1188950197" sldId="1820"/>
            <ac:spMk id="5" creationId="{2E75954E-96EA-D52C-B451-D1132F6F14DB}"/>
          </ac:spMkLst>
        </pc:spChg>
        <pc:spChg chg="add del">
          <ac:chgData name="Torres, Linda [PA]" userId="S::ltorres_psea.org#ext#@neahq.onmicrosoft.com::5c259870-4402-4b59-9040-47f794e8fff6" providerId="AD" clId="Web-{1F6E5E7D-977A-A74D-A0B4-6993E1F3FEE3}" dt="2025-01-13T17:36:36.556" v="270"/>
          <ac:spMkLst>
            <pc:docMk/>
            <pc:sldMk cId="1188950197" sldId="1820"/>
            <ac:spMk id="11" creationId="{3F89FC01-D0CF-4899-A184-1F007036308A}"/>
          </ac:spMkLst>
        </pc:spChg>
        <pc:spChg chg="add del">
          <ac:chgData name="Torres, Linda [PA]" userId="S::ltorres_psea.org#ext#@neahq.onmicrosoft.com::5c259870-4402-4b59-9040-47f794e8fff6" providerId="AD" clId="Web-{1F6E5E7D-977A-A74D-A0B4-6993E1F3FEE3}" dt="2025-01-13T17:36:36.556" v="270"/>
          <ac:spMkLst>
            <pc:docMk/>
            <pc:sldMk cId="1188950197" sldId="1820"/>
            <ac:spMk id="13" creationId="{F4E5A9FF-C93F-4A6D-ABDE-2533C3017B89}"/>
          </ac:spMkLst>
        </pc:spChg>
        <pc:spChg chg="add del">
          <ac:chgData name="Torres, Linda [PA]" userId="S::ltorres_psea.org#ext#@neahq.onmicrosoft.com::5c259870-4402-4b59-9040-47f794e8fff6" providerId="AD" clId="Web-{1F6E5E7D-977A-A74D-A0B4-6993E1F3FEE3}" dt="2025-01-13T17:36:36.556" v="270"/>
          <ac:spMkLst>
            <pc:docMk/>
            <pc:sldMk cId="1188950197" sldId="1820"/>
            <ac:spMk id="17" creationId="{35A52B12-0826-4A26-ABA2-386F7211134E}"/>
          </ac:spMkLst>
        </pc:spChg>
        <pc:spChg chg="add del">
          <ac:chgData name="Torres, Linda [PA]" userId="S::ltorres_psea.org#ext#@neahq.onmicrosoft.com::5c259870-4402-4b59-9040-47f794e8fff6" providerId="AD" clId="Web-{1F6E5E7D-977A-A74D-A0B4-6993E1F3FEE3}" dt="2025-01-13T17:36:36.556" v="270"/>
          <ac:spMkLst>
            <pc:docMk/>
            <pc:sldMk cId="1188950197" sldId="1820"/>
            <ac:spMk id="19" creationId="{3DD0DA68-F652-496F-B8B5-9A66255CA0CA}"/>
          </ac:spMkLst>
        </pc:spChg>
        <pc:spChg chg="add del">
          <ac:chgData name="Torres, Linda [PA]" userId="S::ltorres_psea.org#ext#@neahq.onmicrosoft.com::5c259870-4402-4b59-9040-47f794e8fff6" providerId="AD" clId="Web-{1F6E5E7D-977A-A74D-A0B4-6993E1F3FEE3}" dt="2025-01-13T17:36:36.556" v="270"/>
          <ac:spMkLst>
            <pc:docMk/>
            <pc:sldMk cId="1188950197" sldId="1820"/>
            <ac:spMk id="21" creationId="{DDF50AF6-4E23-4BD9-92C7-45A3E16E4120}"/>
          </ac:spMkLst>
        </pc:spChg>
        <pc:spChg chg="add del">
          <ac:chgData name="Torres, Linda [PA]" userId="S::ltorres_psea.org#ext#@neahq.onmicrosoft.com::5c259870-4402-4b59-9040-47f794e8fff6" providerId="AD" clId="Web-{1F6E5E7D-977A-A74D-A0B4-6993E1F3FEE3}" dt="2025-01-13T17:36:40.494" v="272"/>
          <ac:spMkLst>
            <pc:docMk/>
            <pc:sldMk cId="1188950197" sldId="1820"/>
            <ac:spMk id="23" creationId="{476B7131-2035-43F9-84E8-2B4749D333B9}"/>
          </ac:spMkLst>
        </pc:spChg>
        <pc:spChg chg="add del">
          <ac:chgData name="Torres, Linda [PA]" userId="S::ltorres_psea.org#ext#@neahq.onmicrosoft.com::5c259870-4402-4b59-9040-47f794e8fff6" providerId="AD" clId="Web-{1F6E5E7D-977A-A74D-A0B4-6993E1F3FEE3}" dt="2025-01-13T17:36:40.494" v="272"/>
          <ac:spMkLst>
            <pc:docMk/>
            <pc:sldMk cId="1188950197" sldId="1820"/>
            <ac:spMk id="24" creationId="{3F89FC01-D0CF-4899-A184-1F007036308A}"/>
          </ac:spMkLst>
        </pc:spChg>
        <pc:spChg chg="add del">
          <ac:chgData name="Torres, Linda [PA]" userId="S::ltorres_psea.org#ext#@neahq.onmicrosoft.com::5c259870-4402-4b59-9040-47f794e8fff6" providerId="AD" clId="Web-{1F6E5E7D-977A-A74D-A0B4-6993E1F3FEE3}" dt="2025-01-13T17:36:40.494" v="272"/>
          <ac:spMkLst>
            <pc:docMk/>
            <pc:sldMk cId="1188950197" sldId="1820"/>
            <ac:spMk id="25" creationId="{F4E5A9FF-C93F-4A6D-ABDE-2533C3017B89}"/>
          </ac:spMkLst>
        </pc:spChg>
        <pc:spChg chg="add del">
          <ac:chgData name="Torres, Linda [PA]" userId="S::ltorres_psea.org#ext#@neahq.onmicrosoft.com::5c259870-4402-4b59-9040-47f794e8fff6" providerId="AD" clId="Web-{1F6E5E7D-977A-A74D-A0B4-6993E1F3FEE3}" dt="2025-01-13T17:36:40.494" v="272"/>
          <ac:spMkLst>
            <pc:docMk/>
            <pc:sldMk cId="1188950197" sldId="1820"/>
            <ac:spMk id="27" creationId="{4B019A08-55AD-4038-B865-37DA596B8CE3}"/>
          </ac:spMkLst>
        </pc:spChg>
        <pc:spChg chg="add del">
          <ac:chgData name="Torres, Linda [PA]" userId="S::ltorres_psea.org#ext#@neahq.onmicrosoft.com::5c259870-4402-4b59-9040-47f794e8fff6" providerId="AD" clId="Web-{1F6E5E7D-977A-A74D-A0B4-6993E1F3FEE3}" dt="2025-01-13T17:36:40.494" v="272"/>
          <ac:spMkLst>
            <pc:docMk/>
            <pc:sldMk cId="1188950197" sldId="1820"/>
            <ac:spMk id="29" creationId="{1627C7B9-FD35-4E35-B741-E4A9A5F416ED}"/>
          </ac:spMkLst>
        </pc:spChg>
        <pc:picChg chg="add mod">
          <ac:chgData name="Torres, Linda [PA]" userId="S::ltorres_psea.org#ext#@neahq.onmicrosoft.com::5c259870-4402-4b59-9040-47f794e8fff6" providerId="AD" clId="Web-{1F6E5E7D-977A-A74D-A0B4-6993E1F3FEE3}" dt="2025-01-13T17:37:45.354" v="304" actId="1076"/>
          <ac:picMkLst>
            <pc:docMk/>
            <pc:sldMk cId="1188950197" sldId="1820"/>
            <ac:picMk id="6" creationId="{3DBBA09A-AF48-158E-88A3-41C4AEF60603}"/>
          </ac:picMkLst>
        </pc:picChg>
        <pc:cxnChg chg="add del">
          <ac:chgData name="Torres, Linda [PA]" userId="S::ltorres_psea.org#ext#@neahq.onmicrosoft.com::5c259870-4402-4b59-9040-47f794e8fff6" providerId="AD" clId="Web-{1F6E5E7D-977A-A74D-A0B4-6993E1F3FEE3}" dt="2025-01-13T17:36:36.556" v="270"/>
          <ac:cxnSpMkLst>
            <pc:docMk/>
            <pc:sldMk cId="1188950197" sldId="1820"/>
            <ac:cxnSpMk id="15" creationId="{890A4124-979D-4376-AA58-6501D58B67BD}"/>
          </ac:cxnSpMkLst>
        </pc:cxnChg>
        <pc:cxnChg chg="add del">
          <ac:chgData name="Torres, Linda [PA]" userId="S::ltorres_psea.org#ext#@neahq.onmicrosoft.com::5c259870-4402-4b59-9040-47f794e8fff6" providerId="AD" clId="Web-{1F6E5E7D-977A-A74D-A0B4-6993E1F3FEE3}" dt="2025-01-13T17:36:40.494" v="272"/>
          <ac:cxnSpMkLst>
            <pc:docMk/>
            <pc:sldMk cId="1188950197" sldId="1820"/>
            <ac:cxnSpMk id="26" creationId="{890A4124-979D-4376-AA58-6501D58B67BD}"/>
          </ac:cxnSpMkLst>
        </pc:cxnChg>
        <pc:cxnChg chg="add del">
          <ac:chgData name="Torres, Linda [PA]" userId="S::ltorres_psea.org#ext#@neahq.onmicrosoft.com::5c259870-4402-4b59-9040-47f794e8fff6" providerId="AD" clId="Web-{1F6E5E7D-977A-A74D-A0B4-6993E1F3FEE3}" dt="2025-01-13T17:36:40.494" v="272"/>
          <ac:cxnSpMkLst>
            <pc:docMk/>
            <pc:sldMk cId="1188950197" sldId="1820"/>
            <ac:cxnSpMk id="28" creationId="{2BA067F2-7FAF-4758-9BC4-F7C88ED9044B}"/>
          </ac:cxnSpMkLst>
        </pc:cxnChg>
      </pc:sldChg>
      <pc:sldChg chg="ord">
        <pc:chgData name="Torres, Linda [PA]" userId="S::ltorres_psea.org#ext#@neahq.onmicrosoft.com::5c259870-4402-4b59-9040-47f794e8fff6" providerId="AD" clId="Web-{1F6E5E7D-977A-A74D-A0B4-6993E1F3FEE3}" dt="2025-01-13T17:51:10.230" v="334"/>
        <pc:sldMkLst>
          <pc:docMk/>
          <pc:sldMk cId="223463617" sldId="1824"/>
        </pc:sldMkLst>
      </pc:sldChg>
      <pc:sldChg chg="modSp">
        <pc:chgData name="Torres, Linda [PA]" userId="S::ltorres_psea.org#ext#@neahq.onmicrosoft.com::5c259870-4402-4b59-9040-47f794e8fff6" providerId="AD" clId="Web-{1F6E5E7D-977A-A74D-A0B4-6993E1F3FEE3}" dt="2025-01-13T17:34:22.381" v="265" actId="14100"/>
        <pc:sldMkLst>
          <pc:docMk/>
          <pc:sldMk cId="3889439329" sldId="1825"/>
        </pc:sldMkLst>
        <pc:spChg chg="mod">
          <ac:chgData name="Torres, Linda [PA]" userId="S::ltorres_psea.org#ext#@neahq.onmicrosoft.com::5c259870-4402-4b59-9040-47f794e8fff6" providerId="AD" clId="Web-{1F6E5E7D-977A-A74D-A0B4-6993E1F3FEE3}" dt="2025-01-13T17:34:22.381" v="265" actId="14100"/>
          <ac:spMkLst>
            <pc:docMk/>
            <pc:sldMk cId="3889439329" sldId="1825"/>
            <ac:spMk id="3" creationId="{DAD0775A-D7B8-7FBB-7C6D-CD1CB8EF3207}"/>
          </ac:spMkLst>
        </pc:spChg>
      </pc:sldChg>
      <pc:sldChg chg="addSp modSp add mod replId setBg">
        <pc:chgData name="Torres, Linda [PA]" userId="S::ltorres_psea.org#ext#@neahq.onmicrosoft.com::5c259870-4402-4b59-9040-47f794e8fff6" providerId="AD" clId="Web-{1F6E5E7D-977A-A74D-A0B4-6993E1F3FEE3}" dt="2025-01-13T17:28:53.015" v="167" actId="14100"/>
        <pc:sldMkLst>
          <pc:docMk/>
          <pc:sldMk cId="532345488" sldId="1826"/>
        </pc:sldMkLst>
        <pc:spChg chg="mod">
          <ac:chgData name="Torres, Linda [PA]" userId="S::ltorres_psea.org#ext#@neahq.onmicrosoft.com::5c259870-4402-4b59-9040-47f794e8fff6" providerId="AD" clId="Web-{1F6E5E7D-977A-A74D-A0B4-6993E1F3FEE3}" dt="2025-01-13T17:28:53.015" v="167" actId="14100"/>
          <ac:spMkLst>
            <pc:docMk/>
            <pc:sldMk cId="532345488" sldId="1826"/>
            <ac:spMk id="2" creationId="{7753DA6B-2383-48FE-9288-EDEDFF5167FA}"/>
          </ac:spMkLst>
        </pc:spChg>
        <pc:spChg chg="mod ord">
          <ac:chgData name="Torres, Linda [PA]" userId="S::ltorres_psea.org#ext#@neahq.onmicrosoft.com::5c259870-4402-4b59-9040-47f794e8fff6" providerId="AD" clId="Web-{1F6E5E7D-977A-A74D-A0B4-6993E1F3FEE3}" dt="2025-01-13T17:28:23.905" v="162" actId="20577"/>
          <ac:spMkLst>
            <pc:docMk/>
            <pc:sldMk cId="532345488" sldId="1826"/>
            <ac:spMk id="3" creationId="{DAD0775A-D7B8-7FBB-7C6D-CD1CB8EF3207}"/>
          </ac:spMkLst>
        </pc:spChg>
        <pc:spChg chg="add">
          <ac:chgData name="Torres, Linda [PA]" userId="S::ltorres_psea.org#ext#@neahq.onmicrosoft.com::5c259870-4402-4b59-9040-47f794e8fff6" providerId="AD" clId="Web-{1F6E5E7D-977A-A74D-A0B4-6993E1F3FEE3}" dt="2025-01-13T17:28:05.389" v="160"/>
          <ac:spMkLst>
            <pc:docMk/>
            <pc:sldMk cId="532345488" sldId="1826"/>
            <ac:spMk id="9" creationId="{2DF7C36B-2A95-4DB1-A402-5367DFD51180}"/>
          </ac:spMkLst>
        </pc:spChg>
        <pc:spChg chg="add">
          <ac:chgData name="Torres, Linda [PA]" userId="S::ltorres_psea.org#ext#@neahq.onmicrosoft.com::5c259870-4402-4b59-9040-47f794e8fff6" providerId="AD" clId="Web-{1F6E5E7D-977A-A74D-A0B4-6993E1F3FEE3}" dt="2025-01-13T17:28:05.389" v="160"/>
          <ac:spMkLst>
            <pc:docMk/>
            <pc:sldMk cId="532345488" sldId="1826"/>
            <ac:spMk id="11" creationId="{9FCA75FA-F681-4B5D-93C7-49F3DDA1D8E1}"/>
          </ac:spMkLst>
        </pc:spChg>
        <pc:spChg chg="add">
          <ac:chgData name="Torres, Linda [PA]" userId="S::ltorres_psea.org#ext#@neahq.onmicrosoft.com::5c259870-4402-4b59-9040-47f794e8fff6" providerId="AD" clId="Web-{1F6E5E7D-977A-A74D-A0B4-6993E1F3FEE3}" dt="2025-01-13T17:28:05.389" v="160"/>
          <ac:spMkLst>
            <pc:docMk/>
            <pc:sldMk cId="532345488" sldId="1826"/>
            <ac:spMk id="15" creationId="{E1F60A3A-08DA-445D-B74A-BEE07358998A}"/>
          </ac:spMkLst>
        </pc:spChg>
        <pc:spChg chg="add">
          <ac:chgData name="Torres, Linda [PA]" userId="S::ltorres_psea.org#ext#@neahq.onmicrosoft.com::5c259870-4402-4b59-9040-47f794e8fff6" providerId="AD" clId="Web-{1F6E5E7D-977A-A74D-A0B4-6993E1F3FEE3}" dt="2025-01-13T17:28:05.389" v="160"/>
          <ac:spMkLst>
            <pc:docMk/>
            <pc:sldMk cId="532345488" sldId="1826"/>
            <ac:spMk id="19" creationId="{62BA066C-D259-4F6D-9F83-124F73636C30}"/>
          </ac:spMkLst>
        </pc:spChg>
        <pc:spChg chg="add">
          <ac:chgData name="Torres, Linda [PA]" userId="S::ltorres_psea.org#ext#@neahq.onmicrosoft.com::5c259870-4402-4b59-9040-47f794e8fff6" providerId="AD" clId="Web-{1F6E5E7D-977A-A74D-A0B4-6993E1F3FEE3}" dt="2025-01-13T17:28:05.389" v="160"/>
          <ac:spMkLst>
            <pc:docMk/>
            <pc:sldMk cId="532345488" sldId="1826"/>
            <ac:spMk id="21" creationId="{39179F48-E825-4803-806A-7029F8537F54}"/>
          </ac:spMkLst>
        </pc:spChg>
        <pc:picChg chg="add mod">
          <ac:chgData name="Torres, Linda [PA]" userId="S::ltorres_psea.org#ext#@neahq.onmicrosoft.com::5c259870-4402-4b59-9040-47f794e8fff6" providerId="AD" clId="Web-{1F6E5E7D-977A-A74D-A0B4-6993E1F3FEE3}" dt="2025-01-13T17:28:05.389" v="160"/>
          <ac:picMkLst>
            <pc:docMk/>
            <pc:sldMk cId="532345488" sldId="1826"/>
            <ac:picMk id="4" creationId="{2343F795-3F48-BD07-3DB5-E9079B7D047D}"/>
          </ac:picMkLst>
        </pc:picChg>
        <pc:cxnChg chg="add">
          <ac:chgData name="Torres, Linda [PA]" userId="S::ltorres_psea.org#ext#@neahq.onmicrosoft.com::5c259870-4402-4b59-9040-47f794e8fff6" providerId="AD" clId="Web-{1F6E5E7D-977A-A74D-A0B4-6993E1F3FEE3}" dt="2025-01-13T17:28:05.389" v="160"/>
          <ac:cxnSpMkLst>
            <pc:docMk/>
            <pc:sldMk cId="532345488" sldId="1826"/>
            <ac:cxnSpMk id="13" creationId="{834E074C-27C4-4E38-B099-012123B754E5}"/>
          </ac:cxnSpMkLst>
        </pc:cxnChg>
        <pc:cxnChg chg="add">
          <ac:chgData name="Torres, Linda [PA]" userId="S::ltorres_psea.org#ext#@neahq.onmicrosoft.com::5c259870-4402-4b59-9040-47f794e8fff6" providerId="AD" clId="Web-{1F6E5E7D-977A-A74D-A0B4-6993E1F3FEE3}" dt="2025-01-13T17:28:05.389" v="160"/>
          <ac:cxnSpMkLst>
            <pc:docMk/>
            <pc:sldMk cId="532345488" sldId="1826"/>
            <ac:cxnSpMk id="17" creationId="{296E6EFB-D2CB-44B2-BE0D-9C6DCCCED2E9}"/>
          </ac:cxnSpMkLst>
        </pc:cxnChg>
      </pc:sldChg>
      <pc:sldChg chg="add del replId">
        <pc:chgData name="Torres, Linda [PA]" userId="S::ltorres_psea.org#ext#@neahq.onmicrosoft.com::5c259870-4402-4b59-9040-47f794e8fff6" providerId="AD" clId="Web-{1F6E5E7D-977A-A74D-A0B4-6993E1F3FEE3}" dt="2025-01-13T19:02:03.188" v="350"/>
        <pc:sldMkLst>
          <pc:docMk/>
          <pc:sldMk cId="1008902103" sldId="1828"/>
        </pc:sldMkLst>
      </pc:sldChg>
    </pc:docChg>
  </pc:docChgLst>
  <pc:docChgLst>
    <pc:chgData name="Salcedo, Eunice [NEA]" userId="S::esalcedo@nea.org::abf1ec0d-6ae3-4144-b6f8-d583f6c7c6af" providerId="AD" clId="Web-{3EFE810B-713C-3A89-8053-177DDB6A8540}"/>
    <pc:docChg chg="modSld">
      <pc:chgData name="Salcedo, Eunice [NEA]" userId="S::esalcedo@nea.org::abf1ec0d-6ae3-4144-b6f8-d583f6c7c6af" providerId="AD" clId="Web-{3EFE810B-713C-3A89-8053-177DDB6A8540}" dt="2024-10-17T16:45:19.067" v="1"/>
      <pc:docMkLst>
        <pc:docMk/>
      </pc:docMkLst>
      <pc:sldChg chg="modNotes">
        <pc:chgData name="Salcedo, Eunice [NEA]" userId="S::esalcedo@nea.org::abf1ec0d-6ae3-4144-b6f8-d583f6c7c6af" providerId="AD" clId="Web-{3EFE810B-713C-3A89-8053-177DDB6A8540}" dt="2024-10-17T16:45:19.067" v="1"/>
        <pc:sldMkLst>
          <pc:docMk/>
          <pc:sldMk cId="3230145248" sldId="1801"/>
        </pc:sldMkLst>
      </pc:sldChg>
      <pc:sldChg chg="modSp">
        <pc:chgData name="Salcedo, Eunice [NEA]" userId="S::esalcedo@nea.org::abf1ec0d-6ae3-4144-b6f8-d583f6c7c6af" providerId="AD" clId="Web-{3EFE810B-713C-3A89-8053-177DDB6A8540}" dt="2024-10-17T16:38:47.558" v="0" actId="20577"/>
        <pc:sldMkLst>
          <pc:docMk/>
          <pc:sldMk cId="1734415935" sldId="1802"/>
        </pc:sldMkLst>
        <pc:spChg chg="mod">
          <ac:chgData name="Salcedo, Eunice [NEA]" userId="S::esalcedo@nea.org::abf1ec0d-6ae3-4144-b6f8-d583f6c7c6af" providerId="AD" clId="Web-{3EFE810B-713C-3A89-8053-177DDB6A8540}" dt="2024-10-17T16:38:47.558" v="0" actId="20577"/>
          <ac:spMkLst>
            <pc:docMk/>
            <pc:sldMk cId="1734415935" sldId="1802"/>
            <ac:spMk id="2" creationId="{8FD5D5B4-4766-B722-18B0-B5F1A566AAD0}"/>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png"/></Relationships>
</file>

<file path=ppt/diagrams/_rels/data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svg"/><Relationship Id="rId1" Type="http://schemas.openxmlformats.org/officeDocument/2006/relationships/image" Target="../media/image56.png"/><Relationship Id="rId4" Type="http://schemas.openxmlformats.org/officeDocument/2006/relationships/image" Target="../media/image5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png"/></Relationships>
</file>

<file path=ppt/diagrams/_rels/drawing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svg"/><Relationship Id="rId1" Type="http://schemas.openxmlformats.org/officeDocument/2006/relationships/image" Target="../media/image56.png"/><Relationship Id="rId4" Type="http://schemas.openxmlformats.org/officeDocument/2006/relationships/image" Target="../media/image59.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B65C7A-C4C7-4CF5-AFC7-87FC7B4FC0E9}" type="doc">
      <dgm:prSet loTypeId="urn:microsoft.com/office/officeart/2005/8/layout/hList7#1" loCatId="list" qsTypeId="urn:microsoft.com/office/officeart/2005/8/quickstyle/simple1" qsCatId="simple" csTypeId="urn:microsoft.com/office/officeart/2005/8/colors/colorful2" csCatId="colorful" phldr="1"/>
      <dgm:spPr/>
    </dgm:pt>
    <dgm:pt modelId="{B33661B5-9AB9-4899-9AC8-40B8D1BFD87E}">
      <dgm:prSet phldrT="[Text]"/>
      <dgm:spPr>
        <a:xfrm>
          <a:off x="2111" y="0"/>
          <a:ext cx="3285678" cy="4022725"/>
        </a:xfrm>
        <a:prstGeom prst="roundRect">
          <a:avLst>
            <a:gd name="adj" fmla="val 10000"/>
          </a:avLst>
        </a:prstGeom>
      </dgm:spPr>
      <dgm:t>
        <a:bodyPr/>
        <a:lstStyle/>
        <a:p>
          <a:r>
            <a:rPr lang="en-US" b="1" i="0">
              <a:latin typeface="Calibri"/>
              <a:ea typeface="+mn-ea"/>
              <a:cs typeface="Arial"/>
            </a:rPr>
            <a:t>Awareness</a:t>
          </a:r>
        </a:p>
      </dgm:t>
    </dgm:pt>
    <dgm:pt modelId="{BF2A345C-66CA-4DB3-AB7C-9C532BE5A805}" type="parTrans" cxnId="{47FD6B22-A77D-4DC9-B413-EDD0A784B1B7}">
      <dgm:prSet/>
      <dgm:spPr/>
      <dgm:t>
        <a:bodyPr/>
        <a:lstStyle/>
        <a:p>
          <a:endParaRPr lang="en-US"/>
        </a:p>
      </dgm:t>
    </dgm:pt>
    <dgm:pt modelId="{3F024348-9A4F-493E-A970-3362D3966E77}" type="sibTrans" cxnId="{47FD6B22-A77D-4DC9-B413-EDD0A784B1B7}">
      <dgm:prSet/>
      <dgm:spPr/>
      <dgm:t>
        <a:bodyPr/>
        <a:lstStyle/>
        <a:p>
          <a:endParaRPr lang="en-US"/>
        </a:p>
      </dgm:t>
    </dgm:pt>
    <dgm:pt modelId="{F10BE7B5-6241-4392-8D34-E934A2AD4478}">
      <dgm:prSet phldrT="[Text]" custT="1"/>
      <dgm:spPr>
        <a:xfrm>
          <a:off x="3386360" y="0"/>
          <a:ext cx="3285678" cy="4022725"/>
        </a:xfrm>
        <a:prstGeom prst="roundRect">
          <a:avLst>
            <a:gd name="adj" fmla="val 10000"/>
          </a:avLst>
        </a:prstGeom>
      </dgm:spPr>
      <dgm:t>
        <a:bodyPr/>
        <a:lstStyle/>
        <a:p>
          <a:r>
            <a:rPr lang="en-US" sz="3200" b="1">
              <a:latin typeface="Calibri"/>
              <a:ea typeface="+mn-ea"/>
              <a:cs typeface="Arial"/>
            </a:rPr>
            <a:t>Capacity Building</a:t>
          </a:r>
        </a:p>
      </dgm:t>
    </dgm:pt>
    <dgm:pt modelId="{86407D9F-8E2C-4C89-8FA4-697746AE84E3}" type="parTrans" cxnId="{85DE7E1F-1102-4F42-A2EB-1B98026D361B}">
      <dgm:prSet/>
      <dgm:spPr/>
      <dgm:t>
        <a:bodyPr/>
        <a:lstStyle/>
        <a:p>
          <a:endParaRPr lang="en-US"/>
        </a:p>
      </dgm:t>
    </dgm:pt>
    <dgm:pt modelId="{668A404F-8733-44F4-916B-9C0B207D380E}" type="sibTrans" cxnId="{85DE7E1F-1102-4F42-A2EB-1B98026D361B}">
      <dgm:prSet/>
      <dgm:spPr/>
      <dgm:t>
        <a:bodyPr/>
        <a:lstStyle/>
        <a:p>
          <a:endParaRPr lang="en-US"/>
        </a:p>
      </dgm:t>
    </dgm:pt>
    <dgm:pt modelId="{3DBD9BB9-6F98-4278-8783-128212D69B7A}">
      <dgm:prSet phldrT="[Text]"/>
      <dgm:spPr>
        <a:xfrm>
          <a:off x="6770609" y="0"/>
          <a:ext cx="3285678" cy="4022725"/>
        </a:xfrm>
        <a:prstGeom prst="roundRect">
          <a:avLst>
            <a:gd name="adj" fmla="val 10000"/>
          </a:avLst>
        </a:prstGeom>
      </dgm:spPr>
      <dgm:t>
        <a:bodyPr/>
        <a:lstStyle/>
        <a:p>
          <a:r>
            <a:rPr lang="en-US" b="1">
              <a:latin typeface="Calibri"/>
              <a:ea typeface="+mn-ea"/>
              <a:cs typeface="Arial"/>
            </a:rPr>
            <a:t>Action</a:t>
          </a:r>
        </a:p>
      </dgm:t>
    </dgm:pt>
    <dgm:pt modelId="{8CA45D95-0AC6-45E6-A85D-26DAF7B69F04}" type="parTrans" cxnId="{16DFB0CA-C21F-4005-B5A1-5759B45F503D}">
      <dgm:prSet/>
      <dgm:spPr/>
      <dgm:t>
        <a:bodyPr/>
        <a:lstStyle/>
        <a:p>
          <a:endParaRPr lang="en-US"/>
        </a:p>
      </dgm:t>
    </dgm:pt>
    <dgm:pt modelId="{E255996A-0849-4539-ABE9-DE342B1EC523}" type="sibTrans" cxnId="{16DFB0CA-C21F-4005-B5A1-5759B45F503D}">
      <dgm:prSet/>
      <dgm:spPr/>
      <dgm:t>
        <a:bodyPr/>
        <a:lstStyle/>
        <a:p>
          <a:endParaRPr lang="en-US"/>
        </a:p>
      </dgm:t>
    </dgm:pt>
    <dgm:pt modelId="{C3849AB7-B295-497B-8225-63CE5C61ECE3}" type="pres">
      <dgm:prSet presAssocID="{99B65C7A-C4C7-4CF5-AFC7-87FC7B4FC0E9}" presName="Name0" presStyleCnt="0">
        <dgm:presLayoutVars>
          <dgm:dir/>
          <dgm:resizeHandles val="exact"/>
        </dgm:presLayoutVars>
      </dgm:prSet>
      <dgm:spPr/>
    </dgm:pt>
    <dgm:pt modelId="{B6732118-BF86-41DD-9854-3D82A341F02A}" type="pres">
      <dgm:prSet presAssocID="{99B65C7A-C4C7-4CF5-AFC7-87FC7B4FC0E9}" presName="fgShape" presStyleLbl="fgShp" presStyleIdx="0" presStyleCnt="1"/>
      <dgm:spPr>
        <a:xfrm>
          <a:off x="402335" y="3218180"/>
          <a:ext cx="9253728" cy="603408"/>
        </a:xfrm>
        <a:prstGeom prst="leftRightArrow">
          <a:avLst/>
        </a:prstGeom>
      </dgm:spPr>
    </dgm:pt>
    <dgm:pt modelId="{AFD71B12-12D3-41EA-B36C-221502F3C116}" type="pres">
      <dgm:prSet presAssocID="{99B65C7A-C4C7-4CF5-AFC7-87FC7B4FC0E9}" presName="linComp" presStyleCnt="0"/>
      <dgm:spPr/>
    </dgm:pt>
    <dgm:pt modelId="{BFB3841A-8995-45F5-BD00-306F74B58715}" type="pres">
      <dgm:prSet presAssocID="{B33661B5-9AB9-4899-9AC8-40B8D1BFD87E}" presName="compNode" presStyleCnt="0"/>
      <dgm:spPr/>
    </dgm:pt>
    <dgm:pt modelId="{085F19B7-39BC-4F7A-A952-6EB8AD03F95D}" type="pres">
      <dgm:prSet presAssocID="{B33661B5-9AB9-4899-9AC8-40B8D1BFD87E}" presName="bkgdShape" presStyleLbl="node1" presStyleIdx="0" presStyleCnt="3"/>
      <dgm:spPr/>
    </dgm:pt>
    <dgm:pt modelId="{3B7774BE-3611-44BD-A2EB-D999FAE34F89}" type="pres">
      <dgm:prSet presAssocID="{B33661B5-9AB9-4899-9AC8-40B8D1BFD87E}" presName="nodeTx" presStyleLbl="node1" presStyleIdx="0" presStyleCnt="3">
        <dgm:presLayoutVars>
          <dgm:bulletEnabled val="1"/>
        </dgm:presLayoutVars>
      </dgm:prSet>
      <dgm:spPr/>
    </dgm:pt>
    <dgm:pt modelId="{986A0B3A-F156-40EF-A252-891F4CEC99DC}" type="pres">
      <dgm:prSet presAssocID="{B33661B5-9AB9-4899-9AC8-40B8D1BFD87E}" presName="invisiNode" presStyleLbl="node1" presStyleIdx="0" presStyleCnt="3"/>
      <dgm:spPr/>
    </dgm:pt>
    <dgm:pt modelId="{EF2D24CE-AC1D-44C2-9C31-95316DD0233F}" type="pres">
      <dgm:prSet presAssocID="{B33661B5-9AB9-4899-9AC8-40B8D1BFD87E}" presName="imagNode" presStyleLbl="fgImgPlace1" presStyleIdx="0" presStyleCnt="3"/>
      <dgm:spPr>
        <a:xfrm>
          <a:off x="975167" y="241363"/>
          <a:ext cx="1339567" cy="1339567"/>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pt>
    <dgm:pt modelId="{BC77D563-9860-4E3C-B978-F1F306FCE35A}" type="pres">
      <dgm:prSet presAssocID="{3F024348-9A4F-493E-A970-3362D3966E77}" presName="sibTrans" presStyleLbl="sibTrans2D1" presStyleIdx="0" presStyleCnt="0"/>
      <dgm:spPr/>
    </dgm:pt>
    <dgm:pt modelId="{04A1E9AA-1876-4472-A599-35BEA918F9E4}" type="pres">
      <dgm:prSet presAssocID="{F10BE7B5-6241-4392-8D34-E934A2AD4478}" presName="compNode" presStyleCnt="0"/>
      <dgm:spPr/>
    </dgm:pt>
    <dgm:pt modelId="{8A8175D7-8FFD-4461-8C0A-56CE8FBA32EE}" type="pres">
      <dgm:prSet presAssocID="{F10BE7B5-6241-4392-8D34-E934A2AD4478}" presName="bkgdShape" presStyleLbl="node1" presStyleIdx="1" presStyleCnt="3"/>
      <dgm:spPr/>
    </dgm:pt>
    <dgm:pt modelId="{2653146B-0872-4924-8C6D-FB14DF179982}" type="pres">
      <dgm:prSet presAssocID="{F10BE7B5-6241-4392-8D34-E934A2AD4478}" presName="nodeTx" presStyleLbl="node1" presStyleIdx="1" presStyleCnt="3">
        <dgm:presLayoutVars>
          <dgm:bulletEnabled val="1"/>
        </dgm:presLayoutVars>
      </dgm:prSet>
      <dgm:spPr/>
    </dgm:pt>
    <dgm:pt modelId="{1BBF5150-2E48-49B5-91A5-305E831C084F}" type="pres">
      <dgm:prSet presAssocID="{F10BE7B5-6241-4392-8D34-E934A2AD4478}" presName="invisiNode" presStyleLbl="node1" presStyleIdx="1" presStyleCnt="3"/>
      <dgm:spPr/>
    </dgm:pt>
    <dgm:pt modelId="{E8FBA569-FA16-41C6-B8F2-69ED77295B61}" type="pres">
      <dgm:prSet presAssocID="{F10BE7B5-6241-4392-8D34-E934A2AD4478}" presName="imagNode" presStyleLbl="fgImgPlace1" presStyleIdx="1" presStyleCnt="3"/>
      <dgm:spPr>
        <a:xfrm>
          <a:off x="4359416" y="241363"/>
          <a:ext cx="1339567" cy="1339567"/>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dgm:spPr>
    </dgm:pt>
    <dgm:pt modelId="{91C62DCA-AFBB-41AB-B2A7-2177AF3A7C3D}" type="pres">
      <dgm:prSet presAssocID="{668A404F-8733-44F4-916B-9C0B207D380E}" presName="sibTrans" presStyleLbl="sibTrans2D1" presStyleIdx="0" presStyleCnt="0"/>
      <dgm:spPr/>
    </dgm:pt>
    <dgm:pt modelId="{4722E7E3-8879-426B-9322-4B89FE1E4BBC}" type="pres">
      <dgm:prSet presAssocID="{3DBD9BB9-6F98-4278-8783-128212D69B7A}" presName="compNode" presStyleCnt="0"/>
      <dgm:spPr/>
    </dgm:pt>
    <dgm:pt modelId="{8C0CF515-ADD4-4F76-AC3D-B203D3787AE7}" type="pres">
      <dgm:prSet presAssocID="{3DBD9BB9-6F98-4278-8783-128212D69B7A}" presName="bkgdShape" presStyleLbl="node1" presStyleIdx="2" presStyleCnt="3"/>
      <dgm:spPr/>
    </dgm:pt>
    <dgm:pt modelId="{C25ACF71-B549-4324-974A-05617F1842FE}" type="pres">
      <dgm:prSet presAssocID="{3DBD9BB9-6F98-4278-8783-128212D69B7A}" presName="nodeTx" presStyleLbl="node1" presStyleIdx="2" presStyleCnt="3">
        <dgm:presLayoutVars>
          <dgm:bulletEnabled val="1"/>
        </dgm:presLayoutVars>
      </dgm:prSet>
      <dgm:spPr/>
    </dgm:pt>
    <dgm:pt modelId="{B4145A95-E412-4627-AD20-667FA70EC986}" type="pres">
      <dgm:prSet presAssocID="{3DBD9BB9-6F98-4278-8783-128212D69B7A}" presName="invisiNode" presStyleLbl="node1" presStyleIdx="2" presStyleCnt="3"/>
      <dgm:spPr/>
    </dgm:pt>
    <dgm:pt modelId="{6939CB46-F826-4592-8DFC-878172A35D5C}" type="pres">
      <dgm:prSet presAssocID="{3DBD9BB9-6F98-4278-8783-128212D69B7A}" presName="imagNode" presStyleLbl="fgImgPlace1" presStyleIdx="2" presStyleCnt="3"/>
      <dgm:spPr>
        <a:xfrm>
          <a:off x="7743665" y="241363"/>
          <a:ext cx="1339567" cy="1339567"/>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dgm:spPr>
    </dgm:pt>
  </dgm:ptLst>
  <dgm:cxnLst>
    <dgm:cxn modelId="{9096A206-91F0-3A43-B909-B726D30335EA}" type="presOf" srcId="{3DBD9BB9-6F98-4278-8783-128212D69B7A}" destId="{C25ACF71-B549-4324-974A-05617F1842FE}" srcOrd="1" destOrd="0" presId="urn:microsoft.com/office/officeart/2005/8/layout/hList7#1"/>
    <dgm:cxn modelId="{6E882F1C-DB14-3D4C-9283-7BE7F1CAFED0}" type="presOf" srcId="{3F024348-9A4F-493E-A970-3362D3966E77}" destId="{BC77D563-9860-4E3C-B978-F1F306FCE35A}" srcOrd="0" destOrd="0" presId="urn:microsoft.com/office/officeart/2005/8/layout/hList7#1"/>
    <dgm:cxn modelId="{85DE7E1F-1102-4F42-A2EB-1B98026D361B}" srcId="{99B65C7A-C4C7-4CF5-AFC7-87FC7B4FC0E9}" destId="{F10BE7B5-6241-4392-8D34-E934A2AD4478}" srcOrd="1" destOrd="0" parTransId="{86407D9F-8E2C-4C89-8FA4-697746AE84E3}" sibTransId="{668A404F-8733-44F4-916B-9C0B207D380E}"/>
    <dgm:cxn modelId="{47FD6B22-A77D-4DC9-B413-EDD0A784B1B7}" srcId="{99B65C7A-C4C7-4CF5-AFC7-87FC7B4FC0E9}" destId="{B33661B5-9AB9-4899-9AC8-40B8D1BFD87E}" srcOrd="0" destOrd="0" parTransId="{BF2A345C-66CA-4DB3-AB7C-9C532BE5A805}" sibTransId="{3F024348-9A4F-493E-A970-3362D3966E77}"/>
    <dgm:cxn modelId="{2CBDD026-B0E9-3245-8516-2C59B3CC681F}" type="presOf" srcId="{99B65C7A-C4C7-4CF5-AFC7-87FC7B4FC0E9}" destId="{C3849AB7-B295-497B-8225-63CE5C61ECE3}" srcOrd="0" destOrd="0" presId="urn:microsoft.com/office/officeart/2005/8/layout/hList7#1"/>
    <dgm:cxn modelId="{EB833E4D-75C8-5A40-B17C-3EE6CF1CC86E}" type="presOf" srcId="{668A404F-8733-44F4-916B-9C0B207D380E}" destId="{91C62DCA-AFBB-41AB-B2A7-2177AF3A7C3D}" srcOrd="0" destOrd="0" presId="urn:microsoft.com/office/officeart/2005/8/layout/hList7#1"/>
    <dgm:cxn modelId="{23CC0870-1B7D-064F-BB51-6EDD980E0300}" type="presOf" srcId="{3DBD9BB9-6F98-4278-8783-128212D69B7A}" destId="{8C0CF515-ADD4-4F76-AC3D-B203D3787AE7}" srcOrd="0" destOrd="0" presId="urn:microsoft.com/office/officeart/2005/8/layout/hList7#1"/>
    <dgm:cxn modelId="{2DDBFD57-8E07-1E46-BC17-901DB535CD5C}" type="presOf" srcId="{F10BE7B5-6241-4392-8D34-E934A2AD4478}" destId="{2653146B-0872-4924-8C6D-FB14DF179982}" srcOrd="1" destOrd="0" presId="urn:microsoft.com/office/officeart/2005/8/layout/hList7#1"/>
    <dgm:cxn modelId="{9D7EEFB7-2967-3B4B-A5DF-2EFE7CFB8074}" type="presOf" srcId="{B33661B5-9AB9-4899-9AC8-40B8D1BFD87E}" destId="{3B7774BE-3611-44BD-A2EB-D999FAE34F89}" srcOrd="1" destOrd="0" presId="urn:microsoft.com/office/officeart/2005/8/layout/hList7#1"/>
    <dgm:cxn modelId="{16DFB0CA-C21F-4005-B5A1-5759B45F503D}" srcId="{99B65C7A-C4C7-4CF5-AFC7-87FC7B4FC0E9}" destId="{3DBD9BB9-6F98-4278-8783-128212D69B7A}" srcOrd="2" destOrd="0" parTransId="{8CA45D95-0AC6-45E6-A85D-26DAF7B69F04}" sibTransId="{E255996A-0849-4539-ABE9-DE342B1EC523}"/>
    <dgm:cxn modelId="{357366F3-E603-7C4D-8C49-556C6359490C}" type="presOf" srcId="{F10BE7B5-6241-4392-8D34-E934A2AD4478}" destId="{8A8175D7-8FFD-4461-8C0A-56CE8FBA32EE}" srcOrd="0" destOrd="0" presId="urn:microsoft.com/office/officeart/2005/8/layout/hList7#1"/>
    <dgm:cxn modelId="{6F950DF4-C8C2-EE43-8EE5-CC801AFE6B60}" type="presOf" srcId="{B33661B5-9AB9-4899-9AC8-40B8D1BFD87E}" destId="{085F19B7-39BC-4F7A-A952-6EB8AD03F95D}" srcOrd="0" destOrd="0" presId="urn:microsoft.com/office/officeart/2005/8/layout/hList7#1"/>
    <dgm:cxn modelId="{2830B4DA-9C82-064B-B945-07A4D2EB8405}" type="presParOf" srcId="{C3849AB7-B295-497B-8225-63CE5C61ECE3}" destId="{B6732118-BF86-41DD-9854-3D82A341F02A}" srcOrd="0" destOrd="0" presId="urn:microsoft.com/office/officeart/2005/8/layout/hList7#1"/>
    <dgm:cxn modelId="{7F000304-F5A3-C54A-B772-7EBBFDCCDE6F}" type="presParOf" srcId="{C3849AB7-B295-497B-8225-63CE5C61ECE3}" destId="{AFD71B12-12D3-41EA-B36C-221502F3C116}" srcOrd="1" destOrd="0" presId="urn:microsoft.com/office/officeart/2005/8/layout/hList7#1"/>
    <dgm:cxn modelId="{32F38FD3-B7A1-3644-AD05-B32F7E8CF6C4}" type="presParOf" srcId="{AFD71B12-12D3-41EA-B36C-221502F3C116}" destId="{BFB3841A-8995-45F5-BD00-306F74B58715}" srcOrd="0" destOrd="0" presId="urn:microsoft.com/office/officeart/2005/8/layout/hList7#1"/>
    <dgm:cxn modelId="{EE3C53F1-826B-6C4F-88A1-3A693C1EDCB4}" type="presParOf" srcId="{BFB3841A-8995-45F5-BD00-306F74B58715}" destId="{085F19B7-39BC-4F7A-A952-6EB8AD03F95D}" srcOrd="0" destOrd="0" presId="urn:microsoft.com/office/officeart/2005/8/layout/hList7#1"/>
    <dgm:cxn modelId="{BED64622-DE09-AB43-8C08-71CF18048AB5}" type="presParOf" srcId="{BFB3841A-8995-45F5-BD00-306F74B58715}" destId="{3B7774BE-3611-44BD-A2EB-D999FAE34F89}" srcOrd="1" destOrd="0" presId="urn:microsoft.com/office/officeart/2005/8/layout/hList7#1"/>
    <dgm:cxn modelId="{CE607D34-10F1-6941-B7FB-D4D663E1780F}" type="presParOf" srcId="{BFB3841A-8995-45F5-BD00-306F74B58715}" destId="{986A0B3A-F156-40EF-A252-891F4CEC99DC}" srcOrd="2" destOrd="0" presId="urn:microsoft.com/office/officeart/2005/8/layout/hList7#1"/>
    <dgm:cxn modelId="{024B45F0-34E6-1245-ABE7-6559FF24FFC1}" type="presParOf" srcId="{BFB3841A-8995-45F5-BD00-306F74B58715}" destId="{EF2D24CE-AC1D-44C2-9C31-95316DD0233F}" srcOrd="3" destOrd="0" presId="urn:microsoft.com/office/officeart/2005/8/layout/hList7#1"/>
    <dgm:cxn modelId="{E5A2C387-9E2E-ED4F-8C7E-B7DBA7129F0D}" type="presParOf" srcId="{AFD71B12-12D3-41EA-B36C-221502F3C116}" destId="{BC77D563-9860-4E3C-B978-F1F306FCE35A}" srcOrd="1" destOrd="0" presId="urn:microsoft.com/office/officeart/2005/8/layout/hList7#1"/>
    <dgm:cxn modelId="{4290C4AB-D462-2444-92D1-477253FDCBEA}" type="presParOf" srcId="{AFD71B12-12D3-41EA-B36C-221502F3C116}" destId="{04A1E9AA-1876-4472-A599-35BEA918F9E4}" srcOrd="2" destOrd="0" presId="urn:microsoft.com/office/officeart/2005/8/layout/hList7#1"/>
    <dgm:cxn modelId="{06BE70AB-7C03-ED4D-800C-A86B9E37BB97}" type="presParOf" srcId="{04A1E9AA-1876-4472-A599-35BEA918F9E4}" destId="{8A8175D7-8FFD-4461-8C0A-56CE8FBA32EE}" srcOrd="0" destOrd="0" presId="urn:microsoft.com/office/officeart/2005/8/layout/hList7#1"/>
    <dgm:cxn modelId="{70EB3307-C59C-474B-AA5F-0A1954AE24C1}" type="presParOf" srcId="{04A1E9AA-1876-4472-A599-35BEA918F9E4}" destId="{2653146B-0872-4924-8C6D-FB14DF179982}" srcOrd="1" destOrd="0" presId="urn:microsoft.com/office/officeart/2005/8/layout/hList7#1"/>
    <dgm:cxn modelId="{D2E9A22F-18F6-A846-B47D-FE0497062F6A}" type="presParOf" srcId="{04A1E9AA-1876-4472-A599-35BEA918F9E4}" destId="{1BBF5150-2E48-49B5-91A5-305E831C084F}" srcOrd="2" destOrd="0" presId="urn:microsoft.com/office/officeart/2005/8/layout/hList7#1"/>
    <dgm:cxn modelId="{C4C1DD44-36A8-D445-9AFE-38324A3DA7EC}" type="presParOf" srcId="{04A1E9AA-1876-4472-A599-35BEA918F9E4}" destId="{E8FBA569-FA16-41C6-B8F2-69ED77295B61}" srcOrd="3" destOrd="0" presId="urn:microsoft.com/office/officeart/2005/8/layout/hList7#1"/>
    <dgm:cxn modelId="{4E42C77F-3F36-7440-B91C-701015FA9241}" type="presParOf" srcId="{AFD71B12-12D3-41EA-B36C-221502F3C116}" destId="{91C62DCA-AFBB-41AB-B2A7-2177AF3A7C3D}" srcOrd="3" destOrd="0" presId="urn:microsoft.com/office/officeart/2005/8/layout/hList7#1"/>
    <dgm:cxn modelId="{7CC008FE-183A-4F40-A8C8-11B34DA98E4A}" type="presParOf" srcId="{AFD71B12-12D3-41EA-B36C-221502F3C116}" destId="{4722E7E3-8879-426B-9322-4B89FE1E4BBC}" srcOrd="4" destOrd="0" presId="urn:microsoft.com/office/officeart/2005/8/layout/hList7#1"/>
    <dgm:cxn modelId="{B5DCF356-8FDD-AA4B-8A0F-FAA2B04674B1}" type="presParOf" srcId="{4722E7E3-8879-426B-9322-4B89FE1E4BBC}" destId="{8C0CF515-ADD4-4F76-AC3D-B203D3787AE7}" srcOrd="0" destOrd="0" presId="urn:microsoft.com/office/officeart/2005/8/layout/hList7#1"/>
    <dgm:cxn modelId="{23EC5DB5-5E14-B342-A267-D078C85D969B}" type="presParOf" srcId="{4722E7E3-8879-426B-9322-4B89FE1E4BBC}" destId="{C25ACF71-B549-4324-974A-05617F1842FE}" srcOrd="1" destOrd="0" presId="urn:microsoft.com/office/officeart/2005/8/layout/hList7#1"/>
    <dgm:cxn modelId="{7DE8E707-EF74-5141-A30A-6488F9A01D5C}" type="presParOf" srcId="{4722E7E3-8879-426B-9322-4B89FE1E4BBC}" destId="{B4145A95-E412-4627-AD20-667FA70EC986}" srcOrd="2" destOrd="0" presId="urn:microsoft.com/office/officeart/2005/8/layout/hList7#1"/>
    <dgm:cxn modelId="{F5D8628D-23F2-7441-B445-00874E27E488}" type="presParOf" srcId="{4722E7E3-8879-426B-9322-4B89FE1E4BBC}" destId="{6939CB46-F826-4592-8DFC-878172A35D5C}" srcOrd="3" destOrd="0" presId="urn:microsoft.com/office/officeart/2005/8/layout/hList7#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52CE4C6-787D-46CD-AB80-5E43F82265C8}" type="doc">
      <dgm:prSet loTypeId="urn:microsoft.com/office/officeart/2016/7/layout/VerticalDownArrowProcess" loCatId="process" qsTypeId="urn:microsoft.com/office/officeart/2005/8/quickstyle/simple1" qsCatId="simple" csTypeId="urn:microsoft.com/office/officeart/2005/8/colors/colorful1" csCatId="colorful"/>
      <dgm:spPr/>
      <dgm:t>
        <a:bodyPr/>
        <a:lstStyle/>
        <a:p>
          <a:endParaRPr lang="en-US"/>
        </a:p>
      </dgm:t>
    </dgm:pt>
    <dgm:pt modelId="{F3DC59C3-F8DA-412C-AC6D-4398B6550C36}">
      <dgm:prSet/>
      <dgm:spPr/>
      <dgm:t>
        <a:bodyPr/>
        <a:lstStyle/>
        <a:p>
          <a:r>
            <a:rPr lang="en-US">
              <a:latin typeface="Calibri"/>
              <a:ea typeface="Calibri"/>
              <a:cs typeface="Calibri"/>
            </a:rPr>
            <a:t>Listen</a:t>
          </a:r>
        </a:p>
      </dgm:t>
    </dgm:pt>
    <dgm:pt modelId="{D3D48114-8607-4523-B079-AD9D5DA327DF}" type="parTrans" cxnId="{A8137455-39CC-4BAE-A532-C76DBF216BE9}">
      <dgm:prSet/>
      <dgm:spPr/>
      <dgm:t>
        <a:bodyPr/>
        <a:lstStyle/>
        <a:p>
          <a:endParaRPr lang="en-US"/>
        </a:p>
      </dgm:t>
    </dgm:pt>
    <dgm:pt modelId="{E595C8DC-C6DD-41CF-8F32-19BC41763F73}" type="sibTrans" cxnId="{A8137455-39CC-4BAE-A532-C76DBF216BE9}">
      <dgm:prSet/>
      <dgm:spPr/>
      <dgm:t>
        <a:bodyPr/>
        <a:lstStyle/>
        <a:p>
          <a:endParaRPr lang="en-US"/>
        </a:p>
      </dgm:t>
    </dgm:pt>
    <dgm:pt modelId="{7B4E53B5-9941-4F3E-B600-FC1751223D97}">
      <dgm:prSet/>
      <dgm:spPr/>
      <dgm:t>
        <a:bodyPr/>
        <a:lstStyle/>
        <a:p>
          <a:r>
            <a:rPr lang="en-US">
              <a:latin typeface="Calibri"/>
              <a:ea typeface="Calibri"/>
              <a:cs typeface="Calibri"/>
            </a:rPr>
            <a:t>Listen to the following statements.</a:t>
          </a:r>
        </a:p>
      </dgm:t>
    </dgm:pt>
    <dgm:pt modelId="{39C8F283-357D-4950-8E5B-62D96A302905}" type="parTrans" cxnId="{3B826E22-111F-4294-904D-FEEE9B631D38}">
      <dgm:prSet/>
      <dgm:spPr/>
      <dgm:t>
        <a:bodyPr/>
        <a:lstStyle/>
        <a:p>
          <a:endParaRPr lang="en-US"/>
        </a:p>
      </dgm:t>
    </dgm:pt>
    <dgm:pt modelId="{83143E54-58CB-4076-8A85-1923D573C09C}" type="sibTrans" cxnId="{3B826E22-111F-4294-904D-FEEE9B631D38}">
      <dgm:prSet/>
      <dgm:spPr/>
      <dgm:t>
        <a:bodyPr/>
        <a:lstStyle/>
        <a:p>
          <a:endParaRPr lang="en-US"/>
        </a:p>
      </dgm:t>
    </dgm:pt>
    <dgm:pt modelId="{F412892E-29B6-434A-9C0C-1C9B79329C70}">
      <dgm:prSet/>
      <dgm:spPr/>
      <dgm:t>
        <a:bodyPr/>
        <a:lstStyle/>
        <a:p>
          <a:r>
            <a:rPr lang="en-US">
              <a:latin typeface="Calibri"/>
              <a:ea typeface="Calibri"/>
              <a:cs typeface="Calibri"/>
            </a:rPr>
            <a:t>Move up</a:t>
          </a:r>
        </a:p>
      </dgm:t>
    </dgm:pt>
    <dgm:pt modelId="{8FCDEB9D-D05C-4988-8C8E-5AB5B4C8FAC8}" type="parTrans" cxnId="{D44E7996-7CFA-485B-8FE9-063051EDC24B}">
      <dgm:prSet/>
      <dgm:spPr/>
      <dgm:t>
        <a:bodyPr/>
        <a:lstStyle/>
        <a:p>
          <a:endParaRPr lang="en-US"/>
        </a:p>
      </dgm:t>
    </dgm:pt>
    <dgm:pt modelId="{FBF9FA09-63DA-459D-B6A3-FF8CA4FCD4AC}" type="sibTrans" cxnId="{D44E7996-7CFA-485B-8FE9-063051EDC24B}">
      <dgm:prSet/>
      <dgm:spPr/>
      <dgm:t>
        <a:bodyPr/>
        <a:lstStyle/>
        <a:p>
          <a:endParaRPr lang="en-US"/>
        </a:p>
      </dgm:t>
    </dgm:pt>
    <dgm:pt modelId="{0E36FF56-6196-4F1B-ABBD-90F31F1DEBA1}">
      <dgm:prSet/>
      <dgm:spPr/>
      <dgm:t>
        <a:bodyPr/>
        <a:lstStyle/>
        <a:p>
          <a:pPr rtl="0"/>
          <a:r>
            <a:rPr lang="en-US">
              <a:latin typeface="Calibri"/>
              <a:ea typeface="Calibri"/>
              <a:cs typeface="Calibri"/>
            </a:rPr>
            <a:t>Move up (or remain up) if the statement describes you. </a:t>
          </a:r>
        </a:p>
      </dgm:t>
    </dgm:pt>
    <dgm:pt modelId="{704F3D40-F95D-4DAC-8780-57676ECF200A}" type="parTrans" cxnId="{6DAB5ABF-E6FF-406D-8158-F04B4931591A}">
      <dgm:prSet/>
      <dgm:spPr/>
      <dgm:t>
        <a:bodyPr/>
        <a:lstStyle/>
        <a:p>
          <a:endParaRPr lang="en-US"/>
        </a:p>
      </dgm:t>
    </dgm:pt>
    <dgm:pt modelId="{C30A9705-5980-44C9-9747-6307141A6A9E}" type="sibTrans" cxnId="{6DAB5ABF-E6FF-406D-8158-F04B4931591A}">
      <dgm:prSet/>
      <dgm:spPr/>
      <dgm:t>
        <a:bodyPr/>
        <a:lstStyle/>
        <a:p>
          <a:endParaRPr lang="en-US"/>
        </a:p>
      </dgm:t>
    </dgm:pt>
    <dgm:pt modelId="{7A30CD35-86C7-470F-AE17-F97F63C6768C}">
      <dgm:prSet/>
      <dgm:spPr/>
      <dgm:t>
        <a:bodyPr/>
        <a:lstStyle/>
        <a:p>
          <a:r>
            <a:rPr lang="en-US">
              <a:latin typeface="Calibri"/>
              <a:ea typeface="Calibri"/>
              <a:cs typeface="Calibri"/>
            </a:rPr>
            <a:t>Move down</a:t>
          </a:r>
        </a:p>
      </dgm:t>
    </dgm:pt>
    <dgm:pt modelId="{44564A3A-8558-42B1-AD5A-AA5A4EF33D61}" type="parTrans" cxnId="{FF29B043-BE8A-474F-92EA-973D9D4B34EB}">
      <dgm:prSet/>
      <dgm:spPr/>
      <dgm:t>
        <a:bodyPr/>
        <a:lstStyle/>
        <a:p>
          <a:endParaRPr lang="en-US"/>
        </a:p>
      </dgm:t>
    </dgm:pt>
    <dgm:pt modelId="{C556F021-CEEC-4D75-8A05-D802C1B2EA95}" type="sibTrans" cxnId="{FF29B043-BE8A-474F-92EA-973D9D4B34EB}">
      <dgm:prSet/>
      <dgm:spPr/>
      <dgm:t>
        <a:bodyPr/>
        <a:lstStyle/>
        <a:p>
          <a:endParaRPr lang="en-US"/>
        </a:p>
      </dgm:t>
    </dgm:pt>
    <dgm:pt modelId="{E28B855F-2099-4CFB-BD45-1DB737A98E06}">
      <dgm:prSet/>
      <dgm:spPr/>
      <dgm:t>
        <a:bodyPr/>
        <a:lstStyle/>
        <a:p>
          <a:r>
            <a:rPr lang="en-US">
              <a:latin typeface="Calibri"/>
              <a:ea typeface="Calibri"/>
              <a:cs typeface="Calibri"/>
            </a:rPr>
            <a:t>Move down(or remain down) if the statement does not describe you.</a:t>
          </a:r>
        </a:p>
      </dgm:t>
    </dgm:pt>
    <dgm:pt modelId="{77AAA693-72AA-4900-B7A1-CF6F1881969D}" type="parTrans" cxnId="{0874B8A8-C393-4AFD-BA25-B88BA6A590B6}">
      <dgm:prSet/>
      <dgm:spPr/>
      <dgm:t>
        <a:bodyPr/>
        <a:lstStyle/>
        <a:p>
          <a:endParaRPr lang="en-US"/>
        </a:p>
      </dgm:t>
    </dgm:pt>
    <dgm:pt modelId="{89DC8EC5-FC50-44D1-9968-503C8938BA2E}" type="sibTrans" cxnId="{0874B8A8-C393-4AFD-BA25-B88BA6A590B6}">
      <dgm:prSet/>
      <dgm:spPr/>
      <dgm:t>
        <a:bodyPr/>
        <a:lstStyle/>
        <a:p>
          <a:endParaRPr lang="en-US"/>
        </a:p>
      </dgm:t>
    </dgm:pt>
    <dgm:pt modelId="{6896284A-6BA5-4167-82C3-B177D3B034DE}" type="pres">
      <dgm:prSet presAssocID="{652CE4C6-787D-46CD-AB80-5E43F82265C8}" presName="Name0" presStyleCnt="0">
        <dgm:presLayoutVars>
          <dgm:dir/>
          <dgm:animLvl val="lvl"/>
          <dgm:resizeHandles val="exact"/>
        </dgm:presLayoutVars>
      </dgm:prSet>
      <dgm:spPr/>
    </dgm:pt>
    <dgm:pt modelId="{E079119E-6EBD-4C25-BB63-F2FE0590EC06}" type="pres">
      <dgm:prSet presAssocID="{7A30CD35-86C7-470F-AE17-F97F63C6768C}" presName="boxAndChildren" presStyleCnt="0"/>
      <dgm:spPr/>
    </dgm:pt>
    <dgm:pt modelId="{177E75B9-8A91-4742-9558-CC5F7A9B2A9F}" type="pres">
      <dgm:prSet presAssocID="{7A30CD35-86C7-470F-AE17-F97F63C6768C}" presName="parentTextBox" presStyleLbl="alignNode1" presStyleIdx="0" presStyleCnt="3"/>
      <dgm:spPr/>
    </dgm:pt>
    <dgm:pt modelId="{7BF22066-FB83-4699-ADBB-4DC450B15B01}" type="pres">
      <dgm:prSet presAssocID="{7A30CD35-86C7-470F-AE17-F97F63C6768C}" presName="descendantBox" presStyleLbl="bgAccFollowNode1" presStyleIdx="0" presStyleCnt="3"/>
      <dgm:spPr/>
    </dgm:pt>
    <dgm:pt modelId="{231A2B67-16E0-403F-A12C-79BC5D56A13A}" type="pres">
      <dgm:prSet presAssocID="{FBF9FA09-63DA-459D-B6A3-FF8CA4FCD4AC}" presName="sp" presStyleCnt="0"/>
      <dgm:spPr/>
    </dgm:pt>
    <dgm:pt modelId="{F587CC89-3797-40E6-9FD4-2730D44040F5}" type="pres">
      <dgm:prSet presAssocID="{F412892E-29B6-434A-9C0C-1C9B79329C70}" presName="arrowAndChildren" presStyleCnt="0"/>
      <dgm:spPr/>
    </dgm:pt>
    <dgm:pt modelId="{21306C05-4666-4FC7-BF21-DD68580DB082}" type="pres">
      <dgm:prSet presAssocID="{F412892E-29B6-434A-9C0C-1C9B79329C70}" presName="parentTextArrow" presStyleLbl="node1" presStyleIdx="0" presStyleCnt="0"/>
      <dgm:spPr/>
    </dgm:pt>
    <dgm:pt modelId="{59B6328C-7293-44D0-94BC-F67EE7BF6510}" type="pres">
      <dgm:prSet presAssocID="{F412892E-29B6-434A-9C0C-1C9B79329C70}" presName="arrow" presStyleLbl="alignNode1" presStyleIdx="1" presStyleCnt="3"/>
      <dgm:spPr/>
    </dgm:pt>
    <dgm:pt modelId="{7AC88C5F-8E91-41CA-8719-B401F483661B}" type="pres">
      <dgm:prSet presAssocID="{F412892E-29B6-434A-9C0C-1C9B79329C70}" presName="descendantArrow" presStyleLbl="bgAccFollowNode1" presStyleIdx="1" presStyleCnt="3"/>
      <dgm:spPr/>
    </dgm:pt>
    <dgm:pt modelId="{E097A360-CFBE-4B00-81CD-B4DEFD0813A6}" type="pres">
      <dgm:prSet presAssocID="{E595C8DC-C6DD-41CF-8F32-19BC41763F73}" presName="sp" presStyleCnt="0"/>
      <dgm:spPr/>
    </dgm:pt>
    <dgm:pt modelId="{E195EED7-E3EC-4F99-8976-677D8EF7CE29}" type="pres">
      <dgm:prSet presAssocID="{F3DC59C3-F8DA-412C-AC6D-4398B6550C36}" presName="arrowAndChildren" presStyleCnt="0"/>
      <dgm:spPr/>
    </dgm:pt>
    <dgm:pt modelId="{9A325B3F-B2CF-47B8-A6A7-6B807892094E}" type="pres">
      <dgm:prSet presAssocID="{F3DC59C3-F8DA-412C-AC6D-4398B6550C36}" presName="parentTextArrow" presStyleLbl="node1" presStyleIdx="0" presStyleCnt="0"/>
      <dgm:spPr/>
    </dgm:pt>
    <dgm:pt modelId="{5DF7AC65-04EC-4152-865D-DD4E943AC8D3}" type="pres">
      <dgm:prSet presAssocID="{F3DC59C3-F8DA-412C-AC6D-4398B6550C36}" presName="arrow" presStyleLbl="alignNode1" presStyleIdx="2" presStyleCnt="3"/>
      <dgm:spPr/>
    </dgm:pt>
    <dgm:pt modelId="{D95D9A83-3906-49CA-A84B-C06665909471}" type="pres">
      <dgm:prSet presAssocID="{F3DC59C3-F8DA-412C-AC6D-4398B6550C36}" presName="descendantArrow" presStyleLbl="bgAccFollowNode1" presStyleIdx="2" presStyleCnt="3"/>
      <dgm:spPr/>
    </dgm:pt>
  </dgm:ptLst>
  <dgm:cxnLst>
    <dgm:cxn modelId="{3B826E22-111F-4294-904D-FEEE9B631D38}" srcId="{F3DC59C3-F8DA-412C-AC6D-4398B6550C36}" destId="{7B4E53B5-9941-4F3E-B600-FC1751223D97}" srcOrd="0" destOrd="0" parTransId="{39C8F283-357D-4950-8E5B-62D96A302905}" sibTransId="{83143E54-58CB-4076-8A85-1923D573C09C}"/>
    <dgm:cxn modelId="{B5887C2E-AD5B-4400-893F-E15A3841A6DD}" type="presOf" srcId="{F3DC59C3-F8DA-412C-AC6D-4398B6550C36}" destId="{5DF7AC65-04EC-4152-865D-DD4E943AC8D3}" srcOrd="1" destOrd="0" presId="urn:microsoft.com/office/officeart/2016/7/layout/VerticalDownArrowProcess"/>
    <dgm:cxn modelId="{EAB0F83A-8066-4113-9B3D-2981ABE289E9}" type="presOf" srcId="{F412892E-29B6-434A-9C0C-1C9B79329C70}" destId="{59B6328C-7293-44D0-94BC-F67EE7BF6510}" srcOrd="1" destOrd="0" presId="urn:microsoft.com/office/officeart/2016/7/layout/VerticalDownArrowProcess"/>
    <dgm:cxn modelId="{343C025B-971A-4149-BCC7-3095775795FB}" type="presOf" srcId="{652CE4C6-787D-46CD-AB80-5E43F82265C8}" destId="{6896284A-6BA5-4167-82C3-B177D3B034DE}" srcOrd="0" destOrd="0" presId="urn:microsoft.com/office/officeart/2016/7/layout/VerticalDownArrowProcess"/>
    <dgm:cxn modelId="{FF29B043-BE8A-474F-92EA-973D9D4B34EB}" srcId="{652CE4C6-787D-46CD-AB80-5E43F82265C8}" destId="{7A30CD35-86C7-470F-AE17-F97F63C6768C}" srcOrd="2" destOrd="0" parTransId="{44564A3A-8558-42B1-AD5A-AA5A4EF33D61}" sibTransId="{C556F021-CEEC-4D75-8A05-D802C1B2EA95}"/>
    <dgm:cxn modelId="{A8137455-39CC-4BAE-A532-C76DBF216BE9}" srcId="{652CE4C6-787D-46CD-AB80-5E43F82265C8}" destId="{F3DC59C3-F8DA-412C-AC6D-4398B6550C36}" srcOrd="0" destOrd="0" parTransId="{D3D48114-8607-4523-B079-AD9D5DA327DF}" sibTransId="{E595C8DC-C6DD-41CF-8F32-19BC41763F73}"/>
    <dgm:cxn modelId="{D44E7996-7CFA-485B-8FE9-063051EDC24B}" srcId="{652CE4C6-787D-46CD-AB80-5E43F82265C8}" destId="{F412892E-29B6-434A-9C0C-1C9B79329C70}" srcOrd="1" destOrd="0" parTransId="{8FCDEB9D-D05C-4988-8C8E-5AB5B4C8FAC8}" sibTransId="{FBF9FA09-63DA-459D-B6A3-FF8CA4FCD4AC}"/>
    <dgm:cxn modelId="{E646BDA0-CF64-45B5-B892-F142121C59F3}" type="presOf" srcId="{F412892E-29B6-434A-9C0C-1C9B79329C70}" destId="{21306C05-4666-4FC7-BF21-DD68580DB082}" srcOrd="0" destOrd="0" presId="urn:microsoft.com/office/officeart/2016/7/layout/VerticalDownArrowProcess"/>
    <dgm:cxn modelId="{0874B8A8-C393-4AFD-BA25-B88BA6A590B6}" srcId="{7A30CD35-86C7-470F-AE17-F97F63C6768C}" destId="{E28B855F-2099-4CFB-BD45-1DB737A98E06}" srcOrd="0" destOrd="0" parTransId="{77AAA693-72AA-4900-B7A1-CF6F1881969D}" sibTransId="{89DC8EC5-FC50-44D1-9968-503C8938BA2E}"/>
    <dgm:cxn modelId="{255838B0-6AEF-46E6-8CD1-4A73C9699063}" type="presOf" srcId="{0E36FF56-6196-4F1B-ABBD-90F31F1DEBA1}" destId="{7AC88C5F-8E91-41CA-8719-B401F483661B}" srcOrd="0" destOrd="0" presId="urn:microsoft.com/office/officeart/2016/7/layout/VerticalDownArrowProcess"/>
    <dgm:cxn modelId="{1A3D25B1-189F-49F1-BAFE-DFED015847B0}" type="presOf" srcId="{7B4E53B5-9941-4F3E-B600-FC1751223D97}" destId="{D95D9A83-3906-49CA-A84B-C06665909471}" srcOrd="0" destOrd="0" presId="urn:microsoft.com/office/officeart/2016/7/layout/VerticalDownArrowProcess"/>
    <dgm:cxn modelId="{6DAB5ABF-E6FF-406D-8158-F04B4931591A}" srcId="{F412892E-29B6-434A-9C0C-1C9B79329C70}" destId="{0E36FF56-6196-4F1B-ABBD-90F31F1DEBA1}" srcOrd="0" destOrd="0" parTransId="{704F3D40-F95D-4DAC-8780-57676ECF200A}" sibTransId="{C30A9705-5980-44C9-9747-6307141A6A9E}"/>
    <dgm:cxn modelId="{FAABB0E7-E96B-443B-BE12-CB792136201C}" type="presOf" srcId="{F3DC59C3-F8DA-412C-AC6D-4398B6550C36}" destId="{9A325B3F-B2CF-47B8-A6A7-6B807892094E}" srcOrd="0" destOrd="0" presId="urn:microsoft.com/office/officeart/2016/7/layout/VerticalDownArrowProcess"/>
    <dgm:cxn modelId="{9E81C5EA-43D8-4E69-978F-25166169951D}" type="presOf" srcId="{E28B855F-2099-4CFB-BD45-1DB737A98E06}" destId="{7BF22066-FB83-4699-ADBB-4DC450B15B01}" srcOrd="0" destOrd="0" presId="urn:microsoft.com/office/officeart/2016/7/layout/VerticalDownArrowProcess"/>
    <dgm:cxn modelId="{DB1966ED-CC11-438E-887E-20BD913AA9D5}" type="presOf" srcId="{7A30CD35-86C7-470F-AE17-F97F63C6768C}" destId="{177E75B9-8A91-4742-9558-CC5F7A9B2A9F}" srcOrd="0" destOrd="0" presId="urn:microsoft.com/office/officeart/2016/7/layout/VerticalDownArrowProcess"/>
    <dgm:cxn modelId="{BD12B213-3206-4612-ABB0-B71F1A53EC95}" type="presParOf" srcId="{6896284A-6BA5-4167-82C3-B177D3B034DE}" destId="{E079119E-6EBD-4C25-BB63-F2FE0590EC06}" srcOrd="0" destOrd="0" presId="urn:microsoft.com/office/officeart/2016/7/layout/VerticalDownArrowProcess"/>
    <dgm:cxn modelId="{76340546-CC28-487B-BD83-0FF3820D7317}" type="presParOf" srcId="{E079119E-6EBD-4C25-BB63-F2FE0590EC06}" destId="{177E75B9-8A91-4742-9558-CC5F7A9B2A9F}" srcOrd="0" destOrd="0" presId="urn:microsoft.com/office/officeart/2016/7/layout/VerticalDownArrowProcess"/>
    <dgm:cxn modelId="{75B21CA5-9B36-43AE-B46A-5E140BD3B342}" type="presParOf" srcId="{E079119E-6EBD-4C25-BB63-F2FE0590EC06}" destId="{7BF22066-FB83-4699-ADBB-4DC450B15B01}" srcOrd="1" destOrd="0" presId="urn:microsoft.com/office/officeart/2016/7/layout/VerticalDownArrowProcess"/>
    <dgm:cxn modelId="{13A9897C-9D84-42C4-A4D7-217AD1F07C3E}" type="presParOf" srcId="{6896284A-6BA5-4167-82C3-B177D3B034DE}" destId="{231A2B67-16E0-403F-A12C-79BC5D56A13A}" srcOrd="1" destOrd="0" presId="urn:microsoft.com/office/officeart/2016/7/layout/VerticalDownArrowProcess"/>
    <dgm:cxn modelId="{A42F2EE4-1016-443C-99C1-BE672EAD94BC}" type="presParOf" srcId="{6896284A-6BA5-4167-82C3-B177D3B034DE}" destId="{F587CC89-3797-40E6-9FD4-2730D44040F5}" srcOrd="2" destOrd="0" presId="urn:microsoft.com/office/officeart/2016/7/layout/VerticalDownArrowProcess"/>
    <dgm:cxn modelId="{69FEC6A6-212D-4198-AE53-DCD2298E89DB}" type="presParOf" srcId="{F587CC89-3797-40E6-9FD4-2730D44040F5}" destId="{21306C05-4666-4FC7-BF21-DD68580DB082}" srcOrd="0" destOrd="0" presId="urn:microsoft.com/office/officeart/2016/7/layout/VerticalDownArrowProcess"/>
    <dgm:cxn modelId="{1D9E132E-14FD-4E34-B469-FEC65A139F82}" type="presParOf" srcId="{F587CC89-3797-40E6-9FD4-2730D44040F5}" destId="{59B6328C-7293-44D0-94BC-F67EE7BF6510}" srcOrd="1" destOrd="0" presId="urn:microsoft.com/office/officeart/2016/7/layout/VerticalDownArrowProcess"/>
    <dgm:cxn modelId="{D4230804-4E41-43F1-AB9E-9C46ECC448E5}" type="presParOf" srcId="{F587CC89-3797-40E6-9FD4-2730D44040F5}" destId="{7AC88C5F-8E91-41CA-8719-B401F483661B}" srcOrd="2" destOrd="0" presId="urn:microsoft.com/office/officeart/2016/7/layout/VerticalDownArrowProcess"/>
    <dgm:cxn modelId="{14FF4AED-032C-414B-BC00-9FD3221A450F}" type="presParOf" srcId="{6896284A-6BA5-4167-82C3-B177D3B034DE}" destId="{E097A360-CFBE-4B00-81CD-B4DEFD0813A6}" srcOrd="3" destOrd="0" presId="urn:microsoft.com/office/officeart/2016/7/layout/VerticalDownArrowProcess"/>
    <dgm:cxn modelId="{9B390AB6-8CDF-4F2D-AF1E-4EE0504EB55A}" type="presParOf" srcId="{6896284A-6BA5-4167-82C3-B177D3B034DE}" destId="{E195EED7-E3EC-4F99-8976-677D8EF7CE29}" srcOrd="4" destOrd="0" presId="urn:microsoft.com/office/officeart/2016/7/layout/VerticalDownArrowProcess"/>
    <dgm:cxn modelId="{59D67888-EE48-4B0A-AA74-660EF33D6F0A}" type="presParOf" srcId="{E195EED7-E3EC-4F99-8976-677D8EF7CE29}" destId="{9A325B3F-B2CF-47B8-A6A7-6B807892094E}" srcOrd="0" destOrd="0" presId="urn:microsoft.com/office/officeart/2016/7/layout/VerticalDownArrowProcess"/>
    <dgm:cxn modelId="{4F6BDB82-E09A-4537-BE60-11B76757C57F}" type="presParOf" srcId="{E195EED7-E3EC-4F99-8976-677D8EF7CE29}" destId="{5DF7AC65-04EC-4152-865D-DD4E943AC8D3}" srcOrd="1" destOrd="0" presId="urn:microsoft.com/office/officeart/2016/7/layout/VerticalDownArrowProcess"/>
    <dgm:cxn modelId="{FC3B075C-AA06-44AC-BE2E-78974F912BEB}" type="presParOf" srcId="{E195EED7-E3EC-4F99-8976-677D8EF7CE29}" destId="{D95D9A83-3906-49CA-A84B-C06665909471}"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889659-3545-49F4-A10C-975B34646A6A}" type="doc">
      <dgm:prSet loTypeId="urn:microsoft.com/office/officeart/2005/8/layout/hList9" loCatId="list" qsTypeId="urn:microsoft.com/office/officeart/2005/8/quickstyle/simple1" qsCatId="simple" csTypeId="urn:microsoft.com/office/officeart/2005/8/colors/colorful3" csCatId="colorful" phldr="1"/>
      <dgm:spPr/>
      <dgm:t>
        <a:bodyPr/>
        <a:lstStyle/>
        <a:p>
          <a:endParaRPr lang="en-US"/>
        </a:p>
      </dgm:t>
    </dgm:pt>
    <dgm:pt modelId="{FBAE2706-C13A-45AB-AED9-D12110534848}">
      <dgm:prSet phldrT="[Text]"/>
      <dgm:spPr/>
      <dgm:t>
        <a:bodyPr/>
        <a:lstStyle/>
        <a:p>
          <a:r>
            <a:rPr lang="en-US" b="1">
              <a:latin typeface="Arial" panose="020B0604020202020204" pitchFamily="34" charset="0"/>
              <a:cs typeface="Arial" panose="020B0604020202020204" pitchFamily="34" charset="0"/>
            </a:rPr>
            <a:t>Individual</a:t>
          </a:r>
        </a:p>
      </dgm:t>
    </dgm:pt>
    <dgm:pt modelId="{741403A3-03F2-41DB-9B8F-549B7B90D39F}" type="parTrans" cxnId="{ABF3F246-822C-412A-AFCB-2E76EFA7A848}">
      <dgm:prSet/>
      <dgm:spPr/>
      <dgm:t>
        <a:bodyPr/>
        <a:lstStyle/>
        <a:p>
          <a:endParaRPr lang="en-US"/>
        </a:p>
      </dgm:t>
    </dgm:pt>
    <dgm:pt modelId="{24CBE597-C23B-41B5-9996-2BE7E4B7BFA2}" type="sibTrans" cxnId="{ABF3F246-822C-412A-AFCB-2E76EFA7A848}">
      <dgm:prSet/>
      <dgm:spPr/>
      <dgm:t>
        <a:bodyPr/>
        <a:lstStyle/>
        <a:p>
          <a:endParaRPr lang="en-US"/>
        </a:p>
      </dgm:t>
    </dgm:pt>
    <dgm:pt modelId="{9076C7DB-B6AA-49AC-A5BA-7A906DBE610E}">
      <dgm:prSet phldrT="[Text]" custT="1"/>
      <dgm:spPr/>
      <dgm:t>
        <a:bodyPr/>
        <a:lstStyle/>
        <a:p>
          <a:pPr algn="ctr"/>
          <a:r>
            <a:rPr lang="en-US" sz="3200" b="1">
              <a:latin typeface="Arial" panose="020B0604020202020204" pitchFamily="34" charset="0"/>
              <a:cs typeface="Arial" panose="020B0604020202020204" pitchFamily="34" charset="0"/>
            </a:rPr>
            <a:t>Internalized</a:t>
          </a:r>
        </a:p>
      </dgm:t>
    </dgm:pt>
    <dgm:pt modelId="{EC2052DC-1E50-4F54-97DE-8269FC2EE1DF}" type="parTrans" cxnId="{4E00A574-0750-41B3-AF49-C4B7B152E51F}">
      <dgm:prSet/>
      <dgm:spPr/>
      <dgm:t>
        <a:bodyPr/>
        <a:lstStyle/>
        <a:p>
          <a:endParaRPr lang="en-US"/>
        </a:p>
      </dgm:t>
    </dgm:pt>
    <dgm:pt modelId="{B0808C45-780C-4450-A87A-09A9BE6735BD}" type="sibTrans" cxnId="{4E00A574-0750-41B3-AF49-C4B7B152E51F}">
      <dgm:prSet/>
      <dgm:spPr/>
      <dgm:t>
        <a:bodyPr/>
        <a:lstStyle/>
        <a:p>
          <a:endParaRPr lang="en-US"/>
        </a:p>
      </dgm:t>
    </dgm:pt>
    <dgm:pt modelId="{69B9700D-3ABF-4628-A61A-D4BC2DDE7219}">
      <dgm:prSet phldrT="[Text]" custT="1"/>
      <dgm:spPr/>
      <dgm:t>
        <a:bodyPr/>
        <a:lstStyle/>
        <a:p>
          <a:pPr algn="ctr"/>
          <a:r>
            <a:rPr lang="en-US" sz="3100" b="1">
              <a:latin typeface="Arial" panose="020B0604020202020204" pitchFamily="34" charset="0"/>
              <a:cs typeface="Arial" panose="020B0604020202020204" pitchFamily="34" charset="0"/>
            </a:rPr>
            <a:t>Interpersonal</a:t>
          </a:r>
        </a:p>
      </dgm:t>
    </dgm:pt>
    <dgm:pt modelId="{F25D31AE-A4F3-4998-AE40-E54A92C33BD9}" type="parTrans" cxnId="{8B0E2D1F-0A48-41B6-9B46-297BD736D71D}">
      <dgm:prSet/>
      <dgm:spPr/>
      <dgm:t>
        <a:bodyPr/>
        <a:lstStyle/>
        <a:p>
          <a:endParaRPr lang="en-US"/>
        </a:p>
      </dgm:t>
    </dgm:pt>
    <dgm:pt modelId="{C65CB759-F627-4F18-A9BB-C72ADBE56749}" type="sibTrans" cxnId="{8B0E2D1F-0A48-41B6-9B46-297BD736D71D}">
      <dgm:prSet/>
      <dgm:spPr/>
      <dgm:t>
        <a:bodyPr/>
        <a:lstStyle/>
        <a:p>
          <a:endParaRPr lang="en-US"/>
        </a:p>
      </dgm:t>
    </dgm:pt>
    <dgm:pt modelId="{A0574181-486D-4F73-8E05-3AE92C56013E}">
      <dgm:prSet phldrT="[Text]"/>
      <dgm:spPr/>
      <dgm:t>
        <a:bodyPr/>
        <a:lstStyle/>
        <a:p>
          <a:r>
            <a:rPr lang="en-US" b="1">
              <a:latin typeface="Arial" panose="020B0604020202020204" pitchFamily="34" charset="0"/>
              <a:cs typeface="Arial" panose="020B0604020202020204" pitchFamily="34" charset="0"/>
            </a:rPr>
            <a:t>Systemic</a:t>
          </a:r>
        </a:p>
      </dgm:t>
    </dgm:pt>
    <dgm:pt modelId="{17D88CCB-0F60-4428-972F-6A6D2EF4C27C}" type="parTrans" cxnId="{DDD5DB69-36E0-4A22-8B2B-0756A79BD378}">
      <dgm:prSet/>
      <dgm:spPr/>
      <dgm:t>
        <a:bodyPr/>
        <a:lstStyle/>
        <a:p>
          <a:endParaRPr lang="en-US"/>
        </a:p>
      </dgm:t>
    </dgm:pt>
    <dgm:pt modelId="{8944A29E-85CA-4305-ADA5-A091F710D195}" type="sibTrans" cxnId="{DDD5DB69-36E0-4A22-8B2B-0756A79BD378}">
      <dgm:prSet/>
      <dgm:spPr/>
      <dgm:t>
        <a:bodyPr/>
        <a:lstStyle/>
        <a:p>
          <a:endParaRPr lang="en-US"/>
        </a:p>
      </dgm:t>
    </dgm:pt>
    <dgm:pt modelId="{5217EF89-0A12-4FA6-BFD1-1EF4B450DEF5}">
      <dgm:prSet phldrT="[Text]" custT="1"/>
      <dgm:spPr/>
      <dgm:t>
        <a:bodyPr/>
        <a:lstStyle/>
        <a:p>
          <a:pPr algn="ctr"/>
          <a:r>
            <a:rPr lang="en-US" sz="3200" b="1">
              <a:latin typeface="Arial" panose="020B0604020202020204" pitchFamily="34" charset="0"/>
              <a:cs typeface="Arial" panose="020B0604020202020204" pitchFamily="34" charset="0"/>
            </a:rPr>
            <a:t>Institutional</a:t>
          </a:r>
        </a:p>
      </dgm:t>
    </dgm:pt>
    <dgm:pt modelId="{8970AC69-A8CE-44D8-ACD7-E71C2F270B0F}" type="parTrans" cxnId="{84A65475-ADDF-4715-AD17-DAB4A2692F90}">
      <dgm:prSet/>
      <dgm:spPr/>
      <dgm:t>
        <a:bodyPr/>
        <a:lstStyle/>
        <a:p>
          <a:endParaRPr lang="en-US"/>
        </a:p>
      </dgm:t>
    </dgm:pt>
    <dgm:pt modelId="{60D60DB6-E7F1-457B-A4F0-8E59E13A1BDB}" type="sibTrans" cxnId="{84A65475-ADDF-4715-AD17-DAB4A2692F90}">
      <dgm:prSet/>
      <dgm:spPr/>
      <dgm:t>
        <a:bodyPr/>
        <a:lstStyle/>
        <a:p>
          <a:endParaRPr lang="en-US"/>
        </a:p>
      </dgm:t>
    </dgm:pt>
    <dgm:pt modelId="{AB76D5D4-C8F0-4276-BEE0-F9B02DE53398}">
      <dgm:prSet phldrT="[Text]" custT="1"/>
      <dgm:spPr/>
      <dgm:t>
        <a:bodyPr/>
        <a:lstStyle/>
        <a:p>
          <a:pPr algn="ctr"/>
          <a:r>
            <a:rPr lang="en-US" sz="3200" b="1">
              <a:latin typeface="Arial" panose="020B0604020202020204" pitchFamily="34" charset="0"/>
              <a:cs typeface="Arial" panose="020B0604020202020204" pitchFamily="34" charset="0"/>
            </a:rPr>
            <a:t>Structural</a:t>
          </a:r>
        </a:p>
      </dgm:t>
    </dgm:pt>
    <dgm:pt modelId="{D55A7248-B298-4FFE-AC28-C2C0BAF0C6C4}" type="parTrans" cxnId="{BAD2E341-C7FC-4BEF-828D-E7BA95A9BDA4}">
      <dgm:prSet/>
      <dgm:spPr/>
      <dgm:t>
        <a:bodyPr/>
        <a:lstStyle/>
        <a:p>
          <a:endParaRPr lang="en-US"/>
        </a:p>
      </dgm:t>
    </dgm:pt>
    <dgm:pt modelId="{C6AA97B8-ACE9-4B1F-AF03-5850585495C7}" type="sibTrans" cxnId="{BAD2E341-C7FC-4BEF-828D-E7BA95A9BDA4}">
      <dgm:prSet/>
      <dgm:spPr/>
      <dgm:t>
        <a:bodyPr/>
        <a:lstStyle/>
        <a:p>
          <a:endParaRPr lang="en-US"/>
        </a:p>
      </dgm:t>
    </dgm:pt>
    <dgm:pt modelId="{2EDECC86-1171-4D43-8421-10C61F06D3E2}" type="pres">
      <dgm:prSet presAssocID="{17889659-3545-49F4-A10C-975B34646A6A}" presName="list" presStyleCnt="0">
        <dgm:presLayoutVars>
          <dgm:dir/>
          <dgm:animLvl val="lvl"/>
        </dgm:presLayoutVars>
      </dgm:prSet>
      <dgm:spPr/>
    </dgm:pt>
    <dgm:pt modelId="{7740AF71-92F7-43F9-8D35-B8E192E7B315}" type="pres">
      <dgm:prSet presAssocID="{FBAE2706-C13A-45AB-AED9-D12110534848}" presName="posSpace" presStyleCnt="0"/>
      <dgm:spPr/>
    </dgm:pt>
    <dgm:pt modelId="{9B1C7B90-2699-4A52-A789-7E05ADB9162D}" type="pres">
      <dgm:prSet presAssocID="{FBAE2706-C13A-45AB-AED9-D12110534848}" presName="vertFlow" presStyleCnt="0"/>
      <dgm:spPr/>
    </dgm:pt>
    <dgm:pt modelId="{2D0D8C5A-1B4C-44B2-9CEF-478F99C304C6}" type="pres">
      <dgm:prSet presAssocID="{FBAE2706-C13A-45AB-AED9-D12110534848}" presName="topSpace" presStyleCnt="0"/>
      <dgm:spPr/>
    </dgm:pt>
    <dgm:pt modelId="{A6458334-B249-4046-81AA-5FE7D5918065}" type="pres">
      <dgm:prSet presAssocID="{FBAE2706-C13A-45AB-AED9-D12110534848}" presName="firstComp" presStyleCnt="0"/>
      <dgm:spPr/>
    </dgm:pt>
    <dgm:pt modelId="{A626B80B-AE2E-45C0-98EF-4229048FD418}" type="pres">
      <dgm:prSet presAssocID="{FBAE2706-C13A-45AB-AED9-D12110534848}" presName="firstChild" presStyleLbl="bgAccFollowNode1" presStyleIdx="0" presStyleCnt="4" custScaleX="102339"/>
      <dgm:spPr/>
    </dgm:pt>
    <dgm:pt modelId="{C95700B5-2CA8-44C6-B248-A1696A6655E0}" type="pres">
      <dgm:prSet presAssocID="{FBAE2706-C13A-45AB-AED9-D12110534848}" presName="firstChildTx" presStyleLbl="bgAccFollowNode1" presStyleIdx="0" presStyleCnt="4">
        <dgm:presLayoutVars>
          <dgm:bulletEnabled val="1"/>
        </dgm:presLayoutVars>
      </dgm:prSet>
      <dgm:spPr/>
    </dgm:pt>
    <dgm:pt modelId="{C22E090B-390B-4ED6-B889-7CD6295186F0}" type="pres">
      <dgm:prSet presAssocID="{69B9700D-3ABF-4628-A61A-D4BC2DDE7219}" presName="comp" presStyleCnt="0"/>
      <dgm:spPr/>
    </dgm:pt>
    <dgm:pt modelId="{86A005B6-4656-4169-864A-09D5DB994CD9}" type="pres">
      <dgm:prSet presAssocID="{69B9700D-3ABF-4628-A61A-D4BC2DDE7219}" presName="child" presStyleLbl="bgAccFollowNode1" presStyleIdx="1" presStyleCnt="4" custScaleX="102183"/>
      <dgm:spPr/>
    </dgm:pt>
    <dgm:pt modelId="{1DAC27E2-8FF8-46EC-BEF2-3F554C042184}" type="pres">
      <dgm:prSet presAssocID="{69B9700D-3ABF-4628-A61A-D4BC2DDE7219}" presName="childTx" presStyleLbl="bgAccFollowNode1" presStyleIdx="1" presStyleCnt="4">
        <dgm:presLayoutVars>
          <dgm:bulletEnabled val="1"/>
        </dgm:presLayoutVars>
      </dgm:prSet>
      <dgm:spPr/>
    </dgm:pt>
    <dgm:pt modelId="{BFACCA8A-E5FD-4E12-BE80-5AFA63B00C45}" type="pres">
      <dgm:prSet presAssocID="{FBAE2706-C13A-45AB-AED9-D12110534848}" presName="negSpace" presStyleCnt="0"/>
      <dgm:spPr/>
    </dgm:pt>
    <dgm:pt modelId="{1DFFB38E-054E-4052-84F2-CC9171A41B17}" type="pres">
      <dgm:prSet presAssocID="{FBAE2706-C13A-45AB-AED9-D12110534848}" presName="circle" presStyleLbl="node1" presStyleIdx="0" presStyleCnt="2"/>
      <dgm:spPr/>
    </dgm:pt>
    <dgm:pt modelId="{AB0289D8-C089-4015-8244-38D7B828A651}" type="pres">
      <dgm:prSet presAssocID="{24CBE597-C23B-41B5-9996-2BE7E4B7BFA2}" presName="transSpace" presStyleCnt="0"/>
      <dgm:spPr/>
    </dgm:pt>
    <dgm:pt modelId="{6360B64E-EB91-4792-8263-B2F0E60D92E5}" type="pres">
      <dgm:prSet presAssocID="{A0574181-486D-4F73-8E05-3AE92C56013E}" presName="posSpace" presStyleCnt="0"/>
      <dgm:spPr/>
    </dgm:pt>
    <dgm:pt modelId="{4FE90574-D2A0-4BFE-915B-841079BA583B}" type="pres">
      <dgm:prSet presAssocID="{A0574181-486D-4F73-8E05-3AE92C56013E}" presName="vertFlow" presStyleCnt="0"/>
      <dgm:spPr/>
    </dgm:pt>
    <dgm:pt modelId="{080A012B-EAB4-4726-8F22-7C5CE40E3616}" type="pres">
      <dgm:prSet presAssocID="{A0574181-486D-4F73-8E05-3AE92C56013E}" presName="topSpace" presStyleCnt="0"/>
      <dgm:spPr/>
    </dgm:pt>
    <dgm:pt modelId="{ABAAF633-C866-4ADB-ABB3-CE3B71E0DA15}" type="pres">
      <dgm:prSet presAssocID="{A0574181-486D-4F73-8E05-3AE92C56013E}" presName="firstComp" presStyleCnt="0"/>
      <dgm:spPr/>
    </dgm:pt>
    <dgm:pt modelId="{FC9CE17E-CCBA-4E81-A9AA-320B17B84076}" type="pres">
      <dgm:prSet presAssocID="{A0574181-486D-4F73-8E05-3AE92C56013E}" presName="firstChild" presStyleLbl="bgAccFollowNode1" presStyleIdx="2" presStyleCnt="4"/>
      <dgm:spPr/>
    </dgm:pt>
    <dgm:pt modelId="{A2CC6626-8EDF-4D91-BBC7-C99F39FAB1A8}" type="pres">
      <dgm:prSet presAssocID="{A0574181-486D-4F73-8E05-3AE92C56013E}" presName="firstChildTx" presStyleLbl="bgAccFollowNode1" presStyleIdx="2" presStyleCnt="4">
        <dgm:presLayoutVars>
          <dgm:bulletEnabled val="1"/>
        </dgm:presLayoutVars>
      </dgm:prSet>
      <dgm:spPr/>
    </dgm:pt>
    <dgm:pt modelId="{659195C7-3A38-4824-8BD0-5953AD2FC476}" type="pres">
      <dgm:prSet presAssocID="{AB76D5D4-C8F0-4276-BEE0-F9B02DE53398}" presName="comp" presStyleCnt="0"/>
      <dgm:spPr/>
    </dgm:pt>
    <dgm:pt modelId="{2041C6CF-9A80-4EB9-951D-2E068EAFFE4E}" type="pres">
      <dgm:prSet presAssocID="{AB76D5D4-C8F0-4276-BEE0-F9B02DE53398}" presName="child" presStyleLbl="bgAccFollowNode1" presStyleIdx="3" presStyleCnt="4"/>
      <dgm:spPr/>
    </dgm:pt>
    <dgm:pt modelId="{27C98EF5-F0E0-4D08-8B67-09DC04E398EB}" type="pres">
      <dgm:prSet presAssocID="{AB76D5D4-C8F0-4276-BEE0-F9B02DE53398}" presName="childTx" presStyleLbl="bgAccFollowNode1" presStyleIdx="3" presStyleCnt="4">
        <dgm:presLayoutVars>
          <dgm:bulletEnabled val="1"/>
        </dgm:presLayoutVars>
      </dgm:prSet>
      <dgm:spPr/>
    </dgm:pt>
    <dgm:pt modelId="{DCAA4062-E915-4115-A7E2-B329F018F97E}" type="pres">
      <dgm:prSet presAssocID="{A0574181-486D-4F73-8E05-3AE92C56013E}" presName="negSpace" presStyleCnt="0"/>
      <dgm:spPr/>
    </dgm:pt>
    <dgm:pt modelId="{62B9F204-76F2-4555-AA04-39046E45B33C}" type="pres">
      <dgm:prSet presAssocID="{A0574181-486D-4F73-8E05-3AE92C56013E}" presName="circle" presStyleLbl="node1" presStyleIdx="1" presStyleCnt="2" custLinFactNeighborX="655" custLinFactNeighborY="-4808"/>
      <dgm:spPr/>
    </dgm:pt>
  </dgm:ptLst>
  <dgm:cxnLst>
    <dgm:cxn modelId="{D6E33313-9C0C-954C-987F-4A6504AE3D67}" type="presOf" srcId="{AB76D5D4-C8F0-4276-BEE0-F9B02DE53398}" destId="{2041C6CF-9A80-4EB9-951D-2E068EAFFE4E}" srcOrd="0" destOrd="0" presId="urn:microsoft.com/office/officeart/2005/8/layout/hList9"/>
    <dgm:cxn modelId="{E6EE671A-B68C-B844-A309-30DF96597553}" type="presOf" srcId="{9076C7DB-B6AA-49AC-A5BA-7A906DBE610E}" destId="{C95700B5-2CA8-44C6-B248-A1696A6655E0}" srcOrd="1" destOrd="0" presId="urn:microsoft.com/office/officeart/2005/8/layout/hList9"/>
    <dgm:cxn modelId="{8B0E2D1F-0A48-41B6-9B46-297BD736D71D}" srcId="{FBAE2706-C13A-45AB-AED9-D12110534848}" destId="{69B9700D-3ABF-4628-A61A-D4BC2DDE7219}" srcOrd="1" destOrd="0" parTransId="{F25D31AE-A4F3-4998-AE40-E54A92C33BD9}" sibTransId="{C65CB759-F627-4F18-A9BB-C72ADBE56749}"/>
    <dgm:cxn modelId="{2D033723-60F2-1341-8459-C070A96FE031}" type="presOf" srcId="{17889659-3545-49F4-A10C-975B34646A6A}" destId="{2EDECC86-1171-4D43-8421-10C61F06D3E2}" srcOrd="0" destOrd="0" presId="urn:microsoft.com/office/officeart/2005/8/layout/hList9"/>
    <dgm:cxn modelId="{65A80937-042A-3346-8E42-814CFF3D44F5}" type="presOf" srcId="{FBAE2706-C13A-45AB-AED9-D12110534848}" destId="{1DFFB38E-054E-4052-84F2-CC9171A41B17}" srcOrd="0" destOrd="0" presId="urn:microsoft.com/office/officeart/2005/8/layout/hList9"/>
    <dgm:cxn modelId="{BAD2E341-C7FC-4BEF-828D-E7BA95A9BDA4}" srcId="{A0574181-486D-4F73-8E05-3AE92C56013E}" destId="{AB76D5D4-C8F0-4276-BEE0-F9B02DE53398}" srcOrd="1" destOrd="0" parTransId="{D55A7248-B298-4FFE-AC28-C2C0BAF0C6C4}" sibTransId="{C6AA97B8-ACE9-4B1F-AF03-5850585495C7}"/>
    <dgm:cxn modelId="{EC79EC45-2703-694E-889B-4190A4F2BE36}" type="presOf" srcId="{69B9700D-3ABF-4628-A61A-D4BC2DDE7219}" destId="{86A005B6-4656-4169-864A-09D5DB994CD9}" srcOrd="0" destOrd="0" presId="urn:microsoft.com/office/officeart/2005/8/layout/hList9"/>
    <dgm:cxn modelId="{26539C66-0B8F-1F47-8284-03811E7407F1}" type="presOf" srcId="{A0574181-486D-4F73-8E05-3AE92C56013E}" destId="{62B9F204-76F2-4555-AA04-39046E45B33C}" srcOrd="0" destOrd="0" presId="urn:microsoft.com/office/officeart/2005/8/layout/hList9"/>
    <dgm:cxn modelId="{ABF3F246-822C-412A-AFCB-2E76EFA7A848}" srcId="{17889659-3545-49F4-A10C-975B34646A6A}" destId="{FBAE2706-C13A-45AB-AED9-D12110534848}" srcOrd="0" destOrd="0" parTransId="{741403A3-03F2-41DB-9B8F-549B7B90D39F}" sibTransId="{24CBE597-C23B-41B5-9996-2BE7E4B7BFA2}"/>
    <dgm:cxn modelId="{DDD5DB69-36E0-4A22-8B2B-0756A79BD378}" srcId="{17889659-3545-49F4-A10C-975B34646A6A}" destId="{A0574181-486D-4F73-8E05-3AE92C56013E}" srcOrd="1" destOrd="0" parTransId="{17D88CCB-0F60-4428-972F-6A6D2EF4C27C}" sibTransId="{8944A29E-85CA-4305-ADA5-A091F710D195}"/>
    <dgm:cxn modelId="{4E00A574-0750-41B3-AF49-C4B7B152E51F}" srcId="{FBAE2706-C13A-45AB-AED9-D12110534848}" destId="{9076C7DB-B6AA-49AC-A5BA-7A906DBE610E}" srcOrd="0" destOrd="0" parTransId="{EC2052DC-1E50-4F54-97DE-8269FC2EE1DF}" sibTransId="{B0808C45-780C-4450-A87A-09A9BE6735BD}"/>
    <dgm:cxn modelId="{84A65475-ADDF-4715-AD17-DAB4A2692F90}" srcId="{A0574181-486D-4F73-8E05-3AE92C56013E}" destId="{5217EF89-0A12-4FA6-BFD1-1EF4B450DEF5}" srcOrd="0" destOrd="0" parTransId="{8970AC69-A8CE-44D8-ACD7-E71C2F270B0F}" sibTransId="{60D60DB6-E7F1-457B-A4F0-8E59E13A1BDB}"/>
    <dgm:cxn modelId="{A93CAE59-0C03-234A-A8F5-B8E03078C75A}" type="presOf" srcId="{AB76D5D4-C8F0-4276-BEE0-F9B02DE53398}" destId="{27C98EF5-F0E0-4D08-8B67-09DC04E398EB}" srcOrd="1" destOrd="0" presId="urn:microsoft.com/office/officeart/2005/8/layout/hList9"/>
    <dgm:cxn modelId="{0796F27A-A9E9-E943-A23B-91C5E5733F33}" type="presOf" srcId="{5217EF89-0A12-4FA6-BFD1-1EF4B450DEF5}" destId="{FC9CE17E-CCBA-4E81-A9AA-320B17B84076}" srcOrd="0" destOrd="0" presId="urn:microsoft.com/office/officeart/2005/8/layout/hList9"/>
    <dgm:cxn modelId="{4294F39B-DAB4-0F4A-9C20-5EF02EDAD9F2}" type="presOf" srcId="{9076C7DB-B6AA-49AC-A5BA-7A906DBE610E}" destId="{A626B80B-AE2E-45C0-98EF-4229048FD418}" srcOrd="0" destOrd="0" presId="urn:microsoft.com/office/officeart/2005/8/layout/hList9"/>
    <dgm:cxn modelId="{0AD001CC-FE67-5C41-85F3-9C4F4B5577D6}" type="presOf" srcId="{69B9700D-3ABF-4628-A61A-D4BC2DDE7219}" destId="{1DAC27E2-8FF8-46EC-BEF2-3F554C042184}" srcOrd="1" destOrd="0" presId="urn:microsoft.com/office/officeart/2005/8/layout/hList9"/>
    <dgm:cxn modelId="{D65D40FF-A595-C144-88B8-72120FE301A7}" type="presOf" srcId="{5217EF89-0A12-4FA6-BFD1-1EF4B450DEF5}" destId="{A2CC6626-8EDF-4D91-BBC7-C99F39FAB1A8}" srcOrd="1" destOrd="0" presId="urn:microsoft.com/office/officeart/2005/8/layout/hList9"/>
    <dgm:cxn modelId="{8E4A164E-4602-DC48-90F8-7F98E6CBDAFC}" type="presParOf" srcId="{2EDECC86-1171-4D43-8421-10C61F06D3E2}" destId="{7740AF71-92F7-43F9-8D35-B8E192E7B315}" srcOrd="0" destOrd="0" presId="urn:microsoft.com/office/officeart/2005/8/layout/hList9"/>
    <dgm:cxn modelId="{8F77888E-9CD9-DC46-93F8-B45484731BD0}" type="presParOf" srcId="{2EDECC86-1171-4D43-8421-10C61F06D3E2}" destId="{9B1C7B90-2699-4A52-A789-7E05ADB9162D}" srcOrd="1" destOrd="0" presId="urn:microsoft.com/office/officeart/2005/8/layout/hList9"/>
    <dgm:cxn modelId="{8BA3313D-110F-A64B-A009-5ED2910DF845}" type="presParOf" srcId="{9B1C7B90-2699-4A52-A789-7E05ADB9162D}" destId="{2D0D8C5A-1B4C-44B2-9CEF-478F99C304C6}" srcOrd="0" destOrd="0" presId="urn:microsoft.com/office/officeart/2005/8/layout/hList9"/>
    <dgm:cxn modelId="{BB241917-FCE2-5340-9DFE-6BDD88E50A93}" type="presParOf" srcId="{9B1C7B90-2699-4A52-A789-7E05ADB9162D}" destId="{A6458334-B249-4046-81AA-5FE7D5918065}" srcOrd="1" destOrd="0" presId="urn:microsoft.com/office/officeart/2005/8/layout/hList9"/>
    <dgm:cxn modelId="{A62CC04B-9415-8D41-92EC-AA7B7F219445}" type="presParOf" srcId="{A6458334-B249-4046-81AA-5FE7D5918065}" destId="{A626B80B-AE2E-45C0-98EF-4229048FD418}" srcOrd="0" destOrd="0" presId="urn:microsoft.com/office/officeart/2005/8/layout/hList9"/>
    <dgm:cxn modelId="{5643D8E2-1DBD-AF41-902C-8176BCD478BA}" type="presParOf" srcId="{A6458334-B249-4046-81AA-5FE7D5918065}" destId="{C95700B5-2CA8-44C6-B248-A1696A6655E0}" srcOrd="1" destOrd="0" presId="urn:microsoft.com/office/officeart/2005/8/layout/hList9"/>
    <dgm:cxn modelId="{A486048F-D80D-1E45-8B0D-B78D41D93AA7}" type="presParOf" srcId="{9B1C7B90-2699-4A52-A789-7E05ADB9162D}" destId="{C22E090B-390B-4ED6-B889-7CD6295186F0}" srcOrd="2" destOrd="0" presId="urn:microsoft.com/office/officeart/2005/8/layout/hList9"/>
    <dgm:cxn modelId="{A4727B4C-5F48-DD4A-947E-815828CCEF06}" type="presParOf" srcId="{C22E090B-390B-4ED6-B889-7CD6295186F0}" destId="{86A005B6-4656-4169-864A-09D5DB994CD9}" srcOrd="0" destOrd="0" presId="urn:microsoft.com/office/officeart/2005/8/layout/hList9"/>
    <dgm:cxn modelId="{36E81963-2994-E84B-B081-170817AFC873}" type="presParOf" srcId="{C22E090B-390B-4ED6-B889-7CD6295186F0}" destId="{1DAC27E2-8FF8-46EC-BEF2-3F554C042184}" srcOrd="1" destOrd="0" presId="urn:microsoft.com/office/officeart/2005/8/layout/hList9"/>
    <dgm:cxn modelId="{9E33D652-5E5B-0044-AEED-ECF4A7CA1781}" type="presParOf" srcId="{2EDECC86-1171-4D43-8421-10C61F06D3E2}" destId="{BFACCA8A-E5FD-4E12-BE80-5AFA63B00C45}" srcOrd="2" destOrd="0" presId="urn:microsoft.com/office/officeart/2005/8/layout/hList9"/>
    <dgm:cxn modelId="{8969B2DE-41EF-894C-8AE7-9DB7B3C6598F}" type="presParOf" srcId="{2EDECC86-1171-4D43-8421-10C61F06D3E2}" destId="{1DFFB38E-054E-4052-84F2-CC9171A41B17}" srcOrd="3" destOrd="0" presId="urn:microsoft.com/office/officeart/2005/8/layout/hList9"/>
    <dgm:cxn modelId="{9CAC761D-EE84-4D44-9A50-ED0ABABDC965}" type="presParOf" srcId="{2EDECC86-1171-4D43-8421-10C61F06D3E2}" destId="{AB0289D8-C089-4015-8244-38D7B828A651}" srcOrd="4" destOrd="0" presId="urn:microsoft.com/office/officeart/2005/8/layout/hList9"/>
    <dgm:cxn modelId="{6122B016-B391-1E40-931C-10268776EC53}" type="presParOf" srcId="{2EDECC86-1171-4D43-8421-10C61F06D3E2}" destId="{6360B64E-EB91-4792-8263-B2F0E60D92E5}" srcOrd="5" destOrd="0" presId="urn:microsoft.com/office/officeart/2005/8/layout/hList9"/>
    <dgm:cxn modelId="{55DFF057-707C-9842-BB99-5457740A6FC5}" type="presParOf" srcId="{2EDECC86-1171-4D43-8421-10C61F06D3E2}" destId="{4FE90574-D2A0-4BFE-915B-841079BA583B}" srcOrd="6" destOrd="0" presId="urn:microsoft.com/office/officeart/2005/8/layout/hList9"/>
    <dgm:cxn modelId="{39C9FA8E-2ED3-3548-A7E0-2FE04908D395}" type="presParOf" srcId="{4FE90574-D2A0-4BFE-915B-841079BA583B}" destId="{080A012B-EAB4-4726-8F22-7C5CE40E3616}" srcOrd="0" destOrd="0" presId="urn:microsoft.com/office/officeart/2005/8/layout/hList9"/>
    <dgm:cxn modelId="{589111DA-0780-1449-A0D9-1898174AEF08}" type="presParOf" srcId="{4FE90574-D2A0-4BFE-915B-841079BA583B}" destId="{ABAAF633-C866-4ADB-ABB3-CE3B71E0DA15}" srcOrd="1" destOrd="0" presId="urn:microsoft.com/office/officeart/2005/8/layout/hList9"/>
    <dgm:cxn modelId="{2F4CD342-C079-224E-96C5-0F5D30546D52}" type="presParOf" srcId="{ABAAF633-C866-4ADB-ABB3-CE3B71E0DA15}" destId="{FC9CE17E-CCBA-4E81-A9AA-320B17B84076}" srcOrd="0" destOrd="0" presId="urn:microsoft.com/office/officeart/2005/8/layout/hList9"/>
    <dgm:cxn modelId="{1FCFD7B8-42E8-6748-AFC2-5A6218694EB0}" type="presParOf" srcId="{ABAAF633-C866-4ADB-ABB3-CE3B71E0DA15}" destId="{A2CC6626-8EDF-4D91-BBC7-C99F39FAB1A8}" srcOrd="1" destOrd="0" presId="urn:microsoft.com/office/officeart/2005/8/layout/hList9"/>
    <dgm:cxn modelId="{DCD33E7D-4ED3-7B41-8E04-6F7B2B29064F}" type="presParOf" srcId="{4FE90574-D2A0-4BFE-915B-841079BA583B}" destId="{659195C7-3A38-4824-8BD0-5953AD2FC476}" srcOrd="2" destOrd="0" presId="urn:microsoft.com/office/officeart/2005/8/layout/hList9"/>
    <dgm:cxn modelId="{F732F695-59B7-8A45-9DAA-0CA2938F6251}" type="presParOf" srcId="{659195C7-3A38-4824-8BD0-5953AD2FC476}" destId="{2041C6CF-9A80-4EB9-951D-2E068EAFFE4E}" srcOrd="0" destOrd="0" presId="urn:microsoft.com/office/officeart/2005/8/layout/hList9"/>
    <dgm:cxn modelId="{D0139B55-7769-434F-B847-118F96CCFC71}" type="presParOf" srcId="{659195C7-3A38-4824-8BD0-5953AD2FC476}" destId="{27C98EF5-F0E0-4D08-8B67-09DC04E398EB}" srcOrd="1" destOrd="0" presId="urn:microsoft.com/office/officeart/2005/8/layout/hList9"/>
    <dgm:cxn modelId="{4DF1DC1D-9E77-6746-BFD4-146CB0B9A337}" type="presParOf" srcId="{2EDECC86-1171-4D43-8421-10C61F06D3E2}" destId="{DCAA4062-E915-4115-A7E2-B329F018F97E}" srcOrd="7" destOrd="0" presId="urn:microsoft.com/office/officeart/2005/8/layout/hList9"/>
    <dgm:cxn modelId="{97117B72-596C-E647-94BE-46D1A05E22F1}" type="presParOf" srcId="{2EDECC86-1171-4D43-8421-10C61F06D3E2}" destId="{62B9F204-76F2-4555-AA04-39046E45B33C}" srcOrd="8" destOrd="0" presId="urn:microsoft.com/office/officeart/2005/8/layout/hList9"/>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B524621-D896-4825-A7FD-9A75B64E08F2}" type="doc">
      <dgm:prSet loTypeId="urn:microsoft.com/office/officeart/2008/layout/LinedList" loCatId="list" qsTypeId="urn:microsoft.com/office/officeart/2005/8/quickstyle/simple4" qsCatId="simple" csTypeId="urn:microsoft.com/office/officeart/2005/8/colors/colorful2" csCatId="colorful"/>
      <dgm:spPr/>
      <dgm:t>
        <a:bodyPr/>
        <a:lstStyle/>
        <a:p>
          <a:endParaRPr lang="en-US"/>
        </a:p>
      </dgm:t>
    </dgm:pt>
    <dgm:pt modelId="{F99D624D-C78D-4CD2-8CE1-44AD7F7FF89F}">
      <dgm:prSet/>
      <dgm:spPr/>
      <dgm:t>
        <a:bodyPr/>
        <a:lstStyle/>
        <a:p>
          <a:r>
            <a:rPr lang="en-US" b="1">
              <a:latin typeface="Calibri"/>
              <a:ea typeface="Calibri"/>
              <a:cs typeface="Calibri"/>
            </a:rPr>
            <a:t>Two guiding questions:</a:t>
          </a:r>
          <a:endParaRPr lang="en-US">
            <a:latin typeface="Calibri"/>
            <a:ea typeface="Calibri"/>
            <a:cs typeface="Calibri"/>
          </a:endParaRPr>
        </a:p>
      </dgm:t>
    </dgm:pt>
    <dgm:pt modelId="{C6EB030A-FF46-4A5A-9462-35B363E79647}" type="parTrans" cxnId="{E4048359-DFD5-4247-8977-A2873C40EC52}">
      <dgm:prSet/>
      <dgm:spPr/>
      <dgm:t>
        <a:bodyPr/>
        <a:lstStyle/>
        <a:p>
          <a:endParaRPr lang="en-US"/>
        </a:p>
      </dgm:t>
    </dgm:pt>
    <dgm:pt modelId="{AF202AB9-A361-4FC5-B832-0E3CE11F0D4D}" type="sibTrans" cxnId="{E4048359-DFD5-4247-8977-A2873C40EC52}">
      <dgm:prSet/>
      <dgm:spPr/>
      <dgm:t>
        <a:bodyPr/>
        <a:lstStyle/>
        <a:p>
          <a:endParaRPr lang="en-US"/>
        </a:p>
      </dgm:t>
    </dgm:pt>
    <dgm:pt modelId="{892F850C-1BDE-4260-B2EF-36C745A8E7F9}">
      <dgm:prSet/>
      <dgm:spPr/>
      <dgm:t>
        <a:bodyPr/>
        <a:lstStyle/>
        <a:p>
          <a:pPr rtl="0"/>
          <a:r>
            <a:rPr lang="en-US">
              <a:latin typeface="Calibri"/>
              <a:ea typeface="Calibri"/>
              <a:cs typeface="Calibri"/>
            </a:rPr>
            <a:t>Are your members doing better financially than they were 10 years ago? What “signs” would you see that support your answer? </a:t>
          </a:r>
        </a:p>
      </dgm:t>
    </dgm:pt>
    <dgm:pt modelId="{8E2B5249-51B9-49E3-9207-C1EE917C4CD0}" type="parTrans" cxnId="{7C3F4D2A-C8F1-406D-95F5-1732137CBBC2}">
      <dgm:prSet/>
      <dgm:spPr/>
      <dgm:t>
        <a:bodyPr/>
        <a:lstStyle/>
        <a:p>
          <a:endParaRPr lang="en-US"/>
        </a:p>
      </dgm:t>
    </dgm:pt>
    <dgm:pt modelId="{2843C2F8-F053-4C11-BBF2-6919A95E1BB4}" type="sibTrans" cxnId="{7C3F4D2A-C8F1-406D-95F5-1732137CBBC2}">
      <dgm:prSet/>
      <dgm:spPr/>
      <dgm:t>
        <a:bodyPr/>
        <a:lstStyle/>
        <a:p>
          <a:endParaRPr lang="en-US"/>
        </a:p>
      </dgm:t>
    </dgm:pt>
    <dgm:pt modelId="{5E2D33CA-A04A-4669-90F3-242E711C5E09}">
      <dgm:prSet/>
      <dgm:spPr/>
      <dgm:t>
        <a:bodyPr/>
        <a:lstStyle/>
        <a:p>
          <a:pPr rtl="0"/>
          <a:r>
            <a:rPr lang="en-US">
              <a:latin typeface="Calibri"/>
              <a:ea typeface="Calibri"/>
              <a:cs typeface="Calibri"/>
            </a:rPr>
            <a:t>What is the difference between income and wealth? </a:t>
          </a:r>
        </a:p>
      </dgm:t>
    </dgm:pt>
    <dgm:pt modelId="{69217272-3782-4D80-A93C-E265A173BA95}" type="parTrans" cxnId="{FB1E1662-0D53-4BD4-88CB-C704FB142444}">
      <dgm:prSet/>
      <dgm:spPr/>
      <dgm:t>
        <a:bodyPr/>
        <a:lstStyle/>
        <a:p>
          <a:endParaRPr lang="en-US"/>
        </a:p>
      </dgm:t>
    </dgm:pt>
    <dgm:pt modelId="{60CFC175-3A19-4309-8545-E647297A1F36}" type="sibTrans" cxnId="{FB1E1662-0D53-4BD4-88CB-C704FB142444}">
      <dgm:prSet/>
      <dgm:spPr/>
      <dgm:t>
        <a:bodyPr/>
        <a:lstStyle/>
        <a:p>
          <a:endParaRPr lang="en-US"/>
        </a:p>
      </dgm:t>
    </dgm:pt>
    <dgm:pt modelId="{09C9371C-FC56-4C15-9693-487B8EDFA872}" type="pres">
      <dgm:prSet presAssocID="{BB524621-D896-4825-A7FD-9A75B64E08F2}" presName="vert0" presStyleCnt="0">
        <dgm:presLayoutVars>
          <dgm:dir/>
          <dgm:animOne val="branch"/>
          <dgm:animLvl val="lvl"/>
        </dgm:presLayoutVars>
      </dgm:prSet>
      <dgm:spPr/>
    </dgm:pt>
    <dgm:pt modelId="{B887A3FC-84B5-4202-8A39-47E5588490A6}" type="pres">
      <dgm:prSet presAssocID="{F99D624D-C78D-4CD2-8CE1-44AD7F7FF89F}" presName="thickLine" presStyleLbl="alignNode1" presStyleIdx="0" presStyleCnt="3"/>
      <dgm:spPr/>
    </dgm:pt>
    <dgm:pt modelId="{5DE72B79-73C0-4F40-A307-62AE75926C17}" type="pres">
      <dgm:prSet presAssocID="{F99D624D-C78D-4CD2-8CE1-44AD7F7FF89F}" presName="horz1" presStyleCnt="0"/>
      <dgm:spPr/>
    </dgm:pt>
    <dgm:pt modelId="{FC4C3236-CD12-4AE5-A1CE-78CAD64CD45B}" type="pres">
      <dgm:prSet presAssocID="{F99D624D-C78D-4CD2-8CE1-44AD7F7FF89F}" presName="tx1" presStyleLbl="revTx" presStyleIdx="0" presStyleCnt="3"/>
      <dgm:spPr/>
    </dgm:pt>
    <dgm:pt modelId="{69B04F89-AE08-46EE-A992-4B1ED90E4554}" type="pres">
      <dgm:prSet presAssocID="{F99D624D-C78D-4CD2-8CE1-44AD7F7FF89F}" presName="vert1" presStyleCnt="0"/>
      <dgm:spPr/>
    </dgm:pt>
    <dgm:pt modelId="{EFB53180-C3A1-437E-BE62-93163D5E3848}" type="pres">
      <dgm:prSet presAssocID="{892F850C-1BDE-4260-B2EF-36C745A8E7F9}" presName="thickLine" presStyleLbl="alignNode1" presStyleIdx="1" presStyleCnt="3"/>
      <dgm:spPr/>
    </dgm:pt>
    <dgm:pt modelId="{B94B1EF0-54FA-4AEA-9E70-5BE443A9A5C8}" type="pres">
      <dgm:prSet presAssocID="{892F850C-1BDE-4260-B2EF-36C745A8E7F9}" presName="horz1" presStyleCnt="0"/>
      <dgm:spPr/>
    </dgm:pt>
    <dgm:pt modelId="{0E4EF395-1015-4859-A2F3-051CD2B9AD32}" type="pres">
      <dgm:prSet presAssocID="{892F850C-1BDE-4260-B2EF-36C745A8E7F9}" presName="tx1" presStyleLbl="revTx" presStyleIdx="1" presStyleCnt="3"/>
      <dgm:spPr/>
    </dgm:pt>
    <dgm:pt modelId="{5F97D13F-4E5F-408D-8CAA-7509E4C0B100}" type="pres">
      <dgm:prSet presAssocID="{892F850C-1BDE-4260-B2EF-36C745A8E7F9}" presName="vert1" presStyleCnt="0"/>
      <dgm:spPr/>
    </dgm:pt>
    <dgm:pt modelId="{7DDB716D-A42D-406B-96B0-E804DF1F2523}" type="pres">
      <dgm:prSet presAssocID="{5E2D33CA-A04A-4669-90F3-242E711C5E09}" presName="thickLine" presStyleLbl="alignNode1" presStyleIdx="2" presStyleCnt="3"/>
      <dgm:spPr/>
    </dgm:pt>
    <dgm:pt modelId="{B407F9C0-F41A-40DF-8960-08D66F8A0E2B}" type="pres">
      <dgm:prSet presAssocID="{5E2D33CA-A04A-4669-90F3-242E711C5E09}" presName="horz1" presStyleCnt="0"/>
      <dgm:spPr/>
    </dgm:pt>
    <dgm:pt modelId="{E2751C6B-EED7-42C2-BA5D-743CC7EA0D9B}" type="pres">
      <dgm:prSet presAssocID="{5E2D33CA-A04A-4669-90F3-242E711C5E09}" presName="tx1" presStyleLbl="revTx" presStyleIdx="2" presStyleCnt="3"/>
      <dgm:spPr/>
    </dgm:pt>
    <dgm:pt modelId="{0A196DB0-050F-421E-BD43-83EBBFC83AF8}" type="pres">
      <dgm:prSet presAssocID="{5E2D33CA-A04A-4669-90F3-242E711C5E09}" presName="vert1" presStyleCnt="0"/>
      <dgm:spPr/>
    </dgm:pt>
  </dgm:ptLst>
  <dgm:cxnLst>
    <dgm:cxn modelId="{7C3F4D2A-C8F1-406D-95F5-1732137CBBC2}" srcId="{BB524621-D896-4825-A7FD-9A75B64E08F2}" destId="{892F850C-1BDE-4260-B2EF-36C745A8E7F9}" srcOrd="1" destOrd="0" parTransId="{8E2B5249-51B9-49E3-9207-C1EE917C4CD0}" sibTransId="{2843C2F8-F053-4C11-BBF2-6919A95E1BB4}"/>
    <dgm:cxn modelId="{FB1E1662-0D53-4BD4-88CB-C704FB142444}" srcId="{BB524621-D896-4825-A7FD-9A75B64E08F2}" destId="{5E2D33CA-A04A-4669-90F3-242E711C5E09}" srcOrd="2" destOrd="0" parTransId="{69217272-3782-4D80-A93C-E265A173BA95}" sibTransId="{60CFC175-3A19-4309-8545-E647297A1F36}"/>
    <dgm:cxn modelId="{E4048359-DFD5-4247-8977-A2873C40EC52}" srcId="{BB524621-D896-4825-A7FD-9A75B64E08F2}" destId="{F99D624D-C78D-4CD2-8CE1-44AD7F7FF89F}" srcOrd="0" destOrd="0" parTransId="{C6EB030A-FF46-4A5A-9462-35B363E79647}" sibTransId="{AF202AB9-A361-4FC5-B832-0E3CE11F0D4D}"/>
    <dgm:cxn modelId="{FA89037A-FE3A-4B62-BB88-0BBB6B7732C6}" type="presOf" srcId="{892F850C-1BDE-4260-B2EF-36C745A8E7F9}" destId="{0E4EF395-1015-4859-A2F3-051CD2B9AD32}" srcOrd="0" destOrd="0" presId="urn:microsoft.com/office/officeart/2008/layout/LinedList"/>
    <dgm:cxn modelId="{D68C5486-238C-4168-8E94-11CDF6A7126D}" type="presOf" srcId="{F99D624D-C78D-4CD2-8CE1-44AD7F7FF89F}" destId="{FC4C3236-CD12-4AE5-A1CE-78CAD64CD45B}" srcOrd="0" destOrd="0" presId="urn:microsoft.com/office/officeart/2008/layout/LinedList"/>
    <dgm:cxn modelId="{4BB563E8-87BA-42C0-AA89-B9B820340A97}" type="presOf" srcId="{BB524621-D896-4825-A7FD-9A75B64E08F2}" destId="{09C9371C-FC56-4C15-9693-487B8EDFA872}" srcOrd="0" destOrd="0" presId="urn:microsoft.com/office/officeart/2008/layout/LinedList"/>
    <dgm:cxn modelId="{C7D2F7F5-A86E-4580-AAD9-110E3F7B94CB}" type="presOf" srcId="{5E2D33CA-A04A-4669-90F3-242E711C5E09}" destId="{E2751C6B-EED7-42C2-BA5D-743CC7EA0D9B}" srcOrd="0" destOrd="0" presId="urn:microsoft.com/office/officeart/2008/layout/LinedList"/>
    <dgm:cxn modelId="{D333D0D1-7AC8-4CCD-8D32-259FE19FDE14}" type="presParOf" srcId="{09C9371C-FC56-4C15-9693-487B8EDFA872}" destId="{B887A3FC-84B5-4202-8A39-47E5588490A6}" srcOrd="0" destOrd="0" presId="urn:microsoft.com/office/officeart/2008/layout/LinedList"/>
    <dgm:cxn modelId="{25187F22-531F-4A0D-950E-AB0AA6BD4B8D}" type="presParOf" srcId="{09C9371C-FC56-4C15-9693-487B8EDFA872}" destId="{5DE72B79-73C0-4F40-A307-62AE75926C17}" srcOrd="1" destOrd="0" presId="urn:microsoft.com/office/officeart/2008/layout/LinedList"/>
    <dgm:cxn modelId="{F909752A-A285-4B7E-8EB8-436979747BC4}" type="presParOf" srcId="{5DE72B79-73C0-4F40-A307-62AE75926C17}" destId="{FC4C3236-CD12-4AE5-A1CE-78CAD64CD45B}" srcOrd="0" destOrd="0" presId="urn:microsoft.com/office/officeart/2008/layout/LinedList"/>
    <dgm:cxn modelId="{3E777F5B-FC9D-4E52-B27D-1B907BB901C9}" type="presParOf" srcId="{5DE72B79-73C0-4F40-A307-62AE75926C17}" destId="{69B04F89-AE08-46EE-A992-4B1ED90E4554}" srcOrd="1" destOrd="0" presId="urn:microsoft.com/office/officeart/2008/layout/LinedList"/>
    <dgm:cxn modelId="{CB2D0C57-9DCF-43F8-AB46-83F754937074}" type="presParOf" srcId="{09C9371C-FC56-4C15-9693-487B8EDFA872}" destId="{EFB53180-C3A1-437E-BE62-93163D5E3848}" srcOrd="2" destOrd="0" presId="urn:microsoft.com/office/officeart/2008/layout/LinedList"/>
    <dgm:cxn modelId="{F5DDA3CB-22E5-43BD-B851-3C1D09085BE8}" type="presParOf" srcId="{09C9371C-FC56-4C15-9693-487B8EDFA872}" destId="{B94B1EF0-54FA-4AEA-9E70-5BE443A9A5C8}" srcOrd="3" destOrd="0" presId="urn:microsoft.com/office/officeart/2008/layout/LinedList"/>
    <dgm:cxn modelId="{EF33C503-9D73-4BB0-80A2-D483EAB8E3DE}" type="presParOf" srcId="{B94B1EF0-54FA-4AEA-9E70-5BE443A9A5C8}" destId="{0E4EF395-1015-4859-A2F3-051CD2B9AD32}" srcOrd="0" destOrd="0" presId="urn:microsoft.com/office/officeart/2008/layout/LinedList"/>
    <dgm:cxn modelId="{2C461B74-8434-43C5-AA3D-3ED3A89E3C78}" type="presParOf" srcId="{B94B1EF0-54FA-4AEA-9E70-5BE443A9A5C8}" destId="{5F97D13F-4E5F-408D-8CAA-7509E4C0B100}" srcOrd="1" destOrd="0" presId="urn:microsoft.com/office/officeart/2008/layout/LinedList"/>
    <dgm:cxn modelId="{1B348F99-B8E1-4807-ACAC-BE25E07F14E7}" type="presParOf" srcId="{09C9371C-FC56-4C15-9693-487B8EDFA872}" destId="{7DDB716D-A42D-406B-96B0-E804DF1F2523}" srcOrd="4" destOrd="0" presId="urn:microsoft.com/office/officeart/2008/layout/LinedList"/>
    <dgm:cxn modelId="{74E014F7-19F2-4902-8703-00FA57161621}" type="presParOf" srcId="{09C9371C-FC56-4C15-9693-487B8EDFA872}" destId="{B407F9C0-F41A-40DF-8960-08D66F8A0E2B}" srcOrd="5" destOrd="0" presId="urn:microsoft.com/office/officeart/2008/layout/LinedList"/>
    <dgm:cxn modelId="{A7707E25-FE55-41DD-89B9-662D95FFE6D4}" type="presParOf" srcId="{B407F9C0-F41A-40DF-8960-08D66F8A0E2B}" destId="{E2751C6B-EED7-42C2-BA5D-743CC7EA0D9B}" srcOrd="0" destOrd="0" presId="urn:microsoft.com/office/officeart/2008/layout/LinedList"/>
    <dgm:cxn modelId="{B5CACE7E-1D1F-42A9-A085-806053FD92CC}" type="presParOf" srcId="{B407F9C0-F41A-40DF-8960-08D66F8A0E2B}" destId="{0A196DB0-050F-421E-BD43-83EBBFC83AF8}"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4E6EC31-62F5-4865-8472-9597C786B357}"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F04F0159-B6D7-43C8-9402-4D48DE2E2941}">
      <dgm:prSet/>
      <dgm:spPr/>
      <dgm:t>
        <a:bodyPr/>
        <a:lstStyle/>
        <a:p>
          <a:pPr rtl="0">
            <a:lnSpc>
              <a:spcPct val="100000"/>
            </a:lnSpc>
          </a:pPr>
          <a:r>
            <a:rPr lang="en-US">
              <a:latin typeface="Calibri"/>
              <a:ea typeface="Calibri"/>
              <a:cs typeface="Calibri"/>
            </a:rPr>
            <a:t>Income is the revenue that a person can bring into their household.  </a:t>
          </a:r>
        </a:p>
      </dgm:t>
    </dgm:pt>
    <dgm:pt modelId="{DB456B0B-DD2B-4293-934A-A8447FC00392}" type="parTrans" cxnId="{B9682F84-7BFB-450D-AD3F-F9DB92671E6D}">
      <dgm:prSet/>
      <dgm:spPr/>
      <dgm:t>
        <a:bodyPr/>
        <a:lstStyle/>
        <a:p>
          <a:endParaRPr lang="en-US"/>
        </a:p>
      </dgm:t>
    </dgm:pt>
    <dgm:pt modelId="{7101FD5B-6805-42FA-ABDA-FA605ECDEEFC}" type="sibTrans" cxnId="{B9682F84-7BFB-450D-AD3F-F9DB92671E6D}">
      <dgm:prSet/>
      <dgm:spPr/>
      <dgm:t>
        <a:bodyPr/>
        <a:lstStyle/>
        <a:p>
          <a:endParaRPr lang="en-US"/>
        </a:p>
      </dgm:t>
    </dgm:pt>
    <dgm:pt modelId="{54482E3E-7975-4D33-AE11-56BAFA25C593}">
      <dgm:prSet/>
      <dgm:spPr/>
      <dgm:t>
        <a:bodyPr/>
        <a:lstStyle/>
        <a:p>
          <a:pPr rtl="0">
            <a:lnSpc>
              <a:spcPct val="100000"/>
            </a:lnSpc>
          </a:pPr>
          <a:r>
            <a:rPr lang="en-US">
              <a:latin typeface="Calibri"/>
              <a:ea typeface="Calibri"/>
              <a:cs typeface="Calibri"/>
            </a:rPr>
            <a:t>Wealth is anything that can be liquidated and/or passed from generation to generation -  minus debt.</a:t>
          </a:r>
        </a:p>
      </dgm:t>
    </dgm:pt>
    <dgm:pt modelId="{B8B00477-A3BC-4E1F-908E-C1EE129258A1}" type="parTrans" cxnId="{1406E75D-2913-448F-82FC-B0CCB2456566}">
      <dgm:prSet/>
      <dgm:spPr/>
      <dgm:t>
        <a:bodyPr/>
        <a:lstStyle/>
        <a:p>
          <a:endParaRPr lang="en-US"/>
        </a:p>
      </dgm:t>
    </dgm:pt>
    <dgm:pt modelId="{26E64076-3466-4052-9BBA-B3AB2B0E679D}" type="sibTrans" cxnId="{1406E75D-2913-448F-82FC-B0CCB2456566}">
      <dgm:prSet/>
      <dgm:spPr/>
      <dgm:t>
        <a:bodyPr/>
        <a:lstStyle/>
        <a:p>
          <a:endParaRPr lang="en-US"/>
        </a:p>
      </dgm:t>
    </dgm:pt>
    <dgm:pt modelId="{5F8AA894-4FB2-4CAA-8EC6-C6996942E4E3}" type="pres">
      <dgm:prSet presAssocID="{04E6EC31-62F5-4865-8472-9597C786B357}" presName="root" presStyleCnt="0">
        <dgm:presLayoutVars>
          <dgm:dir/>
          <dgm:resizeHandles val="exact"/>
        </dgm:presLayoutVars>
      </dgm:prSet>
      <dgm:spPr/>
    </dgm:pt>
    <dgm:pt modelId="{387F654F-ED65-4010-BBC6-5D6C51D80998}" type="pres">
      <dgm:prSet presAssocID="{F04F0159-B6D7-43C8-9402-4D48DE2E2941}" presName="compNode" presStyleCnt="0"/>
      <dgm:spPr/>
    </dgm:pt>
    <dgm:pt modelId="{4968CC87-182B-4417-BDCB-3B12617993AC}" type="pres">
      <dgm:prSet presAssocID="{F04F0159-B6D7-43C8-9402-4D48DE2E2941}" presName="bgRect" presStyleLbl="bgShp" presStyleIdx="0" presStyleCnt="2"/>
      <dgm:spPr/>
    </dgm:pt>
    <dgm:pt modelId="{154A6E63-4661-4B4E-A5A1-A3FD9E2A72DE}" type="pres">
      <dgm:prSet presAssocID="{F04F0159-B6D7-43C8-9402-4D48DE2E2941}"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62B208AB-1CB7-4724-B7C1-DE3A7C40A8C3}" type="pres">
      <dgm:prSet presAssocID="{F04F0159-B6D7-43C8-9402-4D48DE2E2941}" presName="spaceRect" presStyleCnt="0"/>
      <dgm:spPr/>
    </dgm:pt>
    <dgm:pt modelId="{B5E6684D-A552-4235-8C30-C2A0EE255B59}" type="pres">
      <dgm:prSet presAssocID="{F04F0159-B6D7-43C8-9402-4D48DE2E2941}" presName="parTx" presStyleLbl="revTx" presStyleIdx="0" presStyleCnt="2">
        <dgm:presLayoutVars>
          <dgm:chMax val="0"/>
          <dgm:chPref val="0"/>
        </dgm:presLayoutVars>
      </dgm:prSet>
      <dgm:spPr/>
    </dgm:pt>
    <dgm:pt modelId="{9D651598-75A2-467D-B17C-FD352724644A}" type="pres">
      <dgm:prSet presAssocID="{7101FD5B-6805-42FA-ABDA-FA605ECDEEFC}" presName="sibTrans" presStyleCnt="0"/>
      <dgm:spPr/>
    </dgm:pt>
    <dgm:pt modelId="{561DD831-DDFD-458C-8DA4-494C22F3833F}" type="pres">
      <dgm:prSet presAssocID="{54482E3E-7975-4D33-AE11-56BAFA25C593}" presName="compNode" presStyleCnt="0"/>
      <dgm:spPr/>
    </dgm:pt>
    <dgm:pt modelId="{F17C39DF-454D-4313-A508-2E015069D5C4}" type="pres">
      <dgm:prSet presAssocID="{54482E3E-7975-4D33-AE11-56BAFA25C593}" presName="bgRect" presStyleLbl="bgShp" presStyleIdx="1" presStyleCnt="2"/>
      <dgm:spPr/>
    </dgm:pt>
    <dgm:pt modelId="{C4D3EEB8-8BE3-4244-8740-2A2B6FDCD4F5}" type="pres">
      <dgm:prSet presAssocID="{54482E3E-7975-4D33-AE11-56BAFA25C59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Gold bars"/>
        </a:ext>
      </dgm:extLst>
    </dgm:pt>
    <dgm:pt modelId="{6239A487-CD72-4D0A-875B-B2219ECDF013}" type="pres">
      <dgm:prSet presAssocID="{54482E3E-7975-4D33-AE11-56BAFA25C593}" presName="spaceRect" presStyleCnt="0"/>
      <dgm:spPr/>
    </dgm:pt>
    <dgm:pt modelId="{C964E2D3-C60A-4B65-931D-57C0EB861613}" type="pres">
      <dgm:prSet presAssocID="{54482E3E-7975-4D33-AE11-56BAFA25C593}" presName="parTx" presStyleLbl="revTx" presStyleIdx="1" presStyleCnt="2">
        <dgm:presLayoutVars>
          <dgm:chMax val="0"/>
          <dgm:chPref val="0"/>
        </dgm:presLayoutVars>
      </dgm:prSet>
      <dgm:spPr/>
    </dgm:pt>
  </dgm:ptLst>
  <dgm:cxnLst>
    <dgm:cxn modelId="{1406E75D-2913-448F-82FC-B0CCB2456566}" srcId="{04E6EC31-62F5-4865-8472-9597C786B357}" destId="{54482E3E-7975-4D33-AE11-56BAFA25C593}" srcOrd="1" destOrd="0" parTransId="{B8B00477-A3BC-4E1F-908E-C1EE129258A1}" sibTransId="{26E64076-3466-4052-9BBA-B3AB2B0E679D}"/>
    <dgm:cxn modelId="{947FDB51-3ABE-4115-A1E0-FDC9E115B5C0}" type="presOf" srcId="{04E6EC31-62F5-4865-8472-9597C786B357}" destId="{5F8AA894-4FB2-4CAA-8EC6-C6996942E4E3}" srcOrd="0" destOrd="0" presId="urn:microsoft.com/office/officeart/2018/2/layout/IconVerticalSolidList"/>
    <dgm:cxn modelId="{B9682F84-7BFB-450D-AD3F-F9DB92671E6D}" srcId="{04E6EC31-62F5-4865-8472-9597C786B357}" destId="{F04F0159-B6D7-43C8-9402-4D48DE2E2941}" srcOrd="0" destOrd="0" parTransId="{DB456B0B-DD2B-4293-934A-A8447FC00392}" sibTransId="{7101FD5B-6805-42FA-ABDA-FA605ECDEEFC}"/>
    <dgm:cxn modelId="{8B563EAF-0989-49F1-A065-F3C1ABCFA4ED}" type="presOf" srcId="{F04F0159-B6D7-43C8-9402-4D48DE2E2941}" destId="{B5E6684D-A552-4235-8C30-C2A0EE255B59}" srcOrd="0" destOrd="0" presId="urn:microsoft.com/office/officeart/2018/2/layout/IconVerticalSolidList"/>
    <dgm:cxn modelId="{9F9AE5E3-449B-4B49-95FC-F645C01F3B0E}" type="presOf" srcId="{54482E3E-7975-4D33-AE11-56BAFA25C593}" destId="{C964E2D3-C60A-4B65-931D-57C0EB861613}" srcOrd="0" destOrd="0" presId="urn:microsoft.com/office/officeart/2018/2/layout/IconVerticalSolidList"/>
    <dgm:cxn modelId="{8085ED12-E18E-41A4-910C-4EC3F2379294}" type="presParOf" srcId="{5F8AA894-4FB2-4CAA-8EC6-C6996942E4E3}" destId="{387F654F-ED65-4010-BBC6-5D6C51D80998}" srcOrd="0" destOrd="0" presId="urn:microsoft.com/office/officeart/2018/2/layout/IconVerticalSolidList"/>
    <dgm:cxn modelId="{65ABCB02-F513-48A7-B600-5C8FFCBE1B77}" type="presParOf" srcId="{387F654F-ED65-4010-BBC6-5D6C51D80998}" destId="{4968CC87-182B-4417-BDCB-3B12617993AC}" srcOrd="0" destOrd="0" presId="urn:microsoft.com/office/officeart/2018/2/layout/IconVerticalSolidList"/>
    <dgm:cxn modelId="{600445F8-F9CC-4E0C-BB77-953BD9B99F7E}" type="presParOf" srcId="{387F654F-ED65-4010-BBC6-5D6C51D80998}" destId="{154A6E63-4661-4B4E-A5A1-A3FD9E2A72DE}" srcOrd="1" destOrd="0" presId="urn:microsoft.com/office/officeart/2018/2/layout/IconVerticalSolidList"/>
    <dgm:cxn modelId="{DC7BBE87-6479-438B-B33E-00F78970AA81}" type="presParOf" srcId="{387F654F-ED65-4010-BBC6-5D6C51D80998}" destId="{62B208AB-1CB7-4724-B7C1-DE3A7C40A8C3}" srcOrd="2" destOrd="0" presId="urn:microsoft.com/office/officeart/2018/2/layout/IconVerticalSolidList"/>
    <dgm:cxn modelId="{90BE68BD-201A-4B50-A169-AE2BDB3F90D8}" type="presParOf" srcId="{387F654F-ED65-4010-BBC6-5D6C51D80998}" destId="{B5E6684D-A552-4235-8C30-C2A0EE255B59}" srcOrd="3" destOrd="0" presId="urn:microsoft.com/office/officeart/2018/2/layout/IconVerticalSolidList"/>
    <dgm:cxn modelId="{D052B8F0-A192-4154-BF5B-5BA60AFC16F9}" type="presParOf" srcId="{5F8AA894-4FB2-4CAA-8EC6-C6996942E4E3}" destId="{9D651598-75A2-467D-B17C-FD352724644A}" srcOrd="1" destOrd="0" presId="urn:microsoft.com/office/officeart/2018/2/layout/IconVerticalSolidList"/>
    <dgm:cxn modelId="{66B20456-88CA-4E7B-A25C-24DDD0A487CE}" type="presParOf" srcId="{5F8AA894-4FB2-4CAA-8EC6-C6996942E4E3}" destId="{561DD831-DDFD-458C-8DA4-494C22F3833F}" srcOrd="2" destOrd="0" presId="urn:microsoft.com/office/officeart/2018/2/layout/IconVerticalSolidList"/>
    <dgm:cxn modelId="{92D58031-4814-4FEA-A1D9-2B5DC68DD857}" type="presParOf" srcId="{561DD831-DDFD-458C-8DA4-494C22F3833F}" destId="{F17C39DF-454D-4313-A508-2E015069D5C4}" srcOrd="0" destOrd="0" presId="urn:microsoft.com/office/officeart/2018/2/layout/IconVerticalSolidList"/>
    <dgm:cxn modelId="{436A8204-C4A6-4261-B277-2CB9BCD29064}" type="presParOf" srcId="{561DD831-DDFD-458C-8DA4-494C22F3833F}" destId="{C4D3EEB8-8BE3-4244-8740-2A2B6FDCD4F5}" srcOrd="1" destOrd="0" presId="urn:microsoft.com/office/officeart/2018/2/layout/IconVerticalSolidList"/>
    <dgm:cxn modelId="{26838CCC-5E30-4743-BD74-39A864997F9F}" type="presParOf" srcId="{561DD831-DDFD-458C-8DA4-494C22F3833F}" destId="{6239A487-CD72-4D0A-875B-B2219ECDF013}" srcOrd="2" destOrd="0" presId="urn:microsoft.com/office/officeart/2018/2/layout/IconVerticalSolidList"/>
    <dgm:cxn modelId="{3EB9146F-34D3-46F6-940D-AB6FE448422D}" type="presParOf" srcId="{561DD831-DDFD-458C-8DA4-494C22F3833F}" destId="{C964E2D3-C60A-4B65-931D-57C0EB861613}"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F19B7-39BC-4F7A-A952-6EB8AD03F95D}">
      <dsp:nvSpPr>
        <dsp:cNvPr id="0" name=""/>
        <dsp:cNvSpPr/>
      </dsp:nvSpPr>
      <dsp:spPr>
        <a:xfrm>
          <a:off x="2089" y="0"/>
          <a:ext cx="3251537" cy="3599070"/>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US" sz="4400" b="1" i="0" kern="1200">
              <a:latin typeface="Calibri"/>
              <a:ea typeface="+mn-ea"/>
              <a:cs typeface="Arial"/>
            </a:rPr>
            <a:t>Awareness</a:t>
          </a:r>
        </a:p>
      </dsp:txBody>
      <dsp:txXfrm>
        <a:off x="44254" y="1481793"/>
        <a:ext cx="3167207" cy="1355298"/>
      </dsp:txXfrm>
    </dsp:sp>
    <dsp:sp modelId="{EF2D24CE-AC1D-44C2-9C31-95316DD0233F}">
      <dsp:nvSpPr>
        <dsp:cNvPr id="0" name=""/>
        <dsp:cNvSpPr/>
      </dsp:nvSpPr>
      <dsp:spPr>
        <a:xfrm>
          <a:off x="1028613" y="215944"/>
          <a:ext cx="1198490" cy="1198490"/>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A8175D7-8FFD-4461-8C0A-56CE8FBA32EE}">
      <dsp:nvSpPr>
        <dsp:cNvPr id="0" name=""/>
        <dsp:cNvSpPr/>
      </dsp:nvSpPr>
      <dsp:spPr>
        <a:xfrm>
          <a:off x="3351173" y="0"/>
          <a:ext cx="3251537" cy="3599070"/>
        </a:xfrm>
        <a:prstGeom prst="roundRect">
          <a:avLst>
            <a:gd name="adj" fmla="val 10000"/>
          </a:avLst>
        </a:prstGeom>
        <a:solidFill>
          <a:schemeClr val="accent2">
            <a:hueOff val="953895"/>
            <a:satOff val="-21764"/>
            <a:lumOff val="803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Calibri"/>
              <a:ea typeface="+mn-ea"/>
              <a:cs typeface="Arial"/>
            </a:rPr>
            <a:t>Capacity Building</a:t>
          </a:r>
        </a:p>
      </dsp:txBody>
      <dsp:txXfrm>
        <a:off x="3393338" y="1481793"/>
        <a:ext cx="3167207" cy="1355298"/>
      </dsp:txXfrm>
    </dsp:sp>
    <dsp:sp modelId="{E8FBA569-FA16-41C6-B8F2-69ED77295B61}">
      <dsp:nvSpPr>
        <dsp:cNvPr id="0" name=""/>
        <dsp:cNvSpPr/>
      </dsp:nvSpPr>
      <dsp:spPr>
        <a:xfrm>
          <a:off x="4377696" y="215944"/>
          <a:ext cx="1198490" cy="1198490"/>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000" b="-1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C0CF515-ADD4-4F76-AC3D-B203D3787AE7}">
      <dsp:nvSpPr>
        <dsp:cNvPr id="0" name=""/>
        <dsp:cNvSpPr/>
      </dsp:nvSpPr>
      <dsp:spPr>
        <a:xfrm>
          <a:off x="6700256" y="0"/>
          <a:ext cx="3251537" cy="3599070"/>
        </a:xfrm>
        <a:prstGeom prst="roundRect">
          <a:avLst>
            <a:gd name="adj" fmla="val 10000"/>
          </a:avLst>
        </a:prstGeom>
        <a:solidFill>
          <a:schemeClr val="accent2">
            <a:hueOff val="1907789"/>
            <a:satOff val="-43528"/>
            <a:lumOff val="16079"/>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12928" tIns="312928" rIns="312928" bIns="312928" numCol="1" spcCol="1270" anchor="ctr" anchorCtr="0">
          <a:noAutofit/>
        </a:bodyPr>
        <a:lstStyle/>
        <a:p>
          <a:pPr marL="0" lvl="0" indent="0" algn="ctr" defTabSz="1955800">
            <a:lnSpc>
              <a:spcPct val="90000"/>
            </a:lnSpc>
            <a:spcBef>
              <a:spcPct val="0"/>
            </a:spcBef>
            <a:spcAft>
              <a:spcPct val="35000"/>
            </a:spcAft>
            <a:buNone/>
          </a:pPr>
          <a:r>
            <a:rPr lang="en-US" sz="4400" b="1" kern="1200">
              <a:latin typeface="Calibri"/>
              <a:ea typeface="+mn-ea"/>
              <a:cs typeface="Arial"/>
            </a:rPr>
            <a:t>Action</a:t>
          </a:r>
        </a:p>
      </dsp:txBody>
      <dsp:txXfrm>
        <a:off x="6742421" y="1481793"/>
        <a:ext cx="3167207" cy="1355298"/>
      </dsp:txXfrm>
    </dsp:sp>
    <dsp:sp modelId="{6939CB46-F826-4592-8DFC-878172A35D5C}">
      <dsp:nvSpPr>
        <dsp:cNvPr id="0" name=""/>
        <dsp:cNvSpPr/>
      </dsp:nvSpPr>
      <dsp:spPr>
        <a:xfrm>
          <a:off x="7726780" y="215944"/>
          <a:ext cx="1198490" cy="1198490"/>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5000" b="-5000"/>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732118-BF86-41DD-9854-3D82A341F02A}">
      <dsp:nvSpPr>
        <dsp:cNvPr id="0" name=""/>
        <dsp:cNvSpPr/>
      </dsp:nvSpPr>
      <dsp:spPr>
        <a:xfrm>
          <a:off x="398155" y="2879256"/>
          <a:ext cx="9157573" cy="539860"/>
        </a:xfrm>
        <a:prstGeom prst="leftRightArrow">
          <a:avLst/>
        </a:prstGeom>
        <a:solidFill>
          <a:schemeClr val="accent2">
            <a:tint val="4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7E75B9-8A91-4742-9558-CC5F7A9B2A9F}">
      <dsp:nvSpPr>
        <dsp:cNvPr id="0" name=""/>
        <dsp:cNvSpPr/>
      </dsp:nvSpPr>
      <dsp:spPr>
        <a:xfrm>
          <a:off x="0" y="3441586"/>
          <a:ext cx="1701437" cy="1129605"/>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006" tIns="184912" rIns="121006" bIns="184912" numCol="1" spcCol="1270" anchor="ctr" anchorCtr="0">
          <a:noAutofit/>
        </a:bodyPr>
        <a:lstStyle/>
        <a:p>
          <a:pPr marL="0" lvl="0" indent="0" algn="ctr" defTabSz="1155700">
            <a:lnSpc>
              <a:spcPct val="90000"/>
            </a:lnSpc>
            <a:spcBef>
              <a:spcPct val="0"/>
            </a:spcBef>
            <a:spcAft>
              <a:spcPct val="35000"/>
            </a:spcAft>
            <a:buNone/>
          </a:pPr>
          <a:r>
            <a:rPr lang="en-US" sz="2600" kern="1200">
              <a:latin typeface="Calibri"/>
              <a:ea typeface="Calibri"/>
              <a:cs typeface="Calibri"/>
            </a:rPr>
            <a:t>Move down</a:t>
          </a:r>
        </a:p>
      </dsp:txBody>
      <dsp:txXfrm>
        <a:off x="0" y="3441586"/>
        <a:ext cx="1701437" cy="1129605"/>
      </dsp:txXfrm>
    </dsp:sp>
    <dsp:sp modelId="{7BF22066-FB83-4699-ADBB-4DC450B15B01}">
      <dsp:nvSpPr>
        <dsp:cNvPr id="0" name=""/>
        <dsp:cNvSpPr/>
      </dsp:nvSpPr>
      <dsp:spPr>
        <a:xfrm>
          <a:off x="1701437" y="3441586"/>
          <a:ext cx="5104311" cy="1129605"/>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3540" tIns="266700" rIns="103540" bIns="266700" numCol="1" spcCol="1270" anchor="ctr" anchorCtr="0">
          <a:noAutofit/>
        </a:bodyPr>
        <a:lstStyle/>
        <a:p>
          <a:pPr marL="0" lvl="0" indent="0" algn="l" defTabSz="933450">
            <a:lnSpc>
              <a:spcPct val="90000"/>
            </a:lnSpc>
            <a:spcBef>
              <a:spcPct val="0"/>
            </a:spcBef>
            <a:spcAft>
              <a:spcPct val="35000"/>
            </a:spcAft>
            <a:buNone/>
          </a:pPr>
          <a:r>
            <a:rPr lang="en-US" sz="2100" kern="1200">
              <a:latin typeface="Calibri"/>
              <a:ea typeface="Calibri"/>
              <a:cs typeface="Calibri"/>
            </a:rPr>
            <a:t>Move down(or remain down) if the statement does not describe you.</a:t>
          </a:r>
        </a:p>
      </dsp:txBody>
      <dsp:txXfrm>
        <a:off x="1701437" y="3441586"/>
        <a:ext cx="5104311" cy="1129605"/>
      </dsp:txXfrm>
    </dsp:sp>
    <dsp:sp modelId="{59B6328C-7293-44D0-94BC-F67EE7BF6510}">
      <dsp:nvSpPr>
        <dsp:cNvPr id="0" name=""/>
        <dsp:cNvSpPr/>
      </dsp:nvSpPr>
      <dsp:spPr>
        <a:xfrm rot="10800000">
          <a:off x="0" y="1721197"/>
          <a:ext cx="1701437" cy="1737333"/>
        </a:xfrm>
        <a:prstGeom prst="upArrowCallout">
          <a:avLst>
            <a:gd name="adj1" fmla="val 5000"/>
            <a:gd name="adj2" fmla="val 10000"/>
            <a:gd name="adj3" fmla="val 15000"/>
            <a:gd name="adj4" fmla="val 64977"/>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006" tIns="184912" rIns="121006" bIns="184912" numCol="1" spcCol="1270" anchor="ctr" anchorCtr="0">
          <a:noAutofit/>
        </a:bodyPr>
        <a:lstStyle/>
        <a:p>
          <a:pPr marL="0" lvl="0" indent="0" algn="ctr" defTabSz="1155700">
            <a:lnSpc>
              <a:spcPct val="90000"/>
            </a:lnSpc>
            <a:spcBef>
              <a:spcPct val="0"/>
            </a:spcBef>
            <a:spcAft>
              <a:spcPct val="35000"/>
            </a:spcAft>
            <a:buNone/>
          </a:pPr>
          <a:r>
            <a:rPr lang="en-US" sz="2600" kern="1200">
              <a:latin typeface="Calibri"/>
              <a:ea typeface="Calibri"/>
              <a:cs typeface="Calibri"/>
            </a:rPr>
            <a:t>Move up</a:t>
          </a:r>
        </a:p>
      </dsp:txBody>
      <dsp:txXfrm rot="-10800000">
        <a:off x="0" y="1721197"/>
        <a:ext cx="1701437" cy="1129266"/>
      </dsp:txXfrm>
    </dsp:sp>
    <dsp:sp modelId="{7AC88C5F-8E91-41CA-8719-B401F483661B}">
      <dsp:nvSpPr>
        <dsp:cNvPr id="0" name=""/>
        <dsp:cNvSpPr/>
      </dsp:nvSpPr>
      <dsp:spPr>
        <a:xfrm>
          <a:off x="1701437" y="1721197"/>
          <a:ext cx="5104311" cy="1129266"/>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3540" tIns="266700" rIns="103540" bIns="266700" numCol="1" spcCol="1270" anchor="ctr" anchorCtr="0">
          <a:noAutofit/>
        </a:bodyPr>
        <a:lstStyle/>
        <a:p>
          <a:pPr marL="0" lvl="0" indent="0" algn="l" defTabSz="933450" rtl="0">
            <a:lnSpc>
              <a:spcPct val="90000"/>
            </a:lnSpc>
            <a:spcBef>
              <a:spcPct val="0"/>
            </a:spcBef>
            <a:spcAft>
              <a:spcPct val="35000"/>
            </a:spcAft>
            <a:buNone/>
          </a:pPr>
          <a:r>
            <a:rPr lang="en-US" sz="2100" kern="1200">
              <a:latin typeface="Calibri"/>
              <a:ea typeface="Calibri"/>
              <a:cs typeface="Calibri"/>
            </a:rPr>
            <a:t>Move up (or remain up) if the statement describes you. </a:t>
          </a:r>
        </a:p>
      </dsp:txBody>
      <dsp:txXfrm>
        <a:off x="1701437" y="1721197"/>
        <a:ext cx="5104311" cy="1129266"/>
      </dsp:txXfrm>
    </dsp:sp>
    <dsp:sp modelId="{5DF7AC65-04EC-4152-865D-DD4E943AC8D3}">
      <dsp:nvSpPr>
        <dsp:cNvPr id="0" name=""/>
        <dsp:cNvSpPr/>
      </dsp:nvSpPr>
      <dsp:spPr>
        <a:xfrm rot="10800000">
          <a:off x="0" y="808"/>
          <a:ext cx="1701437" cy="1737333"/>
        </a:xfrm>
        <a:prstGeom prst="upArrowCallout">
          <a:avLst>
            <a:gd name="adj1" fmla="val 5000"/>
            <a:gd name="adj2" fmla="val 10000"/>
            <a:gd name="adj3" fmla="val 15000"/>
            <a:gd name="adj4" fmla="val 64977"/>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006" tIns="184912" rIns="121006" bIns="184912" numCol="1" spcCol="1270" anchor="ctr" anchorCtr="0">
          <a:noAutofit/>
        </a:bodyPr>
        <a:lstStyle/>
        <a:p>
          <a:pPr marL="0" lvl="0" indent="0" algn="ctr" defTabSz="1155700">
            <a:lnSpc>
              <a:spcPct val="90000"/>
            </a:lnSpc>
            <a:spcBef>
              <a:spcPct val="0"/>
            </a:spcBef>
            <a:spcAft>
              <a:spcPct val="35000"/>
            </a:spcAft>
            <a:buNone/>
          </a:pPr>
          <a:r>
            <a:rPr lang="en-US" sz="2600" kern="1200">
              <a:latin typeface="Calibri"/>
              <a:ea typeface="Calibri"/>
              <a:cs typeface="Calibri"/>
            </a:rPr>
            <a:t>Listen</a:t>
          </a:r>
        </a:p>
      </dsp:txBody>
      <dsp:txXfrm rot="-10800000">
        <a:off x="0" y="808"/>
        <a:ext cx="1701437" cy="1129266"/>
      </dsp:txXfrm>
    </dsp:sp>
    <dsp:sp modelId="{D95D9A83-3906-49CA-A84B-C06665909471}">
      <dsp:nvSpPr>
        <dsp:cNvPr id="0" name=""/>
        <dsp:cNvSpPr/>
      </dsp:nvSpPr>
      <dsp:spPr>
        <a:xfrm>
          <a:off x="1701437" y="808"/>
          <a:ext cx="5104311" cy="1129266"/>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3540" tIns="266700" rIns="103540" bIns="266700" numCol="1" spcCol="1270" anchor="ctr" anchorCtr="0">
          <a:noAutofit/>
        </a:bodyPr>
        <a:lstStyle/>
        <a:p>
          <a:pPr marL="0" lvl="0" indent="0" algn="l" defTabSz="933450">
            <a:lnSpc>
              <a:spcPct val="90000"/>
            </a:lnSpc>
            <a:spcBef>
              <a:spcPct val="0"/>
            </a:spcBef>
            <a:spcAft>
              <a:spcPct val="35000"/>
            </a:spcAft>
            <a:buNone/>
          </a:pPr>
          <a:r>
            <a:rPr lang="en-US" sz="2100" kern="1200">
              <a:latin typeface="Calibri"/>
              <a:ea typeface="Calibri"/>
              <a:cs typeface="Calibri"/>
            </a:rPr>
            <a:t>Listen to the following statements.</a:t>
          </a:r>
        </a:p>
      </dsp:txBody>
      <dsp:txXfrm>
        <a:off x="1701437" y="808"/>
        <a:ext cx="5104311" cy="11292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6B80B-AE2E-45C0-98EF-4229048FD418}">
      <dsp:nvSpPr>
        <dsp:cNvPr id="0" name=""/>
        <dsp:cNvSpPr/>
      </dsp:nvSpPr>
      <dsp:spPr>
        <a:xfrm>
          <a:off x="2869006" y="834284"/>
          <a:ext cx="3264406" cy="2078967"/>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Arial" panose="020B0604020202020204" pitchFamily="34" charset="0"/>
              <a:cs typeface="Arial" panose="020B0604020202020204" pitchFamily="34" charset="0"/>
            </a:rPr>
            <a:t>Internalized</a:t>
          </a:r>
        </a:p>
      </dsp:txBody>
      <dsp:txXfrm>
        <a:off x="3391311" y="834284"/>
        <a:ext cx="2742101" cy="2078967"/>
      </dsp:txXfrm>
    </dsp:sp>
    <dsp:sp modelId="{86A005B6-4656-4169-864A-09D5DB994CD9}">
      <dsp:nvSpPr>
        <dsp:cNvPr id="0" name=""/>
        <dsp:cNvSpPr/>
      </dsp:nvSpPr>
      <dsp:spPr>
        <a:xfrm>
          <a:off x="2871494" y="2913252"/>
          <a:ext cx="3259430" cy="2078967"/>
        </a:xfrm>
        <a:prstGeom prst="rect">
          <a:avLst/>
        </a:prstGeom>
        <a:solidFill>
          <a:schemeClr val="accent3">
            <a:tint val="40000"/>
            <a:alpha val="90000"/>
            <a:hueOff val="-482671"/>
            <a:satOff val="-326"/>
            <a:lumOff val="-448"/>
            <a:alphaOff val="0"/>
          </a:schemeClr>
        </a:solidFill>
        <a:ln w="15875" cap="flat" cmpd="sng" algn="ctr">
          <a:solidFill>
            <a:schemeClr val="accent3">
              <a:tint val="40000"/>
              <a:alpha val="90000"/>
              <a:hueOff val="-482671"/>
              <a:satOff val="-326"/>
              <a:lumOff val="-44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0472" rIns="220472" bIns="220472" numCol="1" spcCol="1270" anchor="ctr" anchorCtr="0">
          <a:noAutofit/>
        </a:bodyPr>
        <a:lstStyle/>
        <a:p>
          <a:pPr marL="0" lvl="0" indent="0" algn="ctr" defTabSz="1377950">
            <a:lnSpc>
              <a:spcPct val="90000"/>
            </a:lnSpc>
            <a:spcBef>
              <a:spcPct val="0"/>
            </a:spcBef>
            <a:spcAft>
              <a:spcPct val="35000"/>
            </a:spcAft>
            <a:buNone/>
          </a:pPr>
          <a:r>
            <a:rPr lang="en-US" sz="3100" b="1" kern="1200">
              <a:latin typeface="Arial" panose="020B0604020202020204" pitchFamily="34" charset="0"/>
              <a:cs typeface="Arial" panose="020B0604020202020204" pitchFamily="34" charset="0"/>
            </a:rPr>
            <a:t>Interpersonal</a:t>
          </a:r>
        </a:p>
      </dsp:txBody>
      <dsp:txXfrm>
        <a:off x="3393003" y="2913252"/>
        <a:ext cx="2737921" cy="2078967"/>
      </dsp:txXfrm>
    </dsp:sp>
    <dsp:sp modelId="{1DFFB38E-054E-4052-84F2-CC9171A41B17}">
      <dsp:nvSpPr>
        <dsp:cNvPr id="0" name=""/>
        <dsp:cNvSpPr/>
      </dsp:nvSpPr>
      <dsp:spPr>
        <a:xfrm>
          <a:off x="1354177" y="3113"/>
          <a:ext cx="2077928" cy="2077928"/>
        </a:xfrm>
        <a:prstGeom prst="ellipse">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Individual</a:t>
          </a:r>
        </a:p>
      </dsp:txBody>
      <dsp:txXfrm>
        <a:off x="1658483" y="307419"/>
        <a:ext cx="1469316" cy="1469316"/>
      </dsp:txXfrm>
    </dsp:sp>
    <dsp:sp modelId="{FC9CE17E-CCBA-4E81-A9AA-320B17B84076}">
      <dsp:nvSpPr>
        <dsp:cNvPr id="0" name=""/>
        <dsp:cNvSpPr/>
      </dsp:nvSpPr>
      <dsp:spPr>
        <a:xfrm>
          <a:off x="8211342" y="834284"/>
          <a:ext cx="3116893" cy="2078967"/>
        </a:xfrm>
        <a:prstGeom prst="rect">
          <a:avLst/>
        </a:prstGeom>
        <a:solidFill>
          <a:schemeClr val="accent3">
            <a:tint val="40000"/>
            <a:alpha val="90000"/>
            <a:hueOff val="-965343"/>
            <a:satOff val="-651"/>
            <a:lumOff val="-895"/>
            <a:alphaOff val="0"/>
          </a:schemeClr>
        </a:solidFill>
        <a:ln w="15875" cap="flat" cmpd="sng" algn="ctr">
          <a:solidFill>
            <a:schemeClr val="accent3">
              <a:tint val="40000"/>
              <a:alpha val="90000"/>
              <a:hueOff val="-965343"/>
              <a:satOff val="-651"/>
              <a:lumOff val="-8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Arial" panose="020B0604020202020204" pitchFamily="34" charset="0"/>
              <a:cs typeface="Arial" panose="020B0604020202020204" pitchFamily="34" charset="0"/>
            </a:rPr>
            <a:t>Institutional</a:t>
          </a:r>
        </a:p>
      </dsp:txBody>
      <dsp:txXfrm>
        <a:off x="8710045" y="834284"/>
        <a:ext cx="2618190" cy="2078967"/>
      </dsp:txXfrm>
    </dsp:sp>
    <dsp:sp modelId="{2041C6CF-9A80-4EB9-951D-2E068EAFFE4E}">
      <dsp:nvSpPr>
        <dsp:cNvPr id="0" name=""/>
        <dsp:cNvSpPr/>
      </dsp:nvSpPr>
      <dsp:spPr>
        <a:xfrm>
          <a:off x="8211342" y="2913252"/>
          <a:ext cx="3116893" cy="2078967"/>
        </a:xfrm>
        <a:prstGeom prst="rect">
          <a:avLst/>
        </a:prstGeom>
        <a:solidFill>
          <a:schemeClr val="accent3">
            <a:tint val="40000"/>
            <a:alpha val="90000"/>
            <a:hueOff val="-1448014"/>
            <a:satOff val="-977"/>
            <a:lumOff val="-1343"/>
            <a:alphaOff val="0"/>
          </a:schemeClr>
        </a:solidFill>
        <a:ln w="15875" cap="flat" cmpd="sng" algn="ctr">
          <a:solidFill>
            <a:schemeClr val="accent3">
              <a:tint val="40000"/>
              <a:alpha val="90000"/>
              <a:hueOff val="-1448014"/>
              <a:satOff val="-977"/>
              <a:lumOff val="-134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a:latin typeface="Arial" panose="020B0604020202020204" pitchFamily="34" charset="0"/>
              <a:cs typeface="Arial" panose="020B0604020202020204" pitchFamily="34" charset="0"/>
            </a:rPr>
            <a:t>Structural</a:t>
          </a:r>
        </a:p>
      </dsp:txBody>
      <dsp:txXfrm>
        <a:off x="8710045" y="2913252"/>
        <a:ext cx="2618190" cy="2078967"/>
      </dsp:txXfrm>
    </dsp:sp>
    <dsp:sp modelId="{62B9F204-76F2-4555-AA04-39046E45B33C}">
      <dsp:nvSpPr>
        <dsp:cNvPr id="0" name=""/>
        <dsp:cNvSpPr/>
      </dsp:nvSpPr>
      <dsp:spPr>
        <a:xfrm>
          <a:off x="6580303" y="0"/>
          <a:ext cx="2077928" cy="2077928"/>
        </a:xfrm>
        <a:prstGeom prst="ellipse">
          <a:avLst/>
        </a:prstGeom>
        <a:solidFill>
          <a:schemeClr val="accent3">
            <a:hueOff val="-1414192"/>
            <a:satOff val="6425"/>
            <a:lumOff val="-745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b="1" kern="1200">
              <a:latin typeface="Arial" panose="020B0604020202020204" pitchFamily="34" charset="0"/>
              <a:cs typeface="Arial" panose="020B0604020202020204" pitchFamily="34" charset="0"/>
            </a:rPr>
            <a:t>Systemic</a:t>
          </a:r>
        </a:p>
      </dsp:txBody>
      <dsp:txXfrm>
        <a:off x="6884609" y="304306"/>
        <a:ext cx="1469316" cy="146931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7A3FC-84B5-4202-8A39-47E5588490A6}">
      <dsp:nvSpPr>
        <dsp:cNvPr id="0" name=""/>
        <dsp:cNvSpPr/>
      </dsp:nvSpPr>
      <dsp:spPr>
        <a:xfrm>
          <a:off x="0" y="2758"/>
          <a:ext cx="6797675" cy="0"/>
        </a:xfrm>
        <a:prstGeom prst="line">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w="12700" cap="flat" cmpd="sng" algn="ctr">
          <a:solidFill>
            <a:schemeClr val="accent2">
              <a:hueOff val="0"/>
              <a:satOff val="0"/>
              <a:lumOff val="0"/>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FC4C3236-CD12-4AE5-A1CE-78CAD64CD45B}">
      <dsp:nvSpPr>
        <dsp:cNvPr id="0" name=""/>
        <dsp:cNvSpPr/>
      </dsp:nvSpPr>
      <dsp:spPr>
        <a:xfrm>
          <a:off x="0" y="275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a:lnSpc>
              <a:spcPct val="90000"/>
            </a:lnSpc>
            <a:spcBef>
              <a:spcPct val="0"/>
            </a:spcBef>
            <a:spcAft>
              <a:spcPct val="35000"/>
            </a:spcAft>
            <a:buNone/>
          </a:pPr>
          <a:r>
            <a:rPr lang="en-US" sz="2900" b="1" kern="1200">
              <a:latin typeface="Calibri"/>
              <a:ea typeface="Calibri"/>
              <a:cs typeface="Calibri"/>
            </a:rPr>
            <a:t>Two guiding questions:</a:t>
          </a:r>
          <a:endParaRPr lang="en-US" sz="2900" kern="1200">
            <a:latin typeface="Calibri"/>
            <a:ea typeface="Calibri"/>
            <a:cs typeface="Calibri"/>
          </a:endParaRPr>
        </a:p>
      </dsp:txBody>
      <dsp:txXfrm>
        <a:off x="0" y="2758"/>
        <a:ext cx="6797675" cy="1881464"/>
      </dsp:txXfrm>
    </dsp:sp>
    <dsp:sp modelId="{EFB53180-C3A1-437E-BE62-93163D5E3848}">
      <dsp:nvSpPr>
        <dsp:cNvPr id="0" name=""/>
        <dsp:cNvSpPr/>
      </dsp:nvSpPr>
      <dsp:spPr>
        <a:xfrm>
          <a:off x="0" y="1884223"/>
          <a:ext cx="6797675" cy="0"/>
        </a:xfrm>
        <a:prstGeom prst="line">
          <a:avLst/>
        </a:prstGeom>
        <a:gradFill rotWithShape="0">
          <a:gsLst>
            <a:gs pos="0">
              <a:schemeClr val="accent2">
                <a:hueOff val="953895"/>
                <a:satOff val="-21764"/>
                <a:lumOff val="8039"/>
                <a:alphaOff val="0"/>
                <a:shade val="85000"/>
                <a:satMod val="130000"/>
              </a:schemeClr>
            </a:gs>
            <a:gs pos="34000">
              <a:schemeClr val="accent2">
                <a:hueOff val="953895"/>
                <a:satOff val="-21764"/>
                <a:lumOff val="8039"/>
                <a:alphaOff val="0"/>
                <a:shade val="87000"/>
                <a:satMod val="125000"/>
              </a:schemeClr>
            </a:gs>
            <a:gs pos="70000">
              <a:schemeClr val="accent2">
                <a:hueOff val="953895"/>
                <a:satOff val="-21764"/>
                <a:lumOff val="8039"/>
                <a:alphaOff val="0"/>
                <a:tint val="100000"/>
                <a:shade val="90000"/>
                <a:satMod val="130000"/>
              </a:schemeClr>
            </a:gs>
            <a:gs pos="100000">
              <a:schemeClr val="accent2">
                <a:hueOff val="953895"/>
                <a:satOff val="-21764"/>
                <a:lumOff val="8039"/>
                <a:alphaOff val="0"/>
                <a:tint val="100000"/>
                <a:shade val="100000"/>
                <a:satMod val="110000"/>
              </a:schemeClr>
            </a:gs>
          </a:gsLst>
          <a:path path="circle">
            <a:fillToRect l="100000" t="100000" r="100000" b="100000"/>
          </a:path>
        </a:gradFill>
        <a:ln w="12700" cap="flat" cmpd="sng" algn="ctr">
          <a:solidFill>
            <a:schemeClr val="accent2">
              <a:hueOff val="953895"/>
              <a:satOff val="-21764"/>
              <a:lumOff val="803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0E4EF395-1015-4859-A2F3-051CD2B9AD32}">
      <dsp:nvSpPr>
        <dsp:cNvPr id="0" name=""/>
        <dsp:cNvSpPr/>
      </dsp:nvSpPr>
      <dsp:spPr>
        <a:xfrm>
          <a:off x="0" y="1884223"/>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en-US" sz="2900" kern="1200">
              <a:latin typeface="Calibri"/>
              <a:ea typeface="Calibri"/>
              <a:cs typeface="Calibri"/>
            </a:rPr>
            <a:t>Are your members doing better financially than they were 10 years ago? What “signs” would you see that support your answer? </a:t>
          </a:r>
        </a:p>
      </dsp:txBody>
      <dsp:txXfrm>
        <a:off x="0" y="1884223"/>
        <a:ext cx="6797675" cy="1881464"/>
      </dsp:txXfrm>
    </dsp:sp>
    <dsp:sp modelId="{7DDB716D-A42D-406B-96B0-E804DF1F2523}">
      <dsp:nvSpPr>
        <dsp:cNvPr id="0" name=""/>
        <dsp:cNvSpPr/>
      </dsp:nvSpPr>
      <dsp:spPr>
        <a:xfrm>
          <a:off x="0" y="3765688"/>
          <a:ext cx="6797675" cy="0"/>
        </a:xfrm>
        <a:prstGeom prst="line">
          <a:avLst/>
        </a:prstGeom>
        <a:gradFill rotWithShape="0">
          <a:gsLst>
            <a:gs pos="0">
              <a:schemeClr val="accent2">
                <a:hueOff val="1907789"/>
                <a:satOff val="-43528"/>
                <a:lumOff val="16079"/>
                <a:alphaOff val="0"/>
                <a:shade val="85000"/>
                <a:satMod val="130000"/>
              </a:schemeClr>
            </a:gs>
            <a:gs pos="34000">
              <a:schemeClr val="accent2">
                <a:hueOff val="1907789"/>
                <a:satOff val="-43528"/>
                <a:lumOff val="16079"/>
                <a:alphaOff val="0"/>
                <a:shade val="87000"/>
                <a:satMod val="125000"/>
              </a:schemeClr>
            </a:gs>
            <a:gs pos="70000">
              <a:schemeClr val="accent2">
                <a:hueOff val="1907789"/>
                <a:satOff val="-43528"/>
                <a:lumOff val="16079"/>
                <a:alphaOff val="0"/>
                <a:tint val="100000"/>
                <a:shade val="90000"/>
                <a:satMod val="130000"/>
              </a:schemeClr>
            </a:gs>
            <a:gs pos="100000">
              <a:schemeClr val="accent2">
                <a:hueOff val="1907789"/>
                <a:satOff val="-43528"/>
                <a:lumOff val="16079"/>
                <a:alphaOff val="0"/>
                <a:tint val="100000"/>
                <a:shade val="100000"/>
                <a:satMod val="110000"/>
              </a:schemeClr>
            </a:gs>
          </a:gsLst>
          <a:path path="circle">
            <a:fillToRect l="100000" t="100000" r="100000" b="100000"/>
          </a:path>
        </a:gradFill>
        <a:ln w="12700" cap="flat" cmpd="sng" algn="ctr">
          <a:solidFill>
            <a:schemeClr val="accent2">
              <a:hueOff val="1907789"/>
              <a:satOff val="-43528"/>
              <a:lumOff val="16079"/>
              <a:alphaOff val="0"/>
            </a:schemeClr>
          </a:solidFill>
          <a:prstDash val="solid"/>
        </a:ln>
        <a:effectLst>
          <a:outerShdw blurRad="38100" dist="25400" dir="2700000" algn="br" rotWithShape="0">
            <a:srgbClr val="000000">
              <a:alpha val="60000"/>
            </a:srgbClr>
          </a:outerShdw>
        </a:effectLst>
      </dsp:spPr>
      <dsp:style>
        <a:lnRef idx="1">
          <a:scrgbClr r="0" g="0" b="0"/>
        </a:lnRef>
        <a:fillRef idx="3">
          <a:scrgbClr r="0" g="0" b="0"/>
        </a:fillRef>
        <a:effectRef idx="2">
          <a:scrgbClr r="0" g="0" b="0"/>
        </a:effectRef>
        <a:fontRef idx="minor">
          <a:schemeClr val="lt1"/>
        </a:fontRef>
      </dsp:style>
    </dsp:sp>
    <dsp:sp modelId="{E2751C6B-EED7-42C2-BA5D-743CC7EA0D9B}">
      <dsp:nvSpPr>
        <dsp:cNvPr id="0" name=""/>
        <dsp:cNvSpPr/>
      </dsp:nvSpPr>
      <dsp:spPr>
        <a:xfrm>
          <a:off x="0" y="3765688"/>
          <a:ext cx="6797675" cy="1881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t" anchorCtr="0">
          <a:noAutofit/>
        </a:bodyPr>
        <a:lstStyle/>
        <a:p>
          <a:pPr marL="0" lvl="0" indent="0" algn="l" defTabSz="1289050" rtl="0">
            <a:lnSpc>
              <a:spcPct val="90000"/>
            </a:lnSpc>
            <a:spcBef>
              <a:spcPct val="0"/>
            </a:spcBef>
            <a:spcAft>
              <a:spcPct val="35000"/>
            </a:spcAft>
            <a:buNone/>
          </a:pPr>
          <a:r>
            <a:rPr lang="en-US" sz="2900" kern="1200">
              <a:latin typeface="Calibri"/>
              <a:ea typeface="Calibri"/>
              <a:cs typeface="Calibri"/>
            </a:rPr>
            <a:t>What is the difference between income and wealth? </a:t>
          </a:r>
        </a:p>
      </dsp:txBody>
      <dsp:txXfrm>
        <a:off x="0" y="3765688"/>
        <a:ext cx="6797675" cy="188146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68CC87-182B-4417-BDCB-3B12617993AC}">
      <dsp:nvSpPr>
        <dsp:cNvPr id="0" name=""/>
        <dsp:cNvSpPr/>
      </dsp:nvSpPr>
      <dsp:spPr>
        <a:xfrm>
          <a:off x="0" y="824704"/>
          <a:ext cx="7277793" cy="152253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4A6E63-4661-4B4E-A5A1-A3FD9E2A72DE}">
      <dsp:nvSpPr>
        <dsp:cNvPr id="0" name=""/>
        <dsp:cNvSpPr/>
      </dsp:nvSpPr>
      <dsp:spPr>
        <a:xfrm>
          <a:off x="460565" y="1167274"/>
          <a:ext cx="837392" cy="8373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5E6684D-A552-4235-8C30-C2A0EE255B59}">
      <dsp:nvSpPr>
        <dsp:cNvPr id="0" name=""/>
        <dsp:cNvSpPr/>
      </dsp:nvSpPr>
      <dsp:spPr>
        <a:xfrm>
          <a:off x="1758523" y="824704"/>
          <a:ext cx="5519269" cy="1522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135" tIns="161135" rIns="161135" bIns="161135" numCol="1" spcCol="1270" anchor="ctr" anchorCtr="0">
          <a:noAutofit/>
        </a:bodyPr>
        <a:lstStyle/>
        <a:p>
          <a:pPr marL="0" lvl="0" indent="0" algn="l" defTabSz="1111250" rtl="0">
            <a:lnSpc>
              <a:spcPct val="100000"/>
            </a:lnSpc>
            <a:spcBef>
              <a:spcPct val="0"/>
            </a:spcBef>
            <a:spcAft>
              <a:spcPct val="35000"/>
            </a:spcAft>
            <a:buNone/>
          </a:pPr>
          <a:r>
            <a:rPr lang="en-US" sz="2500" kern="1200">
              <a:latin typeface="Calibri"/>
              <a:ea typeface="Calibri"/>
              <a:cs typeface="Calibri"/>
            </a:rPr>
            <a:t>Income is the revenue that a person can bring into their household.  </a:t>
          </a:r>
        </a:p>
      </dsp:txBody>
      <dsp:txXfrm>
        <a:off x="1758523" y="824704"/>
        <a:ext cx="5519269" cy="1522531"/>
      </dsp:txXfrm>
    </dsp:sp>
    <dsp:sp modelId="{F17C39DF-454D-4313-A508-2E015069D5C4}">
      <dsp:nvSpPr>
        <dsp:cNvPr id="0" name=""/>
        <dsp:cNvSpPr/>
      </dsp:nvSpPr>
      <dsp:spPr>
        <a:xfrm>
          <a:off x="0" y="2727868"/>
          <a:ext cx="7277793" cy="152253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D3EEB8-8BE3-4244-8740-2A2B6FDCD4F5}">
      <dsp:nvSpPr>
        <dsp:cNvPr id="0" name=""/>
        <dsp:cNvSpPr/>
      </dsp:nvSpPr>
      <dsp:spPr>
        <a:xfrm>
          <a:off x="460565" y="3070438"/>
          <a:ext cx="837392" cy="8373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64E2D3-C60A-4B65-931D-57C0EB861613}">
      <dsp:nvSpPr>
        <dsp:cNvPr id="0" name=""/>
        <dsp:cNvSpPr/>
      </dsp:nvSpPr>
      <dsp:spPr>
        <a:xfrm>
          <a:off x="1758523" y="2727868"/>
          <a:ext cx="5519269" cy="15225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1135" tIns="161135" rIns="161135" bIns="161135" numCol="1" spcCol="1270" anchor="ctr" anchorCtr="0">
          <a:noAutofit/>
        </a:bodyPr>
        <a:lstStyle/>
        <a:p>
          <a:pPr marL="0" lvl="0" indent="0" algn="l" defTabSz="1111250" rtl="0">
            <a:lnSpc>
              <a:spcPct val="100000"/>
            </a:lnSpc>
            <a:spcBef>
              <a:spcPct val="0"/>
            </a:spcBef>
            <a:spcAft>
              <a:spcPct val="35000"/>
            </a:spcAft>
            <a:buNone/>
          </a:pPr>
          <a:r>
            <a:rPr lang="en-US" sz="2500" kern="1200">
              <a:latin typeface="Calibri"/>
              <a:ea typeface="Calibri"/>
              <a:cs typeface="Calibri"/>
            </a:rPr>
            <a:t>Wealth is anything that can be liquidated and/or passed from generation to generation -  minus debt.</a:t>
          </a:r>
        </a:p>
      </dsp:txBody>
      <dsp:txXfrm>
        <a:off x="1758523" y="2727868"/>
        <a:ext cx="5519269" cy="1522531"/>
      </dsp:txXfrm>
    </dsp:sp>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6546F80-99BC-4597-B51D-A7970AE12E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E3EDF7B0-EE3D-4BBB-BE4A-8ADD83AF08E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9C24F34-0F1D-424A-B299-A81561A0FCCD}" type="datetimeFigureOut">
              <a:rPr lang="en-US" smtClean="0"/>
              <a:t>5/6/2025</a:t>
            </a:fld>
            <a:endParaRPr lang="en-US"/>
          </a:p>
        </p:txBody>
      </p:sp>
      <p:sp>
        <p:nvSpPr>
          <p:cNvPr id="4" name="Footer Placeholder 3">
            <a:extLst>
              <a:ext uri="{FF2B5EF4-FFF2-40B4-BE49-F238E27FC236}">
                <a16:creationId xmlns:a16="http://schemas.microsoft.com/office/drawing/2014/main" id="{7BD1F771-023F-4866-A274-782E4EA2C75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DE37A48-7002-4FDE-84EE-E82DC570FA6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D39C1C-89F7-40CC-849A-6B1FDCC63036}" type="slidenum">
              <a:rPr lang="en-US" smtClean="0"/>
              <a:t>‹#›</a:t>
            </a:fld>
            <a:endParaRPr lang="en-US"/>
          </a:p>
        </p:txBody>
      </p:sp>
    </p:spTree>
    <p:extLst>
      <p:ext uri="{BB962C8B-B14F-4D97-AF65-F5344CB8AC3E}">
        <p14:creationId xmlns:p14="http://schemas.microsoft.com/office/powerpoint/2010/main" val="32785718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20C567-8D17-4AA5-AB0C-23351C1B7950}" type="datetimeFigureOut">
              <a:rPr lang="en-US" smtClean="0"/>
              <a:t>5/6/2025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8B027-1C21-437D-86A8-7A2B68AE7117}" type="slidenum">
              <a:rPr lang="en-US" smtClean="0"/>
              <a:t>‹#›</a:t>
            </a:fld>
            <a:endParaRPr lang="en-US"/>
          </a:p>
        </p:txBody>
      </p:sp>
    </p:spTree>
    <p:extLst>
      <p:ext uri="{BB962C8B-B14F-4D97-AF65-F5344CB8AC3E}">
        <p14:creationId xmlns:p14="http://schemas.microsoft.com/office/powerpoint/2010/main" val="1514676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3" Type="http://schemas.openxmlformats.org/officeDocument/2006/relationships/hyperlink" Target="https://doi.org/10.1111/j.1600-0668.2010.00686.x" TargetMode="External"/><Relationship Id="rId2" Type="http://schemas.openxmlformats.org/officeDocument/2006/relationships/slide" Target="../slides/slide118.xml"/><Relationship Id="rId1" Type="http://schemas.openxmlformats.org/officeDocument/2006/relationships/notesMaster" Target="../notesMasters/notesMaster1.xml"/><Relationship Id="rId6" Type="http://schemas.openxmlformats.org/officeDocument/2006/relationships/hyperlink" Target="https://pubmed.ncbi.nlm.nih.gov/25201791/" TargetMode="External"/><Relationship Id="rId5" Type="http://schemas.openxmlformats.org/officeDocument/2006/relationships/hyperlink" Target="https://www.epa.gov/iaq-schools/evidence-scientific-literature-about-improved-academic-performance" TargetMode="External"/><Relationship Id="rId4" Type="http://schemas.openxmlformats.org/officeDocument/2006/relationships/hyperlink" Target="https://pubsonline.informs.org/doi/10.1287/mnsc.2022.4643" TargetMode="Externa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2</a:t>
            </a:fld>
            <a:endParaRPr lang="en-US"/>
          </a:p>
        </p:txBody>
      </p:sp>
    </p:spTree>
    <p:extLst>
      <p:ext uri="{BB962C8B-B14F-4D97-AF65-F5344CB8AC3E}">
        <p14:creationId xmlns:p14="http://schemas.microsoft.com/office/powerpoint/2010/main" val="2715249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Gina </a:t>
            </a:r>
          </a:p>
        </p:txBody>
      </p:sp>
      <p:sp>
        <p:nvSpPr>
          <p:cNvPr id="4" name="Slide Number Placeholder 3"/>
          <p:cNvSpPr>
            <a:spLocks noGrp="1"/>
          </p:cNvSpPr>
          <p:nvPr>
            <p:ph type="sldNum" sz="quarter" idx="10"/>
          </p:nvPr>
        </p:nvSpPr>
        <p:spPr/>
        <p:txBody>
          <a:bodyPr/>
          <a:lstStyle/>
          <a:p>
            <a:fld id="{1CC8B027-1C21-437D-86A8-7A2B68AE7117}" type="slidenum">
              <a:rPr lang="en-US" smtClean="0"/>
              <a:t>3</a:t>
            </a:fld>
            <a:endParaRPr lang="en-US"/>
          </a:p>
        </p:txBody>
      </p:sp>
    </p:spTree>
    <p:extLst>
      <p:ext uri="{BB962C8B-B14F-4D97-AF65-F5344CB8AC3E}">
        <p14:creationId xmlns:p14="http://schemas.microsoft.com/office/powerpoint/2010/main" val="64806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r>
              <a:rPr lang="en-US" b="1"/>
              <a:t>Framework for Change: </a:t>
            </a:r>
            <a:endParaRPr lang="en-US"/>
          </a:p>
          <a:p>
            <a:r>
              <a:rPr lang="en-US"/>
              <a:t> </a:t>
            </a:r>
          </a:p>
          <a:p>
            <a:r>
              <a:rPr lang="en-US"/>
              <a:t>The National Education Association is uniquely positioned to impact racial justice in education by focusing the work on awareness, capacity building, and action. We will build a union of members who, through their organization, are more aware of racial justice, receive and use racial justice tools, and who, together with other educators and key stakeholders, take action to address racial injustice in schools and related institutions:</a:t>
            </a:r>
          </a:p>
          <a:p>
            <a:r>
              <a:rPr lang="en-US" b="1"/>
              <a:t> </a:t>
            </a:r>
            <a:endParaRPr lang="en-US"/>
          </a:p>
          <a:p>
            <a:r>
              <a:rPr lang="en-US"/>
              <a:t>If we build </a:t>
            </a:r>
            <a:r>
              <a:rPr lang="en-US" b="1"/>
              <a:t>awareness</a:t>
            </a:r>
            <a:r>
              <a:rPr lang="en-US"/>
              <a:t> about institutional racism and work towards creating racial justice in education, the National Education Association can provide shared knowledge and conceptual clarity in racially aware work; </a:t>
            </a:r>
            <a:endParaRPr lang="en-US">
              <a:effectLst/>
            </a:endParaRPr>
          </a:p>
          <a:p>
            <a:r>
              <a:rPr lang="en-US"/>
              <a:t> </a:t>
            </a:r>
            <a:endParaRPr lang="en-US">
              <a:effectLst/>
            </a:endParaRPr>
          </a:p>
          <a:p>
            <a:r>
              <a:rPr lang="en-US"/>
              <a:t>If we continuously create and disseminate </a:t>
            </a:r>
            <a:r>
              <a:rPr lang="en-US" b="1"/>
              <a:t>capacity building</a:t>
            </a:r>
            <a:r>
              <a:rPr lang="en-US"/>
              <a:t> tools, skills, strategies, and resources to our members, leaders, staff, students and partners, a more racially aware National Education Association can be the leader in publically demanding  racial justice in education in more powerful and meaningful ways;</a:t>
            </a:r>
          </a:p>
          <a:p>
            <a:r>
              <a:rPr lang="en-US"/>
              <a:t> </a:t>
            </a:r>
          </a:p>
          <a:p>
            <a:r>
              <a:rPr lang="en-US"/>
              <a:t>If we support, lift, connect and take </a:t>
            </a:r>
            <a:r>
              <a:rPr lang="en-US" b="1"/>
              <a:t>action</a:t>
            </a:r>
            <a:r>
              <a:rPr lang="en-US"/>
              <a:t> with an intentional focus on movement building, we will create racial equity in our classrooms, worksites, and in our communities.  </a:t>
            </a:r>
          </a:p>
          <a:p>
            <a:endParaRPr lang="en-US"/>
          </a:p>
          <a:p>
            <a:pPr lvl="0"/>
            <a:endParaRPr lang="en-US">
              <a:solidFill>
                <a:schemeClr val="dk1"/>
              </a:solidFill>
            </a:endParaRPr>
          </a:p>
        </p:txBody>
      </p:sp>
    </p:spTree>
    <p:extLst>
      <p:ext uri="{BB962C8B-B14F-4D97-AF65-F5344CB8AC3E}">
        <p14:creationId xmlns:p14="http://schemas.microsoft.com/office/powerpoint/2010/main" val="455513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7</a:t>
            </a:fld>
            <a:endParaRPr/>
          </a:p>
        </p:txBody>
      </p:sp>
    </p:spTree>
    <p:extLst>
      <p:ext uri="{BB962C8B-B14F-4D97-AF65-F5344CB8AC3E}">
        <p14:creationId xmlns:p14="http://schemas.microsoft.com/office/powerpoint/2010/main" val="4162866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Shape 50"/>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51" name="Shape 51"/>
          <p:cNvSpPr txBox="1">
            <a:spLocks noGrp="1"/>
          </p:cNvSpPr>
          <p:nvPr>
            <p:ph type="body" idx="1"/>
          </p:nvPr>
        </p:nvSpPr>
        <p:spPr>
          <a:xfrm>
            <a:off x="702316" y="4421823"/>
            <a:ext cx="5618479" cy="4189095"/>
          </a:xfrm>
          <a:prstGeom prst="rect">
            <a:avLst/>
          </a:prstGeom>
        </p:spPr>
        <p:txBody>
          <a:bodyPr lIns="94003" tIns="94003" rIns="94003" bIns="94003" anchor="t" anchorCtr="0">
            <a:noAutofit/>
          </a:bodyPr>
          <a:lstStyle/>
          <a:p>
            <a:r>
              <a:rPr lang="en" b="1" baseline="0"/>
              <a:t>Lisa</a:t>
            </a:r>
          </a:p>
        </p:txBody>
      </p:sp>
    </p:spTree>
    <p:extLst>
      <p:ext uri="{BB962C8B-B14F-4D97-AF65-F5344CB8AC3E}">
        <p14:creationId xmlns:p14="http://schemas.microsoft.com/office/powerpoint/2010/main" val="3685355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11</a:t>
            </a:fld>
            <a:endParaRPr lang="en-US"/>
          </a:p>
        </p:txBody>
      </p:sp>
    </p:spTree>
    <p:extLst>
      <p:ext uri="{BB962C8B-B14F-4D97-AF65-F5344CB8AC3E}">
        <p14:creationId xmlns:p14="http://schemas.microsoft.com/office/powerpoint/2010/main" val="2528356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380405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3761878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7706897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4e3186eed6_0_10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4e3186eed6_0_10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Shape 184"/>
          <p:cNvSpPr>
            <a:spLocks noGrp="1" noRot="1" noChangeAspect="1"/>
          </p:cNvSpPr>
          <p:nvPr>
            <p:ph type="sldImg" idx="2"/>
          </p:nvPr>
        </p:nvSpPr>
        <p:spPr>
          <a:xfrm>
            <a:off x="409575" y="698500"/>
            <a:ext cx="6205538" cy="3490913"/>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85" name="Shape 185"/>
          <p:cNvSpPr txBox="1">
            <a:spLocks noGrp="1"/>
          </p:cNvSpPr>
          <p:nvPr>
            <p:ph type="body" idx="1"/>
          </p:nvPr>
        </p:nvSpPr>
        <p:spPr>
          <a:xfrm>
            <a:off x="702311" y="4421825"/>
            <a:ext cx="5618360" cy="4189215"/>
          </a:xfrm>
          <a:prstGeom prst="rect">
            <a:avLst/>
          </a:prstGeom>
          <a:noFill/>
          <a:ln>
            <a:noFill/>
          </a:ln>
        </p:spPr>
        <p:txBody>
          <a:bodyPr lIns="93997" tIns="93997" rIns="93997" bIns="93997" anchor="t" anchorCtr="0">
            <a:noAutofit/>
          </a:bodyPr>
          <a:lstStyle/>
          <a:p>
            <a:pPr lvl="0"/>
            <a:endParaRPr lang="en-US">
              <a:solidFill>
                <a:schemeClr val="dk1"/>
              </a:solidFill>
            </a:endParaRPr>
          </a:p>
        </p:txBody>
      </p:sp>
    </p:spTree>
    <p:extLst>
      <p:ext uri="{BB962C8B-B14F-4D97-AF65-F5344CB8AC3E}">
        <p14:creationId xmlns:p14="http://schemas.microsoft.com/office/powerpoint/2010/main" val="1564881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20</a:t>
            </a:fld>
            <a:endParaRPr lang="en-US"/>
          </a:p>
        </p:txBody>
      </p:sp>
    </p:spTree>
    <p:extLst>
      <p:ext uri="{BB962C8B-B14F-4D97-AF65-F5344CB8AC3E}">
        <p14:creationId xmlns:p14="http://schemas.microsoft.com/office/powerpoint/2010/main" val="1195184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Lisa</a:t>
            </a:r>
          </a:p>
        </p:txBody>
      </p:sp>
    </p:spTree>
    <p:extLst>
      <p:ext uri="{BB962C8B-B14F-4D97-AF65-F5344CB8AC3E}">
        <p14:creationId xmlns:p14="http://schemas.microsoft.com/office/powerpoint/2010/main" val="2269242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24</a:t>
            </a:fld>
            <a:endParaRPr/>
          </a:p>
        </p:txBody>
      </p:sp>
    </p:spTree>
    <p:extLst>
      <p:ext uri="{BB962C8B-B14F-4D97-AF65-F5344CB8AC3E}">
        <p14:creationId xmlns:p14="http://schemas.microsoft.com/office/powerpoint/2010/main" val="326003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26</a:t>
            </a:fld>
            <a:endParaRPr lang="en-US"/>
          </a:p>
        </p:txBody>
      </p:sp>
    </p:spTree>
    <p:extLst>
      <p:ext uri="{BB962C8B-B14F-4D97-AF65-F5344CB8AC3E}">
        <p14:creationId xmlns:p14="http://schemas.microsoft.com/office/powerpoint/2010/main" val="30850432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29</a:t>
            </a:fld>
            <a:endParaRPr lang="en-US"/>
          </a:p>
        </p:txBody>
      </p:sp>
    </p:spTree>
    <p:extLst>
      <p:ext uri="{BB962C8B-B14F-4D97-AF65-F5344CB8AC3E}">
        <p14:creationId xmlns:p14="http://schemas.microsoft.com/office/powerpoint/2010/main" val="12658669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Tree>
    <p:extLst>
      <p:ext uri="{BB962C8B-B14F-4D97-AF65-F5344CB8AC3E}">
        <p14:creationId xmlns:p14="http://schemas.microsoft.com/office/powerpoint/2010/main" val="138639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Tree>
    <p:extLst>
      <p:ext uri="{BB962C8B-B14F-4D97-AF65-F5344CB8AC3E}">
        <p14:creationId xmlns:p14="http://schemas.microsoft.com/office/powerpoint/2010/main" val="38562847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35</a:t>
            </a:fld>
            <a:endParaRPr lang="en-US"/>
          </a:p>
        </p:txBody>
      </p:sp>
    </p:spTree>
    <p:extLst>
      <p:ext uri="{BB962C8B-B14F-4D97-AF65-F5344CB8AC3E}">
        <p14:creationId xmlns:p14="http://schemas.microsoft.com/office/powerpoint/2010/main" val="13396514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48</a:t>
            </a:fld>
            <a:endParaRPr lang="en-US"/>
          </a:p>
        </p:txBody>
      </p:sp>
    </p:spTree>
    <p:extLst>
      <p:ext uri="{BB962C8B-B14F-4D97-AF65-F5344CB8AC3E}">
        <p14:creationId xmlns:p14="http://schemas.microsoft.com/office/powerpoint/2010/main" val="21429891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60</a:t>
            </a:fld>
            <a:endParaRPr lang="en-US"/>
          </a:p>
        </p:txBody>
      </p:sp>
    </p:spTree>
    <p:extLst>
      <p:ext uri="{BB962C8B-B14F-4D97-AF65-F5344CB8AC3E}">
        <p14:creationId xmlns:p14="http://schemas.microsoft.com/office/powerpoint/2010/main" val="16965377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a:p>
        </p:txBody>
      </p:sp>
      <p:sp>
        <p:nvSpPr>
          <p:cNvPr id="4" name="Slide Number Placeholder 3"/>
          <p:cNvSpPr>
            <a:spLocks noGrp="1"/>
          </p:cNvSpPr>
          <p:nvPr>
            <p:ph type="sldNum" sz="quarter" idx="10"/>
          </p:nvPr>
        </p:nvSpPr>
        <p:spPr/>
        <p:txBody>
          <a:bodyPr/>
          <a:lstStyle/>
          <a:p>
            <a:fld id="{4D75AEAD-D6E4-426C-9B99-EBE8B6CF2CFE}" type="slidenum">
              <a:rPr lang="en-US" smtClean="0"/>
              <a:pPr/>
              <a:t>61</a:t>
            </a:fld>
            <a:endParaRPr lang="en-US"/>
          </a:p>
        </p:txBody>
      </p:sp>
    </p:spTree>
    <p:extLst>
      <p:ext uri="{BB962C8B-B14F-4D97-AF65-F5344CB8AC3E}">
        <p14:creationId xmlns:p14="http://schemas.microsoft.com/office/powerpoint/2010/main" val="133271410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a:t>INDIVIDUAL-LEVEL RACISM</a:t>
            </a:r>
            <a:endParaRPr lang="en-US"/>
          </a:p>
          <a:p>
            <a:r>
              <a:rPr lang="en-US" b="1"/>
              <a:t>INTERNALIZED RACISM</a:t>
            </a:r>
            <a:r>
              <a:rPr lang="en-US"/>
              <a:t> lies within individuals. These are our private beliefs and biases about race and racism, influenced by our culture. Forms: </a:t>
            </a:r>
            <a:r>
              <a:rPr lang="en-US" b="1"/>
              <a:t>racial prejudice</a:t>
            </a:r>
            <a:r>
              <a:rPr lang="en-US"/>
              <a:t> toward other people of a different race; </a:t>
            </a:r>
            <a:r>
              <a:rPr lang="en-US" b="1"/>
              <a:t>internalized oppression</a:t>
            </a:r>
            <a:r>
              <a:rPr lang="en-US"/>
              <a:t>, the negative beliefs about oneself by people of color; or </a:t>
            </a:r>
            <a:r>
              <a:rPr lang="en-US" b="1"/>
              <a:t>internalized privilege</a:t>
            </a:r>
            <a:r>
              <a:rPr lang="en-US"/>
              <a:t>, beliefs about superiority or entitlement by white people. </a:t>
            </a:r>
          </a:p>
          <a:p>
            <a:r>
              <a:rPr lang="en-US" b="1"/>
              <a:t>INTERPERSONAL RACISM</a:t>
            </a:r>
            <a:r>
              <a:rPr lang="en-US"/>
              <a:t> occurs between individuals. These are biases that occur when individuals interact with others and their private racial beliefs affect their public interactions. </a:t>
            </a:r>
          </a:p>
          <a:p>
            <a:r>
              <a:rPr lang="en-US" b="1" u="sng"/>
              <a:t>SYSTEMIC-LEVEL RACISM</a:t>
            </a:r>
            <a:endParaRPr lang="en-US" u="sng"/>
          </a:p>
          <a:p>
            <a:r>
              <a:rPr lang="en-US" b="1"/>
              <a:t>INSTITUTIONAL RACISM</a:t>
            </a:r>
            <a:r>
              <a:rPr lang="en-US"/>
              <a:t> occurs within institutions and systems of power. It is the unfair policies and discriminatory practices of particular institutions (schools, workplaces, etc.) that routinely produce racially inequitable outcomes for people of color and advantages for white people. Individuals within institutions take on the power of the institution when they reinforce racial inequities. </a:t>
            </a:r>
          </a:p>
          <a:p>
            <a:r>
              <a:rPr lang="en-US" b="1"/>
              <a:t>STRUCTURAL RACISM</a:t>
            </a:r>
            <a:r>
              <a:rPr lang="en-US"/>
              <a:t> is racial bias among institutions and across society. It involves the cumulative and compounding effects of the interactions of institutions and policies that systematically privilege white people and disadvantage people of color. </a:t>
            </a:r>
          </a:p>
        </p:txBody>
      </p:sp>
      <p:sp>
        <p:nvSpPr>
          <p:cNvPr id="4" name="Slide Number Placeholder 3"/>
          <p:cNvSpPr>
            <a:spLocks noGrp="1"/>
          </p:cNvSpPr>
          <p:nvPr>
            <p:ph type="sldNum" sz="quarter" idx="10"/>
          </p:nvPr>
        </p:nvSpPr>
        <p:spPr/>
        <p:txBody>
          <a:bodyPr/>
          <a:lstStyle/>
          <a:p>
            <a:fld id="{4D75AEAD-D6E4-426C-9B99-EBE8B6CF2CFE}" type="slidenum">
              <a:rPr lang="en-US" smtClean="0"/>
              <a:pPr/>
              <a:t>62</a:t>
            </a:fld>
            <a:endParaRPr lang="en-US"/>
          </a:p>
        </p:txBody>
      </p:sp>
    </p:spTree>
    <p:extLst>
      <p:ext uri="{BB962C8B-B14F-4D97-AF65-F5344CB8AC3E}">
        <p14:creationId xmlns:p14="http://schemas.microsoft.com/office/powerpoint/2010/main" val="37749802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Internalized racism</a:t>
            </a:r>
          </a:p>
          <a:p>
            <a:r>
              <a:rPr lang="en-US"/>
              <a:t>All the prejudice, bias and blind spots you have within yourself as an individual</a:t>
            </a:r>
          </a:p>
          <a:p>
            <a:endParaRPr lang="en-US"/>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63</a:t>
            </a:fld>
            <a:endParaRPr lang="en-US"/>
          </a:p>
        </p:txBody>
      </p:sp>
    </p:spTree>
    <p:extLst>
      <p:ext uri="{BB962C8B-B14F-4D97-AF65-F5344CB8AC3E}">
        <p14:creationId xmlns:p14="http://schemas.microsoft.com/office/powerpoint/2010/main" val="18309386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Interpersonal Racism</a:t>
            </a:r>
          </a:p>
          <a:p>
            <a:r>
              <a:rPr lang="en-US"/>
              <a:t>What happens when you act out those blind spots and bias on each other</a:t>
            </a:r>
          </a:p>
          <a:p>
            <a:endParaRPr lang="en-US"/>
          </a:p>
          <a:p>
            <a:r>
              <a:rPr lang="en-US"/>
              <a:t>This symptoms are recognized day to day, we talk about them most, and it’s easy to focus here</a:t>
            </a:r>
          </a:p>
          <a:p>
            <a:endParaRPr lang="en-US"/>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64</a:t>
            </a:fld>
            <a:endParaRPr lang="en-US"/>
          </a:p>
        </p:txBody>
      </p:sp>
    </p:spTree>
    <p:extLst>
      <p:ext uri="{BB962C8B-B14F-4D97-AF65-F5344CB8AC3E}">
        <p14:creationId xmlns:p14="http://schemas.microsoft.com/office/powerpoint/2010/main" val="35517077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a:solidFill>
                  <a:srgbClr val="000000"/>
                </a:solidFill>
                <a:effectLst/>
                <a:latin typeface="Calibri" panose="020F0502020204030204" pitchFamily="34" charset="0"/>
                <a:ea typeface="Calibri" panose="020F0502020204030204" pitchFamily="34" charset="0"/>
                <a:cs typeface="Calibri" panose="020F0502020204030204" pitchFamily="34" charset="0"/>
              </a:rPr>
              <a:t>Institutional Racism</a:t>
            </a:r>
            <a:r>
              <a:rPr lang="en-US" sz="18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occurs within institutions and systems of power. It is the norms, policies and practices that are structured into political, societal and economic institutions that have the net effect of imposing oppressive conditions and denying rights, opportunity, and equality to identifiable groups based upon race or ethnicity. </a:t>
            </a:r>
            <a:endParaRPr lang="en-US" sz="1800">
              <a:solidFill>
                <a:srgbClr val="00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Resolution I new business item refers to the institutional racism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(white supremacy is structural)</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We have worked on this, however,  we focused on the personal and interpersonal versus focusing on the structural/institutional- make point.</a:t>
            </a:r>
            <a:endParaRPr lang="en-US" sz="1800">
              <a:effectLst/>
              <a:latin typeface="Cambria" panose="02040503050406030204" pitchFamily="18" charset="0"/>
              <a:ea typeface="Calibri" panose="020F0502020204030204" pitchFamily="34" charset="0"/>
              <a:cs typeface="Arial" panose="020B0604020202020204" pitchFamily="34" charset="0"/>
            </a:endParaRPr>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65</a:t>
            </a:fld>
            <a:endParaRPr lang="en-US"/>
          </a:p>
        </p:txBody>
      </p:sp>
    </p:spTree>
    <p:extLst>
      <p:ext uri="{BB962C8B-B14F-4D97-AF65-F5344CB8AC3E}">
        <p14:creationId xmlns:p14="http://schemas.microsoft.com/office/powerpoint/2010/main" val="13142489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i="1">
                <a:solidFill>
                  <a:srgbClr val="000000"/>
                </a:solidFill>
                <a:effectLst/>
                <a:latin typeface="Calibri" panose="020F0502020204030204" pitchFamily="34" charset="0"/>
                <a:ea typeface="Calibri" panose="020F0502020204030204" pitchFamily="34" charset="0"/>
                <a:cs typeface="Calibri" panose="020F0502020204030204" pitchFamily="34" charset="0"/>
              </a:rPr>
              <a:t>Structural</a:t>
            </a:r>
            <a:r>
              <a:rPr lang="en-US" sz="18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i="1">
                <a:solidFill>
                  <a:srgbClr val="000000"/>
                </a:solidFill>
                <a:effectLst/>
                <a:latin typeface="Calibri" panose="020F0502020204030204" pitchFamily="34" charset="0"/>
                <a:ea typeface="Calibri" panose="020F0502020204030204" pitchFamily="34" charset="0"/>
                <a:cs typeface="Calibri" panose="020F0502020204030204" pitchFamily="34" charset="0"/>
              </a:rPr>
              <a:t>Racism</a:t>
            </a:r>
            <a:r>
              <a:rPr lang="en-US" sz="1800" b="1">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is racial bias across institutions and society. It’s the cumulative and compounded effects of an array of factors that systematically privilege white people and disadvantage people of color.</a:t>
            </a: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66</a:t>
            </a:fld>
            <a:endParaRPr lang="en-US"/>
          </a:p>
        </p:txBody>
      </p:sp>
    </p:spTree>
    <p:extLst>
      <p:ext uri="{BB962C8B-B14F-4D97-AF65-F5344CB8AC3E}">
        <p14:creationId xmlns:p14="http://schemas.microsoft.com/office/powerpoint/2010/main" val="3306279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There are 8 Scenarios. You will work in small groups to identify the level of racism in your scenario. Count off by 8.  Find your new groups.  Take your booklet along with a pen/pencil.</a:t>
            </a:r>
            <a:endParaRPr lang="en-US" sz="180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Assign group their Scenario</a:t>
            </a:r>
            <a:endParaRPr lang="en-US" sz="180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Each group will discuss and identify the level of racism in your scenario</a:t>
            </a:r>
            <a:endParaRPr lang="en-US" sz="1800">
              <a:solidFill>
                <a:srgbClr val="000000"/>
              </a:solidFill>
              <a:effectLst/>
              <a:latin typeface="Calibri" panose="020F0502020204030204" pitchFamily="34" charset="0"/>
              <a:ea typeface="Calibri" panose="020F0502020204030204" pitchFamily="34" charset="0"/>
            </a:endParaRPr>
          </a:p>
          <a:p>
            <a:pPr defTabSz="914276">
              <a:defRPr/>
            </a:pPr>
            <a:endParaRPr lang="en-US"/>
          </a:p>
        </p:txBody>
      </p:sp>
      <p:sp>
        <p:nvSpPr>
          <p:cNvPr id="4" name="Slide Number Placeholder 3"/>
          <p:cNvSpPr>
            <a:spLocks noGrp="1"/>
          </p:cNvSpPr>
          <p:nvPr>
            <p:ph type="sldNum" sz="quarter" idx="10"/>
          </p:nvPr>
        </p:nvSpPr>
        <p:spPr/>
        <p:txBody>
          <a:bodyPr/>
          <a:lstStyle/>
          <a:p>
            <a:fld id="{4D75AEAD-D6E4-426C-9B99-EBE8B6CF2CFE}" type="slidenum">
              <a:rPr lang="en-US" smtClean="0"/>
              <a:pPr/>
              <a:t>68</a:t>
            </a:fld>
            <a:endParaRPr lang="en-US"/>
          </a:p>
        </p:txBody>
      </p:sp>
    </p:spTree>
    <p:extLst>
      <p:ext uri="{BB962C8B-B14F-4D97-AF65-F5344CB8AC3E}">
        <p14:creationId xmlns:p14="http://schemas.microsoft.com/office/powerpoint/2010/main" val="9601116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Briefly describe the scenario to the larger group, we don’t have time to read them all.  What level did your group determine your scenario was at and why? What did you struggle with? What was Clear to You? Let’s revisit our key point - there are not hard and fast lines between the levels – and changing one can affect another. While we believe that the individual is responsible for exploring personal bias – the way to effect change is by addressing institutionalized and structural racism – this is where injustice lives.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Remind them that they will return to this group again, so remember their assigned group number.</a:t>
            </a:r>
            <a:endParaRPr lang="en-US" sz="1800">
              <a:effectLst/>
              <a:latin typeface="Cambria" panose="02040503050406030204" pitchFamily="18" charset="0"/>
              <a:ea typeface="Calibri" panose="020F0502020204030204" pitchFamily="34" charset="0"/>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69</a:t>
            </a:fld>
            <a:endParaRPr lang="en-US"/>
          </a:p>
        </p:txBody>
      </p:sp>
    </p:spTree>
    <p:extLst>
      <p:ext uri="{BB962C8B-B14F-4D97-AF65-F5344CB8AC3E}">
        <p14:creationId xmlns:p14="http://schemas.microsoft.com/office/powerpoint/2010/main" val="11234434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70</a:t>
            </a:fld>
            <a:endParaRPr lang="en-US"/>
          </a:p>
        </p:txBody>
      </p:sp>
    </p:spTree>
    <p:extLst>
      <p:ext uri="{BB962C8B-B14F-4D97-AF65-F5344CB8AC3E}">
        <p14:creationId xmlns:p14="http://schemas.microsoft.com/office/powerpoint/2010/main" val="28337089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71</a:t>
            </a:fld>
            <a:endParaRPr lang="en-US"/>
          </a:p>
        </p:txBody>
      </p:sp>
    </p:spTree>
    <p:extLst>
      <p:ext uri="{BB962C8B-B14F-4D97-AF65-F5344CB8AC3E}">
        <p14:creationId xmlns:p14="http://schemas.microsoft.com/office/powerpoint/2010/main" val="4583763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72</a:t>
            </a:fld>
            <a:endParaRPr lang="en-US"/>
          </a:p>
        </p:txBody>
      </p:sp>
    </p:spTree>
    <p:extLst>
      <p:ext uri="{BB962C8B-B14F-4D97-AF65-F5344CB8AC3E}">
        <p14:creationId xmlns:p14="http://schemas.microsoft.com/office/powerpoint/2010/main" val="74624827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73</a:t>
            </a:fld>
            <a:endParaRPr lang="en-US"/>
          </a:p>
        </p:txBody>
      </p:sp>
    </p:spTree>
    <p:extLst>
      <p:ext uri="{BB962C8B-B14F-4D97-AF65-F5344CB8AC3E}">
        <p14:creationId xmlns:p14="http://schemas.microsoft.com/office/powerpoint/2010/main" val="5708167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74</a:t>
            </a:fld>
            <a:endParaRPr lang="en-US"/>
          </a:p>
        </p:txBody>
      </p:sp>
    </p:spTree>
    <p:extLst>
      <p:ext uri="{BB962C8B-B14F-4D97-AF65-F5344CB8AC3E}">
        <p14:creationId xmlns:p14="http://schemas.microsoft.com/office/powerpoint/2010/main" val="22333777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75</a:t>
            </a:fld>
            <a:endParaRPr lang="en-US"/>
          </a:p>
        </p:txBody>
      </p:sp>
    </p:spTree>
    <p:extLst>
      <p:ext uri="{BB962C8B-B14F-4D97-AF65-F5344CB8AC3E}">
        <p14:creationId xmlns:p14="http://schemas.microsoft.com/office/powerpoint/2010/main" val="214904032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76</a:t>
            </a:fld>
            <a:endParaRPr lang="en-US"/>
          </a:p>
        </p:txBody>
      </p:sp>
    </p:spTree>
    <p:extLst>
      <p:ext uri="{BB962C8B-B14F-4D97-AF65-F5344CB8AC3E}">
        <p14:creationId xmlns:p14="http://schemas.microsoft.com/office/powerpoint/2010/main" val="3268907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C8A4F15-F7B2-4F4E-A9BA-2DCB99913D4C}" type="slidenum">
              <a:rPr lang="en-US" smtClean="0"/>
              <a:t>77</a:t>
            </a:fld>
            <a:endParaRPr lang="en-US"/>
          </a:p>
        </p:txBody>
      </p:sp>
    </p:spTree>
    <p:extLst>
      <p:ext uri="{BB962C8B-B14F-4D97-AF65-F5344CB8AC3E}">
        <p14:creationId xmlns:p14="http://schemas.microsoft.com/office/powerpoint/2010/main" val="35121840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80</a:t>
            </a:fld>
            <a:endParaRPr lang="en-US"/>
          </a:p>
        </p:txBody>
      </p:sp>
    </p:spTree>
    <p:extLst>
      <p:ext uri="{BB962C8B-B14F-4D97-AF65-F5344CB8AC3E}">
        <p14:creationId xmlns:p14="http://schemas.microsoft.com/office/powerpoint/2010/main" val="416047460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85</a:t>
            </a:fld>
            <a:endParaRPr lang="en-US"/>
          </a:p>
        </p:txBody>
      </p:sp>
    </p:spTree>
    <p:extLst>
      <p:ext uri="{BB962C8B-B14F-4D97-AF65-F5344CB8AC3E}">
        <p14:creationId xmlns:p14="http://schemas.microsoft.com/office/powerpoint/2010/main" val="340910492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We are going to look at one example of systemic racism that impacts our members and their jobs – income. Take just a moment in your mind and consider the following question – in the last decade, has the income that your members receive been improving? How do you know? We are going to look at the changes in </a:t>
            </a:r>
            <a:r>
              <a:rPr lang="en-US" sz="1800" b="0" i="1" kern="0">
                <a:solidFill>
                  <a:srgbClr val="000000"/>
                </a:solidFill>
                <a:effectLst/>
                <a:latin typeface="Calibri" panose="020F0502020204030204" pitchFamily="34" charset="0"/>
                <a:ea typeface="Calibri" panose="020F0502020204030204" pitchFamily="34" charset="0"/>
                <a:cs typeface="Arial" panose="020B0604020202020204" pitchFamily="34" charset="0"/>
              </a:rPr>
              <a:t>family </a:t>
            </a:r>
            <a:r>
              <a:rPr lang="en-US" sz="1800" b="0" kern="0">
                <a:solidFill>
                  <a:srgbClr val="000000"/>
                </a:solidFill>
                <a:effectLst/>
                <a:latin typeface="Calibri" panose="020F0502020204030204" pitchFamily="34" charset="0"/>
                <a:ea typeface="Calibri" panose="020F0502020204030204" pitchFamily="34" charset="0"/>
                <a:cs typeface="Arial" panose="020B0604020202020204" pitchFamily="34" charset="0"/>
              </a:rPr>
              <a:t>income during two recent periods of economic growth. First, let’s talk a little about income. What are some examples of income? (wages, salary, savings account interest, social security check, rent from owning real estate, capital gains from selling investments, dividends from stocks, gifts, etc.) Now let’s have five volunteers come to the front of the room. Please stand should to shoulder. Each gets a sign showing the income range — in pre-tax, year 2014 dollars — of the quintile they represent.</a:t>
            </a:r>
            <a:endParaRPr lang="en-US" sz="1800" b="1" kern="0">
              <a:solidFill>
                <a:srgbClr val="000000"/>
              </a:solidFill>
              <a:effectLst/>
              <a:latin typeface="Calibri" panose="020F0502020204030204" pitchFamily="34" charset="0"/>
              <a:ea typeface="Calibri" panose="020F0502020204030204" pitchFamily="34" charset="0"/>
            </a:endParaRPr>
          </a:p>
          <a:p>
            <a:pPr marL="0" marR="0">
              <a:lnSpc>
                <a:spcPct val="107000"/>
              </a:lnSpc>
              <a:spcBef>
                <a:spcPts val="0"/>
              </a:spcBef>
              <a:spcAft>
                <a:spcPts val="800"/>
              </a:spcAft>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86</a:t>
            </a:fld>
            <a:endParaRPr lang="en-US"/>
          </a:p>
        </p:txBody>
      </p:sp>
    </p:spTree>
    <p:extLst>
      <p:ext uri="{BB962C8B-B14F-4D97-AF65-F5344CB8AC3E}">
        <p14:creationId xmlns:p14="http://schemas.microsoft.com/office/powerpoint/2010/main" val="318629542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rPr>
              <a:t>We are going to watch how income has changed over quintiles in the population – Economists talk about the U.S. population in “quintiles” or “fifths”. They imagine the entire population of the U.S. lined up in order, from the lowest income to the highest. They then divide that line into five equal parts. This activity looks at what happened to the incomes during two periods of economic growth: 1947-1979 and 1979-2014.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000000"/>
                </a:solidFill>
                <a:effectLst/>
                <a:latin typeface="Calibri" panose="020F0502020204030204" pitchFamily="34" charset="0"/>
                <a:ea typeface="Calibri" panose="020F0502020204030204" pitchFamily="34" charset="0"/>
                <a:cs typeface="Arial" panose="020B0604020202020204" pitchFamily="34" charset="0"/>
              </a:rPr>
              <a:t>Look at the signs the volunteers are holding – this number represents median Family Income. What jobs would be under each of these categories? What economic challenges would each have? Where are our members (pay attention to job classes and state differences.) Each volunteer, representing a quintile or fifth (20 percent) of the U.S. population, will step forward or back according to whether their income gained or declined. Each step equals a five percent change, so, for example, two steps forward would indicate an income gain of 10%. </a:t>
            </a:r>
            <a:endParaRPr lang="en-US" sz="1800">
              <a:solidFill>
                <a:srgbClr val="000000"/>
              </a:solidFill>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solidFill>
                <a:srgbClr val="000000"/>
              </a:solidFill>
              <a:effectLst/>
              <a:latin typeface="Calibri" panose="020F0502020204030204" pitchFamily="34" charset="0"/>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87</a:t>
            </a:fld>
            <a:endParaRPr lang="en-US"/>
          </a:p>
        </p:txBody>
      </p:sp>
    </p:spTree>
    <p:extLst>
      <p:ext uri="{BB962C8B-B14F-4D97-AF65-F5344CB8AC3E}">
        <p14:creationId xmlns:p14="http://schemas.microsoft.com/office/powerpoint/2010/main" val="88961534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45BC7F-458E-45F7-A6B4-7C108DDEA11B}" type="slidenum">
              <a:rPr lang="en-US" smtClean="0"/>
              <a:t>89</a:t>
            </a:fld>
            <a:endParaRPr lang="en-US"/>
          </a:p>
        </p:txBody>
      </p:sp>
    </p:spTree>
    <p:extLst>
      <p:ext uri="{BB962C8B-B14F-4D97-AF65-F5344CB8AC3E}">
        <p14:creationId xmlns:p14="http://schemas.microsoft.com/office/powerpoint/2010/main" val="259356384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RESET…now let’s look at 1980-2014</a:t>
            </a:r>
          </a:p>
        </p:txBody>
      </p:sp>
      <p:sp>
        <p:nvSpPr>
          <p:cNvPr id="4" name="Slide Number Placeholder 3"/>
          <p:cNvSpPr>
            <a:spLocks noGrp="1"/>
          </p:cNvSpPr>
          <p:nvPr>
            <p:ph type="sldNum" sz="quarter" idx="5"/>
          </p:nvPr>
        </p:nvSpPr>
        <p:spPr/>
        <p:txBody>
          <a:bodyPr/>
          <a:lstStyle/>
          <a:p>
            <a:fld id="{0A3C37BE-C303-496D-B5CD-85F2937540FC}" type="slidenum">
              <a:rPr lang="en-US" smtClean="0"/>
              <a:t>90</a:t>
            </a:fld>
            <a:endParaRPr lang="en-US"/>
          </a:p>
        </p:txBody>
      </p:sp>
    </p:spTree>
    <p:extLst>
      <p:ext uri="{BB962C8B-B14F-4D97-AF65-F5344CB8AC3E}">
        <p14:creationId xmlns:p14="http://schemas.microsoft.com/office/powerpoint/2010/main" val="8669167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Between 1980 and 2014, here’s what happened</a:t>
            </a:r>
          </a:p>
        </p:txBody>
      </p:sp>
      <p:sp>
        <p:nvSpPr>
          <p:cNvPr id="4" name="Slide Number Placeholder 3"/>
          <p:cNvSpPr>
            <a:spLocks noGrp="1"/>
          </p:cNvSpPr>
          <p:nvPr>
            <p:ph type="sldNum" sz="quarter" idx="5"/>
          </p:nvPr>
        </p:nvSpPr>
        <p:spPr/>
        <p:txBody>
          <a:bodyPr/>
          <a:lstStyle/>
          <a:p>
            <a:fld id="{0A3C37BE-C303-496D-B5CD-85F2937540FC}" type="slidenum">
              <a:rPr lang="en-US" smtClean="0"/>
              <a:t>91</a:t>
            </a:fld>
            <a:endParaRPr lang="en-US"/>
          </a:p>
        </p:txBody>
      </p:sp>
    </p:spTree>
    <p:extLst>
      <p:ext uri="{BB962C8B-B14F-4D97-AF65-F5344CB8AC3E}">
        <p14:creationId xmlns:p14="http://schemas.microsoft.com/office/powerpoint/2010/main" val="214408305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if we break down the top quintile even further and look at just the top 1%, we see exactly where the greatest income growth went.  This small group gained 185%, 37 steps from the starting line.  </a:t>
            </a:r>
          </a:p>
        </p:txBody>
      </p:sp>
      <p:sp>
        <p:nvSpPr>
          <p:cNvPr id="4" name="Slide Number Placeholder 3"/>
          <p:cNvSpPr>
            <a:spLocks noGrp="1"/>
          </p:cNvSpPr>
          <p:nvPr>
            <p:ph type="sldNum" sz="quarter" idx="5"/>
          </p:nvPr>
        </p:nvSpPr>
        <p:spPr/>
        <p:txBody>
          <a:bodyPr/>
          <a:lstStyle/>
          <a:p>
            <a:fld id="{0A3C37BE-C303-496D-B5CD-85F2937540FC}" type="slidenum">
              <a:rPr lang="en-US" smtClean="0"/>
              <a:t>92</a:t>
            </a:fld>
            <a:endParaRPr lang="en-US"/>
          </a:p>
        </p:txBody>
      </p:sp>
    </p:spTree>
    <p:extLst>
      <p:ext uri="{BB962C8B-B14F-4D97-AF65-F5344CB8AC3E}">
        <p14:creationId xmlns:p14="http://schemas.microsoft.com/office/powerpoint/2010/main" val="16781820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94</a:t>
            </a:fld>
            <a:endParaRPr lang="en-US"/>
          </a:p>
        </p:txBody>
      </p:sp>
    </p:spTree>
    <p:extLst>
      <p:ext uri="{BB962C8B-B14F-4D97-AF65-F5344CB8AC3E}">
        <p14:creationId xmlns:p14="http://schemas.microsoft.com/office/powerpoint/2010/main" val="30859838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95</a:t>
            </a:fld>
            <a:endParaRPr lang="en-US"/>
          </a:p>
        </p:txBody>
      </p:sp>
    </p:spTree>
    <p:extLst>
      <p:ext uri="{BB962C8B-B14F-4D97-AF65-F5344CB8AC3E}">
        <p14:creationId xmlns:p14="http://schemas.microsoft.com/office/powerpoint/2010/main" val="425586410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96</a:t>
            </a:fld>
            <a:endParaRPr lang="en-US"/>
          </a:p>
        </p:txBody>
      </p:sp>
    </p:spTree>
    <p:extLst>
      <p:ext uri="{BB962C8B-B14F-4D97-AF65-F5344CB8AC3E}">
        <p14:creationId xmlns:p14="http://schemas.microsoft.com/office/powerpoint/2010/main" val="12705911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spite of claims made by opponents of affirmative action, there remains a huge chasm among racial groups in terms of income.  For example, the income gap between White people one hand and African Americans on the other has actually increased since 1947. Neither of the two periods we looked at in the income quintiles activity were times of increasing racial income equality.</a:t>
            </a:r>
          </a:p>
        </p:txBody>
      </p:sp>
      <p:sp>
        <p:nvSpPr>
          <p:cNvPr id="4" name="Slide Number Placeholder 3"/>
          <p:cNvSpPr>
            <a:spLocks noGrp="1"/>
          </p:cNvSpPr>
          <p:nvPr>
            <p:ph type="sldNum" sz="quarter" idx="5"/>
          </p:nvPr>
        </p:nvSpPr>
        <p:spPr/>
        <p:txBody>
          <a:bodyPr/>
          <a:lstStyle/>
          <a:p>
            <a:fld id="{0A3C37BE-C303-496D-B5CD-85F2937540FC}" type="slidenum">
              <a:rPr lang="en-US" smtClean="0"/>
              <a:t>97</a:t>
            </a:fld>
            <a:endParaRPr lang="en-US"/>
          </a:p>
        </p:txBody>
      </p:sp>
    </p:spTree>
    <p:extLst>
      <p:ext uri="{BB962C8B-B14F-4D97-AF65-F5344CB8AC3E}">
        <p14:creationId xmlns:p14="http://schemas.microsoft.com/office/powerpoint/2010/main" val="338868536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period, the divide between the top and bottom in America actually narrowed during a period of substantial income growth.  </a:t>
            </a:r>
          </a:p>
          <a:p>
            <a:r>
              <a:rPr lang="en-US"/>
              <a:t>One of the explicit goals of the federal government during early post was period was to build a middle class, people and families who could consume the output of the rapidly growing manufacturing capacity of the U.S programs such as the GI Bill of rights – which enabled hundreds of thousands of returned veterans to go to college and purchase homes – were funded in large part by relatively high taxes on the wealthy.  It is important to acknowledge that these programs disproportionately favored white men.  For example, the VA and FHA loan programs for housing, both of which utilized racially-restricted underwriting criteria, assured that hardly any of the $120 billion in housing equity loaned from the late 1940s to the early 1960s would go to families of color.  These loans helped finance over half of all suburban housing construction in the country during this period, however less than 2% of this housing ended up being lived in by people of color.</a:t>
            </a:r>
          </a:p>
          <a:p>
            <a:endParaRPr lang="en-US"/>
          </a:p>
          <a:p>
            <a:r>
              <a:rPr lang="en-US"/>
              <a:t>In contrast to the post WWII period, the primary goal of economic policy since the 1980s was to let the rich accumulate great capital in the belief that it would trickle down.</a:t>
            </a:r>
          </a:p>
        </p:txBody>
      </p:sp>
      <p:sp>
        <p:nvSpPr>
          <p:cNvPr id="4" name="Slide Number Placeholder 3"/>
          <p:cNvSpPr>
            <a:spLocks noGrp="1"/>
          </p:cNvSpPr>
          <p:nvPr>
            <p:ph type="sldNum" sz="quarter" idx="5"/>
          </p:nvPr>
        </p:nvSpPr>
        <p:spPr/>
        <p:txBody>
          <a:bodyPr/>
          <a:lstStyle/>
          <a:p>
            <a:fld id="{0A3C37BE-C303-496D-B5CD-85F2937540FC}" type="slidenum">
              <a:rPr lang="en-US" smtClean="0"/>
              <a:t>98</a:t>
            </a:fld>
            <a:endParaRPr lang="en-US"/>
          </a:p>
        </p:txBody>
      </p:sp>
    </p:spTree>
    <p:extLst>
      <p:ext uri="{BB962C8B-B14F-4D97-AF65-F5344CB8AC3E}">
        <p14:creationId xmlns:p14="http://schemas.microsoft.com/office/powerpoint/2010/main" val="41795303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strikes you about this information? What do you feel is the most significant takeaway?</a:t>
            </a:r>
          </a:p>
        </p:txBody>
      </p:sp>
      <p:sp>
        <p:nvSpPr>
          <p:cNvPr id="4" name="Slide Number Placeholder 3"/>
          <p:cNvSpPr>
            <a:spLocks noGrp="1"/>
          </p:cNvSpPr>
          <p:nvPr>
            <p:ph type="sldNum" sz="quarter" idx="5"/>
          </p:nvPr>
        </p:nvSpPr>
        <p:spPr/>
        <p:txBody>
          <a:bodyPr/>
          <a:lstStyle/>
          <a:p>
            <a:fld id="{0A3C37BE-C303-496D-B5CD-85F2937540FC}" type="slidenum">
              <a:rPr lang="en-US" smtClean="0"/>
              <a:t>99</a:t>
            </a:fld>
            <a:endParaRPr lang="en-US"/>
          </a:p>
        </p:txBody>
      </p:sp>
    </p:spTree>
    <p:extLst>
      <p:ext uri="{BB962C8B-B14F-4D97-AF65-F5344CB8AC3E}">
        <p14:creationId xmlns:p14="http://schemas.microsoft.com/office/powerpoint/2010/main" val="15521125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2712">
              <a:defRPr/>
            </a:pPr>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101</a:t>
            </a:fld>
            <a:endParaRPr lang="en-US"/>
          </a:p>
        </p:txBody>
      </p:sp>
    </p:spTree>
    <p:extLst>
      <p:ext uri="{BB962C8B-B14F-4D97-AF65-F5344CB8AC3E}">
        <p14:creationId xmlns:p14="http://schemas.microsoft.com/office/powerpoint/2010/main" val="26740258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5 Mins – Dandelion analogy</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endParaRPr lang="en-US" sz="180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Asking Different Questions</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We can begin our work on planning to address racial justice by asking different questions that refocus our analysis at the systems level:</a:t>
            </a:r>
            <a:br>
              <a:rPr lang="en-US" sz="1800">
                <a:effectLst/>
                <a:latin typeface="Cambria" panose="02040503050406030204" pitchFamily="18" charset="0"/>
                <a:ea typeface="Calibri" panose="020F0502020204030204" pitchFamily="34" charset="0"/>
                <a:cs typeface="Arial" panose="020B0604020202020204" pitchFamily="34" charset="0"/>
              </a:rPr>
            </a:br>
            <a:r>
              <a:rPr lang="en-US" sz="1800" b="1">
                <a:effectLst/>
                <a:latin typeface="Calibri" panose="020F0502020204030204" pitchFamily="34" charset="0"/>
                <a:ea typeface="Calibri" panose="020F0502020204030204" pitchFamily="34" charset="0"/>
                <a:cs typeface="Arial" panose="020B0604020202020204" pitchFamily="34" charset="0"/>
              </a:rPr>
              <a:t>FROM:</a:t>
            </a:r>
            <a:r>
              <a:rPr lang="en-US" sz="1800">
                <a:effectLst/>
                <a:latin typeface="Calibri" panose="020F0502020204030204" pitchFamily="34" charset="0"/>
                <a:ea typeface="Calibri" panose="020F0502020204030204" pitchFamily="34" charset="0"/>
                <a:cs typeface="Arial" panose="020B0604020202020204" pitchFamily="34" charset="0"/>
              </a:rPr>
              <a:t>                                                              </a:t>
            </a:r>
            <a:r>
              <a:rPr lang="en-US" sz="1800" b="1">
                <a:effectLst/>
                <a:latin typeface="Calibri" panose="020F0502020204030204" pitchFamily="34" charset="0"/>
                <a:ea typeface="Calibri" panose="020F0502020204030204" pitchFamily="34" charset="0"/>
                <a:cs typeface="Arial" panose="020B0604020202020204" pitchFamily="34" charset="0"/>
              </a:rPr>
              <a:t>TO:</a:t>
            </a: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Blame – Who’s a racist?                               Causes – What is causing the                                                                                   racial inequity</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Intentions – What did they mean?           Effects - What were the                                      What was their attitude?                             actions?                                                 What are the impacts?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Prejudice- What beliefs made them           Systems – What institutions</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do it?                                                               are responsible?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spcBef>
                <a:spcPts val="0"/>
              </a:spcBef>
              <a:spcAft>
                <a:spcPts val="0"/>
              </a:spcAft>
            </a:pPr>
            <a:r>
              <a:rPr lang="en-US" sz="1800">
                <a:effectLst/>
                <a:latin typeface="Calibri" panose="020F0502020204030204" pitchFamily="34" charset="0"/>
                <a:ea typeface="Calibri" panose="020F0502020204030204" pitchFamily="34" charset="0"/>
                <a:cs typeface="Arial" panose="020B0604020202020204" pitchFamily="34" charset="0"/>
              </a:rPr>
              <a:t>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a:effectLst/>
                <a:latin typeface="Calibri" panose="020F0502020204030204" pitchFamily="34" charset="0"/>
                <a:ea typeface="Calibri" panose="020F0502020204030204" pitchFamily="34" charset="0"/>
                <a:cs typeface="Arial" panose="020B0604020202020204" pitchFamily="34" charset="0"/>
              </a:rPr>
              <a:t>Grievances</a:t>
            </a:r>
            <a:r>
              <a:rPr lang="en-US" sz="1800">
                <a:effectLst/>
                <a:latin typeface="Calibri" panose="020F0502020204030204" pitchFamily="34" charset="0"/>
                <a:ea typeface="Calibri" panose="020F0502020204030204" pitchFamily="34" charset="0"/>
                <a:cs typeface="Arial" panose="020B0604020202020204" pitchFamily="34" charset="0"/>
              </a:rPr>
              <a:t>- How can we fix what happened?  </a:t>
            </a:r>
            <a:endParaRPr lang="en-US" sz="1800">
              <a:effectLst/>
              <a:latin typeface="Cambria" panose="02040503050406030204" pitchFamily="18" charset="0"/>
              <a:ea typeface="Calibri" panose="020F0502020204030204" pitchFamily="34" charset="0"/>
              <a:cs typeface="Arial" panose="020B0604020202020204" pitchFamily="34" charset="0"/>
            </a:endParaRPr>
          </a:p>
          <a:p>
            <a:pPr marL="0" marR="0" algn="ctr">
              <a:spcBef>
                <a:spcPts val="0"/>
              </a:spcBef>
              <a:spcAft>
                <a:spcPts val="0"/>
              </a:spcAft>
            </a:pPr>
            <a:r>
              <a:rPr lang="en-US" sz="1800" b="1">
                <a:effectLst/>
                <a:latin typeface="Calibri" panose="020F0502020204030204" pitchFamily="34" charset="0"/>
                <a:ea typeface="Calibri" panose="020F0502020204030204" pitchFamily="34" charset="0"/>
                <a:cs typeface="Arial" panose="020B0604020202020204" pitchFamily="34" charset="0"/>
              </a:rPr>
              <a:t>Solutions</a:t>
            </a:r>
            <a:r>
              <a:rPr lang="en-US" sz="1800">
                <a:effectLst/>
                <a:latin typeface="Calibri" panose="020F0502020204030204" pitchFamily="34" charset="0"/>
                <a:ea typeface="Calibri" panose="020F0502020204030204" pitchFamily="34" charset="0"/>
                <a:cs typeface="Arial" panose="020B0604020202020204" pitchFamily="34" charset="0"/>
              </a:rPr>
              <a:t>- What are proactive strategies? </a:t>
            </a:r>
            <a:endParaRPr lang="en-US" sz="1800">
              <a:effectLst/>
              <a:latin typeface="Cambria" panose="02040503050406030204" pitchFamily="18" charset="0"/>
              <a:ea typeface="Calibri" panose="020F0502020204030204" pitchFamily="34" charset="0"/>
              <a:cs typeface="Arial" panose="020B0604020202020204" pitchFamily="34" charset="0"/>
            </a:endParaRPr>
          </a:p>
          <a:p>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102</a:t>
            </a:fld>
            <a:endParaRPr lang="en-US"/>
          </a:p>
        </p:txBody>
      </p:sp>
    </p:spTree>
    <p:extLst>
      <p:ext uri="{BB962C8B-B14F-4D97-AF65-F5344CB8AC3E}">
        <p14:creationId xmlns:p14="http://schemas.microsoft.com/office/powerpoint/2010/main" val="13710828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Gucci </a:t>
            </a:r>
          </a:p>
          <a:p>
            <a:r>
              <a:rPr lang="en-US"/>
              <a:t>1 – issued an apology</a:t>
            </a:r>
          </a:p>
          <a:p>
            <a:r>
              <a:rPr lang="en-US"/>
              <a:t>2 – sit down with Dapper Dan (African American designer in Harlem), members of community and other industry leaders</a:t>
            </a:r>
          </a:p>
          <a:p>
            <a:r>
              <a:rPr lang="en-US"/>
              <a:t>3 – full program of scholarships in major cities (NYC, Nairobi, Tokyo, Beijing, Seoul) to facilitate an increase of different communities within the creative offices</a:t>
            </a:r>
          </a:p>
          <a:p>
            <a:r>
              <a:rPr lang="en-US"/>
              <a:t>4 – set aside $5 million to invest in community programs in 10 NA cities </a:t>
            </a:r>
          </a:p>
          <a:p>
            <a:r>
              <a:rPr lang="en-US"/>
              <a:t>5 – formal policy that allows employees to spend company time volunteering in their communities</a:t>
            </a:r>
          </a:p>
          <a:p>
            <a:r>
              <a:rPr lang="en-US"/>
              <a:t>6 – hired a global director for diversity and inclusion</a:t>
            </a:r>
          </a:p>
          <a:p>
            <a:r>
              <a:rPr lang="en-US"/>
              <a:t>7 – formed an advisory council that includes Naomi Campbell, racial justice activists, academics and a sprinkling of </a:t>
            </a:r>
            <a:r>
              <a:rPr lang="en-US" err="1"/>
              <a:t>celebritie</a:t>
            </a:r>
            <a:endParaRPr lang="en-US"/>
          </a:p>
        </p:txBody>
      </p:sp>
      <p:sp>
        <p:nvSpPr>
          <p:cNvPr id="4" name="Slide Number Placeholder 3"/>
          <p:cNvSpPr>
            <a:spLocks noGrp="1"/>
          </p:cNvSpPr>
          <p:nvPr>
            <p:ph type="sldNum" sz="quarter" idx="5"/>
          </p:nvPr>
        </p:nvSpPr>
        <p:spPr/>
        <p:txBody>
          <a:bodyPr/>
          <a:lstStyle/>
          <a:p>
            <a:fld id="{0A3C37BE-C303-496D-B5CD-85F2937540FC}" type="slidenum">
              <a:rPr lang="en-US" smtClean="0"/>
              <a:t>103</a:t>
            </a:fld>
            <a:endParaRPr lang="en-US"/>
          </a:p>
        </p:txBody>
      </p:sp>
    </p:spTree>
    <p:extLst>
      <p:ext uri="{BB962C8B-B14F-4D97-AF65-F5344CB8AC3E}">
        <p14:creationId xmlns:p14="http://schemas.microsoft.com/office/powerpoint/2010/main" val="322362186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Validate Individual Racism – do not dismiss or ignore</a:t>
            </a:r>
            <a:r>
              <a:rPr lang="en-US" baseline="0"/>
              <a:t> these issues, but pivot to why we need to focus on the systems.  Systems give rise to situations that allow for racism and other inequities to flourish.</a:t>
            </a:r>
            <a:endParaRPr lang="en-US"/>
          </a:p>
        </p:txBody>
      </p:sp>
      <p:sp>
        <p:nvSpPr>
          <p:cNvPr id="4" name="Slide Number Placeholder 3"/>
          <p:cNvSpPr>
            <a:spLocks noGrp="1"/>
          </p:cNvSpPr>
          <p:nvPr>
            <p:ph type="sldNum" sz="quarter" idx="10"/>
          </p:nvPr>
        </p:nvSpPr>
        <p:spPr/>
        <p:txBody>
          <a:bodyPr/>
          <a:lstStyle/>
          <a:p>
            <a:fld id="{4D75AEAD-D6E4-426C-9B99-EBE8B6CF2CFE}" type="slidenum">
              <a:rPr lang="en-US" smtClean="0"/>
              <a:pPr/>
              <a:t>104</a:t>
            </a:fld>
            <a:endParaRPr lang="en-US"/>
          </a:p>
        </p:txBody>
      </p:sp>
    </p:spTree>
    <p:extLst>
      <p:ext uri="{BB962C8B-B14F-4D97-AF65-F5344CB8AC3E}">
        <p14:creationId xmlns:p14="http://schemas.microsoft.com/office/powerpoint/2010/main" val="23180471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75AEAD-D6E4-426C-9B99-EBE8B6CF2CFE}" type="slidenum">
              <a:rPr lang="en-US" smtClean="0"/>
              <a:pPr/>
              <a:t>106</a:t>
            </a:fld>
            <a:endParaRPr lang="en-US"/>
          </a:p>
        </p:txBody>
      </p:sp>
    </p:spTree>
    <p:extLst>
      <p:ext uri="{BB962C8B-B14F-4D97-AF65-F5344CB8AC3E}">
        <p14:creationId xmlns:p14="http://schemas.microsoft.com/office/powerpoint/2010/main" val="319369418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strikes you about this information? What do you feel is the most significant takeaway?</a:t>
            </a:r>
          </a:p>
        </p:txBody>
      </p:sp>
      <p:sp>
        <p:nvSpPr>
          <p:cNvPr id="4" name="Slide Number Placeholder 3"/>
          <p:cNvSpPr>
            <a:spLocks noGrp="1"/>
          </p:cNvSpPr>
          <p:nvPr>
            <p:ph type="sldNum" sz="quarter" idx="5"/>
          </p:nvPr>
        </p:nvSpPr>
        <p:spPr/>
        <p:txBody>
          <a:bodyPr/>
          <a:lstStyle/>
          <a:p>
            <a:fld id="{0A3C37BE-C303-496D-B5CD-85F2937540FC}" type="slidenum">
              <a:rPr lang="en-US" smtClean="0"/>
              <a:t>107</a:t>
            </a:fld>
            <a:endParaRPr lang="en-US"/>
          </a:p>
        </p:txBody>
      </p:sp>
    </p:spTree>
    <p:extLst>
      <p:ext uri="{BB962C8B-B14F-4D97-AF65-F5344CB8AC3E}">
        <p14:creationId xmlns:p14="http://schemas.microsoft.com/office/powerpoint/2010/main" val="151650497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cs typeface="Arial" pitchFamily="34" charset="0"/>
              </a:rPr>
              <a:t>Page 99</a:t>
            </a:r>
          </a:p>
          <a:p>
            <a:endParaRPr lang="en-US" b="1">
              <a:cs typeface="Arial" pitchFamily="34" charset="0"/>
            </a:endParaRPr>
          </a:p>
          <a:p>
            <a:r>
              <a:rPr lang="en-US" b="1">
                <a:cs typeface="Arial" pitchFamily="34" charset="0"/>
              </a:rPr>
              <a:t>Previous pages take a look at other examples of structuralized racism – economy and housing</a:t>
            </a:r>
          </a:p>
        </p:txBody>
      </p:sp>
      <p:sp>
        <p:nvSpPr>
          <p:cNvPr id="4" name="Slide Number Placeholder 3"/>
          <p:cNvSpPr>
            <a:spLocks noGrp="1"/>
          </p:cNvSpPr>
          <p:nvPr>
            <p:ph type="sldNum" sz="quarter" idx="10"/>
          </p:nvPr>
        </p:nvSpPr>
        <p:spPr/>
        <p:txBody>
          <a:bodyPr/>
          <a:lstStyle/>
          <a:p>
            <a:fld id="{0A3C37BE-C303-496D-B5CD-85F2937540FC}" type="slidenum">
              <a:rPr lang="en-US" smtClean="0"/>
              <a:t>109</a:t>
            </a:fld>
            <a:endParaRPr lang="en-US"/>
          </a:p>
        </p:txBody>
      </p:sp>
    </p:spTree>
    <p:extLst>
      <p:ext uri="{BB962C8B-B14F-4D97-AF65-F5344CB8AC3E}">
        <p14:creationId xmlns:p14="http://schemas.microsoft.com/office/powerpoint/2010/main" val="146515164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PG 23 – types of environmental racism </a:t>
            </a:r>
            <a:endParaRPr lang="en-US"/>
          </a:p>
          <a:p>
            <a:r>
              <a:rPr lang="en-US"/>
              <a:t>3 pictures at each table</a:t>
            </a:r>
            <a:endParaRPr lang="en-US">
              <a:ea typeface="Calibri"/>
              <a:cs typeface="Calibri"/>
            </a:endParaRPr>
          </a:p>
          <a:p>
            <a:r>
              <a:rPr lang="en-US"/>
              <a:t>Ask tables to identify the type of environmental racism pictured and answer the question on butcher paper.</a:t>
            </a:r>
            <a:endParaRPr lang="en-US">
              <a:ea typeface="Calibri"/>
              <a:cs typeface="Calibri"/>
            </a:endParaRPr>
          </a:p>
        </p:txBody>
      </p:sp>
      <p:sp>
        <p:nvSpPr>
          <p:cNvPr id="4" name="Slide Number Placeholder 3"/>
          <p:cNvSpPr>
            <a:spLocks noGrp="1"/>
          </p:cNvSpPr>
          <p:nvPr>
            <p:ph type="sldNum" sz="quarter" idx="5"/>
          </p:nvPr>
        </p:nvSpPr>
        <p:spPr/>
        <p:txBody>
          <a:bodyPr/>
          <a:lstStyle/>
          <a:p>
            <a:fld id="{5EA38C6C-C279-4DE4-A4CB-C69C892D1828}" type="slidenum">
              <a:rPr lang="en-US" smtClean="0"/>
              <a:t>116</a:t>
            </a:fld>
            <a:endParaRPr lang="en-US"/>
          </a:p>
        </p:txBody>
      </p:sp>
    </p:spTree>
    <p:extLst>
      <p:ext uri="{BB962C8B-B14F-4D97-AF65-F5344CB8AC3E}">
        <p14:creationId xmlns:p14="http://schemas.microsoft.com/office/powerpoint/2010/main" val="43611821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Poor indoor air quality impacts learning conditions and working conditions. </a:t>
            </a:r>
          </a:p>
          <a:p>
            <a:r>
              <a:rPr lang="en-US"/>
              <a:t>1.A </a:t>
            </a:r>
            <a:r>
              <a:rPr lang="en-US" u="sng">
                <a:hlinkClick r:id="rId3"/>
              </a:rPr>
              <a:t>study of 100 U.S. schools</a:t>
            </a:r>
            <a:r>
              <a:rPr lang="en-US"/>
              <a:t> found a direct association between student academic achievement and classroom ventilation rates, and that measurable progress in math and reading scores were observed when school indoor air quality was improved.</a:t>
            </a:r>
            <a:endParaRPr lang="en-US">
              <a:cs typeface="Calibri"/>
            </a:endParaRPr>
          </a:p>
          <a:p>
            <a:r>
              <a:rPr lang="en-US"/>
              <a:t>2.Poor IAQ in schools has been linked to </a:t>
            </a:r>
            <a:r>
              <a:rPr lang="en-US" u="sng">
                <a:hlinkClick r:id="rId4"/>
              </a:rPr>
              <a:t>cognitive deficits</a:t>
            </a:r>
            <a:r>
              <a:rPr lang="en-US"/>
              <a:t> and negative economic impacts in the workplace, including impacts on the number of</a:t>
            </a:r>
            <a:r>
              <a:rPr lang="en-US" u="sng">
                <a:hlinkClick r:id="rId5"/>
              </a:rPr>
              <a:t> employee sick days and job retention</a:t>
            </a:r>
            <a:r>
              <a:rPr lang="en-US"/>
              <a:t>.</a:t>
            </a:r>
            <a:endParaRPr lang="en-US">
              <a:cs typeface="Calibri"/>
            </a:endParaRPr>
          </a:p>
          <a:p>
            <a:endParaRPr lang="en-US" b="1">
              <a:cs typeface="Calibri"/>
            </a:endParaRPr>
          </a:p>
          <a:p>
            <a:r>
              <a:rPr lang="en-US"/>
              <a:t>Poor IAQ can trigger asthma attacks and absences. Asthma is a leading cause of school absence, leading to nearly 10.5 million missed school days per year. Research indicates that many students lack an </a:t>
            </a:r>
            <a:r>
              <a:rPr lang="en-US" b="1" u="sng">
                <a:hlinkClick r:id="rId6"/>
              </a:rPr>
              <a:t>asthma action plan</a:t>
            </a:r>
            <a:r>
              <a:rPr lang="en-US"/>
              <a:t> and, particularly in low-income areas, do not have a </a:t>
            </a:r>
            <a:r>
              <a:rPr lang="en-US" b="1" u="sng">
                <a:hlinkClick r:id="rId6"/>
              </a:rPr>
              <a:t>quick-relief inhaler</a:t>
            </a:r>
            <a:r>
              <a:rPr lang="en-US"/>
              <a:t> at school. This leads to unplanned emergency room visits, hospital stays, and missed work and school days putting the greatest financial burden on people with asthma and their families. </a:t>
            </a:r>
            <a:endParaRPr lang="en-US">
              <a:cs typeface="Calibri"/>
            </a:endParaRPr>
          </a:p>
          <a:p>
            <a:r>
              <a:rPr lang="en-US"/>
              <a:t>Historical policies that resulted in the racial segregation of neighborhoods, workplaces, schools, and health care facilities continue to exacerbate asthma disparities today. Segregation limits resources and opportunities available to certain populations, affects access to health care, increases risk for exposure to environmental triggers, and increases chronic stress in certain populations.</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C8B027-1C21-437D-86A8-7A2B68AE7117}" type="slidenum">
              <a:rPr lang="en-US" smtClean="0"/>
              <a:t>118</a:t>
            </a:fld>
            <a:endParaRPr lang="en-US"/>
          </a:p>
        </p:txBody>
      </p:sp>
    </p:spTree>
    <p:extLst>
      <p:ext uri="{BB962C8B-B14F-4D97-AF65-F5344CB8AC3E}">
        <p14:creationId xmlns:p14="http://schemas.microsoft.com/office/powerpoint/2010/main" val="5244529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Without an intentional focus on understanding how race and other social factors play into exacerbating the poor conditions of public schools, we could see a continuation of negative outcomes in school districts that primarily serve students of color. That is because it is more common for school districts serving primarily Native students or students of color to receive less funding than districts serving a majority white student population.</a:t>
            </a:r>
          </a:p>
          <a:p>
            <a:endParaRPr lang="en-US"/>
          </a:p>
          <a:p>
            <a:r>
              <a:rPr lang="en-US"/>
              <a:t>Districts serving white students living in poverty also tend to receive greater funding than districts serving students of color living in poverty. Those trends hold even when controlling for socioeconomic status. Inequitable financial resources contribute not only to inequitable academic resources such as educators, instructional materials, and technology but also to poor school facilities and critical infrastructure that directly affect student health. Aging infrastructure is one of the root causes of poor indoor air quality (IAQ) in schools, which is critically important for children’s health and academic performance.</a:t>
            </a: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1CC8B027-1C21-437D-86A8-7A2B68AE7117}" type="slidenum">
              <a:rPr lang="en-US" smtClean="0"/>
              <a:t>124</a:t>
            </a:fld>
            <a:endParaRPr lang="en-US"/>
          </a:p>
        </p:txBody>
      </p:sp>
    </p:spTree>
    <p:extLst>
      <p:ext uri="{BB962C8B-B14F-4D97-AF65-F5344CB8AC3E}">
        <p14:creationId xmlns:p14="http://schemas.microsoft.com/office/powerpoint/2010/main" val="10539338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A3C37BE-C303-496D-B5CD-85F2937540FC}" type="slidenum">
              <a:rPr lang="en-US" smtClean="0"/>
              <a:t>128</a:t>
            </a:fld>
            <a:endParaRPr lang="en-US"/>
          </a:p>
        </p:txBody>
      </p:sp>
    </p:spTree>
    <p:extLst>
      <p:ext uri="{BB962C8B-B14F-4D97-AF65-F5344CB8AC3E}">
        <p14:creationId xmlns:p14="http://schemas.microsoft.com/office/powerpoint/2010/main" val="23702947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
        <p:cNvGrpSpPr/>
        <p:nvPr/>
      </p:nvGrpSpPr>
      <p:grpSpPr>
        <a:xfrm>
          <a:off x="0" y="0"/>
          <a:ext cx="0" cy="0"/>
          <a:chOff x="0" y="0"/>
          <a:chExt cx="0" cy="0"/>
        </a:xfrm>
      </p:grpSpPr>
      <p:sp>
        <p:nvSpPr>
          <p:cNvPr id="44" name="Shape 44"/>
          <p:cNvSpPr>
            <a:spLocks noGrp="1" noRot="1" noChangeAspect="1"/>
          </p:cNvSpPr>
          <p:nvPr>
            <p:ph type="sldImg" idx="2"/>
          </p:nvPr>
        </p:nvSpPr>
        <p:spPr>
          <a:xfrm>
            <a:off x="331788" y="696913"/>
            <a:ext cx="6196012" cy="348615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round/>
            <a:headEnd type="none" w="med" len="med"/>
            <a:tailEnd type="none" w="med" len="med"/>
          </a:ln>
        </p:spPr>
      </p:sp>
      <p:sp>
        <p:nvSpPr>
          <p:cNvPr id="45" name="Shape 45"/>
          <p:cNvSpPr txBox="1">
            <a:spLocks noGrp="1"/>
          </p:cNvSpPr>
          <p:nvPr>
            <p:ph type="body" idx="1"/>
          </p:nvPr>
        </p:nvSpPr>
        <p:spPr>
          <a:xfrm>
            <a:off x="685806" y="4415791"/>
            <a:ext cx="5486399" cy="4183380"/>
          </a:xfrm>
          <a:prstGeom prst="rect">
            <a:avLst/>
          </a:prstGeom>
        </p:spPr>
        <p:txBody>
          <a:bodyPr lIns="93853" tIns="93853" rIns="93853" bIns="93853" anchor="t" anchorCtr="0">
            <a:noAutofit/>
          </a:bodyPr>
          <a:lstStyle/>
          <a:p>
            <a:endParaRPr/>
          </a:p>
        </p:txBody>
      </p:sp>
    </p:spTree>
    <p:extLst>
      <p:ext uri="{BB962C8B-B14F-4D97-AF65-F5344CB8AC3E}">
        <p14:creationId xmlns:p14="http://schemas.microsoft.com/office/powerpoint/2010/main" val="12815931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b="1" spc="-50" baseline="0">
                <a:solidFill>
                  <a:schemeClr val="tx1">
                    <a:lumMod val="85000"/>
                    <a:lumOff val="15000"/>
                  </a:schemeClr>
                </a:solidFill>
                <a:latin typeface="+mn-lt"/>
              </a:defRPr>
            </a:lvl1pPr>
          </a:lstStyle>
          <a:p>
            <a:r>
              <a:rPr lang="en-US"/>
              <a:t>Click to edit Master title style</a:t>
            </a:r>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D689CD99-75A8-48EC-8ADF-B5A235CDBDC1}" type="datetimeFigureOut">
              <a:rPr lang="en-US" smtClean="0"/>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866027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702303"/>
          </a:xfrm>
        </p:spPr>
        <p:txBody>
          <a:bodyPr/>
          <a:lstStyle>
            <a:lvl1pPr>
              <a:defRPr b="1">
                <a:latin typeface="+mn-lt"/>
              </a:defRPr>
            </a:lvl1pPr>
          </a:lstStyle>
          <a:p>
            <a:r>
              <a:rPr lang="en-US"/>
              <a:t>Click to edit Master title style</a:t>
            </a:r>
          </a:p>
        </p:txBody>
      </p:sp>
      <p:sp>
        <p:nvSpPr>
          <p:cNvPr id="4" name="Date Placeholder 3"/>
          <p:cNvSpPr>
            <a:spLocks noGrp="1"/>
          </p:cNvSpPr>
          <p:nvPr>
            <p:ph type="dt" sz="half" idx="10"/>
          </p:nvPr>
        </p:nvSpPr>
        <p:spPr/>
        <p:txBody>
          <a:bodyPr/>
          <a:lstStyle/>
          <a:p>
            <a:fld id="{D689CD99-75A8-48EC-8ADF-B5A235CDBDC1}" type="datetimeFigureOut">
              <a:rPr lang="en-US" smtClean="0"/>
              <a:t>5/6/2025</a:t>
            </a:fld>
            <a:endParaRPr lang="en-US"/>
          </a:p>
        </p:txBody>
      </p:sp>
      <p:sp>
        <p:nvSpPr>
          <p:cNvPr id="5" name="Footer Placeholder 4"/>
          <p:cNvSpPr>
            <a:spLocks noGrp="1"/>
          </p:cNvSpPr>
          <p:nvPr>
            <p:ph type="ftr" sz="quarter" idx="11"/>
          </p:nvPr>
        </p:nvSpPr>
        <p:spPr/>
        <p:txBody>
          <a:bodyPr/>
          <a:lstStyle/>
          <a:p>
            <a:endParaRPr lang="en-US"/>
          </a:p>
        </p:txBody>
      </p:sp>
      <p:sp>
        <p:nvSpPr>
          <p:cNvPr id="7" name="Rectangle 6">
            <a:extLst>
              <a:ext uri="{FF2B5EF4-FFF2-40B4-BE49-F238E27FC236}">
                <a16:creationId xmlns:a16="http://schemas.microsoft.com/office/drawing/2014/main" id="{3EE4995F-7B1B-4E7F-B8C7-6C3F8ECCE65A}"/>
              </a:ext>
            </a:extLst>
          </p:cNvPr>
          <p:cNvSpPr/>
          <p:nvPr userDrawn="1"/>
        </p:nvSpPr>
        <p:spPr>
          <a:xfrm>
            <a:off x="874143" y="1535502"/>
            <a:ext cx="10518476"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281795" y="1144438"/>
            <a:ext cx="11415623" cy="47246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1906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89CD99-75A8-48EC-8ADF-B5A235CDBDC1}" type="datetimeFigureOut">
              <a:rPr lang="en-US" smtClean="0"/>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047355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689CD99-75A8-48EC-8ADF-B5A235CDBDC1}" type="datetimeFigureOut">
              <a:rPr lang="en-US" smtClean="0"/>
              <a:t>5/6/2025</a:t>
            </a:fld>
            <a:endParaRPr lang="en-US"/>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02725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89CD99-75A8-48EC-8ADF-B5A235CDBDC1}" type="datetimeFigureOut">
              <a:rPr lang="en-US" smtClean="0"/>
              <a:t>5/6/2025</a:t>
            </a:fld>
            <a:endParaRPr lang="en-US"/>
          </a:p>
        </p:txBody>
      </p:sp>
      <p:sp>
        <p:nvSpPr>
          <p:cNvPr id="8" name="Footer Placeholder 7"/>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211399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689CD99-75A8-48EC-8ADF-B5A235CDBDC1}" type="datetimeFigureOut">
              <a:rPr lang="en-US" smtClean="0"/>
              <a:t>5/6/2025</a:t>
            </a:fld>
            <a:endParaRPr lang="en-US"/>
          </a:p>
        </p:txBody>
      </p:sp>
      <p:sp>
        <p:nvSpPr>
          <p:cNvPr id="4" name="Footer Placeholder 3"/>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10672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D689CD99-75A8-48EC-8ADF-B5A235CDBDC1}" type="datetimeFigureOut">
              <a:rPr lang="en-US" smtClean="0"/>
              <a:t>5/6/2025</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27036DF4-03BF-4E4B-945D-503E2D420861}" type="slidenum">
              <a:rPr lang="en-US" smtClean="0"/>
              <a:t>‹#›</a:t>
            </a:fld>
            <a:endParaRPr lang="en-US"/>
          </a:p>
        </p:txBody>
      </p:sp>
      <p:pic>
        <p:nvPicPr>
          <p:cNvPr id="11" name="Picture 10"/>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2024912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D689CD99-75A8-48EC-8ADF-B5A235CDBDC1}" type="datetimeFigureOut">
              <a:rPr lang="en-US" smtClean="0"/>
              <a:t>5/6/2025</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27036DF4-03BF-4E4B-945D-503E2D420861}" type="slidenum">
              <a:rPr lang="en-US" smtClean="0"/>
              <a:t>‹#›</a:t>
            </a:fld>
            <a:endParaRPr lang="en-US"/>
          </a:p>
        </p:txBody>
      </p:sp>
      <p:pic>
        <p:nvPicPr>
          <p:cNvPr id="12" name="Picture 11"/>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04519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689CD99-75A8-48EC-8ADF-B5A235CDBDC1}" type="datetimeFigureOut">
              <a:rPr lang="en-US" smtClean="0"/>
              <a:t>5/6/2025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036DF4-03BF-4E4B-945D-503E2D420861}" type="slidenum">
              <a:rPr lang="en-US" smtClean="0"/>
              <a:t>‹#›</a:t>
            </a:fld>
            <a:endParaRPr lang="en-US"/>
          </a:p>
        </p:txBody>
      </p:sp>
      <p:pic>
        <p:nvPicPr>
          <p:cNvPr id="13" name="Picture 12"/>
          <p:cNvPicPr/>
          <p:nvPr userDrawn="1"/>
        </p:nvPicPr>
        <p:blipFill rotWithShape="1">
          <a:blip r:embed="rId2">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14684699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689CD99-75A8-48EC-8ADF-B5A235CDBDC1}" type="datetimeFigureOut">
              <a:rPr lang="en-US" smtClean="0"/>
              <a:t>5/6/2025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036DF4-03BF-4E4B-945D-503E2D420861}" type="slidenum">
              <a:rPr lang="en-US" smtClean="0"/>
              <a:t>‹#›</a:t>
            </a:fld>
            <a:endParaRPr lang="en-US"/>
          </a:p>
        </p:txBody>
      </p:sp>
    </p:spTree>
    <p:extLst>
      <p:ext uri="{BB962C8B-B14F-4D97-AF65-F5344CB8AC3E}">
        <p14:creationId xmlns:p14="http://schemas.microsoft.com/office/powerpoint/2010/main" val="3434992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0"/>
        <p:cNvGrpSpPr/>
        <p:nvPr/>
      </p:nvGrpSpPr>
      <p:grpSpPr>
        <a:xfrm>
          <a:off x="0" y="0"/>
          <a:ext cx="0" cy="0"/>
          <a:chOff x="0" y="0"/>
          <a:chExt cx="0" cy="0"/>
        </a:xfrm>
      </p:grpSpPr>
      <p:sp>
        <p:nvSpPr>
          <p:cNvPr id="2" name="Rectangle 1"/>
          <p:cNvSpPr/>
          <p:nvPr userDrawn="1"/>
        </p:nvSpPr>
        <p:spPr>
          <a:xfrm>
            <a:off x="759125" y="1587260"/>
            <a:ext cx="10679501" cy="3536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hape 11"/>
          <p:cNvSpPr txBox="1">
            <a:spLocks noGrp="1"/>
          </p:cNvSpPr>
          <p:nvPr>
            <p:ph type="title"/>
          </p:nvPr>
        </p:nvSpPr>
        <p:spPr>
          <a:xfrm>
            <a:off x="609600" y="274637"/>
            <a:ext cx="10972800" cy="1143000"/>
          </a:xfrm>
          <a:prstGeom prst="rect">
            <a:avLst/>
          </a:prstGeom>
        </p:spPr>
        <p:txBody>
          <a:bodyPr lIns="121897" tIns="121897" rIns="121897" bIns="121897" anchor="b"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
        <p:nvSpPr>
          <p:cNvPr id="12" name="Shape 12"/>
          <p:cNvSpPr txBox="1">
            <a:spLocks noGrp="1"/>
          </p:cNvSpPr>
          <p:nvPr>
            <p:ph type="body" idx="1"/>
          </p:nvPr>
        </p:nvSpPr>
        <p:spPr>
          <a:xfrm>
            <a:off x="609600" y="1587260"/>
            <a:ext cx="10972800" cy="4967573"/>
          </a:xfrm>
          <a:prstGeom prst="rect">
            <a:avLst/>
          </a:prstGeom>
        </p:spPr>
        <p:txBody>
          <a:bodyPr lIns="121897" tIns="121897" rIns="121897" bIns="121897" anchor="t" anchorCtr="0"/>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endParaRPr/>
          </a:p>
        </p:txBody>
      </p:sp>
    </p:spTree>
    <p:extLst>
      <p:ext uri="{BB962C8B-B14F-4D97-AF65-F5344CB8AC3E}">
        <p14:creationId xmlns:p14="http://schemas.microsoft.com/office/powerpoint/2010/main" val="2921245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 name="Google Shape;18;p112"/>
          <p:cNvSpPr txBox="1">
            <a:spLocks noGrp="1"/>
          </p:cNvSpPr>
          <p:nvPr>
            <p:ph type="title"/>
          </p:nvPr>
        </p:nvSpPr>
        <p:spPr>
          <a:xfrm>
            <a:off x="1219200" y="36096"/>
            <a:ext cx="109728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609600" y="2351164"/>
            <a:ext cx="109728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2601227" cy="1560736"/>
          </a:xfrm>
          <a:prstGeom prst="rect">
            <a:avLst/>
          </a:prstGeom>
          <a:noFill/>
          <a:ln>
            <a:noFill/>
          </a:ln>
        </p:spPr>
      </p:pic>
    </p:spTree>
    <p:extLst>
      <p:ext uri="{BB962C8B-B14F-4D97-AF65-F5344CB8AC3E}">
        <p14:creationId xmlns:p14="http://schemas.microsoft.com/office/powerpoint/2010/main" val="602322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D689CD99-75A8-48EC-8ADF-B5A235CDBDC1}" type="datetimeFigureOut">
              <a:rPr lang="en-US" smtClean="0"/>
              <a:t>5/6/2025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27036DF4-03BF-4E4B-945D-503E2D420861}"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p:nvPr userDrawn="1"/>
        </p:nvPicPr>
        <p:blipFill rotWithShape="1">
          <a:blip r:embed="rId14">
            <a:extLst>
              <a:ext uri="{28A0092B-C50C-407E-A947-70E740481C1C}">
                <a14:useLocalDpi xmlns:a14="http://schemas.microsoft.com/office/drawing/2010/main" val="0"/>
              </a:ext>
            </a:extLst>
          </a:blip>
          <a:srcRect r="64739" b="-4736"/>
          <a:stretch/>
        </p:blipFill>
        <p:spPr>
          <a:xfrm>
            <a:off x="11516096" y="6356673"/>
            <a:ext cx="450603" cy="545454"/>
          </a:xfrm>
          <a:prstGeom prst="rect">
            <a:avLst/>
          </a:prstGeom>
        </p:spPr>
      </p:pic>
    </p:spTree>
    <p:extLst>
      <p:ext uri="{BB962C8B-B14F-4D97-AF65-F5344CB8AC3E}">
        <p14:creationId xmlns:p14="http://schemas.microsoft.com/office/powerpoint/2010/main" val="379903340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7.png"/></Relationships>
</file>

<file path=ppt/slides/_rels/slide39.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s://www.merriam-webster.com/dictionary/detriment" TargetMode="External"/><Relationship Id="rId2" Type="http://schemas.openxmlformats.org/officeDocument/2006/relationships/hyperlink" Target="https://www.merriam-webster.com/dictionary/judgment" TargetMode="Externa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5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5.png"/></Relationships>
</file>

<file path=ppt/slides/_rels/slide5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43.emf"/><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image" Target="../media/image42.emf"/><Relationship Id="rId5" Type="http://schemas.openxmlformats.org/officeDocument/2006/relationships/diagramQuickStyle" Target="../diagrams/quickStyle3.xml"/><Relationship Id="rId10" Type="http://schemas.openxmlformats.org/officeDocument/2006/relationships/image" Target="../media/image41.emf"/><Relationship Id="rId4" Type="http://schemas.openxmlformats.org/officeDocument/2006/relationships/diagramLayout" Target="../diagrams/layout3.xml"/><Relationship Id="rId9" Type="http://schemas.openxmlformats.org/officeDocument/2006/relationships/image" Target="../media/image40.emf"/></Relationships>
</file>

<file path=ppt/slides/_rels/slide6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hyperlink" Target="http://bit.ly/2wkX70X"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49.png"/></Relationships>
</file>

<file path=ppt/slides/_rels/slide75.xml.rels><?xml version="1.0" encoding="UTF-8" standalone="yes"?>
<Relationships xmlns="http://schemas.openxmlformats.org/package/2006/relationships"><Relationship Id="rId3" Type="http://schemas.openxmlformats.org/officeDocument/2006/relationships/hyperlink" Target="http://www.suspensionstories.com/wp-content/uploads/2010/10/School-to-Prison-Illustration.jpg"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50.jpeg"/></Relationships>
</file>

<file path=ppt/slides/_rels/slide76.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7.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55.jpeg"/><Relationship Id="rId7" Type="http://schemas.openxmlformats.org/officeDocument/2006/relationships/diagramColors" Target="../diagrams/colors5.xm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8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en.wikipedia.org/wiki/List_of_countries_by_GDP_(PPP)_per_capita" TargetMode="Externa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8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73.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11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hyperlink" Target="https://pubmed.ncbi.nlm.nih.gov/25201791/"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core value">
            <a:extLst>
              <a:ext uri="{FF2B5EF4-FFF2-40B4-BE49-F238E27FC236}">
                <a16:creationId xmlns:a16="http://schemas.microsoft.com/office/drawing/2014/main" id="{101B54C4-12A7-49EF-9042-E3AEB12264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59882" y="3224931"/>
            <a:ext cx="4060400" cy="29635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3A3894A3-04FE-4FE2-982C-D050BC0A97CA}"/>
              </a:ext>
            </a:extLst>
          </p:cNvPr>
          <p:cNvSpPr>
            <a:spLocks noGrp="1"/>
          </p:cNvSpPr>
          <p:nvPr>
            <p:ph idx="1"/>
          </p:nvPr>
        </p:nvSpPr>
        <p:spPr>
          <a:xfrm>
            <a:off x="436808" y="1543624"/>
            <a:ext cx="11289406" cy="4657258"/>
          </a:xfrm>
        </p:spPr>
        <p:txBody>
          <a:bodyPr vert="horz" lIns="0" tIns="45720" rIns="0" bIns="45720" rtlCol="0" anchor="t">
            <a:normAutofit lnSpcReduction="10000"/>
          </a:bodyPr>
          <a:lstStyle/>
          <a:p>
            <a:pPr marL="0" indent="0">
              <a:buNone/>
            </a:pPr>
            <a:r>
              <a:rPr lang="en-US" sz="3600"/>
              <a:t>Think of your primary CORE VALUE. The one that you always return to in your life – it centers your behaviors and key decisions ESPECIALLY in times of stress. This is a one or two-word expression of one value. </a:t>
            </a:r>
            <a:endParaRPr lang="en-US" sz="3600">
              <a:cs typeface="Calibri"/>
            </a:endParaRPr>
          </a:p>
          <a:p>
            <a:pPr marL="0" indent="0">
              <a:buNone/>
            </a:pPr>
            <a:r>
              <a:rPr lang="en-US" sz="3600"/>
              <a:t>For example:</a:t>
            </a:r>
            <a:endParaRPr lang="en-US" sz="3600">
              <a:cs typeface="Calibri"/>
            </a:endParaRPr>
          </a:p>
          <a:p>
            <a:pPr marL="0" indent="0">
              <a:buNone/>
            </a:pPr>
            <a:r>
              <a:rPr lang="en-US" sz="4000" b="1"/>
              <a:t>"Honesty" or "Family First" </a:t>
            </a:r>
            <a:endParaRPr lang="en-US" sz="4000" b="1">
              <a:cs typeface="Calibri"/>
            </a:endParaRPr>
          </a:p>
          <a:p>
            <a:pPr marL="0" indent="0">
              <a:buNone/>
            </a:pPr>
            <a:r>
              <a:rPr lang="en-US" sz="4000" b="1"/>
              <a:t>    </a:t>
            </a:r>
            <a:r>
              <a:rPr lang="en-US" sz="4000" b="1" i="1"/>
              <a:t>NOT</a:t>
            </a:r>
            <a:r>
              <a:rPr lang="en-US" sz="4000" b="1"/>
              <a:t> </a:t>
            </a:r>
            <a:endParaRPr lang="en-US" sz="4000" b="1">
              <a:cs typeface="Calibri"/>
            </a:endParaRPr>
          </a:p>
          <a:p>
            <a:pPr marL="0" indent="0">
              <a:buNone/>
            </a:pPr>
            <a:r>
              <a:rPr lang="en-US" sz="4000" b="1"/>
              <a:t>"Truth and Justice" or "Equity and Love"</a:t>
            </a:r>
            <a:endParaRPr lang="en-US" sz="4000" b="1">
              <a:cs typeface="Calibri"/>
            </a:endParaRPr>
          </a:p>
        </p:txBody>
      </p:sp>
      <p:sp>
        <p:nvSpPr>
          <p:cNvPr id="5" name="Title 4">
            <a:extLst>
              <a:ext uri="{FF2B5EF4-FFF2-40B4-BE49-F238E27FC236}">
                <a16:creationId xmlns:a16="http://schemas.microsoft.com/office/drawing/2014/main" id="{34981B59-ABC7-BF15-DCFB-D12016FC1EA6}"/>
              </a:ext>
            </a:extLst>
          </p:cNvPr>
          <p:cNvSpPr>
            <a:spLocks noGrp="1"/>
          </p:cNvSpPr>
          <p:nvPr>
            <p:ph type="title"/>
          </p:nvPr>
        </p:nvSpPr>
        <p:spPr/>
        <p:txBody>
          <a:bodyPr>
            <a:normAutofit fontScale="90000"/>
          </a:bodyPr>
          <a:lstStyle/>
          <a:p>
            <a:r>
              <a:rPr lang="en-US">
                <a:ea typeface="Calibri"/>
                <a:cs typeface="Calibri"/>
              </a:rPr>
              <a:t>Entry Activity</a:t>
            </a:r>
            <a:endParaRPr lang="en-US"/>
          </a:p>
        </p:txBody>
      </p:sp>
    </p:spTree>
    <p:extLst>
      <p:ext uri="{BB962C8B-B14F-4D97-AF65-F5344CB8AC3E}">
        <p14:creationId xmlns:p14="http://schemas.microsoft.com/office/powerpoint/2010/main" val="2908310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01690" y="1978238"/>
            <a:ext cx="5600248" cy="2231404"/>
          </a:xfrm>
        </p:spPr>
        <p:txBody>
          <a:bodyPr anchor="ctr">
            <a:noAutofit/>
          </a:bodyPr>
          <a:lstStyle/>
          <a:p>
            <a:r>
              <a:rPr lang="en-US" sz="6600" b="1">
                <a:solidFill>
                  <a:schemeClr val="tx1">
                    <a:lumMod val="75000"/>
                    <a:lumOff val="25000"/>
                  </a:schemeClr>
                </a:solidFill>
                <a:latin typeface="Calibri"/>
                <a:ea typeface="Calibri"/>
                <a:cs typeface="Calibri"/>
              </a:rPr>
              <a:t>Advancing </a:t>
            </a:r>
            <a:br>
              <a:rPr lang="en-US" sz="6600" b="1">
                <a:solidFill>
                  <a:schemeClr val="tx1">
                    <a:lumMod val="75000"/>
                    <a:lumOff val="25000"/>
                  </a:schemeClr>
                </a:solidFill>
                <a:latin typeface="Calibri"/>
                <a:ea typeface="Calibri"/>
                <a:cs typeface="Calibri"/>
              </a:rPr>
            </a:br>
            <a:r>
              <a:rPr lang="en-US" sz="6600" b="1">
                <a:solidFill>
                  <a:schemeClr val="tx1">
                    <a:lumMod val="75000"/>
                    <a:lumOff val="25000"/>
                  </a:schemeClr>
                </a:solidFill>
                <a:latin typeface="Calibri"/>
                <a:ea typeface="Calibri"/>
                <a:cs typeface="Calibri"/>
              </a:rPr>
              <a:t>Racial Justice</a:t>
            </a:r>
            <a:br>
              <a:rPr lang="en-US" sz="6600" b="1">
                <a:solidFill>
                  <a:schemeClr val="tx1">
                    <a:lumMod val="75000"/>
                    <a:lumOff val="25000"/>
                  </a:schemeClr>
                </a:solidFill>
                <a:latin typeface="Calibri"/>
                <a:ea typeface="Calibri"/>
                <a:cs typeface="Calibri"/>
              </a:rPr>
            </a:br>
            <a:r>
              <a:rPr lang="en-US" sz="6600" b="1">
                <a:solidFill>
                  <a:schemeClr val="tx1">
                    <a:lumMod val="75000"/>
                    <a:lumOff val="25000"/>
                  </a:schemeClr>
                </a:solidFill>
                <a:latin typeface="Calibri"/>
                <a:ea typeface="Calibri"/>
                <a:cs typeface="Calibri"/>
              </a:rPr>
              <a:t>Day 1</a:t>
            </a:r>
          </a:p>
        </p:txBody>
      </p:sp>
      <p:pic>
        <p:nvPicPr>
          <p:cNvPr id="2" name="Picture 1"/>
          <p:cNvPicPr>
            <a:picLocks noChangeAspect="1"/>
          </p:cNvPicPr>
          <p:nvPr/>
        </p:nvPicPr>
        <p:blipFill>
          <a:blip r:embed="rId3"/>
          <a:stretch>
            <a:fillRect/>
          </a:stretch>
        </p:blipFill>
        <p:spPr>
          <a:xfrm>
            <a:off x="6175161" y="668602"/>
            <a:ext cx="5703676" cy="407954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368686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result for pennacook tribe">
            <a:extLst>
              <a:ext uri="{FF2B5EF4-FFF2-40B4-BE49-F238E27FC236}">
                <a16:creationId xmlns:a16="http://schemas.microsoft.com/office/drawing/2014/main" id="{DB0C0EF0-B4B0-48BE-8130-C23667936EE2}"/>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0" y="-617287"/>
            <a:ext cx="12192000" cy="809257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p:txBody>
          <a:bodyPr>
            <a:noAutofit/>
          </a:bodyPr>
          <a:lstStyle/>
          <a:p>
            <a:r>
              <a:rPr lang="en-US" sz="6600"/>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293298" y="1052423"/>
            <a:ext cx="10832815" cy="5463362"/>
          </a:xfrm>
        </p:spPr>
        <p:txBody>
          <a:bodyPr vert="horz" lIns="0" tIns="45720" rIns="0" bIns="45720" rtlCol="0" anchor="t">
            <a:normAutofit lnSpcReduction="10000"/>
          </a:bodyPr>
          <a:lstStyle/>
          <a:p>
            <a:r>
              <a:rPr lang="en-US" sz="3600"/>
              <a:t>We begin by acknowledging that through a history of colonization and brutality, we currently reside on  Choctaw, Chickasaw, and Quapaw land and are connecting from the traditional lands stewarded by generations of indigenous people.</a:t>
            </a:r>
          </a:p>
          <a:p>
            <a:r>
              <a:rPr lang="en-US" sz="3600"/>
              <a:t>We honor these indigenous people, all elders, past, present, and emerging. We are called to learn and share these learnings about this tribal history, culture, and contributions that have been suppressed in the telling of the story of what we now call the United States of America. </a:t>
            </a:r>
            <a:endParaRPr lang="en-US" sz="3600">
              <a:cs typeface="Calibri"/>
            </a:endParaRPr>
          </a:p>
        </p:txBody>
      </p:sp>
    </p:spTree>
    <p:extLst>
      <p:ext uri="{BB962C8B-B14F-4D97-AF65-F5344CB8AC3E}">
        <p14:creationId xmlns:p14="http://schemas.microsoft.com/office/powerpoint/2010/main" val="312962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1" name="Rectangle 50">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2" name="Straight Connector 51">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3F2BD4E-F272-452B-968C-EEC630EC926C}"/>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sz="6000" dirty="0">
                <a:latin typeface="Calibri"/>
                <a:ea typeface="Calibri"/>
                <a:cs typeface="Calibri"/>
              </a:rPr>
              <a:t>Acknowledgment</a:t>
            </a:r>
          </a:p>
        </p:txBody>
      </p:sp>
      <p:sp>
        <p:nvSpPr>
          <p:cNvPr id="3" name="Content Placeholder 2">
            <a:extLst>
              <a:ext uri="{FF2B5EF4-FFF2-40B4-BE49-F238E27FC236}">
                <a16:creationId xmlns:a16="http://schemas.microsoft.com/office/drawing/2014/main" id="{6833DF9B-BE02-4E9D-B583-2CAB686E8FC8}"/>
              </a:ext>
            </a:extLst>
          </p:cNvPr>
          <p:cNvSpPr>
            <a:spLocks noGrp="1"/>
          </p:cNvSpPr>
          <p:nvPr>
            <p:ph idx="1"/>
          </p:nvPr>
        </p:nvSpPr>
        <p:spPr>
          <a:xfrm>
            <a:off x="1194261" y="1894225"/>
            <a:ext cx="6454987" cy="4023360"/>
          </a:xfrm>
        </p:spPr>
        <p:txBody>
          <a:bodyPr vert="horz" lIns="0" tIns="45720" rIns="0" bIns="45720" rtlCol="0" anchor="t">
            <a:noAutofit/>
          </a:bodyPr>
          <a:lstStyle/>
          <a:p>
            <a:pPr marL="0" indent="0">
              <a:buFont typeface="Calibri" panose="020F0502020204030204" pitchFamily="34" charset="0"/>
              <a:buNone/>
            </a:pPr>
            <a:r>
              <a:rPr lang="en-US" sz="2400"/>
              <a:t>The content we are going to explore may bring up strong feelings.  Throughout our time together, we will explore examples of racism, ableism, heterosexism, and sexism.</a:t>
            </a:r>
            <a:endParaRPr lang="en-US" sz="2400">
              <a:ea typeface="Calibri"/>
              <a:cs typeface="Calibri"/>
            </a:endParaRPr>
          </a:p>
          <a:p>
            <a:pPr marL="0" indent="0">
              <a:buNone/>
            </a:pPr>
            <a:r>
              <a:rPr lang="en-US" sz="2400"/>
              <a:t>These oppressive ideas and assumptions are offensive, problematic, and false. Yet, over time, they have become as pervasive and invisible as the air we breathe.  We need to examine them so that we can understand, challenge, and ultimately eliminate them.</a:t>
            </a:r>
            <a:endParaRPr lang="en-US" sz="2400">
              <a:ea typeface="Calibri"/>
              <a:cs typeface="Calibri"/>
            </a:endParaRPr>
          </a:p>
          <a:p>
            <a:pPr>
              <a:buNone/>
            </a:pPr>
            <a:r>
              <a:rPr lang="en-US" sz="2400">
                <a:ea typeface="Calibri"/>
                <a:cs typeface="Calibri"/>
              </a:rPr>
              <a:t>            *Modified from ADL</a:t>
            </a:r>
            <a:endParaRPr lang="en-US" sz="2400">
              <a:solidFill>
                <a:srgbClr val="000000"/>
              </a:solidFill>
              <a:ea typeface="Calibri"/>
              <a:cs typeface="Calibri"/>
            </a:endParaRPr>
          </a:p>
          <a:p>
            <a:pPr marL="0" indent="0">
              <a:buFont typeface="Calibri" panose="020F0502020204030204" pitchFamily="34" charset="0"/>
              <a:buNone/>
            </a:pPr>
            <a:endParaRPr lang="en-US" sz="2400">
              <a:ea typeface="Calibri"/>
              <a:cs typeface="Calibri"/>
            </a:endParaRPr>
          </a:p>
          <a:p>
            <a:pPr marL="0" indent="0">
              <a:buNone/>
            </a:pPr>
            <a:endParaRPr lang="en-US" sz="2400">
              <a:ea typeface="Calibri"/>
              <a:cs typeface="Calibri"/>
            </a:endParaRPr>
          </a:p>
          <a:p>
            <a:pPr marL="0" indent="0">
              <a:buNone/>
            </a:pPr>
            <a:endParaRPr lang="en-US" sz="2400"/>
          </a:p>
          <a:p>
            <a:pPr marL="0" indent="0">
              <a:buNone/>
            </a:pPr>
            <a:r>
              <a:rPr lang="en-US" sz="2400"/>
              <a:t>       </a:t>
            </a:r>
            <a:endParaRPr lang="en-US" sz="2400">
              <a:ea typeface="Calibri"/>
              <a:cs typeface="Calibri"/>
            </a:endParaRPr>
          </a:p>
        </p:txBody>
      </p:sp>
      <p:pic>
        <p:nvPicPr>
          <p:cNvPr id="5" name="Picture 4">
            <a:extLst>
              <a:ext uri="{FF2B5EF4-FFF2-40B4-BE49-F238E27FC236}">
                <a16:creationId xmlns:a16="http://schemas.microsoft.com/office/drawing/2014/main" id="{B5BFF29C-E4E6-F3E0-F585-99573924152E}"/>
              </a:ext>
            </a:extLst>
          </p:cNvPr>
          <p:cNvPicPr>
            <a:picLocks noChangeAspect="1"/>
          </p:cNvPicPr>
          <p:nvPr/>
        </p:nvPicPr>
        <p:blipFill>
          <a:blip r:embed="rId2"/>
          <a:stretch>
            <a:fillRect/>
          </a:stretch>
        </p:blipFill>
        <p:spPr>
          <a:xfrm>
            <a:off x="7760152" y="2298246"/>
            <a:ext cx="3976008" cy="2696936"/>
          </a:xfrm>
          <a:prstGeom prst="rect">
            <a:avLst/>
          </a:prstGeom>
        </p:spPr>
      </p:pic>
    </p:spTree>
    <p:extLst>
      <p:ext uri="{BB962C8B-B14F-4D97-AF65-F5344CB8AC3E}">
        <p14:creationId xmlns:p14="http://schemas.microsoft.com/office/powerpoint/2010/main" val="98497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EBE52E4-159F-D9F5-532D-98587C4AA1D9}"/>
              </a:ext>
            </a:extLst>
          </p:cNvPr>
          <p:cNvSpPr>
            <a:spLocks noGrp="1"/>
          </p:cNvSpPr>
          <p:nvPr>
            <p:ph type="body" idx="1"/>
          </p:nvPr>
        </p:nvSpPr>
        <p:spPr>
          <a:xfrm>
            <a:off x="5486400" y="408700"/>
            <a:ext cx="6543040" cy="5770213"/>
          </a:xfrm>
        </p:spPr>
        <p:txBody>
          <a:bodyPr>
            <a:normAutofit fontScale="92500"/>
          </a:bodyPr>
          <a:lstStyle/>
          <a:p>
            <a:pPr>
              <a:buFont typeface="Wingdings" panose="020F0502020204030204" pitchFamily="34" charset="0"/>
              <a:buChar char="Ø"/>
            </a:pPr>
            <a:r>
              <a:rPr lang="en-US" sz="3600" b="1">
                <a:ea typeface="Calibri" panose="020F0502020204030204"/>
                <a:cs typeface="Calibri" panose="020F0502020204030204"/>
              </a:rPr>
              <a:t> </a:t>
            </a:r>
            <a:r>
              <a:rPr lang="en-US" sz="2800" b="1">
                <a:ea typeface="Calibri" panose="020F0502020204030204"/>
                <a:cs typeface="Calibri" panose="020F0502020204030204"/>
              </a:rPr>
              <a:t> </a:t>
            </a:r>
            <a:r>
              <a:rPr lang="en-US" sz="3600" b="1">
                <a:ea typeface="Calibri" panose="020F0502020204030204"/>
                <a:cs typeface="Calibri" panose="020F0502020204030204"/>
              </a:rPr>
              <a:t>Staff and Members in Same Training</a:t>
            </a:r>
          </a:p>
          <a:p>
            <a:pPr>
              <a:buFont typeface="Wingdings" panose="020F0502020204030204" pitchFamily="34" charset="0"/>
              <a:buChar char="Ø"/>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Additional Affinity Groups</a:t>
            </a:r>
          </a:p>
          <a:p>
            <a:pPr>
              <a:buFont typeface="Wingdings" panose="020F0502020204030204" pitchFamily="34" charset="0"/>
              <a:buChar char="Ø"/>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Race Forward Training</a:t>
            </a:r>
          </a:p>
          <a:p>
            <a:pPr>
              <a:buFont typeface="Wingdings" panose="020F0502020204030204" pitchFamily="34" charset="0"/>
              <a:buChar char="Ø"/>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All coming from a Different  </a:t>
            </a:r>
            <a:endParaRPr lang="en-US" sz="3600">
              <a:ea typeface="Calibri" panose="020F0502020204030204"/>
              <a:cs typeface="Calibri" panose="020F0502020204030204"/>
            </a:endParaRPr>
          </a:p>
          <a:p>
            <a:pPr marL="0" indent="0">
              <a:buNone/>
            </a:pPr>
            <a:r>
              <a:rPr lang="en-US" sz="3600" b="1">
                <a:ea typeface="Calibri" panose="020F0502020204030204"/>
                <a:cs typeface="Calibri" panose="020F0502020204030204"/>
              </a:rPr>
              <a:t>    Space of Privilege and Oppression </a:t>
            </a:r>
            <a:endParaRPr lang="en-US" sz="3600">
              <a:ea typeface="Calibri" panose="020F0502020204030204"/>
              <a:cs typeface="Calibri" panose="020F0502020204030204"/>
            </a:endParaRPr>
          </a:p>
          <a:p>
            <a:pPr marL="0" indent="0">
              <a:buNone/>
            </a:pPr>
            <a:endParaRPr lang="en-US" sz="3600" b="1">
              <a:ea typeface="Calibri" panose="020F0502020204030204"/>
              <a:cs typeface="Calibri" panose="020F0502020204030204"/>
            </a:endParaRPr>
          </a:p>
          <a:p>
            <a:pPr>
              <a:buFont typeface="Wingdings" panose="020F0502020204030204" pitchFamily="34" charset="0"/>
              <a:buChar char="Ø"/>
            </a:pPr>
            <a:r>
              <a:rPr lang="en-US" sz="3600" b="1">
                <a:ea typeface="Calibri" panose="020F0502020204030204"/>
                <a:cs typeface="Calibri" panose="020F0502020204030204"/>
              </a:rPr>
              <a:t>  How do we Talk about this Space</a:t>
            </a:r>
          </a:p>
          <a:p>
            <a:pPr marL="0" indent="0">
              <a:buNone/>
            </a:pPr>
            <a:endParaRPr lang="en-US" sz="3600" b="1">
              <a:ea typeface="Calibri" panose="020F0502020204030204"/>
              <a:cs typeface="Calibri" panose="020F0502020204030204"/>
            </a:endParaRPr>
          </a:p>
          <a:p>
            <a:pPr>
              <a:buFont typeface="Wingdings" panose="020F0502020204030204" pitchFamily="34" charset="0"/>
              <a:buChar char="Ø"/>
            </a:pPr>
            <a:endParaRPr lang="en-US" sz="3600" b="1">
              <a:ea typeface="Calibri" panose="020F0502020204030204"/>
              <a:cs typeface="Calibri" panose="020F0502020204030204"/>
            </a:endParaRPr>
          </a:p>
        </p:txBody>
      </p:sp>
      <p:pic>
        <p:nvPicPr>
          <p:cNvPr id="6" name="Picture 5" descr="A close up of a blue background&#10;&#10;Description automatically generated">
            <a:extLst>
              <a:ext uri="{FF2B5EF4-FFF2-40B4-BE49-F238E27FC236}">
                <a16:creationId xmlns:a16="http://schemas.microsoft.com/office/drawing/2014/main" id="{3DBBA09A-AF48-158E-88A3-41C4AEF60603}"/>
              </a:ext>
            </a:extLst>
          </p:cNvPr>
          <p:cNvPicPr>
            <a:picLocks noChangeAspect="1"/>
          </p:cNvPicPr>
          <p:nvPr/>
        </p:nvPicPr>
        <p:blipFill>
          <a:blip r:embed="rId2"/>
          <a:stretch>
            <a:fillRect/>
          </a:stretch>
        </p:blipFill>
        <p:spPr>
          <a:xfrm>
            <a:off x="487363" y="1372870"/>
            <a:ext cx="4623435" cy="3126740"/>
          </a:xfrm>
          <a:prstGeom prst="rect">
            <a:avLst/>
          </a:prstGeom>
        </p:spPr>
      </p:pic>
    </p:spTree>
    <p:extLst>
      <p:ext uri="{BB962C8B-B14F-4D97-AF65-F5344CB8AC3E}">
        <p14:creationId xmlns:p14="http://schemas.microsoft.com/office/powerpoint/2010/main" val="1188950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689347" y="330366"/>
            <a:ext cx="11324506" cy="1795273"/>
          </a:xfrm>
          <a:prstGeom prst="rect">
            <a:avLst/>
          </a:prstGeom>
          <a:noFill/>
          <a:ln>
            <a:noFill/>
          </a:ln>
        </p:spPr>
        <p:txBody>
          <a:bodyPr lIns="121875" tIns="121875" rIns="121875" bIns="121875" anchor="b" anchorCtr="0">
            <a:noAutofit/>
          </a:bodyPr>
          <a:lstStyle/>
          <a:p>
            <a:pPr>
              <a:lnSpc>
                <a:spcPct val="90000"/>
              </a:lnSpc>
              <a:buClr>
                <a:schemeClr val="dk1"/>
              </a:buClr>
              <a:buSzPct val="25000"/>
            </a:pPr>
            <a:r>
              <a:rPr lang="en-US" sz="5400" b="1" dirty="0">
                <a:latin typeface="Calibri"/>
                <a:ea typeface="Arial"/>
                <a:cs typeface="Arial"/>
                <a:sym typeface="Arial"/>
              </a:rPr>
              <a:t>Why we are here:</a:t>
            </a:r>
            <a:br>
              <a:rPr lang="en-US" sz="5400" b="1" dirty="0">
                <a:latin typeface="Calibri"/>
                <a:ea typeface="Arial"/>
                <a:cs typeface="Arial"/>
              </a:rPr>
            </a:br>
            <a:r>
              <a:rPr lang="en-US" sz="5400" b="1" dirty="0">
                <a:latin typeface="Calibri"/>
                <a:ea typeface="Calibri"/>
                <a:cs typeface="Calibri"/>
                <a:sym typeface="Arial"/>
              </a:rPr>
              <a:t>NEA’s Framework For Change </a:t>
            </a:r>
            <a:r>
              <a:rPr lang="en-US" sz="5400" b="1" dirty="0">
                <a:highlight>
                  <a:srgbClr val="FFFF00"/>
                </a:highlight>
                <a:latin typeface="Calibri"/>
                <a:ea typeface="Calibri"/>
                <a:cs typeface="Calibri"/>
                <a:sym typeface="Arial"/>
              </a:rPr>
              <a:t>p. 108</a:t>
            </a:r>
            <a:endParaRPr lang="en-US" sz="5400" b="1" dirty="0">
              <a:highlight>
                <a:srgbClr val="FFFF00"/>
              </a:highlight>
              <a:latin typeface="Calibri"/>
              <a:ea typeface="Calibri"/>
              <a:cs typeface="Calibri"/>
            </a:endParaRPr>
          </a:p>
        </p:txBody>
      </p:sp>
      <p:graphicFrame>
        <p:nvGraphicFramePr>
          <p:cNvPr id="6" name="Content Placeholder 6"/>
          <p:cNvGraphicFramePr>
            <a:graphicFrameLocks/>
          </p:cNvGraphicFramePr>
          <p:nvPr>
            <p:extLst>
              <p:ext uri="{D42A27DB-BD31-4B8C-83A1-F6EECF244321}">
                <p14:modId xmlns:p14="http://schemas.microsoft.com/office/powerpoint/2010/main" val="4207749966"/>
              </p:ext>
            </p:extLst>
          </p:nvPr>
        </p:nvGraphicFramePr>
        <p:xfrm>
          <a:off x="1157158" y="2317843"/>
          <a:ext cx="9953884" cy="3599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91819886"/>
      </p:ext>
    </p:extLst>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1669473" y="243914"/>
            <a:ext cx="8229600" cy="1139467"/>
          </a:xfrm>
          <a:prstGeom prst="rect">
            <a:avLst/>
          </a:prstGeom>
        </p:spPr>
        <p:txBody>
          <a:bodyPr spcFirstLastPara="1" vert="horz" wrap="square" lIns="91425" tIns="45700" rIns="91425" bIns="45700" rtlCol="0" anchor="ctr" anchorCtr="0">
            <a:noAutofit/>
          </a:bodyPr>
          <a:lstStyle/>
          <a:p>
            <a:pPr algn="r">
              <a:spcBef>
                <a:spcPts val="0"/>
              </a:spcBef>
            </a:pPr>
            <a:r>
              <a:rPr lang="en-US" sz="6600">
                <a:solidFill>
                  <a:srgbClr val="404040"/>
                </a:solidFill>
              </a:rPr>
              <a:t>Logistics to Remember</a:t>
            </a:r>
            <a:endParaRPr sz="660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7981" y="1396105"/>
            <a:ext cx="7011988" cy="4969360"/>
          </a:xfrm>
          <a:prstGeom prst="rect">
            <a:avLst/>
          </a:prstGeom>
        </p:spPr>
      </p:pic>
      <p:sp>
        <p:nvSpPr>
          <p:cNvPr id="2" name="TextBox 1">
            <a:extLst>
              <a:ext uri="{FF2B5EF4-FFF2-40B4-BE49-F238E27FC236}">
                <a16:creationId xmlns:a16="http://schemas.microsoft.com/office/drawing/2014/main" id="{5771AD0F-C828-0433-2DC8-7BFEFB3EABD5}"/>
              </a:ext>
            </a:extLst>
          </p:cNvPr>
          <p:cNvSpPr txBox="1"/>
          <p:nvPr/>
        </p:nvSpPr>
        <p:spPr>
          <a:xfrm>
            <a:off x="707906" y="1390649"/>
            <a:ext cx="4286105" cy="46884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Questions to Ask</a:t>
            </a:r>
            <a:endParaRPr lang="en-US">
              <a:solidFill>
                <a:schemeClr val="dk1"/>
              </a:solidFill>
              <a:cs typeface="Calibri" panose="020F0502020204030204"/>
            </a:endParaRP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Bathroom</a:t>
            </a: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Materials (Not just for here)</a:t>
            </a: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Food</a:t>
            </a:r>
          </a:p>
          <a:p>
            <a:pPr marL="457200" indent="-457200">
              <a:lnSpc>
                <a:spcPct val="90000"/>
              </a:lnSpc>
              <a:spcBef>
                <a:spcPts val="640"/>
              </a:spcBef>
              <a:spcAft>
                <a:spcPts val="200"/>
              </a:spcAft>
              <a:buFont typeface="Wingdings"/>
              <a:buChar char="Ø"/>
            </a:pPr>
            <a:r>
              <a:rPr lang="en-US" sz="2800">
                <a:solidFill>
                  <a:schemeClr val="dk1"/>
                </a:solidFill>
                <a:ea typeface="Calibri"/>
                <a:cs typeface="Calibri"/>
              </a:rPr>
              <a:t>Room Temperature</a:t>
            </a:r>
          </a:p>
          <a:p>
            <a:pPr marL="457200" indent="-457200">
              <a:lnSpc>
                <a:spcPct val="90000"/>
              </a:lnSpc>
              <a:spcBef>
                <a:spcPts val="640"/>
              </a:spcBef>
              <a:spcAft>
                <a:spcPts val="200"/>
              </a:spcAft>
              <a:buFont typeface="Wingdings"/>
              <a:buChar char="Ø"/>
            </a:pPr>
            <a:r>
              <a:rPr lang="en-US" sz="2800">
                <a:solidFill>
                  <a:schemeClr val="tx1">
                    <a:lumMod val="75000"/>
                    <a:lumOff val="25000"/>
                  </a:schemeClr>
                </a:solidFill>
                <a:ea typeface="Calibri"/>
                <a:cs typeface="Calibri"/>
              </a:rPr>
              <a:t>Karla Medina </a:t>
            </a:r>
            <a:r>
              <a:rPr lang="en-US" sz="2800">
                <a:solidFill>
                  <a:schemeClr val="dk1"/>
                </a:solidFill>
                <a:ea typeface="Calibri" panose="020F0502020204030204"/>
                <a:cs typeface="Calibri" panose="020F0502020204030204"/>
              </a:rPr>
              <a:t>as a Resource</a:t>
            </a:r>
          </a:p>
          <a:p>
            <a:pPr marL="457200" indent="-457200">
              <a:lnSpc>
                <a:spcPct val="90000"/>
              </a:lnSpc>
              <a:spcBef>
                <a:spcPts val="640"/>
              </a:spcBef>
              <a:spcAft>
                <a:spcPts val="200"/>
              </a:spcAft>
              <a:buFont typeface="Wingdings"/>
              <a:buChar char="Ø"/>
            </a:pPr>
            <a:r>
              <a:rPr lang="en-US" sz="2800">
                <a:solidFill>
                  <a:schemeClr val="dk1"/>
                </a:solidFill>
                <a:ea typeface="Calibri" panose="020F0502020204030204"/>
                <a:cs typeface="Calibri" panose="020F0502020204030204"/>
              </a:rPr>
              <a:t>Travel</a:t>
            </a:r>
          </a:p>
          <a:p>
            <a:pPr marL="457200" indent="-457200" algn="l">
              <a:lnSpc>
                <a:spcPct val="90000"/>
              </a:lnSpc>
              <a:spcBef>
                <a:spcPts val="640"/>
              </a:spcBef>
              <a:spcAft>
                <a:spcPts val="200"/>
              </a:spcAft>
              <a:buFont typeface="Wingdings"/>
              <a:buChar char="Ø"/>
            </a:pPr>
            <a:endParaRPr lang="en-US" sz="2800">
              <a:solidFill>
                <a:schemeClr val="dk1"/>
              </a:solidFill>
              <a:ea typeface="Calibri" panose="020F0502020204030204"/>
              <a:cs typeface="Calibri" panose="020F0502020204030204"/>
            </a:endParaRPr>
          </a:p>
        </p:txBody>
      </p:sp>
    </p:spTree>
    <p:extLst>
      <p:ext uri="{BB962C8B-B14F-4D97-AF65-F5344CB8AC3E}">
        <p14:creationId xmlns:p14="http://schemas.microsoft.com/office/powerpoint/2010/main" val="813986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0" y="587431"/>
            <a:ext cx="4003962" cy="1330037"/>
          </a:xfrm>
        </p:spPr>
        <p:txBody>
          <a:bodyPr>
            <a:normAutofit/>
          </a:bodyPr>
          <a:lstStyle/>
          <a:p>
            <a:pPr algn="ctr"/>
            <a:r>
              <a:rPr lang="en-US" sz="5400" b="1">
                <a:latin typeface="Calibri"/>
                <a:ea typeface="Calibri"/>
                <a:cs typeface="Calibri"/>
              </a:rPr>
              <a:t>Agenda</a:t>
            </a:r>
            <a:endParaRPr lang="en-US"/>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500864" y="2284793"/>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8</a:t>
            </a:fld>
            <a:endParaRPr lang="en-US"/>
          </a:p>
        </p:txBody>
      </p:sp>
      <p:sp>
        <p:nvSpPr>
          <p:cNvPr id="9" name="TextBox 8">
            <a:extLst>
              <a:ext uri="{FF2B5EF4-FFF2-40B4-BE49-F238E27FC236}">
                <a16:creationId xmlns:a16="http://schemas.microsoft.com/office/drawing/2014/main" id="{9CEC6FAB-340D-544F-7EB5-A8944DC2228C}"/>
              </a:ext>
            </a:extLst>
          </p:cNvPr>
          <p:cNvSpPr txBox="1"/>
          <p:nvPr/>
        </p:nvSpPr>
        <p:spPr>
          <a:xfrm>
            <a:off x="4961442" y="372328"/>
            <a:ext cx="5849816" cy="611039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200"/>
              </a:spcBef>
              <a:spcAft>
                <a:spcPts val="200"/>
              </a:spcAft>
            </a:pPr>
            <a:r>
              <a:rPr lang="en-US" sz="4400" b="1">
                <a:solidFill>
                  <a:schemeClr val="tx2"/>
                </a:solidFill>
                <a:ea typeface="Calibri"/>
                <a:cs typeface="Calibri"/>
              </a:rPr>
              <a:t>Days 1 &amp; 2</a:t>
            </a:r>
            <a:endParaRPr lang="en-US" sz="4400">
              <a:solidFill>
                <a:schemeClr val="tx2"/>
              </a:solidFill>
              <a:ea typeface="Calibri"/>
              <a:cs typeface="Calibri"/>
            </a:endParaRPr>
          </a:p>
          <a:p>
            <a:pPr>
              <a:lnSpc>
                <a:spcPct val="90000"/>
              </a:lnSpc>
              <a:spcBef>
                <a:spcPts val="1200"/>
              </a:spcBef>
              <a:spcAft>
                <a:spcPts val="200"/>
              </a:spcAft>
            </a:pPr>
            <a:r>
              <a:rPr lang="en-US" sz="2800">
                <a:solidFill>
                  <a:schemeClr val="tx2"/>
                </a:solidFill>
                <a:ea typeface="Calibri"/>
                <a:cs typeface="Calibri"/>
              </a:rPr>
              <a:t>7:30-8:30 AM        Breakfast</a:t>
            </a:r>
          </a:p>
          <a:p>
            <a:pPr>
              <a:lnSpc>
                <a:spcPct val="90000"/>
              </a:lnSpc>
              <a:spcBef>
                <a:spcPts val="1200"/>
              </a:spcBef>
              <a:spcAft>
                <a:spcPts val="200"/>
              </a:spcAft>
            </a:pPr>
            <a:r>
              <a:rPr lang="en-US" sz="2800">
                <a:solidFill>
                  <a:schemeClr val="tx2"/>
                </a:solidFill>
                <a:ea typeface="Calibri"/>
                <a:cs typeface="Calibri"/>
              </a:rPr>
              <a:t>8:30 AM                 Convene</a:t>
            </a:r>
          </a:p>
          <a:p>
            <a:pPr>
              <a:lnSpc>
                <a:spcPct val="90000"/>
              </a:lnSpc>
              <a:spcBef>
                <a:spcPts val="1200"/>
              </a:spcBef>
              <a:spcAft>
                <a:spcPts val="200"/>
              </a:spcAft>
            </a:pPr>
            <a:r>
              <a:rPr lang="en-US" sz="2800">
                <a:solidFill>
                  <a:schemeClr val="tx2"/>
                </a:solidFill>
                <a:ea typeface="Calibri"/>
                <a:cs typeface="Calibri"/>
              </a:rPr>
              <a:t>10:15-10:30 AM    Break</a:t>
            </a:r>
          </a:p>
          <a:p>
            <a:pPr>
              <a:lnSpc>
                <a:spcPct val="90000"/>
              </a:lnSpc>
              <a:spcBef>
                <a:spcPts val="1200"/>
              </a:spcBef>
              <a:spcAft>
                <a:spcPts val="200"/>
              </a:spcAft>
            </a:pPr>
            <a:r>
              <a:rPr lang="en-US" sz="2800">
                <a:solidFill>
                  <a:schemeClr val="tx2"/>
                </a:solidFill>
                <a:ea typeface="Calibri"/>
                <a:cs typeface="Calibri"/>
              </a:rPr>
              <a:t>12:00- 1:00 PM      LUNCH</a:t>
            </a:r>
          </a:p>
          <a:p>
            <a:pPr>
              <a:lnSpc>
                <a:spcPct val="90000"/>
              </a:lnSpc>
              <a:spcBef>
                <a:spcPts val="1200"/>
              </a:spcBef>
              <a:spcAft>
                <a:spcPts val="200"/>
              </a:spcAft>
            </a:pPr>
            <a:r>
              <a:rPr lang="en-US" sz="2800">
                <a:solidFill>
                  <a:schemeClr val="tx2"/>
                </a:solidFill>
                <a:ea typeface="Calibri"/>
                <a:cs typeface="Calibri"/>
              </a:rPr>
              <a:t>2:15-2:30 PM         Break</a:t>
            </a:r>
          </a:p>
          <a:p>
            <a:pPr>
              <a:lnSpc>
                <a:spcPct val="90000"/>
              </a:lnSpc>
              <a:spcBef>
                <a:spcPts val="1200"/>
              </a:spcBef>
              <a:spcAft>
                <a:spcPts val="200"/>
              </a:spcAft>
            </a:pPr>
            <a:r>
              <a:rPr lang="en-US" sz="2800">
                <a:solidFill>
                  <a:schemeClr val="tx2"/>
                </a:solidFill>
                <a:ea typeface="Calibri"/>
                <a:cs typeface="Calibri"/>
              </a:rPr>
              <a:t>4:30-5:00 PM     Choice Networking</a:t>
            </a:r>
          </a:p>
          <a:p>
            <a:pPr>
              <a:lnSpc>
                <a:spcPct val="90000"/>
              </a:lnSpc>
              <a:spcBef>
                <a:spcPts val="1200"/>
              </a:spcBef>
              <a:spcAft>
                <a:spcPts val="200"/>
              </a:spcAft>
            </a:pPr>
            <a:r>
              <a:rPr lang="en-US" sz="2800">
                <a:solidFill>
                  <a:schemeClr val="tx2"/>
                </a:solidFill>
                <a:ea typeface="Calibri"/>
                <a:cs typeface="Calibri"/>
              </a:rPr>
              <a:t>5:00 PM                  Adjourn</a:t>
            </a:r>
          </a:p>
          <a:p>
            <a:pPr algn="l">
              <a:lnSpc>
                <a:spcPct val="90000"/>
              </a:lnSpc>
              <a:spcBef>
                <a:spcPts val="1200"/>
              </a:spcBef>
              <a:spcAft>
                <a:spcPts val="200"/>
              </a:spcAft>
            </a:pPr>
            <a:endParaRPr lang="en-US" sz="2800">
              <a:solidFill>
                <a:schemeClr val="tx2"/>
              </a:solidFill>
              <a:ea typeface="Calibri"/>
              <a:cs typeface="Calibri"/>
            </a:endParaRPr>
          </a:p>
          <a:p>
            <a:pPr>
              <a:lnSpc>
                <a:spcPct val="90000"/>
              </a:lnSpc>
              <a:spcBef>
                <a:spcPts val="1200"/>
              </a:spcBef>
              <a:spcAft>
                <a:spcPts val="200"/>
              </a:spcAft>
            </a:pPr>
            <a:r>
              <a:rPr lang="en-US" sz="2800">
                <a:solidFill>
                  <a:schemeClr val="tx2"/>
                </a:solidFill>
                <a:ea typeface="Calibri"/>
                <a:cs typeface="Calibri"/>
              </a:rPr>
              <a:t>2:30 PM        Day 2 to Museum</a:t>
            </a:r>
          </a:p>
          <a:p>
            <a:endParaRPr lang="en-US">
              <a:ea typeface="Calibri"/>
              <a:cs typeface="Calibri"/>
            </a:endParaRPr>
          </a:p>
        </p:txBody>
      </p:sp>
    </p:spTree>
    <p:extLst>
      <p:ext uri="{BB962C8B-B14F-4D97-AF65-F5344CB8AC3E}">
        <p14:creationId xmlns:p14="http://schemas.microsoft.com/office/powerpoint/2010/main" val="2354456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a:xfrm>
            <a:off x="0" y="587431"/>
            <a:ext cx="4003962" cy="1330037"/>
          </a:xfrm>
        </p:spPr>
        <p:txBody>
          <a:bodyPr>
            <a:normAutofit/>
          </a:bodyPr>
          <a:lstStyle/>
          <a:p>
            <a:pPr algn="ctr"/>
            <a:r>
              <a:rPr lang="en-US" sz="5400" b="1">
                <a:latin typeface="Calibri"/>
                <a:ea typeface="Calibri"/>
                <a:cs typeface="Calibri"/>
              </a:rPr>
              <a:t>Agenda</a:t>
            </a:r>
            <a:endParaRPr lang="en-US"/>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500864" y="2284793"/>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9</a:t>
            </a:fld>
            <a:endParaRPr lang="en-US"/>
          </a:p>
        </p:txBody>
      </p:sp>
      <p:sp>
        <p:nvSpPr>
          <p:cNvPr id="13" name="TextBox 12">
            <a:extLst>
              <a:ext uri="{FF2B5EF4-FFF2-40B4-BE49-F238E27FC236}">
                <a16:creationId xmlns:a16="http://schemas.microsoft.com/office/drawing/2014/main" id="{CEC7CBC1-9928-00C7-D158-6C65350AAF68}"/>
              </a:ext>
            </a:extLst>
          </p:cNvPr>
          <p:cNvSpPr txBox="1"/>
          <p:nvPr/>
        </p:nvSpPr>
        <p:spPr>
          <a:xfrm>
            <a:off x="5144374" y="804337"/>
            <a:ext cx="5598791" cy="59308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90000"/>
              </a:lnSpc>
              <a:spcBef>
                <a:spcPts val="1200"/>
              </a:spcBef>
              <a:spcAft>
                <a:spcPts val="200"/>
              </a:spcAft>
            </a:pPr>
            <a:r>
              <a:rPr lang="en-US" sz="4400" b="1">
                <a:solidFill>
                  <a:schemeClr val="tx2"/>
                </a:solidFill>
                <a:ea typeface="Calibri"/>
                <a:cs typeface="Calibri"/>
              </a:rPr>
              <a:t>Day 3</a:t>
            </a:r>
            <a:endParaRPr lang="en-US" sz="4400">
              <a:solidFill>
                <a:schemeClr val="tx2"/>
              </a:solidFill>
              <a:ea typeface="Calibri"/>
              <a:cs typeface="Calibri"/>
            </a:endParaRPr>
          </a:p>
          <a:p>
            <a:pPr>
              <a:lnSpc>
                <a:spcPct val="90000"/>
              </a:lnSpc>
              <a:spcBef>
                <a:spcPts val="1200"/>
              </a:spcBef>
              <a:spcAft>
                <a:spcPts val="200"/>
              </a:spcAft>
            </a:pPr>
            <a:r>
              <a:rPr lang="en-US" sz="2800">
                <a:solidFill>
                  <a:schemeClr val="tx2"/>
                </a:solidFill>
                <a:ea typeface="Calibri"/>
                <a:cs typeface="Calibri"/>
              </a:rPr>
              <a:t>7:30-8:30 AM        Breakfast</a:t>
            </a:r>
          </a:p>
          <a:p>
            <a:pPr>
              <a:lnSpc>
                <a:spcPct val="90000"/>
              </a:lnSpc>
              <a:spcBef>
                <a:spcPts val="1200"/>
              </a:spcBef>
              <a:spcAft>
                <a:spcPts val="200"/>
              </a:spcAft>
            </a:pPr>
            <a:r>
              <a:rPr lang="en-US" sz="2800">
                <a:solidFill>
                  <a:schemeClr val="tx2"/>
                </a:solidFill>
                <a:ea typeface="Calibri"/>
                <a:cs typeface="Calibri"/>
              </a:rPr>
              <a:t>8:30 AM                  Convene</a:t>
            </a:r>
          </a:p>
          <a:p>
            <a:pPr>
              <a:lnSpc>
                <a:spcPct val="90000"/>
              </a:lnSpc>
              <a:spcBef>
                <a:spcPts val="1200"/>
              </a:spcBef>
              <a:spcAft>
                <a:spcPts val="200"/>
              </a:spcAft>
            </a:pPr>
            <a:r>
              <a:rPr lang="en-US" sz="2800">
                <a:solidFill>
                  <a:schemeClr val="tx2"/>
                </a:solidFill>
                <a:ea typeface="Calibri"/>
                <a:cs typeface="Calibri"/>
              </a:rPr>
              <a:t>11:00-11:15 AM    Break</a:t>
            </a:r>
          </a:p>
          <a:p>
            <a:pPr>
              <a:lnSpc>
                <a:spcPct val="90000"/>
              </a:lnSpc>
              <a:spcBef>
                <a:spcPts val="1200"/>
              </a:spcBef>
              <a:spcAft>
                <a:spcPts val="200"/>
              </a:spcAft>
            </a:pPr>
            <a:r>
              <a:rPr lang="en-US" sz="2800">
                <a:solidFill>
                  <a:schemeClr val="tx2"/>
                </a:solidFill>
                <a:ea typeface="Calibri"/>
                <a:cs typeface="Calibri"/>
              </a:rPr>
              <a:t>1:00 PM                  Boxed LUNCH</a:t>
            </a:r>
          </a:p>
          <a:p>
            <a:pPr>
              <a:lnSpc>
                <a:spcPct val="90000"/>
              </a:lnSpc>
              <a:spcBef>
                <a:spcPts val="1200"/>
              </a:spcBef>
              <a:spcAft>
                <a:spcPts val="200"/>
              </a:spcAft>
            </a:pPr>
            <a:r>
              <a:rPr lang="en-US" sz="2800">
                <a:solidFill>
                  <a:schemeClr val="tx2"/>
                </a:solidFill>
                <a:ea typeface="Calibri"/>
                <a:cs typeface="Calibri"/>
              </a:rPr>
              <a:t>1:00-2:00 PM         Choice Networking</a:t>
            </a:r>
          </a:p>
          <a:p>
            <a:pPr>
              <a:lnSpc>
                <a:spcPct val="90000"/>
              </a:lnSpc>
              <a:spcBef>
                <a:spcPts val="1200"/>
              </a:spcBef>
              <a:spcAft>
                <a:spcPts val="200"/>
              </a:spcAft>
            </a:pPr>
            <a:r>
              <a:rPr lang="en-US" sz="2800">
                <a:solidFill>
                  <a:schemeClr val="tx2"/>
                </a:solidFill>
                <a:ea typeface="Calibri"/>
                <a:cs typeface="Calibri"/>
              </a:rPr>
              <a:t>2:00 PM                  Adjourn</a:t>
            </a:r>
          </a:p>
          <a:p>
            <a:pPr marL="457200" indent="-457200">
              <a:lnSpc>
                <a:spcPct val="90000"/>
              </a:lnSpc>
              <a:spcBef>
                <a:spcPts val="1200"/>
              </a:spcBef>
              <a:spcAft>
                <a:spcPts val="200"/>
              </a:spcAft>
              <a:buFont typeface="Arial"/>
              <a:buChar char="•"/>
            </a:pPr>
            <a:endParaRPr lang="en-US" sz="2800">
              <a:solidFill>
                <a:schemeClr val="tx2"/>
              </a:solidFill>
              <a:ea typeface="Calibri"/>
              <a:cs typeface="Calibri"/>
            </a:endParaRPr>
          </a:p>
          <a:p>
            <a:pPr marL="457200" indent="-457200">
              <a:lnSpc>
                <a:spcPct val="90000"/>
              </a:lnSpc>
              <a:spcBef>
                <a:spcPts val="1200"/>
              </a:spcBef>
              <a:spcAft>
                <a:spcPts val="200"/>
              </a:spcAft>
              <a:buFont typeface="Arial"/>
              <a:buChar char="•"/>
            </a:pPr>
            <a:endParaRPr lang="en-US" sz="2800">
              <a:solidFill>
                <a:schemeClr val="tx2"/>
              </a:solidFill>
              <a:ea typeface="Calibri"/>
              <a:cs typeface="Calibri"/>
            </a:endParaRPr>
          </a:p>
          <a:p>
            <a:pPr algn="l"/>
            <a:endParaRPr lang="en-US">
              <a:ea typeface="Calibri"/>
              <a:cs typeface="Calibri"/>
            </a:endParaRPr>
          </a:p>
        </p:txBody>
      </p:sp>
    </p:spTree>
    <p:extLst>
      <p:ext uri="{BB962C8B-B14F-4D97-AF65-F5344CB8AC3E}">
        <p14:creationId xmlns:p14="http://schemas.microsoft.com/office/powerpoint/2010/main" val="60368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609600" y="274637"/>
            <a:ext cx="10972800" cy="1049196"/>
          </a:xfrm>
          <a:prstGeom prst="rect">
            <a:avLst/>
          </a:prstGeom>
        </p:spPr>
        <p:txBody>
          <a:bodyPr lIns="121897" tIns="121897" rIns="121897" bIns="121897" anchor="b" anchorCtr="0">
            <a:noAutofit/>
          </a:bodyPr>
          <a:lstStyle/>
          <a:p>
            <a:r>
              <a:rPr lang="en" sz="6600" b="1">
                <a:solidFill>
                  <a:schemeClr val="tx1">
                    <a:lumMod val="65000"/>
                    <a:lumOff val="35000"/>
                  </a:schemeClr>
                </a:solidFill>
                <a:latin typeface="Calibri"/>
                <a:ea typeface="Calibri"/>
                <a:cs typeface="Arial"/>
              </a:rPr>
              <a:t>Overview Of Today’s Learning</a:t>
            </a:r>
          </a:p>
        </p:txBody>
      </p:sp>
      <p:pic>
        <p:nvPicPr>
          <p:cNvPr id="5" name="Picture 4" descr="Image result for agenda">
            <a:extLst>
              <a:ext uri="{FF2B5EF4-FFF2-40B4-BE49-F238E27FC236}">
                <a16:creationId xmlns:a16="http://schemas.microsoft.com/office/drawing/2014/main" id="{36E82690-D155-4BAE-88C4-D3617C304C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8406" y="1518149"/>
            <a:ext cx="3659040" cy="427474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8E3B5E2A-9940-979B-902E-495F40BFA0E1}"/>
              </a:ext>
            </a:extLst>
          </p:cNvPr>
          <p:cNvSpPr txBox="1"/>
          <p:nvPr/>
        </p:nvSpPr>
        <p:spPr>
          <a:xfrm>
            <a:off x="608863" y="1395136"/>
            <a:ext cx="7552710" cy="4946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Welcome &amp; Introductions</a:t>
            </a:r>
            <a:endParaRPr lang="en-US" sz="3200">
              <a:ea typeface="Calibri"/>
              <a:cs typeface="Calibri"/>
            </a:endParaRPr>
          </a:p>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Community Building</a:t>
            </a:r>
            <a:endParaRPr lang="en-US" sz="3200">
              <a:ea typeface="Calibri"/>
              <a:cs typeface="Calibri"/>
            </a:endParaRPr>
          </a:p>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Setting the Stage </a:t>
            </a:r>
            <a:endParaRPr lang="en-US" sz="3200">
              <a:ea typeface="Calibri"/>
              <a:cs typeface="Calibri"/>
            </a:endParaRPr>
          </a:p>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Talking Race</a:t>
            </a:r>
            <a:endParaRPr lang="en-US" sz="3200">
              <a:ea typeface="Calibri"/>
              <a:cs typeface="Calibri"/>
            </a:endParaRP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Defining Race</a:t>
            </a:r>
            <a:endParaRPr lang="en-US" sz="2800">
              <a:ea typeface="Calibri"/>
              <a:cs typeface="Calibri"/>
            </a:endParaRP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Systems Analysis of Racism</a:t>
            </a:r>
            <a:endParaRPr lang="en-US" sz="2800">
              <a:ea typeface="Calibri"/>
              <a:cs typeface="Calibri"/>
            </a:endParaRP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Shifting Perspectives</a:t>
            </a:r>
            <a:endParaRPr lang="en-US" sz="2800">
              <a:ea typeface="Calibri"/>
              <a:cs typeface="Calibri"/>
            </a:endParaRP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Identifying Institutional Racism</a:t>
            </a:r>
            <a:endParaRPr lang="en-US" sz="2800">
              <a:ea typeface="Calibri"/>
              <a:cs typeface="Calibri"/>
            </a:endParaRPr>
          </a:p>
          <a:p>
            <a:pPr marL="1371600" lvl="1" indent="-457200">
              <a:lnSpc>
                <a:spcPct val="90000"/>
              </a:lnSpc>
              <a:spcAft>
                <a:spcPts val="200"/>
              </a:spcAft>
              <a:buFont typeface="Courier New"/>
              <a:buChar char="o"/>
            </a:pPr>
            <a:r>
              <a:rPr lang="en-US" sz="2800">
                <a:solidFill>
                  <a:schemeClr val="tx1">
                    <a:lumMod val="65000"/>
                    <a:lumOff val="35000"/>
                  </a:schemeClr>
                </a:solidFill>
                <a:ea typeface="Calibri"/>
                <a:cs typeface="Calibri"/>
              </a:rPr>
              <a:t>Defining Racial Justice</a:t>
            </a:r>
            <a:endParaRPr lang="en-US" sz="2800">
              <a:ea typeface="Calibri"/>
              <a:cs typeface="Calibri"/>
            </a:endParaRPr>
          </a:p>
          <a:p>
            <a:pPr marL="457200" indent="-457200">
              <a:lnSpc>
                <a:spcPct val="90000"/>
              </a:lnSpc>
              <a:spcAft>
                <a:spcPts val="200"/>
              </a:spcAft>
              <a:buFont typeface="Arial"/>
              <a:buChar char="•"/>
            </a:pPr>
            <a:r>
              <a:rPr lang="en-US" sz="3200">
                <a:solidFill>
                  <a:schemeClr val="tx1">
                    <a:lumMod val="65000"/>
                    <a:lumOff val="35000"/>
                  </a:schemeClr>
                </a:solidFill>
                <a:ea typeface="Calibri"/>
                <a:cs typeface="Calibri"/>
              </a:rPr>
              <a:t>Moving Forward </a:t>
            </a:r>
            <a:endParaRPr lang="en-US" sz="3200">
              <a:ea typeface="Calibri"/>
              <a:cs typeface="Calibri"/>
            </a:endParaRPr>
          </a:p>
          <a:p>
            <a:pPr marL="457200" indent="-457200" algn="l">
              <a:lnSpc>
                <a:spcPct val="90000"/>
              </a:lnSpc>
              <a:spcAft>
                <a:spcPts val="200"/>
              </a:spcAft>
              <a:buFont typeface="Arial"/>
              <a:buChar char="•"/>
            </a:pPr>
            <a:r>
              <a:rPr lang="en-US" sz="3200">
                <a:solidFill>
                  <a:schemeClr val="tx1">
                    <a:lumMod val="65000"/>
                    <a:lumOff val="35000"/>
                  </a:schemeClr>
                </a:solidFill>
                <a:ea typeface="Calibri"/>
                <a:cs typeface="Calibri"/>
              </a:rPr>
              <a:t>Closing</a:t>
            </a:r>
            <a:endParaRPr lang="en-US">
              <a:ea typeface="Calibri" panose="020F0502020204030204"/>
              <a:cs typeface="Calibri" panose="020F0502020204030204"/>
            </a:endParaRPr>
          </a:p>
        </p:txBody>
      </p:sp>
    </p:spTree>
    <p:extLst>
      <p:ext uri="{BB962C8B-B14F-4D97-AF65-F5344CB8AC3E}">
        <p14:creationId xmlns:p14="http://schemas.microsoft.com/office/powerpoint/2010/main" val="3674834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3939" y="1447069"/>
            <a:ext cx="5307265" cy="2819400"/>
          </a:xfrm>
        </p:spPr>
        <p:txBody>
          <a:bodyPr>
            <a:normAutofit/>
          </a:bodyPr>
          <a:lstStyle/>
          <a:p>
            <a:r>
              <a:rPr lang="en-US" sz="6600" b="1" cap="none">
                <a:solidFill>
                  <a:schemeClr val="tx1">
                    <a:lumMod val="75000"/>
                    <a:lumOff val="25000"/>
                  </a:schemeClr>
                </a:solidFill>
                <a:latin typeface="Calibri"/>
                <a:ea typeface="Calibri"/>
                <a:cs typeface="Arial"/>
              </a:rPr>
              <a:t>Why </a:t>
            </a:r>
            <a:r>
              <a:rPr lang="en-US" sz="6600" b="1">
                <a:solidFill>
                  <a:schemeClr val="tx1">
                    <a:lumMod val="75000"/>
                    <a:lumOff val="25000"/>
                  </a:schemeClr>
                </a:solidFill>
                <a:latin typeface="Calibri"/>
                <a:ea typeface="Calibri"/>
                <a:cs typeface="Arial"/>
              </a:rPr>
              <a:t>is this Our Work?</a:t>
            </a:r>
            <a:endParaRPr lang="en-US" sz="6600" cap="none">
              <a:solidFill>
                <a:schemeClr val="tx1">
                  <a:lumMod val="75000"/>
                  <a:lumOff val="25000"/>
                </a:schemeClr>
              </a:solidFill>
              <a:latin typeface="Calibri"/>
              <a:ea typeface="Calibri"/>
              <a:cs typeface="Arial"/>
            </a:endParaRP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119471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78">
            <a:extLst>
              <a:ext uri="{FF2B5EF4-FFF2-40B4-BE49-F238E27FC236}">
                <a16:creationId xmlns:a16="http://schemas.microsoft.com/office/drawing/2014/main" id="{3748E930-3DA0-42C1-905B-998B7584D2B8}"/>
              </a:ext>
            </a:extLst>
          </p:cNvPr>
          <p:cNvSpPr txBox="1">
            <a:spLocks/>
          </p:cNvSpPr>
          <p:nvPr/>
        </p:nvSpPr>
        <p:spPr>
          <a:xfrm>
            <a:off x="-51116" y="221357"/>
            <a:ext cx="12294231"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r>
              <a:rPr lang="en-US" sz="4000" b="1">
                <a:solidFill>
                  <a:schemeClr val="tx1">
                    <a:lumMod val="75000"/>
                    <a:lumOff val="25000"/>
                  </a:schemeClr>
                </a:solidFill>
                <a:latin typeface="Calibri"/>
                <a:ea typeface="Calibri"/>
                <a:cs typeface="Arial"/>
              </a:rPr>
              <a:t>Bylaw 3-1(g) and Leadership Diversity (2006) </a:t>
            </a:r>
            <a:endParaRPr lang="en-US">
              <a:solidFill>
                <a:schemeClr val="tx1">
                  <a:lumMod val="75000"/>
                  <a:lumOff val="25000"/>
                </a:schemeClr>
              </a:solidFill>
              <a:ea typeface="Calibri Light" panose="020F0302020204030204"/>
              <a:cs typeface="Calibri Light" panose="020F0302020204030204"/>
            </a:endParaRPr>
          </a:p>
          <a:p>
            <a:pPr algn="ctr"/>
            <a:r>
              <a:rPr lang="en-US" sz="2400" b="1">
                <a:solidFill>
                  <a:schemeClr val="tx1">
                    <a:lumMod val="75000"/>
                    <a:lumOff val="25000"/>
                  </a:schemeClr>
                </a:solidFill>
                <a:latin typeface="Calibri"/>
                <a:ea typeface="Calibri"/>
                <a:cs typeface="Arial"/>
              </a:rPr>
              <a:t>Additional Resources</a:t>
            </a:r>
            <a:endParaRPr lang="en-US">
              <a:solidFill>
                <a:schemeClr val="tx1">
                  <a:lumMod val="75000"/>
                  <a:lumOff val="25000"/>
                </a:schemeClr>
              </a:solidFill>
              <a:ea typeface="Calibri Light" panose="020F0302020204030204"/>
              <a:cs typeface="Calibri Light" panose="020F0302020204030204"/>
            </a:endParaRPr>
          </a:p>
        </p:txBody>
      </p:sp>
      <p:sp>
        <p:nvSpPr>
          <p:cNvPr id="3" name="Shape 179">
            <a:extLst>
              <a:ext uri="{FF2B5EF4-FFF2-40B4-BE49-F238E27FC236}">
                <a16:creationId xmlns:a16="http://schemas.microsoft.com/office/drawing/2014/main" id="{F52D1A80-E20D-4D05-A1E0-AD489853B390}"/>
              </a:ext>
            </a:extLst>
          </p:cNvPr>
          <p:cNvSpPr txBox="1">
            <a:spLocks/>
          </p:cNvSpPr>
          <p:nvPr/>
        </p:nvSpPr>
        <p:spPr>
          <a:xfrm>
            <a:off x="394137" y="1585736"/>
            <a:ext cx="11206924" cy="5132056"/>
          </a:xfrm>
          <a:prstGeom prst="rect">
            <a:avLst/>
          </a:prstGeom>
          <a:noFill/>
          <a:ln>
            <a:noFill/>
          </a:ln>
        </p:spPr>
        <p:txBody>
          <a:bodyPr lIns="121875" tIns="121875" rIns="121875" bIns="121875" anchor="t" anchorCtr="0">
            <a:noAutofit/>
          </a:bodyPr>
          <a:lst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a:lstStyle>
          <a:p>
            <a:pPr marL="457200" indent="-457200"/>
            <a:r>
              <a:rPr lang="en-US" sz="3200">
                <a:solidFill>
                  <a:schemeClr val="tx1">
                    <a:lumMod val="65000"/>
                    <a:lumOff val="35000"/>
                  </a:schemeClr>
                </a:solidFill>
                <a:latin typeface="Calibri"/>
                <a:ea typeface="Calibri"/>
                <a:cs typeface="Arial"/>
              </a:rPr>
              <a:t>What do you know about Bylaw 3-1(g)?</a:t>
            </a:r>
          </a:p>
          <a:p>
            <a:pPr marL="457200" indent="-457200"/>
            <a:r>
              <a:rPr lang="en-US" sz="3200">
                <a:solidFill>
                  <a:schemeClr val="tx1">
                    <a:lumMod val="65000"/>
                    <a:lumOff val="35000"/>
                  </a:schemeClr>
                </a:solidFill>
                <a:latin typeface="Calibri"/>
                <a:ea typeface="Calibri"/>
                <a:cs typeface="Arial"/>
              </a:rPr>
              <a:t>Most often thought about in relation to RA membership</a:t>
            </a:r>
          </a:p>
          <a:p>
            <a:pPr marL="457200" indent="-457200"/>
            <a:r>
              <a:rPr lang="en-US" sz="3200">
                <a:solidFill>
                  <a:schemeClr val="tx1">
                    <a:lumMod val="65000"/>
                    <a:lumOff val="35000"/>
                  </a:schemeClr>
                </a:solidFill>
                <a:latin typeface="Calibri"/>
                <a:ea typeface="Calibri"/>
                <a:cs typeface="Arial"/>
              </a:rPr>
              <a:t>Comprehensive measure for encouraging racial/ethnic diversity in leadership</a:t>
            </a:r>
          </a:p>
          <a:p>
            <a:pPr marL="457200" indent="-457200"/>
            <a:r>
              <a:rPr lang="en-US" sz="3200">
                <a:solidFill>
                  <a:schemeClr val="tx1">
                    <a:lumMod val="65000"/>
                    <a:lumOff val="35000"/>
                  </a:schemeClr>
                </a:solidFill>
                <a:latin typeface="Calibri"/>
                <a:ea typeface="Calibri"/>
                <a:cs typeface="Arial"/>
              </a:rPr>
              <a:t>Always intended to be more that meeting an RA quota – to encourage diverse leaders in all aspects of the affiliate’s work.</a:t>
            </a:r>
            <a:r>
              <a:rPr lang="en-US" sz="3200" b="1">
                <a:solidFill>
                  <a:schemeClr val="tx1">
                    <a:lumMod val="65000"/>
                    <a:lumOff val="35000"/>
                  </a:schemeClr>
                </a:solidFill>
                <a:latin typeface="Arial"/>
                <a:cs typeface="Arial"/>
              </a:rPr>
              <a:t> </a:t>
            </a:r>
            <a:endParaRPr lang="en-US" sz="3200" b="1">
              <a:solidFill>
                <a:schemeClr val="tx1">
                  <a:lumMod val="65000"/>
                  <a:lumOff val="3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90881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0" y="140208"/>
            <a:ext cx="13068536" cy="1021900"/>
          </a:xfrm>
          <a:prstGeom prst="rect">
            <a:avLst/>
          </a:prstGeom>
          <a:noFill/>
          <a:ln>
            <a:noFill/>
          </a:ln>
        </p:spPr>
        <p:txBody>
          <a:bodyPr lIns="121875" tIns="121875" rIns="121875" bIns="121875" anchor="b" anchorCtr="0">
            <a:noAutofit/>
          </a:bodyPr>
          <a:lstStyle/>
          <a:p>
            <a:pPr algn="ctr">
              <a:lnSpc>
                <a:spcPct val="90000"/>
              </a:lnSpc>
              <a:buClr>
                <a:schemeClr val="dk1"/>
              </a:buClr>
              <a:buSzPct val="25000"/>
            </a:pPr>
            <a:r>
              <a:rPr lang="en-US" b="1">
                <a:latin typeface="Calibri"/>
                <a:ea typeface="Arial"/>
                <a:cs typeface="Arial"/>
                <a:sym typeface="Arial"/>
              </a:rPr>
              <a:t>Resolution I: White Supremacy Culture</a:t>
            </a:r>
            <a:br>
              <a:rPr lang="en-US" b="1">
                <a:latin typeface="Calibri"/>
                <a:ea typeface="Arial"/>
                <a:cs typeface="Arial"/>
                <a:sym typeface="Arial"/>
              </a:rPr>
            </a:br>
            <a:r>
              <a:rPr lang="en-US" sz="2400" b="1">
                <a:solidFill>
                  <a:srgbClr val="404040"/>
                </a:solidFill>
                <a:latin typeface="Calibri"/>
                <a:ea typeface="Arial"/>
                <a:cs typeface="Arial"/>
              </a:rPr>
              <a:t>Additional Resources</a:t>
            </a:r>
            <a:endParaRPr lang="en-US" sz="2400" b="1" i="0" u="none" strike="noStrike" cap="none" baseline="0">
              <a:solidFill>
                <a:srgbClr val="FF0000"/>
              </a:solidFill>
              <a:latin typeface="Calibri"/>
              <a:ea typeface="Arial"/>
              <a:cs typeface="Arial"/>
            </a:endParaRPr>
          </a:p>
        </p:txBody>
      </p:sp>
      <p:sp>
        <p:nvSpPr>
          <p:cNvPr id="179" name="Shape 179"/>
          <p:cNvSpPr txBox="1">
            <a:spLocks noGrp="1"/>
          </p:cNvSpPr>
          <p:nvPr>
            <p:ph type="body" idx="1"/>
          </p:nvPr>
        </p:nvSpPr>
        <p:spPr>
          <a:xfrm>
            <a:off x="394137" y="1337481"/>
            <a:ext cx="11527353" cy="5380311"/>
          </a:xfrm>
          <a:prstGeom prst="rect">
            <a:avLst/>
          </a:prstGeom>
          <a:noFill/>
          <a:ln>
            <a:noFill/>
          </a:ln>
        </p:spPr>
        <p:txBody>
          <a:bodyPr lIns="121875" tIns="121875" rIns="121875" bIns="121875" anchor="t" anchorCtr="0">
            <a:noAutofit/>
          </a:bodyPr>
          <a:lstStyle/>
          <a:p>
            <a:pPr marL="0" indent="0">
              <a:buNone/>
            </a:pPr>
            <a:r>
              <a:rPr lang="en-US" altLang="en-US" sz="3600">
                <a:latin typeface="Calibri"/>
                <a:ea typeface="Calibri"/>
                <a:cs typeface="Calibri"/>
              </a:rPr>
              <a:t>The National Education Association believes that, in order to achieve racial and social justice, educators must acknowledge the existence of White supremacy culture as a primary root cause of institutional racism, structural racism, and White privilege. Additionally, the Association believes that the norms, standards, and organizational structures manifested in White supremacy culture perpetually exploit and oppress people of color and serve as detriments to racial justice.</a:t>
            </a:r>
            <a:endParaRPr lang="en-US" sz="3600">
              <a:solidFill>
                <a:srgbClr val="6600CC"/>
              </a:solidFill>
              <a:latin typeface="Calibri"/>
              <a:ea typeface="Calibri"/>
              <a:cs typeface="Calibri"/>
            </a:endParaRPr>
          </a:p>
        </p:txBody>
      </p:sp>
    </p:spTree>
    <p:extLst>
      <p:ext uri="{BB962C8B-B14F-4D97-AF65-F5344CB8AC3E}">
        <p14:creationId xmlns:p14="http://schemas.microsoft.com/office/powerpoint/2010/main" val="1851034852"/>
      </p:ext>
    </p:extLst>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9" name="Shape 179"/>
          <p:cNvSpPr txBox="1">
            <a:spLocks noGrp="1"/>
          </p:cNvSpPr>
          <p:nvPr>
            <p:ph type="body" idx="1"/>
          </p:nvPr>
        </p:nvSpPr>
        <p:spPr>
          <a:xfrm>
            <a:off x="394137" y="1337481"/>
            <a:ext cx="11527353" cy="5380311"/>
          </a:xfrm>
          <a:prstGeom prst="rect">
            <a:avLst/>
          </a:prstGeom>
          <a:noFill/>
          <a:ln>
            <a:noFill/>
          </a:ln>
        </p:spPr>
        <p:txBody>
          <a:bodyPr lIns="121875" tIns="121875" rIns="121875" bIns="121875" anchor="t" anchorCtr="0">
            <a:noAutofit/>
          </a:bodyPr>
          <a:lstStyle/>
          <a:p>
            <a:pPr marL="0" indent="0" eaLnBrk="0" fontAlgn="base" hangingPunct="0">
              <a:lnSpc>
                <a:spcPct val="100000"/>
              </a:lnSpc>
              <a:spcBef>
                <a:spcPct val="0"/>
              </a:spcBef>
              <a:spcAft>
                <a:spcPct val="0"/>
              </a:spcAft>
              <a:buClrTx/>
              <a:buSzTx/>
              <a:buNone/>
            </a:pPr>
            <a:r>
              <a:rPr lang="en-US" altLang="en-US" sz="3600">
                <a:latin typeface="Calibri"/>
                <a:ea typeface="Calibri"/>
                <a:cs typeface="Calibri"/>
              </a:rPr>
              <a:t>Further, the invisible racial benefits of White privilege, which are automatically conferred irrespective of wealth, gender, and other factors, severely limit opportunities for people of color and impede full achievement of racial and social justice. Therefore, the Association will actively advocate for social and educational strategies fostering the eradication of institutional racism and White privilege perpetuated by White supremacy culture. </a:t>
            </a:r>
            <a:endParaRPr lang="en-US" altLang="en-US" sz="3600" b="1">
              <a:latin typeface="Calibri" panose="020F0502020204030204" pitchFamily="34" charset="0"/>
              <a:cs typeface="Calibri" panose="020F0502020204030204" pitchFamily="34" charset="0"/>
            </a:endParaRPr>
          </a:p>
        </p:txBody>
      </p:sp>
      <p:sp>
        <p:nvSpPr>
          <p:cNvPr id="6" name="Shape 178">
            <a:extLst>
              <a:ext uri="{FF2B5EF4-FFF2-40B4-BE49-F238E27FC236}">
                <a16:creationId xmlns:a16="http://schemas.microsoft.com/office/drawing/2014/main" id="{E738C05A-B789-440D-A6E3-422BC3498A78}"/>
              </a:ext>
            </a:extLst>
          </p:cNvPr>
          <p:cNvSpPr txBox="1">
            <a:spLocks/>
          </p:cNvSpPr>
          <p:nvPr/>
        </p:nvSpPr>
        <p:spPr>
          <a:xfrm>
            <a:off x="602026" y="140208"/>
            <a:ext cx="11081056"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ts val="0"/>
              </a:spcBef>
              <a:buNone/>
              <a:defRPr sz="4000" b="1" kern="1200">
                <a:solidFill>
                  <a:srgbClr val="302B63"/>
                </a:solidFill>
                <a:latin typeface="Arial" panose="020B0604020202020204" pitchFamily="34" charset="0"/>
                <a:ea typeface="+mj-ea"/>
                <a:cs typeface="Arial" panose="020B0604020202020204" pitchFamily="34" charset="0"/>
              </a:defRPr>
            </a:lvl1pPr>
            <a:lvl2pPr>
              <a:spcBef>
                <a:spcPts val="0"/>
              </a:spcBef>
              <a:defRPr/>
            </a:lvl2pPr>
            <a:lvl3pPr>
              <a:spcBef>
                <a:spcPts val="0"/>
              </a:spcBef>
              <a:defRPr/>
            </a:lvl3pPr>
            <a:lvl4pPr>
              <a:spcBef>
                <a:spcPts val="0"/>
              </a:spcBef>
              <a:defRPr/>
            </a:lvl4pPr>
            <a:lvl5pPr>
              <a:spcBef>
                <a:spcPts val="0"/>
              </a:spcBef>
              <a:defRPr/>
            </a:lvl5pPr>
            <a:lvl6pPr>
              <a:spcBef>
                <a:spcPts val="0"/>
              </a:spcBef>
              <a:defRPr/>
            </a:lvl6pPr>
            <a:lvl7pPr>
              <a:spcBef>
                <a:spcPts val="0"/>
              </a:spcBef>
              <a:defRPr/>
            </a:lvl7pPr>
            <a:lvl8pPr>
              <a:spcBef>
                <a:spcPts val="0"/>
              </a:spcBef>
              <a:defRPr/>
            </a:lvl8pPr>
            <a:lvl9pPr>
              <a:spcBef>
                <a:spcPts val="0"/>
              </a:spcBef>
              <a:defRPr/>
            </a:lvl9pPr>
          </a:lstStyle>
          <a:p>
            <a:pPr algn="ctr">
              <a:buClr>
                <a:schemeClr val="dk1"/>
              </a:buClr>
              <a:buSzPct val="25000"/>
              <a:buFont typeface="Arial"/>
              <a:buNone/>
            </a:pPr>
            <a:r>
              <a:rPr lang="en-US">
                <a:solidFill>
                  <a:schemeClr val="tx1">
                    <a:lumMod val="75000"/>
                    <a:lumOff val="25000"/>
                  </a:schemeClr>
                </a:solidFill>
                <a:effectLst>
                  <a:outerShdw blurRad="38100" dist="38100" dir="2700000" algn="tl">
                    <a:srgbClr val="000000">
                      <a:alpha val="43137"/>
                    </a:srgbClr>
                  </a:outerShdw>
                </a:effectLst>
                <a:latin typeface="Calibri"/>
                <a:ea typeface="Arial"/>
                <a:cs typeface="Arial"/>
                <a:sym typeface="Arial"/>
              </a:rPr>
              <a:t>Resolution I: White Supremacy Culture</a:t>
            </a:r>
            <a:endParaRPr lang="en-US"/>
          </a:p>
        </p:txBody>
      </p:sp>
    </p:spTree>
    <p:extLst>
      <p:ext uri="{BB962C8B-B14F-4D97-AF65-F5344CB8AC3E}">
        <p14:creationId xmlns:p14="http://schemas.microsoft.com/office/powerpoint/2010/main" val="2489661190"/>
      </p:ext>
    </p:extLst>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5999F-EBB9-4586-A637-4856719F7341}"/>
              </a:ext>
            </a:extLst>
          </p:cNvPr>
          <p:cNvSpPr>
            <a:spLocks noGrp="1"/>
          </p:cNvSpPr>
          <p:nvPr>
            <p:ph type="title"/>
          </p:nvPr>
        </p:nvSpPr>
        <p:spPr>
          <a:xfrm>
            <a:off x="1105659" y="2034462"/>
            <a:ext cx="9980682" cy="4439928"/>
          </a:xfrm>
        </p:spPr>
        <p:txBody>
          <a:bodyPr>
            <a:normAutofit fontScale="90000"/>
          </a:bodyPr>
          <a:lstStyle/>
          <a:p>
            <a:pPr fontAlgn="base"/>
            <a:r>
              <a:rPr lang="en-US" sz="6600"/>
              <a:t>Honoring Native Lands NBI 64 </a:t>
            </a:r>
            <a:br>
              <a:rPr lang="en-US"/>
            </a:br>
            <a:br>
              <a:rPr lang="en-US"/>
            </a:br>
            <a:r>
              <a:rPr lang="en-US" b="0"/>
              <a:t>New Business Item (NBI) 64 proposed:</a:t>
            </a:r>
            <a:br>
              <a:rPr lang="en-US" b="0"/>
            </a:br>
            <a:br>
              <a:rPr lang="en-US" b="0"/>
            </a:br>
            <a:r>
              <a:rPr lang="en-US" b="0"/>
              <a:t> "At the beginning of all NEA convenings, NEA will acknowledge the native people of whom this land originated."</a:t>
            </a:r>
            <a:br>
              <a:rPr lang="en-US" b="0"/>
            </a:br>
            <a:br>
              <a:rPr lang="en-US" b="0"/>
            </a:br>
            <a:r>
              <a:rPr lang="en-US" b="0"/>
              <a:t>It passed without opposition.</a:t>
            </a:r>
            <a:br>
              <a:rPr lang="en-US" b="0"/>
            </a:br>
            <a:endParaRPr lang="en-US"/>
          </a:p>
        </p:txBody>
      </p:sp>
    </p:spTree>
    <p:extLst>
      <p:ext uri="{BB962C8B-B14F-4D97-AF65-F5344CB8AC3E}">
        <p14:creationId xmlns:p14="http://schemas.microsoft.com/office/powerpoint/2010/main" val="13001905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147782" y="321240"/>
            <a:ext cx="12339781" cy="820066"/>
          </a:xfrm>
          <a:prstGeom prst="rect">
            <a:avLst/>
          </a:prstGeom>
          <a:noFill/>
          <a:ln>
            <a:noFill/>
          </a:ln>
        </p:spPr>
        <p:txBody>
          <a:bodyPr lIns="121875" tIns="121875" rIns="121875" bIns="121875" anchor="b" anchorCtr="0">
            <a:noAutofit/>
          </a:bodyPr>
          <a:lstStyle/>
          <a:p>
            <a:pPr>
              <a:lnSpc>
                <a:spcPct val="90000"/>
              </a:lnSpc>
              <a:spcBef>
                <a:spcPts val="0"/>
              </a:spcBef>
              <a:buClr>
                <a:schemeClr val="dk1"/>
              </a:buClr>
              <a:buSzPct val="25000"/>
            </a:pPr>
            <a:br>
              <a:rPr lang="en-US" sz="6000">
                <a:solidFill>
                  <a:schemeClr val="tx1">
                    <a:lumMod val="65000"/>
                    <a:lumOff val="35000"/>
                  </a:schemeClr>
                </a:solidFill>
                <a:ea typeface="Arial"/>
                <a:cs typeface="Arial"/>
                <a:sym typeface="Arial"/>
              </a:rPr>
            </a:br>
            <a:endParaRPr lang="en-US" sz="6000" b="1" i="0" u="none" strike="noStrike" cap="none" baseline="0">
              <a:solidFill>
                <a:schemeClr val="tx1">
                  <a:lumMod val="65000"/>
                  <a:lumOff val="35000"/>
                </a:schemeClr>
              </a:solidFill>
              <a:latin typeface="+mn-lt"/>
              <a:ea typeface="Arial"/>
              <a:cs typeface="Arial"/>
            </a:endParaRPr>
          </a:p>
        </p:txBody>
      </p:sp>
      <p:sp>
        <p:nvSpPr>
          <p:cNvPr id="2" name="Content Placeholder 1"/>
          <p:cNvSpPr>
            <a:spLocks noGrp="1"/>
          </p:cNvSpPr>
          <p:nvPr>
            <p:ph idx="1"/>
          </p:nvPr>
        </p:nvSpPr>
        <p:spPr/>
        <p:txBody>
          <a:bodyPr/>
          <a:lstStyle/>
          <a:p>
            <a:endParaRPr lang="en-US"/>
          </a:p>
        </p:txBody>
      </p:sp>
      <p:sp>
        <p:nvSpPr>
          <p:cNvPr id="8" name="Content Placeholder 2"/>
          <p:cNvSpPr txBox="1">
            <a:spLocks/>
          </p:cNvSpPr>
          <p:nvPr/>
        </p:nvSpPr>
        <p:spPr>
          <a:xfrm>
            <a:off x="3592286" y="1397573"/>
            <a:ext cx="8112034" cy="827674"/>
          </a:xfrm>
          <a:prstGeom prst="rect">
            <a:avLst/>
          </a:prstGeom>
        </p:spPr>
        <p:txBody>
          <a:bodyPr vert="horz" lIns="0" tIns="45720" rIns="0" bIns="45720" numCol="1"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600">
                <a:solidFill>
                  <a:schemeClr val="tx1">
                    <a:lumMod val="65000"/>
                    <a:lumOff val="35000"/>
                  </a:schemeClr>
                </a:solidFill>
                <a:latin typeface="Calibri"/>
                <a:ea typeface="Calibri"/>
                <a:cs typeface="Arial"/>
              </a:rPr>
              <a:t>Vision…a great public school for every student.</a:t>
            </a:r>
          </a:p>
          <a:p>
            <a:endParaRPr lang="en-US" sz="3600" b="1">
              <a:solidFill>
                <a:schemeClr val="tx1"/>
              </a:solidFill>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3"/>
          <a:stretch>
            <a:fillRect/>
          </a:stretch>
        </p:blipFill>
        <p:spPr>
          <a:xfrm>
            <a:off x="251632" y="1716269"/>
            <a:ext cx="2910937" cy="368750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5" name="Content Placeholder 2"/>
          <p:cNvSpPr txBox="1">
            <a:spLocks/>
          </p:cNvSpPr>
          <p:nvPr/>
        </p:nvSpPr>
        <p:spPr>
          <a:xfrm>
            <a:off x="3591207" y="2562344"/>
            <a:ext cx="7518446" cy="1259474"/>
          </a:xfrm>
          <a:prstGeom prst="rect">
            <a:avLst/>
          </a:prstGeom>
        </p:spPr>
        <p:txBody>
          <a:bodyPr vert="horz" lIns="0" tIns="45720" rIns="0" bIns="45720" numCol="1"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400" b="1">
                <a:solidFill>
                  <a:srgbClr val="514843"/>
                </a:solidFill>
                <a:latin typeface="Calibri"/>
                <a:ea typeface="Calibri"/>
                <a:cs typeface="Arial"/>
              </a:rPr>
              <a:t>Mission…advocate for education professionals and to unite our members and the nation to fulfill the promise of public education</a:t>
            </a:r>
          </a:p>
          <a:p>
            <a:endParaRPr lang="en-US" sz="3200" b="1">
              <a:solidFill>
                <a:schemeClr val="tx1"/>
              </a:solidFill>
              <a:latin typeface="Arial" panose="020B0604020202020204" pitchFamily="34" charset="0"/>
              <a:cs typeface="Arial" panose="020B0604020202020204" pitchFamily="34" charset="0"/>
            </a:endParaRPr>
          </a:p>
          <a:p>
            <a:endParaRPr lang="en-US" sz="3600" b="1">
              <a:solidFill>
                <a:schemeClr val="tx1"/>
              </a:solidFill>
              <a:latin typeface="Arial" panose="020B0604020202020204" pitchFamily="34" charset="0"/>
              <a:cs typeface="Arial" panose="020B0604020202020204" pitchFamily="34" charset="0"/>
            </a:endParaRPr>
          </a:p>
        </p:txBody>
      </p:sp>
      <p:sp>
        <p:nvSpPr>
          <p:cNvPr id="6" name="Rectangle 5"/>
          <p:cNvSpPr/>
          <p:nvPr/>
        </p:nvSpPr>
        <p:spPr>
          <a:xfrm>
            <a:off x="4874907" y="3661659"/>
            <a:ext cx="6096000" cy="2616101"/>
          </a:xfrm>
          <a:prstGeom prst="rect">
            <a:avLst/>
          </a:prstGeom>
        </p:spPr>
        <p:txBody>
          <a:bodyPr lIns="91440" tIns="45720" rIns="91440" bIns="45720" anchor="t">
            <a:spAutoFit/>
          </a:bodyPr>
          <a:lstStyle/>
          <a:p>
            <a:pPr marL="342900" indent="-342900">
              <a:buFont typeface="Wingdings" panose="05000000000000000000" pitchFamily="2" charset="2"/>
              <a:buChar char="§"/>
            </a:pPr>
            <a:r>
              <a:rPr lang="en-US" sz="2400" b="1">
                <a:solidFill>
                  <a:srgbClr val="002060"/>
                </a:solidFill>
                <a:latin typeface="Calibri"/>
                <a:ea typeface="Calibri"/>
                <a:cs typeface="Arial"/>
              </a:rPr>
              <a:t>Core Values:</a:t>
            </a:r>
            <a:endParaRPr lang="en-US" sz="2400">
              <a:solidFill>
                <a:srgbClr val="002060"/>
              </a:solidFill>
              <a:latin typeface="Calibri"/>
              <a:ea typeface="Calibri"/>
              <a:cs typeface="Arial"/>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Equal Opportunity      </a:t>
            </a:r>
            <a:endParaRPr lang="en-US" sz="2400" b="1">
              <a:solidFill>
                <a:srgbClr val="002060"/>
              </a:solidFill>
              <a:latin typeface="Calibri"/>
              <a:ea typeface="Calibri"/>
              <a:cs typeface="Arial" panose="020B0604020202020204" pitchFamily="34" charset="0"/>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A Just Society Democracy               </a:t>
            </a:r>
            <a:endParaRPr lang="en-US" sz="2400" b="1">
              <a:solidFill>
                <a:srgbClr val="002060"/>
              </a:solidFill>
              <a:latin typeface="Calibri"/>
              <a:ea typeface="Calibri"/>
              <a:cs typeface="Arial" panose="020B0604020202020204" pitchFamily="34" charset="0"/>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Professionalism </a:t>
            </a:r>
            <a:endParaRPr lang="en-US" sz="2400" b="1">
              <a:solidFill>
                <a:srgbClr val="002060"/>
              </a:solidFill>
              <a:latin typeface="Calibri"/>
              <a:ea typeface="Calibri"/>
              <a:cs typeface="Arial" panose="020B0604020202020204" pitchFamily="34" charset="0"/>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Partnership           </a:t>
            </a:r>
            <a:endParaRPr lang="en-US" sz="2400" b="1">
              <a:solidFill>
                <a:srgbClr val="002060"/>
              </a:solidFill>
              <a:latin typeface="Calibri"/>
              <a:ea typeface="Calibri"/>
              <a:cs typeface="Arial" panose="020B0604020202020204" pitchFamily="34" charset="0"/>
            </a:endParaRPr>
          </a:p>
          <a:p>
            <a:pPr marL="800100" lvl="1" indent="-342900">
              <a:spcAft>
                <a:spcPts val="600"/>
              </a:spcAft>
              <a:buFont typeface="Courier New" panose="05000000000000000000" pitchFamily="2" charset="2"/>
              <a:buChar char="o"/>
            </a:pPr>
            <a:r>
              <a:rPr lang="en-US" sz="2400" b="1">
                <a:solidFill>
                  <a:srgbClr val="002060"/>
                </a:solidFill>
                <a:latin typeface="Calibri"/>
                <a:ea typeface="Calibri"/>
                <a:cs typeface="Arial"/>
              </a:rPr>
              <a:t>Collective Action </a:t>
            </a:r>
            <a:endParaRPr lang="en-US" sz="2400" b="1">
              <a:solidFill>
                <a:srgbClr val="002060"/>
              </a:solidFill>
              <a:latin typeface="Calibri"/>
              <a:ea typeface="Calibri"/>
              <a:cs typeface="Arial" panose="020B0604020202020204" pitchFamily="34" charset="0"/>
            </a:endParaRPr>
          </a:p>
        </p:txBody>
      </p:sp>
      <p:sp>
        <p:nvSpPr>
          <p:cNvPr id="3" name="TextBox 2">
            <a:extLst>
              <a:ext uri="{FF2B5EF4-FFF2-40B4-BE49-F238E27FC236}">
                <a16:creationId xmlns:a16="http://schemas.microsoft.com/office/drawing/2014/main" id="{430BD6EB-646E-36A4-56CE-62C9D285C468}"/>
              </a:ext>
            </a:extLst>
          </p:cNvPr>
          <p:cNvSpPr txBox="1"/>
          <p:nvPr/>
        </p:nvSpPr>
        <p:spPr>
          <a:xfrm>
            <a:off x="284018" y="62345"/>
            <a:ext cx="1062643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800" b="1">
                <a:solidFill>
                  <a:schemeClr val="tx1">
                    <a:lumMod val="65000"/>
                    <a:lumOff val="35000"/>
                  </a:schemeClr>
                </a:solidFill>
                <a:ea typeface="Calibri"/>
                <a:cs typeface="Calibri"/>
              </a:rPr>
              <a:t>NEA Mission and Vision</a:t>
            </a:r>
            <a:br>
              <a:rPr lang="en-US" sz="4000" b="1">
                <a:solidFill>
                  <a:schemeClr val="tx1">
                    <a:lumMod val="65000"/>
                    <a:lumOff val="35000"/>
                  </a:schemeClr>
                </a:solidFill>
                <a:ea typeface="Calibri"/>
                <a:cs typeface="Calibri"/>
              </a:rPr>
            </a:br>
            <a:r>
              <a:rPr lang="en-US" sz="2400" b="1">
                <a:solidFill>
                  <a:schemeClr val="tx1">
                    <a:lumMod val="65000"/>
                    <a:lumOff val="35000"/>
                  </a:schemeClr>
                </a:solidFill>
                <a:ea typeface="Calibri"/>
                <a:cs typeface="Calibri"/>
              </a:rPr>
              <a:t>Additional Resources </a:t>
            </a:r>
            <a:endParaRPr lang="en-US" sz="2400">
              <a:solidFill>
                <a:schemeClr val="tx1">
                  <a:lumMod val="65000"/>
                  <a:lumOff val="35000"/>
                </a:schemeClr>
              </a:solidFill>
              <a:ea typeface="Calibri" panose="020F0502020204030204"/>
              <a:cs typeface="Calibri" panose="020F0502020204030204"/>
            </a:endParaRPr>
          </a:p>
        </p:txBody>
      </p:sp>
    </p:spTree>
    <p:extLst>
      <p:ext uri="{BB962C8B-B14F-4D97-AF65-F5344CB8AC3E}">
        <p14:creationId xmlns:p14="http://schemas.microsoft.com/office/powerpoint/2010/main" val="495829456"/>
      </p:ext>
    </p:extLst>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6"/>
          <p:cNvSpPr txBox="1">
            <a:spLocks noGrp="1"/>
          </p:cNvSpPr>
          <p:nvPr>
            <p:ph type="title"/>
          </p:nvPr>
        </p:nvSpPr>
        <p:spPr>
          <a:xfrm>
            <a:off x="-345237" y="297367"/>
            <a:ext cx="10959019" cy="7636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3656965" lvl="0" indent="0" algn="l" rtl="0">
              <a:spcBef>
                <a:spcPts val="0"/>
              </a:spcBef>
              <a:spcAft>
                <a:spcPts val="0"/>
              </a:spcAft>
              <a:buNone/>
            </a:pPr>
            <a:r>
              <a:rPr lang="en" sz="4400" b="1"/>
              <a:t>Why it matters to me</a:t>
            </a:r>
            <a:r>
              <a:rPr lang="en" sz="3450" b="1"/>
              <a:t> </a:t>
            </a:r>
            <a:endParaRPr lang="en-US" sz="3450" b="1"/>
          </a:p>
        </p:txBody>
      </p:sp>
      <p:sp>
        <p:nvSpPr>
          <p:cNvPr id="179" name="Google Shape;179;p26"/>
          <p:cNvSpPr txBox="1">
            <a:spLocks noGrp="1"/>
          </p:cNvSpPr>
          <p:nvPr>
            <p:ph type="body" idx="1"/>
          </p:nvPr>
        </p:nvSpPr>
        <p:spPr>
          <a:xfrm>
            <a:off x="424333" y="1137167"/>
            <a:ext cx="6564000" cy="5429200"/>
          </a:xfrm>
          <a:prstGeom prst="rect">
            <a:avLst/>
          </a:prstGeom>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marL="0" lvl="0" indent="0" algn="ctr" rtl="0">
              <a:lnSpc>
                <a:spcPct val="100000"/>
              </a:lnSpc>
              <a:spcBef>
                <a:spcPts val="0"/>
              </a:spcBef>
              <a:spcAft>
                <a:spcPts val="0"/>
              </a:spcAft>
              <a:buNone/>
            </a:pPr>
            <a:r>
              <a:rPr lang="en" sz="2650">
                <a:solidFill>
                  <a:srgbClr val="333333"/>
                </a:solidFill>
                <a:highlight>
                  <a:srgbClr val="FFFFFF"/>
                </a:highlight>
                <a:latin typeface="Georgia"/>
                <a:ea typeface="Georgia"/>
                <a:cs typeface="Georgia"/>
                <a:sym typeface="Georgia"/>
              </a:rPr>
              <a:t>“In our glorious fight for civil rights, we must guard against being fooled by false slogans, such as ‘right to work.’ It is a law to rob us of our civil rights and job rights.</a:t>
            </a:r>
            <a:endParaRPr sz="2650">
              <a:solidFill>
                <a:srgbClr val="333333"/>
              </a:solidFill>
              <a:highlight>
                <a:srgbClr val="FFFFFF"/>
              </a:highlight>
              <a:latin typeface="Georgia"/>
              <a:ea typeface="Georgia"/>
              <a:cs typeface="Georgia"/>
              <a:sym typeface="Georgia"/>
            </a:endParaRPr>
          </a:p>
          <a:p>
            <a:pPr marL="0" lvl="0" indent="0" algn="ctr" rtl="0">
              <a:lnSpc>
                <a:spcPct val="100000"/>
              </a:lnSpc>
              <a:spcBef>
                <a:spcPts val="0"/>
              </a:spcBef>
              <a:spcAft>
                <a:spcPts val="0"/>
              </a:spcAft>
              <a:buNone/>
            </a:pPr>
            <a:r>
              <a:rPr lang="en" sz="2650">
                <a:solidFill>
                  <a:srgbClr val="333333"/>
                </a:solidFill>
                <a:highlight>
                  <a:srgbClr val="FFFFFF"/>
                </a:highlight>
                <a:latin typeface="Georgia"/>
                <a:ea typeface="Georgia"/>
                <a:cs typeface="Georgia"/>
                <a:sym typeface="Georgia"/>
              </a:rPr>
              <a:t>Its purpose is to destroy labor unions and the freedom of collective bargaining by which unions have improved wages and working conditions of everyone…Wherever these laws have been passed, wages are lower, job opportunities are fewer and there are no civil rights.”</a:t>
            </a:r>
            <a:endParaRPr sz="2650">
              <a:solidFill>
                <a:srgbClr val="333333"/>
              </a:solidFill>
              <a:highlight>
                <a:srgbClr val="FFFFFF"/>
              </a:highlight>
              <a:latin typeface="Georgia"/>
              <a:ea typeface="Georgia"/>
              <a:cs typeface="Georgia"/>
              <a:sym typeface="Georgia"/>
            </a:endParaRPr>
          </a:p>
          <a:p>
            <a:pPr marL="0" lvl="0" indent="0" algn="r" rtl="0">
              <a:lnSpc>
                <a:spcPct val="100000"/>
              </a:lnSpc>
              <a:spcBef>
                <a:spcPts val="0"/>
              </a:spcBef>
              <a:spcAft>
                <a:spcPts val="0"/>
              </a:spcAft>
              <a:buNone/>
            </a:pPr>
            <a:r>
              <a:rPr lang="en" sz="2650" b="1">
                <a:solidFill>
                  <a:srgbClr val="333333"/>
                </a:solidFill>
                <a:highlight>
                  <a:srgbClr val="FFFFFF"/>
                </a:highlight>
                <a:latin typeface="Georgia"/>
                <a:ea typeface="Georgia"/>
                <a:cs typeface="Georgia"/>
                <a:sym typeface="Georgia"/>
              </a:rPr>
              <a:t>Martin Luther King</a:t>
            </a:r>
            <a:endParaRPr sz="2650" b="1">
              <a:solidFill>
                <a:srgbClr val="333333"/>
              </a:solidFill>
              <a:highlight>
                <a:srgbClr val="FFFFFF"/>
              </a:highlight>
              <a:latin typeface="Georgia"/>
              <a:ea typeface="Georgia"/>
              <a:cs typeface="Georgia"/>
            </a:endParaRPr>
          </a:p>
          <a:p>
            <a:pPr marL="0" lvl="0" indent="0" algn="l" rtl="0">
              <a:spcBef>
                <a:spcPts val="0"/>
              </a:spcBef>
              <a:spcAft>
                <a:spcPts val="0"/>
              </a:spcAft>
              <a:buNone/>
            </a:pPr>
            <a:endParaRPr sz="2933" b="1"/>
          </a:p>
          <a:p>
            <a:pPr marL="0" lvl="0" indent="0" algn="l" rtl="0">
              <a:spcBef>
                <a:spcPts val="1600"/>
              </a:spcBef>
              <a:spcAft>
                <a:spcPts val="1600"/>
              </a:spcAft>
              <a:buNone/>
            </a:pPr>
            <a:endParaRPr sz="2933" b="1"/>
          </a:p>
        </p:txBody>
      </p:sp>
      <p:pic>
        <p:nvPicPr>
          <p:cNvPr id="180" name="Google Shape;180;p26"/>
          <p:cNvPicPr preferRelativeResize="0"/>
          <p:nvPr/>
        </p:nvPicPr>
        <p:blipFill>
          <a:blip r:embed="rId3">
            <a:alphaModFix/>
          </a:blip>
          <a:stretch>
            <a:fillRect/>
          </a:stretch>
        </p:blipFill>
        <p:spPr>
          <a:xfrm>
            <a:off x="7113734" y="1712001"/>
            <a:ext cx="4663868" cy="4213665"/>
          </a:xfrm>
          <a:prstGeom prst="rect">
            <a:avLst/>
          </a:prstGeom>
          <a:noFill/>
          <a:ln>
            <a:noFill/>
          </a:ln>
        </p:spPr>
      </p:pic>
    </p:spTree>
    <p:extLst>
      <p:ext uri="{BB962C8B-B14F-4D97-AF65-F5344CB8AC3E}">
        <p14:creationId xmlns:p14="http://schemas.microsoft.com/office/powerpoint/2010/main" val="2810168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31C5A-F73C-4991-A92F-B9BAA4A80D01}"/>
              </a:ext>
            </a:extLst>
          </p:cNvPr>
          <p:cNvSpPr>
            <a:spLocks noGrp="1"/>
          </p:cNvSpPr>
          <p:nvPr>
            <p:ph type="title"/>
          </p:nvPr>
        </p:nvSpPr>
        <p:spPr>
          <a:xfrm>
            <a:off x="308811" y="346463"/>
            <a:ext cx="10515600" cy="726276"/>
          </a:xfrm>
        </p:spPr>
        <p:txBody>
          <a:bodyPr>
            <a:noAutofit/>
          </a:bodyPr>
          <a:lstStyle/>
          <a:p>
            <a:pPr algn="ctr"/>
            <a:r>
              <a:rPr lang="en-US" sz="5400" b="1">
                <a:effectLst>
                  <a:outerShdw blurRad="38100" dist="38100" dir="2700000" algn="tl">
                    <a:srgbClr val="000000">
                      <a:alpha val="43137"/>
                    </a:srgbClr>
                  </a:outerShdw>
                </a:effectLst>
              </a:rPr>
              <a:t>How our work with you is framed</a:t>
            </a:r>
            <a:endParaRPr lang="en-US" sz="5400"/>
          </a:p>
        </p:txBody>
      </p:sp>
      <p:sp>
        <p:nvSpPr>
          <p:cNvPr id="3" name="Content Placeholder 2">
            <a:extLst>
              <a:ext uri="{FF2B5EF4-FFF2-40B4-BE49-F238E27FC236}">
                <a16:creationId xmlns:a16="http://schemas.microsoft.com/office/drawing/2014/main" id="{0B6F77DE-37C9-43B1-AAA6-239344D5CB90}"/>
              </a:ext>
            </a:extLst>
          </p:cNvPr>
          <p:cNvSpPr>
            <a:spLocks noGrp="1"/>
          </p:cNvSpPr>
          <p:nvPr>
            <p:ph idx="1"/>
          </p:nvPr>
        </p:nvSpPr>
        <p:spPr>
          <a:xfrm>
            <a:off x="397042" y="1491916"/>
            <a:ext cx="8025063" cy="5955631"/>
          </a:xfrm>
        </p:spPr>
        <p:txBody>
          <a:bodyPr vert="horz" lIns="0" tIns="45720" rIns="0" bIns="45720" rtlCol="0" anchor="t">
            <a:normAutofit/>
          </a:bodyPr>
          <a:lstStyle/>
          <a:p>
            <a:r>
              <a:rPr lang="en-US" sz="3200">
                <a:latin typeface="Calibri"/>
                <a:ea typeface="Calibri"/>
                <a:cs typeface="Arial"/>
              </a:rPr>
              <a:t>Racial justice is the systematic fair treatment of people of all races, resulting in equitable opportunities and outcomes for all.</a:t>
            </a:r>
          </a:p>
          <a:p>
            <a:r>
              <a:rPr lang="en-US" sz="3200">
                <a:latin typeface="Calibri"/>
                <a:ea typeface="Calibri"/>
                <a:cs typeface="Arial"/>
              </a:rPr>
              <a:t>To achieve this requires an explicit, though not exclusive, examination of race and ethnicity and a “race and ...” approach that examines how race compounds and intersects with other societal issues.</a:t>
            </a:r>
            <a:r>
              <a:rPr lang="en-US" sz="3200"/>
              <a:t> </a:t>
            </a:r>
            <a:endParaRPr lang="en-US" sz="3200">
              <a:ea typeface="Calibri"/>
              <a:cs typeface="Calibri"/>
            </a:endParaRPr>
          </a:p>
          <a:p>
            <a:endParaRPr lang="en-US"/>
          </a:p>
          <a:p>
            <a:pPr marL="0" indent="0">
              <a:buNone/>
            </a:pPr>
            <a:endParaRPr lang="en-US"/>
          </a:p>
        </p:txBody>
      </p:sp>
      <p:pic>
        <p:nvPicPr>
          <p:cNvPr id="6146" name="Picture 2" descr="Image result for picture frames">
            <a:extLst>
              <a:ext uri="{FF2B5EF4-FFF2-40B4-BE49-F238E27FC236}">
                <a16:creationId xmlns:a16="http://schemas.microsoft.com/office/drawing/2014/main" id="{46FB4E20-4461-49D6-A354-D70D6B1328E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193" t="5078" r="18208" b="10709"/>
          <a:stretch/>
        </p:blipFill>
        <p:spPr bwMode="auto">
          <a:xfrm>
            <a:off x="8554453" y="1070811"/>
            <a:ext cx="3463143" cy="4812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3805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Shape 178"/>
          <p:cNvSpPr txBox="1">
            <a:spLocks noGrp="1"/>
          </p:cNvSpPr>
          <p:nvPr>
            <p:ph type="title"/>
          </p:nvPr>
        </p:nvSpPr>
        <p:spPr>
          <a:xfrm>
            <a:off x="457200" y="296486"/>
            <a:ext cx="3200400" cy="2286000"/>
          </a:xfrm>
          <a:prstGeom prst="rect">
            <a:avLst/>
          </a:prstGeom>
          <a:noFill/>
          <a:ln>
            <a:noFill/>
          </a:ln>
        </p:spPr>
        <p:txBody>
          <a:bodyPr lIns="121875" tIns="121875" rIns="121875" bIns="121875" anchor="b" anchorCtr="0">
            <a:noAutofit/>
          </a:bodyPr>
          <a:lstStyle/>
          <a:p>
            <a:pPr marL="0" marR="0" lvl="0" indent="0" algn="l" rtl="0">
              <a:lnSpc>
                <a:spcPct val="90000"/>
              </a:lnSpc>
              <a:spcBef>
                <a:spcPts val="0"/>
              </a:spcBef>
              <a:buClr>
                <a:schemeClr val="dk1"/>
              </a:buClr>
              <a:buSzPct val="25000"/>
              <a:buFont typeface="Arial"/>
              <a:buNone/>
            </a:pPr>
            <a:r>
              <a:rPr lang="en-US" sz="5400" b="1">
                <a:solidFill>
                  <a:schemeClr val="bg1"/>
                </a:solidFill>
                <a:effectLst>
                  <a:outerShdw blurRad="38100" dist="38100" dir="2700000" algn="tl">
                    <a:srgbClr val="000000">
                      <a:alpha val="43137"/>
                    </a:srgbClr>
                  </a:outerShdw>
                </a:effectLst>
                <a:latin typeface="Calibri"/>
                <a:ea typeface="Arial"/>
                <a:cs typeface="Arial"/>
                <a:sym typeface="Arial"/>
              </a:rPr>
              <a:t>Guiding Question</a:t>
            </a:r>
            <a:endParaRPr lang="en-US" sz="5400" b="1" i="0" u="none" strike="noStrike" cap="none" baseline="0">
              <a:solidFill>
                <a:schemeClr val="bg1"/>
              </a:solidFill>
              <a:effectLst>
                <a:outerShdw blurRad="38100" dist="38100" dir="2700000" algn="tl">
                  <a:srgbClr val="000000">
                    <a:alpha val="43137"/>
                  </a:srgbClr>
                </a:outerShdw>
              </a:effectLst>
              <a:latin typeface="Calibri"/>
              <a:ea typeface="Arial"/>
              <a:cs typeface="Arial"/>
              <a:sym typeface="Arial"/>
            </a:endParaRPr>
          </a:p>
        </p:txBody>
      </p:sp>
      <p:sp>
        <p:nvSpPr>
          <p:cNvPr id="179" name="Shape 179"/>
          <p:cNvSpPr txBox="1">
            <a:spLocks noGrp="1"/>
          </p:cNvSpPr>
          <p:nvPr>
            <p:ph idx="1"/>
          </p:nvPr>
        </p:nvSpPr>
        <p:spPr>
          <a:xfrm>
            <a:off x="4779819" y="773083"/>
            <a:ext cx="6755475" cy="4821382"/>
          </a:xfrm>
          <a:prstGeom prst="rect">
            <a:avLst/>
          </a:prstGeom>
          <a:noFill/>
          <a:ln>
            <a:noFill/>
          </a:ln>
        </p:spPr>
        <p:txBody>
          <a:bodyPr lIns="121875" tIns="121875" rIns="121875" bIns="121875" anchor="t" anchorCtr="0">
            <a:noAutofit/>
          </a:bodyPr>
          <a:lstStyle/>
          <a:p>
            <a:pPr marL="0" indent="0">
              <a:buNone/>
            </a:pPr>
            <a:r>
              <a:rPr lang="en-US" sz="3600" b="1">
                <a:latin typeface="Calibri"/>
                <a:ea typeface="Calibri"/>
                <a:cs typeface="Arial"/>
              </a:rPr>
              <a:t>As participants in this room, what does this mean in your work? </a:t>
            </a:r>
            <a:endParaRPr lang="en-US" sz="3600" b="1">
              <a:latin typeface="Arial" panose="020B0604020202020204" pitchFamily="34" charset="0"/>
              <a:cs typeface="Arial" panose="020B0604020202020204" pitchFamily="34" charset="0"/>
            </a:endParaRPr>
          </a:p>
          <a:p>
            <a:pPr marL="0" indent="0">
              <a:buNone/>
            </a:pPr>
            <a:endParaRPr lang="en-US" sz="3600" b="1">
              <a:solidFill>
                <a:srgbClr val="514843"/>
              </a:solidFill>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54854" y="2304871"/>
            <a:ext cx="6205403" cy="3723242"/>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027401072"/>
      </p:ext>
    </p:extLst>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412" y="1537124"/>
            <a:ext cx="4032648" cy="2819400"/>
          </a:xfrm>
        </p:spPr>
        <p:txBody>
          <a:bodyPr/>
          <a:lstStyle/>
          <a:p>
            <a:r>
              <a:rPr lang="en-US" sz="5400" b="1">
                <a:solidFill>
                  <a:schemeClr val="tx2">
                    <a:lumMod val="75000"/>
                  </a:schemeClr>
                </a:solidFill>
                <a:latin typeface="Arial"/>
                <a:cs typeface="Arial"/>
              </a:rPr>
              <a:t> </a:t>
            </a:r>
            <a:r>
              <a:rPr lang="en-US" sz="5400" b="1" cap="none">
                <a:solidFill>
                  <a:schemeClr val="tx2">
                    <a:lumMod val="75000"/>
                  </a:schemeClr>
                </a:solidFill>
                <a:latin typeface="Calibri"/>
                <a:ea typeface="Calibri"/>
                <a:cs typeface="Arial"/>
              </a:rPr>
              <a:t>Introductions</a:t>
            </a:r>
            <a:endParaRPr lang="en-US" sz="5400" cap="none">
              <a:solidFill>
                <a:schemeClr val="tx2">
                  <a:lumMod val="75000"/>
                </a:schemeClr>
              </a:solidFill>
              <a:latin typeface="Calibri"/>
              <a:ea typeface="Calibri"/>
              <a:cs typeface="Arial"/>
            </a:endParaRP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244117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3056" y="130629"/>
            <a:ext cx="9980682" cy="1096962"/>
          </a:xfrm>
        </p:spPr>
        <p:txBody>
          <a:bodyPr>
            <a:normAutofit/>
          </a:bodyPr>
          <a:lstStyle/>
          <a:p>
            <a:r>
              <a:rPr lang="en-US" sz="6000">
                <a:solidFill>
                  <a:schemeClr val="tx1">
                    <a:lumMod val="65000"/>
                    <a:lumOff val="35000"/>
                  </a:schemeClr>
                </a:solidFill>
                <a:latin typeface="Calibri"/>
                <a:ea typeface="Calibri"/>
                <a:cs typeface="Arial"/>
              </a:rPr>
              <a:t>Introductions</a:t>
            </a:r>
          </a:p>
        </p:txBody>
      </p:sp>
      <p:sp>
        <p:nvSpPr>
          <p:cNvPr id="8" name="Content Placeholder 7"/>
          <p:cNvSpPr>
            <a:spLocks noGrp="1"/>
          </p:cNvSpPr>
          <p:nvPr>
            <p:ph idx="1"/>
          </p:nvPr>
        </p:nvSpPr>
        <p:spPr>
          <a:xfrm>
            <a:off x="470263" y="1227591"/>
            <a:ext cx="7683137" cy="4944609"/>
          </a:xfrm>
        </p:spPr>
        <p:txBody>
          <a:bodyPr vert="horz" lIns="0" tIns="45720" rIns="0" bIns="45720" rtlCol="0" anchor="t">
            <a:normAutofit/>
          </a:bodyPr>
          <a:lstStyle/>
          <a:p>
            <a:pPr marL="0" indent="0">
              <a:buClrTx/>
              <a:buNone/>
            </a:pPr>
            <a:r>
              <a:rPr lang="en-US" sz="2800" b="1" i="1">
                <a:solidFill>
                  <a:srgbClr val="002060"/>
                </a:solidFill>
                <a:latin typeface="Arial"/>
                <a:cs typeface="Arial"/>
              </a:rPr>
              <a:t>Community and relationships are important. </a:t>
            </a:r>
            <a:endParaRPr lang="en-US" sz="2800" b="1" i="1">
              <a:solidFill>
                <a:srgbClr val="002060"/>
              </a:solidFill>
              <a:latin typeface="Arial" pitchFamily="34" charset="0"/>
              <a:cs typeface="Arial" pitchFamily="34" charset="0"/>
            </a:endParaRPr>
          </a:p>
          <a:p>
            <a:pPr marL="0" indent="0">
              <a:buClrTx/>
              <a:buNone/>
            </a:pPr>
            <a:r>
              <a:rPr lang="en-US" sz="2800" b="1" i="1">
                <a:solidFill>
                  <a:srgbClr val="002060"/>
                </a:solidFill>
                <a:latin typeface="Arial"/>
                <a:cs typeface="Arial"/>
              </a:rPr>
              <a:t>Please share</a:t>
            </a:r>
          </a:p>
          <a:p>
            <a:pPr marL="0" indent="0">
              <a:lnSpc>
                <a:spcPct val="100000"/>
              </a:lnSpc>
              <a:buNone/>
            </a:pPr>
            <a:r>
              <a:rPr lang="en-US" sz="3200" b="1">
                <a:solidFill>
                  <a:schemeClr val="tx1">
                    <a:lumMod val="65000"/>
                    <a:lumOff val="35000"/>
                  </a:schemeClr>
                </a:solidFill>
                <a:latin typeface="Arial"/>
                <a:cs typeface="Arial"/>
              </a:rPr>
              <a:t>  Name</a:t>
            </a:r>
          </a:p>
          <a:p>
            <a:pPr marL="0" indent="0">
              <a:lnSpc>
                <a:spcPct val="100000"/>
              </a:lnSpc>
              <a:buNone/>
            </a:pPr>
            <a:r>
              <a:rPr lang="en-US" sz="3200" b="1">
                <a:solidFill>
                  <a:schemeClr val="tx1">
                    <a:lumMod val="65000"/>
                    <a:lumOff val="35000"/>
                  </a:schemeClr>
                </a:solidFill>
                <a:latin typeface="Arial"/>
                <a:cs typeface="Arial"/>
              </a:rPr>
              <a:t>  Pronouns</a:t>
            </a:r>
          </a:p>
          <a:p>
            <a:pPr marL="0" indent="0">
              <a:lnSpc>
                <a:spcPct val="100000"/>
              </a:lnSpc>
              <a:buNone/>
            </a:pPr>
            <a:r>
              <a:rPr lang="en-US" sz="3200" b="1">
                <a:solidFill>
                  <a:schemeClr val="tx1">
                    <a:lumMod val="65000"/>
                    <a:lumOff val="35000"/>
                  </a:schemeClr>
                </a:solidFill>
                <a:latin typeface="Arial"/>
                <a:cs typeface="Arial"/>
              </a:rPr>
              <a:t>  State You Work In</a:t>
            </a:r>
          </a:p>
          <a:p>
            <a:pPr marL="0" indent="0">
              <a:lnSpc>
                <a:spcPct val="100000"/>
              </a:lnSpc>
              <a:buNone/>
            </a:pPr>
            <a:r>
              <a:rPr lang="en-US" sz="3200" b="1">
                <a:solidFill>
                  <a:schemeClr val="tx1">
                    <a:lumMod val="65000"/>
                    <a:lumOff val="35000"/>
                  </a:schemeClr>
                </a:solidFill>
                <a:latin typeface="Arial"/>
                <a:cs typeface="Arial"/>
              </a:rPr>
              <a:t>  Core Value Leading Your Work</a:t>
            </a:r>
          </a:p>
        </p:txBody>
      </p:sp>
      <p:pic>
        <p:nvPicPr>
          <p:cNvPr id="3" name="Picture 2"/>
          <p:cNvPicPr>
            <a:picLocks noChangeAspect="1"/>
          </p:cNvPicPr>
          <p:nvPr/>
        </p:nvPicPr>
        <p:blipFill>
          <a:blip r:embed="rId3">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8475516" y="1715077"/>
            <a:ext cx="2833255" cy="330546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744771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ECF84-D353-4933-8C64-6BC4F8240E5E}"/>
              </a:ext>
            </a:extLst>
          </p:cNvPr>
          <p:cNvSpPr>
            <a:spLocks noGrp="1"/>
          </p:cNvSpPr>
          <p:nvPr>
            <p:ph type="title"/>
          </p:nvPr>
        </p:nvSpPr>
        <p:spPr>
          <a:xfrm>
            <a:off x="356839" y="-142531"/>
            <a:ext cx="10515600" cy="1325563"/>
          </a:xfrm>
        </p:spPr>
        <p:txBody>
          <a:bodyPr>
            <a:normAutofit/>
          </a:bodyPr>
          <a:lstStyle/>
          <a:p>
            <a:r>
              <a:rPr lang="en-US" sz="5400">
                <a:effectLst>
                  <a:outerShdw blurRad="38100" dist="38100" dir="2700000" algn="tl">
                    <a:srgbClr val="000000">
                      <a:alpha val="43137"/>
                    </a:srgbClr>
                  </a:outerShdw>
                </a:effectLst>
                <a:latin typeface="Calibri"/>
                <a:ea typeface="Calibri"/>
                <a:cs typeface="Arial"/>
              </a:rPr>
              <a:t>Why share your pronouns?</a:t>
            </a:r>
          </a:p>
        </p:txBody>
      </p:sp>
      <p:sp>
        <p:nvSpPr>
          <p:cNvPr id="3" name="Content Placeholder 2">
            <a:extLst>
              <a:ext uri="{FF2B5EF4-FFF2-40B4-BE49-F238E27FC236}">
                <a16:creationId xmlns:a16="http://schemas.microsoft.com/office/drawing/2014/main" id="{60C7B7B6-CC48-49DA-9367-E8C99F9FBCD7}"/>
              </a:ext>
            </a:extLst>
          </p:cNvPr>
          <p:cNvSpPr>
            <a:spLocks noGrp="1"/>
          </p:cNvSpPr>
          <p:nvPr>
            <p:ph idx="1"/>
          </p:nvPr>
        </p:nvSpPr>
        <p:spPr>
          <a:xfrm>
            <a:off x="356839" y="1552074"/>
            <a:ext cx="7979395" cy="5118183"/>
          </a:xfrm>
        </p:spPr>
        <p:txBody>
          <a:bodyPr vert="horz" lIns="0" tIns="45720" rIns="0" bIns="45720" rtlCol="0" anchor="t">
            <a:noAutofit/>
          </a:bodyPr>
          <a:lstStyle/>
          <a:p>
            <a:r>
              <a:rPr lang="en-US" sz="2800"/>
              <a:t>You can’t just assume by looking. </a:t>
            </a:r>
          </a:p>
          <a:p>
            <a:r>
              <a:rPr lang="en-US" sz="2800"/>
              <a:t>Asking and correctly using someone's pronouns is the easiest way to show your respect for their gender identity. </a:t>
            </a:r>
            <a:endParaRPr lang="en-US" sz="2800">
              <a:ea typeface="Calibri"/>
              <a:cs typeface="Calibri"/>
            </a:endParaRPr>
          </a:p>
          <a:p>
            <a:r>
              <a:rPr lang="en-US" sz="2800"/>
              <a:t>Wrong pronoun use can make a person feel disrespected, invalidated, dismissed, alienated, or dysphoric (or, often, all of the above.) </a:t>
            </a:r>
            <a:endParaRPr lang="en-US" sz="2800">
              <a:ea typeface="Calibri"/>
              <a:cs typeface="Calibri"/>
            </a:endParaRPr>
          </a:p>
          <a:p>
            <a:r>
              <a:rPr lang="en-US" sz="2800"/>
              <a:t> It is a privilege to not have to worry about which pronoun someone is going to use for you.</a:t>
            </a:r>
            <a:endParaRPr lang="en-US" sz="2800">
              <a:ea typeface="Calibri"/>
              <a:cs typeface="Calibri"/>
            </a:endParaRPr>
          </a:p>
        </p:txBody>
      </p:sp>
      <p:pic>
        <p:nvPicPr>
          <p:cNvPr id="1026" name="Picture 2" descr="Image result for preferred pronouns">
            <a:extLst>
              <a:ext uri="{FF2B5EF4-FFF2-40B4-BE49-F238E27FC236}">
                <a16:creationId xmlns:a16="http://schemas.microsoft.com/office/drawing/2014/main" id="{03B37D5F-3072-4834-92DC-D325D27C63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9307" y="744937"/>
            <a:ext cx="3695345" cy="53642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321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A3894A3-04FE-4FE2-982C-D050BC0A97CA}"/>
              </a:ext>
            </a:extLst>
          </p:cNvPr>
          <p:cNvSpPr>
            <a:spLocks noGrp="1"/>
          </p:cNvSpPr>
          <p:nvPr>
            <p:ph idx="1"/>
          </p:nvPr>
        </p:nvSpPr>
        <p:spPr>
          <a:xfrm>
            <a:off x="249528" y="133306"/>
            <a:ext cx="11692944" cy="6825803"/>
          </a:xfrm>
        </p:spPr>
        <p:txBody>
          <a:bodyPr>
            <a:normAutofit/>
          </a:bodyPr>
          <a:lstStyle/>
          <a:p>
            <a:pPr marL="0" indent="0">
              <a:buNone/>
            </a:pPr>
            <a:r>
              <a:rPr lang="en-US" sz="5400" b="1" i="1"/>
              <a:t>Core values</a:t>
            </a:r>
            <a:r>
              <a:rPr lang="en-US" sz="5400" i="1"/>
              <a:t> are the </a:t>
            </a:r>
            <a:br>
              <a:rPr lang="en-US" sz="5400" i="1"/>
            </a:br>
            <a:r>
              <a:rPr lang="en-US" sz="5400" i="1"/>
              <a:t>fundamental beliefs of </a:t>
            </a:r>
            <a:br>
              <a:rPr lang="en-US" sz="5400" i="1"/>
            </a:br>
            <a:r>
              <a:rPr lang="en-US" sz="5400" i="1"/>
              <a:t>a person. These guiding</a:t>
            </a:r>
            <a:br>
              <a:rPr lang="en-US" sz="5400" i="1"/>
            </a:br>
            <a:r>
              <a:rPr lang="en-US" sz="5400" i="1"/>
              <a:t>principles dictate </a:t>
            </a:r>
            <a:br>
              <a:rPr lang="en-US" sz="5400" i="1"/>
            </a:br>
            <a:r>
              <a:rPr lang="en-US" sz="5400" i="1"/>
              <a:t>behavior, choices, and </a:t>
            </a:r>
            <a:br>
              <a:rPr lang="en-US" sz="5400" i="1"/>
            </a:br>
            <a:r>
              <a:rPr lang="en-US" sz="5400" i="1"/>
              <a:t>attitudes. </a:t>
            </a:r>
          </a:p>
          <a:p>
            <a:pPr marL="0" indent="0">
              <a:buNone/>
            </a:pPr>
            <a:r>
              <a:rPr lang="en-US" sz="5400" i="1"/>
              <a:t>Our actions may not always reflect our stated core values.</a:t>
            </a:r>
          </a:p>
        </p:txBody>
      </p:sp>
      <p:pic>
        <p:nvPicPr>
          <p:cNvPr id="4" name="Picture 2" descr="Image result for core value">
            <a:extLst>
              <a:ext uri="{FF2B5EF4-FFF2-40B4-BE49-F238E27FC236}">
                <a16:creationId xmlns:a16="http://schemas.microsoft.com/office/drawing/2014/main" id="{1BDF1EFF-9AEA-4B95-BBAB-ADB0E08EA0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26050" y="133306"/>
            <a:ext cx="5340352" cy="38977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5440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pic>
        <p:nvPicPr>
          <p:cNvPr id="192" name="Google Shape;192;g1353501599d_0_66"/>
          <p:cNvPicPr preferRelativeResize="0"/>
          <p:nvPr/>
        </p:nvPicPr>
        <p:blipFill>
          <a:blip r:embed="rId3">
            <a:alphaModFix amt="20000"/>
          </a:blip>
          <a:stretch>
            <a:fillRect/>
          </a:stretch>
        </p:blipFill>
        <p:spPr>
          <a:xfrm>
            <a:off x="0" y="161591"/>
            <a:ext cx="12420600" cy="6184779"/>
          </a:xfrm>
          <a:prstGeom prst="rect">
            <a:avLst/>
          </a:prstGeom>
          <a:noFill/>
          <a:ln>
            <a:noFill/>
          </a:ln>
        </p:spPr>
      </p:pic>
      <p:sp>
        <p:nvSpPr>
          <p:cNvPr id="190" name="Google Shape;190;g1353501599d_0_66"/>
          <p:cNvSpPr txBox="1">
            <a:spLocks noGrp="1"/>
          </p:cNvSpPr>
          <p:nvPr>
            <p:ph type="title"/>
          </p:nvPr>
        </p:nvSpPr>
        <p:spPr>
          <a:xfrm>
            <a:off x="224158" y="286603"/>
            <a:ext cx="11473260" cy="975258"/>
          </a:xfrm>
          <a:prstGeom prst="rect">
            <a:avLst/>
          </a:prstGeom>
        </p:spPr>
        <p:txBody>
          <a:bodyPr spcFirstLastPara="1" vert="horz" wrap="square" lIns="91425" tIns="45700" rIns="91425" bIns="45700" rtlCol="0" anchor="ctr" anchorCtr="0">
            <a:noAutofit/>
          </a:bodyPr>
          <a:lstStyle/>
          <a:p>
            <a:pPr algn="ctr">
              <a:buSzPts val="990"/>
            </a:pPr>
            <a:r>
              <a:rPr lang="en-US"/>
              <a:t>Community Agreements p. 2-3 </a:t>
            </a:r>
            <a:endParaRPr lang="en-US">
              <a:ea typeface="Calibri" panose="020F0502020204030204"/>
              <a:cs typeface="Calibri" panose="020F0502020204030204"/>
            </a:endParaRPr>
          </a:p>
        </p:txBody>
      </p:sp>
      <p:sp>
        <p:nvSpPr>
          <p:cNvPr id="191" name="Google Shape;191;g1353501599d_0_66"/>
          <p:cNvSpPr txBox="1">
            <a:spLocks noGrp="1"/>
          </p:cNvSpPr>
          <p:nvPr>
            <p:ph idx="1"/>
          </p:nvPr>
        </p:nvSpPr>
        <p:spPr>
          <a:xfrm>
            <a:off x="236303" y="1297024"/>
            <a:ext cx="11461115" cy="4572069"/>
          </a:xfrm>
          <a:prstGeom prst="rect">
            <a:avLst/>
          </a:prstGeom>
        </p:spPr>
        <p:txBody>
          <a:bodyPr spcFirstLastPara="1" vert="horz" wrap="square" lIns="91425" tIns="45700" rIns="91425" bIns="45700" rtlCol="0" anchor="t" anchorCtr="0">
            <a:noAutofit/>
          </a:bodyPr>
          <a:lstStyle/>
          <a:p>
            <a:pPr marL="457200" indent="-457200" algn="ctr">
              <a:lnSpc>
                <a:spcPct val="115000"/>
              </a:lnSpc>
              <a:buClr>
                <a:schemeClr val="dk1"/>
              </a:buClr>
              <a:buSzPts val="2400"/>
            </a:pPr>
            <a:r>
              <a:rPr lang="en-US" sz="2800" b="1">
                <a:sym typeface="Arial"/>
              </a:rPr>
              <a:t>Awareness &amp; Self-Knowledge</a:t>
            </a:r>
            <a:endParaRPr lang="en-US"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Listen for Understanding</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1600"/>
            </a:pPr>
            <a:r>
              <a:rPr lang="en-US" sz="2800" b="1">
                <a:sym typeface="Arial"/>
              </a:rPr>
              <a:t>Be  Gracious </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Stay Engaged</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Be Open &amp; Suspend Judgment</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Say “I”- tell your truth</a:t>
            </a:r>
            <a:endParaRPr sz="2800" b="1">
              <a:ea typeface="Calibri" panose="020F0502020204030204"/>
              <a:cs typeface="Calibri" panose="020F0502020204030204"/>
            </a:endParaRPr>
          </a:p>
          <a:p>
            <a:pPr marL="0" indent="0" algn="ctr">
              <a:lnSpc>
                <a:spcPct val="115000"/>
              </a:lnSpc>
              <a:spcBef>
                <a:spcPts val="0"/>
              </a:spcBef>
              <a:buClr>
                <a:schemeClr val="dk1"/>
              </a:buClr>
              <a:buSzPts val="2400"/>
              <a:buNone/>
            </a:pPr>
            <a:r>
              <a:rPr lang="en-US" sz="2800" b="1">
                <a:sym typeface="Arial"/>
              </a:rPr>
              <a:t> Lean into Discomfort</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Reach for Empathy</a:t>
            </a:r>
            <a:endParaRPr sz="2800" b="1">
              <a:ea typeface="Calibri" panose="020F0502020204030204"/>
              <a:cs typeface="Calibri" panose="020F0502020204030204"/>
            </a:endParaRPr>
          </a:p>
          <a:p>
            <a:pPr marL="457200" indent="-457200" algn="ctr">
              <a:lnSpc>
                <a:spcPct val="115000"/>
              </a:lnSpc>
              <a:spcBef>
                <a:spcPts val="0"/>
              </a:spcBef>
              <a:buClr>
                <a:schemeClr val="dk1"/>
              </a:buClr>
              <a:buSzPts val="2400"/>
            </a:pPr>
            <a:r>
              <a:rPr lang="en-US" sz="2800" b="1">
                <a:sym typeface="Arial"/>
              </a:rPr>
              <a:t>Expect Non-Resolution &amp; Non-Closure</a:t>
            </a:r>
            <a:endParaRPr sz="2800" b="1">
              <a:ea typeface="Calibri" panose="020F0502020204030204"/>
              <a:cs typeface="Calibri" panose="020F0502020204030204"/>
            </a:endParaRPr>
          </a:p>
          <a:p>
            <a:pPr marL="0" indent="0">
              <a:spcBef>
                <a:spcPts val="1200"/>
              </a:spcBef>
              <a:buNone/>
            </a:pPr>
            <a:endParaRPr sz="2800"/>
          </a:p>
        </p:txBody>
      </p:sp>
    </p:spTree>
    <p:extLst>
      <p:ext uri="{BB962C8B-B14F-4D97-AF65-F5344CB8AC3E}">
        <p14:creationId xmlns:p14="http://schemas.microsoft.com/office/powerpoint/2010/main" val="9760206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Jackie and Scott</a:t>
            </a:r>
            <a:endParaRPr lang="en-US">
              <a:solidFill>
                <a:schemeClr val="tx1">
                  <a:lumMod val="75000"/>
                  <a:lumOff val="25000"/>
                </a:schemeClr>
              </a:solidFill>
            </a:endParaRP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7933916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8848" y="1447069"/>
            <a:ext cx="5141011" cy="2819400"/>
          </a:xfrm>
        </p:spPr>
        <p:txBody>
          <a:bodyPr>
            <a:normAutofit/>
          </a:bodyPr>
          <a:lstStyle/>
          <a:p>
            <a:r>
              <a:rPr lang="en-US" b="1" dirty="0">
                <a:solidFill>
                  <a:schemeClr val="tx1">
                    <a:lumMod val="75000"/>
                    <a:lumOff val="25000"/>
                  </a:schemeClr>
                </a:solidFill>
                <a:latin typeface="Calibri"/>
                <a:ea typeface="Calibri"/>
                <a:cs typeface="Arial"/>
              </a:rPr>
              <a:t>The Election</a:t>
            </a:r>
            <a:endParaRPr lang="en-US" b="1" cap="none" dirty="0">
              <a:solidFill>
                <a:schemeClr val="tx1">
                  <a:lumMod val="75000"/>
                  <a:lumOff val="25000"/>
                </a:schemeClr>
              </a:solidFill>
              <a:latin typeface="Calibri"/>
              <a:ea typeface="Calibri"/>
              <a:cs typeface="Arial" pitchFamily="34" charset="0"/>
            </a:endParaRP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01182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BD6445-7076-7870-27F4-3528792352A2}"/>
              </a:ext>
            </a:extLst>
          </p:cNvPr>
          <p:cNvSpPr>
            <a:spLocks noGrp="1"/>
          </p:cNvSpPr>
          <p:nvPr>
            <p:ph type="title"/>
          </p:nvPr>
        </p:nvSpPr>
        <p:spPr/>
        <p:txBody>
          <a:bodyPr>
            <a:noAutofit/>
          </a:bodyPr>
          <a:lstStyle/>
          <a:p>
            <a:r>
              <a:rPr lang="en-US" sz="5400" dirty="0">
                <a:ea typeface="Calibri"/>
                <a:cs typeface="Calibri"/>
              </a:rPr>
              <a:t>The </a:t>
            </a:r>
            <a:r>
              <a:rPr lang="en-US" sz="5400">
                <a:ea typeface="Calibri"/>
                <a:cs typeface="Calibri"/>
              </a:rPr>
              <a:t>Election</a:t>
            </a:r>
            <a:endParaRPr lang="en-US" sz="5400" dirty="0"/>
          </a:p>
        </p:txBody>
      </p:sp>
      <p:sp>
        <p:nvSpPr>
          <p:cNvPr id="3" name="Content Placeholder 2">
            <a:extLst>
              <a:ext uri="{FF2B5EF4-FFF2-40B4-BE49-F238E27FC236}">
                <a16:creationId xmlns:a16="http://schemas.microsoft.com/office/drawing/2014/main" id="{0A794089-D831-9609-2831-9265DF2D7EC2}"/>
              </a:ext>
            </a:extLst>
          </p:cNvPr>
          <p:cNvSpPr>
            <a:spLocks noGrp="1"/>
          </p:cNvSpPr>
          <p:nvPr>
            <p:ph idx="1"/>
          </p:nvPr>
        </p:nvSpPr>
        <p:spPr/>
        <p:txBody>
          <a:bodyPr vert="horz" lIns="0" tIns="45720" rIns="0" bIns="45720" rtlCol="0" anchor="t">
            <a:normAutofit/>
          </a:bodyPr>
          <a:lstStyle/>
          <a:p>
            <a:pPr>
              <a:buFont typeface="Wingdings" panose="020F0502020204030204" pitchFamily="34" charset="0"/>
              <a:buChar char="Ø"/>
            </a:pPr>
            <a:r>
              <a:rPr lang="en-US" sz="4400" b="1" dirty="0">
                <a:ea typeface="Calibri"/>
                <a:cs typeface="Calibri"/>
              </a:rPr>
              <a:t>  Which of your Core Values were highlighted, challenged, or affirmed by the election outcome?</a:t>
            </a:r>
            <a:endParaRPr lang="en-US" sz="4400" dirty="0">
              <a:ea typeface="Calibri"/>
              <a:cs typeface="Calibri"/>
            </a:endParaRPr>
          </a:p>
          <a:p>
            <a:pPr>
              <a:buFont typeface="Wingdings" panose="020F0502020204030204" pitchFamily="34" charset="0"/>
              <a:buChar char="Ø"/>
            </a:pPr>
            <a:endParaRPr lang="en-US" sz="4400" b="1">
              <a:ea typeface="Calibri"/>
              <a:cs typeface="Calibri"/>
            </a:endParaRPr>
          </a:p>
          <a:p>
            <a:pPr>
              <a:buFont typeface="Wingdings" panose="020F0502020204030204" pitchFamily="34" charset="0"/>
              <a:buChar char="Ø"/>
            </a:pPr>
            <a:r>
              <a:rPr lang="en-US" sz="4400" b="1" dirty="0">
                <a:ea typeface="Calibri"/>
                <a:cs typeface="Calibri"/>
              </a:rPr>
              <a:t>  How are you managing any anxieties or stress related to the election?</a:t>
            </a:r>
            <a:endParaRPr lang="en-US" sz="4400" dirty="0">
              <a:ea typeface="Calibri"/>
              <a:cs typeface="Calibri"/>
            </a:endParaRPr>
          </a:p>
          <a:p>
            <a:pPr>
              <a:buFont typeface="Wingdings" panose="020F0502020204030204" pitchFamily="34" charset="0"/>
              <a:buChar char="Ø"/>
            </a:pPr>
            <a:endParaRPr lang="en-US" sz="3600">
              <a:ea typeface="Calibri"/>
              <a:cs typeface="Calibri"/>
            </a:endParaRPr>
          </a:p>
        </p:txBody>
      </p:sp>
    </p:spTree>
    <p:extLst>
      <p:ext uri="{BB962C8B-B14F-4D97-AF65-F5344CB8AC3E}">
        <p14:creationId xmlns:p14="http://schemas.microsoft.com/office/powerpoint/2010/main" val="11990961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Albert and Linda</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6604944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8848" y="1447069"/>
            <a:ext cx="5141011" cy="2819400"/>
          </a:xfrm>
        </p:spPr>
        <p:txBody>
          <a:bodyPr>
            <a:normAutofit/>
          </a:bodyPr>
          <a:lstStyle/>
          <a:p>
            <a:r>
              <a:rPr lang="en-US" b="1" cap="none">
                <a:solidFill>
                  <a:schemeClr val="tx1">
                    <a:lumMod val="75000"/>
                    <a:lumOff val="25000"/>
                  </a:schemeClr>
                </a:solidFill>
                <a:latin typeface="Calibri"/>
                <a:ea typeface="Calibri"/>
                <a:cs typeface="Arial"/>
              </a:rPr>
              <a:t>Move Up</a:t>
            </a:r>
            <a:endParaRPr lang="en-US" b="1" cap="none">
              <a:solidFill>
                <a:schemeClr val="tx1">
                  <a:lumMod val="75000"/>
                  <a:lumOff val="25000"/>
                </a:schemeClr>
              </a:solidFill>
              <a:latin typeface="Calibri"/>
              <a:ea typeface="Calibri"/>
              <a:cs typeface="Arial" pitchFamily="34" charset="0"/>
            </a:endParaRP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23726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7">
            <a:extLst>
              <a:ext uri="{FF2B5EF4-FFF2-40B4-BE49-F238E27FC236}">
                <a16:creationId xmlns:a16="http://schemas.microsoft.com/office/drawing/2014/main" id="{96860BDC-BB56-32DD-5258-F7FC77C576EC}"/>
              </a:ext>
            </a:extLst>
          </p:cNvPr>
          <p:cNvGraphicFramePr>
            <a:graphicFrameLocks noGrp="1"/>
          </p:cNvGraphicFramePr>
          <p:nvPr>
            <p:ph idx="1"/>
            <p:extLst>
              <p:ext uri="{D42A27DB-BD31-4B8C-83A1-F6EECF244321}">
                <p14:modId xmlns:p14="http://schemas.microsoft.com/office/powerpoint/2010/main" val="3701932604"/>
              </p:ext>
            </p:extLst>
          </p:nvPr>
        </p:nvGraphicFramePr>
        <p:xfrm>
          <a:off x="823554" y="1454727"/>
          <a:ext cx="6805748"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p:cNvSpPr/>
          <p:nvPr/>
        </p:nvSpPr>
        <p:spPr>
          <a:xfrm>
            <a:off x="8076482" y="5282028"/>
            <a:ext cx="3748768" cy="646331"/>
          </a:xfrm>
          <a:prstGeom prst="rect">
            <a:avLst/>
          </a:prstGeom>
        </p:spPr>
        <p:txBody>
          <a:bodyPr wrap="square">
            <a:spAutoFit/>
          </a:bodyPr>
          <a:lstStyle/>
          <a:p>
            <a:pPr>
              <a:defRPr/>
            </a:pPr>
            <a:r>
              <a:rPr lang="en-US" sz="1200" b="1">
                <a:solidFill>
                  <a:srgbClr val="002060"/>
                </a:solidFill>
                <a:latin typeface="Arial" pitchFamily="34" charset="0"/>
                <a:cs typeface="Arial" pitchFamily="34" charset="0"/>
              </a:rPr>
              <a:t>(Adapted from “Stand Up Activity A4.” Lindsey, R., Nuri Robins, K., &amp; Terrell, R. (2009). </a:t>
            </a:r>
            <a:r>
              <a:rPr lang="en-US" sz="1200" b="1" i="1">
                <a:solidFill>
                  <a:srgbClr val="002060"/>
                </a:solidFill>
                <a:latin typeface="Arial" panose="020B0604020202020204" pitchFamily="34" charset="0"/>
                <a:cs typeface="Arial" panose="020B0604020202020204" pitchFamily="34" charset="0"/>
              </a:rPr>
              <a:t>Cultural proficiency: A manual for school leaders.)</a:t>
            </a:r>
            <a:endParaRPr lang="en-US" sz="1200" b="1">
              <a:solidFill>
                <a:srgbClr val="002060"/>
              </a:solidFill>
              <a:latin typeface="Arial" pitchFamily="34" charset="0"/>
              <a:cs typeface="Arial" pitchFamily="34" charset="0"/>
            </a:endParaRPr>
          </a:p>
        </p:txBody>
      </p:sp>
      <p:sp>
        <p:nvSpPr>
          <p:cNvPr id="3" name="AutoShape 2" descr="Image result for seated person wheelchair with arms in the air">
            <a:extLst>
              <a:ext uri="{FF2B5EF4-FFF2-40B4-BE49-F238E27FC236}">
                <a16:creationId xmlns:a16="http://schemas.microsoft.com/office/drawing/2014/main" id="{4C7F6D59-6F97-42F4-AE36-452E2892459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86C78B58-40F4-483F-86E7-34651944B459}"/>
              </a:ext>
            </a:extLst>
          </p:cNvPr>
          <p:cNvPicPr>
            <a:picLocks noChangeAspect="1"/>
          </p:cNvPicPr>
          <p:nvPr/>
        </p:nvPicPr>
        <p:blipFill>
          <a:blip r:embed="rId8"/>
          <a:stretch>
            <a:fillRect/>
          </a:stretch>
        </p:blipFill>
        <p:spPr>
          <a:xfrm>
            <a:off x="7972177" y="679110"/>
            <a:ext cx="3278505" cy="4393873"/>
          </a:xfrm>
          <a:prstGeom prst="rect">
            <a:avLst/>
          </a:prstGeom>
        </p:spPr>
      </p:pic>
      <p:sp>
        <p:nvSpPr>
          <p:cNvPr id="45" name="Title 1">
            <a:extLst>
              <a:ext uri="{FF2B5EF4-FFF2-40B4-BE49-F238E27FC236}">
                <a16:creationId xmlns:a16="http://schemas.microsoft.com/office/drawing/2014/main" id="{55ACC714-FCA1-F131-FC04-4CE54684761B}"/>
              </a:ext>
            </a:extLst>
          </p:cNvPr>
          <p:cNvSpPr txBox="1">
            <a:spLocks/>
          </p:cNvSpPr>
          <p:nvPr/>
        </p:nvSpPr>
        <p:spPr>
          <a:xfrm>
            <a:off x="732330" y="535985"/>
            <a:ext cx="10965088" cy="702303"/>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n-lt"/>
                <a:ea typeface="+mj-ea"/>
                <a:cs typeface="+mj-cs"/>
              </a:defRPr>
            </a:lvl1pPr>
          </a:lstStyle>
          <a:p>
            <a:r>
              <a:rPr lang="en-US" sz="6600">
                <a:cs typeface="Calibri Light"/>
              </a:rPr>
              <a:t>Move Up!</a:t>
            </a:r>
          </a:p>
        </p:txBody>
      </p:sp>
    </p:spTree>
    <p:extLst>
      <p:ext uri="{BB962C8B-B14F-4D97-AF65-F5344CB8AC3E}">
        <p14:creationId xmlns:p14="http://schemas.microsoft.com/office/powerpoint/2010/main" val="2240083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2329" y="324593"/>
            <a:ext cx="9980682" cy="802244"/>
          </a:xfrm>
        </p:spPr>
        <p:txBody>
          <a:bodyPr>
            <a:noAutofit/>
          </a:bodyPr>
          <a:lstStyle/>
          <a:p>
            <a:r>
              <a:rPr lang="en-US" sz="6600" b="1">
                <a:latin typeface="Calibri"/>
                <a:ea typeface="Calibri"/>
                <a:cs typeface="Arial"/>
              </a:rPr>
              <a:t>Move Up!</a:t>
            </a:r>
            <a:endParaRPr lang="en-US" sz="6600">
              <a:ea typeface="Calibri" panose="020F0502020204030204"/>
              <a:cs typeface="Calibri" panose="020F0502020204030204"/>
            </a:endParaRPr>
          </a:p>
        </p:txBody>
      </p:sp>
      <p:sp>
        <p:nvSpPr>
          <p:cNvPr id="5" name="Rectangle 4"/>
          <p:cNvSpPr/>
          <p:nvPr/>
        </p:nvSpPr>
        <p:spPr>
          <a:xfrm>
            <a:off x="8568318" y="4720919"/>
            <a:ext cx="3748768" cy="646331"/>
          </a:xfrm>
          <a:prstGeom prst="rect">
            <a:avLst/>
          </a:prstGeom>
        </p:spPr>
        <p:txBody>
          <a:bodyPr wrap="square">
            <a:spAutoFit/>
          </a:bodyPr>
          <a:lstStyle/>
          <a:p>
            <a:pPr>
              <a:defRPr/>
            </a:pPr>
            <a:r>
              <a:rPr lang="en-US" sz="1200" b="1">
                <a:solidFill>
                  <a:srgbClr val="002060"/>
                </a:solidFill>
                <a:latin typeface="Arial" pitchFamily="34" charset="0"/>
                <a:cs typeface="Arial" pitchFamily="34" charset="0"/>
              </a:rPr>
              <a:t>(Adapted from “Stand Up Activity A4.” Lindsey, R., Nuri Robins, K., &amp; Terrell, R. (2009). </a:t>
            </a:r>
            <a:r>
              <a:rPr lang="en-US" sz="1200" b="1" i="1">
                <a:solidFill>
                  <a:srgbClr val="002060"/>
                </a:solidFill>
                <a:latin typeface="Arial" panose="020B0604020202020204" pitchFamily="34" charset="0"/>
                <a:cs typeface="Arial" panose="020B0604020202020204" pitchFamily="34" charset="0"/>
              </a:rPr>
              <a:t>Cultural proficiency: A manual for school leaders.)</a:t>
            </a:r>
            <a:endParaRPr lang="en-US" sz="1200" b="1">
              <a:solidFill>
                <a:srgbClr val="002060"/>
              </a:solidFill>
              <a:latin typeface="Arial" pitchFamily="34" charset="0"/>
              <a:cs typeface="Arial" pitchFamily="34" charset="0"/>
            </a:endParaRPr>
          </a:p>
        </p:txBody>
      </p:sp>
      <p:sp>
        <p:nvSpPr>
          <p:cNvPr id="3" name="AutoShape 2" descr="Image result for seated person wheelchair with arms in the air">
            <a:extLst>
              <a:ext uri="{FF2B5EF4-FFF2-40B4-BE49-F238E27FC236}">
                <a16:creationId xmlns:a16="http://schemas.microsoft.com/office/drawing/2014/main" id="{4C7F6D59-6F97-42F4-AE36-452E2892459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86C78B58-40F4-483F-86E7-34651944B459}"/>
              </a:ext>
            </a:extLst>
          </p:cNvPr>
          <p:cNvPicPr>
            <a:picLocks noChangeAspect="1"/>
          </p:cNvPicPr>
          <p:nvPr/>
        </p:nvPicPr>
        <p:blipFill>
          <a:blip r:embed="rId3"/>
          <a:stretch>
            <a:fillRect/>
          </a:stretch>
        </p:blipFill>
        <p:spPr>
          <a:xfrm>
            <a:off x="8706468" y="325819"/>
            <a:ext cx="3278505" cy="4393873"/>
          </a:xfrm>
          <a:prstGeom prst="rect">
            <a:avLst/>
          </a:prstGeom>
        </p:spPr>
      </p:pic>
      <p:sp>
        <p:nvSpPr>
          <p:cNvPr id="4" name="Content Placeholder 3"/>
          <p:cNvSpPr>
            <a:spLocks noGrp="1"/>
          </p:cNvSpPr>
          <p:nvPr>
            <p:ph idx="1"/>
          </p:nvPr>
        </p:nvSpPr>
        <p:spPr>
          <a:xfrm>
            <a:off x="170960" y="1483874"/>
            <a:ext cx="8538932" cy="4724655"/>
          </a:xfrm>
        </p:spPr>
        <p:txBody>
          <a:bodyPr vert="horz" lIns="0" tIns="45720" rIns="0" bIns="45720" rtlCol="0" anchor="t">
            <a:normAutofit/>
          </a:bodyPr>
          <a:lstStyle/>
          <a:p>
            <a:pPr marL="383540" lvl="1">
              <a:buAutoNum type="arabicPeriod"/>
            </a:pPr>
            <a:r>
              <a:rPr lang="en-US" sz="3200"/>
              <a:t>How did you feel when you heard the statements? </a:t>
            </a:r>
            <a:endParaRPr lang="en-US">
              <a:ea typeface="Calibri" panose="020F0502020204030204"/>
              <a:cs typeface="Calibri" panose="020F0502020204030204"/>
            </a:endParaRPr>
          </a:p>
          <a:p>
            <a:pPr marL="383540" lvl="1">
              <a:buAutoNum type="arabicPeriod"/>
            </a:pPr>
            <a:r>
              <a:rPr lang="en-US" sz="3200"/>
              <a:t>How did it feel to move into the circle, and how did it feel to be left on the outside?</a:t>
            </a:r>
            <a:endParaRPr lang="en-US" sz="3200">
              <a:ea typeface="Calibri"/>
              <a:cs typeface="Calibri"/>
            </a:endParaRPr>
          </a:p>
          <a:p>
            <a:pPr marL="383540" lvl="1">
              <a:buAutoNum type="arabicPeriod"/>
            </a:pPr>
            <a:r>
              <a:rPr lang="en-US" sz="3200"/>
              <a:t>Did anything surprise you? Did you notice anything new or different about yourself or the group?</a:t>
            </a:r>
            <a:endParaRPr lang="en-US" sz="3200">
              <a:ea typeface="Calibri"/>
              <a:cs typeface="Calibri"/>
            </a:endParaRPr>
          </a:p>
          <a:p>
            <a:pPr marL="383540" lvl="1">
              <a:buAutoNum type="arabicPeriod"/>
            </a:pPr>
            <a:r>
              <a:rPr lang="en-US" sz="3200"/>
              <a:t>What have you learned from this activity? </a:t>
            </a:r>
            <a:endParaRPr lang="en-US" sz="3200">
              <a:ea typeface="Calibri"/>
              <a:cs typeface="Calibri"/>
            </a:endParaRPr>
          </a:p>
          <a:p>
            <a:pPr marL="383540" lvl="1">
              <a:buAutoNum type="arabicPeriod"/>
            </a:pPr>
            <a:r>
              <a:rPr lang="en-US" sz="3200"/>
              <a:t>How does this relate to your work back home?</a:t>
            </a:r>
            <a:endParaRPr lang="en-US" sz="3200">
              <a:ea typeface="Calibri"/>
              <a:cs typeface="Calibri"/>
            </a:endParaRPr>
          </a:p>
        </p:txBody>
      </p:sp>
    </p:spTree>
    <p:extLst>
      <p:ext uri="{BB962C8B-B14F-4D97-AF65-F5344CB8AC3E}">
        <p14:creationId xmlns:p14="http://schemas.microsoft.com/office/powerpoint/2010/main" val="538657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3917-DB4B-3F84-3864-AAF8C67345C1}"/>
              </a:ext>
            </a:extLst>
          </p:cNvPr>
          <p:cNvSpPr>
            <a:spLocks noGrp="1"/>
          </p:cNvSpPr>
          <p:nvPr>
            <p:ph type="title"/>
          </p:nvPr>
        </p:nvSpPr>
        <p:spPr>
          <a:xfrm>
            <a:off x="212785" y="535985"/>
            <a:ext cx="11484633" cy="702303"/>
          </a:xfrm>
        </p:spPr>
        <p:txBody>
          <a:bodyPr>
            <a:noAutofit/>
          </a:bodyPr>
          <a:lstStyle/>
          <a:p>
            <a:r>
              <a:rPr lang="en-US" sz="6600">
                <a:cs typeface="Calibri Light"/>
              </a:rPr>
              <a:t>Key Points</a:t>
            </a:r>
          </a:p>
        </p:txBody>
      </p:sp>
      <p:sp>
        <p:nvSpPr>
          <p:cNvPr id="3" name="Content Placeholder 2">
            <a:extLst>
              <a:ext uri="{FF2B5EF4-FFF2-40B4-BE49-F238E27FC236}">
                <a16:creationId xmlns:a16="http://schemas.microsoft.com/office/drawing/2014/main" id="{32BF2A16-7952-6813-9FD6-218B43B70472}"/>
              </a:ext>
            </a:extLst>
          </p:cNvPr>
          <p:cNvSpPr>
            <a:spLocks noGrp="1"/>
          </p:cNvSpPr>
          <p:nvPr>
            <p:ph idx="1"/>
          </p:nvPr>
        </p:nvSpPr>
        <p:spPr>
          <a:xfrm>
            <a:off x="5236031" y="1269129"/>
            <a:ext cx="6689987" cy="4724655"/>
          </a:xfrm>
        </p:spPr>
        <p:txBody>
          <a:bodyPr vert="horz" lIns="91440" tIns="45720" rIns="91440" bIns="45720" rtlCol="0" anchor="t">
            <a:noAutofit/>
          </a:bodyPr>
          <a:lstStyle/>
          <a:p>
            <a:pPr marL="0" indent="0">
              <a:buNone/>
            </a:pPr>
            <a:r>
              <a:rPr lang="en-US" sz="4000"/>
              <a:t>We all have a unique relationship to power and privilege.</a:t>
            </a:r>
            <a:endParaRPr lang="en-US">
              <a:ea typeface="Calibri" panose="020F0502020204030204"/>
              <a:cs typeface="Calibri" panose="020F0502020204030204"/>
            </a:endParaRPr>
          </a:p>
          <a:p>
            <a:pPr marL="0" indent="0">
              <a:buNone/>
            </a:pPr>
            <a:r>
              <a:rPr lang="en-US" sz="4000"/>
              <a:t>Each relationship to power and privilege and the truths associated with that are valid.</a:t>
            </a:r>
            <a:endParaRPr lang="en-US" sz="4000">
              <a:cs typeface="Calibri" panose="020F0502020204030204"/>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385836" y="1815777"/>
            <a:ext cx="4532163" cy="348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539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17602-72C4-4F4E-B0B8-2B1BF8548ED8}"/>
              </a:ext>
            </a:extLst>
          </p:cNvPr>
          <p:cNvSpPr>
            <a:spLocks noGrp="1"/>
          </p:cNvSpPr>
          <p:nvPr>
            <p:ph type="ctrTitle" idx="4294967295"/>
          </p:nvPr>
        </p:nvSpPr>
        <p:spPr>
          <a:xfrm>
            <a:off x="1369412" y="1505649"/>
            <a:ext cx="2625437" cy="2387600"/>
          </a:xfrm>
        </p:spPr>
        <p:txBody>
          <a:bodyPr>
            <a:normAutofit/>
          </a:bodyPr>
          <a:lstStyle/>
          <a:p>
            <a:r>
              <a:rPr lang="en-US" sz="7200" b="1">
                <a:latin typeface="+mn-lt"/>
              </a:rPr>
              <a:t>Break</a:t>
            </a:r>
          </a:p>
        </p:txBody>
      </p:sp>
      <p:pic>
        <p:nvPicPr>
          <p:cNvPr id="3" name="Picture 2" descr="Ð¡offee Break. Orange Cup with Coffee and a Plate from Donats Stock ...">
            <a:extLst>
              <a:ext uri="{FF2B5EF4-FFF2-40B4-BE49-F238E27FC236}">
                <a16:creationId xmlns:a16="http://schemas.microsoft.com/office/drawing/2014/main" id="{C1D1A008-C704-F31E-B35B-89C2FDEB2538}"/>
              </a:ext>
            </a:extLst>
          </p:cNvPr>
          <p:cNvPicPr>
            <a:picLocks noChangeAspect="1"/>
          </p:cNvPicPr>
          <p:nvPr/>
        </p:nvPicPr>
        <p:blipFill>
          <a:blip r:embed="rId2"/>
          <a:stretch>
            <a:fillRect/>
          </a:stretch>
        </p:blipFill>
        <p:spPr>
          <a:xfrm>
            <a:off x="5099536" y="999758"/>
            <a:ext cx="6418387" cy="4221042"/>
          </a:xfrm>
          <a:prstGeom prst="rect">
            <a:avLst/>
          </a:prstGeom>
        </p:spPr>
      </p:pic>
    </p:spTree>
    <p:extLst>
      <p:ext uri="{BB962C8B-B14F-4D97-AF65-F5344CB8AC3E}">
        <p14:creationId xmlns:p14="http://schemas.microsoft.com/office/powerpoint/2010/main" val="3544839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Jackie and Linda</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229987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5775" y="1447069"/>
            <a:ext cx="5411174" cy="2819400"/>
          </a:xfrm>
        </p:spPr>
        <p:txBody>
          <a:bodyPr/>
          <a:lstStyle/>
          <a:p>
            <a:r>
              <a:rPr lang="en-US" sz="6600" b="1" cap="none">
                <a:solidFill>
                  <a:schemeClr val="tx1">
                    <a:lumMod val="75000"/>
                    <a:lumOff val="25000"/>
                  </a:schemeClr>
                </a:solidFill>
                <a:latin typeface="Calibri"/>
                <a:ea typeface="Calibri"/>
                <a:cs typeface="Arial"/>
              </a:rPr>
              <a:t>What is Oppression?</a:t>
            </a:r>
            <a:r>
              <a:rPr lang="en-US" sz="6000" b="1">
                <a:solidFill>
                  <a:schemeClr val="tx1">
                    <a:lumMod val="65000"/>
                    <a:lumOff val="35000"/>
                  </a:schemeClr>
                </a:solidFill>
                <a:latin typeface="Arial"/>
                <a:cs typeface="Arial"/>
              </a:rPr>
              <a:t> </a:t>
            </a:r>
            <a:endParaRPr lang="en-US" sz="6000" b="1" cap="none">
              <a:solidFill>
                <a:schemeClr val="tx1">
                  <a:lumMod val="65000"/>
                  <a:lumOff val="35000"/>
                </a:schemeClr>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98294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1" name="Rectangle 10">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3" name="Straight Connector 12">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44CC594A-A820-450F-B363-C19201FCFE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9FAB3DA-E9ED-4574-ABCC-378BC0FF1B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B35312C8-FF38-4684-3DEB-B49BD49B59F0}"/>
              </a:ext>
            </a:extLst>
          </p:cNvPr>
          <p:cNvSpPr>
            <a:spLocks noGrp="1"/>
          </p:cNvSpPr>
          <p:nvPr>
            <p:ph type="title"/>
          </p:nvPr>
        </p:nvSpPr>
        <p:spPr>
          <a:xfrm>
            <a:off x="492370" y="516835"/>
            <a:ext cx="3323679" cy="1478353"/>
          </a:xfrm>
        </p:spPr>
        <p:txBody>
          <a:bodyPr vert="horz" lIns="91440" tIns="45720" rIns="91440" bIns="45720" rtlCol="0" anchor="b">
            <a:noAutofit/>
          </a:bodyPr>
          <a:lstStyle/>
          <a:p>
            <a:r>
              <a:rPr lang="en-US">
                <a:solidFill>
                  <a:srgbClr val="FFFFFF"/>
                </a:solidFill>
                <a:latin typeface="+mj-lt"/>
              </a:rPr>
              <a:t>What is Oppression?</a:t>
            </a:r>
            <a:r>
              <a:rPr lang="en-US" sz="2800">
                <a:solidFill>
                  <a:srgbClr val="FFFFFF"/>
                </a:solidFill>
                <a:latin typeface="+mj-lt"/>
              </a:rPr>
              <a:t> </a:t>
            </a:r>
          </a:p>
        </p:txBody>
      </p:sp>
      <p:sp>
        <p:nvSpPr>
          <p:cNvPr id="3" name="Content Placeholder 2">
            <a:extLst>
              <a:ext uri="{FF2B5EF4-FFF2-40B4-BE49-F238E27FC236}">
                <a16:creationId xmlns:a16="http://schemas.microsoft.com/office/drawing/2014/main" id="{747E45A1-999D-6C85-1E2D-3DAFC4131961}"/>
              </a:ext>
            </a:extLst>
          </p:cNvPr>
          <p:cNvSpPr>
            <a:spLocks noGrp="1"/>
          </p:cNvSpPr>
          <p:nvPr>
            <p:ph idx="1"/>
          </p:nvPr>
        </p:nvSpPr>
        <p:spPr>
          <a:xfrm>
            <a:off x="492371" y="1994159"/>
            <a:ext cx="3084844" cy="4597936"/>
          </a:xfrm>
        </p:spPr>
        <p:txBody>
          <a:bodyPr vert="horz" lIns="0" tIns="45720" rIns="0" bIns="45720" rtlCol="0" anchor="t">
            <a:noAutofit/>
          </a:bodyPr>
          <a:lstStyle/>
          <a:p>
            <a:r>
              <a:rPr lang="en-US" sz="1800">
                <a:solidFill>
                  <a:srgbClr val="FFFFFF"/>
                </a:solidFill>
              </a:rPr>
              <a:t>Oppression is the experience of repeated, widespread, system injustice.</a:t>
            </a:r>
            <a:endParaRPr lang="en-US" sz="1800">
              <a:solidFill>
                <a:srgbClr val="FFFFFF"/>
              </a:solidFill>
              <a:cs typeface="Calibri"/>
            </a:endParaRPr>
          </a:p>
          <a:p>
            <a:r>
              <a:rPr lang="en-US" sz="1800">
                <a:solidFill>
                  <a:srgbClr val="FFFFFF"/>
                </a:solidFill>
              </a:rPr>
              <a:t>Oppression may be extreme and violent or...</a:t>
            </a:r>
            <a:endParaRPr lang="en-US" sz="1800">
              <a:solidFill>
                <a:srgbClr val="FFFFFF"/>
              </a:solidFill>
              <a:cs typeface="Calibri"/>
            </a:endParaRPr>
          </a:p>
          <a:p>
            <a:r>
              <a:rPr lang="en-US" sz="1800">
                <a:solidFill>
                  <a:srgbClr val="FFFFFF"/>
                </a:solidFill>
              </a:rPr>
              <a:t>It may be "civilized" or "structural" that is...oppression which is a part of everyday life and built into the laws of society</a:t>
            </a:r>
            <a:endParaRPr lang="en-US" sz="1800">
              <a:solidFill>
                <a:srgbClr val="FFFFFF"/>
              </a:solidFill>
              <a:cs typeface="Calibri"/>
            </a:endParaRPr>
          </a:p>
          <a:p>
            <a:r>
              <a:rPr lang="en-US" sz="1800">
                <a:solidFill>
                  <a:srgbClr val="FFFFFF"/>
                </a:solidFill>
              </a:rPr>
              <a:t>A group that shares similar characteristics may be oppressed by a more powerful group that does not share those characteristics (race, gender, sexual orientation, ability)</a:t>
            </a:r>
            <a:endParaRPr lang="en-US" sz="1800">
              <a:solidFill>
                <a:srgbClr val="FFFFFF"/>
              </a:solidFill>
              <a:cs typeface="Calibri"/>
            </a:endParaRPr>
          </a:p>
        </p:txBody>
      </p:sp>
      <p:sp>
        <p:nvSpPr>
          <p:cNvPr id="19" name="Rectangle 18">
            <a:extLst>
              <a:ext uri="{FF2B5EF4-FFF2-40B4-BE49-F238E27FC236}">
                <a16:creationId xmlns:a16="http://schemas.microsoft.com/office/drawing/2014/main" id="{53B8D6B0-55D6-48DC-86D8-FD95D5F11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pic>
        <p:nvPicPr>
          <p:cNvPr id="4" name="Picture 3" descr="A diagram of a cycle of oppression&#10;&#10;Description automatically generated">
            <a:extLst>
              <a:ext uri="{FF2B5EF4-FFF2-40B4-BE49-F238E27FC236}">
                <a16:creationId xmlns:a16="http://schemas.microsoft.com/office/drawing/2014/main" id="{CA682736-D942-7C19-E763-C59D3E4E6CE4}"/>
              </a:ext>
            </a:extLst>
          </p:cNvPr>
          <p:cNvPicPr>
            <a:picLocks noChangeAspect="1"/>
          </p:cNvPicPr>
          <p:nvPr/>
        </p:nvPicPr>
        <p:blipFill>
          <a:blip r:embed="rId2"/>
          <a:stretch>
            <a:fillRect/>
          </a:stretch>
        </p:blipFill>
        <p:spPr>
          <a:xfrm>
            <a:off x="4742017" y="879719"/>
            <a:ext cx="6798082" cy="5098561"/>
          </a:xfrm>
          <a:prstGeom prst="rect">
            <a:avLst/>
          </a:prstGeom>
        </p:spPr>
      </p:pic>
    </p:spTree>
    <p:extLst>
      <p:ext uri="{BB962C8B-B14F-4D97-AF65-F5344CB8AC3E}">
        <p14:creationId xmlns:p14="http://schemas.microsoft.com/office/powerpoint/2010/main" val="317444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960870" y="1144438"/>
            <a:ext cx="5040629" cy="4724655"/>
          </a:xfrm>
        </p:spPr>
        <p:txBody>
          <a:bodyPr>
            <a:normAutofit/>
          </a:bodyPr>
          <a:lstStyle/>
          <a:p>
            <a:endParaRPr lang="en-US" sz="4400"/>
          </a:p>
          <a:p>
            <a:pPr marL="0" indent="0">
              <a:buNone/>
            </a:pPr>
            <a:r>
              <a:rPr lang="en-US" sz="4400"/>
              <a:t>There is no hierarchy of oppressions.</a:t>
            </a:r>
          </a:p>
          <a:p>
            <a:endParaRPr lang="en-US" sz="4400"/>
          </a:p>
          <a:p>
            <a:pPr marL="201168" lvl="1" indent="0">
              <a:buNone/>
            </a:pPr>
            <a:r>
              <a:rPr lang="en-US" sz="4200"/>
              <a:t>              - Audre Lorde</a:t>
            </a:r>
          </a:p>
        </p:txBody>
      </p:sp>
      <p:pic>
        <p:nvPicPr>
          <p:cNvPr id="1026" name="Picture 2" descr="Image result for oppression">
            <a:extLst>
              <a:ext uri="{FF2B5EF4-FFF2-40B4-BE49-F238E27FC236}">
                <a16:creationId xmlns:a16="http://schemas.microsoft.com/office/drawing/2014/main" id="{2940B2AA-76A1-412E-BC7C-8FC429C0B3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840954" cy="6840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8584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How The US Suppressed Native American Identity">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858411" y="285082"/>
            <a:ext cx="10195536" cy="5862377"/>
          </a:xfrm>
        </p:spPr>
      </p:pic>
    </p:spTree>
    <p:extLst>
      <p:ext uri="{BB962C8B-B14F-4D97-AF65-F5344CB8AC3E}">
        <p14:creationId xmlns:p14="http://schemas.microsoft.com/office/powerpoint/2010/main" val="32037506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08055-EFAD-4E45-9654-642A5B1D3784}"/>
              </a:ext>
            </a:extLst>
          </p:cNvPr>
          <p:cNvSpPr>
            <a:spLocks noGrp="1"/>
          </p:cNvSpPr>
          <p:nvPr>
            <p:ph type="title"/>
          </p:nvPr>
        </p:nvSpPr>
        <p:spPr>
          <a:xfrm>
            <a:off x="179832" y="-125152"/>
            <a:ext cx="10515600" cy="1325563"/>
          </a:xfrm>
        </p:spPr>
        <p:txBody>
          <a:bodyPr>
            <a:normAutofit/>
          </a:bodyPr>
          <a:lstStyle/>
          <a:p>
            <a:r>
              <a:rPr lang="en-US" sz="5400" b="1"/>
              <a:t>Table Talk</a:t>
            </a:r>
            <a:r>
              <a:rPr lang="en-US" sz="5400"/>
              <a:t>  </a:t>
            </a:r>
            <a:endParaRPr lang="en-US" b="1"/>
          </a:p>
        </p:txBody>
      </p:sp>
      <p:sp>
        <p:nvSpPr>
          <p:cNvPr id="4" name="Content Placeholder 3"/>
          <p:cNvSpPr>
            <a:spLocks noGrp="1"/>
          </p:cNvSpPr>
          <p:nvPr>
            <p:ph idx="1"/>
          </p:nvPr>
        </p:nvSpPr>
        <p:spPr>
          <a:xfrm>
            <a:off x="281795" y="1179074"/>
            <a:ext cx="11415623" cy="4994819"/>
          </a:xfrm>
        </p:spPr>
        <p:txBody>
          <a:bodyPr vert="horz" lIns="0" tIns="45720" rIns="0" bIns="45720" rtlCol="0" anchor="t">
            <a:normAutofit/>
          </a:bodyPr>
          <a:lstStyle/>
          <a:p>
            <a:endParaRPr lang="en-US" sz="3200"/>
          </a:p>
          <a:p>
            <a:endParaRPr lang="en-US" sz="3200"/>
          </a:p>
          <a:p>
            <a:r>
              <a:rPr lang="en-US" sz="3200"/>
              <a:t>Take the next 5 minutes and discuss your answers to the following questions:</a:t>
            </a:r>
            <a:endParaRPr lang="en-US">
              <a:ea typeface="Calibri"/>
              <a:cs typeface="Calibri"/>
            </a:endParaRPr>
          </a:p>
          <a:p>
            <a:pPr marL="200660" lvl="1" indent="0">
              <a:buNone/>
            </a:pPr>
            <a:r>
              <a:rPr lang="en-US" sz="3000"/>
              <a:t>1. How  do you  think individuals, institutions and the dominant   American society justified this cruel and inhumane treatment?</a:t>
            </a:r>
            <a:endParaRPr lang="en-US" sz="3000">
              <a:ea typeface="Calibri"/>
              <a:cs typeface="Calibri"/>
            </a:endParaRPr>
          </a:p>
          <a:p>
            <a:pPr marL="200660" lvl="1" indent="0">
              <a:buNone/>
            </a:pPr>
            <a:r>
              <a:rPr lang="en-US" sz="3000"/>
              <a:t>2. What kept those who had power and voice (government officials, priests &amp; nuns, teachers, civic leaders, regular citizens) from acknowledging the humanity of these children and preventing this atrocity?</a:t>
            </a:r>
            <a:endParaRPr lang="en-US" sz="3000">
              <a:ea typeface="Calibri"/>
              <a:cs typeface="Calibri"/>
            </a:endParaRPr>
          </a:p>
        </p:txBody>
      </p:sp>
      <p:pic>
        <p:nvPicPr>
          <p:cNvPr id="8194" name="Picture 2" descr="Image result for clapping hands diverse people">
            <a:extLst>
              <a:ext uri="{FF2B5EF4-FFF2-40B4-BE49-F238E27FC236}">
                <a16:creationId xmlns:a16="http://schemas.microsoft.com/office/drawing/2014/main" id="{4933BCE3-F986-4B1C-8870-DC0CBE79AAD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1833"/>
          <a:stretch/>
        </p:blipFill>
        <p:spPr bwMode="auto">
          <a:xfrm>
            <a:off x="7372861" y="163275"/>
            <a:ext cx="3914248" cy="2077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540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31BF0-395F-8380-A2D5-5304AE0C0D3B}"/>
              </a:ext>
            </a:extLst>
          </p:cNvPr>
          <p:cNvSpPr>
            <a:spLocks noGrp="1"/>
          </p:cNvSpPr>
          <p:nvPr>
            <p:ph type="title"/>
          </p:nvPr>
        </p:nvSpPr>
        <p:spPr/>
        <p:txBody>
          <a:bodyPr>
            <a:noAutofit/>
          </a:bodyPr>
          <a:lstStyle/>
          <a:p>
            <a:r>
              <a:rPr lang="en-US" sz="5400">
                <a:ea typeface="Calibri"/>
                <a:cs typeface="Calibri"/>
              </a:rPr>
              <a:t>Privilege is...</a:t>
            </a:r>
            <a:endParaRPr lang="en-US" sz="5400"/>
          </a:p>
        </p:txBody>
      </p:sp>
      <p:sp>
        <p:nvSpPr>
          <p:cNvPr id="3" name="Content Placeholder 2">
            <a:extLst>
              <a:ext uri="{FF2B5EF4-FFF2-40B4-BE49-F238E27FC236}">
                <a16:creationId xmlns:a16="http://schemas.microsoft.com/office/drawing/2014/main" id="{1135AD20-E86B-B025-CBF6-568C3FED22C7}"/>
              </a:ext>
            </a:extLst>
          </p:cNvPr>
          <p:cNvSpPr>
            <a:spLocks noGrp="1"/>
          </p:cNvSpPr>
          <p:nvPr>
            <p:ph idx="1"/>
          </p:nvPr>
        </p:nvSpPr>
        <p:spPr/>
        <p:txBody>
          <a:bodyPr vert="horz" lIns="0" tIns="45720" rIns="0" bIns="45720" rtlCol="0" anchor="t">
            <a:normAutofit/>
          </a:bodyPr>
          <a:lstStyle/>
          <a:p>
            <a:pPr>
              <a:buFont typeface="Wingdings" panose="020F0502020204030204" pitchFamily="34" charset="0"/>
              <a:buChar char="Ø"/>
            </a:pPr>
            <a:endParaRPr lang="en-US"/>
          </a:p>
          <a:p>
            <a:pPr marL="383540" lvl="1">
              <a:buFont typeface="Wingdings" pitchFamily="34" charset="0"/>
              <a:buChar char="Ø"/>
            </a:pPr>
            <a:r>
              <a:rPr lang="en-US" sz="3400" b="1">
                <a:solidFill>
                  <a:srgbClr val="000000"/>
                </a:solidFill>
                <a:ea typeface="Calibri"/>
                <a:cs typeface="Calibri"/>
              </a:rPr>
              <a:t>An unearned right, favor, or immunity granted to particular individuals or groups and withheld from others</a:t>
            </a:r>
            <a:endParaRPr lang="en-US" b="1">
              <a:solidFill>
                <a:srgbClr val="404040"/>
              </a:solidFill>
              <a:ea typeface="Calibri"/>
              <a:cs typeface="Calibri"/>
            </a:endParaRPr>
          </a:p>
          <a:p>
            <a:pPr marL="383540" lvl="1">
              <a:buFont typeface="Wingdings" pitchFamily="34" charset="0"/>
              <a:buChar char="Ø"/>
            </a:pPr>
            <a:endParaRPr lang="en-US" sz="3400">
              <a:solidFill>
                <a:srgbClr val="000000"/>
              </a:solidFill>
              <a:ea typeface="Calibri"/>
              <a:cs typeface="Calibri"/>
            </a:endParaRPr>
          </a:p>
          <a:p>
            <a:pPr marL="383540" lvl="1">
              <a:buFont typeface="Wingdings" pitchFamily="34" charset="0"/>
              <a:buChar char="Ø"/>
            </a:pPr>
            <a:r>
              <a:rPr lang="en-US" sz="3600" b="1">
                <a:solidFill>
                  <a:srgbClr val="000000"/>
                </a:solidFill>
                <a:ea typeface="Calibri"/>
                <a:cs typeface="Calibri"/>
              </a:rPr>
              <a:t>A key element in perpetuating the power in oppressive systems</a:t>
            </a:r>
            <a:endParaRPr lang="en-US">
              <a:solidFill>
                <a:srgbClr val="404040"/>
              </a:solidFill>
              <a:ea typeface="Calibri"/>
              <a:cs typeface="Calibri"/>
            </a:endParaRPr>
          </a:p>
          <a:p>
            <a:pPr>
              <a:buFont typeface="Wingdings" panose="020F0502020204030204" pitchFamily="34" charset="0"/>
              <a:buChar char="Ø"/>
            </a:pPr>
            <a:endParaRPr lang="en-US">
              <a:ea typeface="Calibri" panose="020F0502020204030204"/>
              <a:cs typeface="Calibri" panose="020F0502020204030204"/>
            </a:endParaRPr>
          </a:p>
        </p:txBody>
      </p:sp>
    </p:spTree>
    <p:extLst>
      <p:ext uri="{BB962C8B-B14F-4D97-AF65-F5344CB8AC3E}">
        <p14:creationId xmlns:p14="http://schemas.microsoft.com/office/powerpoint/2010/main" val="2234636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 name="Rectangle 53">
            <a:extLst>
              <a:ext uri="{FF2B5EF4-FFF2-40B4-BE49-F238E27FC236}">
                <a16:creationId xmlns:a16="http://schemas.microsoft.com/office/drawing/2014/main" id="{600B5AE2-C5CC-499C-8F2D-249888BE2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56" name="Rectangle 55">
            <a:extLst>
              <a:ext uri="{FF2B5EF4-FFF2-40B4-BE49-F238E27FC236}">
                <a16:creationId xmlns:a16="http://schemas.microsoft.com/office/drawing/2014/main" id="{BA7A3698-B350-40E5-8475-9BCC41A089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8" name="Straight Connector 57">
            <a:extLst>
              <a:ext uri="{FF2B5EF4-FFF2-40B4-BE49-F238E27FC236}">
                <a16:creationId xmlns:a16="http://schemas.microsoft.com/office/drawing/2014/main" id="{0AC655C7-EC94-4BE6-84C8-2F9EFBBB27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60" name="Rectangle 59">
            <a:extLst>
              <a:ext uri="{FF2B5EF4-FFF2-40B4-BE49-F238E27FC236}">
                <a16:creationId xmlns:a16="http://schemas.microsoft.com/office/drawing/2014/main" id="{990D0034-F768-41E7-85D4-F38C4DE85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C4F7E42D-8B5A-4FC8-81CD-9E60171F7F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492370" y="516835"/>
            <a:ext cx="3084844" cy="2103875"/>
          </a:xfrm>
        </p:spPr>
        <p:txBody>
          <a:bodyPr vert="horz" lIns="91440" tIns="45720" rIns="91440" bIns="45720" rtlCol="0" anchor="b">
            <a:normAutofit/>
          </a:bodyPr>
          <a:lstStyle/>
          <a:p>
            <a:r>
              <a:rPr lang="en-US" sz="4000" i="1" kern="1200" spc="-50" baseline="0">
                <a:solidFill>
                  <a:srgbClr val="FFFFFF"/>
                </a:solidFill>
                <a:latin typeface="+mj-lt"/>
                <a:ea typeface="+mj-ea"/>
                <a:cs typeface="+mj-cs"/>
              </a:rPr>
              <a:t>Think About Your Life as a Ladder</a:t>
            </a:r>
            <a:endParaRPr lang="en-US" sz="4000" b="1" i="1" kern="1200" spc="-50" baseline="0">
              <a:solidFill>
                <a:srgbClr val="FFFFFF"/>
              </a:solidFill>
              <a:latin typeface="+mj-lt"/>
              <a:ea typeface="Calibri Light"/>
              <a:cs typeface="Calibri Light"/>
            </a:endParaRPr>
          </a:p>
        </p:txBody>
      </p:sp>
      <p:sp>
        <p:nvSpPr>
          <p:cNvPr id="3" name="Content Placeholder 2"/>
          <p:cNvSpPr>
            <a:spLocks noGrp="1"/>
          </p:cNvSpPr>
          <p:nvPr>
            <p:ph idx="1"/>
          </p:nvPr>
        </p:nvSpPr>
        <p:spPr>
          <a:xfrm>
            <a:off x="488188" y="3151126"/>
            <a:ext cx="3084844" cy="3335519"/>
          </a:xfrm>
        </p:spPr>
        <p:txBody>
          <a:bodyPr vert="horz" lIns="0" tIns="45720" rIns="0" bIns="45720" rtlCol="0" anchor="t">
            <a:noAutofit/>
          </a:bodyPr>
          <a:lstStyle/>
          <a:p>
            <a:pPr marL="0" indent="0">
              <a:buFont typeface="Calibri" panose="020F0502020204030204" pitchFamily="34" charset="0"/>
              <a:buNone/>
            </a:pPr>
            <a:r>
              <a:rPr lang="en-US" sz="3200" b="1">
                <a:solidFill>
                  <a:schemeClr val="bg1"/>
                </a:solidFill>
              </a:rPr>
              <a:t>Reflect on three opportunities you have received that were crucial to your climb.</a:t>
            </a:r>
            <a:endParaRPr lang="en-US" sz="3200" b="1">
              <a:solidFill>
                <a:schemeClr val="bg1"/>
              </a:solidFill>
              <a:ea typeface="Calibri"/>
              <a:cs typeface="Calibri"/>
            </a:endParaRPr>
          </a:p>
          <a:p>
            <a:pPr marL="0" indent="0">
              <a:buFont typeface="Calibri" panose="020F0502020204030204" pitchFamily="34" charset="0"/>
              <a:buNone/>
            </a:pPr>
            <a:endParaRPr lang="en-US" sz="1500">
              <a:solidFill>
                <a:srgbClr val="FFFFFF"/>
              </a:solidFill>
            </a:endParaRPr>
          </a:p>
          <a:p>
            <a:pPr marL="0" indent="0">
              <a:buFont typeface="Calibri" panose="020F0502020204030204" pitchFamily="34" charset="0"/>
              <a:buNone/>
            </a:pPr>
            <a:endParaRPr lang="en-US" sz="1500">
              <a:solidFill>
                <a:srgbClr val="FFFFFF"/>
              </a:solidFill>
            </a:endParaRPr>
          </a:p>
          <a:p>
            <a:pPr marL="0" indent="0">
              <a:buFont typeface="Calibri" panose="020F0502020204030204" pitchFamily="34" charset="0"/>
              <a:buNone/>
            </a:pPr>
            <a:endParaRPr lang="en-US" sz="1500">
              <a:solidFill>
                <a:srgbClr val="FFFFFF"/>
              </a:solidFill>
            </a:endParaRPr>
          </a:p>
          <a:p>
            <a:pPr marL="0" indent="0">
              <a:buFont typeface="Calibri" panose="020F0502020204030204" pitchFamily="34" charset="0"/>
              <a:buNone/>
            </a:pPr>
            <a:endParaRPr lang="en-US" sz="1500">
              <a:solidFill>
                <a:srgbClr val="FFFFFF"/>
              </a:solidFill>
            </a:endParaRPr>
          </a:p>
        </p:txBody>
      </p:sp>
      <p:pic>
        <p:nvPicPr>
          <p:cNvPr id="4" name="Picture 3" descr="Bright ladder against dull ladders">
            <a:extLst>
              <a:ext uri="{FF2B5EF4-FFF2-40B4-BE49-F238E27FC236}">
                <a16:creationId xmlns:a16="http://schemas.microsoft.com/office/drawing/2014/main" id="{F6BDB591-0CE2-9FBC-9D92-96E9A6912C8A}"/>
              </a:ext>
            </a:extLst>
          </p:cNvPr>
          <p:cNvPicPr>
            <a:picLocks noChangeAspect="1"/>
          </p:cNvPicPr>
          <p:nvPr/>
        </p:nvPicPr>
        <p:blipFill rotWithShape="1">
          <a:blip r:embed="rId2"/>
          <a:srcRect l="11294"/>
          <a:stretch/>
        </p:blipFill>
        <p:spPr>
          <a:xfrm>
            <a:off x="4075043" y="10"/>
            <a:ext cx="8111272" cy="6857990"/>
          </a:xfrm>
          <a:prstGeom prst="rect">
            <a:avLst/>
          </a:prstGeom>
        </p:spPr>
      </p:pic>
      <p:sp>
        <p:nvSpPr>
          <p:cNvPr id="64" name="Rectangle 63">
            <a:extLst>
              <a:ext uri="{FF2B5EF4-FFF2-40B4-BE49-F238E27FC236}">
                <a16:creationId xmlns:a16="http://schemas.microsoft.com/office/drawing/2014/main" id="{8C04651D-B9F4-4935-A02D-364153FBD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801567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Rectangle 11">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4" name="Straight Connector 13">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EF5FFAD-0155-2062-E5DC-BACA8668C78A}"/>
              </a:ext>
            </a:extLst>
          </p:cNvPr>
          <p:cNvSpPr>
            <a:spLocks noGrp="1"/>
          </p:cNvSpPr>
          <p:nvPr>
            <p:ph type="title"/>
          </p:nvPr>
        </p:nvSpPr>
        <p:spPr>
          <a:xfrm>
            <a:off x="1097280" y="286603"/>
            <a:ext cx="10058400" cy="1450757"/>
          </a:xfrm>
        </p:spPr>
        <p:txBody>
          <a:bodyPr vert="horz" lIns="91440" tIns="45720" rIns="91440" bIns="45720" rtlCol="0" anchor="b">
            <a:normAutofit/>
          </a:bodyPr>
          <a:lstStyle/>
          <a:p>
            <a:pPr algn="r"/>
            <a:r>
              <a:rPr lang="en-US">
                <a:latin typeface="Calibri"/>
                <a:cs typeface="Calibri"/>
              </a:rPr>
              <a:t>We have reflected...                                     </a:t>
            </a:r>
            <a:br>
              <a:rPr lang="en-US">
                <a:latin typeface="Calibri"/>
                <a:cs typeface="Calibri"/>
              </a:rPr>
            </a:br>
            <a:r>
              <a:rPr lang="en-US">
                <a:latin typeface="Calibri"/>
                <a:cs typeface="Calibri"/>
              </a:rPr>
              <a:t>Now: Share</a:t>
            </a:r>
            <a:endParaRPr lang="en-US"/>
          </a:p>
        </p:txBody>
      </p:sp>
      <p:pic>
        <p:nvPicPr>
          <p:cNvPr id="7" name="Graphic 6" descr="CRM Customer Insights App">
            <a:extLst>
              <a:ext uri="{FF2B5EF4-FFF2-40B4-BE49-F238E27FC236}">
                <a16:creationId xmlns:a16="http://schemas.microsoft.com/office/drawing/2014/main" id="{33ED1844-2EA0-F116-0E28-54F1FD6FB96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6432" y="2104325"/>
            <a:ext cx="3094997" cy="3094997"/>
          </a:xfrm>
          <a:prstGeom prst="rect">
            <a:avLst/>
          </a:prstGeom>
        </p:spPr>
      </p:pic>
      <p:sp>
        <p:nvSpPr>
          <p:cNvPr id="3" name="Content Placeholder 2">
            <a:extLst>
              <a:ext uri="{FF2B5EF4-FFF2-40B4-BE49-F238E27FC236}">
                <a16:creationId xmlns:a16="http://schemas.microsoft.com/office/drawing/2014/main" id="{90A36E37-80CE-E974-9101-9A221B899C52}"/>
              </a:ext>
            </a:extLst>
          </p:cNvPr>
          <p:cNvSpPr>
            <a:spLocks noGrp="1"/>
          </p:cNvSpPr>
          <p:nvPr>
            <p:ph idx="1"/>
          </p:nvPr>
        </p:nvSpPr>
        <p:spPr>
          <a:xfrm>
            <a:off x="4196181" y="1845734"/>
            <a:ext cx="6959499" cy="4023360"/>
          </a:xfrm>
        </p:spPr>
        <p:txBody>
          <a:bodyPr vert="horz" lIns="0" tIns="45720" rIns="0" bIns="45720" rtlCol="0" anchor="t">
            <a:normAutofit/>
          </a:bodyPr>
          <a:lstStyle/>
          <a:p>
            <a:pPr marL="457200" indent="-457200">
              <a:buFont typeface="Wingdings" panose="020F0502020204030204" pitchFamily="34" charset="0"/>
              <a:buChar char="Ø"/>
            </a:pPr>
            <a:endParaRPr lang="en-US" sz="3200" b="1"/>
          </a:p>
          <a:p>
            <a:pPr marL="457200" indent="-457200">
              <a:buFont typeface="Wingdings" panose="020F0502020204030204" pitchFamily="34" charset="0"/>
              <a:buChar char="Ø"/>
            </a:pPr>
            <a:r>
              <a:rPr lang="en-US" sz="3200" b="1"/>
              <a:t>At your table share one of the opportunities that allowed you to climb your ladder. </a:t>
            </a:r>
            <a:endParaRPr lang="en-US" sz="3200">
              <a:ea typeface="Calibri"/>
              <a:cs typeface="Calibri"/>
            </a:endParaRPr>
          </a:p>
          <a:p>
            <a:pPr marL="0" indent="0">
              <a:buNone/>
            </a:pPr>
            <a:endParaRPr lang="en-US" sz="3200" b="1">
              <a:ea typeface="Calibri" panose="020F0502020204030204"/>
              <a:cs typeface="Calibri" panose="020F0502020204030204"/>
            </a:endParaRPr>
          </a:p>
          <a:p>
            <a:pPr marL="457200" indent="-457200">
              <a:buFont typeface="Wingdings" panose="020F0502020204030204" pitchFamily="34" charset="0"/>
              <a:buChar char="Ø"/>
            </a:pPr>
            <a:r>
              <a:rPr lang="en-US" sz="3200" b="1"/>
              <a:t>Include how that opportunity relates to one of your privileges.</a:t>
            </a:r>
            <a:endParaRPr lang="en-US" sz="3200">
              <a:cs typeface="Calibri"/>
            </a:endParaRPr>
          </a:p>
        </p:txBody>
      </p:sp>
    </p:spTree>
    <p:extLst>
      <p:ext uri="{BB962C8B-B14F-4D97-AF65-F5344CB8AC3E}">
        <p14:creationId xmlns:p14="http://schemas.microsoft.com/office/powerpoint/2010/main" val="8218983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9" name="Rectangle 28">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31" name="Straight Connector 30">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33" name="Rectangle 32">
            <a:extLst>
              <a:ext uri="{FF2B5EF4-FFF2-40B4-BE49-F238E27FC236}">
                <a16:creationId xmlns:a16="http://schemas.microsoft.com/office/drawing/2014/main" id="{52ABB703-2B0E-4C3B-B4A2-F3973548E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5046910" y="9425"/>
            <a:ext cx="7003737" cy="2076278"/>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85000"/>
              </a:lnSpc>
              <a:spcAft>
                <a:spcPts val="600"/>
              </a:spcAft>
            </a:pPr>
            <a:r>
              <a:rPr lang="en-US" sz="4800" b="1" spc="-50"/>
              <a:t>Privilege: Turn to p. 104 of BCG –</a:t>
            </a:r>
            <a:r>
              <a:rPr lang="en-US" sz="4800" b="1" i="1" spc="-50"/>
              <a:t>Racial Justice Guide</a:t>
            </a:r>
            <a:endParaRPr lang="en-US" sz="4800" b="1" i="1" spc="-50">
              <a:cs typeface="Calibri Light"/>
            </a:endParaRPr>
          </a:p>
        </p:txBody>
      </p:sp>
      <p:pic>
        <p:nvPicPr>
          <p:cNvPr id="2" name="Picture 1" descr="A group of hands together&#10;&#10;Description automatically generated">
            <a:extLst>
              <a:ext uri="{FF2B5EF4-FFF2-40B4-BE49-F238E27FC236}">
                <a16:creationId xmlns:a16="http://schemas.microsoft.com/office/drawing/2014/main" id="{E902A398-0C55-BBCB-631F-561A28E802E1}"/>
              </a:ext>
            </a:extLst>
          </p:cNvPr>
          <p:cNvPicPr>
            <a:picLocks noChangeAspect="1"/>
          </p:cNvPicPr>
          <p:nvPr/>
        </p:nvPicPr>
        <p:blipFill>
          <a:blip r:embed="rId2"/>
          <a:stretch>
            <a:fillRect/>
          </a:stretch>
        </p:blipFill>
        <p:spPr>
          <a:xfrm>
            <a:off x="-4308" y="-3161"/>
            <a:ext cx="5052031" cy="6339566"/>
          </a:xfrm>
          <a:prstGeom prst="rect">
            <a:avLst/>
          </a:prstGeom>
        </p:spPr>
      </p:pic>
      <p:cxnSp>
        <p:nvCxnSpPr>
          <p:cNvPr id="35" name="Straight Connector 34">
            <a:extLst>
              <a:ext uri="{FF2B5EF4-FFF2-40B4-BE49-F238E27FC236}">
                <a16:creationId xmlns:a16="http://schemas.microsoft.com/office/drawing/2014/main" id="{9C21570E-E159-49A6-9891-FA397B7A92D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11684" y="2086188"/>
            <a:ext cx="474880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046910" y="2085184"/>
            <a:ext cx="6742154" cy="4238835"/>
          </a:xfrm>
        </p:spPr>
        <p:txBody>
          <a:bodyPr vert="horz" lIns="0" tIns="45720" rIns="0" bIns="45720" rtlCol="0" anchor="t">
            <a:noAutofit/>
          </a:bodyPr>
          <a:lstStyle/>
          <a:p>
            <a:pPr indent="91440">
              <a:lnSpc>
                <a:spcPct val="100000"/>
              </a:lnSpc>
              <a:spcBef>
                <a:spcPts val="0"/>
              </a:spcBef>
              <a:spcAft>
                <a:spcPts val="0"/>
              </a:spcAft>
              <a:buFont typeface="Wingdings" panose="020F0502020204030204" pitchFamily="34" charset="0"/>
              <a:buChar char="Ø"/>
            </a:pPr>
            <a:endParaRPr lang="en-US" sz="2200">
              <a:solidFill>
                <a:schemeClr val="tx1"/>
              </a:solidFill>
              <a:ea typeface="+mn-lt"/>
              <a:cs typeface="+mn-lt"/>
            </a:endParaRPr>
          </a:p>
          <a:p>
            <a:pPr marL="548640" indent="-457200">
              <a:lnSpc>
                <a:spcPct val="100000"/>
              </a:lnSpc>
              <a:spcBef>
                <a:spcPts val="0"/>
              </a:spcBef>
              <a:spcAft>
                <a:spcPts val="0"/>
              </a:spcAft>
              <a:buFont typeface="Wingdings" panose="020F0502020204030204" pitchFamily="34" charset="0"/>
              <a:buChar char="Ø"/>
            </a:pPr>
            <a:r>
              <a:rPr lang="en-US" sz="3200">
                <a:solidFill>
                  <a:schemeClr val="tx1"/>
                </a:solidFill>
                <a:ea typeface="+mn-lt"/>
                <a:cs typeface="+mn-lt"/>
              </a:rPr>
              <a:t>A set of advantages systemically conferred on a particular person or group of people. </a:t>
            </a:r>
          </a:p>
          <a:p>
            <a:pPr marL="548640" indent="-457200">
              <a:lnSpc>
                <a:spcPct val="100000"/>
              </a:lnSpc>
              <a:spcBef>
                <a:spcPts val="0"/>
              </a:spcBef>
              <a:spcAft>
                <a:spcPts val="0"/>
              </a:spcAft>
              <a:buFont typeface="Wingdings" panose="020F0502020204030204" pitchFamily="34" charset="0"/>
              <a:buChar char="Ø"/>
            </a:pPr>
            <a:endParaRPr lang="en-US" sz="3200">
              <a:solidFill>
                <a:schemeClr val="tx1"/>
              </a:solidFill>
              <a:ea typeface="+mn-lt"/>
              <a:cs typeface="+mn-lt"/>
            </a:endParaRPr>
          </a:p>
          <a:p>
            <a:pPr marL="548640" indent="-457200">
              <a:lnSpc>
                <a:spcPct val="100000"/>
              </a:lnSpc>
              <a:spcBef>
                <a:spcPts val="0"/>
              </a:spcBef>
              <a:spcAft>
                <a:spcPts val="0"/>
              </a:spcAft>
              <a:buFont typeface="Wingdings" panose="020F0502020204030204" pitchFamily="34" charset="0"/>
              <a:buChar char="Ø"/>
            </a:pPr>
            <a:r>
              <a:rPr lang="en-US" sz="3200">
                <a:solidFill>
                  <a:schemeClr val="tx1"/>
                </a:solidFill>
                <a:ea typeface="+mn-lt"/>
                <a:cs typeface="+mn-lt"/>
              </a:rPr>
              <a:t>White people are racially privileged, even when they are economically underprivileged. </a:t>
            </a:r>
            <a:endParaRPr lang="en-US" sz="3200">
              <a:solidFill>
                <a:schemeClr val="tx1"/>
              </a:solidFill>
              <a:cs typeface="Calibri"/>
            </a:endParaRPr>
          </a:p>
        </p:txBody>
      </p:sp>
      <p:sp>
        <p:nvSpPr>
          <p:cNvPr id="37" name="Rectangle 36">
            <a:extLst>
              <a:ext uri="{FF2B5EF4-FFF2-40B4-BE49-F238E27FC236}">
                <a16:creationId xmlns:a16="http://schemas.microsoft.com/office/drawing/2014/main" id="{E95DA498-D9A2-4DA9-B9DA-B3776E08CF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39" name="Rectangle 38">
            <a:extLst>
              <a:ext uri="{FF2B5EF4-FFF2-40B4-BE49-F238E27FC236}">
                <a16:creationId xmlns:a16="http://schemas.microsoft.com/office/drawing/2014/main" id="{82A73093-4B9D-420D-B17E-52293703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18700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3DA6B-2383-48FE-9288-EDEDFF5167FA}"/>
              </a:ext>
            </a:extLst>
          </p:cNvPr>
          <p:cNvSpPr>
            <a:spLocks noGrp="1"/>
          </p:cNvSpPr>
          <p:nvPr>
            <p:ph type="title"/>
          </p:nvPr>
        </p:nvSpPr>
        <p:spPr>
          <a:xfrm>
            <a:off x="268202" y="286603"/>
            <a:ext cx="11429216" cy="1117939"/>
          </a:xfrm>
        </p:spPr>
        <p:txBody>
          <a:bodyPr>
            <a:noAutofit/>
          </a:bodyPr>
          <a:lstStyle/>
          <a:p>
            <a:r>
              <a:rPr lang="en-US">
                <a:ea typeface="Calibri"/>
                <a:cs typeface="Calibri"/>
              </a:rPr>
              <a:t>Types of Oppression</a:t>
            </a:r>
            <a:br>
              <a:rPr lang="en-US" sz="4400">
                <a:ea typeface="Calibri"/>
                <a:cs typeface="Calibri"/>
              </a:rPr>
            </a:br>
            <a:r>
              <a:rPr lang="en-US" sz="2400">
                <a:ea typeface="Calibri"/>
                <a:cs typeface="Calibri"/>
              </a:rPr>
              <a:t>Matrix of Oppression (pg. 20-21)</a:t>
            </a:r>
          </a:p>
        </p:txBody>
      </p:sp>
      <p:sp>
        <p:nvSpPr>
          <p:cNvPr id="3" name="Content Placeholder 2">
            <a:extLst>
              <a:ext uri="{FF2B5EF4-FFF2-40B4-BE49-F238E27FC236}">
                <a16:creationId xmlns:a16="http://schemas.microsoft.com/office/drawing/2014/main" id="{DAD0775A-D7B8-7FBB-7C6D-CD1CB8EF3207}"/>
              </a:ext>
            </a:extLst>
          </p:cNvPr>
          <p:cNvSpPr>
            <a:spLocks noGrp="1"/>
          </p:cNvSpPr>
          <p:nvPr>
            <p:ph idx="1"/>
          </p:nvPr>
        </p:nvSpPr>
        <p:spPr>
          <a:xfrm>
            <a:off x="274868" y="1701104"/>
            <a:ext cx="11422550" cy="4139235"/>
          </a:xfrm>
        </p:spPr>
        <p:txBody>
          <a:bodyPr vert="horz" lIns="0" tIns="45720" rIns="0" bIns="45720" rtlCol="0" anchor="t">
            <a:normAutofit fontScale="92500" lnSpcReduction="10000"/>
          </a:bodyPr>
          <a:lstStyle/>
          <a:p>
            <a:pPr>
              <a:buFont typeface="Wingdings" panose="020F0502020204030204" pitchFamily="34" charset="0"/>
              <a:buChar char="Ø"/>
            </a:pPr>
            <a:r>
              <a:rPr lang="en-US" sz="2800" b="1">
                <a:ea typeface="Calibri"/>
                <a:cs typeface="Calibri"/>
              </a:rPr>
              <a:t>Table Talk  </a:t>
            </a:r>
            <a:endParaRPr lang="en-US" sz="2800" b="1" err="1">
              <a:ea typeface="Calibri"/>
              <a:cs typeface="Calibri"/>
            </a:endParaRPr>
          </a:p>
          <a:p>
            <a:pPr marL="0" indent="0">
              <a:buNone/>
            </a:pPr>
            <a:endParaRPr lang="en-US" sz="2800" b="1">
              <a:ea typeface="Calibri"/>
              <a:cs typeface="Calibri"/>
            </a:endParaRPr>
          </a:p>
          <a:p>
            <a:pPr>
              <a:buFont typeface="Wingdings" panose="020F0502020204030204" pitchFamily="34" charset="0"/>
              <a:buChar char="Ø"/>
            </a:pPr>
            <a:r>
              <a:rPr lang="en-US" sz="2800" b="1">
                <a:ea typeface="Calibri"/>
                <a:cs typeface="Calibri"/>
              </a:rPr>
              <a:t>We will assign Oppression Categories for each table.  </a:t>
            </a:r>
          </a:p>
          <a:p>
            <a:pPr marL="0" indent="0">
              <a:buNone/>
            </a:pPr>
            <a:endParaRPr lang="en-US" sz="2800" b="1">
              <a:ea typeface="Calibri"/>
              <a:cs typeface="Calibri"/>
            </a:endParaRPr>
          </a:p>
          <a:p>
            <a:pPr>
              <a:buFont typeface="Wingdings" panose="020F0502020204030204" pitchFamily="34" charset="0"/>
              <a:buChar char="Ø"/>
            </a:pPr>
            <a:r>
              <a:rPr lang="en-US" sz="2800" b="1">
                <a:ea typeface="Calibri"/>
                <a:cs typeface="Calibri"/>
              </a:rPr>
              <a:t>At your table, discuss how individuals in our organization may (or do) use privilege and power to perpetuate oppression against members in your assigned category </a:t>
            </a:r>
          </a:p>
          <a:p>
            <a:pPr marL="0" indent="0">
              <a:buNone/>
            </a:pPr>
            <a:endParaRPr lang="en-US" sz="2800" b="1">
              <a:ea typeface="Calibri"/>
              <a:cs typeface="Calibri"/>
            </a:endParaRPr>
          </a:p>
          <a:p>
            <a:pPr>
              <a:buFont typeface="Wingdings" panose="020F0502020204030204" pitchFamily="34" charset="0"/>
              <a:buChar char="Ø"/>
            </a:pPr>
            <a:r>
              <a:rPr lang="en-US" sz="2800" b="1">
                <a:ea typeface="Calibri"/>
                <a:cs typeface="Calibri"/>
              </a:rPr>
              <a:t>AND how these same individuals might instead intercept that oppression.</a:t>
            </a:r>
            <a:endParaRPr lang="en-US">
              <a:ea typeface="Calibri" panose="020F0502020204030204"/>
              <a:cs typeface="Calibri" panose="020F0502020204030204"/>
            </a:endParaRPr>
          </a:p>
          <a:p>
            <a:pPr>
              <a:buFont typeface="Wingdings" panose="020F0502020204030204" pitchFamily="34" charset="0"/>
              <a:buChar char="Ø"/>
            </a:pPr>
            <a:endParaRPr lang="en-US" sz="2800">
              <a:ea typeface="Calibri"/>
              <a:cs typeface="Calibri"/>
            </a:endParaRPr>
          </a:p>
        </p:txBody>
      </p:sp>
    </p:spTree>
    <p:extLst>
      <p:ext uri="{BB962C8B-B14F-4D97-AF65-F5344CB8AC3E}">
        <p14:creationId xmlns:p14="http://schemas.microsoft.com/office/powerpoint/2010/main" val="38894393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F7C36B-2A95-4DB1-A402-5367DFD51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9FCA75FA-F681-4B5D-93C7-49F3DDA1D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3" name="Straight Connector 12">
            <a:extLst>
              <a:ext uri="{FF2B5EF4-FFF2-40B4-BE49-F238E27FC236}">
                <a16:creationId xmlns:a16="http://schemas.microsoft.com/office/drawing/2014/main" id="{834E074C-27C4-4E38-B099-012123B754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5" name="Rectangle 14">
            <a:extLst>
              <a:ext uri="{FF2B5EF4-FFF2-40B4-BE49-F238E27FC236}">
                <a16:creationId xmlns:a16="http://schemas.microsoft.com/office/drawing/2014/main" id="{E1F60A3A-08DA-445D-B74A-BEE0735899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53DA6B-2383-48FE-9288-EDEDFF5167FA}"/>
              </a:ext>
            </a:extLst>
          </p:cNvPr>
          <p:cNvSpPr>
            <a:spLocks noGrp="1"/>
          </p:cNvSpPr>
          <p:nvPr>
            <p:ph type="title"/>
          </p:nvPr>
        </p:nvSpPr>
        <p:spPr>
          <a:xfrm>
            <a:off x="4974771" y="634946"/>
            <a:ext cx="6977538" cy="1105700"/>
          </a:xfrm>
        </p:spPr>
        <p:txBody>
          <a:bodyPr vert="horz" lIns="91440" tIns="45720" rIns="91440" bIns="45720" rtlCol="0" anchor="b">
            <a:normAutofit/>
          </a:bodyPr>
          <a:lstStyle/>
          <a:p>
            <a:r>
              <a:rPr lang="en-US" sz="3600">
                <a:latin typeface="+mj-lt"/>
              </a:rPr>
              <a:t>Types of Oppression-Activity Debrief</a:t>
            </a:r>
            <a:br>
              <a:rPr lang="en-US" sz="3400">
                <a:latin typeface="+mj-lt"/>
              </a:rPr>
            </a:br>
            <a:r>
              <a:rPr lang="en-US" sz="3400">
                <a:latin typeface="+mj-lt"/>
              </a:rPr>
              <a:t>Matrix of Oppression (pg. 20-21)</a:t>
            </a:r>
          </a:p>
        </p:txBody>
      </p:sp>
      <p:pic>
        <p:nvPicPr>
          <p:cNvPr id="4" name="Picture 3" descr="Question mark against red wall">
            <a:extLst>
              <a:ext uri="{FF2B5EF4-FFF2-40B4-BE49-F238E27FC236}">
                <a16:creationId xmlns:a16="http://schemas.microsoft.com/office/drawing/2014/main" id="{2343F795-3F48-BD07-3DB5-E9079B7D047D}"/>
              </a:ext>
            </a:extLst>
          </p:cNvPr>
          <p:cNvPicPr>
            <a:picLocks noChangeAspect="1"/>
          </p:cNvPicPr>
          <p:nvPr/>
        </p:nvPicPr>
        <p:blipFill>
          <a:blip r:embed="rId2"/>
          <a:srcRect l="54449" r="-2" b="-2"/>
          <a:stretch/>
        </p:blipFill>
        <p:spPr>
          <a:xfrm>
            <a:off x="633999" y="640081"/>
            <a:ext cx="4001315" cy="5314406"/>
          </a:xfrm>
          <a:prstGeom prst="rect">
            <a:avLst/>
          </a:prstGeom>
        </p:spPr>
      </p:pic>
      <p:cxnSp>
        <p:nvCxnSpPr>
          <p:cNvPr id="17" name="Straight Connector 16">
            <a:extLst>
              <a:ext uri="{FF2B5EF4-FFF2-40B4-BE49-F238E27FC236}">
                <a16:creationId xmlns:a16="http://schemas.microsoft.com/office/drawing/2014/main" id="{296E6EFB-D2CB-44B2-BE0D-9C6DCCCED2E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AD0775A-D7B8-7FBB-7C6D-CD1CB8EF3207}"/>
              </a:ext>
            </a:extLst>
          </p:cNvPr>
          <p:cNvSpPr>
            <a:spLocks noGrp="1"/>
          </p:cNvSpPr>
          <p:nvPr>
            <p:ph idx="1"/>
          </p:nvPr>
        </p:nvSpPr>
        <p:spPr>
          <a:xfrm>
            <a:off x="4974769" y="2198914"/>
            <a:ext cx="6574973" cy="3670180"/>
          </a:xfrm>
        </p:spPr>
        <p:txBody>
          <a:bodyPr vert="horz" lIns="0" tIns="45720" rIns="0" bIns="45720" rtlCol="0" anchor="t">
            <a:normAutofit/>
          </a:bodyPr>
          <a:lstStyle/>
          <a:p>
            <a:pPr marL="0" indent="0">
              <a:buFont typeface="Calibri" panose="020F0502020204030204" pitchFamily="34" charset="0"/>
              <a:buNone/>
            </a:pPr>
            <a:endParaRPr lang="en-US"/>
          </a:p>
          <a:p>
            <a:pPr>
              <a:buFont typeface="Wingdings" panose="020F0502020204030204" pitchFamily="34" charset="0"/>
              <a:buChar char="Ø"/>
            </a:pPr>
            <a:r>
              <a:rPr lang="en-US" sz="2800"/>
              <a:t>What was challenging?</a:t>
            </a:r>
            <a:endParaRPr lang="en-US" sz="2800">
              <a:ea typeface="Calibri"/>
              <a:cs typeface="Calibri"/>
            </a:endParaRPr>
          </a:p>
          <a:p>
            <a:pPr>
              <a:buFont typeface="Wingdings" panose="020F0502020204030204" pitchFamily="34" charset="0"/>
              <a:buChar char="Ø"/>
            </a:pPr>
            <a:endParaRPr lang="en-US" sz="2800">
              <a:ea typeface="Calibri"/>
              <a:cs typeface="Calibri"/>
            </a:endParaRPr>
          </a:p>
          <a:p>
            <a:pPr>
              <a:buFont typeface="Wingdings" panose="020F0502020204030204" pitchFamily="34" charset="0"/>
              <a:buChar char="Ø"/>
            </a:pPr>
            <a:r>
              <a:rPr lang="en-US" sz="2800"/>
              <a:t>What was easy? </a:t>
            </a:r>
            <a:endParaRPr lang="en-US" sz="2800">
              <a:ea typeface="Calibri"/>
              <a:cs typeface="Calibri"/>
            </a:endParaRPr>
          </a:p>
          <a:p>
            <a:pPr>
              <a:buFont typeface="Wingdings" panose="020F0502020204030204" pitchFamily="34" charset="0"/>
              <a:buChar char="Ø"/>
            </a:pPr>
            <a:endParaRPr lang="en-US" sz="2800">
              <a:ea typeface="Calibri"/>
              <a:cs typeface="Calibri"/>
            </a:endParaRPr>
          </a:p>
          <a:p>
            <a:pPr>
              <a:buFont typeface="Wingdings" panose="020F0502020204030204" pitchFamily="34" charset="0"/>
              <a:buChar char="Ø"/>
            </a:pPr>
            <a:r>
              <a:rPr lang="en-US" sz="2800"/>
              <a:t>What is going to keep you up at night? </a:t>
            </a:r>
            <a:endParaRPr lang="en-US" sz="2800">
              <a:ea typeface="Calibri"/>
              <a:cs typeface="Calibri"/>
            </a:endParaRPr>
          </a:p>
          <a:p>
            <a:pPr>
              <a:buFont typeface="Wingdings" panose="020F0502020204030204" pitchFamily="34" charset="0"/>
              <a:buChar char="Ø"/>
            </a:pPr>
            <a:endParaRPr lang="en-US">
              <a:ea typeface="Calibri" panose="020F0502020204030204"/>
              <a:cs typeface="Calibri" panose="020F0502020204030204"/>
            </a:endParaRPr>
          </a:p>
          <a:p>
            <a:pPr>
              <a:buFont typeface="Wingdings" panose="020F0502020204030204" pitchFamily="34" charset="0"/>
              <a:buChar char="Ø"/>
            </a:pPr>
            <a:endParaRPr lang="en-US">
              <a:ea typeface="Calibri" panose="020F0502020204030204"/>
              <a:cs typeface="Calibri" panose="020F0502020204030204"/>
            </a:endParaRPr>
          </a:p>
        </p:txBody>
      </p:sp>
      <p:sp>
        <p:nvSpPr>
          <p:cNvPr id="19" name="Rectangle 18">
            <a:extLst>
              <a:ext uri="{FF2B5EF4-FFF2-40B4-BE49-F238E27FC236}">
                <a16:creationId xmlns:a16="http://schemas.microsoft.com/office/drawing/2014/main" id="{62BA066C-D259-4F6D-9F83-124F73636C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a:extLst>
              <a:ext uri="{FF2B5EF4-FFF2-40B4-BE49-F238E27FC236}">
                <a16:creationId xmlns:a16="http://schemas.microsoft.com/office/drawing/2014/main" id="{39179F48-E825-4803-806A-7029F8537F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5323454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87963" y="1961250"/>
            <a:ext cx="4532163" cy="34857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937330B-7751-4DA2-8517-60B3703209D6}"/>
              </a:ext>
            </a:extLst>
          </p:cNvPr>
          <p:cNvSpPr>
            <a:spLocks noGrp="1"/>
          </p:cNvSpPr>
          <p:nvPr>
            <p:ph type="title"/>
          </p:nvPr>
        </p:nvSpPr>
        <p:spPr>
          <a:xfrm>
            <a:off x="258277" y="286603"/>
            <a:ext cx="11439141" cy="1111735"/>
          </a:xfrm>
        </p:spPr>
        <p:txBody>
          <a:bodyPr>
            <a:normAutofit fontScale="90000"/>
          </a:bodyPr>
          <a:lstStyle/>
          <a:p>
            <a:r>
              <a:rPr lang="en-US" sz="8000"/>
              <a:t>Key Points</a:t>
            </a:r>
            <a:endParaRPr lang="en-US" sz="8000" b="1">
              <a:latin typeface="+mn-lt"/>
            </a:endParaRPr>
          </a:p>
        </p:txBody>
      </p:sp>
      <p:sp>
        <p:nvSpPr>
          <p:cNvPr id="6" name="Content Placeholder 5">
            <a:extLst>
              <a:ext uri="{FF2B5EF4-FFF2-40B4-BE49-F238E27FC236}">
                <a16:creationId xmlns:a16="http://schemas.microsoft.com/office/drawing/2014/main" id="{F352FA93-486F-AE82-4E61-284AD67DBE66}"/>
              </a:ext>
            </a:extLst>
          </p:cNvPr>
          <p:cNvSpPr>
            <a:spLocks noGrp="1"/>
          </p:cNvSpPr>
          <p:nvPr>
            <p:ph idx="1"/>
          </p:nvPr>
        </p:nvSpPr>
        <p:spPr>
          <a:xfrm>
            <a:off x="4802133" y="1417200"/>
            <a:ext cx="6895285" cy="4884072"/>
          </a:xfrm>
        </p:spPr>
        <p:txBody>
          <a:bodyPr vert="horz" lIns="0" tIns="45720" rIns="0" bIns="45720" rtlCol="0" anchor="t">
            <a:noAutofit/>
          </a:bodyPr>
          <a:lstStyle/>
          <a:p>
            <a:r>
              <a:rPr lang="en-US" sz="2800">
                <a:ea typeface="+mn-lt"/>
                <a:cs typeface="+mn-lt"/>
              </a:rPr>
              <a:t>P</a:t>
            </a:r>
            <a:r>
              <a:rPr lang="en-US" sz="3200">
                <a:ea typeface="+mn-lt"/>
                <a:cs typeface="+mn-lt"/>
              </a:rPr>
              <a:t>rivilege and oppression go hand-in-hand: they are two sides of the same power relationship, and both sides of the equation must be understood and addressed. </a:t>
            </a:r>
            <a:endParaRPr lang="en-US">
              <a:ea typeface="+mn-lt"/>
              <a:cs typeface="+mn-lt"/>
            </a:endParaRPr>
          </a:p>
          <a:p>
            <a:r>
              <a:rPr lang="en-US" sz="3200">
                <a:ea typeface="+mn-lt"/>
                <a:cs typeface="+mn-lt"/>
              </a:rPr>
              <a:t>People can be disadvantaged by one identity and privileged by another. </a:t>
            </a:r>
            <a:endParaRPr lang="en-US">
              <a:ea typeface="Calibri"/>
              <a:cs typeface="Calibri" panose="020F0502020204030204"/>
            </a:endParaRPr>
          </a:p>
          <a:p>
            <a:r>
              <a:rPr lang="en-US" sz="3200">
                <a:ea typeface="+mn-lt"/>
                <a:cs typeface="+mn-lt"/>
              </a:rPr>
              <a:t>See “intersectionality” and “white supremacy.” See in </a:t>
            </a:r>
            <a:r>
              <a:rPr lang="en-US" sz="3200" err="1">
                <a:ea typeface="+mn-lt"/>
                <a:cs typeface="+mn-lt"/>
              </a:rPr>
              <a:t>addtional</a:t>
            </a:r>
            <a:r>
              <a:rPr lang="en-US" sz="3200">
                <a:ea typeface="+mn-lt"/>
                <a:cs typeface="+mn-lt"/>
              </a:rPr>
              <a:t> resources.</a:t>
            </a:r>
            <a:endParaRPr lang="en-US" sz="3200">
              <a:cs typeface="Calibri"/>
            </a:endParaRPr>
          </a:p>
        </p:txBody>
      </p:sp>
    </p:spTree>
    <p:extLst>
      <p:ext uri="{BB962C8B-B14F-4D97-AF65-F5344CB8AC3E}">
        <p14:creationId xmlns:p14="http://schemas.microsoft.com/office/powerpoint/2010/main" val="1825310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Light"/>
                <a:cs typeface="Calibri Light"/>
              </a:rPr>
              <a:t>Matt and Albert</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297185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412" y="1447069"/>
            <a:ext cx="4649175" cy="2819400"/>
          </a:xfrm>
        </p:spPr>
        <p:txBody>
          <a:bodyPr>
            <a:normAutofit/>
          </a:bodyPr>
          <a:lstStyle/>
          <a:p>
            <a:r>
              <a:rPr lang="en-US" sz="6600" b="1" cap="none">
                <a:solidFill>
                  <a:schemeClr val="tx1">
                    <a:lumMod val="75000"/>
                    <a:lumOff val="25000"/>
                  </a:schemeClr>
                </a:solidFill>
                <a:latin typeface="Calibri"/>
                <a:ea typeface="Calibri"/>
                <a:cs typeface="Arial"/>
              </a:rPr>
              <a:t>What words matter?</a:t>
            </a:r>
          </a:p>
        </p:txBody>
      </p:sp>
      <p:pic>
        <p:nvPicPr>
          <p:cNvPr id="4" name="Picture 3"/>
          <p:cNvPicPr>
            <a:picLocks noChangeAspect="1"/>
          </p:cNvPicPr>
          <p:nvPr/>
        </p:nvPicPr>
        <p:blipFill>
          <a:blip r:embed="rId3"/>
          <a:stretch>
            <a:fillRect/>
          </a:stretch>
        </p:blipFill>
        <p:spPr>
          <a:xfrm>
            <a:off x="6574971" y="487211"/>
            <a:ext cx="5138609" cy="377925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725925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4CD3F4-E2C9-4CAA-A48D-84F0067A927B}"/>
              </a:ext>
            </a:extLst>
          </p:cNvPr>
          <p:cNvSpPr>
            <a:spLocks noGrp="1"/>
          </p:cNvSpPr>
          <p:nvPr>
            <p:ph idx="1"/>
          </p:nvPr>
        </p:nvSpPr>
        <p:spPr>
          <a:xfrm>
            <a:off x="385704" y="1213710"/>
            <a:ext cx="11415623" cy="4724655"/>
          </a:xfrm>
        </p:spPr>
        <p:txBody>
          <a:bodyPr vert="horz" lIns="91440" tIns="45720" rIns="91440" bIns="45720" rtlCol="0" anchor="t">
            <a:normAutofit/>
          </a:bodyPr>
          <a:lstStyle/>
          <a:p>
            <a:pPr>
              <a:buNone/>
            </a:pPr>
            <a:r>
              <a:rPr lang="en-US" sz="4800">
                <a:ea typeface="+mn-lt"/>
                <a:cs typeface="+mn-lt"/>
              </a:rPr>
              <a:t>Race is not biological. Race is a powerful social construct that gives certain people more opportunity and advantages.</a:t>
            </a:r>
          </a:p>
          <a:p>
            <a:pPr marL="0" indent="0">
              <a:buNone/>
            </a:pPr>
            <a:endParaRPr lang="en-US" sz="4400" b="1">
              <a:solidFill>
                <a:srgbClr val="7030A0"/>
              </a:solidFill>
              <a:cs typeface="Calibri"/>
            </a:endParaRPr>
          </a:p>
          <a:p>
            <a:pPr marL="0" indent="0">
              <a:buNone/>
            </a:pPr>
            <a:endParaRPr lang="en-US" sz="4400" b="1">
              <a:cs typeface="Calibri"/>
            </a:endParaRPr>
          </a:p>
        </p:txBody>
      </p:sp>
      <p:pic>
        <p:nvPicPr>
          <p:cNvPr id="1026" name="Picture 2" descr="Image result for definition">
            <a:extLst>
              <a:ext uri="{FF2B5EF4-FFF2-40B4-BE49-F238E27FC236}">
                <a16:creationId xmlns:a16="http://schemas.microsoft.com/office/drawing/2014/main" id="{F3B79E0E-C68F-44F8-922E-51AF04A81C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1733" y="3574224"/>
            <a:ext cx="3843338" cy="25575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9445FF0-BE78-F8EB-BAD6-1328F0FA5650}"/>
              </a:ext>
            </a:extLst>
          </p:cNvPr>
          <p:cNvSpPr txBox="1"/>
          <p:nvPr/>
        </p:nvSpPr>
        <p:spPr>
          <a:xfrm>
            <a:off x="385840" y="196536"/>
            <a:ext cx="10805491"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b="1">
                <a:solidFill>
                  <a:srgbClr val="404040"/>
                </a:solidFill>
                <a:ea typeface="Calibri"/>
                <a:cs typeface="Calibri"/>
              </a:rPr>
              <a:t>Defining Race</a:t>
            </a:r>
            <a:endParaRPr lang="en-US" sz="6600">
              <a:ea typeface="Calibri" panose="020F0502020204030204"/>
              <a:cs typeface="Calibri" panose="020F0502020204030204"/>
            </a:endParaRPr>
          </a:p>
        </p:txBody>
      </p:sp>
    </p:spTree>
    <p:extLst>
      <p:ext uri="{BB962C8B-B14F-4D97-AF65-F5344CB8AC3E}">
        <p14:creationId xmlns:p14="http://schemas.microsoft.com/office/powerpoint/2010/main" val="335670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556B3E-C21B-48F7-89FC-2D953C820046}"/>
              </a:ext>
            </a:extLst>
          </p:cNvPr>
          <p:cNvSpPr>
            <a:spLocks noGrp="1"/>
          </p:cNvSpPr>
          <p:nvPr>
            <p:ph idx="1"/>
          </p:nvPr>
        </p:nvSpPr>
        <p:spPr>
          <a:xfrm>
            <a:off x="519545" y="1212638"/>
            <a:ext cx="10860656" cy="4183054"/>
          </a:xfrm>
        </p:spPr>
        <p:txBody>
          <a:bodyPr vert="horz" lIns="91440" tIns="45720" rIns="91440" bIns="45720" rtlCol="0" anchor="t">
            <a:normAutofit/>
          </a:bodyPr>
          <a:lstStyle/>
          <a:p>
            <a:pPr marL="0" indent="0">
              <a:buNone/>
            </a:pPr>
            <a:endParaRPr lang="en-US" sz="4000" b="1">
              <a:solidFill>
                <a:schemeClr val="tx1">
                  <a:lumMod val="65000"/>
                  <a:lumOff val="35000"/>
                </a:schemeClr>
              </a:solidFill>
              <a:ea typeface="+mn-lt"/>
              <a:cs typeface="+mn-lt"/>
            </a:endParaRPr>
          </a:p>
          <a:p>
            <a:pPr marL="0" indent="0">
              <a:buNone/>
            </a:pPr>
            <a:r>
              <a:rPr lang="en-US" sz="4000" b="1">
                <a:solidFill>
                  <a:schemeClr val="tx1">
                    <a:lumMod val="65000"/>
                    <a:lumOff val="35000"/>
                  </a:schemeClr>
                </a:solidFill>
                <a:ea typeface="+mn-lt"/>
                <a:cs typeface="+mn-lt"/>
              </a:rPr>
              <a:t>According to Merriam-Webster: </a:t>
            </a:r>
            <a:endParaRPr lang="en-US" sz="4000">
              <a:solidFill>
                <a:schemeClr val="tx1">
                  <a:lumMod val="65000"/>
                  <a:lumOff val="35000"/>
                </a:schemeClr>
              </a:solidFill>
              <a:ea typeface="+mn-lt"/>
              <a:cs typeface="+mn-lt"/>
            </a:endParaRPr>
          </a:p>
          <a:p>
            <a:pPr marL="0" indent="0">
              <a:buNone/>
            </a:pPr>
            <a:r>
              <a:rPr lang="en-US" sz="4000" b="1">
                <a:solidFill>
                  <a:schemeClr val="tx1">
                    <a:lumMod val="65000"/>
                    <a:lumOff val="35000"/>
                  </a:schemeClr>
                </a:solidFill>
                <a:ea typeface="+mn-lt"/>
                <a:cs typeface="+mn-lt"/>
              </a:rPr>
              <a:t>Prejudice</a:t>
            </a:r>
            <a:r>
              <a:rPr lang="en-US" sz="4000">
                <a:solidFill>
                  <a:schemeClr val="tx1">
                    <a:lumMod val="65000"/>
                    <a:lumOff val="35000"/>
                  </a:schemeClr>
                </a:solidFill>
                <a:ea typeface="+mn-lt"/>
                <a:cs typeface="+mn-lt"/>
              </a:rPr>
              <a:t> </a:t>
            </a:r>
            <a:r>
              <a:rPr lang="en-US" sz="4000">
                <a:ea typeface="+mn-lt"/>
                <a:cs typeface="+mn-lt"/>
              </a:rPr>
              <a:t>is injury or damage resulting from some </a:t>
            </a:r>
            <a:r>
              <a:rPr lang="en-US" sz="4000">
                <a:ea typeface="+mn-lt"/>
                <a:cs typeface="+mn-lt"/>
                <a:hlinkClick r:id="rId2"/>
              </a:rPr>
              <a:t>judgment</a:t>
            </a:r>
            <a:r>
              <a:rPr lang="en-US" sz="4000">
                <a:ea typeface="+mn-lt"/>
                <a:cs typeface="+mn-lt"/>
              </a:rPr>
              <a:t> or action of another in disregard of one's rights </a:t>
            </a:r>
            <a:r>
              <a:rPr lang="en-US" sz="4000" i="1">
                <a:ea typeface="+mn-lt"/>
                <a:cs typeface="+mn-lt"/>
              </a:rPr>
              <a:t>especially</a:t>
            </a:r>
            <a:r>
              <a:rPr lang="en-US" sz="4000">
                <a:ea typeface="+mn-lt"/>
                <a:cs typeface="+mn-lt"/>
              </a:rPr>
              <a:t>: </a:t>
            </a:r>
            <a:r>
              <a:rPr lang="en-US" sz="4000">
                <a:ea typeface="+mn-lt"/>
                <a:cs typeface="+mn-lt"/>
                <a:hlinkClick r:id="rId3"/>
              </a:rPr>
              <a:t>detriment</a:t>
            </a:r>
            <a:r>
              <a:rPr lang="en-US" sz="4000">
                <a:ea typeface="+mn-lt"/>
                <a:cs typeface="+mn-lt"/>
              </a:rPr>
              <a:t> to one's legal rights or claims.</a:t>
            </a:r>
            <a:endParaRPr lang="en-US" sz="4000">
              <a:cs typeface="Calibri"/>
            </a:endParaRPr>
          </a:p>
          <a:p>
            <a:pPr marL="0" indent="0">
              <a:buNone/>
            </a:pPr>
            <a:endParaRPr lang="en-US" sz="3600" b="1">
              <a:solidFill>
                <a:srgbClr val="7030A0"/>
              </a:solidFill>
              <a:cs typeface="Calibri" panose="020F0502020204030204"/>
            </a:endParaRPr>
          </a:p>
          <a:p>
            <a:pPr marL="0" indent="0">
              <a:buNone/>
            </a:pPr>
            <a:endParaRPr lang="en-US">
              <a:cs typeface="Calibri"/>
            </a:endParaRPr>
          </a:p>
          <a:p>
            <a:pPr marL="0" indent="0">
              <a:buNone/>
            </a:pPr>
            <a:endParaRPr lang="en-US">
              <a:cs typeface="Calibri"/>
            </a:endParaRPr>
          </a:p>
          <a:p>
            <a:pPr marL="0" indent="0">
              <a:buNone/>
            </a:pPr>
            <a:endParaRPr lang="en-US">
              <a:cs typeface="Calibri"/>
            </a:endParaRPr>
          </a:p>
        </p:txBody>
      </p:sp>
      <p:pic>
        <p:nvPicPr>
          <p:cNvPr id="3076" name="Picture 4" descr="Image result for definition">
            <a:extLst>
              <a:ext uri="{FF2B5EF4-FFF2-40B4-BE49-F238E27FC236}">
                <a16:creationId xmlns:a16="http://schemas.microsoft.com/office/drawing/2014/main" id="{381A8CE3-89E8-4806-82E7-FEBEC4B890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6108" y="4527021"/>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7C479848-D8F7-A08C-C8A4-4734C8B8AB2F}"/>
              </a:ext>
            </a:extLst>
          </p:cNvPr>
          <p:cNvSpPr>
            <a:spLocks noGrp="1"/>
          </p:cNvSpPr>
          <p:nvPr>
            <p:ph type="title"/>
          </p:nvPr>
        </p:nvSpPr>
        <p:spPr>
          <a:xfrm>
            <a:off x="226640" y="508276"/>
            <a:ext cx="11484633" cy="907019"/>
          </a:xfrm>
        </p:spPr>
        <p:txBody>
          <a:bodyPr>
            <a:noAutofit/>
          </a:bodyPr>
          <a:lstStyle/>
          <a:p>
            <a:pPr algn="ctr"/>
            <a:r>
              <a:rPr lang="en-US" sz="6600">
                <a:ea typeface="Calibri"/>
                <a:cs typeface="Calibri"/>
              </a:rPr>
              <a:t>Defining Prejudice</a:t>
            </a:r>
            <a:r>
              <a:rPr lang="en-US" sz="5400">
                <a:ea typeface="Calibri"/>
                <a:cs typeface="Calibri"/>
              </a:rPr>
              <a:t> </a:t>
            </a:r>
          </a:p>
        </p:txBody>
      </p:sp>
    </p:spTree>
    <p:extLst>
      <p:ext uri="{BB962C8B-B14F-4D97-AF65-F5344CB8AC3E}">
        <p14:creationId xmlns:p14="http://schemas.microsoft.com/office/powerpoint/2010/main" val="2366122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03C038-EECF-45AF-96C4-DBFABC63E355}"/>
              </a:ext>
            </a:extLst>
          </p:cNvPr>
          <p:cNvSpPr>
            <a:spLocks noGrp="1"/>
          </p:cNvSpPr>
          <p:nvPr>
            <p:ph idx="1"/>
          </p:nvPr>
        </p:nvSpPr>
        <p:spPr>
          <a:xfrm>
            <a:off x="0" y="1715984"/>
            <a:ext cx="12192000" cy="4556770"/>
          </a:xfrm>
        </p:spPr>
        <p:txBody>
          <a:bodyPr vert="horz" lIns="91440" tIns="45720" rIns="91440" bIns="45720" rtlCol="0" anchor="t">
            <a:noAutofit/>
          </a:bodyPr>
          <a:lstStyle/>
          <a:p>
            <a:pPr marL="0" indent="0" algn="ctr">
              <a:buNone/>
            </a:pPr>
            <a:r>
              <a:rPr lang="en-US" sz="5400" b="1">
                <a:ea typeface="+mn-lt"/>
                <a:cs typeface="+mn-lt"/>
              </a:rPr>
              <a:t>RACISM  =</a:t>
            </a:r>
            <a:endParaRPr lang="en-US" sz="5400">
              <a:ea typeface="+mn-lt"/>
              <a:cs typeface="+mn-lt"/>
            </a:endParaRPr>
          </a:p>
          <a:p>
            <a:pPr marL="0" indent="0" algn="ctr">
              <a:buNone/>
            </a:pPr>
            <a:r>
              <a:rPr lang="en-US" sz="5400" b="1">
                <a:ea typeface="+mn-lt"/>
                <a:cs typeface="+mn-lt"/>
              </a:rPr>
              <a:t>PREJUDICE  +  INSTITUTIONAL POWER</a:t>
            </a:r>
          </a:p>
          <a:p>
            <a:pPr marL="0" indent="0" algn="r">
              <a:buNone/>
            </a:pPr>
            <a:endParaRPr lang="en-US" sz="5400" b="1">
              <a:cs typeface="Calibri"/>
            </a:endParaRPr>
          </a:p>
          <a:p>
            <a:pPr marL="0" indent="0" algn="r">
              <a:buNone/>
            </a:pPr>
            <a:endParaRPr lang="en-US" sz="5400" b="1">
              <a:cs typeface="Calibri"/>
            </a:endParaRPr>
          </a:p>
          <a:p>
            <a:pPr marL="0" indent="0">
              <a:buNone/>
            </a:pPr>
            <a:r>
              <a:rPr lang="en-US" sz="3200" b="1">
                <a:cs typeface="Calibri"/>
              </a:rPr>
              <a:t>Terms on page 103-105 in PH and</a:t>
            </a:r>
            <a:endParaRPr lang="en-US" sz="3200" b="1">
              <a:solidFill>
                <a:srgbClr val="FF0000"/>
              </a:solidFill>
              <a:ea typeface="Calibri"/>
              <a:cs typeface="Calibri"/>
            </a:endParaRPr>
          </a:p>
          <a:p>
            <a:pPr marL="0" indent="0">
              <a:buNone/>
            </a:pPr>
            <a:r>
              <a:rPr lang="en-US" sz="3200" b="1">
                <a:cs typeface="Calibri"/>
              </a:rPr>
              <a:t> in the "Additional Participant Resources"</a:t>
            </a:r>
            <a:endParaRPr lang="en-US" sz="3200" b="1">
              <a:solidFill>
                <a:srgbClr val="FF0000"/>
              </a:solidFill>
              <a:ea typeface="Calibri"/>
              <a:cs typeface="Calibri"/>
            </a:endParaRPr>
          </a:p>
        </p:txBody>
      </p:sp>
      <p:pic>
        <p:nvPicPr>
          <p:cNvPr id="2050" name="Picture 2" descr="Image result for definition">
            <a:extLst>
              <a:ext uri="{FF2B5EF4-FFF2-40B4-BE49-F238E27FC236}">
                <a16:creationId xmlns:a16="http://schemas.microsoft.com/office/drawing/2014/main" id="{491FA467-2863-449C-9838-7405B6E48A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30368" y="4609214"/>
            <a:ext cx="2619375" cy="17430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870E0AC-E3FA-AA2B-0764-9A5696AF407A}"/>
              </a:ext>
            </a:extLst>
          </p:cNvPr>
          <p:cNvSpPr txBox="1"/>
          <p:nvPr/>
        </p:nvSpPr>
        <p:spPr>
          <a:xfrm>
            <a:off x="912475" y="395772"/>
            <a:ext cx="10169156"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600" b="1">
                <a:solidFill>
                  <a:schemeClr val="tx1">
                    <a:lumMod val="75000"/>
                    <a:lumOff val="25000"/>
                  </a:schemeClr>
                </a:solidFill>
                <a:ea typeface="Calibri"/>
                <a:cs typeface="Calibri"/>
              </a:rPr>
              <a:t>Defining Racism </a:t>
            </a:r>
          </a:p>
        </p:txBody>
      </p:sp>
    </p:spTree>
    <p:extLst>
      <p:ext uri="{BB962C8B-B14F-4D97-AF65-F5344CB8AC3E}">
        <p14:creationId xmlns:p14="http://schemas.microsoft.com/office/powerpoint/2010/main" val="630635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ace, Ethnicity, Nationality and Jellybeans">
            <a:hlinkClick r:id="" action="ppaction://media"/>
            <a:extLst>
              <a:ext uri="{FF2B5EF4-FFF2-40B4-BE49-F238E27FC236}">
                <a16:creationId xmlns:a16="http://schemas.microsoft.com/office/drawing/2014/main" id="{837EA5B2-2CD4-4CFF-950A-D4113410127E}"/>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279" y="-1714"/>
            <a:ext cx="12175309" cy="6864121"/>
          </a:xfrm>
        </p:spPr>
      </p:pic>
    </p:spTree>
    <p:extLst>
      <p:ext uri="{BB962C8B-B14F-4D97-AF65-F5344CB8AC3E}">
        <p14:creationId xmlns:p14="http://schemas.microsoft.com/office/powerpoint/2010/main" val="3143734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47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C966D-56EB-D051-7AF3-8498084DC3A6}"/>
              </a:ext>
            </a:extLst>
          </p:cNvPr>
          <p:cNvSpPr>
            <a:spLocks noGrp="1"/>
          </p:cNvSpPr>
          <p:nvPr>
            <p:ph type="title"/>
          </p:nvPr>
        </p:nvSpPr>
        <p:spPr/>
        <p:txBody>
          <a:bodyPr>
            <a:normAutofit fontScale="90000"/>
          </a:bodyPr>
          <a:lstStyle/>
          <a:p>
            <a:r>
              <a:rPr lang="en-US">
                <a:ea typeface="Calibri"/>
                <a:cs typeface="Calibri"/>
              </a:rPr>
              <a:t>Key Points: Race, Nationality, Ethnicity</a:t>
            </a:r>
            <a:endParaRPr lang="en-US"/>
          </a:p>
        </p:txBody>
      </p:sp>
      <p:sp>
        <p:nvSpPr>
          <p:cNvPr id="3" name="Content Placeholder 2">
            <a:extLst>
              <a:ext uri="{FF2B5EF4-FFF2-40B4-BE49-F238E27FC236}">
                <a16:creationId xmlns:a16="http://schemas.microsoft.com/office/drawing/2014/main" id="{A7E3F774-DC76-F5B4-DB24-9590A1EC6333}"/>
              </a:ext>
            </a:extLst>
          </p:cNvPr>
          <p:cNvSpPr>
            <a:spLocks noGrp="1"/>
          </p:cNvSpPr>
          <p:nvPr>
            <p:ph idx="1"/>
          </p:nvPr>
        </p:nvSpPr>
        <p:spPr>
          <a:xfrm>
            <a:off x="219919" y="996432"/>
            <a:ext cx="7203232" cy="5126661"/>
          </a:xfrm>
        </p:spPr>
        <p:txBody>
          <a:bodyPr vert="horz" lIns="0" tIns="45720" rIns="0" bIns="45720" rtlCol="0" anchor="t">
            <a:normAutofit fontScale="92500"/>
          </a:bodyPr>
          <a:lstStyle/>
          <a:p>
            <a:pPr>
              <a:buFont typeface="Arial" panose="020F0502020204030204" pitchFamily="34" charset="0"/>
              <a:buChar char="•"/>
            </a:pPr>
            <a:r>
              <a:rPr lang="en-US" sz="2800" b="1">
                <a:ea typeface="Calibri" panose="020F0502020204030204"/>
                <a:cs typeface="Calibri" panose="020F0502020204030204"/>
              </a:rPr>
              <a:t>Race:</a:t>
            </a:r>
            <a:r>
              <a:rPr lang="en-US" sz="2800">
                <a:ea typeface="Calibri" panose="020F0502020204030204"/>
                <a:cs typeface="Calibri" panose="020F0502020204030204"/>
              </a:rPr>
              <a:t> A social construct that artificially divides people into distinct groups based on certain characteristics such as physical appearance (particularly skin color) ancestral heritage, cultural affiliation, cultural history, ethnic classification</a:t>
            </a:r>
          </a:p>
          <a:p>
            <a:pPr>
              <a:buFont typeface="Arial" panose="020F0502020204030204" pitchFamily="34" charset="0"/>
              <a:buChar char="•"/>
            </a:pPr>
            <a:r>
              <a:rPr lang="en-US" sz="2800" b="1">
                <a:ea typeface="Calibri" panose="020F0502020204030204"/>
                <a:cs typeface="Calibri" panose="020F0502020204030204"/>
              </a:rPr>
              <a:t>Nationality</a:t>
            </a:r>
            <a:r>
              <a:rPr lang="en-US" sz="2800">
                <a:ea typeface="Calibri" panose="020F0502020204030204"/>
                <a:cs typeface="Calibri" panose="020F0502020204030204"/>
              </a:rPr>
              <a:t>: </a:t>
            </a:r>
            <a:r>
              <a:rPr lang="en-US" sz="2800">
                <a:ea typeface="+mn-lt"/>
                <a:cs typeface="+mn-lt"/>
              </a:rPr>
              <a:t>The status of belonging to a particular nation by origin, birth or naturalization</a:t>
            </a:r>
            <a:endParaRPr lang="en-US" sz="2800">
              <a:ea typeface="Calibri" panose="020F0502020204030204"/>
              <a:cs typeface="Calibri" panose="020F0502020204030204"/>
            </a:endParaRPr>
          </a:p>
          <a:p>
            <a:pPr>
              <a:buFont typeface="Arial" panose="020F0502020204030204" pitchFamily="34" charset="0"/>
              <a:buChar char="•"/>
            </a:pPr>
            <a:r>
              <a:rPr lang="en-US" sz="2800" b="1">
                <a:ea typeface="Calibri" panose="020F0502020204030204"/>
                <a:cs typeface="Calibri" panose="020F0502020204030204"/>
              </a:rPr>
              <a:t>Ethnicity</a:t>
            </a:r>
            <a:r>
              <a:rPr lang="en-US" sz="2800">
                <a:ea typeface="Calibri" panose="020F0502020204030204"/>
                <a:cs typeface="Calibri" panose="020F0502020204030204"/>
              </a:rPr>
              <a:t>: </a:t>
            </a:r>
            <a:r>
              <a:rPr lang="en-US" sz="2800">
                <a:ea typeface="+mn-lt"/>
                <a:cs typeface="+mn-lt"/>
              </a:rPr>
              <a:t>A social construct that artificially divides people into smaller social groups based on characteristics such as shared sense of group membership, values, behavioral patterns, language, political and economic interests, history, and ancestral geographical base</a:t>
            </a:r>
            <a:endParaRPr lang="en-US" sz="2800">
              <a:ea typeface="Calibri"/>
              <a:cs typeface="Calibri"/>
            </a:endParaRPr>
          </a:p>
        </p:txBody>
      </p:sp>
      <p:pic>
        <p:nvPicPr>
          <p:cNvPr id="5" name="Picture 2" descr="Image result for key point">
            <a:extLst>
              <a:ext uri="{FF2B5EF4-FFF2-40B4-BE49-F238E27FC236}">
                <a16:creationId xmlns:a16="http://schemas.microsoft.com/office/drawing/2014/main" id="{7C8C1003-1AAE-8233-1F54-C789E3D75EF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7814529" y="544007"/>
            <a:ext cx="4532163" cy="348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57050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3853C-A1C4-6EA1-67CF-6AB00955FA6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405712-5F2B-137C-8F47-AA75B24A4664}"/>
              </a:ext>
            </a:extLst>
          </p:cNvPr>
          <p:cNvSpPr>
            <a:spLocks noGrp="1"/>
          </p:cNvSpPr>
          <p:nvPr>
            <p:ph idx="1"/>
          </p:nvPr>
        </p:nvSpPr>
        <p:spPr/>
        <p:txBody>
          <a:bodyPr vert="horz" lIns="91440" tIns="45720" rIns="91440" bIns="45720" rtlCol="0" anchor="t">
            <a:normAutofit fontScale="92500"/>
          </a:bodyPr>
          <a:lstStyle/>
          <a:p>
            <a:pPr>
              <a:buNone/>
            </a:pPr>
            <a:r>
              <a:rPr lang="en-US" sz="4800">
                <a:ea typeface="+mn-lt"/>
                <a:cs typeface="+mn-lt"/>
              </a:rPr>
              <a:t>In the late 1800’s the pseudoscience called “race science” developed arguing that race is a biological category. It linked capability to race.</a:t>
            </a:r>
          </a:p>
          <a:p>
            <a:pPr>
              <a:buNone/>
            </a:pPr>
            <a:endParaRPr lang="en-US" sz="4800">
              <a:ea typeface="Calibri"/>
              <a:cs typeface="Calibri"/>
            </a:endParaRPr>
          </a:p>
          <a:p>
            <a:pPr>
              <a:buNone/>
            </a:pPr>
            <a:r>
              <a:rPr lang="en-US" sz="4800">
                <a:ea typeface="Calibri"/>
                <a:cs typeface="Calibri"/>
              </a:rPr>
              <a:t>In 1925, using this as the basis, the Central Tube Company (Pittsburgh) created a table claiming to connect race to adaptability to plant work.</a:t>
            </a:r>
          </a:p>
        </p:txBody>
      </p:sp>
      <p:sp>
        <p:nvSpPr>
          <p:cNvPr id="4" name="TextBox 3">
            <a:extLst>
              <a:ext uri="{FF2B5EF4-FFF2-40B4-BE49-F238E27FC236}">
                <a16:creationId xmlns:a16="http://schemas.microsoft.com/office/drawing/2014/main" id="{5280CBB4-E23D-D5FA-7B8D-F91F416E7444}"/>
              </a:ext>
            </a:extLst>
          </p:cNvPr>
          <p:cNvSpPr txBox="1"/>
          <p:nvPr/>
        </p:nvSpPr>
        <p:spPr>
          <a:xfrm>
            <a:off x="3769936" y="135670"/>
            <a:ext cx="6596209"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000" b="1">
                <a:ea typeface="Calibri"/>
                <a:cs typeface="Calibri"/>
              </a:rPr>
              <a:t>Race Science </a:t>
            </a:r>
          </a:p>
        </p:txBody>
      </p:sp>
    </p:spTree>
    <p:extLst>
      <p:ext uri="{BB962C8B-B14F-4D97-AF65-F5344CB8AC3E}">
        <p14:creationId xmlns:p14="http://schemas.microsoft.com/office/powerpoint/2010/main" val="3028581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3B2B1-4939-278C-3233-97A11806A8AC}"/>
            </a:ext>
          </a:extLst>
        </p:cNvPr>
        <p:cNvGrpSpPr/>
        <p:nvPr/>
      </p:nvGrpSpPr>
      <p:grpSpPr>
        <a:xfrm>
          <a:off x="0" y="0"/>
          <a:ext cx="0" cy="0"/>
          <a:chOff x="0" y="0"/>
          <a:chExt cx="0" cy="0"/>
        </a:xfrm>
      </p:grpSpPr>
      <p:pic>
        <p:nvPicPr>
          <p:cNvPr id="5" name="Picture 4" descr="A black and white image of a graph&#10;&#10;Description automatically generated">
            <a:extLst>
              <a:ext uri="{FF2B5EF4-FFF2-40B4-BE49-F238E27FC236}">
                <a16:creationId xmlns:a16="http://schemas.microsoft.com/office/drawing/2014/main" id="{0273B0C7-D39E-C198-14EB-604C29BCD6A1}"/>
              </a:ext>
            </a:extLst>
          </p:cNvPr>
          <p:cNvPicPr>
            <a:picLocks noChangeAspect="1"/>
          </p:cNvPicPr>
          <p:nvPr/>
        </p:nvPicPr>
        <p:blipFill rotWithShape="1">
          <a:blip r:embed="rId2"/>
          <a:srcRect l="6713" t="3168" r="8467" b="3041"/>
          <a:stretch/>
        </p:blipFill>
        <p:spPr>
          <a:xfrm>
            <a:off x="7783720" y="286603"/>
            <a:ext cx="4210784" cy="5966096"/>
          </a:xfrm>
          <a:prstGeom prst="rect">
            <a:avLst/>
          </a:prstGeom>
        </p:spPr>
      </p:pic>
      <p:sp>
        <p:nvSpPr>
          <p:cNvPr id="3" name="Content Placeholder 2">
            <a:extLst>
              <a:ext uri="{FF2B5EF4-FFF2-40B4-BE49-F238E27FC236}">
                <a16:creationId xmlns:a16="http://schemas.microsoft.com/office/drawing/2014/main" id="{51DFD899-AC33-90D6-B214-AC47281753D4}"/>
              </a:ext>
            </a:extLst>
          </p:cNvPr>
          <p:cNvSpPr>
            <a:spLocks noGrp="1"/>
          </p:cNvSpPr>
          <p:nvPr>
            <p:ph idx="1"/>
          </p:nvPr>
        </p:nvSpPr>
        <p:spPr>
          <a:xfrm>
            <a:off x="215855" y="1144438"/>
            <a:ext cx="7765738" cy="5186250"/>
          </a:xfrm>
        </p:spPr>
        <p:txBody>
          <a:bodyPr vert="horz" lIns="91440" tIns="45720" rIns="91440" bIns="45720" rtlCol="0" anchor="t">
            <a:normAutofit fontScale="77500" lnSpcReduction="20000"/>
          </a:bodyPr>
          <a:lstStyle/>
          <a:p>
            <a:pPr marL="914400" indent="-914400">
              <a:buAutoNum type="arabicPeriod"/>
            </a:pPr>
            <a:r>
              <a:rPr lang="en-US" sz="4800">
                <a:ea typeface="+mn-lt"/>
                <a:cs typeface="+mn-lt"/>
              </a:rPr>
              <a:t>Look for “White Americans” on the chart. What does this category tell us about who was white in 1925? Who is white today?</a:t>
            </a:r>
          </a:p>
          <a:p>
            <a:pPr marL="914400" indent="-914400">
              <a:buAutoNum type="arabicPeriod"/>
            </a:pPr>
            <a:r>
              <a:rPr lang="en-US" sz="4800">
                <a:ea typeface="+mn-lt"/>
                <a:cs typeface="+mn-lt"/>
              </a:rPr>
              <a:t>Do you see any legacies of this thinking in your work today? If so, how?</a:t>
            </a:r>
          </a:p>
          <a:p>
            <a:pPr marL="914400" indent="-914400">
              <a:buAutoNum type="arabicPeriod"/>
            </a:pPr>
            <a:r>
              <a:rPr lang="en-US" sz="4800">
                <a:ea typeface="+mn-lt"/>
                <a:cs typeface="+mn-lt"/>
              </a:rPr>
              <a:t>Bonus: If you were an organizer during this time, how would you use this data to organize your worksite?</a:t>
            </a:r>
            <a:endParaRPr lang="en-US" sz="4800">
              <a:ea typeface="Calibri" panose="020F0502020204030204"/>
              <a:cs typeface="Calibri" panose="020F0502020204030204"/>
            </a:endParaRPr>
          </a:p>
        </p:txBody>
      </p:sp>
      <p:sp>
        <p:nvSpPr>
          <p:cNvPr id="6" name="Title 5">
            <a:extLst>
              <a:ext uri="{FF2B5EF4-FFF2-40B4-BE49-F238E27FC236}">
                <a16:creationId xmlns:a16="http://schemas.microsoft.com/office/drawing/2014/main" id="{79125BAD-E9DC-A585-85EF-98D69D0A1E19}"/>
              </a:ext>
            </a:extLst>
          </p:cNvPr>
          <p:cNvSpPr>
            <a:spLocks noGrp="1"/>
          </p:cNvSpPr>
          <p:nvPr>
            <p:ph type="title"/>
          </p:nvPr>
        </p:nvSpPr>
        <p:spPr/>
        <p:txBody>
          <a:bodyPr>
            <a:noAutofit/>
          </a:bodyPr>
          <a:lstStyle/>
          <a:p>
            <a:r>
              <a:rPr lang="en-US" sz="5400">
                <a:ea typeface="Calibri"/>
                <a:cs typeface="Calibri"/>
              </a:rPr>
              <a:t>Table Talking</a:t>
            </a:r>
            <a:endParaRPr lang="en-US" sz="5400"/>
          </a:p>
        </p:txBody>
      </p:sp>
      <p:sp>
        <p:nvSpPr>
          <p:cNvPr id="2" name="TextBox 1">
            <a:extLst>
              <a:ext uri="{FF2B5EF4-FFF2-40B4-BE49-F238E27FC236}">
                <a16:creationId xmlns:a16="http://schemas.microsoft.com/office/drawing/2014/main" id="{42E3B2C1-7EF9-8310-2064-390E4A1078AE}"/>
              </a:ext>
            </a:extLst>
          </p:cNvPr>
          <p:cNvSpPr txBox="1"/>
          <p:nvPr/>
        </p:nvSpPr>
        <p:spPr>
          <a:xfrm>
            <a:off x="4119114" y="430843"/>
            <a:ext cx="415553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Calibri"/>
                <a:cs typeface="Calibri"/>
              </a:rPr>
              <a:t>Page 4 of Participant Handout</a:t>
            </a:r>
          </a:p>
        </p:txBody>
      </p:sp>
    </p:spTree>
    <p:extLst>
      <p:ext uri="{BB962C8B-B14F-4D97-AF65-F5344CB8AC3E}">
        <p14:creationId xmlns:p14="http://schemas.microsoft.com/office/powerpoint/2010/main" val="2884436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8B6B1-2234-C728-14C5-620352C87D37}"/>
            </a:ext>
          </a:extLst>
        </p:cNvPr>
        <p:cNvGrpSpPr/>
        <p:nvPr/>
      </p:nvGrpSpPr>
      <p:grpSpPr>
        <a:xfrm>
          <a:off x="0" y="0"/>
          <a:ext cx="0" cy="0"/>
          <a:chOff x="0" y="0"/>
          <a:chExt cx="0" cy="0"/>
        </a:xfrm>
      </p:grpSpPr>
      <p:pic>
        <p:nvPicPr>
          <p:cNvPr id="5" name="Picture 4" descr="A black and white image of a graph&#10;&#10;Description automatically generated">
            <a:extLst>
              <a:ext uri="{FF2B5EF4-FFF2-40B4-BE49-F238E27FC236}">
                <a16:creationId xmlns:a16="http://schemas.microsoft.com/office/drawing/2014/main" id="{CFC8DF41-9F14-3C2C-9E5D-5BA9E42E592C}"/>
              </a:ext>
            </a:extLst>
          </p:cNvPr>
          <p:cNvPicPr>
            <a:picLocks noChangeAspect="1"/>
          </p:cNvPicPr>
          <p:nvPr/>
        </p:nvPicPr>
        <p:blipFill rotWithShape="1">
          <a:blip r:embed="rId2"/>
          <a:srcRect l="6713" t="3168" r="8467" b="3041"/>
          <a:stretch/>
        </p:blipFill>
        <p:spPr>
          <a:xfrm>
            <a:off x="7838037" y="479643"/>
            <a:ext cx="4068544" cy="5773056"/>
          </a:xfrm>
          <a:prstGeom prst="rect">
            <a:avLst/>
          </a:prstGeom>
        </p:spPr>
      </p:pic>
      <p:sp>
        <p:nvSpPr>
          <p:cNvPr id="3" name="Content Placeholder 2">
            <a:extLst>
              <a:ext uri="{FF2B5EF4-FFF2-40B4-BE49-F238E27FC236}">
                <a16:creationId xmlns:a16="http://schemas.microsoft.com/office/drawing/2014/main" id="{E4138E49-E4B1-950F-4B62-88362D6B0D32}"/>
              </a:ext>
            </a:extLst>
          </p:cNvPr>
          <p:cNvSpPr>
            <a:spLocks noGrp="1"/>
          </p:cNvSpPr>
          <p:nvPr>
            <p:ph idx="1"/>
          </p:nvPr>
        </p:nvSpPr>
        <p:spPr>
          <a:xfrm>
            <a:off x="281795" y="1144438"/>
            <a:ext cx="7260183" cy="4724655"/>
          </a:xfrm>
        </p:spPr>
        <p:txBody>
          <a:bodyPr vert="horz" lIns="91440" tIns="45720" rIns="91440" bIns="45720" rtlCol="0" anchor="t">
            <a:normAutofit/>
          </a:bodyPr>
          <a:lstStyle/>
          <a:p>
            <a:pPr marL="0" indent="0">
              <a:buNone/>
            </a:pPr>
            <a:r>
              <a:rPr lang="en-US" sz="4800">
                <a:ea typeface="+mn-lt"/>
                <a:cs typeface="+mn-lt"/>
              </a:rPr>
              <a:t>What did you hear or say that you think needs to be shared out to the larger group?</a:t>
            </a:r>
            <a:endParaRPr lang="en-US">
              <a:ea typeface="Calibri" panose="020F0502020204030204"/>
              <a:cs typeface="Calibri" panose="020F0502020204030204"/>
            </a:endParaRPr>
          </a:p>
        </p:txBody>
      </p:sp>
      <p:sp>
        <p:nvSpPr>
          <p:cNvPr id="8" name="Title 5">
            <a:extLst>
              <a:ext uri="{FF2B5EF4-FFF2-40B4-BE49-F238E27FC236}">
                <a16:creationId xmlns:a16="http://schemas.microsoft.com/office/drawing/2014/main" id="{AAF41FD4-07B7-0FF6-78DC-03DCBCC30B32}"/>
              </a:ext>
            </a:extLst>
          </p:cNvPr>
          <p:cNvSpPr txBox="1">
            <a:spLocks/>
          </p:cNvSpPr>
          <p:nvPr/>
        </p:nvSpPr>
        <p:spPr>
          <a:xfrm>
            <a:off x="284588" y="233849"/>
            <a:ext cx="11484633" cy="702303"/>
          </a:xfrm>
          <a:prstGeom prst="rect">
            <a:avLst/>
          </a:prstGeom>
        </p:spPr>
        <p:txBody>
          <a:bodyPr vert="horz" lIns="91440" tIns="45720" rIns="91440" bIns="45720" rtlCol="0" anchor="b">
            <a:noAutofit/>
          </a:bodyPr>
          <a:lstStyle>
            <a:lvl1pPr algn="l" defTabSz="914400" rtl="0" eaLnBrk="1" latinLnBrk="0" hangingPunct="1">
              <a:lnSpc>
                <a:spcPct val="85000"/>
              </a:lnSpc>
              <a:spcBef>
                <a:spcPct val="0"/>
              </a:spcBef>
              <a:buNone/>
              <a:defRPr sz="4800" b="1" kern="1200" spc="-50" baseline="0">
                <a:solidFill>
                  <a:schemeClr val="tx1">
                    <a:lumMod val="75000"/>
                    <a:lumOff val="25000"/>
                  </a:schemeClr>
                </a:solidFill>
                <a:latin typeface="+mn-lt"/>
                <a:ea typeface="+mj-ea"/>
                <a:cs typeface="+mj-cs"/>
              </a:defRPr>
            </a:lvl1pPr>
          </a:lstStyle>
          <a:p>
            <a:r>
              <a:rPr lang="en-US" sz="5400">
                <a:ea typeface="Calibri"/>
                <a:cs typeface="Calibri"/>
              </a:rPr>
              <a:t>Tell us about your Talking </a:t>
            </a:r>
            <a:endParaRPr lang="en-US" sz="5400"/>
          </a:p>
        </p:txBody>
      </p:sp>
    </p:spTree>
    <p:extLst>
      <p:ext uri="{BB962C8B-B14F-4D97-AF65-F5344CB8AC3E}">
        <p14:creationId xmlns:p14="http://schemas.microsoft.com/office/powerpoint/2010/main" val="2637221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3917-DB4B-3F84-3864-AAF8C67345C1}"/>
              </a:ext>
            </a:extLst>
          </p:cNvPr>
          <p:cNvSpPr>
            <a:spLocks noGrp="1"/>
          </p:cNvSpPr>
          <p:nvPr>
            <p:ph type="title"/>
          </p:nvPr>
        </p:nvSpPr>
        <p:spPr>
          <a:xfrm>
            <a:off x="212785" y="572353"/>
            <a:ext cx="11484633" cy="702303"/>
          </a:xfrm>
        </p:spPr>
        <p:txBody>
          <a:bodyPr>
            <a:noAutofit/>
          </a:bodyPr>
          <a:lstStyle/>
          <a:p>
            <a:r>
              <a:rPr lang="en-US" sz="6000">
                <a:cs typeface="Calibri Light"/>
              </a:rPr>
              <a:t>Key Points</a:t>
            </a:r>
          </a:p>
        </p:txBody>
      </p:sp>
      <p:sp>
        <p:nvSpPr>
          <p:cNvPr id="3" name="Content Placeholder 2">
            <a:extLst>
              <a:ext uri="{FF2B5EF4-FFF2-40B4-BE49-F238E27FC236}">
                <a16:creationId xmlns:a16="http://schemas.microsoft.com/office/drawing/2014/main" id="{32BF2A16-7952-6813-9FD6-218B43B70472}"/>
              </a:ext>
            </a:extLst>
          </p:cNvPr>
          <p:cNvSpPr>
            <a:spLocks noGrp="1"/>
          </p:cNvSpPr>
          <p:nvPr>
            <p:ph idx="1"/>
          </p:nvPr>
        </p:nvSpPr>
        <p:spPr>
          <a:xfrm>
            <a:off x="4869455" y="286603"/>
            <a:ext cx="6827963" cy="4724655"/>
          </a:xfrm>
        </p:spPr>
        <p:txBody>
          <a:bodyPr vert="horz" lIns="91440" tIns="45720" rIns="91440" bIns="45720" rtlCol="0" anchor="t">
            <a:noAutofit/>
          </a:bodyPr>
          <a:lstStyle/>
          <a:p>
            <a:pPr marL="0" indent="0">
              <a:buNone/>
            </a:pPr>
            <a:r>
              <a:rPr lang="en-US" sz="3600">
                <a:cs typeface="Calibri" panose="020F0502020204030204"/>
              </a:rPr>
              <a:t>In our society, people have been taught that we should not say the word, “race.”</a:t>
            </a:r>
          </a:p>
          <a:p>
            <a:pPr marL="0" indent="0">
              <a:buNone/>
            </a:pPr>
            <a:r>
              <a:rPr lang="en-US" sz="3600">
                <a:cs typeface="Calibri" panose="020F0502020204030204"/>
              </a:rPr>
              <a:t>Race is a construct developed to support oppression within a system of white supremacy.</a:t>
            </a:r>
            <a:endParaRPr lang="en-US" sz="3600">
              <a:ea typeface="Calibri"/>
              <a:cs typeface="Calibri" panose="020F0502020204030204"/>
            </a:endParaRPr>
          </a:p>
          <a:p>
            <a:pPr marL="0" indent="0">
              <a:buNone/>
            </a:pPr>
            <a:r>
              <a:rPr lang="en-US" sz="3600">
                <a:cs typeface="Calibri" panose="020F0502020204030204"/>
              </a:rPr>
              <a:t>Once you recognize the existence of oppression and understand how it operates, you can learn how to resist and challenge oppression in all forms.</a:t>
            </a:r>
            <a:endParaRPr lang="en-US" sz="3600">
              <a:ea typeface="Calibri"/>
              <a:cs typeface="Calibri" panose="020F0502020204030204"/>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53551" y="1580250"/>
            <a:ext cx="4532163" cy="348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8517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F071B-56BB-4907-9CF2-4A27E19A8AA9}"/>
              </a:ext>
            </a:extLst>
          </p:cNvPr>
          <p:cNvSpPr>
            <a:spLocks noGrp="1"/>
          </p:cNvSpPr>
          <p:nvPr>
            <p:ph type="title"/>
          </p:nvPr>
        </p:nvSpPr>
        <p:spPr>
          <a:xfrm>
            <a:off x="1042737" y="2766218"/>
            <a:ext cx="10515600" cy="1325563"/>
          </a:xfrm>
        </p:spPr>
        <p:txBody>
          <a:bodyPr>
            <a:normAutofit/>
          </a:bodyPr>
          <a:lstStyle/>
          <a:p>
            <a:r>
              <a:rPr lang="en-US" sz="7200" b="1">
                <a:latin typeface="+mn-lt"/>
              </a:rPr>
              <a:t>Lunch</a:t>
            </a:r>
          </a:p>
        </p:txBody>
      </p:sp>
      <p:sp>
        <p:nvSpPr>
          <p:cNvPr id="3" name="Content Placeholder 2">
            <a:extLst>
              <a:ext uri="{FF2B5EF4-FFF2-40B4-BE49-F238E27FC236}">
                <a16:creationId xmlns:a16="http://schemas.microsoft.com/office/drawing/2014/main" id="{3C2BADE8-AC2D-409A-AD03-5378597CF146}"/>
              </a:ext>
            </a:extLst>
          </p:cNvPr>
          <p:cNvSpPr>
            <a:spLocks noGrp="1"/>
          </p:cNvSpPr>
          <p:nvPr>
            <p:ph idx="1"/>
          </p:nvPr>
        </p:nvSpPr>
        <p:spPr/>
        <p:txBody>
          <a:bodyPr/>
          <a:lstStyle/>
          <a:p>
            <a:endParaRPr lang="en-US"/>
          </a:p>
        </p:txBody>
      </p:sp>
      <p:pic>
        <p:nvPicPr>
          <p:cNvPr id="1028" name="Picture 4" descr="Image result for time to eat">
            <a:extLst>
              <a:ext uri="{FF2B5EF4-FFF2-40B4-BE49-F238E27FC236}">
                <a16:creationId xmlns:a16="http://schemas.microsoft.com/office/drawing/2014/main" id="{24E8628C-112F-4D53-9E4B-D16D1330FB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73718">
            <a:off x="4464124" y="557234"/>
            <a:ext cx="8023844" cy="61787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0694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a:cs typeface="Calibri Light"/>
              </a:rPr>
              <a:t>Matt and Albert</a:t>
            </a:r>
            <a:endParaRPr lang="en-US" b="1">
              <a:solidFill>
                <a:schemeClr val="tx1">
                  <a:lumMod val="75000"/>
                  <a:lumOff val="25000"/>
                </a:schemeClr>
              </a:solidFill>
              <a:latin typeface="Calibri"/>
              <a:ea typeface="Calibri"/>
            </a:endParaRP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706327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759" y="1729888"/>
            <a:ext cx="6270742" cy="2841380"/>
          </a:xfrm>
        </p:spPr>
        <p:txBody>
          <a:bodyPr>
            <a:normAutofit/>
          </a:bodyPr>
          <a:lstStyle/>
          <a:p>
            <a:r>
              <a:rPr lang="en-US" sz="6600" b="1" cap="none">
                <a:solidFill>
                  <a:schemeClr val="tx2">
                    <a:lumMod val="75000"/>
                  </a:schemeClr>
                </a:solidFill>
                <a:latin typeface="Calibri"/>
                <a:ea typeface="Calibri"/>
                <a:cs typeface="Arial"/>
              </a:rPr>
              <a:t>Expressions of </a:t>
            </a:r>
            <a:r>
              <a:rPr lang="en-US" sz="6600" b="1">
                <a:solidFill>
                  <a:schemeClr val="tx2">
                    <a:lumMod val="75000"/>
                  </a:schemeClr>
                </a:solidFill>
                <a:latin typeface="Calibri"/>
                <a:ea typeface="Calibri"/>
                <a:cs typeface="Arial"/>
              </a:rPr>
              <a:t>Racism</a:t>
            </a:r>
            <a:br>
              <a:rPr lang="en-US" sz="5400" b="1" cap="none">
                <a:latin typeface="Arial" pitchFamily="34" charset="0"/>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509659" y="205368"/>
            <a:ext cx="5519056" cy="4365900"/>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253460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8" name="Rectangle 17">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9" name="Straight Connector 18">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Shape 178"/>
          <p:cNvSpPr txBox="1">
            <a:spLocks/>
          </p:cNvSpPr>
          <p:nvPr/>
        </p:nvSpPr>
        <p:spPr>
          <a:xfrm>
            <a:off x="574117" y="286603"/>
            <a:ext cx="10126638" cy="1450757"/>
          </a:xfrm>
          <a:prstGeom prst="rect">
            <a:avLst/>
          </a:prstGeom>
        </p:spPr>
        <p:txBody>
          <a:bodyPr vert="horz" lIns="91440" tIns="45720" rIns="91440" bIns="45720" rtlCol="0" anchor="b" anchorCtr="0">
            <a:norm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nSpc>
                <a:spcPct val="85000"/>
              </a:lnSpc>
              <a:spcAft>
                <a:spcPts val="600"/>
              </a:spcAft>
              <a:buClr>
                <a:schemeClr val="dk1"/>
              </a:buClr>
              <a:buSzPct val="25000"/>
            </a:pPr>
            <a:r>
              <a:rPr lang="en-US" sz="4400" b="1" spc="-50">
                <a:solidFill>
                  <a:schemeClr val="tx1">
                    <a:lumMod val="75000"/>
                    <a:lumOff val="25000"/>
                  </a:schemeClr>
                </a:solidFill>
                <a:sym typeface="Arial"/>
              </a:rPr>
              <a:t>Let’s Add to Our Definition of Racis</a:t>
            </a:r>
            <a:r>
              <a:rPr lang="en-US" sz="4800" b="1" spc="-50">
                <a:solidFill>
                  <a:schemeClr val="tx1">
                    <a:lumMod val="75000"/>
                    <a:lumOff val="25000"/>
                  </a:schemeClr>
                </a:solidFill>
                <a:sym typeface="Arial"/>
              </a:rPr>
              <a:t>m</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81178" y="4024"/>
            <a:ext cx="2446729" cy="2154942"/>
          </a:xfrm>
          <a:prstGeom prst="rect">
            <a:avLst/>
          </a:prstGeom>
          <a:solidFill>
            <a:srgbClr val="FFFFFF"/>
          </a:solidFill>
          <a:scene3d>
            <a:camera prst="orthographicFront"/>
            <a:lightRig rig="threePt" dir="t">
              <a:rot lat="0" lon="0" rev="2700000"/>
            </a:lightRig>
          </a:scene3d>
          <a:sp3d contourW="6350">
            <a:bevelT h="38100"/>
            <a:contourClr>
              <a:srgbClr val="C0C0C0"/>
            </a:contourClr>
          </a:sp3d>
        </p:spPr>
      </p:pic>
      <p:sp>
        <p:nvSpPr>
          <p:cNvPr id="4" name="TextBox 3"/>
          <p:cNvSpPr txBox="1"/>
          <p:nvPr/>
        </p:nvSpPr>
        <p:spPr>
          <a:xfrm>
            <a:off x="716003" y="1743376"/>
            <a:ext cx="10883229" cy="4614762"/>
          </a:xfrm>
          <a:prstGeom prst="rect">
            <a:avLst/>
          </a:prstGeom>
        </p:spPr>
        <p:txBody>
          <a:bodyPr vert="horz" lIns="0" tIns="45720" rIns="0" bIns="45720" rtlCol="0" anchor="t">
            <a:noAutofit/>
          </a:bodyPr>
          <a:lstStyle/>
          <a:p>
            <a:pPr defTabSz="914400">
              <a:spcAft>
                <a:spcPts val="300"/>
              </a:spcAft>
              <a:buClr>
                <a:schemeClr val="accent1"/>
              </a:buClr>
              <a:buFont typeface="Calibri" panose="020F0502020204030204" pitchFamily="34" charset="0"/>
            </a:pPr>
            <a:r>
              <a:rPr lang="en-US" sz="2400">
                <a:solidFill>
                  <a:schemeClr val="tx1">
                    <a:lumMod val="75000"/>
                    <a:lumOff val="25000"/>
                  </a:schemeClr>
                </a:solidFill>
              </a:rPr>
              <a:t>An historically-rooted system of power hierarchies based on race</a:t>
            </a:r>
            <a:endParaRPr lang="en-US">
              <a:cs typeface="Calibri" panose="020F0502020204030204"/>
            </a:endParaRPr>
          </a:p>
          <a:p>
            <a:pPr defTabSz="914400">
              <a:spcAft>
                <a:spcPts val="300"/>
              </a:spcAft>
              <a:buFont typeface="Calibri" panose="020F0502020204030204" pitchFamily="34" charset="0"/>
            </a:pPr>
            <a:r>
              <a:rPr lang="en-US" sz="2400">
                <a:solidFill>
                  <a:schemeClr val="tx1">
                    <a:lumMod val="75000"/>
                    <a:lumOff val="25000"/>
                  </a:schemeClr>
                </a:solidFill>
              </a:rPr>
              <a:t>—infused in our institutions, policies, and culture—that benefits white people and hurts people of color. </a:t>
            </a:r>
            <a:endParaRPr lang="en-US" sz="2400">
              <a:solidFill>
                <a:schemeClr val="tx1">
                  <a:lumMod val="75000"/>
                  <a:lumOff val="25000"/>
                </a:schemeClr>
              </a:solidFill>
              <a:cs typeface="Calibri"/>
            </a:endParaRPr>
          </a:p>
          <a:p>
            <a:pPr defTabSz="914400">
              <a:spcAft>
                <a:spcPts val="300"/>
              </a:spcAft>
              <a:buFont typeface="Calibri" panose="020F0502020204030204" pitchFamily="34" charset="0"/>
            </a:pPr>
            <a:endParaRPr lang="en-US" sz="2400">
              <a:solidFill>
                <a:schemeClr val="tx1">
                  <a:lumMod val="75000"/>
                  <a:lumOff val="25000"/>
                </a:schemeClr>
              </a:solidFill>
            </a:endParaRPr>
          </a:p>
          <a:p>
            <a:pPr defTabSz="914400">
              <a:spcAft>
                <a:spcPts val="300"/>
              </a:spcAft>
              <a:buFont typeface="Calibri" panose="020F0502020204030204" pitchFamily="34" charset="0"/>
            </a:pPr>
            <a:r>
              <a:rPr lang="en-US" sz="2400">
                <a:solidFill>
                  <a:schemeClr val="tx1">
                    <a:lumMod val="75000"/>
                    <a:lumOff val="25000"/>
                  </a:schemeClr>
                </a:solidFill>
              </a:rPr>
              <a:t>Racism isn’t limited to individual acts of prejudice. Rather, the most damaging racism is built into systems and institutions that shape our lives. </a:t>
            </a:r>
            <a:endParaRPr lang="en-US" sz="2400">
              <a:solidFill>
                <a:schemeClr val="tx1">
                  <a:lumMod val="75000"/>
                  <a:lumOff val="25000"/>
                </a:schemeClr>
              </a:solidFill>
              <a:cs typeface="Calibri"/>
            </a:endParaRPr>
          </a:p>
          <a:p>
            <a:pPr defTabSz="914400">
              <a:spcAft>
                <a:spcPts val="300"/>
              </a:spcAft>
              <a:buFont typeface="Calibri" panose="020F0502020204030204" pitchFamily="34" charset="0"/>
            </a:pPr>
            <a:endParaRPr lang="en-US" sz="2400">
              <a:solidFill>
                <a:schemeClr val="tx1">
                  <a:lumMod val="75000"/>
                  <a:lumOff val="25000"/>
                </a:schemeClr>
              </a:solidFill>
            </a:endParaRPr>
          </a:p>
          <a:p>
            <a:pPr defTabSz="914400">
              <a:spcAft>
                <a:spcPts val="300"/>
              </a:spcAft>
              <a:buFont typeface="Calibri" panose="020F0502020204030204" pitchFamily="34" charset="0"/>
            </a:pPr>
            <a:r>
              <a:rPr lang="en-US" sz="2400">
                <a:solidFill>
                  <a:schemeClr val="tx1">
                    <a:lumMod val="75000"/>
                    <a:lumOff val="25000"/>
                  </a:schemeClr>
                </a:solidFill>
              </a:rPr>
              <a:t>Most coverage of race and racism is not “systemically aware,” meaning that it either focuses on racism at the level of an individuals’ speech or actions (Central Park birdwatcher incident May 25, 2020), dismisses systemic racism, or refers to racism in the past tense.</a:t>
            </a:r>
            <a:endParaRPr lang="en-US" sz="2000">
              <a:solidFill>
                <a:schemeClr val="tx1">
                  <a:lumMod val="75000"/>
                  <a:lumOff val="25000"/>
                </a:schemeClr>
              </a:solidFill>
              <a:cs typeface="Calibri"/>
            </a:endParaRPr>
          </a:p>
          <a:p>
            <a:pPr defTabSz="914400">
              <a:spcAft>
                <a:spcPts val="300"/>
              </a:spcAft>
              <a:buClr>
                <a:schemeClr val="accent1"/>
              </a:buClr>
              <a:buFont typeface="Calibri" panose="020F0502020204030204" pitchFamily="34" charset="0"/>
            </a:pPr>
            <a:r>
              <a:rPr lang="en-US" sz="2000">
                <a:solidFill>
                  <a:schemeClr val="tx1">
                    <a:lumMod val="75000"/>
                    <a:lumOff val="25000"/>
                  </a:schemeClr>
                </a:solidFill>
              </a:rPr>
              <a:t>                 *Source: Bargaining for the Common Good Racial Justice Guide</a:t>
            </a:r>
            <a:endParaRPr lang="en-US" sz="2000">
              <a:solidFill>
                <a:schemeClr val="tx1">
                  <a:lumMod val="75000"/>
                  <a:lumOff val="25000"/>
                </a:schemeClr>
              </a:solidFill>
              <a:cs typeface="Calibri"/>
            </a:endParaRPr>
          </a:p>
          <a:p>
            <a:pPr defTabSz="914400">
              <a:lnSpc>
                <a:spcPct val="90000"/>
              </a:lnSpc>
              <a:spcAft>
                <a:spcPts val="600"/>
              </a:spcAft>
              <a:buClr>
                <a:schemeClr val="accent1"/>
              </a:buClr>
              <a:buFont typeface="Calibri" panose="020F0502020204030204" pitchFamily="34" charset="0"/>
            </a:pPr>
            <a:endParaRPr lang="en-US" b="1">
              <a:solidFill>
                <a:schemeClr val="tx1">
                  <a:lumMod val="75000"/>
                  <a:lumOff val="25000"/>
                </a:schemeClr>
              </a:solidFill>
            </a:endParaRPr>
          </a:p>
          <a:p>
            <a:pPr defTabSz="914400">
              <a:lnSpc>
                <a:spcPct val="90000"/>
              </a:lnSpc>
              <a:spcAft>
                <a:spcPts val="600"/>
              </a:spcAft>
              <a:buClr>
                <a:schemeClr val="accent1"/>
              </a:buClr>
              <a:buFont typeface="Calibri" panose="020F0502020204030204" pitchFamily="34" charset="0"/>
            </a:pPr>
            <a:endParaRPr lang="en-US" b="1">
              <a:solidFill>
                <a:schemeClr val="tx1">
                  <a:lumMod val="75000"/>
                  <a:lumOff val="25000"/>
                </a:schemeClr>
              </a:solidFill>
            </a:endParaRPr>
          </a:p>
          <a:p>
            <a:pPr defTabSz="914400">
              <a:lnSpc>
                <a:spcPct val="90000"/>
              </a:lnSpc>
              <a:spcAft>
                <a:spcPts val="600"/>
              </a:spcAft>
              <a:buClr>
                <a:schemeClr val="accent1"/>
              </a:buClr>
              <a:buFont typeface="Calibri" panose="020F0502020204030204" pitchFamily="34" charset="0"/>
            </a:pPr>
            <a:endParaRPr lang="en-US" b="1">
              <a:solidFill>
                <a:schemeClr val="tx1">
                  <a:lumMod val="75000"/>
                  <a:lumOff val="25000"/>
                </a:schemeClr>
              </a:solidFill>
            </a:endParaRPr>
          </a:p>
          <a:p>
            <a:pPr defTabSz="914400">
              <a:lnSpc>
                <a:spcPct val="90000"/>
              </a:lnSpc>
              <a:spcAft>
                <a:spcPts val="600"/>
              </a:spcAft>
              <a:buClr>
                <a:schemeClr val="accent1"/>
              </a:buClr>
              <a:buFont typeface="Calibri" panose="020F0502020204030204" pitchFamily="34" charset="0"/>
            </a:pPr>
            <a:endParaRPr lang="en-US">
              <a:solidFill>
                <a:schemeClr val="tx1">
                  <a:lumMod val="75000"/>
                  <a:lumOff val="25000"/>
                </a:schemeClr>
              </a:solidFill>
            </a:endParaRPr>
          </a:p>
        </p:txBody>
      </p:sp>
    </p:spTree>
    <p:extLst>
      <p:ext uri="{BB962C8B-B14F-4D97-AF65-F5344CB8AC3E}">
        <p14:creationId xmlns:p14="http://schemas.microsoft.com/office/powerpoint/2010/main" val="1784789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1800" y="3124200"/>
            <a:ext cx="11391900" cy="2362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Diagram 3"/>
          <p:cNvGraphicFramePr/>
          <p:nvPr>
            <p:extLst>
              <p:ext uri="{D42A27DB-BD31-4B8C-83A1-F6EECF244321}">
                <p14:modId xmlns:p14="http://schemas.microsoft.com/office/powerpoint/2010/main" val="4029914541"/>
              </p:ext>
            </p:extLst>
          </p:nvPr>
        </p:nvGraphicFramePr>
        <p:xfrm>
          <a:off x="-356163" y="1217283"/>
          <a:ext cx="12534900" cy="4995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6090082" y="1111826"/>
            <a:ext cx="5894772" cy="5561331"/>
          </a:xfrm>
          <a:prstGeom prst="rect">
            <a:avLst/>
          </a:prstGeom>
          <a:noFill/>
          <a:ln w="5715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hape 178"/>
          <p:cNvSpPr txBox="1">
            <a:spLocks/>
          </p:cNvSpPr>
          <p:nvPr/>
        </p:nvSpPr>
        <p:spPr>
          <a:xfrm>
            <a:off x="511810" y="78684"/>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spcBef>
                <a:spcPts val="0"/>
              </a:spcBef>
              <a:buClr>
                <a:schemeClr val="dk1"/>
              </a:buClr>
              <a:buSzPct val="25000"/>
            </a:pPr>
            <a:r>
              <a:rPr lang="en-US" sz="5400" b="1">
                <a:solidFill>
                  <a:schemeClr val="tx1">
                    <a:lumMod val="75000"/>
                    <a:lumOff val="25000"/>
                  </a:schemeClr>
                </a:solidFill>
                <a:latin typeface="Calibri"/>
                <a:ea typeface="Arial"/>
                <a:cs typeface="Arial"/>
                <a:sym typeface="Arial"/>
              </a:rPr>
              <a:t>Expressions of Racism </a:t>
            </a:r>
            <a:r>
              <a:rPr lang="en-US" sz="5400" b="1">
                <a:latin typeface="Calibri"/>
                <a:ea typeface="Arial"/>
                <a:cs typeface="Arial"/>
                <a:sym typeface="Arial"/>
              </a:rPr>
              <a:t>p. 5 of "PH"</a:t>
            </a:r>
            <a:endParaRPr lang="en-US" sz="5400" b="1">
              <a:latin typeface="Calibri"/>
              <a:ea typeface="Calibri"/>
              <a:cs typeface="Arial"/>
            </a:endParaRPr>
          </a:p>
        </p:txBody>
      </p:sp>
      <p:pic>
        <p:nvPicPr>
          <p:cNvPr id="2" name="Picture 1"/>
          <p:cNvPicPr>
            <a:picLocks noChangeAspect="1"/>
          </p:cNvPicPr>
          <p:nvPr/>
        </p:nvPicPr>
        <p:blipFill>
          <a:blip r:embed="rId8"/>
          <a:stretch>
            <a:fillRect/>
          </a:stretch>
        </p:blipFill>
        <p:spPr>
          <a:xfrm>
            <a:off x="3673924" y="1471226"/>
            <a:ext cx="1150395" cy="1188227"/>
          </a:xfrm>
          <a:prstGeom prst="rect">
            <a:avLst/>
          </a:prstGeom>
        </p:spPr>
      </p:pic>
      <p:pic>
        <p:nvPicPr>
          <p:cNvPr id="3" name="Picture 2"/>
          <p:cNvPicPr>
            <a:picLocks noChangeAspect="1"/>
          </p:cNvPicPr>
          <p:nvPr/>
        </p:nvPicPr>
        <p:blipFill>
          <a:blip r:embed="rId9"/>
          <a:stretch>
            <a:fillRect/>
          </a:stretch>
        </p:blipFill>
        <p:spPr>
          <a:xfrm>
            <a:off x="4815525" y="1471226"/>
            <a:ext cx="1080674" cy="1188227"/>
          </a:xfrm>
          <a:prstGeom prst="rect">
            <a:avLst/>
          </a:prstGeom>
        </p:spPr>
      </p:pic>
      <p:pic>
        <p:nvPicPr>
          <p:cNvPr id="8" name="Picture 7"/>
          <p:cNvPicPr>
            <a:picLocks noChangeAspect="1"/>
          </p:cNvPicPr>
          <p:nvPr/>
        </p:nvPicPr>
        <p:blipFill>
          <a:blip r:embed="rId10"/>
          <a:stretch>
            <a:fillRect/>
          </a:stretch>
        </p:blipFill>
        <p:spPr>
          <a:xfrm>
            <a:off x="3673924" y="5603099"/>
            <a:ext cx="2209012" cy="1188227"/>
          </a:xfrm>
          <a:prstGeom prst="rect">
            <a:avLst/>
          </a:prstGeom>
        </p:spPr>
      </p:pic>
      <p:pic>
        <p:nvPicPr>
          <p:cNvPr id="9" name="Picture 8"/>
          <p:cNvPicPr>
            <a:picLocks noChangeAspect="1"/>
          </p:cNvPicPr>
          <p:nvPr/>
        </p:nvPicPr>
        <p:blipFill>
          <a:blip r:embed="rId11"/>
          <a:stretch>
            <a:fillRect/>
          </a:stretch>
        </p:blipFill>
        <p:spPr>
          <a:xfrm>
            <a:off x="9733471" y="1471225"/>
            <a:ext cx="1989596" cy="1188227"/>
          </a:xfrm>
          <a:prstGeom prst="rect">
            <a:avLst/>
          </a:prstGeom>
        </p:spPr>
      </p:pic>
      <p:pic>
        <p:nvPicPr>
          <p:cNvPr id="10" name="Picture 9"/>
          <p:cNvPicPr>
            <a:picLocks noChangeAspect="1"/>
          </p:cNvPicPr>
          <p:nvPr/>
        </p:nvPicPr>
        <p:blipFill>
          <a:blip r:embed="rId12"/>
          <a:stretch>
            <a:fillRect/>
          </a:stretch>
        </p:blipFill>
        <p:spPr>
          <a:xfrm>
            <a:off x="10199574" y="5595138"/>
            <a:ext cx="1979163" cy="1188227"/>
          </a:xfrm>
          <a:prstGeom prst="rect">
            <a:avLst/>
          </a:prstGeom>
        </p:spPr>
      </p:pic>
      <p:sp>
        <p:nvSpPr>
          <p:cNvPr id="11" name="Rectangle 10"/>
          <p:cNvSpPr/>
          <p:nvPr/>
        </p:nvSpPr>
        <p:spPr>
          <a:xfrm>
            <a:off x="511810" y="1100584"/>
            <a:ext cx="5481217" cy="5561331"/>
          </a:xfrm>
          <a:prstGeom prst="rect">
            <a:avLst/>
          </a:prstGeom>
          <a:noFill/>
          <a:ln w="5715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24322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63618" y="-40944"/>
            <a:ext cx="4762501" cy="6883299"/>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xfrm>
            <a:off x="225700" y="460835"/>
            <a:ext cx="11471718" cy="1231828"/>
          </a:xfrm>
        </p:spPr>
        <p:txBody>
          <a:bodyPr vert="horz" lIns="91440" tIns="45720" rIns="91440" bIns="45720" rtlCol="0" anchor="b">
            <a:noAutofit/>
          </a:bodyPr>
          <a:lstStyle/>
          <a:p>
            <a:r>
              <a:rPr lang="en-US" sz="6600">
                <a:ea typeface="Calibri"/>
                <a:cs typeface="Calibri"/>
              </a:rPr>
              <a:t>Internalized Racism</a:t>
            </a:r>
            <a:r>
              <a:rPr lang="en-US" sz="4900">
                <a:ea typeface="Calibri"/>
                <a:cs typeface="Calibri"/>
              </a:rPr>
              <a:t> </a:t>
            </a:r>
            <a:endParaRPr lang="en-US" sz="4900"/>
          </a:p>
        </p:txBody>
      </p:sp>
      <p:sp>
        <p:nvSpPr>
          <p:cNvPr id="5" name="Content Placeholder 4"/>
          <p:cNvSpPr>
            <a:spLocks noGrp="1"/>
          </p:cNvSpPr>
          <p:nvPr>
            <p:ph idx="1"/>
          </p:nvPr>
        </p:nvSpPr>
        <p:spPr>
          <a:xfrm>
            <a:off x="230134" y="1686878"/>
            <a:ext cx="11467284" cy="4698824"/>
          </a:xfrm>
        </p:spPr>
        <p:txBody>
          <a:bodyPr/>
          <a:lstStyle/>
          <a:p>
            <a:endParaRPr lang="en-US"/>
          </a:p>
        </p:txBody>
      </p:sp>
      <p:sp>
        <p:nvSpPr>
          <p:cNvPr id="3" name="Content Placeholder 2"/>
          <p:cNvSpPr>
            <a:spLocks noGrp="1"/>
          </p:cNvSpPr>
          <p:nvPr>
            <p:ph sz="half" idx="4294967295"/>
          </p:nvPr>
        </p:nvSpPr>
        <p:spPr>
          <a:xfrm>
            <a:off x="242200" y="1722949"/>
            <a:ext cx="7224422" cy="4648227"/>
          </a:xfrm>
        </p:spPr>
        <p:txBody>
          <a:bodyPr vert="horz" lIns="0" tIns="45720" rIns="0" bIns="45720" rtlCol="0" anchor="t">
            <a:noAutofit/>
          </a:bodyPr>
          <a:lstStyle/>
          <a:p>
            <a:pPr marL="0" indent="0">
              <a:buNone/>
            </a:pPr>
            <a:r>
              <a:rPr lang="en-US" sz="3200">
                <a:solidFill>
                  <a:schemeClr val="tx1">
                    <a:lumMod val="65000"/>
                    <a:lumOff val="35000"/>
                  </a:schemeClr>
                </a:solidFill>
                <a:latin typeface="Calibri"/>
                <a:cs typeface="Arial"/>
              </a:rPr>
              <a:t>Internalized racism lies within individuals. These are private beliefs about race that reside </a:t>
            </a:r>
            <a:r>
              <a:rPr lang="en-US" sz="3200" i="1">
                <a:solidFill>
                  <a:schemeClr val="tx1">
                    <a:lumMod val="65000"/>
                    <a:lumOff val="35000"/>
                  </a:schemeClr>
                </a:solidFill>
                <a:latin typeface="Calibri"/>
                <a:cs typeface="Arial"/>
              </a:rPr>
              <a:t>inside our minds</a:t>
            </a:r>
            <a:r>
              <a:rPr lang="en-US" sz="3200">
                <a:solidFill>
                  <a:schemeClr val="tx1">
                    <a:lumMod val="65000"/>
                    <a:lumOff val="35000"/>
                  </a:schemeClr>
                </a:solidFill>
                <a:latin typeface="Calibri"/>
                <a:cs typeface="Arial"/>
              </a:rPr>
              <a:t>. </a:t>
            </a:r>
            <a:endParaRPr lang="en-US" sz="3200">
              <a:solidFill>
                <a:schemeClr val="tx1">
                  <a:lumMod val="65000"/>
                  <a:lumOff val="35000"/>
                </a:schemeClr>
              </a:solidFill>
              <a:latin typeface="Calibri"/>
              <a:cs typeface="Arial" panose="020B0604020202020204" pitchFamily="34" charset="0"/>
            </a:endParaRPr>
          </a:p>
          <a:p>
            <a:pPr marL="0" indent="0">
              <a:buNone/>
            </a:pPr>
            <a:endParaRPr lang="en-US" sz="3200" i="1">
              <a:solidFill>
                <a:schemeClr val="tx1">
                  <a:lumMod val="65000"/>
                  <a:lumOff val="35000"/>
                </a:schemeClr>
              </a:solidFill>
              <a:latin typeface="Calibri"/>
              <a:cs typeface="Arial" panose="020B0604020202020204" pitchFamily="34" charset="0"/>
            </a:endParaRPr>
          </a:p>
          <a:p>
            <a:pPr marL="0" indent="0">
              <a:buNone/>
            </a:pPr>
            <a:r>
              <a:rPr lang="en-US" sz="3200" i="1">
                <a:solidFill>
                  <a:schemeClr val="tx1">
                    <a:lumMod val="65000"/>
                    <a:lumOff val="35000"/>
                  </a:schemeClr>
                </a:solidFill>
                <a:latin typeface="Calibri"/>
                <a:cs typeface="Arial"/>
              </a:rPr>
              <a:t>Examples: prejudice, xenophobia, internalized oppression and privilege, and biases (conscious and unconscious) about race influenced by the dominant culture</a:t>
            </a:r>
            <a:r>
              <a:rPr lang="en-US" sz="3200" i="1">
                <a:solidFill>
                  <a:srgbClr val="6600CC"/>
                </a:solidFill>
                <a:latin typeface="Calibri"/>
                <a:cs typeface="Arial"/>
              </a:rPr>
              <a:t>. </a:t>
            </a:r>
            <a:endParaRPr lang="en-US" sz="3200" i="1">
              <a:solidFill>
                <a:srgbClr val="6600CC"/>
              </a:solidFill>
              <a:latin typeface="Calibri"/>
              <a:cs typeface="Arial" panose="020B0604020202020204" pitchFamily="34" charset="0"/>
            </a:endParaRP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210" t="50593" r="52910" b="30932"/>
          <a:stretch/>
        </p:blipFill>
        <p:spPr bwMode="auto">
          <a:xfrm>
            <a:off x="7474990" y="937509"/>
            <a:ext cx="4755679" cy="233574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66525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431041" y="-35006"/>
            <a:ext cx="4760959" cy="689670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111" y="5193"/>
            <a:ext cx="9195428" cy="1355855"/>
          </a:xfrm>
        </p:spPr>
        <p:txBody>
          <a:bodyPr>
            <a:noAutofit/>
          </a:bodyPr>
          <a:lstStyle/>
          <a:p>
            <a:r>
              <a:rPr lang="en-US" sz="6600">
                <a:solidFill>
                  <a:schemeClr val="tx2"/>
                </a:solidFill>
                <a:ea typeface="Calibri"/>
                <a:cs typeface="Calibri"/>
              </a:rPr>
              <a:t>Interpersonal Racism</a:t>
            </a:r>
            <a:r>
              <a:rPr lang="en-US" sz="5400">
                <a:solidFill>
                  <a:schemeClr val="tx2"/>
                </a:solidFill>
                <a:ea typeface="Calibri"/>
                <a:cs typeface="Calibri"/>
              </a:rPr>
              <a:t> </a:t>
            </a:r>
            <a:endParaRPr lang="en-US" sz="5400">
              <a:solidFill>
                <a:schemeClr val="tx2"/>
              </a:solidFill>
              <a:cs typeface="Calibri"/>
            </a:endParaRPr>
          </a:p>
        </p:txBody>
      </p:sp>
      <p:sp>
        <p:nvSpPr>
          <p:cNvPr id="4" name="Content Placeholder 3"/>
          <p:cNvSpPr>
            <a:spLocks noGrp="1"/>
          </p:cNvSpPr>
          <p:nvPr>
            <p:ph idx="1"/>
          </p:nvPr>
        </p:nvSpPr>
        <p:spPr>
          <a:xfrm>
            <a:off x="-13906" y="1144438"/>
            <a:ext cx="7423653" cy="4724655"/>
          </a:xfrm>
        </p:spPr>
        <p:txBody>
          <a:bodyPr/>
          <a:lstStyle/>
          <a:p>
            <a:endParaRPr lang="en-US"/>
          </a:p>
        </p:txBody>
      </p:sp>
      <p:sp>
        <p:nvSpPr>
          <p:cNvPr id="3" name="Content Placeholder 2"/>
          <p:cNvSpPr>
            <a:spLocks noGrp="1"/>
          </p:cNvSpPr>
          <p:nvPr>
            <p:ph sz="half" idx="4294967295"/>
          </p:nvPr>
        </p:nvSpPr>
        <p:spPr>
          <a:xfrm>
            <a:off x="227655" y="1337304"/>
            <a:ext cx="7198897" cy="5061763"/>
          </a:xfrm>
        </p:spPr>
        <p:txBody>
          <a:bodyPr vert="horz" lIns="0" tIns="45720" rIns="0" bIns="45720" rtlCol="0" anchor="t">
            <a:noAutofit/>
          </a:bodyPr>
          <a:lstStyle/>
          <a:p>
            <a:pPr marL="0" indent="0">
              <a:buNone/>
            </a:pPr>
            <a:r>
              <a:rPr lang="en-US" sz="3200">
                <a:solidFill>
                  <a:schemeClr val="tx1">
                    <a:lumMod val="95000"/>
                    <a:lumOff val="5000"/>
                  </a:schemeClr>
                </a:solidFill>
                <a:latin typeface="Calibri"/>
                <a:cs typeface="Arial"/>
              </a:rPr>
              <a:t>Interpersonal racism occurs </a:t>
            </a:r>
            <a:r>
              <a:rPr lang="en-US" sz="3200" i="1">
                <a:solidFill>
                  <a:schemeClr val="tx1">
                    <a:lumMod val="95000"/>
                    <a:lumOff val="5000"/>
                  </a:schemeClr>
                </a:solidFill>
                <a:latin typeface="Calibri"/>
                <a:cs typeface="Arial"/>
              </a:rPr>
              <a:t>between individuals</a:t>
            </a:r>
            <a:r>
              <a:rPr lang="en-US" sz="3200">
                <a:solidFill>
                  <a:schemeClr val="tx1">
                    <a:lumMod val="95000"/>
                    <a:lumOff val="5000"/>
                  </a:schemeClr>
                </a:solidFill>
                <a:latin typeface="Calibri"/>
                <a:cs typeface="Arial"/>
              </a:rPr>
              <a:t>. Once we bring our private beliefs about race into our interactions with others, we are now in the interpersonal realm. </a:t>
            </a:r>
            <a:endParaRPr lang="en-US" sz="3200">
              <a:solidFill>
                <a:schemeClr val="tx1">
                  <a:lumMod val="95000"/>
                  <a:lumOff val="5000"/>
                </a:schemeClr>
              </a:solidFill>
              <a:latin typeface="Calibri"/>
              <a:cs typeface="Arial" panose="020B0604020202020204" pitchFamily="34" charset="0"/>
            </a:endParaRPr>
          </a:p>
          <a:p>
            <a:pPr marL="0" indent="0">
              <a:buNone/>
            </a:pPr>
            <a:endParaRPr lang="en-US" sz="3200">
              <a:solidFill>
                <a:schemeClr val="tx1">
                  <a:lumMod val="95000"/>
                  <a:lumOff val="5000"/>
                </a:schemeClr>
              </a:solidFill>
              <a:latin typeface="Calibri"/>
              <a:cs typeface="Arial" panose="020B0604020202020204" pitchFamily="34" charset="0"/>
            </a:endParaRPr>
          </a:p>
          <a:p>
            <a:pPr marL="0" indent="0">
              <a:buNone/>
            </a:pPr>
            <a:r>
              <a:rPr lang="en-US" sz="3200" i="1">
                <a:solidFill>
                  <a:schemeClr val="tx1">
                    <a:lumMod val="95000"/>
                    <a:lumOff val="5000"/>
                  </a:schemeClr>
                </a:solidFill>
                <a:latin typeface="Calibri"/>
                <a:cs typeface="Arial"/>
              </a:rPr>
              <a:t>Examples: public expressions of prejudice, hate, bias and bigotry between individuals. </a:t>
            </a:r>
          </a:p>
          <a:p>
            <a:pPr marL="0" indent="0">
              <a:buNone/>
            </a:pPr>
            <a:r>
              <a:rPr lang="en-US" sz="3200">
                <a:solidFill>
                  <a:schemeClr val="tx1">
                    <a:lumMod val="95000"/>
                    <a:lumOff val="5000"/>
                  </a:schemeClr>
                </a:solidFill>
                <a:latin typeface="Calibri"/>
                <a:cs typeface="Arial"/>
              </a:rPr>
              <a:t>     Source: Race Forward 2018</a:t>
            </a:r>
            <a:endParaRPr lang="en-US">
              <a:solidFill>
                <a:schemeClr val="tx1">
                  <a:lumMod val="95000"/>
                  <a:lumOff val="5000"/>
                </a:schemeClr>
              </a:solidFill>
              <a:cs typeface="Calibri"/>
            </a:endParaRP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622" t="76881" r="52793" b="6012"/>
          <a:stretch/>
        </p:blipFill>
        <p:spPr bwMode="auto">
          <a:xfrm>
            <a:off x="7429498" y="2298927"/>
            <a:ext cx="4762501" cy="253546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Rectangle 8"/>
          <p:cNvSpPr/>
          <p:nvPr/>
        </p:nvSpPr>
        <p:spPr>
          <a:xfrm>
            <a:off x="2409570" y="6401693"/>
            <a:ext cx="4889155" cy="276999"/>
          </a:xfrm>
          <a:prstGeom prst="rect">
            <a:avLst/>
          </a:prstGeom>
        </p:spPr>
        <p:txBody>
          <a:bodyPr wrap="square" lIns="91440" tIns="45720" rIns="91440" bIns="45720" anchor="t">
            <a:spAutoFit/>
          </a:bodyPr>
          <a:lstStyle/>
          <a:p>
            <a:pPr>
              <a:defRPr/>
            </a:pPr>
            <a:endParaRPr lang="en-US" sz="1200" b="1">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423442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429499" y="-101172"/>
            <a:ext cx="4762501" cy="6959172"/>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596074" y="1726472"/>
            <a:ext cx="6748027" cy="4678698"/>
          </a:xfrm>
        </p:spPr>
        <p:txBody>
          <a:bodyPr vert="horz" lIns="0" tIns="45720" rIns="0" bIns="45720" rtlCol="0" anchor="t">
            <a:noAutofit/>
          </a:bodyPr>
          <a:lstStyle/>
          <a:p>
            <a:pPr marL="0" indent="0">
              <a:buNone/>
            </a:pPr>
            <a:r>
              <a:rPr lang="en-US" sz="2800">
                <a:solidFill>
                  <a:schemeClr val="tx1"/>
                </a:solidFill>
                <a:latin typeface="Calibri"/>
                <a:cs typeface="Arial"/>
              </a:rPr>
              <a:t>Institutional racism occurs </a:t>
            </a:r>
            <a:r>
              <a:rPr lang="en-US" sz="2800" i="1">
                <a:solidFill>
                  <a:schemeClr val="tx1"/>
                </a:solidFill>
                <a:latin typeface="Calibri"/>
                <a:cs typeface="Arial"/>
              </a:rPr>
              <a:t>within institutions</a:t>
            </a:r>
            <a:r>
              <a:rPr lang="en-US" sz="2800">
                <a:solidFill>
                  <a:schemeClr val="tx1"/>
                </a:solidFill>
                <a:latin typeface="Calibri"/>
                <a:cs typeface="Arial"/>
              </a:rPr>
              <a:t>. It involves discriminatory treatment, unfair policies and practices, and inequitable opportunities and impacts, based on race.</a:t>
            </a:r>
          </a:p>
          <a:p>
            <a:pPr marL="0" indent="0">
              <a:buNone/>
            </a:pPr>
            <a:endParaRPr lang="en-US" sz="2800">
              <a:solidFill>
                <a:schemeClr val="tx1"/>
              </a:solidFill>
              <a:latin typeface="Calibri"/>
              <a:cs typeface="Arial" panose="020B0604020202020204" pitchFamily="34" charset="0"/>
            </a:endParaRPr>
          </a:p>
          <a:p>
            <a:pPr marL="0" indent="0">
              <a:buNone/>
            </a:pPr>
            <a:r>
              <a:rPr lang="en-US" sz="2800" i="1">
                <a:solidFill>
                  <a:schemeClr val="tx1"/>
                </a:solidFill>
                <a:latin typeface="Calibri"/>
                <a:cs typeface="Arial"/>
              </a:rPr>
              <a:t>Examples: A school system that concentrates people of color in the most overcrowded, under-funded schools with the least experienced teachers.</a:t>
            </a:r>
          </a:p>
          <a:p>
            <a:pPr marL="342900" indent="-342900" algn="r"/>
            <a:r>
              <a:rPr lang="en-US" sz="2400">
                <a:solidFill>
                  <a:schemeClr val="tx1"/>
                </a:solidFill>
                <a:latin typeface="Calibri"/>
                <a:cs typeface="Arial"/>
              </a:rPr>
              <a:t>Source: Race Forward 2018</a:t>
            </a:r>
            <a:endParaRPr lang="en-US" sz="2400">
              <a:solidFill>
                <a:schemeClr val="tx1"/>
              </a:solidFill>
              <a:latin typeface="Calibri"/>
              <a:cs typeface="Calibri"/>
            </a:endParaRPr>
          </a:p>
          <a:p>
            <a:pPr marL="0" indent="0">
              <a:buNone/>
            </a:pPr>
            <a:endParaRPr lang="en-US" sz="2400">
              <a:solidFill>
                <a:schemeClr val="tx1"/>
              </a:solidFill>
              <a:latin typeface="Calibri"/>
              <a:cs typeface="Arial"/>
            </a:endParaRPr>
          </a:p>
        </p:txBody>
      </p:sp>
      <p:pic>
        <p:nvPicPr>
          <p:cNvPr id="7"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1134" t="50000" r="29702" b="30626"/>
          <a:stretch/>
        </p:blipFill>
        <p:spPr bwMode="auto">
          <a:xfrm>
            <a:off x="7429499" y="2298927"/>
            <a:ext cx="4750524" cy="27262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ectangle 7"/>
          <p:cNvSpPr/>
          <p:nvPr/>
        </p:nvSpPr>
        <p:spPr>
          <a:xfrm>
            <a:off x="2409570" y="6401693"/>
            <a:ext cx="4889155" cy="276999"/>
          </a:xfrm>
          <a:prstGeom prst="rect">
            <a:avLst/>
          </a:prstGeom>
        </p:spPr>
        <p:txBody>
          <a:bodyPr wrap="square" lIns="91440" tIns="45720" rIns="91440" bIns="45720" anchor="t">
            <a:spAutoFit/>
          </a:bodyPr>
          <a:lstStyle/>
          <a:p>
            <a:pPr>
              <a:defRPr/>
            </a:pPr>
            <a:endParaRPr lang="en-US" sz="1200" b="1">
              <a:solidFill>
                <a:srgbClr val="002060"/>
              </a:solidFill>
              <a:latin typeface="Arial" pitchFamily="34" charset="0"/>
              <a:cs typeface="Arial" pitchFamily="34" charset="0"/>
            </a:endParaRPr>
          </a:p>
        </p:txBody>
      </p:sp>
      <p:sp>
        <p:nvSpPr>
          <p:cNvPr id="2" name="TextBox 1">
            <a:extLst>
              <a:ext uri="{FF2B5EF4-FFF2-40B4-BE49-F238E27FC236}">
                <a16:creationId xmlns:a16="http://schemas.microsoft.com/office/drawing/2014/main" id="{784DF70D-0C88-418D-1A3C-257B640742DC}"/>
              </a:ext>
            </a:extLst>
          </p:cNvPr>
          <p:cNvSpPr txBox="1"/>
          <p:nvPr/>
        </p:nvSpPr>
        <p:spPr>
          <a:xfrm>
            <a:off x="518221" y="794591"/>
            <a:ext cx="683748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a:solidFill>
                  <a:schemeClr val="tx1">
                    <a:lumMod val="75000"/>
                    <a:lumOff val="25000"/>
                  </a:schemeClr>
                </a:solidFill>
                <a:latin typeface="Calibri"/>
                <a:cs typeface="Arial"/>
              </a:rPr>
              <a:t>Institutional Racism</a:t>
            </a:r>
            <a:endParaRPr lang="en-US">
              <a:solidFill>
                <a:schemeClr val="tx1">
                  <a:lumMod val="75000"/>
                  <a:lumOff val="25000"/>
                </a:schemeClr>
              </a:solidFill>
              <a:latin typeface="Calibri"/>
            </a:endParaRPr>
          </a:p>
        </p:txBody>
      </p:sp>
    </p:spTree>
    <p:extLst>
      <p:ext uri="{BB962C8B-B14F-4D97-AF65-F5344CB8AC3E}">
        <p14:creationId xmlns:p14="http://schemas.microsoft.com/office/powerpoint/2010/main" val="206239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429499" y="-23681"/>
            <a:ext cx="4801246" cy="688168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58736" y="1691774"/>
            <a:ext cx="7167696" cy="4676770"/>
          </a:xfrm>
        </p:spPr>
        <p:txBody>
          <a:bodyPr vert="horz" lIns="0" tIns="45720" rIns="0" bIns="45720" rtlCol="0" anchor="t">
            <a:noAutofit/>
          </a:bodyPr>
          <a:lstStyle/>
          <a:p>
            <a:pPr marL="0" indent="0">
              <a:buNone/>
            </a:pPr>
            <a:r>
              <a:rPr lang="en-US" sz="3200">
                <a:solidFill>
                  <a:schemeClr val="tx1">
                    <a:lumMod val="65000"/>
                    <a:lumOff val="35000"/>
                  </a:schemeClr>
                </a:solidFill>
                <a:latin typeface="Calibri"/>
                <a:cs typeface="Arial"/>
              </a:rPr>
              <a:t>Structural racism is racial bias </a:t>
            </a:r>
            <a:r>
              <a:rPr lang="en-US" sz="3200" i="1">
                <a:solidFill>
                  <a:schemeClr val="tx1">
                    <a:lumMod val="65000"/>
                    <a:lumOff val="35000"/>
                  </a:schemeClr>
                </a:solidFill>
                <a:latin typeface="Calibri"/>
                <a:cs typeface="Arial"/>
              </a:rPr>
              <a:t>across institutions and society</a:t>
            </a:r>
            <a:r>
              <a:rPr lang="en-US" sz="3200">
                <a:solidFill>
                  <a:schemeClr val="tx1">
                    <a:lumMod val="65000"/>
                    <a:lumOff val="35000"/>
                  </a:schemeClr>
                </a:solidFill>
                <a:latin typeface="Calibri"/>
                <a:cs typeface="Arial"/>
              </a:rPr>
              <a:t>. It’s the cumulative and compounded effects of an array of factors that systematically privilege white people and disadvantage people of color.</a:t>
            </a:r>
          </a:p>
          <a:p>
            <a:pPr marL="0" indent="0">
              <a:buNone/>
            </a:pPr>
            <a:r>
              <a:rPr lang="en-US" sz="2800" i="1">
                <a:solidFill>
                  <a:schemeClr val="tx1">
                    <a:lumMod val="65000"/>
                    <a:lumOff val="35000"/>
                  </a:schemeClr>
                </a:solidFill>
                <a:latin typeface="Calibri"/>
                <a:cs typeface="Arial"/>
              </a:rPr>
              <a:t>Examples: The “racial wealth divide”(where whites have many times the wealth of people of color) results from generations of discrimination and racial inequality. </a:t>
            </a:r>
          </a:p>
          <a:p>
            <a:pPr marL="0" indent="0">
              <a:buNone/>
            </a:pPr>
            <a:r>
              <a:rPr lang="en-US" sz="2400">
                <a:solidFill>
                  <a:schemeClr val="tx1"/>
                </a:solidFill>
                <a:latin typeface="Calibri"/>
                <a:cs typeface="Arial"/>
              </a:rPr>
              <a:t>            Source: Race Forward 2018</a:t>
            </a:r>
            <a:endParaRPr lang="en-US" sz="2400">
              <a:solidFill>
                <a:schemeClr val="tx1"/>
              </a:solidFill>
              <a:latin typeface="Calibri"/>
            </a:endParaRPr>
          </a:p>
        </p:txBody>
      </p:sp>
      <p:pic>
        <p:nvPicPr>
          <p:cNvPr id="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1134" t="76895" r="29702" b="5274"/>
          <a:stretch/>
        </p:blipFill>
        <p:spPr bwMode="auto">
          <a:xfrm>
            <a:off x="7429499" y="2298927"/>
            <a:ext cx="4829176" cy="272629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Rectangle 6"/>
          <p:cNvSpPr/>
          <p:nvPr/>
        </p:nvSpPr>
        <p:spPr>
          <a:xfrm>
            <a:off x="2409570" y="6401693"/>
            <a:ext cx="4889155" cy="276999"/>
          </a:xfrm>
          <a:prstGeom prst="rect">
            <a:avLst/>
          </a:prstGeom>
        </p:spPr>
        <p:txBody>
          <a:bodyPr wrap="square" lIns="91440" tIns="45720" rIns="91440" bIns="45720" anchor="t">
            <a:spAutoFit/>
          </a:bodyPr>
          <a:lstStyle/>
          <a:p>
            <a:pPr>
              <a:defRPr/>
            </a:pPr>
            <a:endParaRPr lang="en-US" sz="1200" b="1">
              <a:solidFill>
                <a:srgbClr val="002060"/>
              </a:solidFill>
              <a:latin typeface="Arial" pitchFamily="34" charset="0"/>
              <a:cs typeface="Arial" pitchFamily="34" charset="0"/>
            </a:endParaRPr>
          </a:p>
        </p:txBody>
      </p:sp>
      <p:sp>
        <p:nvSpPr>
          <p:cNvPr id="4" name="TextBox 3">
            <a:extLst>
              <a:ext uri="{FF2B5EF4-FFF2-40B4-BE49-F238E27FC236}">
                <a16:creationId xmlns:a16="http://schemas.microsoft.com/office/drawing/2014/main" id="{F463FB7E-2E64-7586-E3B5-544E7AB3256C}"/>
              </a:ext>
            </a:extLst>
          </p:cNvPr>
          <p:cNvSpPr txBox="1"/>
          <p:nvPr/>
        </p:nvSpPr>
        <p:spPr>
          <a:xfrm>
            <a:off x="519546" y="464127"/>
            <a:ext cx="6643254" cy="110799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6600" b="1">
                <a:solidFill>
                  <a:srgbClr val="404040"/>
                </a:solidFill>
              </a:rPr>
              <a:t>Structural Racism</a:t>
            </a:r>
            <a:endParaRPr lang="en-US"/>
          </a:p>
        </p:txBody>
      </p:sp>
    </p:spTree>
    <p:extLst>
      <p:ext uri="{BB962C8B-B14F-4D97-AF65-F5344CB8AC3E}">
        <p14:creationId xmlns:p14="http://schemas.microsoft.com/office/powerpoint/2010/main" val="3071402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200985" y="2261574"/>
            <a:ext cx="3490837" cy="268484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939A576-71E7-4B8B-9EC8-A91EB7F4E46E}"/>
              </a:ext>
            </a:extLst>
          </p:cNvPr>
          <p:cNvSpPr>
            <a:spLocks noGrp="1"/>
          </p:cNvSpPr>
          <p:nvPr>
            <p:ph type="title"/>
          </p:nvPr>
        </p:nvSpPr>
        <p:spPr>
          <a:xfrm>
            <a:off x="1104900" y="31776"/>
            <a:ext cx="9980682" cy="1449528"/>
          </a:xfrm>
        </p:spPr>
        <p:txBody>
          <a:bodyPr>
            <a:normAutofit/>
          </a:bodyPr>
          <a:lstStyle/>
          <a:p>
            <a:r>
              <a:rPr lang="en-US" sz="6600" b="1">
                <a:latin typeface="Calibri"/>
                <a:ea typeface="Calibri"/>
                <a:cs typeface="Arial"/>
              </a:rPr>
              <a:t>Key Points</a:t>
            </a:r>
          </a:p>
        </p:txBody>
      </p:sp>
      <p:sp>
        <p:nvSpPr>
          <p:cNvPr id="3" name="Content Placeholder 2">
            <a:extLst>
              <a:ext uri="{FF2B5EF4-FFF2-40B4-BE49-F238E27FC236}">
                <a16:creationId xmlns:a16="http://schemas.microsoft.com/office/drawing/2014/main" id="{4D2D3D14-F049-4AC4-80F9-AB3292229920}"/>
              </a:ext>
            </a:extLst>
          </p:cNvPr>
          <p:cNvSpPr>
            <a:spLocks noGrp="1"/>
          </p:cNvSpPr>
          <p:nvPr>
            <p:ph idx="1"/>
          </p:nvPr>
        </p:nvSpPr>
        <p:spPr>
          <a:xfrm>
            <a:off x="3072082" y="1481280"/>
            <a:ext cx="8820322" cy="4572000"/>
          </a:xfrm>
        </p:spPr>
        <p:txBody>
          <a:bodyPr vert="horz" lIns="0" tIns="45720" rIns="0" bIns="45720" rtlCol="0" anchor="t">
            <a:normAutofit lnSpcReduction="10000"/>
          </a:bodyPr>
          <a:lstStyle/>
          <a:p>
            <a:pPr marL="0" indent="0">
              <a:buNone/>
            </a:pPr>
            <a:r>
              <a:rPr lang="en-US" sz="3200" b="1">
                <a:latin typeface="Calibri"/>
                <a:cs typeface="Arial"/>
              </a:rPr>
              <a:t>There are no hard and fast lines between the levels – and changing one can affect another. </a:t>
            </a:r>
            <a:endParaRPr lang="en-US" sz="3200" b="1">
              <a:latin typeface="Calibri"/>
              <a:cs typeface="Arial" panose="020B0604020202020204" pitchFamily="34" charset="0"/>
            </a:endParaRPr>
          </a:p>
          <a:p>
            <a:pPr marL="514350" indent="-514350">
              <a:buAutoNum type="arabicPeriod"/>
            </a:pPr>
            <a:endParaRPr lang="en-US" sz="3200">
              <a:solidFill>
                <a:srgbClr val="404040"/>
              </a:solidFill>
              <a:latin typeface="Calibri"/>
              <a:cs typeface="Arial"/>
            </a:endParaRPr>
          </a:p>
          <a:p>
            <a:pPr marL="0" indent="0" algn="ctr">
              <a:buNone/>
            </a:pPr>
            <a:r>
              <a:rPr lang="en-US" sz="3200">
                <a:solidFill>
                  <a:schemeClr val="tx1">
                    <a:lumMod val="65000"/>
                    <a:lumOff val="35000"/>
                  </a:schemeClr>
                </a:solidFill>
                <a:latin typeface="Calibri"/>
                <a:cs typeface="Arial"/>
              </a:rPr>
              <a:t>While we believe that the individual is responsible for exploring personal bias …</a:t>
            </a:r>
            <a:endParaRPr lang="en-US" sz="3200">
              <a:solidFill>
                <a:schemeClr val="tx1">
                  <a:lumMod val="65000"/>
                  <a:lumOff val="35000"/>
                </a:schemeClr>
              </a:solidFill>
              <a:latin typeface="Calibri"/>
              <a:cs typeface="Arial" panose="020B0604020202020204" pitchFamily="34" charset="0"/>
            </a:endParaRPr>
          </a:p>
          <a:p>
            <a:pPr marL="514350" indent="-514350">
              <a:buAutoNum type="arabicPeriod"/>
            </a:pPr>
            <a:endParaRPr lang="en-US" sz="3200">
              <a:solidFill>
                <a:schemeClr val="tx1">
                  <a:lumMod val="65000"/>
                  <a:lumOff val="35000"/>
                </a:schemeClr>
              </a:solidFill>
              <a:latin typeface="Calibri"/>
              <a:cs typeface="Arial" panose="020B0604020202020204" pitchFamily="34" charset="0"/>
            </a:endParaRPr>
          </a:p>
          <a:p>
            <a:pPr marL="0" indent="0">
              <a:buNone/>
            </a:pPr>
            <a:r>
              <a:rPr lang="en-US" sz="3200" b="1">
                <a:latin typeface="Calibri"/>
                <a:cs typeface="Arial"/>
              </a:rPr>
              <a:t>The way to effect change is by addressing institutionalized and structural racism – this is where injustice lives.  </a:t>
            </a:r>
            <a:endParaRPr lang="en-US" sz="3200" b="1">
              <a:latin typeface="Calibri"/>
              <a:cs typeface="Arial" panose="020B0604020202020204" pitchFamily="34" charset="0"/>
            </a:endParaRPr>
          </a:p>
          <a:p>
            <a:pPr>
              <a:buAutoNum type="arabicPeriod"/>
            </a:pPr>
            <a:endParaRPr lang="en-US">
              <a:cs typeface="Calibri" panose="020F0502020204030204"/>
            </a:endParaRPr>
          </a:p>
        </p:txBody>
      </p:sp>
    </p:spTree>
    <p:extLst>
      <p:ext uri="{BB962C8B-B14F-4D97-AF65-F5344CB8AC3E}">
        <p14:creationId xmlns:p14="http://schemas.microsoft.com/office/powerpoint/2010/main" val="2293562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78"/>
          <p:cNvSpPr txBox="1">
            <a:spLocks/>
          </p:cNvSpPr>
          <p:nvPr/>
        </p:nvSpPr>
        <p:spPr>
          <a:xfrm>
            <a:off x="305687" y="902525"/>
            <a:ext cx="11336785" cy="803373"/>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800" b="1">
                <a:solidFill>
                  <a:schemeClr val="tx1">
                    <a:lumMod val="75000"/>
                    <a:lumOff val="25000"/>
                  </a:schemeClr>
                </a:solidFill>
                <a:latin typeface="Calibri"/>
                <a:ea typeface="Arial"/>
                <a:cs typeface="Arial"/>
                <a:sym typeface="Arial"/>
              </a:rPr>
              <a:t>Expressions of Racism Exercise </a:t>
            </a:r>
            <a:r>
              <a:rPr lang="en-US" sz="4800" b="1">
                <a:latin typeface="Calibri"/>
                <a:ea typeface="Arial"/>
                <a:cs typeface="Arial"/>
                <a:sym typeface="Arial"/>
              </a:rPr>
              <a:t>p. 6-9 of PH</a:t>
            </a:r>
          </a:p>
        </p:txBody>
      </p:sp>
      <p:sp>
        <p:nvSpPr>
          <p:cNvPr id="6" name="Rectangle 5"/>
          <p:cNvSpPr/>
          <p:nvPr/>
        </p:nvSpPr>
        <p:spPr>
          <a:xfrm>
            <a:off x="566057" y="1944023"/>
            <a:ext cx="10816046" cy="3539430"/>
          </a:xfrm>
          <a:prstGeom prst="rect">
            <a:avLst/>
          </a:prstGeom>
        </p:spPr>
        <p:txBody>
          <a:bodyPr wrap="square" lIns="91440" tIns="45720" rIns="91440" bIns="45720" anchor="t">
            <a:spAutoFit/>
          </a:bodyPr>
          <a:lstStyle/>
          <a:p>
            <a:r>
              <a:rPr lang="en-US" sz="3200" b="1" i="1">
                <a:solidFill>
                  <a:srgbClr val="002060"/>
                </a:solidFill>
                <a:latin typeface="Arial"/>
                <a:cs typeface="Arial"/>
              </a:rPr>
              <a:t>Applying your new knowledge: </a:t>
            </a:r>
            <a:endParaRPr lang="en-US" sz="3200" b="1" i="1">
              <a:solidFill>
                <a:srgbClr val="002060"/>
              </a:solidFill>
              <a:latin typeface="Arial" panose="020B0604020202020204" pitchFamily="34" charset="0"/>
              <a:cs typeface="Arial" panose="020B0604020202020204" pitchFamily="34" charset="0"/>
            </a:endParaRPr>
          </a:p>
          <a:p>
            <a:pPr marL="571500" indent="-571500">
              <a:buAutoNum type="arabicPeriod"/>
            </a:pPr>
            <a:r>
              <a:rPr lang="en-US" sz="3200" b="1">
                <a:latin typeface="Arial"/>
                <a:cs typeface="Arial"/>
              </a:rPr>
              <a:t>We are going count off by 8’s</a:t>
            </a:r>
          </a:p>
          <a:p>
            <a:pPr marL="571500" indent="-571500">
              <a:buAutoNum type="arabicPeriod"/>
            </a:pPr>
            <a:r>
              <a:rPr lang="en-US" sz="3200" b="1">
                <a:solidFill>
                  <a:schemeClr val="tx1">
                    <a:lumMod val="65000"/>
                    <a:lumOff val="35000"/>
                  </a:schemeClr>
                </a:solidFill>
                <a:latin typeface="Arial"/>
                <a:cs typeface="Arial"/>
              </a:rPr>
              <a:t>There are 8 Scenarios</a:t>
            </a:r>
          </a:p>
          <a:p>
            <a:pPr marL="571500" indent="-571500">
              <a:buAutoNum type="arabicPeriod"/>
            </a:pPr>
            <a:r>
              <a:rPr lang="en-US" sz="3200" b="1">
                <a:latin typeface="Arial"/>
                <a:cs typeface="Arial"/>
              </a:rPr>
              <a:t>Your team will be responsible for providing a two-sentence summary of the scenario, identifying the level of expression of racism – and providing “why” you came to this conclusion (total of one minute).</a:t>
            </a:r>
            <a:endParaRPr lang="en-US" sz="3200">
              <a:latin typeface="Arial"/>
              <a:cs typeface="Arial"/>
            </a:endParaRPr>
          </a:p>
        </p:txBody>
      </p:sp>
    </p:spTree>
    <p:extLst>
      <p:ext uri="{BB962C8B-B14F-4D97-AF65-F5344CB8AC3E}">
        <p14:creationId xmlns:p14="http://schemas.microsoft.com/office/powerpoint/2010/main" val="2045483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051E7-21D6-410C-B473-7AFC34096BFF}"/>
              </a:ext>
            </a:extLst>
          </p:cNvPr>
          <p:cNvSpPr>
            <a:spLocks noGrp="1"/>
          </p:cNvSpPr>
          <p:nvPr>
            <p:ph type="title"/>
          </p:nvPr>
        </p:nvSpPr>
        <p:spPr>
          <a:xfrm>
            <a:off x="255714" y="286603"/>
            <a:ext cx="11441704" cy="1088669"/>
          </a:xfrm>
        </p:spPr>
        <p:txBody>
          <a:bodyPr>
            <a:noAutofit/>
          </a:bodyPr>
          <a:lstStyle/>
          <a:p>
            <a:r>
              <a:rPr lang="en-US" sz="5400"/>
              <a:t>Report and Debrief</a:t>
            </a:r>
          </a:p>
        </p:txBody>
      </p:sp>
      <p:sp>
        <p:nvSpPr>
          <p:cNvPr id="3" name="Content Placeholder 2">
            <a:extLst>
              <a:ext uri="{FF2B5EF4-FFF2-40B4-BE49-F238E27FC236}">
                <a16:creationId xmlns:a16="http://schemas.microsoft.com/office/drawing/2014/main" id="{8348F3CD-5725-452A-B7DB-D782E750FCFD}"/>
              </a:ext>
            </a:extLst>
          </p:cNvPr>
          <p:cNvSpPr>
            <a:spLocks noGrp="1"/>
          </p:cNvSpPr>
          <p:nvPr>
            <p:ph idx="1"/>
          </p:nvPr>
        </p:nvSpPr>
        <p:spPr>
          <a:xfrm>
            <a:off x="509257" y="1349154"/>
            <a:ext cx="11188161" cy="4519939"/>
          </a:xfrm>
        </p:spPr>
        <p:txBody>
          <a:bodyPr vert="horz" lIns="0" tIns="45720" rIns="0" bIns="45720" rtlCol="0" anchor="t">
            <a:normAutofit/>
          </a:bodyPr>
          <a:lstStyle/>
          <a:p>
            <a:pPr marL="0" indent="0" algn="ctr">
              <a:buNone/>
            </a:pPr>
            <a:endParaRPr lang="en-US" sz="4800" b="1"/>
          </a:p>
          <a:p>
            <a:pPr marL="0" indent="0" algn="ctr">
              <a:buNone/>
            </a:pPr>
            <a:r>
              <a:rPr lang="en-US" sz="4800" b="1"/>
              <a:t>1 Minute Report Outs </a:t>
            </a:r>
            <a:endParaRPr lang="en-US" sz="4400" b="1">
              <a:cs typeface="Calibri" panose="020F0502020204030204"/>
            </a:endParaRPr>
          </a:p>
          <a:p>
            <a:pPr marL="0" indent="0">
              <a:buNone/>
            </a:pPr>
            <a:r>
              <a:rPr lang="en-US" sz="4400"/>
              <a:t>Please share…</a:t>
            </a:r>
            <a:endParaRPr lang="en-US" sz="4400">
              <a:ea typeface="Calibri"/>
              <a:cs typeface="Calibri"/>
            </a:endParaRPr>
          </a:p>
          <a:p>
            <a:pPr marL="1046480" lvl="2" indent="-571500">
              <a:buFont typeface="Wingdings" panose="020F0502020204030204" pitchFamily="34" charset="0"/>
              <a:buChar char="Ø"/>
            </a:pPr>
            <a:r>
              <a:rPr lang="en-US" sz="3800"/>
              <a:t>Two sentence summary </a:t>
            </a:r>
            <a:endParaRPr lang="en-US" sz="3800">
              <a:cs typeface="Calibri" panose="020F0502020204030204"/>
            </a:endParaRPr>
          </a:p>
          <a:p>
            <a:pPr marL="1046480" lvl="2" indent="-571500">
              <a:buFont typeface="Wingdings" panose="020F0502020204030204" pitchFamily="34" charset="0"/>
              <a:buChar char="Ø"/>
            </a:pPr>
            <a:r>
              <a:rPr lang="en-US" sz="3800"/>
              <a:t>What level did your group determine your scenario was at and why? </a:t>
            </a:r>
            <a:endParaRPr lang="en-US" sz="3800">
              <a:ea typeface="Calibri"/>
              <a:cs typeface="Calibri"/>
            </a:endParaRPr>
          </a:p>
        </p:txBody>
      </p:sp>
    </p:spTree>
    <p:extLst>
      <p:ext uri="{BB962C8B-B14F-4D97-AF65-F5344CB8AC3E}">
        <p14:creationId xmlns:p14="http://schemas.microsoft.com/office/powerpoint/2010/main" val="2009915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68639" y="2428"/>
            <a:ext cx="4123361" cy="685611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94543" y="1719914"/>
            <a:ext cx="7764589" cy="4646831"/>
          </a:xfrm>
        </p:spPr>
        <p:txBody>
          <a:bodyPr vert="horz" lIns="0" tIns="45720" rIns="0" bIns="45720" rtlCol="0" anchor="t">
            <a:noAutofit/>
          </a:bodyPr>
          <a:lstStyle/>
          <a:p>
            <a:pPr>
              <a:spcBef>
                <a:spcPts val="0"/>
              </a:spcBef>
              <a:buClr>
                <a:schemeClr val="dk1"/>
              </a:buClr>
              <a:buSzPct val="25000"/>
              <a:buFont typeface="Arial"/>
              <a:buNone/>
            </a:pPr>
            <a:r>
              <a:rPr lang="en-US" sz="2600">
                <a:solidFill>
                  <a:srgbClr val="002060"/>
                </a:solidFill>
                <a:effectLst>
                  <a:outerShdw blurRad="38100" dist="38100" dir="2700000" algn="tl">
                    <a:srgbClr val="000000">
                      <a:alpha val="43137"/>
                    </a:srgbClr>
                  </a:outerShdw>
                </a:effectLst>
                <a:latin typeface="Calibri"/>
                <a:ea typeface="Arial"/>
                <a:cs typeface="Arial"/>
                <a:sym typeface="Arial"/>
              </a:rPr>
              <a:t>Scenario #1: Racism in Medicine</a:t>
            </a:r>
            <a:endParaRPr lang="en-US" sz="26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600">
                <a:latin typeface="Calibri"/>
                <a:cs typeface="Arial"/>
              </a:rPr>
              <a:t>Racism has influenced U.S. health care in the past and continues to do so today. The most shameful chapters in American history involve the U.S. government funding studies that allowed poor black men in Alabama to succumb to syphilis or Guatemalan prison inmates, mental health patients and soldiers to be afflicted with the disease and other sexually transmitted infections.</a:t>
            </a:r>
          </a:p>
          <a:p>
            <a:pPr marL="0" indent="0">
              <a:buNone/>
            </a:pPr>
            <a:r>
              <a:rPr lang="en-US" sz="2600">
                <a:latin typeface="Calibri"/>
                <a:cs typeface="Arial"/>
              </a:rPr>
              <a:t>Government agencies also played a role in sterilizing black women in North Carolina, Puerto Rican women and Native American women. </a:t>
            </a:r>
            <a:endParaRPr lang="en-US" sz="2600">
              <a:latin typeface="Calibri"/>
              <a:cs typeface="Arial" panose="020B0604020202020204" pitchFamily="34" charset="0"/>
            </a:endParaRPr>
          </a:p>
        </p:txBody>
      </p:sp>
      <p:sp>
        <p:nvSpPr>
          <p:cNvPr id="10" name="Shape 178"/>
          <p:cNvSpPr txBox="1">
            <a:spLocks/>
          </p:cNvSpPr>
          <p:nvPr/>
        </p:nvSpPr>
        <p:spPr>
          <a:xfrm>
            <a:off x="294543" y="313346"/>
            <a:ext cx="7533707" cy="1413791"/>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Calibri"/>
                <a:sym typeface="Arial"/>
              </a:rPr>
              <a:t>Understanding Expressions of Racism</a:t>
            </a:r>
            <a:endParaRPr lang="en-US" sz="4400" b="1">
              <a:solidFill>
                <a:srgbClr val="002060"/>
              </a:solidFill>
              <a:effectLst>
                <a:outerShdw blurRad="38100" dist="38100" dir="2700000" algn="tl">
                  <a:srgbClr val="000000">
                    <a:alpha val="43137"/>
                  </a:srgbClr>
                </a:outerShdw>
              </a:effectLst>
              <a:latin typeface="Calibri"/>
              <a:ea typeface="Arial"/>
              <a:cs typeface="Arial"/>
            </a:endParaRPr>
          </a:p>
        </p:txBody>
      </p:sp>
      <p:sp>
        <p:nvSpPr>
          <p:cNvPr id="7" name="TextBox 6"/>
          <p:cNvSpPr txBox="1"/>
          <p:nvPr/>
        </p:nvSpPr>
        <p:spPr>
          <a:xfrm>
            <a:off x="8479427" y="4608267"/>
            <a:ext cx="3418022" cy="1569660"/>
          </a:xfrm>
          <a:prstGeom prst="rect">
            <a:avLst/>
          </a:prstGeom>
          <a:noFill/>
        </p:spPr>
        <p:txBody>
          <a:bodyPr wrap="square" lIns="91440" tIns="45720" rIns="91440" bIns="45720" rtlCol="0" anchor="t">
            <a:spAutoFit/>
          </a:bodyPr>
          <a:lstStyle/>
          <a:p>
            <a:pPr algn="ctr"/>
            <a:r>
              <a:rPr lang="en-US" sz="3200" b="1">
                <a:solidFill>
                  <a:schemeClr val="bg2"/>
                </a:solidFill>
                <a:latin typeface="Calibri Light"/>
                <a:cs typeface="Arial"/>
              </a:rPr>
              <a:t>What is the expression of racism?</a:t>
            </a:r>
          </a:p>
        </p:txBody>
      </p:sp>
      <p:pic>
        <p:nvPicPr>
          <p:cNvPr id="11" name="Picture 10" descr="Operating room"/>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19833" y="311694"/>
            <a:ext cx="3833889" cy="4112019"/>
          </a:xfrm>
          <a:prstGeom prst="rect">
            <a:avLst/>
          </a:prstGeom>
          <a:ln>
            <a:noFill/>
          </a:ln>
          <a:effectLst>
            <a:softEdge rad="112500"/>
          </a:effectLst>
        </p:spPr>
      </p:pic>
    </p:spTree>
    <p:extLst>
      <p:ext uri="{BB962C8B-B14F-4D97-AF65-F5344CB8AC3E}">
        <p14:creationId xmlns:p14="http://schemas.microsoft.com/office/powerpoint/2010/main" val="3385413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46720" y="4549"/>
            <a:ext cx="4145280" cy="684917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Shape 178"/>
          <p:cNvSpPr txBox="1">
            <a:spLocks/>
          </p:cNvSpPr>
          <p:nvPr/>
        </p:nvSpPr>
        <p:spPr>
          <a:xfrm>
            <a:off x="294543" y="313346"/>
            <a:ext cx="7766181" cy="1574942"/>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Calibri"/>
                <a:sym typeface="Arial"/>
              </a:rPr>
              <a:t>Understanding Expressions of Racism</a:t>
            </a:r>
          </a:p>
        </p:txBody>
      </p:sp>
      <p:sp>
        <p:nvSpPr>
          <p:cNvPr id="7" name="TextBox 6"/>
          <p:cNvSpPr txBox="1"/>
          <p:nvPr/>
        </p:nvSpPr>
        <p:spPr>
          <a:xfrm>
            <a:off x="8462010" y="3218283"/>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8" name="Picture 7"/>
          <p:cNvPicPr/>
          <p:nvPr/>
        </p:nvPicPr>
        <p:blipFill rotWithShape="1">
          <a:blip r:embed="rId3">
            <a:extLst>
              <a:ext uri="{28A0092B-C50C-407E-A947-70E740481C1C}">
                <a14:useLocalDpi xmlns:a14="http://schemas.microsoft.com/office/drawing/2010/main" val="0"/>
              </a:ext>
            </a:extLst>
          </a:blip>
          <a:srcRect l="32599" t="42699" r="50472" b="15347"/>
          <a:stretch/>
        </p:blipFill>
        <p:spPr bwMode="auto">
          <a:xfrm>
            <a:off x="1370430" y="1883298"/>
            <a:ext cx="5034952" cy="43159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a:ext uri="{53640926-AAD7-44D8-BBD7-CCE9431645EC}">
              <a14:shadowObscured xmlns:a14="http://schemas.microsoft.com/office/drawing/2010/main"/>
            </a:ext>
          </a:extLst>
        </p:spPr>
      </p:pic>
      <p:sp>
        <p:nvSpPr>
          <p:cNvPr id="6" name="Content Placeholder 2">
            <a:extLst>
              <a:ext uri="{FF2B5EF4-FFF2-40B4-BE49-F238E27FC236}">
                <a16:creationId xmlns:a16="http://schemas.microsoft.com/office/drawing/2014/main" id="{62CC1329-D1E2-9A35-2684-C746C508586D}"/>
              </a:ext>
            </a:extLst>
          </p:cNvPr>
          <p:cNvSpPr>
            <a:spLocks noGrp="1"/>
          </p:cNvSpPr>
          <p:nvPr/>
        </p:nvSpPr>
        <p:spPr>
          <a:xfrm>
            <a:off x="294543" y="1458332"/>
            <a:ext cx="6811652" cy="788479"/>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spcBef>
                <a:spcPts val="0"/>
              </a:spcBef>
              <a:buClr>
                <a:schemeClr val="dk1"/>
              </a:buClr>
              <a:buSzPct val="25000"/>
              <a:buFont typeface="Arial"/>
              <a:buNone/>
            </a:pPr>
            <a:endParaRPr lang="en-US" sz="2400" b="1">
              <a:solidFill>
                <a:srgbClr val="002060"/>
              </a:solidFill>
              <a:effectLst>
                <a:outerShdw blurRad="38100" dist="38100" dir="2700000" algn="tl">
                  <a:srgbClr val="000000">
                    <a:alpha val="43137"/>
                  </a:srgbClr>
                </a:outerShdw>
              </a:effectLst>
              <a:latin typeface="Arial"/>
              <a:ea typeface="Arial"/>
              <a:cs typeface="Arial"/>
            </a:endParaRPr>
          </a:p>
        </p:txBody>
      </p:sp>
      <p:sp>
        <p:nvSpPr>
          <p:cNvPr id="9" name="TextBox 8">
            <a:extLst>
              <a:ext uri="{FF2B5EF4-FFF2-40B4-BE49-F238E27FC236}">
                <a16:creationId xmlns:a16="http://schemas.microsoft.com/office/drawing/2014/main" id="{95B6C96A-D177-2195-4A07-28F3A18A2CE3}"/>
              </a:ext>
            </a:extLst>
          </p:cNvPr>
          <p:cNvSpPr txBox="1"/>
          <p:nvPr/>
        </p:nvSpPr>
        <p:spPr>
          <a:xfrm>
            <a:off x="8632208" y="898477"/>
            <a:ext cx="3138985"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3600" b="1" baseline="0">
                <a:solidFill>
                  <a:srgbClr val="002060"/>
                </a:solidFill>
                <a:latin typeface="Calibri"/>
                <a:cs typeface="Calibri"/>
              </a:rPr>
              <a:t>Scenario #2: Assault in Charlottesville</a:t>
            </a:r>
            <a:endParaRPr lang="en-US" sz="3600">
              <a:latin typeface="Calibri"/>
              <a:cs typeface="Calibri"/>
            </a:endParaRPr>
          </a:p>
        </p:txBody>
      </p:sp>
    </p:spTree>
    <p:extLst>
      <p:ext uri="{BB962C8B-B14F-4D97-AF65-F5344CB8AC3E}">
        <p14:creationId xmlns:p14="http://schemas.microsoft.com/office/powerpoint/2010/main" val="1514765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11886" y="-44788"/>
            <a:ext cx="4180114" cy="690123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83169" y="1731287"/>
            <a:ext cx="7747173" cy="4567221"/>
          </a:xfrm>
        </p:spPr>
        <p:txBody>
          <a:bodyPr vert="horz" lIns="0" tIns="45720" rIns="0" bIns="45720" rtlCol="0" anchor="t">
            <a:noAutofit/>
          </a:bodyPr>
          <a:lstStyle/>
          <a:p>
            <a:pPr>
              <a:spcBef>
                <a:spcPts val="0"/>
              </a:spcBef>
              <a:buClr>
                <a:schemeClr val="dk1"/>
              </a:buClr>
              <a:buSzPct val="25000"/>
              <a:buFont typeface="Arial"/>
              <a:buNone/>
            </a:pPr>
            <a:r>
              <a:rPr lang="en-US" sz="2400">
                <a:solidFill>
                  <a:srgbClr val="002060"/>
                </a:solidFill>
                <a:effectLst>
                  <a:outerShdw blurRad="38100" dist="38100" dir="2700000" algn="tl">
                    <a:srgbClr val="000000">
                      <a:alpha val="43137"/>
                    </a:srgbClr>
                  </a:outerShdw>
                </a:effectLst>
                <a:latin typeface="Calibri"/>
                <a:ea typeface="Arial"/>
                <a:cs typeface="Arial"/>
                <a:sym typeface="Arial"/>
              </a:rPr>
              <a:t>Scenario #3: The Doll Test</a:t>
            </a:r>
            <a:endParaRPr lang="en-US" sz="24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300">
                <a:latin typeface="Calibri"/>
                <a:cs typeface="Arial"/>
              </a:rPr>
              <a:t>In the 1940s, psychologists Kenneth and Mamie Clark designed and conducted a series of experiments known colloquially as “the doll tests” to study the psychological effects of segregation on African-American children.</a:t>
            </a:r>
          </a:p>
          <a:p>
            <a:pPr marL="0" indent="0">
              <a:buNone/>
            </a:pPr>
            <a:r>
              <a:rPr lang="en-US" sz="2300">
                <a:latin typeface="Calibri"/>
                <a:cs typeface="Arial"/>
              </a:rPr>
              <a:t>Drs. Clark used four dolls, identical except for color, to test children’s racial perceptions. Their subjects, children between the ages of three to seven, were asked to identify both the race of the dolls and which color doll they prefer. Most of the children preferred the white doll and assigned positive characteristics to it. The Clarks concluded that “prejudice, discrimination, and segregation” created a feeling of inferiority among African-American children and damaged their self-esteem. </a:t>
            </a:r>
          </a:p>
        </p:txBody>
      </p:sp>
      <p:sp>
        <p:nvSpPr>
          <p:cNvPr id="10" name="Shape 178"/>
          <p:cNvSpPr txBox="1">
            <a:spLocks/>
          </p:cNvSpPr>
          <p:nvPr/>
        </p:nvSpPr>
        <p:spPr>
          <a:xfrm>
            <a:off x="277949" y="424481"/>
            <a:ext cx="7736547" cy="1338904"/>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Arial"/>
                <a:sym typeface="Arial"/>
              </a:rPr>
              <a:t>Understanding Expressions </a:t>
            </a:r>
            <a:endParaRPr lang="en-US" sz="4400">
              <a:cs typeface="Calibri Light"/>
            </a:endParaRPr>
          </a:p>
          <a:p>
            <a:pPr>
              <a:spcBef>
                <a:spcPts val="0"/>
              </a:spcBef>
            </a:pPr>
            <a:r>
              <a:rPr lang="en-US" sz="4400" b="1">
                <a:solidFill>
                  <a:srgbClr val="002060"/>
                </a:solidFill>
                <a:effectLst>
                  <a:outerShdw blurRad="38100" dist="38100" dir="2700000" algn="tl">
                    <a:srgbClr val="000000">
                      <a:alpha val="43137"/>
                    </a:srgbClr>
                  </a:outerShdw>
                </a:effectLst>
                <a:latin typeface="Calibri"/>
                <a:ea typeface="Arial"/>
                <a:cs typeface="Arial"/>
                <a:sym typeface="Arial"/>
              </a:rPr>
              <a:t>of Racism</a:t>
            </a:r>
            <a:endParaRPr lang="en-US" sz="4400"/>
          </a:p>
        </p:txBody>
      </p:sp>
      <p:sp>
        <p:nvSpPr>
          <p:cNvPr id="7" name="TextBox 6"/>
          <p:cNvSpPr txBox="1"/>
          <p:nvPr/>
        </p:nvSpPr>
        <p:spPr>
          <a:xfrm>
            <a:off x="8649747" y="4291145"/>
            <a:ext cx="3314700" cy="1569660"/>
          </a:xfrm>
          <a:prstGeom prst="rect">
            <a:avLst/>
          </a:prstGeom>
          <a:noFill/>
        </p:spPr>
        <p:txBody>
          <a:bodyPr wrap="square" lIns="91440" tIns="45720" rIns="91440" bIns="45720" rtlCol="0" anchor="t">
            <a:spAutoFit/>
          </a:bodyPr>
          <a:lstStyle/>
          <a:p>
            <a:pPr algn="ctr"/>
            <a:r>
              <a:rPr lang="en-US" sz="3200" b="1">
                <a:solidFill>
                  <a:schemeClr val="bg2"/>
                </a:solidFill>
                <a:latin typeface="Calibri"/>
                <a:ea typeface="Calibri"/>
                <a:cs typeface="Calibri"/>
              </a:rPr>
              <a:t>What is the expression of racism?</a:t>
            </a:r>
          </a:p>
        </p:txBody>
      </p:sp>
      <p:pic>
        <p:nvPicPr>
          <p:cNvPr id="12" name="Picture 11" descr="Black boy choosing white doll over black doll"/>
          <p:cNvPicPr/>
          <p:nvPr/>
        </p:nvPicPr>
        <p:blipFill>
          <a:blip r:embed="rId3">
            <a:extLst>
              <a:ext uri="{28A0092B-C50C-407E-A947-70E740481C1C}">
                <a14:useLocalDpi xmlns:a14="http://schemas.microsoft.com/office/drawing/2010/main" val="0"/>
              </a:ext>
            </a:extLst>
          </a:blip>
          <a:srcRect/>
          <a:stretch>
            <a:fillRect/>
          </a:stretch>
        </p:blipFill>
        <p:spPr bwMode="auto">
          <a:xfrm>
            <a:off x="8650726" y="565021"/>
            <a:ext cx="2900552" cy="3271913"/>
          </a:xfrm>
          <a:prstGeom prst="rect">
            <a:avLst/>
          </a:prstGeom>
          <a:ln>
            <a:noFill/>
          </a:ln>
          <a:effectLst>
            <a:softEdge rad="112500"/>
          </a:effectLst>
        </p:spPr>
      </p:pic>
    </p:spTree>
    <p:extLst>
      <p:ext uri="{BB962C8B-B14F-4D97-AF65-F5344CB8AC3E}">
        <p14:creationId xmlns:p14="http://schemas.microsoft.com/office/powerpoint/2010/main" val="4251770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25255" y="-29395"/>
            <a:ext cx="4166744" cy="687977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294543" y="1850400"/>
            <a:ext cx="7721573" cy="4523169"/>
          </a:xfrm>
        </p:spPr>
        <p:txBody>
          <a:bodyPr vert="horz" lIns="0" tIns="45720" rIns="0" bIns="45720" rtlCol="0" anchor="t">
            <a:noAutofit/>
          </a:bodyPr>
          <a:lstStyle/>
          <a:p>
            <a:pPr>
              <a:spcBef>
                <a:spcPts val="0"/>
              </a:spcBef>
              <a:buClr>
                <a:schemeClr val="dk1"/>
              </a:buClr>
              <a:buSzPct val="25000"/>
              <a:buFont typeface="Arial"/>
              <a:buNone/>
            </a:pPr>
            <a:r>
              <a:rPr lang="en-US" sz="2400">
                <a:solidFill>
                  <a:srgbClr val="002060"/>
                </a:solidFill>
                <a:effectLst>
                  <a:outerShdw blurRad="38100" dist="38100" dir="2700000" algn="tl">
                    <a:srgbClr val="000000">
                      <a:alpha val="43137"/>
                    </a:srgbClr>
                  </a:outerShdw>
                </a:effectLst>
                <a:latin typeface="Calibri"/>
                <a:ea typeface="Arial"/>
                <a:cs typeface="Arial"/>
                <a:sym typeface="Arial"/>
              </a:rPr>
              <a:t>Scenario #4: Looking Death Worthy</a:t>
            </a:r>
            <a:endParaRPr lang="en-US" sz="24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400">
                <a:latin typeface="Calibri"/>
                <a:cs typeface="Arial"/>
              </a:rPr>
              <a:t>According to a 2006 report, </a:t>
            </a:r>
            <a:r>
              <a:rPr lang="en-US" sz="2400" i="1">
                <a:latin typeface="Calibri"/>
                <a:cs typeface="Arial"/>
              </a:rPr>
              <a:t>Looking Death Worthy</a:t>
            </a:r>
            <a:r>
              <a:rPr lang="en-US" sz="2400">
                <a:latin typeface="Calibri"/>
                <a:cs typeface="Arial"/>
              </a:rPr>
              <a:t>, defendants with the most stereotypically Black facial features (i.e. dark skin, large/full lips, etc.) served up to 8 months longer in prison for felonies than defendants who possessed the least stereotypical features.</a:t>
            </a:r>
          </a:p>
          <a:p>
            <a:pPr marL="0" indent="0">
              <a:buNone/>
            </a:pPr>
            <a:r>
              <a:rPr lang="en-US" sz="2400">
                <a:latin typeface="Calibri"/>
                <a:cs typeface="Arial"/>
              </a:rPr>
              <a:t>In this same study, researchers investigated the role of race in capital sentencing, and in particular, whether the race of the defendant or victim influences the likelihood of a death sentence. The study concludes that in cases involving a White victim, the more stereotypically Black a defendant is perceived to be, the more likely that person is to be sentenced to death.</a:t>
            </a:r>
          </a:p>
        </p:txBody>
      </p:sp>
      <p:sp>
        <p:nvSpPr>
          <p:cNvPr id="10" name="Shape 178"/>
          <p:cNvSpPr txBox="1">
            <a:spLocks/>
          </p:cNvSpPr>
          <p:nvPr/>
        </p:nvSpPr>
        <p:spPr>
          <a:xfrm>
            <a:off x="294543" y="313346"/>
            <a:ext cx="7004182" cy="1537054"/>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Arial"/>
                <a:sym typeface="Arial"/>
              </a:rPr>
              <a:t>Understanding Expressions of Racism</a:t>
            </a:r>
          </a:p>
        </p:txBody>
      </p:sp>
      <p:sp>
        <p:nvSpPr>
          <p:cNvPr id="7" name="TextBox 6"/>
          <p:cNvSpPr txBox="1"/>
          <p:nvPr/>
        </p:nvSpPr>
        <p:spPr>
          <a:xfrm>
            <a:off x="8630529" y="3731612"/>
            <a:ext cx="3314700" cy="1754326"/>
          </a:xfrm>
          <a:prstGeom prst="rect">
            <a:avLst/>
          </a:prstGeom>
          <a:noFill/>
        </p:spPr>
        <p:txBody>
          <a:bodyPr wrap="square" lIns="91440" tIns="45720" rIns="91440" bIns="45720" rtlCol="0" anchor="t">
            <a:spAutoFit/>
          </a:bodyPr>
          <a:lstStyle/>
          <a:p>
            <a:pPr algn="ctr"/>
            <a:r>
              <a:rPr lang="en-US" sz="3600" b="1">
                <a:solidFill>
                  <a:schemeClr val="bg2"/>
                </a:solidFill>
                <a:latin typeface="Calibri"/>
                <a:ea typeface="Calibri"/>
                <a:cs typeface="Arial"/>
              </a:rPr>
              <a:t>What is the expression of racism?</a:t>
            </a:r>
          </a:p>
        </p:txBody>
      </p:sp>
      <p:pic>
        <p:nvPicPr>
          <p:cNvPr id="8" name="Picture 7"/>
          <p:cNvPicPr/>
          <p:nvPr/>
        </p:nvPicPr>
        <p:blipFill>
          <a:blip r:embed="rId3">
            <a:extLst>
              <a:ext uri="{28A0092B-C50C-407E-A947-70E740481C1C}">
                <a14:useLocalDpi xmlns:a14="http://schemas.microsoft.com/office/drawing/2010/main" val="0"/>
              </a:ext>
            </a:extLst>
          </a:blip>
          <a:stretch>
            <a:fillRect/>
          </a:stretch>
        </p:blipFill>
        <p:spPr>
          <a:xfrm>
            <a:off x="8087633" y="307916"/>
            <a:ext cx="4100856" cy="3080814"/>
          </a:xfrm>
          <a:prstGeom prst="rect">
            <a:avLst/>
          </a:prstGeom>
          <a:ln>
            <a:noFill/>
          </a:ln>
          <a:effectLst>
            <a:softEdge rad="112500"/>
          </a:effectLst>
        </p:spPr>
      </p:pic>
    </p:spTree>
    <p:extLst>
      <p:ext uri="{BB962C8B-B14F-4D97-AF65-F5344CB8AC3E}">
        <p14:creationId xmlns:p14="http://schemas.microsoft.com/office/powerpoint/2010/main" val="3568684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56811" y="8048"/>
            <a:ext cx="4135189" cy="6850053"/>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302783" y="1721932"/>
            <a:ext cx="7751736" cy="4703698"/>
          </a:xfrm>
        </p:spPr>
        <p:txBody>
          <a:bodyPr vert="horz" lIns="0" tIns="45720" rIns="0" bIns="45720" rtlCol="0" anchor="t">
            <a:noAutofit/>
          </a:bodyPr>
          <a:lstStyle/>
          <a:p>
            <a:pPr>
              <a:spcBef>
                <a:spcPts val="0"/>
              </a:spcBef>
              <a:buClr>
                <a:schemeClr val="dk1"/>
              </a:buClr>
              <a:buSzPct val="25000"/>
              <a:buFont typeface="Arial"/>
              <a:buNone/>
            </a:pPr>
            <a:r>
              <a:rPr lang="en-US" sz="2300">
                <a:solidFill>
                  <a:srgbClr val="002060"/>
                </a:solidFill>
                <a:effectLst>
                  <a:outerShdw blurRad="38100" dist="38100" dir="2700000" algn="tl">
                    <a:srgbClr val="000000">
                      <a:alpha val="43137"/>
                    </a:srgbClr>
                  </a:outerShdw>
                </a:effectLst>
                <a:latin typeface="Calibri"/>
                <a:ea typeface="Arial"/>
                <a:cs typeface="Arial"/>
                <a:sym typeface="Arial"/>
              </a:rPr>
              <a:t>Scenario #5: Biracial Boy Pushed Off Tape</a:t>
            </a:r>
            <a:endParaRPr lang="en-US" sz="2300">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300">
                <a:latin typeface="Calibri"/>
                <a:cs typeface="Arial"/>
              </a:rPr>
              <a:t>Teenagers in New Hampshire taunted an 8-year-old biracial boy with racial slurs and then pushed him off a picnic table with a rope around his neck, injuring him, the boy’s family said.</a:t>
            </a:r>
          </a:p>
          <a:p>
            <a:pPr marL="0" indent="0">
              <a:buNone/>
            </a:pPr>
            <a:r>
              <a:rPr lang="en-US" sz="2300">
                <a:latin typeface="Calibri"/>
                <a:cs typeface="Arial"/>
              </a:rPr>
              <a:t>The child was treated at a hospital for cuts to his neck following the near-hanging Aug. 28 in Claremont, the boy’s grandmother, Lorrie Slattery, </a:t>
            </a:r>
            <a:r>
              <a:rPr lang="en-US" sz="2300">
                <a:latin typeface="Calibri"/>
                <a:cs typeface="Arial"/>
                <a:hlinkClick r:id="rId3"/>
              </a:rPr>
              <a:t>told the Valley News of West Lebanon, N.H.</a:t>
            </a:r>
            <a:r>
              <a:rPr lang="en-US" sz="2300">
                <a:latin typeface="Calibri"/>
                <a:cs typeface="Arial"/>
              </a:rPr>
              <a:t> He has since been released and has returned to school in Claremont…</a:t>
            </a:r>
          </a:p>
          <a:p>
            <a:pPr marL="0" indent="0">
              <a:buNone/>
            </a:pPr>
            <a:r>
              <a:rPr lang="en-US" sz="2300">
                <a:latin typeface="Calibri"/>
                <a:cs typeface="Arial"/>
              </a:rPr>
              <a:t>… An expert on abuse who spoke to the boy at the hospital said he swung from his neck three times before being able to remove the rope, Slattery said. None of the teens came to his aid, she said.</a:t>
            </a:r>
          </a:p>
        </p:txBody>
      </p:sp>
      <p:sp>
        <p:nvSpPr>
          <p:cNvPr id="10" name="Shape 178"/>
          <p:cNvSpPr txBox="1">
            <a:spLocks/>
          </p:cNvSpPr>
          <p:nvPr/>
        </p:nvSpPr>
        <p:spPr>
          <a:xfrm>
            <a:off x="294543" y="313346"/>
            <a:ext cx="7891286" cy="1431332"/>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Calibri"/>
                <a:ea typeface="Arial"/>
                <a:cs typeface="Arial"/>
                <a:sym typeface="Arial"/>
              </a:rPr>
              <a:t>Understanding Expressions of Racism</a:t>
            </a:r>
            <a:endParaRPr lang="en-US" sz="4400" b="1">
              <a:solidFill>
                <a:srgbClr val="002060"/>
              </a:solidFill>
              <a:effectLst>
                <a:outerShdw blurRad="38100" dist="38100" dir="2700000" algn="tl">
                  <a:srgbClr val="000000">
                    <a:alpha val="43137"/>
                  </a:srgbClr>
                </a:outerShdw>
              </a:effectLst>
              <a:latin typeface="Calibri"/>
              <a:ea typeface="Arial"/>
              <a:cs typeface="Arial"/>
            </a:endParaRPr>
          </a:p>
        </p:txBody>
      </p:sp>
      <p:sp>
        <p:nvSpPr>
          <p:cNvPr id="7" name="TextBox 6"/>
          <p:cNvSpPr txBox="1"/>
          <p:nvPr/>
        </p:nvSpPr>
        <p:spPr>
          <a:xfrm>
            <a:off x="8558641" y="3863688"/>
            <a:ext cx="3417058" cy="1569660"/>
          </a:xfrm>
          <a:prstGeom prst="rect">
            <a:avLst/>
          </a:prstGeom>
          <a:noFill/>
        </p:spPr>
        <p:txBody>
          <a:bodyPr wrap="square" lIns="91440" tIns="45720" rIns="91440" bIns="45720" rtlCol="0" anchor="t">
            <a:spAutoFit/>
          </a:bodyPr>
          <a:lstStyle/>
          <a:p>
            <a:pPr algn="ctr"/>
            <a:r>
              <a:rPr lang="en-US" sz="3200" b="1">
                <a:solidFill>
                  <a:schemeClr val="bg2"/>
                </a:solidFill>
                <a:latin typeface="Calibri"/>
                <a:cs typeface="Arial"/>
              </a:rPr>
              <a:t>What is the expression of racism?</a:t>
            </a:r>
          </a:p>
        </p:txBody>
      </p:sp>
      <p:pic>
        <p:nvPicPr>
          <p:cNvPr id="9" name="Picture 8" descr="Image result for lynching kid"/>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747302" y="715450"/>
            <a:ext cx="3043181" cy="2537076"/>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1617230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99391" y="-343644"/>
            <a:ext cx="4136571" cy="720174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177679" y="1335246"/>
            <a:ext cx="7703578" cy="4786880"/>
          </a:xfrm>
        </p:spPr>
        <p:txBody>
          <a:bodyPr vert="horz" lIns="0" tIns="45720" rIns="0" bIns="45720" rtlCol="0" anchor="t">
            <a:noAutofit/>
          </a:bodyPr>
          <a:lstStyle/>
          <a:p>
            <a:pPr>
              <a:spcBef>
                <a:spcPts val="0"/>
              </a:spcBef>
              <a:buClr>
                <a:schemeClr val="dk1"/>
              </a:buClr>
              <a:buSzPct val="25000"/>
              <a:buFont typeface="Arial"/>
              <a:buNone/>
            </a:pPr>
            <a:r>
              <a:rPr lang="en-US" sz="2400" b="1">
                <a:solidFill>
                  <a:srgbClr val="002060"/>
                </a:solidFill>
                <a:effectLst>
                  <a:outerShdw blurRad="38100" dist="38100" dir="2700000" algn="tl">
                    <a:srgbClr val="000000">
                      <a:alpha val="43137"/>
                    </a:srgbClr>
                  </a:outerShdw>
                </a:effectLst>
                <a:latin typeface="Calibri"/>
                <a:ea typeface="Arial"/>
                <a:cs typeface="Arial"/>
                <a:sym typeface="Arial"/>
              </a:rPr>
              <a:t>Scenario #6: The School-To-Prison Pipeline</a:t>
            </a:r>
            <a:endParaRPr lang="en-US" sz="2400" b="1">
              <a:solidFill>
                <a:srgbClr val="002060"/>
              </a:solidFill>
              <a:effectLst>
                <a:outerShdw blurRad="38100" dist="38100" dir="2700000" algn="tl">
                  <a:srgbClr val="000000">
                    <a:alpha val="43137"/>
                  </a:srgbClr>
                </a:outerShdw>
              </a:effectLst>
              <a:latin typeface="Calibri"/>
              <a:ea typeface="Arial"/>
              <a:cs typeface="Arial"/>
            </a:endParaRPr>
          </a:p>
          <a:p>
            <a:pPr marL="0" indent="0">
              <a:buNone/>
            </a:pPr>
            <a:r>
              <a:rPr lang="en-US" sz="2300">
                <a:latin typeface="Calibri"/>
                <a:ea typeface="Calibri"/>
                <a:cs typeface="Arial"/>
              </a:rPr>
              <a:t>A significant number of Chicago students are pushed into the path of juvenile and adult prisons as a result of harsh disciplinary policies and high stakes testing.  By harsh disciplinary policies, we mean excessive security procedures and police involvement as well as the overuse of suspensions and expulsion for minor infractions.  These policies feed the “School to Prison Pipeline”, sometimes also called the “Schoolhouse to Jailhouse Track”. </a:t>
            </a:r>
            <a:endParaRPr lang="en-US" sz="2100" b="1">
              <a:latin typeface="Arial" panose="020B0604020202020204" pitchFamily="34" charset="0"/>
              <a:ea typeface="Calibri"/>
              <a:cs typeface="Arial" panose="020B0604020202020204" pitchFamily="34" charset="0"/>
            </a:endParaRPr>
          </a:p>
          <a:p>
            <a:pPr marL="0" indent="0">
              <a:buNone/>
            </a:pPr>
            <a:r>
              <a:rPr lang="en-US" sz="2300">
                <a:latin typeface="Calibri"/>
                <a:ea typeface="Calibri"/>
                <a:cs typeface="Arial"/>
              </a:rPr>
              <a:t>Research suggests that students of color, in particular African American students, are disproportionately impacted by these punitive policies…These zero tolerance policies involve the police in minor incidents and often lead to arrests, juvenile detention referrals, and even criminal charges and incarceration</a:t>
            </a:r>
            <a:r>
              <a:rPr lang="en-US" sz="2300">
                <a:latin typeface="Arial"/>
                <a:cs typeface="Arial"/>
              </a:rPr>
              <a:t>.</a:t>
            </a:r>
            <a:r>
              <a:rPr lang="en-US" sz="2100" b="1">
                <a:latin typeface="Arial"/>
                <a:cs typeface="Arial"/>
              </a:rPr>
              <a:t> </a:t>
            </a:r>
            <a:endParaRPr lang="en-US" sz="2100" b="1">
              <a:latin typeface="Arial" panose="020B0604020202020204" pitchFamily="34" charset="0"/>
              <a:cs typeface="Arial" panose="020B0604020202020204" pitchFamily="34" charset="0"/>
            </a:endParaRPr>
          </a:p>
        </p:txBody>
      </p:sp>
      <p:sp>
        <p:nvSpPr>
          <p:cNvPr id="10" name="Shape 178"/>
          <p:cNvSpPr txBox="1">
            <a:spLocks/>
          </p:cNvSpPr>
          <p:nvPr/>
        </p:nvSpPr>
        <p:spPr>
          <a:xfrm>
            <a:off x="294543" y="313346"/>
            <a:ext cx="7004182"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Arial"/>
                <a:ea typeface="Arial"/>
                <a:cs typeface="Arial"/>
                <a:sym typeface="Arial"/>
              </a:rPr>
              <a:t>Understanding Expressions of Racism</a:t>
            </a:r>
          </a:p>
        </p:txBody>
      </p:sp>
      <p:sp>
        <p:nvSpPr>
          <p:cNvPr id="7" name="TextBox 6"/>
          <p:cNvSpPr txBox="1"/>
          <p:nvPr/>
        </p:nvSpPr>
        <p:spPr>
          <a:xfrm>
            <a:off x="8505553" y="3425557"/>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8" name="Picture 7" descr="http://www.suspensionstories.com/wp-content/uploads/2010/10/School-to-Prison-Illustration-300x178.jpg">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8507928" y="672963"/>
            <a:ext cx="3314700" cy="2075818"/>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70099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84547" y="-109182"/>
            <a:ext cx="4107453" cy="720174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 name="Content Placeholder 2"/>
          <p:cNvSpPr>
            <a:spLocks noGrp="1"/>
          </p:cNvSpPr>
          <p:nvPr>
            <p:ph sz="half" idx="2"/>
          </p:nvPr>
        </p:nvSpPr>
        <p:spPr>
          <a:xfrm>
            <a:off x="177679" y="1335246"/>
            <a:ext cx="7747121" cy="3975817"/>
          </a:xfrm>
        </p:spPr>
        <p:txBody>
          <a:bodyPr vert="horz" lIns="0" tIns="45720" rIns="0" bIns="45720" rtlCol="0" anchor="t">
            <a:noAutofit/>
          </a:bodyPr>
          <a:lstStyle/>
          <a:p>
            <a:pPr>
              <a:spcBef>
                <a:spcPts val="0"/>
              </a:spcBef>
              <a:buClr>
                <a:schemeClr val="dk1"/>
              </a:buClr>
              <a:buSzPct val="25000"/>
              <a:buFont typeface="Arial"/>
              <a:buNone/>
            </a:pPr>
            <a:r>
              <a:rPr lang="en-US" sz="2400" b="1">
                <a:solidFill>
                  <a:srgbClr val="002060"/>
                </a:solidFill>
                <a:effectLst>
                  <a:outerShdw blurRad="38100" dist="38100" dir="2700000" algn="tl">
                    <a:srgbClr val="000000">
                      <a:alpha val="43137"/>
                    </a:srgbClr>
                  </a:outerShdw>
                </a:effectLst>
                <a:latin typeface="Arial"/>
                <a:ea typeface="Arial"/>
                <a:cs typeface="Arial"/>
                <a:sym typeface="Arial"/>
              </a:rPr>
              <a:t>Scenario #7: Woke Girls</a:t>
            </a:r>
          </a:p>
          <a:p>
            <a:pPr marL="0" indent="0">
              <a:buNone/>
            </a:pPr>
            <a:r>
              <a:rPr lang="en-US" sz="2100">
                <a:latin typeface="Arial"/>
                <a:cs typeface="Arial"/>
              </a:rPr>
              <a:t>Before school started every morning a 1st-grader student in my class, with very dark skin would visit me so I could apply cocoa butter lotion to his skin. I assumed it was just about the lotion, but when I tried to give him a bottle he could keep in his classroom, he cried and told me I was the only one who thought his skin was beautiful.</a:t>
            </a:r>
          </a:p>
          <a:p>
            <a:pPr marL="0" indent="0">
              <a:buNone/>
            </a:pPr>
            <a:r>
              <a:rPr lang="en-US" sz="2100">
                <a:latin typeface="Arial"/>
                <a:cs typeface="Arial"/>
              </a:rPr>
              <a:t>Just down the hall in the 3rd-grade ESL class, two Mexican American girls got into a fight. The cause? One girl called the other a “little Mexican girl.”…</a:t>
            </a:r>
          </a:p>
          <a:p>
            <a:pPr marL="0" indent="0">
              <a:buNone/>
            </a:pPr>
            <a:r>
              <a:rPr lang="en-US" sz="2100">
                <a:latin typeface="Arial"/>
                <a:cs typeface="Arial"/>
              </a:rPr>
              <a:t>…Besides modeling self-love and loving my students, I made an effort to fill my classroom library with books that would support my students to be who they already were. That was quite the challenge.</a:t>
            </a:r>
          </a:p>
        </p:txBody>
      </p:sp>
      <p:sp>
        <p:nvSpPr>
          <p:cNvPr id="10" name="Shape 178"/>
          <p:cNvSpPr txBox="1">
            <a:spLocks/>
          </p:cNvSpPr>
          <p:nvPr/>
        </p:nvSpPr>
        <p:spPr>
          <a:xfrm>
            <a:off x="294543" y="313346"/>
            <a:ext cx="7004182"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Arial"/>
                <a:ea typeface="Arial"/>
                <a:cs typeface="Arial"/>
                <a:sym typeface="Arial"/>
              </a:rPr>
              <a:t>Understanding Expressions of Racism</a:t>
            </a:r>
          </a:p>
        </p:txBody>
      </p:sp>
      <p:sp>
        <p:nvSpPr>
          <p:cNvPr id="7" name="TextBox 6"/>
          <p:cNvSpPr txBox="1"/>
          <p:nvPr/>
        </p:nvSpPr>
        <p:spPr>
          <a:xfrm>
            <a:off x="8588828" y="4733942"/>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8" name="Picture 7" descr="https://cdn-images-1.medium.com/max/1200/1*bzW-DvxLH1QVyEKRV2QnSg.jpeg"/>
          <p:cNvPicPr/>
          <p:nvPr/>
        </p:nvPicPr>
        <p:blipFill>
          <a:blip r:embed="rId3">
            <a:extLst>
              <a:ext uri="{28A0092B-C50C-407E-A947-70E740481C1C}">
                <a14:useLocalDpi xmlns:a14="http://schemas.microsoft.com/office/drawing/2010/main" val="0"/>
              </a:ext>
            </a:extLst>
          </a:blip>
          <a:srcRect/>
          <a:stretch>
            <a:fillRect/>
          </a:stretch>
        </p:blipFill>
        <p:spPr bwMode="auto">
          <a:xfrm>
            <a:off x="8446497" y="2037806"/>
            <a:ext cx="3383552" cy="1907175"/>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100220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407279" y="-343644"/>
            <a:ext cx="3784721" cy="720174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0" name="Shape 178"/>
          <p:cNvSpPr txBox="1">
            <a:spLocks/>
          </p:cNvSpPr>
          <p:nvPr/>
        </p:nvSpPr>
        <p:spPr>
          <a:xfrm>
            <a:off x="294543" y="313346"/>
            <a:ext cx="7004182"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4400" b="1">
                <a:solidFill>
                  <a:srgbClr val="002060"/>
                </a:solidFill>
                <a:effectLst>
                  <a:outerShdw blurRad="38100" dist="38100" dir="2700000" algn="tl">
                    <a:srgbClr val="000000">
                      <a:alpha val="43137"/>
                    </a:srgbClr>
                  </a:outerShdw>
                </a:effectLst>
                <a:latin typeface="Arial"/>
                <a:ea typeface="Arial"/>
                <a:cs typeface="Arial"/>
                <a:sym typeface="Arial"/>
              </a:rPr>
              <a:t>Understanding Expressions of Racism</a:t>
            </a:r>
          </a:p>
        </p:txBody>
      </p:sp>
      <p:sp>
        <p:nvSpPr>
          <p:cNvPr id="7" name="TextBox 6"/>
          <p:cNvSpPr txBox="1"/>
          <p:nvPr/>
        </p:nvSpPr>
        <p:spPr>
          <a:xfrm>
            <a:off x="8640116" y="3151327"/>
            <a:ext cx="3314700" cy="1569660"/>
          </a:xfrm>
          <a:prstGeom prst="rect">
            <a:avLst/>
          </a:prstGeom>
          <a:noFill/>
        </p:spPr>
        <p:txBody>
          <a:bodyPr wrap="square" rtlCol="0">
            <a:spAutoFit/>
          </a:bodyPr>
          <a:lstStyle/>
          <a:p>
            <a:pPr algn="ctr"/>
            <a:r>
              <a:rPr lang="en-US" sz="3200" b="1">
                <a:solidFill>
                  <a:schemeClr val="bg2"/>
                </a:solidFill>
                <a:latin typeface="Arial" panose="020B0604020202020204" pitchFamily="34" charset="0"/>
                <a:cs typeface="Arial" panose="020B0604020202020204" pitchFamily="34" charset="0"/>
              </a:rPr>
              <a:t>What is the expression of racism?</a:t>
            </a:r>
          </a:p>
        </p:txBody>
      </p:sp>
      <p:pic>
        <p:nvPicPr>
          <p:cNvPr id="9" name="Picture 8">
            <a:extLst>
              <a:ext uri="{FF2B5EF4-FFF2-40B4-BE49-F238E27FC236}">
                <a16:creationId xmlns:a16="http://schemas.microsoft.com/office/drawing/2014/main" id="{A776656C-9452-4E69-BCFD-CC0F519406AE}"/>
              </a:ext>
            </a:extLst>
          </p:cNvPr>
          <p:cNvPicPr/>
          <p:nvPr/>
        </p:nvPicPr>
        <p:blipFill rotWithShape="1">
          <a:blip r:embed="rId3" cstate="print">
            <a:extLst>
              <a:ext uri="{28A0092B-C50C-407E-A947-70E740481C1C}">
                <a14:useLocalDpi xmlns:a14="http://schemas.microsoft.com/office/drawing/2010/main" val="0"/>
              </a:ext>
            </a:extLst>
          </a:blip>
          <a:srcRect l="16250" t="18765" r="11944" b="45926"/>
          <a:stretch/>
        </p:blipFill>
        <p:spPr bwMode="auto">
          <a:xfrm>
            <a:off x="8405147" y="929770"/>
            <a:ext cx="3784721" cy="15696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53640926-AAD7-44D8-BBD7-CCE9431645EC}">
              <a14:shadowObscured xmlns:a14="http://schemas.microsoft.com/office/drawing/2010/main"/>
            </a:ext>
          </a:extLst>
        </p:spPr>
      </p:pic>
      <p:sp>
        <p:nvSpPr>
          <p:cNvPr id="13" name="Content Placeholder 12">
            <a:extLst>
              <a:ext uri="{FF2B5EF4-FFF2-40B4-BE49-F238E27FC236}">
                <a16:creationId xmlns:a16="http://schemas.microsoft.com/office/drawing/2014/main" id="{05A6558C-1A9F-4C57-B14B-6AF90CF4B0F4}"/>
              </a:ext>
            </a:extLst>
          </p:cNvPr>
          <p:cNvSpPr>
            <a:spLocks noGrp="1"/>
          </p:cNvSpPr>
          <p:nvPr>
            <p:ph sz="half" idx="2"/>
          </p:nvPr>
        </p:nvSpPr>
        <p:spPr>
          <a:xfrm>
            <a:off x="288472" y="1287625"/>
            <a:ext cx="8047669" cy="4884576"/>
          </a:xfrm>
        </p:spPr>
        <p:txBody>
          <a:bodyPr vert="horz" lIns="0" tIns="45720" rIns="0" bIns="45720" rtlCol="0" anchor="t">
            <a:normAutofit fontScale="85000" lnSpcReduction="10000"/>
          </a:bodyPr>
          <a:lstStyle/>
          <a:p>
            <a:pPr marL="0" indent="0">
              <a:buNone/>
            </a:pPr>
            <a:r>
              <a:rPr lang="en-US" b="1">
                <a:solidFill>
                  <a:srgbClr val="002060"/>
                </a:solidFill>
                <a:effectLst>
                  <a:outerShdw blurRad="38100" dist="38100" dir="2700000" algn="tl">
                    <a:srgbClr val="000000">
                      <a:alpha val="43137"/>
                    </a:srgbClr>
                  </a:outerShdw>
                </a:effectLst>
                <a:latin typeface="Arial"/>
                <a:ea typeface="Arial"/>
                <a:cs typeface="Arial"/>
                <a:sym typeface="Arial"/>
              </a:rPr>
              <a:t>Scenario #8: Doorway to a Better Life</a:t>
            </a:r>
          </a:p>
          <a:p>
            <a:pPr marL="0" indent="0">
              <a:buNone/>
            </a:pPr>
            <a:r>
              <a:rPr lang="en-US"/>
              <a:t>A state government agency decides that low-income housing must be built, which will house low-income Blacks and Latinos. The agency fails to look for locations near jobs and important infrastructures, like schools, decent public transportation, and other services. In fact, it is built in a poor, mostly Black and Latino part of town. Often times the government locates the housing where it will have the least opposition. White neighborhoods tend to oppose public and affordable housing. Resources, whether public or private, often follow whites who flee urban problems for white suburbs</a:t>
            </a:r>
            <a:endParaRPr lang="en-US">
              <a:ea typeface="Calibri"/>
              <a:cs typeface="Calibri"/>
            </a:endParaRPr>
          </a:p>
          <a:p>
            <a:pPr marL="0" indent="0">
              <a:buNone/>
            </a:pPr>
            <a:r>
              <a:rPr lang="en-US"/>
              <a:t>When the housing is built, the school district, already under-funded, has new residents too poor to contribute to its tax base. The local government spends its limited resources on transportation to connect largely white, well-to-do suburban commuters to their downtown jobs. </a:t>
            </a:r>
            <a:endParaRPr lang="en-US">
              <a:ea typeface="Calibri"/>
              <a:cs typeface="Calibri"/>
            </a:endParaRPr>
          </a:p>
          <a:p>
            <a:pPr marL="0" indent="0">
              <a:buNone/>
            </a:pPr>
            <a:r>
              <a:rPr lang="en-US"/>
              <a:t>The public housing residents are left isolated, in under-funded schools, with no transportation to job centers. Whole communities of people of color lose opportunities for a good education, quality housing, living wage jobs, services and support-systems.</a:t>
            </a:r>
            <a:endParaRPr lang="en-US">
              <a:ea typeface="Calibri"/>
              <a:cs typeface="Calibri"/>
            </a:endParaRPr>
          </a:p>
          <a:p>
            <a:pPr marL="0" indent="0">
              <a:buNone/>
            </a:pPr>
            <a:r>
              <a:rPr lang="en-US"/>
              <a:t>In this town, no one individual stands in front of the doorway to a better life and says, “No Blacks/Latinos/ Native Americans/Asians allowed.” Race, however, is the unspoken motivator behind a series of actions which lead to decisions about where to place the walls. </a:t>
            </a:r>
            <a:endParaRPr lang="en-US">
              <a:ea typeface="Calibri"/>
              <a:cs typeface="Calibri"/>
            </a:endParaRPr>
          </a:p>
          <a:p>
            <a:pPr marL="0" indent="0">
              <a:buNone/>
            </a:pPr>
            <a:endParaRPr lang="en-US"/>
          </a:p>
        </p:txBody>
      </p:sp>
    </p:spTree>
    <p:extLst>
      <p:ext uri="{BB962C8B-B14F-4D97-AF65-F5344CB8AC3E}">
        <p14:creationId xmlns:p14="http://schemas.microsoft.com/office/powerpoint/2010/main" val="2610309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380104" y="2196260"/>
            <a:ext cx="3490837" cy="268484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939A576-71E7-4B8B-9EC8-A91EB7F4E46E}"/>
              </a:ext>
            </a:extLst>
          </p:cNvPr>
          <p:cNvSpPr>
            <a:spLocks noGrp="1"/>
          </p:cNvSpPr>
          <p:nvPr>
            <p:ph type="title"/>
          </p:nvPr>
        </p:nvSpPr>
        <p:spPr>
          <a:xfrm>
            <a:off x="1104900" y="88641"/>
            <a:ext cx="9980682" cy="1096962"/>
          </a:xfrm>
        </p:spPr>
        <p:txBody>
          <a:bodyPr>
            <a:normAutofit/>
          </a:bodyPr>
          <a:lstStyle/>
          <a:p>
            <a:r>
              <a:rPr lang="en-US" sz="5400" b="1">
                <a:solidFill>
                  <a:srgbClr val="302B63"/>
                </a:solidFill>
                <a:latin typeface="Arial" panose="020B0604020202020204" pitchFamily="34" charset="0"/>
                <a:cs typeface="Arial" panose="020B0604020202020204" pitchFamily="34" charset="0"/>
              </a:rPr>
              <a:t>Key Points</a:t>
            </a:r>
          </a:p>
        </p:txBody>
      </p:sp>
      <p:sp>
        <p:nvSpPr>
          <p:cNvPr id="3" name="Content Placeholder 2">
            <a:extLst>
              <a:ext uri="{FF2B5EF4-FFF2-40B4-BE49-F238E27FC236}">
                <a16:creationId xmlns:a16="http://schemas.microsoft.com/office/drawing/2014/main" id="{4D2D3D14-F049-4AC4-80F9-AB3292229920}"/>
              </a:ext>
            </a:extLst>
          </p:cNvPr>
          <p:cNvSpPr>
            <a:spLocks noGrp="1"/>
          </p:cNvSpPr>
          <p:nvPr>
            <p:ph idx="1"/>
          </p:nvPr>
        </p:nvSpPr>
        <p:spPr>
          <a:xfrm>
            <a:off x="2958351" y="1481280"/>
            <a:ext cx="8934053" cy="4572000"/>
          </a:xfrm>
        </p:spPr>
        <p:txBody>
          <a:bodyPr>
            <a:normAutofit fontScale="92500" lnSpcReduction="20000"/>
          </a:bodyPr>
          <a:lstStyle/>
          <a:p>
            <a:pPr marL="0" indent="0">
              <a:buNone/>
            </a:pPr>
            <a:r>
              <a:rPr lang="en-US" sz="3600" b="1">
                <a:latin typeface="Arial" panose="020B0604020202020204" pitchFamily="34" charset="0"/>
                <a:cs typeface="Arial" panose="020B0604020202020204" pitchFamily="34" charset="0"/>
              </a:rPr>
              <a:t>1. There are no hard and fast lines between the levels – and changing one can affect another. </a:t>
            </a:r>
          </a:p>
          <a:p>
            <a:pPr marL="0" indent="0">
              <a:buNone/>
            </a:pPr>
            <a:endParaRPr lang="en-US" sz="3600">
              <a:latin typeface="Arial" panose="020B0604020202020204" pitchFamily="34" charset="0"/>
              <a:cs typeface="Arial" panose="020B0604020202020204" pitchFamily="34" charset="0"/>
            </a:endParaRPr>
          </a:p>
          <a:p>
            <a:pPr marL="0" indent="0" algn="ctr">
              <a:buNone/>
            </a:pPr>
            <a:r>
              <a:rPr lang="en-US" sz="3600">
                <a:solidFill>
                  <a:schemeClr val="tx1">
                    <a:lumMod val="65000"/>
                    <a:lumOff val="35000"/>
                  </a:schemeClr>
                </a:solidFill>
                <a:latin typeface="Arial" panose="020B0604020202020204" pitchFamily="34" charset="0"/>
                <a:cs typeface="Arial" panose="020B0604020202020204" pitchFamily="34" charset="0"/>
              </a:rPr>
              <a:t>While we believe that the individual is </a:t>
            </a:r>
          </a:p>
          <a:p>
            <a:pPr marL="0" indent="0" algn="ctr">
              <a:buNone/>
            </a:pPr>
            <a:r>
              <a:rPr lang="en-US" sz="3600">
                <a:solidFill>
                  <a:schemeClr val="tx1">
                    <a:lumMod val="65000"/>
                    <a:lumOff val="35000"/>
                  </a:schemeClr>
                </a:solidFill>
                <a:latin typeface="Arial" panose="020B0604020202020204" pitchFamily="34" charset="0"/>
                <a:cs typeface="Arial" panose="020B0604020202020204" pitchFamily="34" charset="0"/>
              </a:rPr>
              <a:t>responsible for exploring personal bias …</a:t>
            </a:r>
          </a:p>
          <a:p>
            <a:pPr marL="0" indent="0">
              <a:buNone/>
            </a:pPr>
            <a:endParaRPr lang="en-US" sz="3600">
              <a:solidFill>
                <a:schemeClr val="tx1">
                  <a:lumMod val="65000"/>
                  <a:lumOff val="35000"/>
                </a:schemeClr>
              </a:solidFill>
              <a:latin typeface="Arial" panose="020B0604020202020204" pitchFamily="34" charset="0"/>
              <a:cs typeface="Arial" panose="020B0604020202020204" pitchFamily="34" charset="0"/>
            </a:endParaRPr>
          </a:p>
          <a:p>
            <a:pPr marL="0" indent="0">
              <a:buNone/>
            </a:pPr>
            <a:r>
              <a:rPr lang="en-US" sz="3600" b="1">
                <a:latin typeface="Arial" panose="020B0604020202020204" pitchFamily="34" charset="0"/>
                <a:cs typeface="Arial" panose="020B0604020202020204" pitchFamily="34" charset="0"/>
              </a:rPr>
              <a:t>2. The way to effect change is by addressing institutionalized and structural racism – this is where injustice lives.  </a:t>
            </a:r>
          </a:p>
          <a:p>
            <a:endParaRPr lang="en-US"/>
          </a:p>
        </p:txBody>
      </p:sp>
    </p:spTree>
    <p:extLst>
      <p:ext uri="{BB962C8B-B14F-4D97-AF65-F5344CB8AC3E}">
        <p14:creationId xmlns:p14="http://schemas.microsoft.com/office/powerpoint/2010/main" val="831992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a:cs typeface="Calibri"/>
              </a:rPr>
              <a:t>Jackie and Scott</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5471933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1584815"/>
            <a:ext cx="5656921" cy="3215053"/>
          </a:xfrm>
        </p:spPr>
        <p:txBody>
          <a:bodyPr>
            <a:normAutofit/>
          </a:bodyPr>
          <a:lstStyle/>
          <a:p>
            <a:r>
              <a:rPr lang="en-US" sz="5400" b="1" cap="none">
                <a:solidFill>
                  <a:schemeClr val="tx1">
                    <a:lumMod val="75000"/>
                    <a:lumOff val="25000"/>
                  </a:schemeClr>
                </a:solidFill>
                <a:latin typeface="Calibri"/>
                <a:ea typeface="Calibri"/>
                <a:cs typeface="Arial"/>
              </a:rPr>
              <a:t>Looking for Expressions of Racism</a:t>
            </a:r>
            <a:br>
              <a:rPr lang="en-US" sz="5400" b="1" cap="none">
                <a:latin typeface="Arial" pitchFamily="34" charset="0"/>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063343" y="250032"/>
            <a:ext cx="5791199" cy="4767856"/>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952743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785" y="286603"/>
            <a:ext cx="11484633" cy="973399"/>
          </a:xfrm>
        </p:spPr>
        <p:txBody>
          <a:bodyPr>
            <a:normAutofit/>
          </a:bodyPr>
          <a:lstStyle/>
          <a:p>
            <a:pPr algn="ctr"/>
            <a:r>
              <a:rPr lang="en-US" sz="5400"/>
              <a:t>Group Chart Work</a:t>
            </a:r>
          </a:p>
        </p:txBody>
      </p:sp>
      <p:sp>
        <p:nvSpPr>
          <p:cNvPr id="3" name="Content Placeholder 2"/>
          <p:cNvSpPr>
            <a:spLocks noGrp="1"/>
          </p:cNvSpPr>
          <p:nvPr>
            <p:ph idx="1"/>
          </p:nvPr>
        </p:nvSpPr>
        <p:spPr>
          <a:xfrm>
            <a:off x="659997" y="1715938"/>
            <a:ext cx="5071602" cy="4378292"/>
          </a:xfrm>
        </p:spPr>
        <p:txBody>
          <a:bodyPr vert="horz" lIns="0" tIns="45720" rIns="0" bIns="45720" rtlCol="0" anchor="t">
            <a:noAutofit/>
          </a:bodyPr>
          <a:lstStyle/>
          <a:p>
            <a:r>
              <a:rPr lang="en-US" sz="3200"/>
              <a:t>Everyday Racism in Union Work – (P. 12-13)</a:t>
            </a:r>
            <a:endParaRPr lang="en-US" sz="3200">
              <a:ea typeface="Calibri"/>
              <a:cs typeface="Calibri"/>
            </a:endParaRPr>
          </a:p>
          <a:p>
            <a:r>
              <a:rPr lang="en-US" sz="3200" b="1"/>
              <a:t>Angel’s Story</a:t>
            </a:r>
            <a:endParaRPr lang="en-US" sz="3200" b="1">
              <a:ea typeface="Calibri"/>
              <a:cs typeface="Calibri"/>
            </a:endParaRPr>
          </a:p>
          <a:p>
            <a:r>
              <a:rPr lang="en-US" sz="2800"/>
              <a:t>We will </a:t>
            </a:r>
            <a:r>
              <a:rPr lang="en-US" sz="2800">
                <a:ea typeface="Calibri"/>
                <a:cs typeface="Calibri"/>
              </a:rPr>
              <a:t>divide into six groups</a:t>
            </a:r>
          </a:p>
          <a:p>
            <a:r>
              <a:rPr lang="en-US" sz="2800">
                <a:ea typeface="Calibri"/>
                <a:cs typeface="Calibri"/>
              </a:rPr>
              <a:t>Each group will focus on one question.  Two groups will work on Q3 and Q4 (15 minutes)</a:t>
            </a:r>
          </a:p>
          <a:p>
            <a:r>
              <a:rPr lang="en-US" sz="2800">
                <a:ea typeface="Calibri"/>
                <a:cs typeface="Calibri"/>
              </a:rPr>
              <a:t>Report out (10 minutes)</a:t>
            </a:r>
          </a:p>
          <a:p>
            <a:endParaRPr lang="en-US" sz="3200">
              <a:ea typeface="Calibri"/>
              <a:cs typeface="Calibri"/>
            </a:endParaRPr>
          </a:p>
          <a:p>
            <a:endParaRPr lang="en-US" sz="3200">
              <a:ea typeface="Calibri"/>
              <a:cs typeface="Calibri"/>
            </a:endParaRPr>
          </a:p>
          <a:p>
            <a:endParaRPr lang="en-US" sz="3200">
              <a:ea typeface="Calibri"/>
              <a:cs typeface="Calibri"/>
            </a:endParaRPr>
          </a:p>
        </p:txBody>
      </p:sp>
      <p:graphicFrame>
        <p:nvGraphicFramePr>
          <p:cNvPr id="5" name="Table 4">
            <a:extLst>
              <a:ext uri="{FF2B5EF4-FFF2-40B4-BE49-F238E27FC236}">
                <a16:creationId xmlns:a16="http://schemas.microsoft.com/office/drawing/2014/main" id="{5B00A1C7-4AAF-E772-7E92-38FABFA09CCE}"/>
              </a:ext>
            </a:extLst>
          </p:cNvPr>
          <p:cNvGraphicFramePr>
            <a:graphicFrameLocks noGrp="1"/>
          </p:cNvGraphicFramePr>
          <p:nvPr>
            <p:extLst>
              <p:ext uri="{D42A27DB-BD31-4B8C-83A1-F6EECF244321}">
                <p14:modId xmlns:p14="http://schemas.microsoft.com/office/powerpoint/2010/main" val="2164771825"/>
              </p:ext>
            </p:extLst>
          </p:nvPr>
        </p:nvGraphicFramePr>
        <p:xfrm>
          <a:off x="6068290" y="1482436"/>
          <a:ext cx="5844244" cy="4627572"/>
        </p:xfrm>
        <a:graphic>
          <a:graphicData uri="http://schemas.openxmlformats.org/drawingml/2006/table">
            <a:tbl>
              <a:tblPr bandRow="1">
                <a:tableStyleId>{5C22544A-7EE6-4342-B048-85BDC9FD1C3A}</a:tableStyleId>
              </a:tblPr>
              <a:tblGrid>
                <a:gridCol w="2895502">
                  <a:extLst>
                    <a:ext uri="{9D8B030D-6E8A-4147-A177-3AD203B41FA5}">
                      <a16:colId xmlns:a16="http://schemas.microsoft.com/office/drawing/2014/main" val="4289096023"/>
                    </a:ext>
                  </a:extLst>
                </a:gridCol>
                <a:gridCol w="2948742">
                  <a:extLst>
                    <a:ext uri="{9D8B030D-6E8A-4147-A177-3AD203B41FA5}">
                      <a16:colId xmlns:a16="http://schemas.microsoft.com/office/drawing/2014/main" val="315627463"/>
                    </a:ext>
                  </a:extLst>
                </a:gridCol>
              </a:tblGrid>
              <a:tr h="2229787">
                <a:tc>
                  <a:txBody>
                    <a:bodyPr/>
                    <a:lstStyle/>
                    <a:p>
                      <a:pPr marL="641350" marR="68580" indent="-342900">
                        <a:spcBef>
                          <a:spcPts val="5"/>
                        </a:spcBef>
                        <a:buAutoNum type="arabicPeriod"/>
                      </a:pPr>
                      <a:r>
                        <a:rPr lang="en-US" sz="1600" b="1">
                          <a:effectLst/>
                          <a:latin typeface="Calibri"/>
                        </a:rPr>
                        <a:t>Is Angel thriving in their institutions (school/union)? What are examples</a:t>
                      </a:r>
                      <a:r>
                        <a:rPr lang="en-US" sz="1600" b="1" spc="-30">
                          <a:effectLst/>
                          <a:latin typeface="Calibri"/>
                        </a:rPr>
                        <a:t> </a:t>
                      </a:r>
                      <a:r>
                        <a:rPr lang="en-US" sz="1600" b="1">
                          <a:effectLst/>
                          <a:latin typeface="Calibri"/>
                        </a:rPr>
                        <a:t>from</a:t>
                      </a:r>
                      <a:r>
                        <a:rPr lang="en-US" sz="1600" b="1" spc="-25">
                          <a:effectLst/>
                          <a:latin typeface="Calibri"/>
                        </a:rPr>
                        <a:t> </a:t>
                      </a:r>
                      <a:r>
                        <a:rPr lang="en-US" sz="1600" b="1">
                          <a:effectLst/>
                          <a:latin typeface="Calibri"/>
                        </a:rPr>
                        <a:t>the</a:t>
                      </a:r>
                      <a:r>
                        <a:rPr lang="en-US" sz="1600" b="1" spc="-30">
                          <a:effectLst/>
                          <a:latin typeface="Calibri"/>
                        </a:rPr>
                        <a:t> </a:t>
                      </a:r>
                      <a:r>
                        <a:rPr lang="en-US" sz="1600" b="1">
                          <a:effectLst/>
                          <a:latin typeface="Calibri"/>
                        </a:rPr>
                        <a:t>story</a:t>
                      </a:r>
                      <a:r>
                        <a:rPr lang="en-US" sz="1600" b="1" spc="-25">
                          <a:effectLst/>
                          <a:latin typeface="Calibri"/>
                        </a:rPr>
                        <a:t>  </a:t>
                      </a:r>
                      <a:r>
                        <a:rPr lang="en-US" sz="1600" b="1">
                          <a:effectLst/>
                          <a:latin typeface="Calibri"/>
                        </a:rPr>
                        <a:t>that</a:t>
                      </a:r>
                      <a:r>
                        <a:rPr lang="en-US" sz="1600" b="1" spc="-40">
                          <a:effectLst/>
                          <a:latin typeface="Calibri"/>
                        </a:rPr>
                        <a:t> </a:t>
                      </a:r>
                      <a:r>
                        <a:rPr lang="en-US" sz="1600" b="1">
                          <a:effectLst/>
                          <a:latin typeface="Calibri"/>
                        </a:rPr>
                        <a:t>leads</a:t>
                      </a:r>
                      <a:r>
                        <a:rPr lang="en-US" sz="1600" b="1" spc="-30">
                          <a:effectLst/>
                          <a:latin typeface="Calibri"/>
                        </a:rPr>
                        <a:t> </a:t>
                      </a:r>
                      <a:r>
                        <a:rPr lang="en-US" sz="1600" b="1">
                          <a:effectLst/>
                          <a:latin typeface="Calibri"/>
                        </a:rPr>
                        <a:t>you </a:t>
                      </a:r>
                      <a:r>
                        <a:rPr lang="en-US" sz="1600" b="1" spc="-35">
                          <a:effectLst/>
                          <a:latin typeface="Calibri"/>
                        </a:rPr>
                        <a:t> </a:t>
                      </a:r>
                      <a:r>
                        <a:rPr lang="en-US" sz="1600" b="1">
                          <a:effectLst/>
                          <a:latin typeface="Calibri"/>
                        </a:rPr>
                        <a:t>to this conclusion?</a:t>
                      </a:r>
                      <a:endParaRPr lang="en-US"/>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523875" marR="71755" indent="-228600">
                        <a:spcBef>
                          <a:spcPts val="5"/>
                        </a:spcBef>
                      </a:pPr>
                      <a:r>
                        <a:rPr lang="en-US" sz="1600" b="1">
                          <a:effectLst/>
                          <a:latin typeface="Calibri"/>
                        </a:rPr>
                        <a:t>2.  What are examples of Systemic Racism (racism</a:t>
                      </a:r>
                      <a:r>
                        <a:rPr lang="en-US" sz="1600" b="1" spc="-35">
                          <a:effectLst/>
                          <a:latin typeface="Calibri"/>
                        </a:rPr>
                        <a:t> </a:t>
                      </a:r>
                      <a:r>
                        <a:rPr lang="en-US" sz="1600" b="1">
                          <a:effectLst/>
                          <a:latin typeface="Calibri"/>
                        </a:rPr>
                        <a:t>within</a:t>
                      </a:r>
                      <a:r>
                        <a:rPr lang="en-US" sz="1600" b="1" spc="-45">
                          <a:effectLst/>
                          <a:latin typeface="Calibri"/>
                        </a:rPr>
                        <a:t> </a:t>
                      </a:r>
                      <a:r>
                        <a:rPr lang="en-US" sz="1600" b="1">
                          <a:effectLst/>
                          <a:latin typeface="Calibri"/>
                        </a:rPr>
                        <a:t>institutions</a:t>
                      </a:r>
                      <a:r>
                        <a:rPr lang="en-US" sz="1600" b="1" spc="-40">
                          <a:effectLst/>
                          <a:latin typeface="Calibri"/>
                        </a:rPr>
                        <a:t>  </a:t>
                      </a:r>
                      <a:r>
                        <a:rPr lang="en-US" sz="1600" b="1">
                          <a:effectLst/>
                          <a:latin typeface="Calibri"/>
                        </a:rPr>
                        <a:t>and</a:t>
                      </a:r>
                      <a:r>
                        <a:rPr lang="en-US" sz="1600" b="1" spc="-45">
                          <a:effectLst/>
                          <a:latin typeface="Calibri"/>
                        </a:rPr>
                        <a:t> </a:t>
                      </a:r>
                      <a:r>
                        <a:rPr lang="en-US" sz="1600" b="1">
                          <a:effectLst/>
                          <a:latin typeface="Calibri"/>
                        </a:rPr>
                        <a:t>across structures of power)?</a:t>
                      </a:r>
                    </a:p>
                  </a:txBody>
                  <a:tcPr marL="0" marR="0" marT="0" marB="0">
                    <a:lnL w="12700" cap="flat" cmpd="sng" algn="ctr">
                      <a:solidFill>
                        <a:srgbClr val="000000"/>
                      </a:solidFill>
                      <a:prstDash val="solid"/>
                      <a:round/>
                      <a:headEnd type="none" w="med" len="med"/>
                      <a:tailEnd type="none" w="med" len="med"/>
                    </a:lnL>
                    <a:lnR w="12700" cap="flat" cmpd="sng" algn="ctr">
                      <a:solidFill>
                        <a:srgbClr val="D04BBC"/>
                      </a:solidFill>
                      <a:prstDash val="solid"/>
                      <a:round/>
                      <a:headEnd type="none" w="med" len="med"/>
                      <a:tailEnd type="none" w="med" len="med"/>
                    </a:lnR>
                    <a:lnT w="12700" cap="flat" cmpd="sng" algn="ctr">
                      <a:solidFill>
                        <a:srgbClr val="D04BBC"/>
                      </a:solidFill>
                      <a:prstDash val="solid"/>
                      <a:round/>
                      <a:headEnd type="none" w="med" len="med"/>
                      <a:tailEnd type="none" w="med" len="med"/>
                    </a:lnT>
                    <a:lnB w="12700" cap="flat" cmpd="sng" algn="ctr">
                      <a:solidFill>
                        <a:srgbClr val="D04BBC"/>
                      </a:solidFill>
                      <a:prstDash val="solid"/>
                      <a:round/>
                      <a:headEnd type="none" w="med" len="med"/>
                      <a:tailEnd type="none" w="med" len="med"/>
                    </a:lnB>
                    <a:noFill/>
                  </a:tcPr>
                </a:tc>
                <a:extLst>
                  <a:ext uri="{0D108BD9-81ED-4DB2-BD59-A6C34878D82A}">
                    <a16:rowId xmlns:a16="http://schemas.microsoft.com/office/drawing/2014/main" val="2021823671"/>
                  </a:ext>
                </a:extLst>
              </a:tr>
              <a:tr h="2397785">
                <a:tc>
                  <a:txBody>
                    <a:bodyPr/>
                    <a:lstStyle/>
                    <a:p>
                      <a:pPr marL="527050" marR="68580" indent="-228600">
                        <a:lnSpc>
                          <a:spcPts val="1166"/>
                        </a:lnSpc>
                        <a:spcBef>
                          <a:spcPts val="5"/>
                        </a:spcBef>
                      </a:pPr>
                      <a:endParaRPr lang="en-US" sz="1600" b="1">
                        <a:effectLst/>
                        <a:latin typeface="Calibri"/>
                      </a:endParaRPr>
                    </a:p>
                    <a:p>
                      <a:pPr marL="527050" marR="68580" lvl="0" indent="-228600">
                        <a:lnSpc>
                          <a:spcPts val="1166"/>
                        </a:lnSpc>
                        <a:spcBef>
                          <a:spcPts val="5"/>
                        </a:spcBef>
                        <a:buNone/>
                      </a:pPr>
                      <a:endParaRPr lang="en-US" sz="1600" b="1">
                        <a:effectLst/>
                        <a:latin typeface="Calibri"/>
                      </a:endParaRPr>
                    </a:p>
                    <a:p>
                      <a:pPr marL="527050" marR="68580" lvl="0" indent="-228600">
                        <a:lnSpc>
                          <a:spcPts val="1166"/>
                        </a:lnSpc>
                        <a:spcBef>
                          <a:spcPts val="5"/>
                        </a:spcBef>
                        <a:buNone/>
                      </a:pPr>
                      <a:r>
                        <a:rPr lang="en-US" sz="1600" b="1">
                          <a:effectLst/>
                          <a:latin typeface="Calibri"/>
                        </a:rPr>
                        <a:t>3.  What are examples of </a:t>
                      </a:r>
                    </a:p>
                    <a:p>
                      <a:pPr marL="527050" marR="68580" lvl="0" indent="-228600">
                        <a:lnSpc>
                          <a:spcPts val="1166"/>
                        </a:lnSpc>
                        <a:spcBef>
                          <a:spcPts val="5"/>
                        </a:spcBef>
                        <a:buNone/>
                      </a:pPr>
                      <a:endParaRPr lang="en-US" sz="1600" b="1">
                        <a:effectLst/>
                        <a:latin typeface="Calibri"/>
                      </a:endParaRPr>
                    </a:p>
                    <a:p>
                      <a:pPr marL="527050" marR="68580" lvl="0" indent="-228600">
                        <a:lnSpc>
                          <a:spcPts val="1166"/>
                        </a:lnSpc>
                        <a:spcBef>
                          <a:spcPts val="5"/>
                        </a:spcBef>
                        <a:buNone/>
                      </a:pPr>
                      <a:r>
                        <a:rPr lang="en-US" sz="1600" b="1">
                          <a:effectLst/>
                          <a:latin typeface="Calibri"/>
                        </a:rPr>
                        <a:t>       Indvidual racism?  (racism</a:t>
                      </a:r>
                      <a:endParaRPr lang="en-US"/>
                    </a:p>
                    <a:p>
                      <a:pPr marL="527050" marR="68580" lvl="0" indent="-228600">
                        <a:lnSpc>
                          <a:spcPts val="1166"/>
                        </a:lnSpc>
                        <a:spcBef>
                          <a:spcPts val="5"/>
                        </a:spcBef>
                        <a:buNone/>
                      </a:pPr>
                      <a:endParaRPr lang="en-US" sz="1600" b="1">
                        <a:effectLst/>
                        <a:latin typeface="Calibri"/>
                      </a:endParaRPr>
                    </a:p>
                    <a:p>
                      <a:pPr marL="527050" marR="68580" lvl="0" indent="-228600">
                        <a:lnSpc>
                          <a:spcPts val="1166"/>
                        </a:lnSpc>
                        <a:spcBef>
                          <a:spcPts val="5"/>
                        </a:spcBef>
                        <a:buNone/>
                      </a:pPr>
                      <a:r>
                        <a:rPr lang="en-US" sz="1600" b="1">
                          <a:effectLst/>
                          <a:latin typeface="Calibri"/>
                        </a:rPr>
                        <a:t>       between individuals)</a:t>
                      </a:r>
                      <a:endParaRPr lang="en-US"/>
                    </a:p>
                    <a:p>
                      <a:pPr marL="527050" marR="68580" lvl="0" indent="-228600">
                        <a:lnSpc>
                          <a:spcPts val="1166"/>
                        </a:lnSpc>
                        <a:spcBef>
                          <a:spcPts val="5"/>
                        </a:spcBef>
                        <a:buNone/>
                      </a:pPr>
                      <a:endParaRPr lang="en-US" sz="1600" b="1">
                        <a:effectLst/>
                        <a:latin typeface="Calibri"/>
                      </a:endParaRPr>
                    </a:p>
                    <a:p>
                      <a:pPr marL="527050" marR="68580" lvl="0" indent="-228600">
                        <a:lnSpc>
                          <a:spcPts val="1166"/>
                        </a:lnSpc>
                        <a:spcBef>
                          <a:spcPts val="5"/>
                        </a:spcBef>
                        <a:buNone/>
                      </a:pPr>
                      <a:endParaRPr lang="en-US" sz="1600" b="1">
                        <a:effectLst/>
                        <a:latin typeface="Calibri"/>
                      </a:endParaRPr>
                    </a:p>
                  </a:txBody>
                  <a:tcPr marL="0" marR="0" marT="0" marB="0">
                    <a:lnL w="12700" cap="flat" cmpd="sng" algn="ctr">
                      <a:solidFill>
                        <a:srgbClr val="0064E1"/>
                      </a:solidFill>
                      <a:prstDash val="solid"/>
                      <a:round/>
                      <a:headEnd type="none" w="med" len="med"/>
                      <a:tailEnd type="none" w="med" len="med"/>
                    </a:lnL>
                    <a:lnR w="12700" cap="flat" cmpd="sng" algn="ctr">
                      <a:solidFill>
                        <a:srgbClr val="0064E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64E1"/>
                      </a:solidFill>
                      <a:prstDash val="solid"/>
                      <a:round/>
                      <a:headEnd type="none" w="med" len="med"/>
                      <a:tailEnd type="none" w="med" len="med"/>
                    </a:lnB>
                    <a:noFill/>
                  </a:tcPr>
                </a:tc>
                <a:tc>
                  <a:txBody>
                    <a:bodyPr/>
                    <a:lstStyle/>
                    <a:p>
                      <a:pPr marL="523875" marR="71755" indent="-228600">
                        <a:spcBef>
                          <a:spcPts val="5"/>
                        </a:spcBef>
                      </a:pPr>
                      <a:r>
                        <a:rPr lang="en-US" sz="1600" b="1">
                          <a:effectLst/>
                          <a:latin typeface="Calibri"/>
                        </a:rPr>
                        <a:t>4.  What race and gender is Angel? What evidence</a:t>
                      </a:r>
                      <a:r>
                        <a:rPr lang="en-US" sz="1600" b="1" spc="-35">
                          <a:effectLst/>
                          <a:latin typeface="Calibri"/>
                        </a:rPr>
                        <a:t> </a:t>
                      </a:r>
                      <a:r>
                        <a:rPr lang="en-US" sz="1600" b="1">
                          <a:effectLst/>
                          <a:latin typeface="Calibri"/>
                        </a:rPr>
                        <a:t>from</a:t>
                      </a:r>
                      <a:r>
                        <a:rPr lang="en-US" sz="1600" b="1" spc="-30">
                          <a:effectLst/>
                          <a:latin typeface="Calibri"/>
                        </a:rPr>
                        <a:t> </a:t>
                      </a:r>
                      <a:r>
                        <a:rPr lang="en-US" sz="1600" b="1">
                          <a:effectLst/>
                          <a:latin typeface="Calibri"/>
                        </a:rPr>
                        <a:t>the</a:t>
                      </a:r>
                      <a:r>
                        <a:rPr lang="en-US" sz="1600" b="1" spc="-35">
                          <a:effectLst/>
                          <a:latin typeface="Calibri"/>
                        </a:rPr>
                        <a:t> </a:t>
                      </a:r>
                      <a:r>
                        <a:rPr lang="en-US" sz="1600" b="1">
                          <a:effectLst/>
                          <a:latin typeface="Calibri"/>
                        </a:rPr>
                        <a:t>story</a:t>
                      </a:r>
                      <a:r>
                        <a:rPr lang="en-US" sz="1600" b="1" spc="-30">
                          <a:effectLst/>
                          <a:latin typeface="Calibri"/>
                        </a:rPr>
                        <a:t> </a:t>
                      </a:r>
                      <a:r>
                        <a:rPr lang="en-US" sz="1600" b="1">
                          <a:effectLst/>
                          <a:latin typeface="Calibri"/>
                        </a:rPr>
                        <a:t>leads</a:t>
                      </a:r>
                      <a:r>
                        <a:rPr lang="en-US" sz="1600" b="1" spc="-35">
                          <a:effectLst/>
                          <a:latin typeface="Calibri"/>
                        </a:rPr>
                        <a:t> </a:t>
                      </a:r>
                      <a:r>
                        <a:rPr lang="en-US" sz="1600" b="1">
                          <a:effectLst/>
                          <a:latin typeface="Calibri"/>
                        </a:rPr>
                        <a:t>you</a:t>
                      </a:r>
                      <a:r>
                        <a:rPr lang="en-US" sz="1600" b="1" spc="-40">
                          <a:effectLst/>
                          <a:latin typeface="Calibri"/>
                        </a:rPr>
                        <a:t> </a:t>
                      </a:r>
                      <a:r>
                        <a:rPr lang="en-US" sz="1600" b="1">
                          <a:effectLst/>
                          <a:latin typeface="Calibri"/>
                        </a:rPr>
                        <a:t>to</a:t>
                      </a:r>
                      <a:r>
                        <a:rPr lang="en-US" sz="1600" b="1" spc="-20">
                          <a:effectLst/>
                          <a:latin typeface="Calibri"/>
                        </a:rPr>
                        <a:t> </a:t>
                      </a:r>
                      <a:r>
                        <a:rPr lang="en-US" sz="1600" b="1">
                          <a:effectLst/>
                          <a:latin typeface="Calibri"/>
                        </a:rPr>
                        <a:t>these </a:t>
                      </a:r>
                      <a:r>
                        <a:rPr lang="en-US" sz="1600" b="1" spc="-10">
                          <a:effectLst/>
                          <a:latin typeface="Calibri"/>
                        </a:rPr>
                        <a:t>conclusions?</a:t>
                      </a:r>
                      <a:endParaRPr lang="en-US" sz="1600" b="1">
                        <a:effectLst/>
                        <a:latin typeface="Calibri"/>
                      </a:endParaRPr>
                    </a:p>
                  </a:txBody>
                  <a:tcPr marL="0" marR="0" marT="0" marB="0">
                    <a:lnL w="12700" cap="flat" cmpd="sng" algn="ctr">
                      <a:solidFill>
                        <a:srgbClr val="0064E1"/>
                      </a:solidFill>
                      <a:prstDash val="solid"/>
                      <a:round/>
                      <a:headEnd type="none" w="med" len="med"/>
                      <a:tailEnd type="none" w="med" len="med"/>
                    </a:lnL>
                    <a:lnR w="12700" cap="flat" cmpd="sng" algn="ctr">
                      <a:solidFill>
                        <a:srgbClr val="809AC6"/>
                      </a:solidFill>
                      <a:prstDash val="solid"/>
                      <a:round/>
                      <a:headEnd type="none" w="med" len="med"/>
                      <a:tailEnd type="none" w="med" len="med"/>
                    </a:lnR>
                    <a:lnT w="12700" cap="flat" cmpd="sng" algn="ctr">
                      <a:solidFill>
                        <a:srgbClr val="D04BBC"/>
                      </a:solidFill>
                      <a:prstDash val="solid"/>
                      <a:round/>
                      <a:headEnd type="none" w="med" len="med"/>
                      <a:tailEnd type="none" w="med" len="med"/>
                    </a:lnT>
                    <a:lnB w="12700" cap="flat" cmpd="sng" algn="ctr">
                      <a:solidFill>
                        <a:srgbClr val="809AC6"/>
                      </a:solidFill>
                      <a:prstDash val="solid"/>
                      <a:round/>
                      <a:headEnd type="none" w="med" len="med"/>
                      <a:tailEnd type="none" w="med" len="med"/>
                    </a:lnB>
                    <a:noFill/>
                  </a:tcPr>
                </a:tc>
                <a:extLst>
                  <a:ext uri="{0D108BD9-81ED-4DB2-BD59-A6C34878D82A}">
                    <a16:rowId xmlns:a16="http://schemas.microsoft.com/office/drawing/2014/main" val="615060087"/>
                  </a:ext>
                </a:extLst>
              </a:tr>
            </a:tbl>
          </a:graphicData>
        </a:graphic>
      </p:graphicFrame>
    </p:spTree>
    <p:extLst>
      <p:ext uri="{BB962C8B-B14F-4D97-AF65-F5344CB8AC3E}">
        <p14:creationId xmlns:p14="http://schemas.microsoft.com/office/powerpoint/2010/main" val="355111211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Membership Newsletter: Diversity and Inclusion Follow-Up | NAY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5974183" y="1576871"/>
            <a:ext cx="6392021" cy="323148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56746" y="147392"/>
            <a:ext cx="11440672" cy="841514"/>
          </a:xfrm>
        </p:spPr>
        <p:txBody>
          <a:bodyPr>
            <a:normAutofit/>
          </a:bodyPr>
          <a:lstStyle/>
          <a:p>
            <a:pPr algn="ctr"/>
            <a:r>
              <a:rPr lang="en-US" sz="5400"/>
              <a:t>What Must be Amplified?</a:t>
            </a:r>
          </a:p>
        </p:txBody>
      </p:sp>
      <p:sp>
        <p:nvSpPr>
          <p:cNvPr id="3" name="Content Placeholder 2"/>
          <p:cNvSpPr>
            <a:spLocks noGrp="1"/>
          </p:cNvSpPr>
          <p:nvPr>
            <p:ph idx="1"/>
          </p:nvPr>
        </p:nvSpPr>
        <p:spPr>
          <a:xfrm>
            <a:off x="259816" y="1144438"/>
            <a:ext cx="6724968" cy="4724655"/>
          </a:xfrm>
        </p:spPr>
        <p:txBody>
          <a:bodyPr vert="horz" lIns="0" tIns="45720" rIns="0" bIns="45720" rtlCol="0" anchor="t">
            <a:normAutofit lnSpcReduction="10000"/>
          </a:bodyPr>
          <a:lstStyle/>
          <a:p>
            <a:pPr marL="742950" indent="-742950">
              <a:buAutoNum type="arabicPeriod"/>
            </a:pPr>
            <a:r>
              <a:rPr lang="en-US" sz="3600"/>
              <a:t>What are some of the most key items you identified at each level? </a:t>
            </a:r>
          </a:p>
          <a:p>
            <a:pPr marL="742950" indent="-742950">
              <a:buAutoNum type="arabicPeriod"/>
            </a:pPr>
            <a:r>
              <a:rPr lang="en-US" sz="3600"/>
              <a:t>What did your team struggle with?</a:t>
            </a:r>
          </a:p>
          <a:p>
            <a:pPr marL="742950" indent="-742950">
              <a:buAutoNum type="arabicPeriod"/>
            </a:pPr>
            <a:r>
              <a:rPr lang="en-US" sz="3600"/>
              <a:t>What is something that is entirely new for you? </a:t>
            </a:r>
          </a:p>
          <a:p>
            <a:pPr marL="742950" indent="-742950">
              <a:buAutoNum type="arabicPeriod"/>
            </a:pPr>
            <a:r>
              <a:rPr lang="en-US" sz="3600"/>
              <a:t>What will you keep thinking about after this session is over? </a:t>
            </a:r>
            <a:endParaRPr lang="en-US" sz="3600">
              <a:ea typeface="Calibri" panose="020F0502020204030204"/>
              <a:cs typeface="Calibri" panose="020F0502020204030204"/>
            </a:endParaRPr>
          </a:p>
          <a:p>
            <a:pPr>
              <a:buAutoNum type="arabicPeriod"/>
            </a:pPr>
            <a:endParaRPr lang="en-US">
              <a:ea typeface="Calibri" panose="020F0502020204030204"/>
              <a:cs typeface="Calibri" panose="020F0502020204030204"/>
            </a:endParaRPr>
          </a:p>
        </p:txBody>
      </p:sp>
    </p:spTree>
    <p:extLst>
      <p:ext uri="{BB962C8B-B14F-4D97-AF65-F5344CB8AC3E}">
        <p14:creationId xmlns:p14="http://schemas.microsoft.com/office/powerpoint/2010/main" val="85650869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93917-DB4B-3F84-3864-AAF8C67345C1}"/>
              </a:ext>
            </a:extLst>
          </p:cNvPr>
          <p:cNvSpPr>
            <a:spLocks noGrp="1"/>
          </p:cNvSpPr>
          <p:nvPr>
            <p:ph type="title"/>
          </p:nvPr>
        </p:nvSpPr>
        <p:spPr>
          <a:xfrm>
            <a:off x="278727" y="491757"/>
            <a:ext cx="11484633" cy="702303"/>
          </a:xfrm>
        </p:spPr>
        <p:txBody>
          <a:bodyPr>
            <a:noAutofit/>
          </a:bodyPr>
          <a:lstStyle/>
          <a:p>
            <a:r>
              <a:rPr lang="en-US" sz="5400">
                <a:cs typeface="Calibri Light"/>
              </a:rPr>
              <a:t>Key Points</a:t>
            </a:r>
          </a:p>
        </p:txBody>
      </p:sp>
      <p:sp>
        <p:nvSpPr>
          <p:cNvPr id="3" name="Content Placeholder 2">
            <a:extLst>
              <a:ext uri="{FF2B5EF4-FFF2-40B4-BE49-F238E27FC236}">
                <a16:creationId xmlns:a16="http://schemas.microsoft.com/office/drawing/2014/main" id="{32BF2A16-7952-6813-9FD6-218B43B70472}"/>
              </a:ext>
            </a:extLst>
          </p:cNvPr>
          <p:cNvSpPr>
            <a:spLocks noGrp="1"/>
          </p:cNvSpPr>
          <p:nvPr>
            <p:ph idx="1"/>
          </p:nvPr>
        </p:nvSpPr>
        <p:spPr>
          <a:xfrm>
            <a:off x="4781532" y="660276"/>
            <a:ext cx="7367104" cy="5353392"/>
          </a:xfrm>
        </p:spPr>
        <p:txBody>
          <a:bodyPr vert="horz" lIns="91440" tIns="45720" rIns="91440" bIns="45720" rtlCol="0" anchor="t">
            <a:noAutofit/>
          </a:bodyPr>
          <a:lstStyle/>
          <a:p>
            <a:r>
              <a:rPr lang="en-US" sz="3600"/>
              <a:t>Oppression is always there. </a:t>
            </a:r>
            <a:endParaRPr lang="en-US" sz="3600">
              <a:ea typeface="Calibri"/>
              <a:cs typeface="Calibri"/>
            </a:endParaRPr>
          </a:p>
          <a:p>
            <a:r>
              <a:rPr lang="en-US" sz="3600"/>
              <a:t>We have to be intentional in looking for expressions of racism if we are going to redress them.  </a:t>
            </a:r>
            <a:endParaRPr lang="en-US" sz="3600">
              <a:ea typeface="Calibri"/>
              <a:cs typeface="Calibri"/>
            </a:endParaRPr>
          </a:p>
          <a:p>
            <a:r>
              <a:rPr lang="en-US" sz="3600"/>
              <a:t>We have to recognize that we are likely unintentional contributors to the problem – and we have to choose to be intentional participants in the solution.</a:t>
            </a:r>
            <a:r>
              <a:rPr lang="en-US" sz="4000"/>
              <a:t>  </a:t>
            </a:r>
            <a:endParaRPr lang="en-US" sz="4000">
              <a:cs typeface="Calibri" panose="020F0502020204030204"/>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87963" y="1961250"/>
            <a:ext cx="4532163" cy="348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4587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a:cs typeface="Calibri Light"/>
              </a:rPr>
              <a:t>Ellen and Scott</a:t>
            </a:r>
            <a:endParaRPr lang="en-US" b="1">
              <a:solidFill>
                <a:schemeClr val="tx1">
                  <a:lumMod val="75000"/>
                  <a:lumOff val="25000"/>
                </a:schemeClr>
              </a:solidFill>
              <a:latin typeface="Calibri"/>
              <a:ea typeface="Calibri"/>
            </a:endParaRP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4462735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8" y="1584815"/>
            <a:ext cx="5656921" cy="3215053"/>
          </a:xfrm>
        </p:spPr>
        <p:txBody>
          <a:bodyPr>
            <a:normAutofit/>
          </a:bodyPr>
          <a:lstStyle/>
          <a:p>
            <a:r>
              <a:rPr lang="en-US" sz="6000" b="1" cap="none">
                <a:solidFill>
                  <a:schemeClr val="tx1">
                    <a:lumMod val="75000"/>
                    <a:lumOff val="25000"/>
                  </a:schemeClr>
                </a:solidFill>
                <a:latin typeface="Calibri"/>
                <a:ea typeface="Calibri"/>
                <a:cs typeface="Arial"/>
              </a:rPr>
              <a:t>Systems of Oppression</a:t>
            </a:r>
            <a:br>
              <a:rPr lang="en-US" sz="5400" b="1" cap="none">
                <a:latin typeface="Arial" pitchFamily="34" charset="0"/>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6063343" y="250032"/>
            <a:ext cx="5791199" cy="4767856"/>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36964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CA7C4115-E603-447D-A1A5-7AF1E972C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5" name="Rectangle 44">
            <a:extLst>
              <a:ext uri="{FF2B5EF4-FFF2-40B4-BE49-F238E27FC236}">
                <a16:creationId xmlns:a16="http://schemas.microsoft.com/office/drawing/2014/main" id="{21C38396-85C5-4DE1-BA50-52540B40AF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4193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46" name="Straight Connector 45">
            <a:extLst>
              <a:ext uri="{FF2B5EF4-FFF2-40B4-BE49-F238E27FC236}">
                <a16:creationId xmlns:a16="http://schemas.microsoft.com/office/drawing/2014/main" id="{A67651E0-918D-4FEE-AA56-F9008358E9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7" name="Rectangle 46">
            <a:extLst>
              <a:ext uri="{FF2B5EF4-FFF2-40B4-BE49-F238E27FC236}">
                <a16:creationId xmlns:a16="http://schemas.microsoft.com/office/drawing/2014/main" id="{83529AFD-5A84-4419-9390-0E9584F35D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D1FFD9C4-5E6D-4E44-8CCD-24EF7B6FF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9744614C-E329-4730-8DF6-596CCD394F73}"/>
              </a:ext>
            </a:extLst>
          </p:cNvPr>
          <p:cNvSpPr>
            <a:spLocks noGrp="1"/>
          </p:cNvSpPr>
          <p:nvPr>
            <p:ph type="title"/>
          </p:nvPr>
        </p:nvSpPr>
        <p:spPr>
          <a:xfrm>
            <a:off x="118697" y="516835"/>
            <a:ext cx="3458517" cy="5780166"/>
          </a:xfrm>
        </p:spPr>
        <p:txBody>
          <a:bodyPr vert="horz" lIns="91440" tIns="45720" rIns="91440" bIns="45720" rtlCol="0" anchor="ctr">
            <a:normAutofit/>
          </a:bodyPr>
          <a:lstStyle/>
          <a:p>
            <a:r>
              <a:rPr lang="en-US" sz="5400">
                <a:solidFill>
                  <a:srgbClr val="FFFFFF"/>
                </a:solidFill>
                <a:latin typeface="Calibri"/>
                <a:ea typeface="Calibri"/>
                <a:cs typeface="Calibri"/>
              </a:rPr>
              <a:t>Systems of Income and Wealth</a:t>
            </a:r>
          </a:p>
        </p:txBody>
      </p:sp>
      <p:sp>
        <p:nvSpPr>
          <p:cNvPr id="49" name="Rectangle 48">
            <a:extLst>
              <a:ext uri="{FF2B5EF4-FFF2-40B4-BE49-F238E27FC236}">
                <a16:creationId xmlns:a16="http://schemas.microsoft.com/office/drawing/2014/main" id="{6B3B2DB5-1B01-4A7A-B79B-E180757E61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aphicFrame>
        <p:nvGraphicFramePr>
          <p:cNvPr id="50" name="Content Placeholder 2">
            <a:extLst>
              <a:ext uri="{FF2B5EF4-FFF2-40B4-BE49-F238E27FC236}">
                <a16:creationId xmlns:a16="http://schemas.microsoft.com/office/drawing/2014/main" id="{B4AD7B07-AD74-1DA7-1399-D6B1C7EFF9E6}"/>
              </a:ext>
            </a:extLst>
          </p:cNvPr>
          <p:cNvGraphicFramePr>
            <a:graphicFrameLocks noGrp="1"/>
          </p:cNvGraphicFramePr>
          <p:nvPr>
            <p:ph idx="1"/>
            <p:extLst>
              <p:ext uri="{D42A27DB-BD31-4B8C-83A1-F6EECF244321}">
                <p14:modId xmlns:p14="http://schemas.microsoft.com/office/powerpoint/2010/main" val="361917209"/>
              </p:ext>
            </p:extLst>
          </p:nvPr>
        </p:nvGraphicFramePr>
        <p:xfrm>
          <a:off x="4741863" y="639763"/>
          <a:ext cx="6797675" cy="5649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descr="A blue and white logo&#10;&#10;Description automatically generated">
            <a:extLst>
              <a:ext uri="{FF2B5EF4-FFF2-40B4-BE49-F238E27FC236}">
                <a16:creationId xmlns:a16="http://schemas.microsoft.com/office/drawing/2014/main" id="{A5B791F8-AEEC-CD6A-3FB9-88D5456D0185}"/>
              </a:ext>
            </a:extLst>
          </p:cNvPr>
          <p:cNvPicPr>
            <a:picLocks noChangeAspect="1"/>
          </p:cNvPicPr>
          <p:nvPr/>
        </p:nvPicPr>
        <p:blipFill>
          <a:blip r:embed="rId8"/>
          <a:srcRect l="4878" r="-2439" b="1051"/>
          <a:stretch/>
        </p:blipFill>
        <p:spPr>
          <a:xfrm>
            <a:off x="11618793" y="6177232"/>
            <a:ext cx="585439" cy="678590"/>
          </a:xfrm>
          <a:prstGeom prst="rect">
            <a:avLst/>
          </a:prstGeom>
        </p:spPr>
      </p:pic>
    </p:spTree>
    <p:extLst>
      <p:ext uri="{BB962C8B-B14F-4D97-AF65-F5344CB8AC3E}">
        <p14:creationId xmlns:p14="http://schemas.microsoft.com/office/powerpoint/2010/main" val="1106183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piggy bank">
            <a:extLst>
              <a:ext uri="{FF2B5EF4-FFF2-40B4-BE49-F238E27FC236}">
                <a16:creationId xmlns:a16="http://schemas.microsoft.com/office/drawing/2014/main" id="{E55DEEC6-CDCF-4E8E-B806-C1BD9D4FD3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029" t="274" r="27728" b="-274"/>
          <a:stretch/>
        </p:blipFill>
        <p:spPr bwMode="auto">
          <a:xfrm>
            <a:off x="7938526" y="1450731"/>
            <a:ext cx="4253948" cy="395590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B1935202-47E5-400D-A00A-52D993704A0C}"/>
              </a:ext>
            </a:extLst>
          </p:cNvPr>
          <p:cNvSpPr>
            <a:spLocks noGrp="1"/>
          </p:cNvSpPr>
          <p:nvPr>
            <p:ph type="title"/>
          </p:nvPr>
        </p:nvSpPr>
        <p:spPr>
          <a:xfrm>
            <a:off x="812952" y="286604"/>
            <a:ext cx="10342728" cy="1301500"/>
          </a:xfrm>
        </p:spPr>
        <p:txBody>
          <a:bodyPr>
            <a:normAutofit/>
          </a:bodyPr>
          <a:lstStyle/>
          <a:p>
            <a:r>
              <a:rPr lang="en-US" sz="5400" b="1">
                <a:latin typeface="+mn-lt"/>
              </a:rPr>
              <a:t>Income and Wealth</a:t>
            </a:r>
            <a:endParaRPr lang="en-US" sz="1800" b="1">
              <a:latin typeface="+mn-lt"/>
              <a:ea typeface="Calibri"/>
              <a:cs typeface="Calibri"/>
            </a:endParaRPr>
          </a:p>
        </p:txBody>
      </p:sp>
      <p:graphicFrame>
        <p:nvGraphicFramePr>
          <p:cNvPr id="8" name="Content Placeholder 2">
            <a:extLst>
              <a:ext uri="{FF2B5EF4-FFF2-40B4-BE49-F238E27FC236}">
                <a16:creationId xmlns:a16="http://schemas.microsoft.com/office/drawing/2014/main" id="{FF8AF1D1-7415-481D-8149-8E12E2889FAF}"/>
              </a:ext>
            </a:extLst>
          </p:cNvPr>
          <p:cNvGraphicFramePr>
            <a:graphicFrameLocks noGrp="1"/>
          </p:cNvGraphicFramePr>
          <p:nvPr>
            <p:ph idx="1"/>
            <p:extLst>
              <p:ext uri="{D42A27DB-BD31-4B8C-83A1-F6EECF244321}">
                <p14:modId xmlns:p14="http://schemas.microsoft.com/office/powerpoint/2010/main" val="774574352"/>
              </p:ext>
            </p:extLst>
          </p:nvPr>
        </p:nvGraphicFramePr>
        <p:xfrm>
          <a:off x="664495" y="1447657"/>
          <a:ext cx="7277793" cy="50751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46042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DF7C36B-2A95-4DB1-A402-5367DFD51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9FCA75FA-F681-4B5D-93C7-49F3DDA1D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834E074C-27C4-4E38-B099-012123B754E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0953D38-84FB-33DC-8E9A-2BCC63513257}"/>
              </a:ext>
            </a:extLst>
          </p:cNvPr>
          <p:cNvSpPr>
            <a:spLocks noGrp="1"/>
          </p:cNvSpPr>
          <p:nvPr>
            <p:ph type="title"/>
          </p:nvPr>
        </p:nvSpPr>
        <p:spPr>
          <a:xfrm>
            <a:off x="-2177" y="3575"/>
            <a:ext cx="6912429" cy="764958"/>
          </a:xfrm>
        </p:spPr>
        <p:txBody>
          <a:bodyPr vert="horz" lIns="91440" tIns="45720" rIns="91440" bIns="45720" rtlCol="0" anchor="b">
            <a:normAutofit/>
          </a:bodyPr>
          <a:lstStyle/>
          <a:p>
            <a:r>
              <a:rPr lang="en-US">
                <a:latin typeface="+mj-lt"/>
              </a:rPr>
              <a:t>What is Per Capita Income? </a:t>
            </a:r>
            <a:endParaRPr lang="en-US" sz="1400">
              <a:latin typeface="+mj-lt"/>
              <a:ea typeface="Calibri Light"/>
              <a:cs typeface="Calibri Light"/>
            </a:endParaRPr>
          </a:p>
        </p:txBody>
      </p:sp>
      <p:sp>
        <p:nvSpPr>
          <p:cNvPr id="3" name="Content Placeholder 2">
            <a:extLst>
              <a:ext uri="{FF2B5EF4-FFF2-40B4-BE49-F238E27FC236}">
                <a16:creationId xmlns:a16="http://schemas.microsoft.com/office/drawing/2014/main" id="{756EC97E-78E7-E174-7EA0-EB730CA84767}"/>
              </a:ext>
            </a:extLst>
          </p:cNvPr>
          <p:cNvSpPr>
            <a:spLocks noGrp="1"/>
          </p:cNvSpPr>
          <p:nvPr>
            <p:ph idx="1"/>
          </p:nvPr>
        </p:nvSpPr>
        <p:spPr>
          <a:xfrm>
            <a:off x="171993" y="778934"/>
            <a:ext cx="5747416" cy="4121331"/>
          </a:xfrm>
        </p:spPr>
        <p:txBody>
          <a:bodyPr vert="horz" lIns="0" tIns="45720" rIns="0" bIns="45720" rtlCol="0" anchor="t">
            <a:normAutofit/>
          </a:bodyPr>
          <a:lstStyle/>
          <a:p>
            <a:pPr>
              <a:buFont typeface="Wingdings" panose="020F0502020204030204" pitchFamily="34" charset="0"/>
              <a:buChar char="Ø"/>
            </a:pPr>
            <a:endParaRPr lang="en-US" b="1">
              <a:ea typeface="Calibri" panose="020F0502020204030204"/>
              <a:cs typeface="Calibri" panose="020F0502020204030204"/>
            </a:endParaRPr>
          </a:p>
          <a:p>
            <a:pPr marL="0" indent="0">
              <a:buNone/>
            </a:pPr>
            <a:endParaRPr lang="en-US" sz="2800" b="1">
              <a:ea typeface="Calibri" panose="020F0502020204030204"/>
              <a:cs typeface="Calibri" panose="020F0502020204030204"/>
            </a:endParaRPr>
          </a:p>
          <a:p>
            <a:pPr>
              <a:buFont typeface="Wingdings" panose="020F0502020204030204" pitchFamily="34" charset="0"/>
              <a:buChar char="Ø"/>
            </a:pPr>
            <a:r>
              <a:rPr lang="en-US" sz="2800" b="1"/>
              <a:t>  What is Per Capita Income? </a:t>
            </a:r>
            <a:endParaRPr lang="en-US" sz="2800" i="1">
              <a:ea typeface="Calibri"/>
              <a:cs typeface="Calibri"/>
            </a:endParaRPr>
          </a:p>
          <a:p>
            <a:pPr>
              <a:buFont typeface="Wingdings" panose="020F0502020204030204" pitchFamily="34" charset="0"/>
              <a:buChar char="Ø"/>
            </a:pPr>
            <a:r>
              <a:rPr lang="en-US" sz="2800">
                <a:ea typeface="Calibri" panose="020F0502020204030204"/>
                <a:cs typeface="Calibri" panose="020F0502020204030204"/>
              </a:rPr>
              <a:t>  </a:t>
            </a:r>
            <a:r>
              <a:rPr lang="en-US" sz="2800" b="1">
                <a:ea typeface="Calibri" panose="020F0502020204030204"/>
                <a:cs typeface="Calibri" panose="020F0502020204030204"/>
              </a:rPr>
              <a:t>What do you think the Per Capita  Income is in the US?</a:t>
            </a:r>
          </a:p>
          <a:p>
            <a:pPr marL="292100" lvl="1" indent="0">
              <a:buNone/>
            </a:pPr>
            <a:r>
              <a:rPr lang="en-US" sz="2800" b="1"/>
              <a:t> </a:t>
            </a:r>
            <a:r>
              <a:rPr lang="en-US" sz="2800" b="1">
                <a:hlinkClick r:id="rId2"/>
              </a:rPr>
              <a:t>International Per Capita GDP Comparison</a:t>
            </a:r>
            <a:endParaRPr lang="en-US" sz="2800" b="1">
              <a:ea typeface="Calibri"/>
              <a:cs typeface="Calibri"/>
              <a:hlinkClick r:id="" action="ppaction://noaction"/>
            </a:endParaRPr>
          </a:p>
          <a:p>
            <a:pPr marL="0" indent="0">
              <a:buNone/>
            </a:pPr>
            <a:endParaRPr lang="en-US" sz="1600" b="1" u="sng">
              <a:ea typeface="Calibri"/>
              <a:cs typeface="Calibri"/>
            </a:endParaRPr>
          </a:p>
        </p:txBody>
      </p:sp>
      <p:pic>
        <p:nvPicPr>
          <p:cNvPr id="5" name="Picture 4" descr="A black and white picture of a person holding a money card&#10;&#10;Description automatically generated">
            <a:extLst>
              <a:ext uri="{FF2B5EF4-FFF2-40B4-BE49-F238E27FC236}">
                <a16:creationId xmlns:a16="http://schemas.microsoft.com/office/drawing/2014/main" id="{D6BEBACD-F015-E303-0960-2BCA7439CA3D}"/>
              </a:ext>
            </a:extLst>
          </p:cNvPr>
          <p:cNvPicPr>
            <a:picLocks noChangeAspect="1"/>
          </p:cNvPicPr>
          <p:nvPr/>
        </p:nvPicPr>
        <p:blipFill>
          <a:blip r:embed="rId3"/>
          <a:srcRect l="196" r="5" b="5"/>
          <a:stretch/>
        </p:blipFill>
        <p:spPr>
          <a:xfrm>
            <a:off x="5669257" y="718892"/>
            <a:ext cx="5954508" cy="5615493"/>
          </a:xfrm>
          <a:prstGeom prst="rect">
            <a:avLst/>
          </a:prstGeom>
        </p:spPr>
      </p:pic>
      <p:pic>
        <p:nvPicPr>
          <p:cNvPr id="6" name="Picture 5" descr="A blue and white logo&#10;&#10;Description automatically generated">
            <a:extLst>
              <a:ext uri="{FF2B5EF4-FFF2-40B4-BE49-F238E27FC236}">
                <a16:creationId xmlns:a16="http://schemas.microsoft.com/office/drawing/2014/main" id="{0FAC9DD3-5436-40FF-C0F3-64A4DD6EA6DF}"/>
              </a:ext>
            </a:extLst>
          </p:cNvPr>
          <p:cNvPicPr>
            <a:picLocks noChangeAspect="1"/>
          </p:cNvPicPr>
          <p:nvPr/>
        </p:nvPicPr>
        <p:blipFill>
          <a:blip r:embed="rId4"/>
          <a:srcRect l="4878" r="-2439" b="1051"/>
          <a:stretch/>
        </p:blipFill>
        <p:spPr>
          <a:xfrm>
            <a:off x="11618793" y="6177232"/>
            <a:ext cx="585439" cy="678590"/>
          </a:xfrm>
          <a:prstGeom prst="rect">
            <a:avLst/>
          </a:prstGeom>
        </p:spPr>
      </p:pic>
    </p:spTree>
    <p:extLst>
      <p:ext uri="{BB962C8B-B14F-4D97-AF65-F5344CB8AC3E}">
        <p14:creationId xmlns:p14="http://schemas.microsoft.com/office/powerpoint/2010/main" val="23013217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09924-F86C-464F-89C0-4978282CCF03}"/>
              </a:ext>
            </a:extLst>
          </p:cNvPr>
          <p:cNvSpPr>
            <a:spLocks noGrp="1"/>
          </p:cNvSpPr>
          <p:nvPr>
            <p:ph type="title"/>
          </p:nvPr>
        </p:nvSpPr>
        <p:spPr>
          <a:xfrm>
            <a:off x="415705" y="264831"/>
            <a:ext cx="7887431" cy="965240"/>
          </a:xfrm>
        </p:spPr>
        <p:txBody>
          <a:bodyPr>
            <a:normAutofit/>
          </a:bodyPr>
          <a:lstStyle/>
          <a:p>
            <a:r>
              <a:rPr lang="en-US" sz="6600">
                <a:cs typeface="Calibri"/>
              </a:rPr>
              <a:t>Economic Exploration</a:t>
            </a:r>
            <a:endParaRPr lang="en-US" sz="6600"/>
          </a:p>
        </p:txBody>
      </p:sp>
      <p:sp>
        <p:nvSpPr>
          <p:cNvPr id="3" name="Content Placeholder 2">
            <a:extLst>
              <a:ext uri="{FF2B5EF4-FFF2-40B4-BE49-F238E27FC236}">
                <a16:creationId xmlns:a16="http://schemas.microsoft.com/office/drawing/2014/main" id="{09ED5FFA-4EDE-422F-A5BD-B9BE5989B09C}"/>
              </a:ext>
            </a:extLst>
          </p:cNvPr>
          <p:cNvSpPr>
            <a:spLocks noGrp="1"/>
          </p:cNvSpPr>
          <p:nvPr>
            <p:ph idx="1"/>
          </p:nvPr>
        </p:nvSpPr>
        <p:spPr>
          <a:xfrm>
            <a:off x="422367" y="1234836"/>
            <a:ext cx="11114313" cy="5047914"/>
          </a:xfrm>
        </p:spPr>
        <p:txBody>
          <a:bodyPr vert="horz" lIns="0" tIns="45720" rIns="0" bIns="45720" rtlCol="0" anchor="t">
            <a:normAutofit/>
          </a:bodyPr>
          <a:lstStyle/>
          <a:p>
            <a:pPr marL="0" indent="0">
              <a:buNone/>
            </a:pPr>
            <a:r>
              <a:rPr lang="en-US" sz="4000" b="1">
                <a:latin typeface="Calibri"/>
                <a:ea typeface="Calibri"/>
                <a:cs typeface="Arial"/>
              </a:rPr>
              <a:t>What characterizes these two time periods in America?</a:t>
            </a:r>
            <a:endParaRPr lang="en-US" sz="1800" b="1">
              <a:solidFill>
                <a:srgbClr val="FF0000"/>
              </a:solidFill>
              <a:latin typeface="Calibri"/>
              <a:ea typeface="Calibri"/>
              <a:cs typeface="Arial" panose="020B0604020202020204" pitchFamily="34" charset="0"/>
            </a:endParaRPr>
          </a:p>
          <a:p>
            <a:r>
              <a:rPr lang="en-US" sz="4000" b="1">
                <a:solidFill>
                  <a:schemeClr val="tx2"/>
                </a:solidFill>
                <a:latin typeface="Calibri"/>
                <a:ea typeface="Calibri"/>
                <a:cs typeface="Arial"/>
              </a:rPr>
              <a:t>Politics/Events/Union</a:t>
            </a:r>
            <a:endParaRPr lang="en-US" sz="6600" b="1">
              <a:solidFill>
                <a:schemeClr val="tx2"/>
              </a:solidFill>
              <a:latin typeface="Calibri"/>
              <a:ea typeface="Calibri"/>
              <a:cs typeface="Arial" panose="020B0604020202020204" pitchFamily="34" charset="0"/>
            </a:endParaRPr>
          </a:p>
          <a:p>
            <a:pPr marL="0" indent="0" algn="ctr">
              <a:buNone/>
            </a:pPr>
            <a:r>
              <a:rPr lang="en-US" sz="6600" b="1">
                <a:solidFill>
                  <a:srgbClr val="404040"/>
                </a:solidFill>
                <a:latin typeface="Calibri"/>
                <a:ea typeface="Calibri"/>
                <a:cs typeface="Arial"/>
              </a:rPr>
              <a:t>1947-1979</a:t>
            </a:r>
            <a:endParaRPr lang="en-US" b="1">
              <a:latin typeface="Calibri"/>
              <a:ea typeface="Calibri"/>
              <a:cs typeface="Calibri"/>
            </a:endParaRPr>
          </a:p>
          <a:p>
            <a:pPr marL="0" indent="0" algn="ctr">
              <a:buNone/>
            </a:pPr>
            <a:r>
              <a:rPr lang="en-US" sz="6600" b="1">
                <a:latin typeface="Calibri"/>
                <a:ea typeface="Calibri"/>
                <a:cs typeface="Arial"/>
              </a:rPr>
              <a:t>1980-2014</a:t>
            </a:r>
          </a:p>
        </p:txBody>
      </p:sp>
      <p:pic>
        <p:nvPicPr>
          <p:cNvPr id="6" name="Picture 6" descr="Graphical user interface&#10;&#10;Description automatically generated">
            <a:extLst>
              <a:ext uri="{FF2B5EF4-FFF2-40B4-BE49-F238E27FC236}">
                <a16:creationId xmlns:a16="http://schemas.microsoft.com/office/drawing/2014/main" id="{5F7C1955-FE71-40D4-E872-BCD3109D105F}"/>
              </a:ext>
            </a:extLst>
          </p:cNvPr>
          <p:cNvPicPr>
            <a:picLocks noChangeAspect="1"/>
          </p:cNvPicPr>
          <p:nvPr/>
        </p:nvPicPr>
        <p:blipFill rotWithShape="1">
          <a:blip r:embed="rId3"/>
          <a:srcRect r="-398" b="5300"/>
          <a:stretch/>
        </p:blipFill>
        <p:spPr>
          <a:xfrm>
            <a:off x="8310025" y="2076530"/>
            <a:ext cx="3228877" cy="3640442"/>
          </a:xfrm>
          <a:prstGeom prst="rect">
            <a:avLst/>
          </a:prstGeom>
        </p:spPr>
      </p:pic>
    </p:spTree>
    <p:extLst>
      <p:ext uri="{BB962C8B-B14F-4D97-AF65-F5344CB8AC3E}">
        <p14:creationId xmlns:p14="http://schemas.microsoft.com/office/powerpoint/2010/main" val="1584340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6B251-85FC-4ACB-A069-0292964EA86E}"/>
              </a:ext>
            </a:extLst>
          </p:cNvPr>
          <p:cNvSpPr>
            <a:spLocks noGrp="1"/>
          </p:cNvSpPr>
          <p:nvPr>
            <p:ph type="title"/>
          </p:nvPr>
        </p:nvSpPr>
        <p:spPr>
          <a:xfrm>
            <a:off x="451620" y="286603"/>
            <a:ext cx="11245798" cy="1407437"/>
          </a:xfrm>
        </p:spPr>
        <p:txBody>
          <a:bodyPr>
            <a:normAutofit fontScale="90000"/>
          </a:bodyPr>
          <a:lstStyle/>
          <a:p>
            <a:pPr algn="ctr"/>
            <a:r>
              <a:rPr lang="en-US" sz="6000"/>
              <a:t>Directions for 1947-1979 (</a:t>
            </a:r>
            <a:r>
              <a:rPr lang="en-US" sz="6000" b="0">
                <a:solidFill>
                  <a:schemeClr val="accent1"/>
                </a:solidFill>
              </a:rPr>
              <a:t>10% Move</a:t>
            </a:r>
            <a:r>
              <a:rPr lang="en-US" sz="6000"/>
              <a:t>)</a:t>
            </a:r>
            <a:endParaRPr lang="en-US"/>
          </a:p>
        </p:txBody>
      </p:sp>
      <p:sp>
        <p:nvSpPr>
          <p:cNvPr id="3" name="Content Placeholder 2">
            <a:extLst>
              <a:ext uri="{FF2B5EF4-FFF2-40B4-BE49-F238E27FC236}">
                <a16:creationId xmlns:a16="http://schemas.microsoft.com/office/drawing/2014/main" id="{6AAE62E4-CCCF-4CCE-B0A4-34C859708B68}"/>
              </a:ext>
            </a:extLst>
          </p:cNvPr>
          <p:cNvSpPr>
            <a:spLocks noGrp="1"/>
          </p:cNvSpPr>
          <p:nvPr>
            <p:ph idx="1"/>
          </p:nvPr>
        </p:nvSpPr>
        <p:spPr>
          <a:xfrm>
            <a:off x="657108" y="1875028"/>
            <a:ext cx="6920486" cy="4101201"/>
          </a:xfrm>
        </p:spPr>
        <p:txBody>
          <a:bodyPr vert="horz" lIns="0" tIns="45720" rIns="0" bIns="45720" rtlCol="0" anchor="t">
            <a:noAutofit/>
          </a:bodyPr>
          <a:lstStyle/>
          <a:p>
            <a:pPr>
              <a:buFont typeface="Wingdings" panose="020F0502020204030204" pitchFamily="34" charset="0"/>
              <a:buChar char="Ø"/>
            </a:pPr>
            <a:r>
              <a:rPr lang="en-US" sz="2800" b="1"/>
              <a:t>  Lowest:</a:t>
            </a:r>
            <a:r>
              <a:rPr lang="en-US" sz="2800"/>
              <a:t>   12 Steps/Pace Forward </a:t>
            </a:r>
            <a:r>
              <a:rPr lang="en-US" sz="2800" b="1">
                <a:solidFill>
                  <a:schemeClr val="accent1"/>
                </a:solidFill>
              </a:rPr>
              <a:t>(+116%)</a:t>
            </a:r>
            <a:endParaRPr lang="en-US" sz="2800">
              <a:solidFill>
                <a:schemeClr val="accent1"/>
              </a:solidFill>
              <a:ea typeface="Calibri"/>
              <a:cs typeface="Calibri"/>
            </a:endParaRPr>
          </a:p>
          <a:p>
            <a:pPr>
              <a:buFont typeface="Wingdings" panose="020F0502020204030204" pitchFamily="34" charset="0"/>
              <a:buChar char="Ø"/>
            </a:pPr>
            <a:r>
              <a:rPr lang="en-US" sz="2800" b="1"/>
              <a:t>  Second:</a:t>
            </a:r>
            <a:r>
              <a:rPr lang="en-US" sz="2800"/>
              <a:t>   10 Steps/Pace Forward </a:t>
            </a:r>
            <a:r>
              <a:rPr lang="en-US" sz="2800" b="1">
                <a:solidFill>
                  <a:schemeClr val="accent1"/>
                </a:solidFill>
              </a:rPr>
              <a:t>(+100%)</a:t>
            </a:r>
            <a:endParaRPr lang="en-US" sz="2800" b="1">
              <a:solidFill>
                <a:schemeClr val="accent1"/>
              </a:solidFill>
              <a:ea typeface="Calibri" panose="020F0502020204030204"/>
              <a:cs typeface="Calibri"/>
            </a:endParaRPr>
          </a:p>
          <a:p>
            <a:pPr>
              <a:buFont typeface="Wingdings" panose="020F0502020204030204" pitchFamily="34" charset="0"/>
              <a:buChar char="Ø"/>
            </a:pPr>
            <a:r>
              <a:rPr lang="en-US" sz="2800" b="1"/>
              <a:t>  Middle:</a:t>
            </a:r>
            <a:r>
              <a:rPr lang="en-US" sz="2800"/>
              <a:t>   11 Steps/Pace Forward </a:t>
            </a:r>
            <a:r>
              <a:rPr lang="en-US" sz="2800" b="1">
                <a:solidFill>
                  <a:schemeClr val="accent1"/>
                </a:solidFill>
              </a:rPr>
              <a:t>(+111%)</a:t>
            </a:r>
            <a:endParaRPr lang="en-US" sz="2800" b="1">
              <a:solidFill>
                <a:schemeClr val="accent1"/>
              </a:solidFill>
              <a:ea typeface="Calibri" panose="020F0502020204030204"/>
              <a:cs typeface="Calibri"/>
            </a:endParaRPr>
          </a:p>
          <a:p>
            <a:pPr>
              <a:buFont typeface="Wingdings"/>
              <a:buChar char="Ø"/>
            </a:pPr>
            <a:r>
              <a:rPr lang="en-US" sz="2800" b="1">
                <a:cs typeface="Calibri"/>
              </a:rPr>
              <a:t>  Fourth:</a:t>
            </a:r>
            <a:r>
              <a:rPr lang="en-US" sz="2800">
                <a:cs typeface="Calibri"/>
              </a:rPr>
              <a:t>   11.5 Steps/Pace Forward </a:t>
            </a:r>
            <a:r>
              <a:rPr lang="en-US" sz="2800" b="1">
                <a:solidFill>
                  <a:schemeClr val="accent1"/>
                </a:solidFill>
                <a:cs typeface="Calibri"/>
              </a:rPr>
              <a:t>(+114%)</a:t>
            </a:r>
            <a:endParaRPr lang="en-US" sz="2800" b="1">
              <a:solidFill>
                <a:schemeClr val="accent1"/>
              </a:solidFill>
              <a:ea typeface="Calibri"/>
              <a:cs typeface="Calibri"/>
            </a:endParaRPr>
          </a:p>
          <a:p>
            <a:pPr>
              <a:buFont typeface="Wingdings"/>
              <a:buChar char="Ø"/>
            </a:pPr>
            <a:r>
              <a:rPr lang="en-US" sz="2800" b="1">
                <a:cs typeface="Calibri"/>
              </a:rPr>
              <a:t>  Highest:</a:t>
            </a:r>
            <a:r>
              <a:rPr lang="en-US" sz="2800">
                <a:cs typeface="Calibri"/>
              </a:rPr>
              <a:t>  10 Steps/Pace Forward</a:t>
            </a:r>
            <a:r>
              <a:rPr lang="en-US" sz="2800" b="1">
                <a:solidFill>
                  <a:schemeClr val="accent1"/>
                </a:solidFill>
                <a:cs typeface="Calibri"/>
              </a:rPr>
              <a:t> (+99%)</a:t>
            </a:r>
            <a:endParaRPr lang="en-US" sz="2800" b="1">
              <a:solidFill>
                <a:schemeClr val="accent1"/>
              </a:solidFill>
              <a:ea typeface="Calibri"/>
              <a:cs typeface="Calibri"/>
            </a:endParaRPr>
          </a:p>
          <a:p>
            <a:pPr marL="383540" lvl="1">
              <a:buFont typeface="Courier New"/>
              <a:buChar char="o"/>
            </a:pPr>
            <a:r>
              <a:rPr lang="en-US" sz="3000" b="1">
                <a:cs typeface="Calibri"/>
              </a:rPr>
              <a:t>  Top 5%: </a:t>
            </a:r>
            <a:r>
              <a:rPr lang="en-US" sz="3000">
                <a:cs typeface="Calibri"/>
              </a:rPr>
              <a:t>  8.5 Steps/Pace Forward </a:t>
            </a:r>
            <a:r>
              <a:rPr lang="en-US" sz="3000" b="1">
                <a:solidFill>
                  <a:schemeClr val="accent1"/>
                </a:solidFill>
                <a:cs typeface="Calibri"/>
              </a:rPr>
              <a:t>(+86%)</a:t>
            </a:r>
            <a:endParaRPr lang="en-US" sz="3000">
              <a:ea typeface="Calibri"/>
              <a:cs typeface="Calibri"/>
            </a:endParaRPr>
          </a:p>
          <a:p>
            <a:pPr marL="0" indent="0">
              <a:buNone/>
            </a:pPr>
            <a:endParaRPr lang="en-US" sz="3200">
              <a:cs typeface="Calibri"/>
            </a:endParaRPr>
          </a:p>
        </p:txBody>
      </p:sp>
      <p:pic>
        <p:nvPicPr>
          <p:cNvPr id="6" name="Picture 6" descr="Graphical user interface&#10;&#10;Description automatically generated">
            <a:extLst>
              <a:ext uri="{FF2B5EF4-FFF2-40B4-BE49-F238E27FC236}">
                <a16:creationId xmlns:a16="http://schemas.microsoft.com/office/drawing/2014/main" id="{83205AA2-D394-81EE-171A-434C5DD36E01}"/>
              </a:ext>
            </a:extLst>
          </p:cNvPr>
          <p:cNvPicPr>
            <a:picLocks noChangeAspect="1"/>
          </p:cNvPicPr>
          <p:nvPr/>
        </p:nvPicPr>
        <p:blipFill rotWithShape="1">
          <a:blip r:embed="rId3"/>
          <a:srcRect r="-398" b="5300"/>
          <a:stretch/>
        </p:blipFill>
        <p:spPr>
          <a:xfrm>
            <a:off x="7939957" y="2135582"/>
            <a:ext cx="3243175" cy="3438002"/>
          </a:xfrm>
          <a:prstGeom prst="rect">
            <a:avLst/>
          </a:prstGeom>
        </p:spPr>
      </p:pic>
    </p:spTree>
    <p:extLst>
      <p:ext uri="{BB962C8B-B14F-4D97-AF65-F5344CB8AC3E}">
        <p14:creationId xmlns:p14="http://schemas.microsoft.com/office/powerpoint/2010/main" val="3226398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Graphical user interface&#10;&#10;Description automatically generated">
            <a:extLst>
              <a:ext uri="{FF2B5EF4-FFF2-40B4-BE49-F238E27FC236}">
                <a16:creationId xmlns:a16="http://schemas.microsoft.com/office/drawing/2014/main" id="{BC1A3EF8-8AA6-DFFD-1F48-48BE63328E02}"/>
              </a:ext>
            </a:extLst>
          </p:cNvPr>
          <p:cNvPicPr>
            <a:picLocks noChangeAspect="1"/>
          </p:cNvPicPr>
          <p:nvPr/>
        </p:nvPicPr>
        <p:blipFill rotWithShape="1">
          <a:blip r:embed="rId3"/>
          <a:srcRect r="-398" b="5300"/>
          <a:stretch/>
        </p:blipFill>
        <p:spPr>
          <a:xfrm>
            <a:off x="221206" y="1672742"/>
            <a:ext cx="2981939" cy="3506628"/>
          </a:xfrm>
          <a:prstGeom prst="rect">
            <a:avLst/>
          </a:prstGeom>
        </p:spPr>
      </p:pic>
      <p:sp>
        <p:nvSpPr>
          <p:cNvPr id="2" name="Title 1">
            <a:extLst>
              <a:ext uri="{FF2B5EF4-FFF2-40B4-BE49-F238E27FC236}">
                <a16:creationId xmlns:a16="http://schemas.microsoft.com/office/drawing/2014/main" id="{EF35839E-35D3-4B3E-BCA6-0814F931AE5F}"/>
              </a:ext>
            </a:extLst>
          </p:cNvPr>
          <p:cNvSpPr>
            <a:spLocks noGrp="1"/>
          </p:cNvSpPr>
          <p:nvPr>
            <p:ph type="title"/>
          </p:nvPr>
        </p:nvSpPr>
        <p:spPr>
          <a:xfrm>
            <a:off x="665101" y="286604"/>
            <a:ext cx="10490579" cy="910430"/>
          </a:xfrm>
        </p:spPr>
        <p:txBody>
          <a:bodyPr>
            <a:normAutofit/>
          </a:bodyPr>
          <a:lstStyle/>
          <a:p>
            <a:pPr algn="ctr"/>
            <a:r>
              <a:rPr lang="en-US"/>
              <a:t>Directions for 1980-2014 (5% Move) </a:t>
            </a:r>
          </a:p>
        </p:txBody>
      </p:sp>
      <p:sp>
        <p:nvSpPr>
          <p:cNvPr id="3" name="Content Placeholder 2">
            <a:extLst>
              <a:ext uri="{FF2B5EF4-FFF2-40B4-BE49-F238E27FC236}">
                <a16:creationId xmlns:a16="http://schemas.microsoft.com/office/drawing/2014/main" id="{50004231-3CD2-4956-A8FD-DCFBE72E363B}"/>
              </a:ext>
            </a:extLst>
          </p:cNvPr>
          <p:cNvSpPr>
            <a:spLocks noGrp="1"/>
          </p:cNvSpPr>
          <p:nvPr>
            <p:ph idx="1"/>
          </p:nvPr>
        </p:nvSpPr>
        <p:spPr>
          <a:xfrm>
            <a:off x="3354988" y="1703348"/>
            <a:ext cx="9418199" cy="3489257"/>
          </a:xfrm>
        </p:spPr>
        <p:txBody>
          <a:bodyPr vert="horz" lIns="0" tIns="45720" rIns="0" bIns="45720" rtlCol="0" anchor="t">
            <a:normAutofit/>
          </a:bodyPr>
          <a:lstStyle/>
          <a:p>
            <a:pPr>
              <a:buFont typeface="Wingdings" panose="020F0502020204030204" pitchFamily="34" charset="0"/>
              <a:buChar char="Ø"/>
            </a:pPr>
            <a:r>
              <a:rPr lang="en-US" sz="2800"/>
              <a:t>  </a:t>
            </a:r>
            <a:r>
              <a:rPr lang="en-US" sz="2800" b="1"/>
              <a:t>Lowest:  </a:t>
            </a:r>
            <a:r>
              <a:rPr lang="en-US" sz="2800"/>
              <a:t>2 </a:t>
            </a:r>
            <a:r>
              <a:rPr lang="en-US" sz="2400"/>
              <a:t>1/2</a:t>
            </a:r>
            <a:r>
              <a:rPr lang="en-US" sz="2800"/>
              <a:t> steps/paces</a:t>
            </a:r>
            <a:r>
              <a:rPr lang="en-US" sz="2800" b="1"/>
              <a:t> backward</a:t>
            </a:r>
            <a:r>
              <a:rPr lang="en-US" sz="2800"/>
              <a:t> </a:t>
            </a:r>
            <a:r>
              <a:rPr lang="en-US" sz="2800">
                <a:solidFill>
                  <a:srgbClr val="404040"/>
                </a:solidFill>
              </a:rPr>
              <a:t>(</a:t>
            </a:r>
            <a:r>
              <a:rPr lang="en-US" sz="2800">
                <a:solidFill>
                  <a:schemeClr val="accent1"/>
                </a:solidFill>
              </a:rPr>
              <a:t>-12%; </a:t>
            </a:r>
            <a:r>
              <a:rPr lang="en-US" sz="2800">
                <a:solidFill>
                  <a:schemeClr val="tx1"/>
                </a:solidFill>
              </a:rPr>
              <a:t>$0 - 29,100)</a:t>
            </a:r>
            <a:endParaRPr lang="en-US" sz="2800">
              <a:solidFill>
                <a:schemeClr val="tx1"/>
              </a:solidFill>
              <a:ea typeface="Calibri" panose="020F0502020204030204"/>
              <a:cs typeface="Calibri"/>
            </a:endParaRPr>
          </a:p>
          <a:p>
            <a:pPr>
              <a:buFont typeface="Wingdings" panose="020F0502020204030204" pitchFamily="34" charset="0"/>
              <a:buChar char="Ø"/>
            </a:pPr>
            <a:r>
              <a:rPr lang="en-US" sz="2800"/>
              <a:t> </a:t>
            </a:r>
            <a:r>
              <a:rPr lang="en-US" sz="2800" b="1"/>
              <a:t> Second:</a:t>
            </a:r>
            <a:r>
              <a:rPr lang="en-US" sz="2800"/>
              <a:t>  1/2 step/pace forward (</a:t>
            </a:r>
            <a:r>
              <a:rPr lang="en-US" sz="2800">
                <a:solidFill>
                  <a:schemeClr val="accent1"/>
                </a:solidFill>
              </a:rPr>
              <a:t>+3%</a:t>
            </a:r>
            <a:r>
              <a:rPr lang="en-US" sz="2800"/>
              <a:t>; $29,101 - 52,697)</a:t>
            </a:r>
            <a:endParaRPr lang="en-US" sz="2800">
              <a:ea typeface="Calibri"/>
              <a:cs typeface="Calibri"/>
            </a:endParaRPr>
          </a:p>
          <a:p>
            <a:pPr>
              <a:buFont typeface="Wingdings" panose="020F0502020204030204" pitchFamily="34" charset="0"/>
              <a:buChar char="Ø"/>
            </a:pPr>
            <a:r>
              <a:rPr lang="en-US" sz="2800"/>
              <a:t>  </a:t>
            </a:r>
            <a:r>
              <a:rPr lang="en-US" sz="2800" b="1"/>
              <a:t>Middle:  </a:t>
            </a:r>
            <a:r>
              <a:rPr lang="en-US" sz="2800"/>
              <a:t>2 steps/paces forward (</a:t>
            </a:r>
            <a:r>
              <a:rPr lang="en-US" sz="2800">
                <a:solidFill>
                  <a:schemeClr val="accent1"/>
                </a:solidFill>
              </a:rPr>
              <a:t>+12%; </a:t>
            </a:r>
            <a:r>
              <a:rPr lang="en-US" sz="2800"/>
              <a:t>$52,698 - 82,032</a:t>
            </a:r>
            <a:endParaRPr lang="en-US" sz="2800">
              <a:ea typeface="Calibri"/>
              <a:cs typeface="Calibri"/>
            </a:endParaRPr>
          </a:p>
          <a:p>
            <a:pPr>
              <a:buFont typeface="Wingdings" panose="020F0502020204030204" pitchFamily="34" charset="0"/>
              <a:buChar char="Ø"/>
            </a:pPr>
            <a:r>
              <a:rPr lang="en-US" sz="2800"/>
              <a:t>  </a:t>
            </a:r>
            <a:r>
              <a:rPr lang="en-US" sz="2800" b="1"/>
              <a:t>Fourth: </a:t>
            </a:r>
            <a:r>
              <a:rPr lang="en-US" sz="2800"/>
              <a:t>  5 steps/paces forward (</a:t>
            </a:r>
            <a:r>
              <a:rPr lang="en-US" sz="2800">
                <a:solidFill>
                  <a:schemeClr val="accent1"/>
                </a:solidFill>
              </a:rPr>
              <a:t>+26%</a:t>
            </a:r>
            <a:r>
              <a:rPr lang="en-US" sz="2800"/>
              <a:t>; $82,033 - 129,006)</a:t>
            </a:r>
            <a:endParaRPr lang="en-US" sz="2800">
              <a:ea typeface="Calibri"/>
              <a:cs typeface="Calibri"/>
            </a:endParaRPr>
          </a:p>
          <a:p>
            <a:pPr>
              <a:buFont typeface="Wingdings" panose="020F0502020204030204" pitchFamily="34" charset="0"/>
              <a:buChar char="Ø"/>
            </a:pPr>
            <a:r>
              <a:rPr lang="en-US" sz="2800"/>
              <a:t>  </a:t>
            </a:r>
            <a:r>
              <a:rPr lang="en-US" sz="2800" b="1"/>
              <a:t>Highest:  </a:t>
            </a:r>
            <a:r>
              <a:rPr lang="en-US" sz="2800"/>
              <a:t>10 </a:t>
            </a:r>
            <a:r>
              <a:rPr lang="en-US" sz="2400"/>
              <a:t>1/2</a:t>
            </a:r>
            <a:r>
              <a:rPr lang="en-US" sz="2800"/>
              <a:t> steps/paces forward (</a:t>
            </a:r>
            <a:r>
              <a:rPr lang="en-US" sz="2800">
                <a:solidFill>
                  <a:schemeClr val="accent1"/>
                </a:solidFill>
              </a:rPr>
              <a:t>+54%</a:t>
            </a:r>
            <a:r>
              <a:rPr lang="en-US" sz="2800"/>
              <a:t>; $129,007+)</a:t>
            </a:r>
            <a:endParaRPr lang="en-US" sz="2800">
              <a:ea typeface="Calibri" panose="020F0502020204030204"/>
              <a:cs typeface="Calibri"/>
            </a:endParaRPr>
          </a:p>
        </p:txBody>
      </p:sp>
    </p:spTree>
    <p:extLst>
      <p:ext uri="{BB962C8B-B14F-4D97-AF65-F5344CB8AC3E}">
        <p14:creationId xmlns:p14="http://schemas.microsoft.com/office/powerpoint/2010/main" val="1377817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5C2F9-45BA-40D5-9505-062A72C47DFE}"/>
              </a:ext>
            </a:extLst>
          </p:cNvPr>
          <p:cNvSpPr>
            <a:spLocks noGrp="1"/>
          </p:cNvSpPr>
          <p:nvPr>
            <p:ph type="title"/>
          </p:nvPr>
        </p:nvSpPr>
        <p:spPr>
          <a:xfrm>
            <a:off x="642355" y="286604"/>
            <a:ext cx="10513325" cy="1212251"/>
          </a:xfrm>
        </p:spPr>
        <p:txBody>
          <a:bodyPr/>
          <a:lstStyle/>
          <a:p>
            <a:r>
              <a:rPr lang="en-US"/>
              <a:t>Top 5% and Top 1%</a:t>
            </a:r>
          </a:p>
        </p:txBody>
      </p:sp>
      <p:sp>
        <p:nvSpPr>
          <p:cNvPr id="3" name="Content Placeholder 2">
            <a:extLst>
              <a:ext uri="{FF2B5EF4-FFF2-40B4-BE49-F238E27FC236}">
                <a16:creationId xmlns:a16="http://schemas.microsoft.com/office/drawing/2014/main" id="{AE45DC75-125E-401F-BCC7-4CB8BB404F60}"/>
              </a:ext>
            </a:extLst>
          </p:cNvPr>
          <p:cNvSpPr>
            <a:spLocks noGrp="1"/>
          </p:cNvSpPr>
          <p:nvPr>
            <p:ph idx="1"/>
          </p:nvPr>
        </p:nvSpPr>
        <p:spPr>
          <a:xfrm>
            <a:off x="640080" y="1200093"/>
            <a:ext cx="10855966" cy="4798861"/>
          </a:xfrm>
        </p:spPr>
        <p:txBody>
          <a:bodyPr vert="horz" lIns="0" tIns="45720" rIns="0" bIns="45720" rtlCol="0" anchor="t">
            <a:normAutofit/>
          </a:bodyPr>
          <a:lstStyle/>
          <a:p>
            <a:pPr>
              <a:buFont typeface="Wingdings" panose="020F0502020204030204" pitchFamily="34" charset="0"/>
              <a:buChar char="Ø"/>
            </a:pPr>
            <a:endParaRPr lang="en-US" sz="3600">
              <a:ea typeface="Calibri"/>
              <a:cs typeface="Calibri"/>
            </a:endParaRPr>
          </a:p>
          <a:p>
            <a:pPr>
              <a:buFont typeface="Wingdings" panose="020F0502020204030204" pitchFamily="34" charset="0"/>
              <a:buChar char="Ø"/>
            </a:pPr>
            <a:r>
              <a:rPr lang="en-US" sz="3200" b="1"/>
              <a:t>  Top 5%:</a:t>
            </a:r>
            <a:r>
              <a:rPr lang="en-US" sz="3200"/>
              <a:t> 15 </a:t>
            </a:r>
            <a:r>
              <a:rPr lang="en-US" sz="2800"/>
              <a:t>1/2</a:t>
            </a:r>
            <a:r>
              <a:rPr lang="en-US" sz="3200"/>
              <a:t> steps/paces forward </a:t>
            </a:r>
            <a:r>
              <a:rPr lang="en-US" sz="3200">
                <a:solidFill>
                  <a:schemeClr val="accent1"/>
                </a:solidFill>
              </a:rPr>
              <a:t>(+78%)</a:t>
            </a:r>
            <a:r>
              <a:rPr lang="en-US" sz="3200"/>
              <a:t> $230,030 and up</a:t>
            </a:r>
            <a:endParaRPr lang="en-US" sz="3200">
              <a:ea typeface="Calibri"/>
              <a:cs typeface="Calibri"/>
            </a:endParaRPr>
          </a:p>
          <a:p>
            <a:pPr>
              <a:buFont typeface="Wingdings" panose="020F0502020204030204" pitchFamily="34" charset="0"/>
              <a:buChar char="Ø"/>
            </a:pPr>
            <a:r>
              <a:rPr lang="en-US" sz="3200" b="1"/>
              <a:t>  Top 1%</a:t>
            </a:r>
            <a:r>
              <a:rPr lang="en-US" sz="3200"/>
              <a:t>:  37 steps/paces forward </a:t>
            </a:r>
            <a:r>
              <a:rPr lang="en-US" sz="3200">
                <a:solidFill>
                  <a:schemeClr val="accent1"/>
                </a:solidFill>
              </a:rPr>
              <a:t>(+185%)</a:t>
            </a:r>
            <a:r>
              <a:rPr lang="en-US" sz="3200"/>
              <a:t> $423,090 and up</a:t>
            </a:r>
            <a:endParaRPr lang="en-US" sz="3200">
              <a:ea typeface="Calibri"/>
              <a:cs typeface="Calibri"/>
            </a:endParaRPr>
          </a:p>
        </p:txBody>
      </p:sp>
      <p:pic>
        <p:nvPicPr>
          <p:cNvPr id="6" name="Picture 6" descr="Graphical user interface&#10;&#10;Description automatically generated">
            <a:extLst>
              <a:ext uri="{FF2B5EF4-FFF2-40B4-BE49-F238E27FC236}">
                <a16:creationId xmlns:a16="http://schemas.microsoft.com/office/drawing/2014/main" id="{083F9801-D93E-5E9E-37FA-3321DA98163D}"/>
              </a:ext>
            </a:extLst>
          </p:cNvPr>
          <p:cNvPicPr>
            <a:picLocks noChangeAspect="1"/>
          </p:cNvPicPr>
          <p:nvPr/>
        </p:nvPicPr>
        <p:blipFill rotWithShape="1">
          <a:blip r:embed="rId3"/>
          <a:srcRect r="-398" b="5300"/>
          <a:stretch/>
        </p:blipFill>
        <p:spPr>
          <a:xfrm>
            <a:off x="650745" y="3173935"/>
            <a:ext cx="4865958" cy="3156305"/>
          </a:xfrm>
          <a:prstGeom prst="rect">
            <a:avLst/>
          </a:prstGeom>
        </p:spPr>
      </p:pic>
    </p:spTree>
    <p:extLst>
      <p:ext uri="{BB962C8B-B14F-4D97-AF65-F5344CB8AC3E}">
        <p14:creationId xmlns:p14="http://schemas.microsoft.com/office/powerpoint/2010/main" val="1827911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710" y="286603"/>
            <a:ext cx="11029708" cy="1145855"/>
          </a:xfrm>
        </p:spPr>
        <p:txBody>
          <a:bodyPr>
            <a:normAutofit/>
          </a:bodyPr>
          <a:lstStyle/>
          <a:p>
            <a:r>
              <a:rPr lang="en-US" sz="5400"/>
              <a:t>Questions for Consideration</a:t>
            </a:r>
          </a:p>
        </p:txBody>
      </p:sp>
      <p:sp>
        <p:nvSpPr>
          <p:cNvPr id="3" name="Content Placeholder 2"/>
          <p:cNvSpPr>
            <a:spLocks noGrp="1"/>
          </p:cNvSpPr>
          <p:nvPr>
            <p:ph idx="1"/>
          </p:nvPr>
        </p:nvSpPr>
        <p:spPr>
          <a:xfrm>
            <a:off x="668481" y="1713095"/>
            <a:ext cx="11028937" cy="4359060"/>
          </a:xfrm>
        </p:spPr>
        <p:txBody>
          <a:bodyPr vert="horz" lIns="0" tIns="45720" rIns="0" bIns="45720" rtlCol="0" anchor="t">
            <a:normAutofit/>
          </a:bodyPr>
          <a:lstStyle/>
          <a:p>
            <a:pPr>
              <a:buFont typeface="Wingdings" panose="020F0502020204030204" pitchFamily="34" charset="0"/>
              <a:buChar char="Ø"/>
            </a:pPr>
            <a:r>
              <a:rPr lang="en-US" sz="3200"/>
              <a:t>  In which quintile do most of our members live?</a:t>
            </a:r>
            <a:endParaRPr lang="en-US" sz="3200">
              <a:ea typeface="Calibri" panose="020F0502020204030204"/>
              <a:cs typeface="Calibri" panose="020F0502020204030204"/>
            </a:endParaRPr>
          </a:p>
          <a:p>
            <a:pPr>
              <a:buFont typeface="Wingdings" panose="020F0502020204030204" pitchFamily="34" charset="0"/>
              <a:buChar char="Ø"/>
            </a:pPr>
            <a:r>
              <a:rPr lang="en-US" sz="3200"/>
              <a:t>  In which quintile do you live?</a:t>
            </a:r>
            <a:endParaRPr lang="en-US" sz="3200">
              <a:ea typeface="Calibri" panose="020F0502020204030204"/>
              <a:cs typeface="Calibri" panose="020F0502020204030204"/>
            </a:endParaRPr>
          </a:p>
          <a:p>
            <a:pPr>
              <a:buFont typeface="Wingdings" panose="020F0502020204030204" pitchFamily="34" charset="0"/>
              <a:buChar char="Ø"/>
            </a:pPr>
            <a:r>
              <a:rPr lang="en-US" sz="3200"/>
              <a:t>  In which quintile do the policy makers live? </a:t>
            </a:r>
            <a:endParaRPr lang="en-US" sz="3200">
              <a:ea typeface="Calibri" panose="020F0502020204030204"/>
              <a:cs typeface="Calibri" panose="020F0502020204030204"/>
            </a:endParaRPr>
          </a:p>
          <a:p>
            <a:pPr marL="0" indent="0">
              <a:lnSpc>
                <a:spcPct val="100000"/>
              </a:lnSpc>
              <a:spcBef>
                <a:spcPts val="0"/>
              </a:spcBef>
              <a:spcAft>
                <a:spcPts val="0"/>
              </a:spcAft>
              <a:buNone/>
            </a:pPr>
            <a:r>
              <a:rPr lang="en-US" sz="3200"/>
              <a:t>      And the business owners?</a:t>
            </a:r>
            <a:endParaRPr lang="en-US" sz="3200">
              <a:ea typeface="Calibri" panose="020F0502020204030204"/>
              <a:cs typeface="Calibri"/>
            </a:endParaRPr>
          </a:p>
          <a:p>
            <a:pPr>
              <a:buFont typeface="Wingdings" panose="020F0502020204030204" pitchFamily="34" charset="0"/>
              <a:buChar char="Ø"/>
            </a:pPr>
            <a:r>
              <a:rPr lang="en-US" sz="3200"/>
              <a:t>  Why would anyone want to prevent the equitable distribution of wealth?</a:t>
            </a:r>
            <a:r>
              <a:rPr lang="en-US" sz="4000"/>
              <a:t> </a:t>
            </a:r>
            <a:endParaRPr lang="en-US" sz="1400">
              <a:solidFill>
                <a:schemeClr val="accent1"/>
              </a:solidFill>
              <a:ea typeface="Calibri" panose="020F0502020204030204"/>
              <a:cs typeface="Calibri" panose="020F0502020204030204"/>
            </a:endParaRPr>
          </a:p>
          <a:p>
            <a:pPr>
              <a:buFont typeface="Wingdings" panose="020F0502020204030204" pitchFamily="34" charset="0"/>
              <a:buChar char="Ø"/>
            </a:pPr>
            <a:endParaRPr lang="en-US">
              <a:ea typeface="Calibri" panose="020F0502020204030204"/>
              <a:cs typeface="Calibri" panose="020F0502020204030204"/>
            </a:endParaRPr>
          </a:p>
        </p:txBody>
      </p:sp>
    </p:spTree>
    <p:extLst>
      <p:ext uri="{BB962C8B-B14F-4D97-AF65-F5344CB8AC3E}">
        <p14:creationId xmlns:p14="http://schemas.microsoft.com/office/powerpoint/2010/main" val="138092457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EFFF97-6AE9-4823-9006-9BD513EFFC32}"/>
              </a:ext>
            </a:extLst>
          </p:cNvPr>
          <p:cNvPicPr/>
          <p:nvPr/>
        </p:nvPicPr>
        <p:blipFill rotWithShape="1">
          <a:blip r:embed="rId3"/>
          <a:srcRect l="11109" t="14184" r="25704" b="9015"/>
          <a:stretch/>
        </p:blipFill>
        <p:spPr bwMode="auto">
          <a:xfrm>
            <a:off x="123716" y="682320"/>
            <a:ext cx="11877372" cy="5643269"/>
          </a:xfrm>
          <a:prstGeom prst="rect">
            <a:avLst/>
          </a:prstGeom>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3BE0537B-EBE0-717E-EA3E-5179FAB89EE4}"/>
              </a:ext>
            </a:extLst>
          </p:cNvPr>
          <p:cNvSpPr txBox="1"/>
          <p:nvPr/>
        </p:nvSpPr>
        <p:spPr>
          <a:xfrm>
            <a:off x="1139041" y="2968"/>
            <a:ext cx="9905999"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rgbClr val="404040"/>
                </a:solidFill>
                <a:latin typeface="Calibri Light"/>
                <a:ea typeface="Calibri Light"/>
                <a:cs typeface="Calibri Light"/>
              </a:rPr>
              <a:t>Income: </a:t>
            </a:r>
            <a:r>
              <a:rPr lang="en-US" sz="4400" b="1">
                <a:solidFill>
                  <a:schemeClr val="accent1"/>
                </a:solidFill>
                <a:latin typeface="Calibri Light"/>
                <a:ea typeface="Calibri Light"/>
                <a:cs typeface="Calibri Light"/>
              </a:rPr>
              <a:t>Growth by Quintile 1947-1979</a:t>
            </a:r>
            <a:endParaRPr lang="en-US" sz="4400">
              <a:solidFill>
                <a:schemeClr val="accent1"/>
              </a:solidFill>
              <a:ea typeface="Calibri"/>
              <a:cs typeface="Calibri"/>
            </a:endParaRPr>
          </a:p>
        </p:txBody>
      </p:sp>
    </p:spTree>
    <p:extLst>
      <p:ext uri="{BB962C8B-B14F-4D97-AF65-F5344CB8AC3E}">
        <p14:creationId xmlns:p14="http://schemas.microsoft.com/office/powerpoint/2010/main" val="334555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BE0537B-EBE0-717E-EA3E-5179FAB89EE4}"/>
              </a:ext>
            </a:extLst>
          </p:cNvPr>
          <p:cNvSpPr txBox="1"/>
          <p:nvPr/>
        </p:nvSpPr>
        <p:spPr>
          <a:xfrm>
            <a:off x="1149927" y="2968"/>
            <a:ext cx="9067799"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400" b="1">
                <a:solidFill>
                  <a:srgbClr val="404040"/>
                </a:solidFill>
                <a:latin typeface="Calibri Light"/>
                <a:ea typeface="Calibri Light"/>
                <a:cs typeface="Calibri Light"/>
              </a:rPr>
              <a:t>Income: </a:t>
            </a:r>
            <a:r>
              <a:rPr lang="en-US" sz="4400" b="1">
                <a:solidFill>
                  <a:schemeClr val="accent1"/>
                </a:solidFill>
                <a:latin typeface="Calibri Light"/>
                <a:ea typeface="Calibri Light"/>
                <a:cs typeface="Calibri Light"/>
              </a:rPr>
              <a:t>Growth by Quintile 1979-2014</a:t>
            </a:r>
            <a:endParaRPr lang="en-US" sz="4400">
              <a:solidFill>
                <a:schemeClr val="accent1"/>
              </a:solidFill>
              <a:ea typeface="Calibri"/>
              <a:cs typeface="Calibri"/>
            </a:endParaRPr>
          </a:p>
        </p:txBody>
      </p:sp>
      <p:pic>
        <p:nvPicPr>
          <p:cNvPr id="6" name="Picture 5">
            <a:extLst>
              <a:ext uri="{FF2B5EF4-FFF2-40B4-BE49-F238E27FC236}">
                <a16:creationId xmlns:a16="http://schemas.microsoft.com/office/drawing/2014/main" id="{B2B52C11-356A-C6AD-DA31-125A82FEBDCE}"/>
              </a:ext>
            </a:extLst>
          </p:cNvPr>
          <p:cNvPicPr/>
          <p:nvPr/>
        </p:nvPicPr>
        <p:blipFill rotWithShape="1">
          <a:blip r:embed="rId3"/>
          <a:srcRect l="13585" t="15197" r="22928" b="6998"/>
          <a:stretch/>
        </p:blipFill>
        <p:spPr bwMode="auto">
          <a:xfrm>
            <a:off x="209493" y="628007"/>
            <a:ext cx="11873754" cy="576139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99832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aph showing the growth of the total income&#10;&#10;Description automatically generated">
            <a:extLst>
              <a:ext uri="{FF2B5EF4-FFF2-40B4-BE49-F238E27FC236}">
                <a16:creationId xmlns:a16="http://schemas.microsoft.com/office/drawing/2014/main" id="{72513D26-14B7-DA48-56F7-30CF2AE4BF70}"/>
              </a:ext>
            </a:extLst>
          </p:cNvPr>
          <p:cNvPicPr>
            <a:picLocks noChangeAspect="1"/>
          </p:cNvPicPr>
          <p:nvPr/>
        </p:nvPicPr>
        <p:blipFill>
          <a:blip r:embed="rId3"/>
          <a:stretch>
            <a:fillRect/>
          </a:stretch>
        </p:blipFill>
        <p:spPr>
          <a:xfrm>
            <a:off x="461399" y="267174"/>
            <a:ext cx="10957459" cy="5791372"/>
          </a:xfrm>
          <a:prstGeom prst="rect">
            <a:avLst/>
          </a:prstGeom>
        </p:spPr>
      </p:pic>
    </p:spTree>
    <p:extLst>
      <p:ext uri="{BB962C8B-B14F-4D97-AF65-F5344CB8AC3E}">
        <p14:creationId xmlns:p14="http://schemas.microsoft.com/office/powerpoint/2010/main" val="2667811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34F323-9C47-4AFA-8B00-FE40D2CD2D3D}"/>
              </a:ext>
            </a:extLst>
          </p:cNvPr>
          <p:cNvPicPr/>
          <p:nvPr/>
        </p:nvPicPr>
        <p:blipFill rotWithShape="1">
          <a:blip r:embed="rId3"/>
          <a:srcRect l="9636" t="15062" r="25668" b="6958"/>
          <a:stretch/>
        </p:blipFill>
        <p:spPr bwMode="auto">
          <a:xfrm>
            <a:off x="744458" y="147559"/>
            <a:ext cx="10647187" cy="615803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890964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aph of colored lines and numbers&#10;&#10;Description automatically generated">
            <a:extLst>
              <a:ext uri="{FF2B5EF4-FFF2-40B4-BE49-F238E27FC236}">
                <a16:creationId xmlns:a16="http://schemas.microsoft.com/office/drawing/2014/main" id="{E74B663A-E155-1338-64EF-EC223A06CDDD}"/>
              </a:ext>
            </a:extLst>
          </p:cNvPr>
          <p:cNvPicPr>
            <a:picLocks noChangeAspect="1"/>
          </p:cNvPicPr>
          <p:nvPr/>
        </p:nvPicPr>
        <p:blipFill>
          <a:blip r:embed="rId3"/>
          <a:stretch>
            <a:fillRect/>
          </a:stretch>
        </p:blipFill>
        <p:spPr>
          <a:xfrm>
            <a:off x="786576" y="3938"/>
            <a:ext cx="10375482" cy="6356732"/>
          </a:xfrm>
          <a:prstGeom prst="rect">
            <a:avLst/>
          </a:prstGeom>
        </p:spPr>
      </p:pic>
    </p:spTree>
    <p:extLst>
      <p:ext uri="{BB962C8B-B14F-4D97-AF65-F5344CB8AC3E}">
        <p14:creationId xmlns:p14="http://schemas.microsoft.com/office/powerpoint/2010/main" val="3653418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D379150-F6B4-45C8-BE10-6B278AD400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 name="Rectangle 6">
            <a:extLst>
              <a:ext uri="{FF2B5EF4-FFF2-40B4-BE49-F238E27FC236}">
                <a16:creationId xmlns:a16="http://schemas.microsoft.com/office/drawing/2014/main" id="{5FFCF544-A370-4A5D-A95F-CA6E0E7191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8" name="Straight Connector 7">
            <a:extLst>
              <a:ext uri="{FF2B5EF4-FFF2-40B4-BE49-F238E27FC236}">
                <a16:creationId xmlns:a16="http://schemas.microsoft.com/office/drawing/2014/main" id="{6EEB3B97-A638-498B-8083-54191CE71E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sz="6600">
                <a:latin typeface="Calibri"/>
                <a:cs typeface="Calibri"/>
              </a:rPr>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1165517" y="1845734"/>
            <a:ext cx="6841674" cy="4023360"/>
          </a:xfrm>
        </p:spPr>
        <p:txBody>
          <a:bodyPr vert="horz" lIns="0" tIns="45720" rIns="0" bIns="45720" rtlCol="0" anchor="t">
            <a:normAutofit fontScale="77500" lnSpcReduction="20000"/>
          </a:bodyPr>
          <a:lstStyle/>
          <a:p>
            <a:pPr marL="457200" indent="-457200">
              <a:buFont typeface="Wingdings" panose="020F0502020204030204" pitchFamily="34" charset="0"/>
              <a:buChar char="Ø"/>
            </a:pPr>
            <a:r>
              <a:rPr lang="en-US" sz="3200"/>
              <a:t>Systems have been intentionally built to shift power, income, wealth, and opportunity away from those in the lowest quintiles toward those in the top quintile.  </a:t>
            </a:r>
            <a:endParaRPr lang="en-US" sz="3200">
              <a:ea typeface="Calibri" panose="020F0502020204030204"/>
              <a:cs typeface="Calibri"/>
            </a:endParaRPr>
          </a:p>
          <a:p>
            <a:pPr marL="457200" indent="-457200">
              <a:buFont typeface="Wingdings" panose="020F0502020204030204" pitchFamily="34" charset="0"/>
              <a:buChar char="Ø"/>
            </a:pPr>
            <a:r>
              <a:rPr lang="en-US" sz="3200"/>
              <a:t>The impact is further compounded when you look at the intersection of race and income. </a:t>
            </a:r>
            <a:endParaRPr lang="en-US" sz="3200">
              <a:ea typeface="Calibri" panose="020F0502020204030204"/>
              <a:cs typeface="Calibri"/>
            </a:endParaRPr>
          </a:p>
          <a:p>
            <a:pPr marL="457200" indent="-457200">
              <a:buFont typeface="Wingdings" panose="020F0502020204030204" pitchFamily="34" charset="0"/>
              <a:buChar char="Ø"/>
            </a:pPr>
            <a:r>
              <a:rPr lang="en-US" sz="3200"/>
              <a:t>Collective action (people power) has led to any number of institutional solutions in the past and could do so again. </a:t>
            </a:r>
            <a:endParaRPr lang="en-US" sz="3200">
              <a:ea typeface="Calibri" panose="020F0502020204030204"/>
              <a:cs typeface="Calibri"/>
            </a:endParaRPr>
          </a:p>
          <a:p>
            <a:pPr marL="457200" indent="-457200">
              <a:buFont typeface="Wingdings" panose="020F0502020204030204" pitchFamily="34" charset="0"/>
              <a:buChar char="Ø"/>
            </a:pPr>
            <a:r>
              <a:rPr lang="en-US" sz="3200">
                <a:ea typeface="Calibri" panose="020F0502020204030204"/>
                <a:cs typeface="Calibri"/>
              </a:rPr>
              <a:t>Changing Tax and Income Policy foundation to create wealth and counter structural racism. </a:t>
            </a:r>
            <a:endParaRPr lang="en-US" sz="1400">
              <a:solidFill>
                <a:schemeClr val="accent1"/>
              </a:solidFill>
              <a:ea typeface="Calibri" panose="020F0502020204030204"/>
              <a:cs typeface="Calibri"/>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8434228" y="1716873"/>
            <a:ext cx="3755594" cy="310790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A blue and white logo&#10;&#10;Description automatically generated">
            <a:extLst>
              <a:ext uri="{FF2B5EF4-FFF2-40B4-BE49-F238E27FC236}">
                <a16:creationId xmlns:a16="http://schemas.microsoft.com/office/drawing/2014/main" id="{8DB0AA9E-43AC-0FA4-37FC-1A6D9AEBE1ED}"/>
              </a:ext>
            </a:extLst>
          </p:cNvPr>
          <p:cNvPicPr>
            <a:picLocks noChangeAspect="1"/>
          </p:cNvPicPr>
          <p:nvPr/>
        </p:nvPicPr>
        <p:blipFill>
          <a:blip r:embed="rId4"/>
          <a:srcRect l="4878" r="-2439" b="1051"/>
          <a:stretch/>
        </p:blipFill>
        <p:spPr>
          <a:xfrm>
            <a:off x="11762565" y="6364137"/>
            <a:ext cx="427289" cy="462930"/>
          </a:xfrm>
          <a:prstGeom prst="rect">
            <a:avLst/>
          </a:prstGeom>
        </p:spPr>
      </p:pic>
    </p:spTree>
    <p:extLst>
      <p:ext uri="{BB962C8B-B14F-4D97-AF65-F5344CB8AC3E}">
        <p14:creationId xmlns:p14="http://schemas.microsoft.com/office/powerpoint/2010/main" val="68227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latin typeface="Calibri"/>
                <a:cs typeface="Calibri Light"/>
              </a:rPr>
              <a:t>Chad and Shelly</a:t>
            </a:r>
            <a:endParaRPr lang="en-US" b="1">
              <a:latin typeface="Calibri"/>
              <a:ea typeface="Calibri"/>
              <a:cs typeface="Calibri Light"/>
            </a:endParaRP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900266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395" y="2024012"/>
            <a:ext cx="6681049" cy="2819400"/>
          </a:xfrm>
        </p:spPr>
        <p:txBody>
          <a:bodyPr>
            <a:normAutofit/>
          </a:bodyPr>
          <a:lstStyle/>
          <a:p>
            <a:r>
              <a:rPr lang="en-US" sz="6600" b="1" cap="none">
                <a:solidFill>
                  <a:schemeClr val="tx2">
                    <a:lumMod val="75000"/>
                  </a:schemeClr>
                </a:solidFill>
                <a:latin typeface="Calibri"/>
                <a:cs typeface="Arial"/>
              </a:rPr>
              <a:t>Shifting Perspectives</a:t>
            </a:r>
            <a:br>
              <a:rPr lang="en-US" sz="6600" b="1" cap="none">
                <a:latin typeface="Calibri"/>
                <a:cs typeface="Arial" pitchFamily="34" charset="0"/>
              </a:rPr>
            </a:br>
            <a:endParaRPr lang="en-US" sz="5400" cap="none">
              <a:solidFill>
                <a:srgbClr val="FFFFCC"/>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5593862" y="217714"/>
            <a:ext cx="6130603" cy="4234117"/>
          </a:xfrm>
          <a:prstGeom prst="roundRect">
            <a:avLst>
              <a:gd name="adj" fmla="val 4167"/>
            </a:avLst>
          </a:prstGeom>
          <a:solidFill>
            <a:srgbClr val="FFFFFF"/>
          </a:solidFill>
          <a:ln w="76200" cap="sq">
            <a:solidFill>
              <a:srgbClr val="514843"/>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01486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329F45E3-C125-49F5-863F-3F771273B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9" name="Rectangle 48">
            <a:extLst>
              <a:ext uri="{FF2B5EF4-FFF2-40B4-BE49-F238E27FC236}">
                <a16:creationId xmlns:a16="http://schemas.microsoft.com/office/drawing/2014/main" id="{F23C6175-7110-4DB0-BEA4-FC1D29302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51" name="Straight Connector 50">
            <a:extLst>
              <a:ext uri="{FF2B5EF4-FFF2-40B4-BE49-F238E27FC236}">
                <a16:creationId xmlns:a16="http://schemas.microsoft.com/office/drawing/2014/main" id="{044DF19B-511F-4F07-A7AD-1A010C6BFC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2" name="Picture 13" descr="A picture containing tree, outdoor, plant, flower&#10;&#10;Description automatically generated">
            <a:extLst>
              <a:ext uri="{FF2B5EF4-FFF2-40B4-BE49-F238E27FC236}">
                <a16:creationId xmlns:a16="http://schemas.microsoft.com/office/drawing/2014/main" id="{9C64AFA7-4FAE-A69E-0917-9B6A83BBA049}"/>
              </a:ext>
            </a:extLst>
          </p:cNvPr>
          <p:cNvPicPr>
            <a:picLocks noGrp="1" noChangeAspect="1"/>
          </p:cNvPicPr>
          <p:nvPr>
            <p:ph idx="1"/>
          </p:nvPr>
        </p:nvPicPr>
        <p:blipFill rotWithShape="1">
          <a:blip r:embed="rId3"/>
          <a:srcRect b="10414"/>
          <a:stretch/>
        </p:blipFill>
        <p:spPr>
          <a:xfrm>
            <a:off x="-32" y="10"/>
            <a:ext cx="12192031" cy="4915066"/>
          </a:xfrm>
          <a:prstGeom prst="rect">
            <a:avLst/>
          </a:prstGeom>
        </p:spPr>
      </p:pic>
      <p:sp>
        <p:nvSpPr>
          <p:cNvPr id="53" name="Rectangle 52">
            <a:extLst>
              <a:ext uri="{FF2B5EF4-FFF2-40B4-BE49-F238E27FC236}">
                <a16:creationId xmlns:a16="http://schemas.microsoft.com/office/drawing/2014/main" id="{D8ED3830-ABBE-41E7-B0D4-FA582F8472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621645" y="5120640"/>
            <a:ext cx="10479206" cy="1198273"/>
          </a:xfrm>
        </p:spPr>
        <p:txBody>
          <a:bodyPr vert="horz" lIns="91440" tIns="45720" rIns="91440" bIns="45720" rtlCol="0" anchor="b">
            <a:noAutofit/>
          </a:bodyPr>
          <a:lstStyle/>
          <a:p>
            <a:r>
              <a:rPr lang="en-US" sz="6600">
                <a:solidFill>
                  <a:srgbClr val="FFFFFF"/>
                </a:solidFill>
                <a:latin typeface="Calibri"/>
                <a:cs typeface="Calibri"/>
              </a:rPr>
              <a:t>Dandelions…</a:t>
            </a:r>
          </a:p>
        </p:txBody>
      </p:sp>
      <p:sp>
        <p:nvSpPr>
          <p:cNvPr id="55" name="Rectangle 54">
            <a:extLst>
              <a:ext uri="{FF2B5EF4-FFF2-40B4-BE49-F238E27FC236}">
                <a16:creationId xmlns:a16="http://schemas.microsoft.com/office/drawing/2014/main" id="{B9F394EE-52D9-4BC8-8F01-DCF6EAD920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08308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650" y="286603"/>
            <a:ext cx="11427768" cy="1077616"/>
          </a:xfrm>
        </p:spPr>
        <p:txBody>
          <a:bodyPr>
            <a:noAutofit/>
          </a:bodyPr>
          <a:lstStyle/>
          <a:p>
            <a:r>
              <a:rPr lang="en-US" sz="6600"/>
              <a:t>NBC and Gucci</a:t>
            </a:r>
          </a:p>
        </p:txBody>
      </p:sp>
      <p:pic>
        <p:nvPicPr>
          <p:cNvPr id="5" name="Picture 4"/>
          <p:cNvPicPr>
            <a:picLocks noChangeAspect="1"/>
          </p:cNvPicPr>
          <p:nvPr/>
        </p:nvPicPr>
        <p:blipFill>
          <a:blip r:embed="rId3"/>
          <a:stretch>
            <a:fillRect/>
          </a:stretch>
        </p:blipFill>
        <p:spPr>
          <a:xfrm>
            <a:off x="278161" y="1871205"/>
            <a:ext cx="5848270" cy="3298676"/>
          </a:xfrm>
          <a:prstGeom prst="rect">
            <a:avLst/>
          </a:prstGeom>
        </p:spPr>
      </p:pic>
      <p:pic>
        <p:nvPicPr>
          <p:cNvPr id="3078" name="Picture 6" descr="Image result for gucci blackface sweat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7987" y="1866027"/>
            <a:ext cx="5568587" cy="3296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7755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3987" y="1722991"/>
            <a:ext cx="10643931" cy="4187866"/>
          </a:xfrm>
        </p:spPr>
        <p:txBody>
          <a:bodyPr vert="horz" lIns="0" tIns="45720" rIns="0" bIns="45720" rtlCol="0" anchor="t">
            <a:noAutofit/>
          </a:bodyPr>
          <a:lstStyle/>
          <a:p>
            <a:pPr marL="0" indent="0">
              <a:buNone/>
            </a:pPr>
            <a:r>
              <a:rPr lang="en-US" sz="4000">
                <a:solidFill>
                  <a:schemeClr val="tx1">
                    <a:lumMod val="65000"/>
                    <a:lumOff val="35000"/>
                  </a:schemeClr>
                </a:solidFill>
                <a:latin typeface="Calibri"/>
                <a:cs typeface="Arial"/>
              </a:rPr>
              <a:t>Traditionally, we have placed more focus on </a:t>
            </a:r>
            <a:r>
              <a:rPr lang="en-US" sz="4000" i="1">
                <a:solidFill>
                  <a:schemeClr val="tx1">
                    <a:lumMod val="65000"/>
                    <a:lumOff val="35000"/>
                  </a:schemeClr>
                </a:solidFill>
                <a:latin typeface="Calibri"/>
                <a:cs typeface="Arial"/>
              </a:rPr>
              <a:t>individual</a:t>
            </a:r>
            <a:r>
              <a:rPr lang="en-US" sz="4000">
                <a:solidFill>
                  <a:schemeClr val="tx1">
                    <a:lumMod val="65000"/>
                    <a:lumOff val="35000"/>
                  </a:schemeClr>
                </a:solidFill>
                <a:latin typeface="Calibri"/>
                <a:cs typeface="Arial"/>
              </a:rPr>
              <a:t> and </a:t>
            </a:r>
            <a:r>
              <a:rPr lang="en-US" sz="4000" i="1">
                <a:solidFill>
                  <a:schemeClr val="tx1">
                    <a:lumMod val="65000"/>
                    <a:lumOff val="35000"/>
                  </a:schemeClr>
                </a:solidFill>
                <a:latin typeface="Calibri"/>
                <a:cs typeface="Arial"/>
              </a:rPr>
              <a:t>group</a:t>
            </a:r>
            <a:r>
              <a:rPr lang="en-US" sz="4000">
                <a:solidFill>
                  <a:schemeClr val="tx1">
                    <a:lumMod val="65000"/>
                    <a:lumOff val="35000"/>
                  </a:schemeClr>
                </a:solidFill>
                <a:latin typeface="Calibri"/>
                <a:cs typeface="Arial"/>
              </a:rPr>
              <a:t> acts of racism…</a:t>
            </a:r>
          </a:p>
          <a:p>
            <a:pPr marL="0" indent="0">
              <a:buNone/>
            </a:pPr>
            <a:endParaRPr lang="en-US" sz="2400">
              <a:solidFill>
                <a:schemeClr val="tx1">
                  <a:lumMod val="65000"/>
                  <a:lumOff val="35000"/>
                </a:schemeClr>
              </a:solidFill>
              <a:latin typeface="Calibri"/>
              <a:cs typeface="Arial" panose="020B0604020202020204" pitchFamily="34" charset="0"/>
            </a:endParaRPr>
          </a:p>
          <a:p>
            <a:pPr marL="0" indent="0">
              <a:buNone/>
            </a:pPr>
            <a:r>
              <a:rPr lang="en-US" sz="4000" i="1">
                <a:solidFill>
                  <a:schemeClr val="tx1">
                    <a:lumMod val="65000"/>
                    <a:lumOff val="35000"/>
                  </a:schemeClr>
                </a:solidFill>
                <a:latin typeface="Calibri"/>
                <a:cs typeface="Arial"/>
              </a:rPr>
              <a:t>Why is it important to intensify our focus on systems (Racial Justice in Education, systemic racism, structural racism)?</a:t>
            </a:r>
            <a:endParaRPr lang="en-US" sz="4000" i="1">
              <a:solidFill>
                <a:schemeClr val="tx1">
                  <a:lumMod val="65000"/>
                  <a:lumOff val="35000"/>
                </a:schemeClr>
              </a:solidFill>
              <a:latin typeface="Calibri"/>
              <a:ea typeface="Calibri"/>
              <a:cs typeface="Arial"/>
            </a:endParaRPr>
          </a:p>
        </p:txBody>
      </p:sp>
      <p:sp>
        <p:nvSpPr>
          <p:cNvPr id="5" name="Shape 178"/>
          <p:cNvSpPr txBox="1">
            <a:spLocks/>
          </p:cNvSpPr>
          <p:nvPr/>
        </p:nvSpPr>
        <p:spPr>
          <a:xfrm>
            <a:off x="737065" y="274637"/>
            <a:ext cx="11184425" cy="1300942"/>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pPr>
            <a:r>
              <a:rPr lang="en-US" sz="5400" b="1">
                <a:latin typeface="Calibri"/>
                <a:ea typeface="Arial"/>
                <a:cs typeface="Arial"/>
                <a:sym typeface="Arial"/>
              </a:rPr>
              <a:t>Shifting Perspective p. 18 and 7-10</a:t>
            </a:r>
            <a:endParaRPr lang="en-US" sz="5400" b="1">
              <a:latin typeface="Calibri"/>
              <a:ea typeface="Arial"/>
              <a:cs typeface="Arial"/>
            </a:endParaRPr>
          </a:p>
        </p:txBody>
      </p:sp>
    </p:spTree>
    <p:extLst>
      <p:ext uri="{BB962C8B-B14F-4D97-AF65-F5344CB8AC3E}">
        <p14:creationId xmlns:p14="http://schemas.microsoft.com/office/powerpoint/2010/main" val="1734030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29F45E3-C125-49F5-863F-3F771273B7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F23C6175-7110-4DB0-BEA4-FC1D293020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16" name="Straight Connector 15">
            <a:extLst>
              <a:ext uri="{FF2B5EF4-FFF2-40B4-BE49-F238E27FC236}">
                <a16:creationId xmlns:a16="http://schemas.microsoft.com/office/drawing/2014/main" id="{044DF19B-511F-4F07-A7AD-1A010C6BFCB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7" descr="A picture containing text, person, window, posing&#10;&#10;Description automatically generated">
            <a:extLst>
              <a:ext uri="{FF2B5EF4-FFF2-40B4-BE49-F238E27FC236}">
                <a16:creationId xmlns:a16="http://schemas.microsoft.com/office/drawing/2014/main" id="{1261C191-123E-B684-3C53-22ECDADF884D}"/>
              </a:ext>
            </a:extLst>
          </p:cNvPr>
          <p:cNvPicPr>
            <a:picLocks noGrp="1" noChangeAspect="1"/>
          </p:cNvPicPr>
          <p:nvPr>
            <p:ph idx="1"/>
          </p:nvPr>
        </p:nvPicPr>
        <p:blipFill rotWithShape="1">
          <a:blip r:embed="rId2"/>
          <a:srcRect r="552" b="-1"/>
          <a:stretch/>
        </p:blipFill>
        <p:spPr>
          <a:xfrm>
            <a:off x="16" y="10"/>
            <a:ext cx="7556889" cy="6857990"/>
          </a:xfrm>
          <a:prstGeom prst="rect">
            <a:avLst/>
          </a:prstGeom>
        </p:spPr>
      </p:pic>
      <p:sp>
        <p:nvSpPr>
          <p:cNvPr id="18" name="Rectangle 17">
            <a:extLst>
              <a:ext uri="{FF2B5EF4-FFF2-40B4-BE49-F238E27FC236}">
                <a16:creationId xmlns:a16="http://schemas.microsoft.com/office/drawing/2014/main" id="{C134A61E-E750-4776-9144-4A5FDF9D7A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56D5F009-9AD5-41C5-6A3A-54965CDE1EA1}"/>
              </a:ext>
            </a:extLst>
          </p:cNvPr>
          <p:cNvSpPr>
            <a:spLocks noGrp="1"/>
          </p:cNvSpPr>
          <p:nvPr>
            <p:ph type="title"/>
          </p:nvPr>
        </p:nvSpPr>
        <p:spPr>
          <a:xfrm>
            <a:off x="8242358" y="2648989"/>
            <a:ext cx="3659246" cy="2926080"/>
          </a:xfrm>
        </p:spPr>
        <p:txBody>
          <a:bodyPr vert="horz" lIns="91440" tIns="45720" rIns="91440" bIns="45720" rtlCol="0" anchor="b">
            <a:noAutofit/>
          </a:bodyPr>
          <a:lstStyle/>
          <a:p>
            <a:r>
              <a:rPr lang="en-US" sz="5400">
                <a:latin typeface="Calibri"/>
                <a:cs typeface="Calibri"/>
              </a:rPr>
              <a:t>Asking different questions about the Doll Tests – </a:t>
            </a:r>
            <a:r>
              <a:rPr lang="en-US" sz="5400">
                <a:solidFill>
                  <a:schemeClr val="tx1"/>
                </a:solidFill>
                <a:latin typeface="Calibri"/>
                <a:cs typeface="Calibri"/>
              </a:rPr>
              <a:t>p. 7</a:t>
            </a:r>
          </a:p>
        </p:txBody>
      </p:sp>
      <p:sp>
        <p:nvSpPr>
          <p:cNvPr id="20" name="Rectangle 19">
            <a:extLst>
              <a:ext uri="{FF2B5EF4-FFF2-40B4-BE49-F238E27FC236}">
                <a16:creationId xmlns:a16="http://schemas.microsoft.com/office/drawing/2014/main" id="{CEEAEDD6-A8CD-4422-9792-D2A94C8D2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2719940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723" y="1292681"/>
            <a:ext cx="10564319" cy="649652"/>
          </a:xfrm>
        </p:spPr>
        <p:txBody>
          <a:bodyPr vert="horz" lIns="0" tIns="45720" rIns="0" bIns="45720" rtlCol="0" anchor="t">
            <a:noAutofit/>
          </a:bodyPr>
          <a:lstStyle/>
          <a:p>
            <a:pPr marL="0" indent="0">
              <a:buNone/>
              <a:tabLst>
                <a:tab pos="1371600" algn="l"/>
                <a:tab pos="7772400" algn="l"/>
              </a:tabLst>
            </a:pPr>
            <a:r>
              <a:rPr lang="en-US" b="1">
                <a:latin typeface="Arial"/>
                <a:cs typeface="Arial"/>
              </a:rPr>
              <a:t>	</a:t>
            </a:r>
            <a:r>
              <a:rPr lang="en-US" b="1">
                <a:latin typeface="Calibri"/>
                <a:cs typeface="Arial"/>
              </a:rPr>
              <a:t>From:		To:</a:t>
            </a:r>
          </a:p>
        </p:txBody>
      </p:sp>
      <p:sp>
        <p:nvSpPr>
          <p:cNvPr id="5" name="Shape 178"/>
          <p:cNvSpPr txBox="1">
            <a:spLocks/>
          </p:cNvSpPr>
          <p:nvPr/>
        </p:nvSpPr>
        <p:spPr>
          <a:xfrm>
            <a:off x="609600" y="274637"/>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lgn="ctr">
              <a:spcBef>
                <a:spcPts val="0"/>
              </a:spcBef>
              <a:buClr>
                <a:schemeClr val="dk1"/>
              </a:buClr>
              <a:buSzPct val="25000"/>
            </a:pPr>
            <a:r>
              <a:rPr lang="en-US" sz="5400" b="1">
                <a:solidFill>
                  <a:schemeClr val="tx1">
                    <a:lumMod val="75000"/>
                    <a:lumOff val="25000"/>
                  </a:schemeClr>
                </a:solidFill>
                <a:latin typeface="Calibri"/>
                <a:ea typeface="Arial"/>
                <a:cs typeface="Arial"/>
                <a:sym typeface="Arial"/>
              </a:rPr>
              <a:t>Asking Different Questions  p.18</a:t>
            </a:r>
            <a:endParaRPr lang="en-US"/>
          </a:p>
        </p:txBody>
      </p:sp>
      <p:sp>
        <p:nvSpPr>
          <p:cNvPr id="4" name="TextBox 3"/>
          <p:cNvSpPr txBox="1"/>
          <p:nvPr/>
        </p:nvSpPr>
        <p:spPr>
          <a:xfrm>
            <a:off x="767723" y="1626893"/>
            <a:ext cx="5092750" cy="923330"/>
          </a:xfrm>
          <a:prstGeom prst="rect">
            <a:avLst/>
          </a:prstGeom>
          <a:solidFill>
            <a:schemeClr val="bg2">
              <a:lumMod val="75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Blame</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Who’s a racist?</a:t>
            </a:r>
          </a:p>
        </p:txBody>
      </p:sp>
      <p:sp>
        <p:nvSpPr>
          <p:cNvPr id="6" name="TextBox 5"/>
          <p:cNvSpPr txBox="1"/>
          <p:nvPr/>
        </p:nvSpPr>
        <p:spPr>
          <a:xfrm>
            <a:off x="767723" y="2664270"/>
            <a:ext cx="5092750" cy="1200329"/>
          </a:xfrm>
          <a:prstGeom prst="rect">
            <a:avLst/>
          </a:prstGeom>
          <a:solidFill>
            <a:schemeClr val="accent4">
              <a:lumMod val="40000"/>
              <a:lumOff val="6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Intentions</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 did they mean? </a:t>
            </a:r>
            <a:endParaRPr lang="en-US" b="1">
              <a:solidFill>
                <a:schemeClr val="tx2"/>
              </a:solidFill>
              <a:latin typeface="Calibri"/>
              <a:cs typeface="Arial" panose="020B0604020202020204" pitchFamily="34" charset="0"/>
            </a:endParaRPr>
          </a:p>
          <a:p>
            <a:pPr algn="ctr"/>
            <a:r>
              <a:rPr lang="en-US" b="1">
                <a:solidFill>
                  <a:schemeClr val="tx2"/>
                </a:solidFill>
                <a:latin typeface="Calibri"/>
                <a:cs typeface="Arial"/>
              </a:rPr>
              <a:t>What was their attitude?</a:t>
            </a:r>
          </a:p>
        </p:txBody>
      </p:sp>
      <p:sp>
        <p:nvSpPr>
          <p:cNvPr id="7" name="TextBox 6"/>
          <p:cNvSpPr txBox="1"/>
          <p:nvPr/>
        </p:nvSpPr>
        <p:spPr>
          <a:xfrm>
            <a:off x="767723" y="3972987"/>
            <a:ext cx="5092750" cy="923330"/>
          </a:xfrm>
          <a:prstGeom prst="rect">
            <a:avLst/>
          </a:prstGeom>
          <a:solidFill>
            <a:schemeClr val="accent4">
              <a:lumMod val="60000"/>
              <a:lumOff val="4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Prejudice</a:t>
            </a:r>
            <a:endParaRPr lang="en-US" sz="1600" b="1">
              <a:solidFill>
                <a:schemeClr val="tx2"/>
              </a:solidFill>
              <a:latin typeface="Calibri"/>
              <a:cs typeface="Arial"/>
            </a:endParaRP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 beliefs made them do it?</a:t>
            </a:r>
          </a:p>
        </p:txBody>
      </p:sp>
      <p:sp>
        <p:nvSpPr>
          <p:cNvPr id="8" name="TextBox 7"/>
          <p:cNvSpPr txBox="1"/>
          <p:nvPr/>
        </p:nvSpPr>
        <p:spPr>
          <a:xfrm>
            <a:off x="767723" y="5004705"/>
            <a:ext cx="5092750" cy="923330"/>
          </a:xfrm>
          <a:prstGeom prst="rect">
            <a:avLst/>
          </a:prstGeom>
          <a:solidFill>
            <a:schemeClr val="accent1">
              <a:lumMod val="60000"/>
              <a:lumOff val="4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Grievance</a:t>
            </a:r>
            <a:endParaRPr lang="en-US" sz="1600" b="1">
              <a:solidFill>
                <a:schemeClr val="tx2"/>
              </a:solidFill>
              <a:latin typeface="Calibri"/>
              <a:cs typeface="Arial"/>
            </a:endParaRP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How can we fix what happened?</a:t>
            </a:r>
            <a:endParaRPr lang="en-US">
              <a:solidFill>
                <a:schemeClr val="tx2"/>
              </a:solidFill>
              <a:latin typeface="Calibri"/>
              <a:cs typeface="Arial"/>
            </a:endParaRPr>
          </a:p>
        </p:txBody>
      </p:sp>
      <p:sp>
        <p:nvSpPr>
          <p:cNvPr id="9" name="TextBox 8"/>
          <p:cNvSpPr txBox="1"/>
          <p:nvPr/>
        </p:nvSpPr>
        <p:spPr>
          <a:xfrm>
            <a:off x="6411190" y="1632552"/>
            <a:ext cx="5078975" cy="923330"/>
          </a:xfrm>
          <a:prstGeom prst="rect">
            <a:avLst/>
          </a:prstGeom>
          <a:solidFill>
            <a:schemeClr val="bg2">
              <a:lumMod val="75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Causes</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What’s causing the racial inequities?</a:t>
            </a:r>
          </a:p>
        </p:txBody>
      </p:sp>
      <p:sp>
        <p:nvSpPr>
          <p:cNvPr id="10" name="TextBox 9"/>
          <p:cNvSpPr txBox="1"/>
          <p:nvPr/>
        </p:nvSpPr>
        <p:spPr>
          <a:xfrm>
            <a:off x="6403740" y="2664270"/>
            <a:ext cx="5093873" cy="1200329"/>
          </a:xfrm>
          <a:prstGeom prst="rect">
            <a:avLst/>
          </a:prstGeom>
          <a:solidFill>
            <a:schemeClr val="accent4">
              <a:lumMod val="40000"/>
              <a:lumOff val="6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Effects</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 were the actions?</a:t>
            </a:r>
          </a:p>
          <a:p>
            <a:pPr algn="ctr"/>
            <a:r>
              <a:rPr lang="en-US" b="1">
                <a:solidFill>
                  <a:schemeClr val="tx2"/>
                </a:solidFill>
                <a:latin typeface="Calibri"/>
                <a:cs typeface="Arial"/>
              </a:rPr>
              <a:t>What are the impacts?</a:t>
            </a:r>
          </a:p>
        </p:txBody>
      </p:sp>
      <p:sp>
        <p:nvSpPr>
          <p:cNvPr id="11" name="TextBox 10"/>
          <p:cNvSpPr txBox="1"/>
          <p:nvPr/>
        </p:nvSpPr>
        <p:spPr>
          <a:xfrm>
            <a:off x="6396292" y="3972987"/>
            <a:ext cx="5093873" cy="923330"/>
          </a:xfrm>
          <a:prstGeom prst="rect">
            <a:avLst/>
          </a:prstGeom>
          <a:solidFill>
            <a:schemeClr val="accent4">
              <a:lumMod val="60000"/>
              <a:lumOff val="4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Systems</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 institutions are responsible?</a:t>
            </a:r>
          </a:p>
        </p:txBody>
      </p:sp>
      <p:sp>
        <p:nvSpPr>
          <p:cNvPr id="12" name="TextBox 11"/>
          <p:cNvSpPr txBox="1"/>
          <p:nvPr/>
        </p:nvSpPr>
        <p:spPr>
          <a:xfrm>
            <a:off x="6393658" y="5004705"/>
            <a:ext cx="5093873" cy="923330"/>
          </a:xfrm>
          <a:prstGeom prst="rect">
            <a:avLst/>
          </a:prstGeom>
          <a:solidFill>
            <a:schemeClr val="accent1">
              <a:lumMod val="60000"/>
              <a:lumOff val="40000"/>
            </a:schemeClr>
          </a:solidFill>
          <a:ln>
            <a:solidFill>
              <a:schemeClr val="tx1"/>
            </a:solidFill>
          </a:ln>
        </p:spPr>
        <p:txBody>
          <a:bodyPr wrap="square" lIns="91440" tIns="45720" rIns="91440" bIns="45720" rtlCol="0" anchor="t">
            <a:spAutoFit/>
          </a:bodyPr>
          <a:lstStyle/>
          <a:p>
            <a:pPr algn="ctr"/>
            <a:r>
              <a:rPr lang="en-US" sz="2000" b="1">
                <a:solidFill>
                  <a:schemeClr val="tx2"/>
                </a:solidFill>
                <a:latin typeface="Calibri"/>
                <a:cs typeface="Arial"/>
              </a:rPr>
              <a:t>Solutions</a:t>
            </a:r>
          </a:p>
          <a:p>
            <a:pPr algn="ctr"/>
            <a:endParaRPr lang="en-US" sz="1600" b="1">
              <a:solidFill>
                <a:schemeClr val="tx2"/>
              </a:solidFill>
              <a:latin typeface="Calibri"/>
              <a:cs typeface="Arial" panose="020B0604020202020204" pitchFamily="34" charset="0"/>
            </a:endParaRPr>
          </a:p>
          <a:p>
            <a:pPr algn="ctr"/>
            <a:r>
              <a:rPr lang="en-US" b="1">
                <a:solidFill>
                  <a:schemeClr val="tx2"/>
                </a:solidFill>
                <a:latin typeface="Calibri"/>
                <a:cs typeface="Arial"/>
              </a:rPr>
              <a:t>What are proactive strategies and solutions?</a:t>
            </a:r>
            <a:endParaRPr lang="en-US">
              <a:solidFill>
                <a:schemeClr val="tx2"/>
              </a:solidFill>
              <a:latin typeface="Calibri"/>
              <a:cs typeface="Arial"/>
            </a:endParaRPr>
          </a:p>
        </p:txBody>
      </p:sp>
      <p:sp>
        <p:nvSpPr>
          <p:cNvPr id="13" name="Right Arrow 12"/>
          <p:cNvSpPr/>
          <p:nvPr/>
        </p:nvSpPr>
        <p:spPr>
          <a:xfrm>
            <a:off x="4966477" y="1139784"/>
            <a:ext cx="2377440" cy="499502"/>
          </a:xfrm>
          <a:prstGeom prst="rightArrow">
            <a:avLst/>
          </a:prstGeom>
          <a:solidFill>
            <a:schemeClr val="tx2"/>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393658" y="6122884"/>
            <a:ext cx="4889155" cy="276999"/>
          </a:xfrm>
          <a:prstGeom prst="rect">
            <a:avLst/>
          </a:prstGeom>
        </p:spPr>
        <p:txBody>
          <a:bodyPr wrap="square">
            <a:spAutoFit/>
          </a:bodyPr>
          <a:lstStyle/>
          <a:p>
            <a:pPr>
              <a:defRPr/>
            </a:pPr>
            <a:r>
              <a:rPr lang="en-US" sz="1200" b="1">
                <a:solidFill>
                  <a:srgbClr val="002060"/>
                </a:solidFill>
                <a:latin typeface="Arial" pitchFamily="34" charset="0"/>
                <a:cs typeface="Arial" pitchFamily="34" charset="0"/>
              </a:rPr>
              <a:t>Source: Race Forward 2018</a:t>
            </a:r>
          </a:p>
        </p:txBody>
      </p:sp>
    </p:spTree>
    <p:extLst>
      <p:ext uri="{BB962C8B-B14F-4D97-AF65-F5344CB8AC3E}">
        <p14:creationId xmlns:p14="http://schemas.microsoft.com/office/powerpoint/2010/main" val="3857960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0657268">
            <a:off x="275263" y="1683180"/>
            <a:ext cx="4532163" cy="348573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410612" y="491757"/>
            <a:ext cx="11484633" cy="702303"/>
          </a:xfrm>
        </p:spPr>
        <p:txBody>
          <a:bodyPr>
            <a:noAutofit/>
          </a:bodyPr>
          <a:lstStyle/>
          <a:p>
            <a:r>
              <a:rPr lang="en-US" sz="5400"/>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4784422" y="1363119"/>
            <a:ext cx="7283196" cy="4572000"/>
          </a:xfrm>
        </p:spPr>
        <p:txBody>
          <a:bodyPr vert="horz" lIns="0" tIns="45720" rIns="0" bIns="45720" rtlCol="0" anchor="t">
            <a:noAutofit/>
          </a:bodyPr>
          <a:lstStyle/>
          <a:p>
            <a:r>
              <a:rPr lang="en-US" sz="3600">
                <a:solidFill>
                  <a:schemeClr val="tx1">
                    <a:lumMod val="65000"/>
                    <a:lumOff val="35000"/>
                  </a:schemeClr>
                </a:solidFill>
                <a:cs typeface="Arial"/>
              </a:rPr>
              <a:t>Advocating for racial justice requires us to shift perspectives and ask a different, much deeper set of questions.</a:t>
            </a:r>
            <a:endParaRPr lang="en-US">
              <a:solidFill>
                <a:schemeClr val="tx1">
                  <a:lumMod val="65000"/>
                  <a:lumOff val="35000"/>
                </a:schemeClr>
              </a:solidFill>
            </a:endParaRPr>
          </a:p>
          <a:p>
            <a:r>
              <a:rPr lang="en-US" sz="3600">
                <a:solidFill>
                  <a:schemeClr val="tx1">
                    <a:lumMod val="65000"/>
                    <a:lumOff val="35000"/>
                  </a:schemeClr>
                </a:solidFill>
                <a:cs typeface="Arial"/>
              </a:rPr>
              <a:t>Real change relies upon us spending more time and energy on defining solutions.</a:t>
            </a:r>
            <a:endParaRPr lang="en-US" sz="3600">
              <a:solidFill>
                <a:schemeClr val="tx1">
                  <a:lumMod val="65000"/>
                  <a:lumOff val="35000"/>
                </a:schemeClr>
              </a:solidFill>
              <a:cs typeface="Arial" panose="020B0604020202020204" pitchFamily="34" charset="0"/>
            </a:endParaRPr>
          </a:p>
        </p:txBody>
      </p:sp>
    </p:spTree>
    <p:extLst>
      <p:ext uri="{BB962C8B-B14F-4D97-AF65-F5344CB8AC3E}">
        <p14:creationId xmlns:p14="http://schemas.microsoft.com/office/powerpoint/2010/main" val="10169982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latin typeface="Calibri"/>
                <a:ea typeface="Calibri"/>
                <a:cs typeface="Calibri Light"/>
              </a:rPr>
              <a:t>Chad and Shelly</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1937522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012486" y="1945495"/>
            <a:ext cx="5192987" cy="3566160"/>
          </a:xfrm>
        </p:spPr>
        <p:txBody>
          <a:bodyPr anchor="ctr">
            <a:noAutofit/>
          </a:bodyPr>
          <a:lstStyle/>
          <a:p>
            <a:r>
              <a:rPr lang="en-US" sz="6600" b="1" cap="none">
                <a:latin typeface="Calibri"/>
                <a:ea typeface="Calibri"/>
                <a:cs typeface="Arial"/>
              </a:rPr>
              <a:t>Environmental Justice</a:t>
            </a:r>
          </a:p>
        </p:txBody>
      </p:sp>
      <p:pic>
        <p:nvPicPr>
          <p:cNvPr id="2" name="Picture 1"/>
          <p:cNvPicPr>
            <a:picLocks noChangeAspect="1"/>
          </p:cNvPicPr>
          <p:nvPr/>
        </p:nvPicPr>
        <p:blipFill>
          <a:blip r:embed="rId3"/>
          <a:stretch>
            <a:fillRect/>
          </a:stretch>
        </p:blipFill>
        <p:spPr>
          <a:xfrm>
            <a:off x="6412124" y="757332"/>
            <a:ext cx="5458119" cy="4357816"/>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4" name="Text Placeholder 3"/>
          <p:cNvSpPr>
            <a:spLocks noGrp="1"/>
          </p:cNvSpPr>
          <p:nvPr>
            <p:ph type="body" idx="1"/>
          </p:nvPr>
        </p:nvSpPr>
        <p:spPr/>
        <p:txBody>
          <a:bodyPr/>
          <a:lstStyle/>
          <a:p>
            <a:endParaRPr lang="en-US"/>
          </a:p>
        </p:txBody>
      </p:sp>
    </p:spTree>
    <p:extLst>
      <p:ext uri="{BB962C8B-B14F-4D97-AF65-F5344CB8AC3E}">
        <p14:creationId xmlns:p14="http://schemas.microsoft.com/office/powerpoint/2010/main" val="281751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Environmental Justice: Countering the effects of environmental racism -  AmazeWorks">
            <a:extLst>
              <a:ext uri="{FF2B5EF4-FFF2-40B4-BE49-F238E27FC236}">
                <a16:creationId xmlns:a16="http://schemas.microsoft.com/office/drawing/2014/main" id="{D270B91D-B1E1-641C-1A2C-1FD94196DA54}"/>
              </a:ext>
            </a:extLst>
          </p:cNvPr>
          <p:cNvPicPr>
            <a:picLocks noChangeAspect="1"/>
          </p:cNvPicPr>
          <p:nvPr/>
        </p:nvPicPr>
        <p:blipFill>
          <a:blip r:embed="rId2"/>
          <a:stretch>
            <a:fillRect/>
          </a:stretch>
        </p:blipFill>
        <p:spPr>
          <a:xfrm>
            <a:off x="-2292" y="-5831"/>
            <a:ext cx="12190070" cy="6134911"/>
          </a:xfrm>
          <a:prstGeom prst="rect">
            <a:avLst/>
          </a:prstGeom>
        </p:spPr>
      </p:pic>
      <p:sp>
        <p:nvSpPr>
          <p:cNvPr id="4" name="TextBox 3">
            <a:extLst>
              <a:ext uri="{FF2B5EF4-FFF2-40B4-BE49-F238E27FC236}">
                <a16:creationId xmlns:a16="http://schemas.microsoft.com/office/drawing/2014/main" id="{0E4FE327-A1E9-87F1-75C1-9C75D3D10FFE}"/>
              </a:ext>
            </a:extLst>
          </p:cNvPr>
          <p:cNvSpPr txBox="1"/>
          <p:nvPr/>
        </p:nvSpPr>
        <p:spPr>
          <a:xfrm>
            <a:off x="678680" y="6124464"/>
            <a:ext cx="647358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https://amazeworks.org/environmental-justice-countering-the-effects-of-environmental-racism/</a:t>
            </a:r>
            <a:endParaRPr lang="en-US" sz="1200">
              <a:ea typeface="Calibri"/>
              <a:cs typeface="Calibri"/>
            </a:endParaRPr>
          </a:p>
        </p:txBody>
      </p:sp>
    </p:spTree>
    <p:extLst>
      <p:ext uri="{BB962C8B-B14F-4D97-AF65-F5344CB8AC3E}">
        <p14:creationId xmlns:p14="http://schemas.microsoft.com/office/powerpoint/2010/main" val="737683440"/>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023" y="42069"/>
            <a:ext cx="11416395" cy="1066243"/>
          </a:xfrm>
        </p:spPr>
        <p:txBody>
          <a:bodyPr>
            <a:noAutofit/>
          </a:bodyPr>
          <a:lstStyle/>
          <a:p>
            <a:pPr algn="ctr"/>
            <a:r>
              <a:rPr lang="en-US" sz="5400"/>
              <a:t>A Couple of Quick Thoughts</a:t>
            </a:r>
            <a:endParaRPr lang="en-US"/>
          </a:p>
        </p:txBody>
      </p:sp>
      <p:sp>
        <p:nvSpPr>
          <p:cNvPr id="3" name="Content Placeholder 2"/>
          <p:cNvSpPr>
            <a:spLocks noGrp="1"/>
          </p:cNvSpPr>
          <p:nvPr>
            <p:ph idx="1"/>
          </p:nvPr>
        </p:nvSpPr>
        <p:spPr>
          <a:xfrm>
            <a:off x="280267" y="1451394"/>
            <a:ext cx="6721052" cy="3961462"/>
          </a:xfrm>
        </p:spPr>
        <p:txBody>
          <a:bodyPr vert="horz" lIns="0" tIns="45720" rIns="0" bIns="45720" rtlCol="0" anchor="t">
            <a:normAutofit/>
          </a:bodyPr>
          <a:lstStyle/>
          <a:p>
            <a:pPr marL="742950" indent="-742950">
              <a:buAutoNum type="arabicPeriod"/>
            </a:pPr>
            <a:r>
              <a:rPr lang="en-US" sz="4400"/>
              <a:t>What do you think we mean when we say climate justice?</a:t>
            </a:r>
          </a:p>
          <a:p>
            <a:pPr marL="742950" indent="-742950">
              <a:buAutoNum type="arabicPeriod"/>
            </a:pPr>
            <a:r>
              <a:rPr lang="en-US" sz="4400"/>
              <a:t>What do you think race has to do with climate justice?</a:t>
            </a:r>
            <a:endParaRPr lang="en-US" sz="4400">
              <a:ea typeface="Calibri" panose="020F0502020204030204"/>
              <a:cs typeface="Calibri" panose="020F0502020204030204"/>
            </a:endParaRPr>
          </a:p>
        </p:txBody>
      </p:sp>
      <p:pic>
        <p:nvPicPr>
          <p:cNvPr id="4" name="Picture 4" descr="Diversity hands raised up gesture | Society for the Advancement of  Psychotherap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85076" y="2193767"/>
            <a:ext cx="6174014" cy="4116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601285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2141A-0220-4E62-A038-1252114EAEFB}"/>
              </a:ext>
            </a:extLst>
          </p:cNvPr>
          <p:cNvSpPr>
            <a:spLocks noGrp="1"/>
          </p:cNvSpPr>
          <p:nvPr>
            <p:ph type="title"/>
          </p:nvPr>
        </p:nvSpPr>
        <p:spPr>
          <a:xfrm>
            <a:off x="238115" y="5249"/>
            <a:ext cx="11484633" cy="702303"/>
          </a:xfrm>
        </p:spPr>
        <p:txBody>
          <a:bodyPr>
            <a:noAutofit/>
          </a:bodyPr>
          <a:lstStyle/>
          <a:p>
            <a:pPr algn="ctr"/>
            <a:r>
              <a:rPr lang="en-US" sz="5400"/>
              <a:t>Environmental Racism Explained</a:t>
            </a:r>
          </a:p>
        </p:txBody>
      </p:sp>
      <p:pic>
        <p:nvPicPr>
          <p:cNvPr id="6" name="What Is Environmental Racism_ 720">
            <a:hlinkClick r:id="" action="ppaction://media"/>
            <a:extLst>
              <a:ext uri="{FF2B5EF4-FFF2-40B4-BE49-F238E27FC236}">
                <a16:creationId xmlns:a16="http://schemas.microsoft.com/office/drawing/2014/main" id="{58C7FB1E-3D70-38B4-3C3D-699D66B42F8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4539" y="571995"/>
            <a:ext cx="11733809" cy="5653974"/>
          </a:xfrm>
          <a:prstGeom prst="rect">
            <a:avLst/>
          </a:prstGeom>
        </p:spPr>
      </p:pic>
    </p:spTree>
    <p:extLst>
      <p:ext uri="{BB962C8B-B14F-4D97-AF65-F5344CB8AC3E}">
        <p14:creationId xmlns:p14="http://schemas.microsoft.com/office/powerpoint/2010/main" val="2034368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8" name="Rectangle 4608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2" name="Rectangle 2">
            <a:extLst>
              <a:ext uri="{FF2B5EF4-FFF2-40B4-BE49-F238E27FC236}">
                <a16:creationId xmlns:a16="http://schemas.microsoft.com/office/drawing/2014/main" id="{E37C8939-F3E7-46A8-AF5B-2A0170E5587C}"/>
              </a:ext>
            </a:extLst>
          </p:cNvPr>
          <p:cNvSpPr>
            <a:spLocks noGrp="1" noChangeArrowheads="1"/>
          </p:cNvSpPr>
          <p:nvPr>
            <p:ph type="title"/>
          </p:nvPr>
        </p:nvSpPr>
        <p:spPr>
          <a:xfrm>
            <a:off x="838200" y="588168"/>
            <a:ext cx="10515600" cy="1325563"/>
          </a:xfrm>
        </p:spPr>
        <p:txBody>
          <a:bodyPr>
            <a:normAutofit/>
          </a:bodyPr>
          <a:lstStyle/>
          <a:p>
            <a:pPr algn="ctr"/>
            <a:r>
              <a:rPr lang="en-US" altLang="en-US" sz="5400">
                <a:solidFill>
                  <a:srgbClr val="FFFFFF"/>
                </a:solidFill>
              </a:rPr>
              <a:t>Environmental Injustice Defined</a:t>
            </a:r>
          </a:p>
        </p:txBody>
      </p:sp>
      <p:sp>
        <p:nvSpPr>
          <p:cNvPr id="46083" name="Rectangle 3">
            <a:extLst>
              <a:ext uri="{FF2B5EF4-FFF2-40B4-BE49-F238E27FC236}">
                <a16:creationId xmlns:a16="http://schemas.microsoft.com/office/drawing/2014/main" id="{A4416FD8-92E5-43D8-BDFB-94A23E0820A5}"/>
              </a:ext>
            </a:extLst>
          </p:cNvPr>
          <p:cNvSpPr>
            <a:spLocks noGrp="1" noChangeArrowheads="1"/>
          </p:cNvSpPr>
          <p:nvPr>
            <p:ph idx="1"/>
          </p:nvPr>
        </p:nvSpPr>
        <p:spPr>
          <a:xfrm>
            <a:off x="838200" y="2391568"/>
            <a:ext cx="10515600" cy="3785394"/>
          </a:xfrm>
        </p:spPr>
        <p:txBody>
          <a:bodyPr anchor="ctr">
            <a:normAutofit/>
          </a:bodyPr>
          <a:lstStyle/>
          <a:p>
            <a:pPr marL="0" indent="4445">
              <a:buNone/>
            </a:pPr>
            <a:r>
              <a:rPr lang="en-US" altLang="en-US" sz="4000" i="1">
                <a:latin typeface="Calibri"/>
                <a:cs typeface="Calibri"/>
              </a:rPr>
              <a:t>When a group bears a </a:t>
            </a:r>
            <a:r>
              <a:rPr lang="en-US" altLang="en-US" sz="4000" b="1" i="1">
                <a:latin typeface="Calibri"/>
                <a:cs typeface="Calibri"/>
              </a:rPr>
              <a:t>disproportionate share of the negative environmental consequences</a:t>
            </a:r>
            <a:r>
              <a:rPr lang="en-US" altLang="en-US" sz="4000" i="1">
                <a:latin typeface="Calibri"/>
                <a:cs typeface="Calibri"/>
              </a:rPr>
              <a:t> resulting from industrial, municipal, and commercial operations or the execution of federal, state, local, and tribal programs and policies (U.S. EPA, 1998).</a:t>
            </a:r>
            <a:endParaRPr lang="en-US"/>
          </a:p>
          <a:p>
            <a:pPr marL="0" indent="4445"/>
            <a:endParaRPr lang="en-US" altLang="en-US" sz="2400" i="1">
              <a:cs typeface="Calibri" panose="020F0502020204030204"/>
            </a:endParaRPr>
          </a:p>
        </p:txBody>
      </p:sp>
    </p:spTree>
    <p:extLst>
      <p:ext uri="{BB962C8B-B14F-4D97-AF65-F5344CB8AC3E}">
        <p14:creationId xmlns:p14="http://schemas.microsoft.com/office/powerpoint/2010/main" val="3214474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06749-AFBB-4964-854F-F07A3C0FD207}"/>
              </a:ext>
            </a:extLst>
          </p:cNvPr>
          <p:cNvSpPr>
            <a:spLocks noGrp="1"/>
          </p:cNvSpPr>
          <p:nvPr>
            <p:ph type="title"/>
          </p:nvPr>
        </p:nvSpPr>
        <p:spPr>
          <a:xfrm>
            <a:off x="17587" y="365125"/>
            <a:ext cx="11680579" cy="1846464"/>
          </a:xfrm>
        </p:spPr>
        <p:txBody>
          <a:bodyPr>
            <a:normAutofit fontScale="90000"/>
          </a:bodyPr>
          <a:lstStyle/>
          <a:p>
            <a:r>
              <a:rPr lang="en-US" sz="4900"/>
              <a:t>What is the best predictor that a person will be disproportionately, negatively impacted by environmental consequences? </a:t>
            </a:r>
            <a:endParaRPr lang="en-US"/>
          </a:p>
        </p:txBody>
      </p:sp>
      <p:sp>
        <p:nvSpPr>
          <p:cNvPr id="3" name="Content Placeholder 2"/>
          <p:cNvSpPr>
            <a:spLocks noGrp="1"/>
          </p:cNvSpPr>
          <p:nvPr>
            <p:ph idx="1"/>
          </p:nvPr>
        </p:nvSpPr>
        <p:spPr>
          <a:xfrm>
            <a:off x="281795" y="2228822"/>
            <a:ext cx="11415623" cy="3640271"/>
          </a:xfrm>
        </p:spPr>
        <p:txBody>
          <a:bodyPr/>
          <a:lstStyle/>
          <a:p>
            <a:endParaRPr lang="en-US"/>
          </a:p>
        </p:txBody>
      </p:sp>
      <p:pic>
        <p:nvPicPr>
          <p:cNvPr id="4" name="Picture 4" descr="Image result for drinking water crisis reservations">
            <a:extLst>
              <a:ext uri="{FF2B5EF4-FFF2-40B4-BE49-F238E27FC236}">
                <a16:creationId xmlns:a16="http://schemas.microsoft.com/office/drawing/2014/main" id="{BF0C0FA8-AD50-4401-83F6-8DE6E9B13A4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1473"/>
          <a:stretch/>
        </p:blipFill>
        <p:spPr bwMode="auto">
          <a:xfrm>
            <a:off x="7341393" y="2507223"/>
            <a:ext cx="4262438" cy="32040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Image result for flint michigan water crisis">
            <a:extLst>
              <a:ext uri="{FF2B5EF4-FFF2-40B4-BE49-F238E27FC236}">
                <a16:creationId xmlns:a16="http://schemas.microsoft.com/office/drawing/2014/main" id="{7A4AFF09-3437-45A3-AA66-364F15251B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441" t="17239" r="42599"/>
          <a:stretch/>
        </p:blipFill>
        <p:spPr bwMode="auto">
          <a:xfrm>
            <a:off x="4572000" y="2557478"/>
            <a:ext cx="2519362" cy="321800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Image result for illegal to leave water for immigrants">
            <a:extLst>
              <a:ext uri="{FF2B5EF4-FFF2-40B4-BE49-F238E27FC236}">
                <a16:creationId xmlns:a16="http://schemas.microsoft.com/office/drawing/2014/main" id="{778335AA-843B-40D0-8B59-C6B9BE1F34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 y="2557478"/>
            <a:ext cx="4262438" cy="3192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5515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556" y="3574"/>
            <a:ext cx="11484633" cy="702303"/>
          </a:xfrm>
        </p:spPr>
        <p:txBody>
          <a:bodyPr>
            <a:noAutofit/>
          </a:bodyPr>
          <a:lstStyle/>
          <a:p>
            <a:pPr algn="ctr"/>
            <a:r>
              <a:rPr lang="en-US" sz="4900"/>
              <a:t>Picturing Climate Justice</a:t>
            </a:r>
            <a:endParaRPr lang="en-US"/>
          </a:p>
        </p:txBody>
      </p:sp>
      <p:pic>
        <p:nvPicPr>
          <p:cNvPr id="4" name="Picture 3" descr="490+ Walking Wall Background Stock Illustrations, Royalty-Free Vector ...">
            <a:extLst>
              <a:ext uri="{FF2B5EF4-FFF2-40B4-BE49-F238E27FC236}">
                <a16:creationId xmlns:a16="http://schemas.microsoft.com/office/drawing/2014/main" id="{BED4AA26-B47E-7C01-6C3C-B46AA1A18492}"/>
              </a:ext>
            </a:extLst>
          </p:cNvPr>
          <p:cNvPicPr>
            <a:picLocks noChangeAspect="1"/>
          </p:cNvPicPr>
          <p:nvPr/>
        </p:nvPicPr>
        <p:blipFill>
          <a:blip r:embed="rId2"/>
          <a:stretch>
            <a:fillRect/>
          </a:stretch>
        </p:blipFill>
        <p:spPr>
          <a:xfrm>
            <a:off x="-138937" y="888058"/>
            <a:ext cx="6141027" cy="3844636"/>
          </a:xfrm>
          <a:prstGeom prst="rect">
            <a:avLst/>
          </a:prstGeom>
        </p:spPr>
      </p:pic>
      <p:sp>
        <p:nvSpPr>
          <p:cNvPr id="3" name="Content Placeholder 2"/>
          <p:cNvSpPr>
            <a:spLocks noGrp="1"/>
          </p:cNvSpPr>
          <p:nvPr>
            <p:ph idx="1"/>
          </p:nvPr>
        </p:nvSpPr>
        <p:spPr>
          <a:xfrm>
            <a:off x="5978692" y="1396255"/>
            <a:ext cx="5868223" cy="2679087"/>
          </a:xfrm>
        </p:spPr>
        <p:txBody>
          <a:bodyPr vert="horz" lIns="0" tIns="45720" rIns="0" bIns="45720" rtlCol="0" anchor="t">
            <a:noAutofit/>
          </a:bodyPr>
          <a:lstStyle/>
          <a:p>
            <a:r>
              <a:rPr lang="en-US" sz="3200"/>
              <a:t>Take two minutes to look at the pictures around the room, select one  that speaks to you the most.</a:t>
            </a:r>
            <a:endParaRPr lang="en-US" sz="3200">
              <a:ea typeface="Calibri" panose="020F0502020204030204"/>
              <a:cs typeface="Calibri" panose="020F0502020204030204"/>
            </a:endParaRPr>
          </a:p>
          <a:p>
            <a:pPr marL="0" indent="0">
              <a:buNone/>
            </a:pPr>
            <a:r>
              <a:rPr lang="en-US" sz="3200"/>
              <a:t>Three per picture</a:t>
            </a:r>
            <a:endParaRPr lang="en-US" sz="3200">
              <a:ea typeface="Calibri"/>
              <a:cs typeface="Calibri"/>
            </a:endParaRPr>
          </a:p>
          <a:p>
            <a:r>
              <a:rPr lang="en-US" sz="3200"/>
              <a:t>Five minutes to explain </a:t>
            </a:r>
            <a:endParaRPr lang="en-US" sz="3200">
              <a:ea typeface="Calibri"/>
              <a:cs typeface="Calibri"/>
            </a:endParaRPr>
          </a:p>
          <a:p>
            <a:r>
              <a:rPr lang="en-US" sz="3600"/>
              <a:t>  </a:t>
            </a:r>
            <a:endParaRPr lang="en-US" sz="3600">
              <a:ea typeface="Calibri"/>
              <a:cs typeface="Calibri"/>
            </a:endParaRPr>
          </a:p>
        </p:txBody>
      </p:sp>
      <p:sp>
        <p:nvSpPr>
          <p:cNvPr id="5" name="TextBox 4">
            <a:extLst>
              <a:ext uri="{FF2B5EF4-FFF2-40B4-BE49-F238E27FC236}">
                <a16:creationId xmlns:a16="http://schemas.microsoft.com/office/drawing/2014/main" id="{FF0478BE-2F32-57A8-5171-AA974558FD64}"/>
              </a:ext>
            </a:extLst>
          </p:cNvPr>
          <p:cNvSpPr txBox="1"/>
          <p:nvPr/>
        </p:nvSpPr>
        <p:spPr>
          <a:xfrm>
            <a:off x="200731" y="4560292"/>
            <a:ext cx="11308388" cy="12690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742950" indent="-742950">
              <a:lnSpc>
                <a:spcPct val="90000"/>
              </a:lnSpc>
              <a:spcBef>
                <a:spcPts val="1200"/>
              </a:spcBef>
              <a:spcAft>
                <a:spcPts val="200"/>
              </a:spcAft>
              <a:buAutoNum type="arabicPeriod"/>
            </a:pPr>
            <a:r>
              <a:rPr lang="en-US" sz="3600">
                <a:solidFill>
                  <a:srgbClr val="404040"/>
                </a:solidFill>
                <a:ea typeface="Calibri"/>
                <a:cs typeface="Calibri"/>
              </a:rPr>
              <a:t>Why did you choose the image?  </a:t>
            </a:r>
            <a:endParaRPr lang="en-US" sz="3600">
              <a:ea typeface="Calibri"/>
              <a:cs typeface="Calibri"/>
            </a:endParaRPr>
          </a:p>
          <a:p>
            <a:pPr marL="285750" indent="-285750">
              <a:lnSpc>
                <a:spcPct val="90000"/>
              </a:lnSpc>
              <a:spcBef>
                <a:spcPts val="1200"/>
              </a:spcBef>
              <a:spcAft>
                <a:spcPts val="200"/>
              </a:spcAft>
              <a:buAutoNum type="arabicPeriod"/>
            </a:pPr>
            <a:r>
              <a:rPr lang="en-US" sz="3600">
                <a:solidFill>
                  <a:srgbClr val="404040"/>
                </a:solidFill>
                <a:ea typeface="Calibri"/>
                <a:cs typeface="Calibri"/>
              </a:rPr>
              <a:t>   How does your image relate to environmental racism?</a:t>
            </a:r>
            <a:endParaRPr lang="en-US">
              <a:ea typeface="Calibri" panose="020F0502020204030204"/>
              <a:cs typeface="Calibri" panose="020F0502020204030204"/>
            </a:endParaRPr>
          </a:p>
        </p:txBody>
      </p:sp>
    </p:spTree>
    <p:extLst>
      <p:ext uri="{BB962C8B-B14F-4D97-AF65-F5344CB8AC3E}">
        <p14:creationId xmlns:p14="http://schemas.microsoft.com/office/powerpoint/2010/main" val="145933659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6A1473A6-3F22-483E-8A30-80B9D2B145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AA1375E3-3E53-4D75-BAB7-E5929BFCB2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34368" y="563918"/>
            <a:ext cx="4119932" cy="5978614"/>
            <a:chOff x="7513372" y="803186"/>
            <a:chExt cx="4163968" cy="5978614"/>
          </a:xfrm>
        </p:grpSpPr>
        <p:sp>
          <p:nvSpPr>
            <p:cNvPr id="24" name="Freeform 6">
              <a:extLst>
                <a:ext uri="{FF2B5EF4-FFF2-40B4-BE49-F238E27FC236}">
                  <a16:creationId xmlns:a16="http://schemas.microsoft.com/office/drawing/2014/main" id="{0BBEEF67-3DDF-46CF-8CD5-EA5F0E4FB07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9586" y="1070835"/>
              <a:ext cx="687754"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7">
              <a:extLst>
                <a:ext uri="{FF2B5EF4-FFF2-40B4-BE49-F238E27FC236}">
                  <a16:creationId xmlns:a16="http://schemas.microsoft.com/office/drawing/2014/main" id="{8FAC1C95-F817-487C-B8B2-CF141FBB1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0988949" y="803186"/>
              <a:ext cx="409371"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Rectangle 8">
              <a:extLst>
                <a:ext uri="{FF2B5EF4-FFF2-40B4-BE49-F238E27FC236}">
                  <a16:creationId xmlns:a16="http://schemas.microsoft.com/office/drawing/2014/main" id="{C2C5363A-D941-4AA1-8D38-D7E44A1E2E01}"/>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7513372" y="804101"/>
              <a:ext cx="3880238" cy="5251646"/>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C875BB87-2535-4E67-9109-DA3E4FE89D96}"/>
              </a:ext>
            </a:extLst>
          </p:cNvPr>
          <p:cNvSpPr>
            <a:spLocks noGrp="1"/>
          </p:cNvSpPr>
          <p:nvPr>
            <p:ph type="title"/>
          </p:nvPr>
        </p:nvSpPr>
        <p:spPr>
          <a:xfrm>
            <a:off x="826922" y="1114252"/>
            <a:ext cx="3826930" cy="3417408"/>
          </a:xfrm>
        </p:spPr>
        <p:txBody>
          <a:bodyPr>
            <a:normAutofit fontScale="90000"/>
          </a:bodyPr>
          <a:lstStyle/>
          <a:p>
            <a:r>
              <a:rPr lang="en-US">
                <a:solidFill>
                  <a:srgbClr val="FFFFFF"/>
                </a:solidFill>
              </a:rPr>
              <a:t>Activity –</a:t>
            </a:r>
            <a:br>
              <a:rPr lang="en-US"/>
            </a:br>
            <a:r>
              <a:rPr lang="en-US">
                <a:solidFill>
                  <a:srgbClr val="FFFFFF"/>
                </a:solidFill>
              </a:rPr>
              <a:t>Types of Environmental Racism</a:t>
            </a:r>
            <a:br>
              <a:rPr lang="en-US">
                <a:solidFill>
                  <a:srgbClr val="FFFFFF"/>
                </a:solidFill>
              </a:rPr>
            </a:br>
            <a:br>
              <a:rPr lang="en-US"/>
            </a:br>
            <a:r>
              <a:rPr lang="en-US" sz="3700">
                <a:solidFill>
                  <a:srgbClr val="FFFFFF"/>
                </a:solidFill>
              </a:rPr>
              <a:t>Pg 23 </a:t>
            </a:r>
          </a:p>
        </p:txBody>
      </p:sp>
      <p:sp>
        <p:nvSpPr>
          <p:cNvPr id="3" name="Content Placeholder 2">
            <a:extLst>
              <a:ext uri="{FF2B5EF4-FFF2-40B4-BE49-F238E27FC236}">
                <a16:creationId xmlns:a16="http://schemas.microsoft.com/office/drawing/2014/main" id="{5D957E41-07CB-4343-A24F-0B619DD13D42}"/>
              </a:ext>
            </a:extLst>
          </p:cNvPr>
          <p:cNvSpPr>
            <a:spLocks noGrp="1"/>
          </p:cNvSpPr>
          <p:nvPr>
            <p:ph idx="1"/>
          </p:nvPr>
        </p:nvSpPr>
        <p:spPr>
          <a:xfrm>
            <a:off x="4926156" y="399548"/>
            <a:ext cx="6921012" cy="6592301"/>
          </a:xfrm>
        </p:spPr>
        <p:txBody>
          <a:bodyPr anchor="ctr">
            <a:normAutofit fontScale="85000" lnSpcReduction="20000"/>
          </a:bodyPr>
          <a:lstStyle/>
          <a:p>
            <a:pPr marL="514350" indent="-514350">
              <a:buAutoNum type="arabicParenR"/>
            </a:pPr>
            <a:r>
              <a:rPr lang="en-US" sz="3600"/>
              <a:t>Air Pollution</a:t>
            </a:r>
          </a:p>
          <a:p>
            <a:pPr marL="514350" indent="-514350">
              <a:buAutoNum type="arabicParenR"/>
            </a:pPr>
            <a:r>
              <a:rPr lang="en-US" sz="3600"/>
              <a:t>Lack of access to Clean Water</a:t>
            </a:r>
            <a:endParaRPr lang="en-US" sz="3600">
              <a:cs typeface="Calibri"/>
            </a:endParaRPr>
          </a:p>
          <a:p>
            <a:pPr marL="514350" indent="-514350">
              <a:buAutoNum type="arabicParenR"/>
            </a:pPr>
            <a:r>
              <a:rPr lang="en-US" sz="3600"/>
              <a:t>Climate Migration/</a:t>
            </a:r>
            <a:r>
              <a:rPr lang="en-US" sz="3600" err="1"/>
              <a:t>Climigration</a:t>
            </a:r>
            <a:endParaRPr lang="en-US" sz="3600"/>
          </a:p>
          <a:p>
            <a:pPr marL="514350" indent="-514350">
              <a:buAutoNum type="arabicParenR"/>
            </a:pPr>
            <a:r>
              <a:rPr lang="en-US" sz="3600"/>
              <a:t>Extreme Weather</a:t>
            </a:r>
            <a:endParaRPr lang="en-US" sz="3600">
              <a:cs typeface="Calibri"/>
            </a:endParaRPr>
          </a:p>
          <a:p>
            <a:pPr marL="514350" indent="-514350">
              <a:buAutoNum type="arabicParenR"/>
            </a:pPr>
            <a:r>
              <a:rPr lang="en-US" sz="3600"/>
              <a:t>Food Production</a:t>
            </a:r>
            <a:endParaRPr lang="en-US" sz="3600">
              <a:cs typeface="Calibri"/>
            </a:endParaRPr>
          </a:p>
          <a:p>
            <a:pPr marL="514350" indent="-514350">
              <a:buAutoNum type="arabicParenR"/>
            </a:pPr>
            <a:r>
              <a:rPr lang="en-US" sz="3600"/>
              <a:t>Gentrification</a:t>
            </a:r>
            <a:endParaRPr lang="en-US" sz="3600">
              <a:cs typeface="Calibri"/>
            </a:endParaRPr>
          </a:p>
          <a:p>
            <a:pPr marL="514350" indent="-514350">
              <a:buAutoNum type="arabicParenR"/>
            </a:pPr>
            <a:r>
              <a:rPr lang="en-US" sz="3600"/>
              <a:t>Toxins</a:t>
            </a:r>
            <a:endParaRPr lang="en-US" sz="3600">
              <a:cs typeface="Calibri"/>
            </a:endParaRPr>
          </a:p>
          <a:p>
            <a:pPr marL="0" indent="0">
              <a:buNone/>
            </a:pPr>
            <a:endParaRPr lang="en-US" sz="2400"/>
          </a:p>
          <a:p>
            <a:pPr marL="0" indent="0">
              <a:buNone/>
            </a:pPr>
            <a:r>
              <a:rPr lang="en-US" sz="4000"/>
              <a:t>Question: How does your picture, linked to one of these terms, impact Black, Brown and Indigenous communities in the United States? Think about your home, community, workplace and/or union.</a:t>
            </a:r>
            <a:endParaRPr lang="en-US" sz="4000">
              <a:cs typeface="Calibri"/>
            </a:endParaRPr>
          </a:p>
        </p:txBody>
      </p:sp>
    </p:spTree>
    <p:extLst>
      <p:ext uri="{BB962C8B-B14F-4D97-AF65-F5344CB8AC3E}">
        <p14:creationId xmlns:p14="http://schemas.microsoft.com/office/powerpoint/2010/main" val="1629910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D96E24-DA2E-47D9-B11B-6F3D8BB530FE}"/>
              </a:ext>
            </a:extLst>
          </p:cNvPr>
          <p:cNvSpPr>
            <a:spLocks noGrp="1"/>
          </p:cNvSpPr>
          <p:nvPr>
            <p:ph type="title"/>
          </p:nvPr>
        </p:nvSpPr>
        <p:spPr>
          <a:xfrm>
            <a:off x="838200" y="588168"/>
            <a:ext cx="10515600" cy="1325563"/>
          </a:xfrm>
        </p:spPr>
        <p:txBody>
          <a:bodyPr>
            <a:normAutofit/>
          </a:bodyPr>
          <a:lstStyle/>
          <a:p>
            <a:pPr algn="ctr"/>
            <a:r>
              <a:rPr lang="en-US" sz="5400">
                <a:solidFill>
                  <a:srgbClr val="FFFFFF"/>
                </a:solidFill>
              </a:rPr>
              <a:t>Types of Environmental Racism</a:t>
            </a:r>
          </a:p>
        </p:txBody>
      </p:sp>
      <p:sp>
        <p:nvSpPr>
          <p:cNvPr id="3" name="Content Placeholder 2">
            <a:extLst>
              <a:ext uri="{FF2B5EF4-FFF2-40B4-BE49-F238E27FC236}">
                <a16:creationId xmlns:a16="http://schemas.microsoft.com/office/drawing/2014/main" id="{963332DB-E802-4490-9BB6-83476E3D9372}"/>
              </a:ext>
            </a:extLst>
          </p:cNvPr>
          <p:cNvSpPr>
            <a:spLocks noGrp="1"/>
          </p:cNvSpPr>
          <p:nvPr>
            <p:ph idx="1"/>
          </p:nvPr>
        </p:nvSpPr>
        <p:spPr>
          <a:xfrm>
            <a:off x="552451" y="2391568"/>
            <a:ext cx="11079771" cy="3785394"/>
          </a:xfrm>
        </p:spPr>
        <p:txBody>
          <a:bodyPr anchor="ctr">
            <a:normAutofit/>
          </a:bodyPr>
          <a:lstStyle/>
          <a:p>
            <a:pPr marL="0" indent="0">
              <a:buNone/>
            </a:pPr>
            <a:r>
              <a:rPr lang="en-US" sz="2200" b="1"/>
              <a:t>Air pollution</a:t>
            </a:r>
          </a:p>
          <a:p>
            <a:pPr marL="0" indent="0">
              <a:buNone/>
            </a:pPr>
            <a:r>
              <a:rPr lang="en-US" sz="2200"/>
              <a:t>People of color and the poor in urban area, who are likely to lack health insurance, are exposed to elevated levels of air pollutants that may lead to greater health impacts from air pollution.</a:t>
            </a:r>
          </a:p>
          <a:p>
            <a:pPr marL="0" indent="0">
              <a:buNone/>
            </a:pPr>
            <a:endParaRPr lang="en-US" sz="2200"/>
          </a:p>
          <a:p>
            <a:pPr marL="0" indent="0">
              <a:buNone/>
            </a:pPr>
            <a:r>
              <a:rPr lang="en-US" sz="2200" b="1"/>
              <a:t>Lack of Access to Clean Water </a:t>
            </a:r>
            <a:endParaRPr lang="en-US" sz="2200" b="1">
              <a:ea typeface="Calibri"/>
              <a:cs typeface="Calibri"/>
            </a:endParaRPr>
          </a:p>
          <a:p>
            <a:pPr marL="0" indent="0">
              <a:buNone/>
            </a:pPr>
            <a:r>
              <a:rPr lang="en-US" sz="2200"/>
              <a:t>Due to decrease funding on infrastructure and regulation, many communities of color are exposed to high level of contamination of their water sources. Lack of accountability leads to water pipes on low-income neighborhoods to be outdated and containing harmful substances.</a:t>
            </a:r>
            <a:endParaRPr lang="en-US" sz="2200">
              <a:ea typeface="Calibri"/>
              <a:cs typeface="Calibri"/>
            </a:endParaRPr>
          </a:p>
          <a:p>
            <a:pPr marL="0" indent="0">
              <a:buNone/>
            </a:pPr>
            <a:endParaRPr lang="en-US" sz="2200"/>
          </a:p>
        </p:txBody>
      </p:sp>
    </p:spTree>
    <p:extLst>
      <p:ext uri="{BB962C8B-B14F-4D97-AF65-F5344CB8AC3E}">
        <p14:creationId xmlns:p14="http://schemas.microsoft.com/office/powerpoint/2010/main" val="1182958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C8336-8647-429D-595B-F39821E5B07C}"/>
              </a:ext>
            </a:extLst>
          </p:cNvPr>
          <p:cNvSpPr>
            <a:spLocks noGrp="1"/>
          </p:cNvSpPr>
          <p:nvPr>
            <p:ph type="title"/>
          </p:nvPr>
        </p:nvSpPr>
        <p:spPr>
          <a:xfrm>
            <a:off x="280931" y="1005237"/>
            <a:ext cx="11484633" cy="702303"/>
          </a:xfrm>
        </p:spPr>
        <p:txBody>
          <a:bodyPr>
            <a:normAutofit fontScale="90000"/>
          </a:bodyPr>
          <a:lstStyle/>
          <a:p>
            <a:pPr algn="ctr"/>
            <a:r>
              <a:rPr lang="en-US" sz="3600">
                <a:solidFill>
                  <a:schemeClr val="tx1"/>
                </a:solidFill>
                <a:latin typeface="Calibri"/>
                <a:cs typeface="Calibri"/>
              </a:rPr>
              <a:t>Aging infrastructure is one of the root causes of poor indoor air quality in schools.</a:t>
            </a:r>
            <a:endParaRPr lang="en-US">
              <a:solidFill>
                <a:schemeClr val="tx1"/>
              </a:solidFill>
              <a:latin typeface="Calibri"/>
              <a:cs typeface="Calibri"/>
            </a:endParaRPr>
          </a:p>
          <a:p>
            <a:endParaRPr lang="en-US">
              <a:cs typeface="Calibri"/>
            </a:endParaRPr>
          </a:p>
        </p:txBody>
      </p:sp>
      <p:sp>
        <p:nvSpPr>
          <p:cNvPr id="3" name="Content Placeholder 2">
            <a:extLst>
              <a:ext uri="{FF2B5EF4-FFF2-40B4-BE49-F238E27FC236}">
                <a16:creationId xmlns:a16="http://schemas.microsoft.com/office/drawing/2014/main" id="{E8897073-2561-69CB-A14A-39AA9D552142}"/>
              </a:ext>
            </a:extLst>
          </p:cNvPr>
          <p:cNvSpPr>
            <a:spLocks noGrp="1"/>
          </p:cNvSpPr>
          <p:nvPr>
            <p:ph idx="1"/>
          </p:nvPr>
        </p:nvSpPr>
        <p:spPr/>
        <p:txBody>
          <a:bodyPr vert="horz" lIns="0" tIns="45720" rIns="0" bIns="45720" rtlCol="0" anchor="t">
            <a:normAutofit/>
          </a:bodyPr>
          <a:lstStyle/>
          <a:p>
            <a:pPr>
              <a:buFont typeface="Arial" panose="020F0502020204030204" pitchFamily="34" charset="0"/>
              <a:buChar char="•"/>
            </a:pPr>
            <a:r>
              <a:rPr lang="en-US" sz="2700">
                <a:solidFill>
                  <a:srgbClr val="404040"/>
                </a:solidFill>
                <a:latin typeface="Calibri"/>
                <a:cs typeface="Calibri"/>
              </a:rPr>
              <a:t> </a:t>
            </a:r>
            <a:r>
              <a:rPr lang="en-US" sz="2700">
                <a:solidFill>
                  <a:schemeClr val="tx1"/>
                </a:solidFill>
                <a:latin typeface="Calibri"/>
                <a:cs typeface="Calibri"/>
              </a:rPr>
              <a:t>Poor IAQ can trigger asthma attacks and absences. Asthma is a leading cause of school absence, leading to nearly 10.5 million missed school days per year.</a:t>
            </a:r>
            <a:endParaRPr lang="en-US">
              <a:solidFill>
                <a:schemeClr val="tx1"/>
              </a:solidFill>
              <a:latin typeface="Calibri"/>
              <a:cs typeface="Calibri"/>
            </a:endParaRPr>
          </a:p>
          <a:p>
            <a:pPr>
              <a:buFont typeface="Arial" panose="020F0502020204030204" pitchFamily="34" charset="0"/>
              <a:buChar char="•"/>
            </a:pPr>
            <a:r>
              <a:rPr lang="en-US" sz="2700">
                <a:solidFill>
                  <a:schemeClr val="tx1"/>
                </a:solidFill>
                <a:latin typeface="Calibri"/>
                <a:cs typeface="Calibri"/>
              </a:rPr>
              <a:t> Research indicates that many students, particularly in low-income areas, do not have a </a:t>
            </a:r>
            <a:r>
              <a:rPr lang="en-US" sz="2700" u="sng">
                <a:solidFill>
                  <a:schemeClr val="tx1"/>
                </a:solidFill>
                <a:latin typeface="Calibri"/>
                <a:cs typeface="Calibri"/>
                <a:hlinkClick r:id="rId3">
                  <a:extLst>
                    <a:ext uri="{A12FA001-AC4F-418D-AE19-62706E023703}">
                      <ahyp:hlinkClr xmlns:ahyp="http://schemas.microsoft.com/office/drawing/2018/hyperlinkcolor" val="tx"/>
                    </a:ext>
                  </a:extLst>
                </a:hlinkClick>
              </a:rPr>
              <a:t>quick-relief inhaler</a:t>
            </a:r>
            <a:r>
              <a:rPr lang="en-US" sz="2700">
                <a:solidFill>
                  <a:schemeClr val="tx1"/>
                </a:solidFill>
                <a:latin typeface="Calibri"/>
                <a:cs typeface="Calibri"/>
              </a:rPr>
              <a:t> at school, leading to unplanned ER visits, hospital stays, and missed work/school days. </a:t>
            </a:r>
            <a:endParaRPr lang="en-US">
              <a:solidFill>
                <a:schemeClr val="tx1"/>
              </a:solidFill>
              <a:latin typeface="Calibri"/>
              <a:cs typeface="Calibri"/>
            </a:endParaRPr>
          </a:p>
          <a:p>
            <a:pPr>
              <a:buFont typeface="Arial" panose="020F0502020204030204" pitchFamily="34" charset="0"/>
              <a:buChar char="•"/>
            </a:pPr>
            <a:r>
              <a:rPr lang="en-US" sz="2700">
                <a:solidFill>
                  <a:schemeClr val="tx1"/>
                </a:solidFill>
                <a:latin typeface="Calibri"/>
                <a:cs typeface="Calibri"/>
              </a:rPr>
              <a:t>Historical policies that resulted in the racial segregation of neighborhoods, workplaces, schools, and healthcare facilities continue to exacerbate asthma disparities today. Limiting resources and opportunities, access to healthcare, and increasing the risk of exposure to environmental triggers.</a:t>
            </a:r>
            <a:endParaRPr lang="en-US">
              <a:solidFill>
                <a:schemeClr val="tx1"/>
              </a:solidFill>
              <a:latin typeface="Calibri"/>
              <a:cs typeface="Calibri"/>
            </a:endParaRPr>
          </a:p>
        </p:txBody>
      </p:sp>
    </p:spTree>
    <p:extLst>
      <p:ext uri="{BB962C8B-B14F-4D97-AF65-F5344CB8AC3E}">
        <p14:creationId xmlns:p14="http://schemas.microsoft.com/office/powerpoint/2010/main" val="323014524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CBEABF-1285-49F9-9374-B14286046542}"/>
              </a:ext>
            </a:extLst>
          </p:cNvPr>
          <p:cNvSpPr>
            <a:spLocks noGrp="1"/>
          </p:cNvSpPr>
          <p:nvPr>
            <p:ph type="title"/>
          </p:nvPr>
        </p:nvSpPr>
        <p:spPr>
          <a:xfrm>
            <a:off x="838200" y="588168"/>
            <a:ext cx="10515600" cy="1325563"/>
          </a:xfrm>
        </p:spPr>
        <p:txBody>
          <a:bodyPr>
            <a:normAutofit/>
          </a:bodyPr>
          <a:lstStyle/>
          <a:p>
            <a:pPr algn="ctr"/>
            <a:r>
              <a:rPr lang="en-US" sz="5400">
                <a:solidFill>
                  <a:srgbClr val="FFFFFF"/>
                </a:solidFill>
              </a:rPr>
              <a:t>Types of Environmental Racism</a:t>
            </a:r>
          </a:p>
        </p:txBody>
      </p:sp>
      <p:sp>
        <p:nvSpPr>
          <p:cNvPr id="3" name="Content Placeholder 2">
            <a:extLst>
              <a:ext uri="{FF2B5EF4-FFF2-40B4-BE49-F238E27FC236}">
                <a16:creationId xmlns:a16="http://schemas.microsoft.com/office/drawing/2014/main" id="{B76A58CF-D7B2-4C5C-9B21-E521741624D3}"/>
              </a:ext>
            </a:extLst>
          </p:cNvPr>
          <p:cNvSpPr>
            <a:spLocks noGrp="1"/>
          </p:cNvSpPr>
          <p:nvPr>
            <p:ph idx="1"/>
          </p:nvPr>
        </p:nvSpPr>
        <p:spPr>
          <a:xfrm>
            <a:off x="545124" y="2391568"/>
            <a:ext cx="11087099" cy="3785394"/>
          </a:xfrm>
        </p:spPr>
        <p:txBody>
          <a:bodyPr anchor="ctr">
            <a:normAutofit/>
          </a:bodyPr>
          <a:lstStyle/>
          <a:p>
            <a:pPr marL="0" indent="0">
              <a:buNone/>
            </a:pPr>
            <a:r>
              <a:rPr lang="en-US" sz="2200" b="1"/>
              <a:t>Climate Migration (Climigration)</a:t>
            </a:r>
            <a:r>
              <a:rPr lang="en-US" sz="2200"/>
              <a:t> </a:t>
            </a:r>
          </a:p>
          <a:p>
            <a:pPr marL="0" indent="0">
              <a:buNone/>
            </a:pPr>
            <a:r>
              <a:rPr lang="en-US" sz="2200"/>
              <a:t>As temperature and sea levels have risen due to climate change, governments around the world are facing massive human displacement without any mechanism to address it.</a:t>
            </a:r>
          </a:p>
          <a:p>
            <a:pPr marL="0" indent="0">
              <a:buNone/>
            </a:pPr>
            <a:endParaRPr lang="en-US" sz="2200"/>
          </a:p>
          <a:p>
            <a:pPr marL="0" indent="0">
              <a:buNone/>
            </a:pPr>
            <a:r>
              <a:rPr lang="en-US" sz="2200" b="1"/>
              <a:t>Food Production</a:t>
            </a:r>
          </a:p>
          <a:p>
            <a:pPr marL="0" indent="0">
              <a:buNone/>
            </a:pPr>
            <a:r>
              <a:rPr lang="en-US" sz="2200"/>
              <a:t>Low income families, who tend to be disproportionately people of color, are forced to spend a bigger proportion of their income on food than higher income families. Food chain contamination occurs through introduction of toxic substances into the environment</a:t>
            </a:r>
          </a:p>
        </p:txBody>
      </p:sp>
    </p:spTree>
    <p:extLst>
      <p:ext uri="{BB962C8B-B14F-4D97-AF65-F5344CB8AC3E}">
        <p14:creationId xmlns:p14="http://schemas.microsoft.com/office/powerpoint/2010/main" val="3104342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6F290-8A0C-9A65-51E5-CFE53F2C2AC6}"/>
              </a:ext>
            </a:extLst>
          </p:cNvPr>
          <p:cNvSpPr>
            <a:spLocks noGrp="1"/>
          </p:cNvSpPr>
          <p:nvPr>
            <p:ph type="title"/>
          </p:nvPr>
        </p:nvSpPr>
        <p:spPr/>
        <p:txBody>
          <a:bodyPr>
            <a:normAutofit fontScale="90000"/>
          </a:bodyPr>
          <a:lstStyle/>
          <a:p>
            <a:r>
              <a:rPr lang="en-US">
                <a:ea typeface="Calibri"/>
                <a:cs typeface="Calibri"/>
              </a:rPr>
              <a:t>Food Justice</a:t>
            </a:r>
            <a:endParaRPr lang="en-US"/>
          </a:p>
        </p:txBody>
      </p:sp>
      <p:sp>
        <p:nvSpPr>
          <p:cNvPr id="3" name="Content Placeholder 2">
            <a:extLst>
              <a:ext uri="{FF2B5EF4-FFF2-40B4-BE49-F238E27FC236}">
                <a16:creationId xmlns:a16="http://schemas.microsoft.com/office/drawing/2014/main" id="{67674E2A-7329-AB59-246A-A30C6713EF19}"/>
              </a:ext>
            </a:extLst>
          </p:cNvPr>
          <p:cNvSpPr>
            <a:spLocks noGrp="1"/>
          </p:cNvSpPr>
          <p:nvPr>
            <p:ph idx="1"/>
          </p:nvPr>
        </p:nvSpPr>
        <p:spPr/>
        <p:txBody>
          <a:bodyPr vert="horz" lIns="0" tIns="45720" rIns="0" bIns="45720" rtlCol="0" anchor="t">
            <a:normAutofit fontScale="92500" lnSpcReduction="20000"/>
          </a:bodyPr>
          <a:lstStyle/>
          <a:p>
            <a:r>
              <a:rPr lang="en-US" sz="7200">
                <a:ea typeface="+mn-lt"/>
                <a:cs typeface="+mn-lt"/>
              </a:rPr>
              <a:t> </a:t>
            </a:r>
            <a:r>
              <a:rPr lang="en-US" sz="3200">
                <a:ea typeface="+mn-lt"/>
                <a:cs typeface="+mn-lt"/>
              </a:rPr>
              <a:t>Food justice is fundamentally about racial justice, because in the United States, race and racism not only structure everyday experiences but also influence the (under) development of neighborhoods and the implementation of policies that disproportionately disenfranchise Black communities... The desire to 'bring good food' to Black communities [as a primary solution]… reinforces the belief that these communities have little or no investment in creating their own place-making strategies toward food self-sufficiency. </a:t>
            </a:r>
          </a:p>
          <a:p>
            <a:pPr algn="r"/>
            <a:endParaRPr lang="en-US" sz="3200">
              <a:ea typeface="+mn-lt"/>
              <a:cs typeface="+mn-lt"/>
            </a:endParaRPr>
          </a:p>
          <a:p>
            <a:pPr algn="r"/>
            <a:r>
              <a:rPr lang="en-US" sz="3200">
                <a:ea typeface="+mn-lt"/>
                <a:cs typeface="+mn-lt"/>
              </a:rPr>
              <a:t>Ashante M Reese (2019) </a:t>
            </a:r>
            <a:endParaRPr lang="en-US"/>
          </a:p>
          <a:p>
            <a:pPr algn="r"/>
            <a:r>
              <a:rPr lang="en-US" sz="2400">
                <a:ea typeface="+mn-lt"/>
                <a:cs typeface="+mn-lt"/>
              </a:rPr>
              <a:t>Black Food Geographies: Race, </a:t>
            </a:r>
            <a:r>
              <a:rPr lang="en-US" sz="2400" err="1">
                <a:ea typeface="+mn-lt"/>
                <a:cs typeface="+mn-lt"/>
              </a:rPr>
              <a:t>SelfReliance</a:t>
            </a:r>
            <a:r>
              <a:rPr lang="en-US" sz="2400">
                <a:ea typeface="+mn-lt"/>
                <a:cs typeface="+mn-lt"/>
              </a:rPr>
              <a:t>, and Food Access in Washington, D. C. </a:t>
            </a:r>
            <a:endParaRPr lang="en-US" sz="2400">
              <a:cs typeface="Calibri"/>
            </a:endParaRPr>
          </a:p>
        </p:txBody>
      </p:sp>
    </p:spTree>
    <p:extLst>
      <p:ext uri="{BB962C8B-B14F-4D97-AF65-F5344CB8AC3E}">
        <p14:creationId xmlns:p14="http://schemas.microsoft.com/office/powerpoint/2010/main" val="259034545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418091-C908-442E-99E8-613E5D831166}"/>
              </a:ext>
            </a:extLst>
          </p:cNvPr>
          <p:cNvSpPr>
            <a:spLocks noGrp="1"/>
          </p:cNvSpPr>
          <p:nvPr>
            <p:ph type="title"/>
          </p:nvPr>
        </p:nvSpPr>
        <p:spPr>
          <a:xfrm>
            <a:off x="838200" y="588168"/>
            <a:ext cx="10515600" cy="1325563"/>
          </a:xfrm>
        </p:spPr>
        <p:txBody>
          <a:bodyPr>
            <a:normAutofit/>
          </a:bodyPr>
          <a:lstStyle/>
          <a:p>
            <a:pPr algn="ctr"/>
            <a:r>
              <a:rPr lang="en-US" sz="5400">
                <a:solidFill>
                  <a:srgbClr val="FFFFFF"/>
                </a:solidFill>
              </a:rPr>
              <a:t>Types of Environmental Racism</a:t>
            </a:r>
          </a:p>
        </p:txBody>
      </p:sp>
      <p:sp>
        <p:nvSpPr>
          <p:cNvPr id="3" name="Content Placeholder 2">
            <a:extLst>
              <a:ext uri="{FF2B5EF4-FFF2-40B4-BE49-F238E27FC236}">
                <a16:creationId xmlns:a16="http://schemas.microsoft.com/office/drawing/2014/main" id="{BB410123-1354-407C-B4FF-AA23361AA587}"/>
              </a:ext>
            </a:extLst>
          </p:cNvPr>
          <p:cNvSpPr>
            <a:spLocks noGrp="1"/>
          </p:cNvSpPr>
          <p:nvPr>
            <p:ph idx="1"/>
          </p:nvPr>
        </p:nvSpPr>
        <p:spPr>
          <a:xfrm>
            <a:off x="545124" y="2391568"/>
            <a:ext cx="11087099" cy="3785394"/>
          </a:xfrm>
        </p:spPr>
        <p:txBody>
          <a:bodyPr anchor="ctr">
            <a:normAutofit/>
          </a:bodyPr>
          <a:lstStyle/>
          <a:p>
            <a:pPr marL="0" indent="0">
              <a:buNone/>
            </a:pPr>
            <a:r>
              <a:rPr lang="en-US" sz="2200" b="1"/>
              <a:t>Extreme Weather </a:t>
            </a:r>
          </a:p>
          <a:p>
            <a:pPr marL="0" indent="0">
              <a:buNone/>
            </a:pPr>
            <a:r>
              <a:rPr lang="en-US" sz="2200"/>
              <a:t>Extreme weather events, such as heatwaves, extreme cold, droughts and floods are expected to increase in frequency and intensity due to climate change. Due to increase in the temperature, there is increased risk in cardiovascular deaths (with risks higher for African Americans). Low-income urban neighborhoods and communities of color are particularly vulnerable to because they are often segregated in the inner city, where dark-colored materials, such as asphalt, used for construction absorb heat and do not allow it to dissipate at the same rate as soil, grass, forests, and other less industrial materials.  As heatwaves increase, low income families and people of color are less likely to have access to air-conditioning leading to disproportionate risk of heat-related illness and death.</a:t>
            </a:r>
            <a:endParaRPr lang="en-US" sz="2200">
              <a:cs typeface="Calibri"/>
            </a:endParaRPr>
          </a:p>
          <a:p>
            <a:endParaRPr lang="en-US" sz="2200"/>
          </a:p>
        </p:txBody>
      </p:sp>
    </p:spTree>
    <p:extLst>
      <p:ext uri="{BB962C8B-B14F-4D97-AF65-F5344CB8AC3E}">
        <p14:creationId xmlns:p14="http://schemas.microsoft.com/office/powerpoint/2010/main" val="2180092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EB5058-CE29-43BF-B036-B7B9AECCCF1B}"/>
              </a:ext>
            </a:extLst>
          </p:cNvPr>
          <p:cNvSpPr>
            <a:spLocks noGrp="1"/>
          </p:cNvSpPr>
          <p:nvPr>
            <p:ph type="title"/>
          </p:nvPr>
        </p:nvSpPr>
        <p:spPr>
          <a:xfrm>
            <a:off x="838200" y="588168"/>
            <a:ext cx="10515600" cy="1325563"/>
          </a:xfrm>
        </p:spPr>
        <p:txBody>
          <a:bodyPr>
            <a:normAutofit/>
          </a:bodyPr>
          <a:lstStyle/>
          <a:p>
            <a:pPr algn="ctr"/>
            <a:r>
              <a:rPr lang="en-US" sz="4600">
                <a:solidFill>
                  <a:srgbClr val="FFFFFF"/>
                </a:solidFill>
              </a:rPr>
              <a:t>Types of Environmental Racism</a:t>
            </a:r>
          </a:p>
        </p:txBody>
      </p:sp>
      <p:sp>
        <p:nvSpPr>
          <p:cNvPr id="3" name="Content Placeholder 2">
            <a:extLst>
              <a:ext uri="{FF2B5EF4-FFF2-40B4-BE49-F238E27FC236}">
                <a16:creationId xmlns:a16="http://schemas.microsoft.com/office/drawing/2014/main" id="{D4E3B7F8-6AA1-43B4-84EF-668740B0315A}"/>
              </a:ext>
            </a:extLst>
          </p:cNvPr>
          <p:cNvSpPr>
            <a:spLocks noGrp="1"/>
          </p:cNvSpPr>
          <p:nvPr>
            <p:ph idx="1"/>
          </p:nvPr>
        </p:nvSpPr>
        <p:spPr>
          <a:xfrm>
            <a:off x="537796" y="2391568"/>
            <a:ext cx="11094427" cy="3785394"/>
          </a:xfrm>
        </p:spPr>
        <p:txBody>
          <a:bodyPr anchor="ctr">
            <a:normAutofit/>
          </a:bodyPr>
          <a:lstStyle/>
          <a:p>
            <a:pPr marL="0" indent="0">
              <a:buNone/>
            </a:pPr>
            <a:r>
              <a:rPr lang="en-US" sz="2400" b="1"/>
              <a:t>Gentrification </a:t>
            </a:r>
          </a:p>
          <a:p>
            <a:pPr marL="0" indent="0">
              <a:buNone/>
            </a:pPr>
            <a:r>
              <a:rPr lang="en-US" sz="2400"/>
              <a:t>Gentrification describes the movement of wealthier individuals and families (often White) into urban, working class neighborhoods. This results in an increase in property values and rents that often displaces low-income, black and brown inhabitants and businesses who are then forced to move to other neighborhoods where environmental degradation is worse.</a:t>
            </a:r>
          </a:p>
          <a:p>
            <a:pPr marL="0" indent="0">
              <a:buNone/>
            </a:pPr>
            <a:endParaRPr lang="en-US" sz="2400"/>
          </a:p>
        </p:txBody>
      </p:sp>
    </p:spTree>
    <p:extLst>
      <p:ext uri="{BB962C8B-B14F-4D97-AF65-F5344CB8AC3E}">
        <p14:creationId xmlns:p14="http://schemas.microsoft.com/office/powerpoint/2010/main" val="3362733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E7FFD28-545C-4C88-A2E7-152FB234C9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6100" y="349250"/>
            <a:ext cx="11099800" cy="1803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B14AA1-377C-448A-9869-41C5ACE9B777}"/>
              </a:ext>
            </a:extLst>
          </p:cNvPr>
          <p:cNvSpPr>
            <a:spLocks noGrp="1"/>
          </p:cNvSpPr>
          <p:nvPr>
            <p:ph type="title"/>
          </p:nvPr>
        </p:nvSpPr>
        <p:spPr>
          <a:xfrm>
            <a:off x="838200" y="588168"/>
            <a:ext cx="10515600" cy="1325563"/>
          </a:xfrm>
        </p:spPr>
        <p:txBody>
          <a:bodyPr>
            <a:normAutofit/>
          </a:bodyPr>
          <a:lstStyle/>
          <a:p>
            <a:pPr algn="ctr"/>
            <a:r>
              <a:rPr lang="en-US" sz="4600">
                <a:solidFill>
                  <a:srgbClr val="FFFFFF"/>
                </a:solidFill>
              </a:rPr>
              <a:t>Types of Environmental Racism</a:t>
            </a:r>
          </a:p>
        </p:txBody>
      </p:sp>
      <p:sp>
        <p:nvSpPr>
          <p:cNvPr id="3" name="Content Placeholder 2">
            <a:extLst>
              <a:ext uri="{FF2B5EF4-FFF2-40B4-BE49-F238E27FC236}">
                <a16:creationId xmlns:a16="http://schemas.microsoft.com/office/drawing/2014/main" id="{81CA2065-7D02-4DE4-9DEC-638F03536B25}"/>
              </a:ext>
            </a:extLst>
          </p:cNvPr>
          <p:cNvSpPr>
            <a:spLocks noGrp="1"/>
          </p:cNvSpPr>
          <p:nvPr>
            <p:ph idx="1"/>
          </p:nvPr>
        </p:nvSpPr>
        <p:spPr>
          <a:xfrm>
            <a:off x="545124" y="2391568"/>
            <a:ext cx="11079772" cy="3785394"/>
          </a:xfrm>
        </p:spPr>
        <p:txBody>
          <a:bodyPr anchor="ctr">
            <a:normAutofit/>
          </a:bodyPr>
          <a:lstStyle/>
          <a:p>
            <a:pPr marL="0" indent="0">
              <a:buNone/>
            </a:pPr>
            <a:r>
              <a:rPr lang="en-US" sz="2400" b="1"/>
              <a:t>Toxins in the Community and Workplace</a:t>
            </a:r>
          </a:p>
          <a:p>
            <a:pPr marL="0" indent="0">
              <a:buNone/>
            </a:pPr>
            <a:r>
              <a:rPr lang="en-US" sz="2400"/>
              <a:t>The communities beset by hazardous pollution and toxins tend to be poor and disproportionately black, brown and indigenous communities. Due to entrenched segregation, many hazardous waste and toxic facilities end up in these communities, leading residents to experience health and wellness problems. Research describes the analysis of all permitted industrial facilities across the United States show that polluters, including commercial hazardous waste facilities, disproportionately expose communities of color and low-income populations to chemical releases.</a:t>
            </a:r>
          </a:p>
        </p:txBody>
      </p:sp>
    </p:spTree>
    <p:extLst>
      <p:ext uri="{BB962C8B-B14F-4D97-AF65-F5344CB8AC3E}">
        <p14:creationId xmlns:p14="http://schemas.microsoft.com/office/powerpoint/2010/main" val="2315040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3F89FC01-D0CF-4899-A184-1F0070363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a:extLst>
              <a:ext uri="{FF2B5EF4-FFF2-40B4-BE49-F238E27FC236}">
                <a16:creationId xmlns:a16="http://schemas.microsoft.com/office/drawing/2014/main" id="{F4E5A9FF-C93F-4A6D-ABDE-2533C3017B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34" name="Straight Connector 33">
            <a:extLst>
              <a:ext uri="{FF2B5EF4-FFF2-40B4-BE49-F238E27FC236}">
                <a16:creationId xmlns:a16="http://schemas.microsoft.com/office/drawing/2014/main" id="{890A4124-979D-4376-AA58-6501D58B67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FD5D5B4-4766-B722-18B0-B5F1A566AAD0}"/>
              </a:ext>
            </a:extLst>
          </p:cNvPr>
          <p:cNvSpPr>
            <a:spLocks noGrp="1"/>
          </p:cNvSpPr>
          <p:nvPr>
            <p:ph type="title"/>
          </p:nvPr>
        </p:nvSpPr>
        <p:spPr>
          <a:xfrm>
            <a:off x="1097280" y="286603"/>
            <a:ext cx="10058400" cy="1450757"/>
          </a:xfrm>
        </p:spPr>
        <p:txBody>
          <a:bodyPr vert="horz" lIns="91440" tIns="45720" rIns="91440" bIns="45720" rtlCol="0" anchor="b">
            <a:normAutofit/>
          </a:bodyPr>
          <a:lstStyle/>
          <a:p>
            <a:r>
              <a:rPr lang="en-US">
                <a:latin typeface="+mj-lt"/>
              </a:rPr>
              <a:t>Integrating Racial Justice Solutions </a:t>
            </a:r>
          </a:p>
          <a:p>
            <a:endParaRPr lang="en-US">
              <a:latin typeface="+mj-lt"/>
            </a:endParaRPr>
          </a:p>
        </p:txBody>
      </p:sp>
      <p:sp>
        <p:nvSpPr>
          <p:cNvPr id="3" name="Content Placeholder 2">
            <a:extLst>
              <a:ext uri="{FF2B5EF4-FFF2-40B4-BE49-F238E27FC236}">
                <a16:creationId xmlns:a16="http://schemas.microsoft.com/office/drawing/2014/main" id="{C2461BF3-FE1D-2C66-B10E-DB3C4213B265}"/>
              </a:ext>
            </a:extLst>
          </p:cNvPr>
          <p:cNvSpPr>
            <a:spLocks noGrp="1"/>
          </p:cNvSpPr>
          <p:nvPr>
            <p:ph idx="1"/>
          </p:nvPr>
        </p:nvSpPr>
        <p:spPr>
          <a:xfrm>
            <a:off x="1097279" y="1845734"/>
            <a:ext cx="7434701" cy="4023360"/>
          </a:xfrm>
        </p:spPr>
        <p:txBody>
          <a:bodyPr vert="horz" lIns="0" tIns="45720" rIns="0" bIns="45720" rtlCol="0" anchor="t">
            <a:noAutofit/>
          </a:bodyPr>
          <a:lstStyle/>
          <a:p>
            <a:r>
              <a:rPr lang="en-US" sz="2800">
                <a:sym typeface="Symbol"/>
              </a:rPr>
              <a:t>· </a:t>
            </a:r>
            <a:r>
              <a:rPr lang="en-US" sz="2800"/>
              <a:t>Without an intentional focus on understanding how race and other social factors play into exacerbating the poor conditions of public schools, we could see a continuation of negative outcomes. </a:t>
            </a:r>
            <a:endParaRPr lang="en-US" sz="2800">
              <a:ea typeface="Calibri"/>
              <a:cs typeface="Calibri"/>
            </a:endParaRPr>
          </a:p>
          <a:p>
            <a:r>
              <a:rPr lang="en-US" sz="2800">
                <a:sym typeface="Symbol"/>
              </a:rPr>
              <a:t>· </a:t>
            </a:r>
            <a:r>
              <a:rPr lang="en-US" sz="2800"/>
              <a:t>School districts serving primarily students of color receive less funding than districts serving a majority white student population. </a:t>
            </a:r>
            <a:endParaRPr lang="en-US" sz="2800">
              <a:ea typeface="Calibri"/>
              <a:cs typeface="Calibri"/>
            </a:endParaRPr>
          </a:p>
          <a:p>
            <a:pPr>
              <a:buFont typeface="Calibri" panose="020F0502020204030204" pitchFamily="34" charset="0"/>
              <a:buChar char=" "/>
            </a:pPr>
            <a:r>
              <a:rPr lang="en-US" sz="2800">
                <a:sym typeface="Symbol"/>
              </a:rPr>
              <a:t>· </a:t>
            </a:r>
            <a:r>
              <a:rPr lang="en-US" sz="2800"/>
              <a:t>An aging infrastructure is one of the root causes of poor indoor air quality in schools.</a:t>
            </a:r>
            <a:endParaRPr lang="en-US" sz="2800">
              <a:ea typeface="Calibri"/>
              <a:cs typeface="Calibri"/>
            </a:endParaRPr>
          </a:p>
          <a:p>
            <a:endParaRPr lang="en-US"/>
          </a:p>
        </p:txBody>
      </p:sp>
      <p:pic>
        <p:nvPicPr>
          <p:cNvPr id="5" name="Picture 2" descr="Image result for key point">
            <a:extLst>
              <a:ext uri="{FF2B5EF4-FFF2-40B4-BE49-F238E27FC236}">
                <a16:creationId xmlns:a16="http://schemas.microsoft.com/office/drawing/2014/main" id="{EC0ACBA6-2DD8-D538-825B-409E044D077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rot="21600000">
            <a:off x="8543084" y="2446215"/>
            <a:ext cx="3135109" cy="2411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41593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C8C3900-B8A1-4965-88E6-CBCBFE0672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04825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912A86F-3F61-44DB-BBD5-731397DC6390}"/>
              </a:ext>
            </a:extLst>
          </p:cNvPr>
          <p:cNvSpPr>
            <a:spLocks noGrp="1"/>
          </p:cNvSpPr>
          <p:nvPr>
            <p:ph type="title"/>
          </p:nvPr>
        </p:nvSpPr>
        <p:spPr>
          <a:xfrm>
            <a:off x="398586" y="382780"/>
            <a:ext cx="4535782" cy="5259054"/>
          </a:xfrm>
        </p:spPr>
        <p:txBody>
          <a:bodyPr>
            <a:normAutofit/>
          </a:bodyPr>
          <a:lstStyle/>
          <a:p>
            <a:br>
              <a:rPr lang="en-US" sz="4100"/>
            </a:br>
            <a:r>
              <a:rPr lang="en-US" sz="5400">
                <a:solidFill>
                  <a:srgbClr val="FFFFFF"/>
                </a:solidFill>
              </a:rPr>
              <a:t>To ACT on Organizing around environmental racism and climate change </a:t>
            </a:r>
          </a:p>
        </p:txBody>
      </p:sp>
      <p:sp>
        <p:nvSpPr>
          <p:cNvPr id="3" name="Content Placeholder 2">
            <a:extLst>
              <a:ext uri="{FF2B5EF4-FFF2-40B4-BE49-F238E27FC236}">
                <a16:creationId xmlns:a16="http://schemas.microsoft.com/office/drawing/2014/main" id="{31F21F4E-8ADF-4665-9A72-175501A627F6}"/>
              </a:ext>
            </a:extLst>
          </p:cNvPr>
          <p:cNvSpPr>
            <a:spLocks noGrp="1"/>
          </p:cNvSpPr>
          <p:nvPr>
            <p:ph idx="1"/>
          </p:nvPr>
        </p:nvSpPr>
        <p:spPr>
          <a:xfrm>
            <a:off x="5600700" y="624568"/>
            <a:ext cx="6405193" cy="5412920"/>
          </a:xfrm>
        </p:spPr>
        <p:txBody>
          <a:bodyPr anchor="ctr">
            <a:normAutofit/>
          </a:bodyPr>
          <a:lstStyle/>
          <a:p>
            <a:pPr marL="0" indent="0">
              <a:buNone/>
            </a:pPr>
            <a:r>
              <a:rPr lang="en-US" sz="3600" b="1"/>
              <a:t>Ask Different Questions</a:t>
            </a:r>
          </a:p>
          <a:p>
            <a:pPr marL="457200" indent="-457200">
              <a:buAutoNum type="arabicPeriod"/>
            </a:pPr>
            <a:r>
              <a:rPr lang="en-US" sz="2400"/>
              <a:t>What are the current environmental justice and climate change priorities in your union and/or labor council?</a:t>
            </a:r>
            <a:endParaRPr lang="en-US" sz="2400">
              <a:ea typeface="Calibri" panose="020F0502020204030204"/>
              <a:cs typeface="Calibri"/>
            </a:endParaRPr>
          </a:p>
          <a:p>
            <a:pPr marL="457200" indent="-457200">
              <a:buAutoNum type="arabicPeriod"/>
            </a:pPr>
            <a:r>
              <a:rPr lang="en-US" sz="2400"/>
              <a:t>What steps can you take to support these priorities?</a:t>
            </a:r>
            <a:endParaRPr lang="en-US" sz="2400">
              <a:ea typeface="Calibri" panose="020F0502020204030204"/>
              <a:cs typeface="Calibri"/>
            </a:endParaRPr>
          </a:p>
          <a:p>
            <a:pPr marL="457200" indent="-457200">
              <a:buAutoNum type="arabicPeriod"/>
            </a:pPr>
            <a:r>
              <a:rPr lang="en-US" sz="2400"/>
              <a:t>What are some projects you want your union and/or labor council to undertake in addressing environmental racism?</a:t>
            </a:r>
            <a:endParaRPr lang="en-US" sz="2400">
              <a:ea typeface="Calibri" panose="020F0502020204030204"/>
              <a:cs typeface="Calibri"/>
            </a:endParaRPr>
          </a:p>
          <a:p>
            <a:pPr marL="0" indent="0">
              <a:buNone/>
            </a:pPr>
            <a:endParaRPr lang="en-US" sz="2400"/>
          </a:p>
          <a:p>
            <a:pPr marL="0" indent="0">
              <a:buNone/>
            </a:pPr>
            <a:endParaRPr lang="en-US" sz="2400"/>
          </a:p>
        </p:txBody>
      </p:sp>
    </p:spTree>
    <p:extLst>
      <p:ext uri="{BB962C8B-B14F-4D97-AF65-F5344CB8AC3E}">
        <p14:creationId xmlns:p14="http://schemas.microsoft.com/office/powerpoint/2010/main" val="3600935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4F0F-9EED-4F14-9E81-CC9C4F71AD2A}"/>
              </a:ext>
            </a:extLst>
          </p:cNvPr>
          <p:cNvSpPr>
            <a:spLocks noGrp="1"/>
          </p:cNvSpPr>
          <p:nvPr>
            <p:ph type="title"/>
          </p:nvPr>
        </p:nvSpPr>
        <p:spPr>
          <a:xfrm>
            <a:off x="535170" y="543045"/>
            <a:ext cx="11484633" cy="702303"/>
          </a:xfrm>
        </p:spPr>
        <p:txBody>
          <a:bodyPr vert="horz" lIns="91440" tIns="45720" rIns="91440" bIns="45720" rtlCol="0" anchor="b">
            <a:noAutofit/>
          </a:bodyPr>
          <a:lstStyle/>
          <a:p>
            <a:r>
              <a:rPr lang="en-US" sz="6000">
                <a:latin typeface="+mn-lt"/>
              </a:rPr>
              <a:t>Key Points</a:t>
            </a:r>
          </a:p>
        </p:txBody>
      </p:sp>
      <p:sp>
        <p:nvSpPr>
          <p:cNvPr id="3" name="Content Placeholder 2">
            <a:extLst>
              <a:ext uri="{FF2B5EF4-FFF2-40B4-BE49-F238E27FC236}">
                <a16:creationId xmlns:a16="http://schemas.microsoft.com/office/drawing/2014/main" id="{9A9B152D-033C-4218-A063-DDAB089D672C}"/>
              </a:ext>
            </a:extLst>
          </p:cNvPr>
          <p:cNvSpPr>
            <a:spLocks noGrp="1"/>
          </p:cNvSpPr>
          <p:nvPr>
            <p:ph idx="1"/>
          </p:nvPr>
        </p:nvSpPr>
        <p:spPr>
          <a:xfrm>
            <a:off x="4620125" y="541868"/>
            <a:ext cx="6996141" cy="5909732"/>
          </a:xfrm>
        </p:spPr>
        <p:txBody>
          <a:bodyPr vert="horz" lIns="0" tIns="45720" rIns="0" bIns="45720" rtlCol="0" anchor="t">
            <a:noAutofit/>
          </a:bodyPr>
          <a:lstStyle/>
          <a:p>
            <a:r>
              <a:rPr lang="en-US" sz="3200"/>
              <a:t>Black, brown, and indigenous people and their communities are more vulnerable to climate change because of the gap between the rich and the poor.</a:t>
            </a:r>
          </a:p>
          <a:p>
            <a:r>
              <a:rPr lang="en-US" sz="3200"/>
              <a:t>Climate change and environmental racism intensifies racial inequalities.</a:t>
            </a:r>
            <a:endParaRPr lang="en-US" sz="3200">
              <a:ea typeface="Calibri"/>
              <a:cs typeface="Calibri"/>
            </a:endParaRPr>
          </a:p>
          <a:p>
            <a:r>
              <a:rPr lang="en-US" sz="3200"/>
              <a:t>Low-income people are more likely to rent, are less prepared for extreme weather, less likely to be insured and have fewer financial resources to recover after events.</a:t>
            </a:r>
            <a:endParaRPr lang="en-US" sz="3200">
              <a:ea typeface="Calibri"/>
              <a:cs typeface="Calibri"/>
            </a:endParaRPr>
          </a:p>
        </p:txBody>
      </p:sp>
      <p:pic>
        <p:nvPicPr>
          <p:cNvPr id="4" name="Picture 2" descr="Image result for key point">
            <a:extLst>
              <a:ext uri="{FF2B5EF4-FFF2-40B4-BE49-F238E27FC236}">
                <a16:creationId xmlns:a16="http://schemas.microsoft.com/office/drawing/2014/main" id="{268FE501-055B-41CB-B25E-A45925883CE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657268">
            <a:off x="-300364" y="1953923"/>
            <a:ext cx="4532163" cy="34857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3320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073F6-DA6F-4707-70B3-53F460EAE62A}"/>
              </a:ext>
            </a:extLst>
          </p:cNvPr>
          <p:cNvSpPr>
            <a:spLocks noGrp="1"/>
          </p:cNvSpPr>
          <p:nvPr>
            <p:ph type="title"/>
          </p:nvPr>
        </p:nvSpPr>
        <p:spPr/>
        <p:txBody>
          <a:bodyPr/>
          <a:lstStyle/>
          <a:p>
            <a:r>
              <a:rPr lang="en-US" b="1">
                <a:solidFill>
                  <a:schemeClr val="tx1">
                    <a:lumMod val="75000"/>
                    <a:lumOff val="25000"/>
                  </a:schemeClr>
                </a:solidFill>
                <a:latin typeface="Calibri"/>
                <a:ea typeface="Calibri"/>
                <a:cs typeface="Calibri"/>
              </a:rPr>
              <a:t>Ellen</a:t>
            </a:r>
          </a:p>
        </p:txBody>
      </p:sp>
      <p:sp>
        <p:nvSpPr>
          <p:cNvPr id="3" name="Text Placeholder 2">
            <a:extLst>
              <a:ext uri="{FF2B5EF4-FFF2-40B4-BE49-F238E27FC236}">
                <a16:creationId xmlns:a16="http://schemas.microsoft.com/office/drawing/2014/main" id="{CA089172-279E-6AA5-3D80-A2604FCB703A}"/>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8991741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1" y="758952"/>
            <a:ext cx="4864532" cy="3566160"/>
          </a:xfrm>
        </p:spPr>
        <p:txBody>
          <a:bodyPr>
            <a:noAutofit/>
          </a:bodyPr>
          <a:lstStyle/>
          <a:p>
            <a:pPr algn="ctr">
              <a:defRPr/>
            </a:pPr>
            <a:r>
              <a:rPr lang="en-US" sz="6600" b="1" cap="none">
                <a:solidFill>
                  <a:schemeClr val="tx2">
                    <a:lumMod val="75000"/>
                  </a:schemeClr>
                </a:solidFill>
                <a:latin typeface="Calibri"/>
                <a:ea typeface="Calibri"/>
                <a:cs typeface="Arial"/>
              </a:rPr>
              <a:t>Day One Closing</a:t>
            </a:r>
            <a:r>
              <a:rPr lang="en-US" sz="5400" b="1">
                <a:solidFill>
                  <a:schemeClr val="tx2">
                    <a:lumMod val="75000"/>
                  </a:schemeClr>
                </a:solidFill>
                <a:latin typeface="Arial"/>
                <a:cs typeface="Arial"/>
              </a:rPr>
              <a:t> </a:t>
            </a:r>
            <a:endParaRPr lang="en-US" sz="5400" b="1" cap="none">
              <a:solidFill>
                <a:schemeClr val="tx2">
                  <a:lumMod val="75000"/>
                </a:schemeClr>
              </a:solidFill>
              <a:latin typeface="Arial" pitchFamily="34" charset="0"/>
              <a:cs typeface="Arial" pitchFamily="34" charset="0"/>
            </a:endParaRPr>
          </a:p>
        </p:txBody>
      </p:sp>
      <p:pic>
        <p:nvPicPr>
          <p:cNvPr id="5" name="Picture 4"/>
          <p:cNvPicPr>
            <a:picLocks noChangeAspect="1"/>
          </p:cNvPicPr>
          <p:nvPr/>
        </p:nvPicPr>
        <p:blipFill>
          <a:blip r:embed="rId3"/>
          <a:stretch>
            <a:fillRect/>
          </a:stretch>
        </p:blipFill>
        <p:spPr>
          <a:xfrm>
            <a:off x="5954486" y="132429"/>
            <a:ext cx="5933265" cy="445003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4155899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 name="Rectangle 3"/>
          <p:cNvSpPr/>
          <p:nvPr/>
        </p:nvSpPr>
        <p:spPr>
          <a:xfrm>
            <a:off x="216479" y="1712139"/>
            <a:ext cx="6795774" cy="3416320"/>
          </a:xfrm>
          <a:prstGeom prst="rect">
            <a:avLst/>
          </a:prstGeom>
        </p:spPr>
        <p:txBody>
          <a:bodyPr wrap="square" lIns="91440" tIns="45720" rIns="91440" bIns="45720" anchor="t">
            <a:spAutoFit/>
          </a:bodyPr>
          <a:lstStyle/>
          <a:p>
            <a:r>
              <a:rPr lang="en-US" sz="2800" b="1" i="1">
                <a:solidFill>
                  <a:schemeClr val="tx1">
                    <a:lumMod val="75000"/>
                    <a:lumOff val="25000"/>
                  </a:schemeClr>
                </a:solidFill>
                <a:latin typeface="Calibri"/>
                <a:ea typeface="Calibri"/>
                <a:cs typeface="Arial"/>
              </a:rPr>
              <a:t>Thinking back to your core value that you shared earlier and today’s experience:</a:t>
            </a:r>
          </a:p>
          <a:p>
            <a:endParaRPr lang="en-US" sz="4000" b="1" i="1">
              <a:solidFill>
                <a:schemeClr val="tx1">
                  <a:lumMod val="75000"/>
                  <a:lumOff val="25000"/>
                </a:schemeClr>
              </a:solidFill>
              <a:latin typeface="Calibri"/>
              <a:ea typeface="Calibri"/>
              <a:cs typeface="Arial" panose="020B0604020202020204" pitchFamily="34" charset="0"/>
            </a:endParaRPr>
          </a:p>
          <a:p>
            <a:r>
              <a:rPr lang="en-US" sz="4000" b="1">
                <a:solidFill>
                  <a:schemeClr val="tx1">
                    <a:lumMod val="75000"/>
                    <a:lumOff val="25000"/>
                  </a:schemeClr>
                </a:solidFill>
                <a:latin typeface="Calibri"/>
                <a:ea typeface="Calibri"/>
                <a:cs typeface="Arial"/>
              </a:rPr>
              <a:t>What is one word that describes your spirit right now?</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05775" y="1599738"/>
            <a:ext cx="4585943" cy="352530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6" name="Title 5">
            <a:extLst>
              <a:ext uri="{FF2B5EF4-FFF2-40B4-BE49-F238E27FC236}">
                <a16:creationId xmlns:a16="http://schemas.microsoft.com/office/drawing/2014/main" id="{9FFC717E-E955-11C3-90E6-63DAA0643D46}"/>
              </a:ext>
            </a:extLst>
          </p:cNvPr>
          <p:cNvSpPr>
            <a:spLocks noGrp="1"/>
          </p:cNvSpPr>
          <p:nvPr>
            <p:ph type="title"/>
          </p:nvPr>
        </p:nvSpPr>
        <p:spPr/>
        <p:txBody>
          <a:bodyPr>
            <a:normAutofit fontScale="90000"/>
          </a:bodyPr>
          <a:lstStyle/>
          <a:p>
            <a:pPr algn="ctr"/>
            <a:r>
              <a:rPr lang="en-US" sz="5600">
                <a:ea typeface="Calibri"/>
                <a:cs typeface="Calibri"/>
              </a:rPr>
              <a:t>Leave One Word Behind</a:t>
            </a:r>
            <a:endParaRPr lang="en-US">
              <a:ea typeface="Calibri" panose="020F0502020204030204"/>
              <a:cs typeface="Calibri" panose="020F0502020204030204"/>
            </a:endParaRPr>
          </a:p>
        </p:txBody>
      </p:sp>
    </p:spTree>
    <p:extLst>
      <p:ext uri="{BB962C8B-B14F-4D97-AF65-F5344CB8AC3E}">
        <p14:creationId xmlns:p14="http://schemas.microsoft.com/office/powerpoint/2010/main" val="2242054669"/>
      </p:ext>
    </p:extLst>
  </p:cSld>
  <p:clrMapOvr>
    <a:masterClrMapping/>
  </p:clrMapOvr>
  <p:transition spd="slow">
    <p:cut/>
  </p:transition>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DA7180-4F43-4529-8104-E4F9FC4E787F}">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EAFDED3-19C1-4327-A166-778EAB74A43D}">
  <ds:schemaRefs>
    <ds:schemaRef ds:uri="http://schemas.microsoft.com/sharepoint/v3/contenttype/forms"/>
  </ds:schemaRefs>
</ds:datastoreItem>
</file>

<file path=customXml/itemProps3.xml><?xml version="1.0" encoding="utf-8"?>
<ds:datastoreItem xmlns:ds="http://schemas.openxmlformats.org/officeDocument/2006/customXml" ds:itemID="{E358A7EB-5526-4DDA-81B6-32E0D0AD217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129</Slides>
  <Notes>63</Notes>
  <HiddenSlides>0</HiddenSlides>
  <ScaleCrop>false</ScaleCrop>
  <HeadingPairs>
    <vt:vector size="4" baseType="variant">
      <vt:variant>
        <vt:lpstr>Theme</vt:lpstr>
      </vt:variant>
      <vt:variant>
        <vt:i4>1</vt:i4>
      </vt:variant>
      <vt:variant>
        <vt:lpstr>Slide Titles</vt:lpstr>
      </vt:variant>
      <vt:variant>
        <vt:i4>129</vt:i4>
      </vt:variant>
    </vt:vector>
  </HeadingPairs>
  <TitlesOfParts>
    <vt:vector size="130" baseType="lpstr">
      <vt:lpstr>Retrospect</vt:lpstr>
      <vt:lpstr>Entry Activity</vt:lpstr>
      <vt:lpstr>Advancing  Racial Justice Day 1</vt:lpstr>
      <vt:lpstr>Honoring This Space</vt:lpstr>
      <vt:lpstr>Acknowledgment</vt:lpstr>
      <vt:lpstr>PowerPoint Presentation</vt:lpstr>
      <vt:lpstr>Why we are here: NEA’s Framework For Change p. 108</vt:lpstr>
      <vt:lpstr>Logistics to Remember</vt:lpstr>
      <vt:lpstr>Agenda</vt:lpstr>
      <vt:lpstr>Agenda</vt:lpstr>
      <vt:lpstr>Overview Of Today’s Learning</vt:lpstr>
      <vt:lpstr>Why is this Our Work?</vt:lpstr>
      <vt:lpstr>PowerPoint Presentation</vt:lpstr>
      <vt:lpstr>Resolution I: White Supremacy Culture Additional Resources</vt:lpstr>
      <vt:lpstr>PowerPoint Presentation</vt:lpstr>
      <vt:lpstr>Honoring Native Lands NBI 64   New Business Item (NBI) 64 proposed:   "At the beginning of all NEA convenings, NEA will acknowledge the native people of whom this land originated."  It passed without opposition. </vt:lpstr>
      <vt:lpstr> </vt:lpstr>
      <vt:lpstr>Why it matters to me </vt:lpstr>
      <vt:lpstr>How our work with you is framed</vt:lpstr>
      <vt:lpstr>Guiding Question</vt:lpstr>
      <vt:lpstr> Introductions</vt:lpstr>
      <vt:lpstr>Introductions</vt:lpstr>
      <vt:lpstr>Why share your pronouns?</vt:lpstr>
      <vt:lpstr>PowerPoint Presentation</vt:lpstr>
      <vt:lpstr>Community Agreements p. 2-3 </vt:lpstr>
      <vt:lpstr>Jackie and Scott</vt:lpstr>
      <vt:lpstr>The Election</vt:lpstr>
      <vt:lpstr>The Election</vt:lpstr>
      <vt:lpstr>Albert and Linda</vt:lpstr>
      <vt:lpstr>Move Up</vt:lpstr>
      <vt:lpstr>PowerPoint Presentation</vt:lpstr>
      <vt:lpstr>Move Up!</vt:lpstr>
      <vt:lpstr>Key Points</vt:lpstr>
      <vt:lpstr>Break</vt:lpstr>
      <vt:lpstr>Jackie and Linda</vt:lpstr>
      <vt:lpstr>What is Oppression? </vt:lpstr>
      <vt:lpstr>What is Oppression? </vt:lpstr>
      <vt:lpstr>PowerPoint Presentation</vt:lpstr>
      <vt:lpstr>PowerPoint Presentation</vt:lpstr>
      <vt:lpstr>Table Talk  </vt:lpstr>
      <vt:lpstr>Privilege is...</vt:lpstr>
      <vt:lpstr>Think About Your Life as a Ladder</vt:lpstr>
      <vt:lpstr>We have reflected...                                      Now: Share</vt:lpstr>
      <vt:lpstr>PowerPoint Presentation</vt:lpstr>
      <vt:lpstr>Types of Oppression Matrix of Oppression (pg. 20-21)</vt:lpstr>
      <vt:lpstr>Types of Oppression-Activity Debrief Matrix of Oppression (pg. 20-21)</vt:lpstr>
      <vt:lpstr>Key Points</vt:lpstr>
      <vt:lpstr>Matt and Albert</vt:lpstr>
      <vt:lpstr>What words matter?</vt:lpstr>
      <vt:lpstr>PowerPoint Presentation</vt:lpstr>
      <vt:lpstr>Defining Prejudice </vt:lpstr>
      <vt:lpstr>PowerPoint Presentation</vt:lpstr>
      <vt:lpstr>PowerPoint Presentation</vt:lpstr>
      <vt:lpstr>Key Points: Race, Nationality, Ethnicity</vt:lpstr>
      <vt:lpstr>PowerPoint Presentation</vt:lpstr>
      <vt:lpstr>Table Talking</vt:lpstr>
      <vt:lpstr>PowerPoint Presentation</vt:lpstr>
      <vt:lpstr>Key Points</vt:lpstr>
      <vt:lpstr>Lunch</vt:lpstr>
      <vt:lpstr>Matt and Albert</vt:lpstr>
      <vt:lpstr>Expressions of Racism </vt:lpstr>
      <vt:lpstr>PowerPoint Presentation</vt:lpstr>
      <vt:lpstr>PowerPoint Presentation</vt:lpstr>
      <vt:lpstr>Internalized Racism </vt:lpstr>
      <vt:lpstr>Interpersonal Racism </vt:lpstr>
      <vt:lpstr>PowerPoint Presentation</vt:lpstr>
      <vt:lpstr>PowerPoint Presentation</vt:lpstr>
      <vt:lpstr>Key Points</vt:lpstr>
      <vt:lpstr>PowerPoint Presentation</vt:lpstr>
      <vt:lpstr>Report and Debrief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Points</vt:lpstr>
      <vt:lpstr>Jackie and Scott</vt:lpstr>
      <vt:lpstr>Looking for Expressions of Racism </vt:lpstr>
      <vt:lpstr>Group Chart Work</vt:lpstr>
      <vt:lpstr>What Must be Amplified?</vt:lpstr>
      <vt:lpstr>Key Points</vt:lpstr>
      <vt:lpstr>Ellen and Scott</vt:lpstr>
      <vt:lpstr>Systems of Oppression </vt:lpstr>
      <vt:lpstr>Systems of Income and Wealth</vt:lpstr>
      <vt:lpstr>Income and Wealth</vt:lpstr>
      <vt:lpstr>What is Per Capita Income? </vt:lpstr>
      <vt:lpstr>Economic Exploration</vt:lpstr>
      <vt:lpstr>Directions for 1947-1979 (10% Move)</vt:lpstr>
      <vt:lpstr>Directions for 1980-2014 (5% Move) </vt:lpstr>
      <vt:lpstr>Top 5% and Top 1%</vt:lpstr>
      <vt:lpstr>Questions for Consideration</vt:lpstr>
      <vt:lpstr>PowerPoint Presentation</vt:lpstr>
      <vt:lpstr>PowerPoint Presentation</vt:lpstr>
      <vt:lpstr>PowerPoint Presentation</vt:lpstr>
      <vt:lpstr>PowerPoint Presentation</vt:lpstr>
      <vt:lpstr>PowerPoint Presentation</vt:lpstr>
      <vt:lpstr>Key Points</vt:lpstr>
      <vt:lpstr>Chad and Shelly</vt:lpstr>
      <vt:lpstr>Shifting Perspectives </vt:lpstr>
      <vt:lpstr>Dandelions…</vt:lpstr>
      <vt:lpstr>NBC and Gucci</vt:lpstr>
      <vt:lpstr>PowerPoint Presentation</vt:lpstr>
      <vt:lpstr>Asking different questions about the Doll Tests – p. 7</vt:lpstr>
      <vt:lpstr>PowerPoint Presentation</vt:lpstr>
      <vt:lpstr>Key Points</vt:lpstr>
      <vt:lpstr>Chad and Shelly</vt:lpstr>
      <vt:lpstr>Environmental Justice</vt:lpstr>
      <vt:lpstr>PowerPoint Presentation</vt:lpstr>
      <vt:lpstr>A Couple of Quick Thoughts</vt:lpstr>
      <vt:lpstr>Environmental Racism Explained</vt:lpstr>
      <vt:lpstr>Environmental Injustice Defined</vt:lpstr>
      <vt:lpstr>What is the best predictor that a person will be disproportionately, negatively impacted by environmental consequences? </vt:lpstr>
      <vt:lpstr>Picturing Climate Justice</vt:lpstr>
      <vt:lpstr>Activity – Types of Environmental Racism  Pg 23 </vt:lpstr>
      <vt:lpstr>Types of Environmental Racism</vt:lpstr>
      <vt:lpstr>Aging infrastructure is one of the root causes of poor indoor air quality in schools. </vt:lpstr>
      <vt:lpstr>Types of Environmental Racism</vt:lpstr>
      <vt:lpstr>Food Justice</vt:lpstr>
      <vt:lpstr>Types of Environmental Racism</vt:lpstr>
      <vt:lpstr>Types of Environmental Racism</vt:lpstr>
      <vt:lpstr>Types of Environmental Racism</vt:lpstr>
      <vt:lpstr>Integrating Racial Justice Solutions  </vt:lpstr>
      <vt:lpstr> To ACT on Organizing around environmental racism and climate change </vt:lpstr>
      <vt:lpstr>Key Points</vt:lpstr>
      <vt:lpstr>Ellen</vt:lpstr>
      <vt:lpstr>Day One Closing </vt:lpstr>
      <vt:lpstr>Leave One Word Behind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Does it hurt?</dc:title>
  <dc:creator>Ellen Holmes</dc:creator>
  <cp:revision>19</cp:revision>
  <dcterms:created xsi:type="dcterms:W3CDTF">2019-10-19T15:29:10Z</dcterms:created>
  <dcterms:modified xsi:type="dcterms:W3CDTF">2025-05-06T19:02:07Z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