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vtt" ContentType="text/vt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5" r:id="rId5"/>
  </p:sldMasterIdLst>
  <p:notesMasterIdLst>
    <p:notesMasterId r:id="rId78"/>
  </p:notesMasterIdLst>
  <p:handoutMasterIdLst>
    <p:handoutMasterId r:id="rId79"/>
  </p:handoutMasterIdLst>
  <p:sldIdLst>
    <p:sldId id="1834" r:id="rId6"/>
    <p:sldId id="1629" r:id="rId7"/>
    <p:sldId id="1850" r:id="rId8"/>
    <p:sldId id="261" r:id="rId9"/>
    <p:sldId id="258" r:id="rId10"/>
    <p:sldId id="1631" r:id="rId11"/>
    <p:sldId id="1633" r:id="rId12"/>
    <p:sldId id="1817" r:id="rId13"/>
    <p:sldId id="1635" r:id="rId14"/>
    <p:sldId id="1804" r:id="rId15"/>
    <p:sldId id="1801" r:id="rId16"/>
    <p:sldId id="1802" r:id="rId17"/>
    <p:sldId id="1803" r:id="rId18"/>
    <p:sldId id="1796" r:id="rId19"/>
    <p:sldId id="1712" r:id="rId20"/>
    <p:sldId id="1847" r:id="rId21"/>
    <p:sldId id="1636" r:id="rId22"/>
    <p:sldId id="1637" r:id="rId23"/>
    <p:sldId id="1713" r:id="rId24"/>
    <p:sldId id="1797" r:id="rId25"/>
    <p:sldId id="1639" r:id="rId26"/>
    <p:sldId id="1728" r:id="rId27"/>
    <p:sldId id="1641" r:id="rId28"/>
    <p:sldId id="1717" r:id="rId29"/>
    <p:sldId id="1642" r:id="rId30"/>
    <p:sldId id="1643" r:id="rId31"/>
    <p:sldId id="1737" r:id="rId32"/>
    <p:sldId id="1738" r:id="rId33"/>
    <p:sldId id="1819" r:id="rId34"/>
    <p:sldId id="1739" r:id="rId35"/>
    <p:sldId id="1780" r:id="rId36"/>
    <p:sldId id="1841" r:id="rId37"/>
    <p:sldId id="1777" r:id="rId38"/>
    <p:sldId id="1740" r:id="rId39"/>
    <p:sldId id="1824" r:id="rId40"/>
    <p:sldId id="1820" r:id="rId41"/>
    <p:sldId id="1821" r:id="rId42"/>
    <p:sldId id="1822" r:id="rId43"/>
    <p:sldId id="1823" r:id="rId44"/>
    <p:sldId id="1826" r:id="rId45"/>
    <p:sldId id="1745" r:id="rId46"/>
    <p:sldId id="1848" r:id="rId47"/>
    <p:sldId id="1718" r:id="rId48"/>
    <p:sldId id="1645" r:id="rId49"/>
    <p:sldId id="1646" r:id="rId50"/>
    <p:sldId id="1647" r:id="rId51"/>
    <p:sldId id="1779" r:id="rId52"/>
    <p:sldId id="1648" r:id="rId53"/>
    <p:sldId id="1720" r:id="rId54"/>
    <p:sldId id="1723" r:id="rId55"/>
    <p:sldId id="1650" r:id="rId56"/>
    <p:sldId id="1815" r:id="rId57"/>
    <p:sldId id="1726" r:id="rId58"/>
    <p:sldId id="1655" r:id="rId59"/>
    <p:sldId id="1658" r:id="rId60"/>
    <p:sldId id="1799" r:id="rId61"/>
    <p:sldId id="1761" r:id="rId62"/>
    <p:sldId id="1765" r:id="rId63"/>
    <p:sldId id="1768" r:id="rId64"/>
    <p:sldId id="1766" r:id="rId65"/>
    <p:sldId id="1767" r:id="rId66"/>
    <p:sldId id="1783" r:id="rId67"/>
    <p:sldId id="1772" r:id="rId68"/>
    <p:sldId id="1773" r:id="rId69"/>
    <p:sldId id="1784" r:id="rId70"/>
    <p:sldId id="1771" r:id="rId71"/>
    <p:sldId id="1785" r:id="rId72"/>
    <p:sldId id="1774" r:id="rId73"/>
    <p:sldId id="1800" r:id="rId74"/>
    <p:sldId id="1849" r:id="rId75"/>
    <p:sldId id="1829" r:id="rId76"/>
    <p:sldId id="1787" r:id="rId7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699DD4-A9B9-D0C4-EE68-980BB7CC9D4A}" v="55" dt="2026-01-12T21:00:20.145"/>
    <p1510:client id="{5D563245-720E-8FA0-864F-DBE61758B00C}" v="5" dt="2026-01-12T23:17:09.324"/>
    <p1510:client id="{5F6ED46E-2314-6F78-1736-CE99E4FAD36C}" v="27" dt="2026-01-12T21:08:29.467"/>
    <p1510:client id="{64D5A09E-9728-B44E-A523-387A8ABD99A6}" v="33" dt="2026-01-12T21:03:25.142"/>
    <p1510:client id="{81904A87-ED83-C97D-CD21-11CEBE49A703}" v="4" dt="2026-01-14T05:01:09.477"/>
    <p1510:client id="{9EC5ACB1-1B18-BF31-0668-89259FF39A1E}" v="3" dt="2026-01-14T05:05:41.988"/>
    <p1510:client id="{B32F8126-8CDA-27E6-A4B9-CB4B6A837BDB}" v="188" dt="2026-01-12T20:53:28.534"/>
    <p1510:client id="{C68BB66B-FF8C-130C-F5B4-7CD334FAF9AE}" v="2" dt="2026-01-14T18:15:09.268"/>
    <p1510:client id="{CCDDF23E-78F6-7131-14FD-D2631B5E6C02}" v="32" dt="2026-01-13T23:23:50.483"/>
    <p1510:client id="{D456C235-FD99-AAFC-9F03-6710F730D8EF}" v="11" dt="2026-01-14T05:11:37.067"/>
    <p1510:client id="{D4BFF983-9CB5-9AAA-3831-72B042E031F4}" v="14" dt="2026-01-12T20:14:09.607"/>
    <p1510:client id="{D95A7B63-AB8D-BA60-2E23-818528A34AE0}" v="399" dt="2026-01-14T04:31:26.143"/>
    <p1510:client id="{F4F0B4B1-0220-80B5-790A-C9165AEC9C93}" v="16" dt="2026-01-12T21:32:27.2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microsoft.com/office/2016/11/relationships/changesInfo" Target="changesInfos/changesInfo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handoutMaster" Target="handoutMasters/handoutMaster1.xml"/><Relationship Id="rId5" Type="http://schemas.openxmlformats.org/officeDocument/2006/relationships/slideMaster" Target="slideMasters/slideMaster2.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61" Type="http://schemas.openxmlformats.org/officeDocument/2006/relationships/slide" Target="slides/slide56.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g, Adia" userId="S::ahoag_cta.org#ext#@neahq.onmicrosoft.com::d095e4f9-0fd0-4456-9bce-50102e23e03e" providerId="AD" clId="Web-{51699DD4-A9B9-D0C4-EE68-980BB7CC9D4A}"/>
    <pc:docChg chg="addSld delSld modSld sldOrd">
      <pc:chgData name="Hoag, Adia" userId="S::ahoag_cta.org#ext#@neahq.onmicrosoft.com::d095e4f9-0fd0-4456-9bce-50102e23e03e" providerId="AD" clId="Web-{51699DD4-A9B9-D0C4-EE68-980BB7CC9D4A}" dt="2026-01-12T21:00:20.145" v="19"/>
      <pc:docMkLst>
        <pc:docMk/>
      </pc:docMkLst>
      <pc:sldChg chg="addSp modSp new mod ord setBg">
        <pc:chgData name="Hoag, Adia" userId="S::ahoag_cta.org#ext#@neahq.onmicrosoft.com::d095e4f9-0fd0-4456-9bce-50102e23e03e" providerId="AD" clId="Web-{51699DD4-A9B9-D0C4-EE68-980BB7CC9D4A}" dt="2026-01-12T21:00:20.145" v="19"/>
        <pc:sldMkLst>
          <pc:docMk/>
          <pc:sldMk cId="801648205" sldId="1847"/>
        </pc:sldMkLst>
        <pc:picChg chg="add mod">
          <ac:chgData name="Hoag, Adia" userId="S::ahoag_cta.org#ext#@neahq.onmicrosoft.com::d095e4f9-0fd0-4456-9bce-50102e23e03e" providerId="AD" clId="Web-{51699DD4-A9B9-D0C4-EE68-980BB7CC9D4A}" dt="2026-01-12T20:08:50.703" v="16"/>
          <ac:picMkLst>
            <pc:docMk/>
            <pc:sldMk cId="801648205" sldId="1847"/>
            <ac:picMk id="2" creationId="{7D70748A-D99B-063A-2069-6651FD8E6BAE}"/>
          </ac:picMkLst>
        </pc:picChg>
      </pc:sldChg>
    </pc:docChg>
  </pc:docChgLst>
  <pc:docChgLst>
    <pc:chgData name="Jones, Albert [MD]" userId="S::aljones_mseanea.org#ext#@neahq.onmicrosoft.com::9e3d8165-1eea-49ba-adea-0c9c00351460" providerId="AD" clId="Web-{D456C235-FD99-AAFC-9F03-6710F730D8EF}"/>
    <pc:docChg chg="modSld">
      <pc:chgData name="Jones, Albert [MD]" userId="S::aljones_mseanea.org#ext#@neahq.onmicrosoft.com::9e3d8165-1eea-49ba-adea-0c9c00351460" providerId="AD" clId="Web-{D456C235-FD99-AAFC-9F03-6710F730D8EF}" dt="2026-01-14T05:11:37.067" v="10"/>
      <pc:docMkLst>
        <pc:docMk/>
      </pc:docMkLst>
      <pc:sldChg chg="modSp modMedia">
        <pc:chgData name="Jones, Albert [MD]" userId="S::aljones_mseanea.org#ext#@neahq.onmicrosoft.com::9e3d8165-1eea-49ba-adea-0c9c00351460" providerId="AD" clId="Web-{D456C235-FD99-AAFC-9F03-6710F730D8EF}" dt="2026-01-14T05:11:37.067" v="10"/>
        <pc:sldMkLst>
          <pc:docMk/>
          <pc:sldMk cId="2010883034" sldId="258"/>
        </pc:sldMkLst>
        <pc:picChg chg="mod">
          <ac:chgData name="Jones, Albert [MD]" userId="S::aljones_mseanea.org#ext#@neahq.onmicrosoft.com::9e3d8165-1eea-49ba-adea-0c9c00351460" providerId="AD" clId="Web-{D456C235-FD99-AAFC-9F03-6710F730D8EF}" dt="2026-01-14T05:11:37.067" v="10"/>
          <ac:picMkLst>
            <pc:docMk/>
            <pc:sldMk cId="2010883034" sldId="258"/>
            <ac:picMk id="2" creationId="{871CBB5B-E4B3-76D3-1E59-20A3C497C135}"/>
          </ac:picMkLst>
        </pc:picChg>
      </pc:sldChg>
    </pc:docChg>
  </pc:docChgLst>
  <pc:docChgLst>
    <pc:chgData name="Jones, Albert [MD]" userId="S::aljones_mseanea.org#ext#@neahq.onmicrosoft.com::9e3d8165-1eea-49ba-adea-0c9c00351460" providerId="AD" clId="Web-{81904A87-ED83-C97D-CD21-11CEBE49A703}"/>
    <pc:docChg chg="addSld modSld">
      <pc:chgData name="Jones, Albert [MD]" userId="S::aljones_mseanea.org#ext#@neahq.onmicrosoft.com::9e3d8165-1eea-49ba-adea-0c9c00351460" providerId="AD" clId="Web-{81904A87-ED83-C97D-CD21-11CEBE49A703}" dt="2026-01-14T05:01:09.477" v="3"/>
      <pc:docMkLst>
        <pc:docMk/>
      </pc:docMkLst>
      <pc:sldChg chg="addSp delSp modSp addAnim">
        <pc:chgData name="Jones, Albert [MD]" userId="S::aljones_mseanea.org#ext#@neahq.onmicrosoft.com::9e3d8165-1eea-49ba-adea-0c9c00351460" providerId="AD" clId="Web-{81904A87-ED83-C97D-CD21-11CEBE49A703}" dt="2026-01-14T05:01:09.477" v="3"/>
        <pc:sldMkLst>
          <pc:docMk/>
          <pc:sldMk cId="2010883034" sldId="258"/>
        </pc:sldMkLst>
        <pc:spChg chg="del">
          <ac:chgData name="Jones, Albert [MD]" userId="S::aljones_mseanea.org#ext#@neahq.onmicrosoft.com::9e3d8165-1eea-49ba-adea-0c9c00351460" providerId="AD" clId="Web-{81904A87-ED83-C97D-CD21-11CEBE49A703}" dt="2026-01-14T05:00:23.506" v="1"/>
          <ac:spMkLst>
            <pc:docMk/>
            <pc:sldMk cId="2010883034" sldId="258"/>
            <ac:spMk id="3" creationId="{7FEFAA05-9B70-A3D7-E989-8E7B5E708CAE}"/>
          </ac:spMkLst>
        </pc:spChg>
        <pc:spChg chg="add del mod">
          <ac:chgData name="Jones, Albert [MD]" userId="S::aljones_mseanea.org#ext#@neahq.onmicrosoft.com::9e3d8165-1eea-49ba-adea-0c9c00351460" providerId="AD" clId="Web-{81904A87-ED83-C97D-CD21-11CEBE49A703}" dt="2026-01-14T05:00:25.866" v="2"/>
          <ac:spMkLst>
            <pc:docMk/>
            <pc:sldMk cId="2010883034" sldId="258"/>
            <ac:spMk id="4" creationId="{2E0E63D5-78DA-64FC-919F-2B55B004CA6A}"/>
          </ac:spMkLst>
        </pc:spChg>
        <pc:picChg chg="add mod">
          <ac:chgData name="Jones, Albert [MD]" userId="S::aljones_mseanea.org#ext#@neahq.onmicrosoft.com::9e3d8165-1eea-49ba-adea-0c9c00351460" providerId="AD" clId="Web-{81904A87-ED83-C97D-CD21-11CEBE49A703}" dt="2026-01-14T05:01:09.477" v="3"/>
          <ac:picMkLst>
            <pc:docMk/>
            <pc:sldMk cId="2010883034" sldId="258"/>
            <ac:picMk id="5" creationId="{E8374D60-E246-39FB-A44E-23DA330D23C6}"/>
          </ac:picMkLst>
        </pc:picChg>
      </pc:sldChg>
      <pc:sldChg chg="add replId">
        <pc:chgData name="Jones, Albert [MD]" userId="S::aljones_mseanea.org#ext#@neahq.onmicrosoft.com::9e3d8165-1eea-49ba-adea-0c9c00351460" providerId="AD" clId="Web-{81904A87-ED83-C97D-CD21-11CEBE49A703}" dt="2026-01-14T05:00:19.084" v="0"/>
        <pc:sldMkLst>
          <pc:docMk/>
          <pc:sldMk cId="1069353427" sldId="1850"/>
        </pc:sldMkLst>
      </pc:sldChg>
    </pc:docChg>
  </pc:docChgLst>
  <pc:docChgLst>
    <pc:chgData name="Jones, Albert [MD]" userId="S::aljones_mseanea.org#ext#@neahq.onmicrosoft.com::9e3d8165-1eea-49ba-adea-0c9c00351460" providerId="AD" clId="Web-{9EC5ACB1-1B18-BF31-0668-89259FF39A1E}"/>
    <pc:docChg chg="modSld sldOrd">
      <pc:chgData name="Jones, Albert [MD]" userId="S::aljones_mseanea.org#ext#@neahq.onmicrosoft.com::9e3d8165-1eea-49ba-adea-0c9c00351460" providerId="AD" clId="Web-{9EC5ACB1-1B18-BF31-0668-89259FF39A1E}" dt="2026-01-14T05:05:41.988" v="2"/>
      <pc:docMkLst>
        <pc:docMk/>
      </pc:docMkLst>
      <pc:sldChg chg="addSp delSp modSp ord addAnim delAnim">
        <pc:chgData name="Jones, Albert [MD]" userId="S::aljones_mseanea.org#ext#@neahq.onmicrosoft.com::9e3d8165-1eea-49ba-adea-0c9c00351460" providerId="AD" clId="Web-{9EC5ACB1-1B18-BF31-0668-89259FF39A1E}" dt="2026-01-14T05:05:41.988" v="2"/>
        <pc:sldMkLst>
          <pc:docMk/>
          <pc:sldMk cId="2010883034" sldId="258"/>
        </pc:sldMkLst>
        <pc:picChg chg="add mod">
          <ac:chgData name="Jones, Albert [MD]" userId="S::aljones_mseanea.org#ext#@neahq.onmicrosoft.com::9e3d8165-1eea-49ba-adea-0c9c00351460" providerId="AD" clId="Web-{9EC5ACB1-1B18-BF31-0668-89259FF39A1E}" dt="2026-01-14T05:04:53.111" v="1"/>
          <ac:picMkLst>
            <pc:docMk/>
            <pc:sldMk cId="2010883034" sldId="258"/>
            <ac:picMk id="2" creationId="{871CBB5B-E4B3-76D3-1E59-20A3C497C135}"/>
          </ac:picMkLst>
        </pc:picChg>
        <pc:picChg chg="del">
          <ac:chgData name="Jones, Albert [MD]" userId="S::aljones_mseanea.org#ext#@neahq.onmicrosoft.com::9e3d8165-1eea-49ba-adea-0c9c00351460" providerId="AD" clId="Web-{9EC5ACB1-1B18-BF31-0668-89259FF39A1E}" dt="2026-01-14T05:03:54.891" v="0"/>
          <ac:picMkLst>
            <pc:docMk/>
            <pc:sldMk cId="2010883034" sldId="258"/>
            <ac:picMk id="5" creationId="{E8374D60-E246-39FB-A44E-23DA330D23C6}"/>
          </ac:picMkLst>
        </pc:picChg>
      </pc:sldChg>
    </pc:docChg>
  </pc:docChgLst>
  <pc:docChgLst>
    <pc:chgData name="Jones, Albert [MD]" userId="S::aljones_mseanea.org#ext#@neahq.onmicrosoft.com::9e3d8165-1eea-49ba-adea-0c9c00351460" providerId="AD" clId="Web-{F4F0B4B1-0220-80B5-790A-C9165AEC9C93}"/>
    <pc:docChg chg="addSld modSld sldOrd">
      <pc:chgData name="Jones, Albert [MD]" userId="S::aljones_mseanea.org#ext#@neahq.onmicrosoft.com::9e3d8165-1eea-49ba-adea-0c9c00351460" providerId="AD" clId="Web-{F4F0B4B1-0220-80B5-790A-C9165AEC9C93}" dt="2026-01-12T21:32:27.270" v="12"/>
      <pc:docMkLst>
        <pc:docMk/>
      </pc:docMkLst>
      <pc:sldChg chg="add">
        <pc:chgData name="Jones, Albert [MD]" userId="S::aljones_mseanea.org#ext#@neahq.onmicrosoft.com::9e3d8165-1eea-49ba-adea-0c9c00351460" providerId="AD" clId="Web-{F4F0B4B1-0220-80B5-790A-C9165AEC9C93}" dt="2026-01-12T21:32:27.239" v="11"/>
        <pc:sldMkLst>
          <pc:docMk/>
          <pc:sldMk cId="2010883034" sldId="258"/>
        </pc:sldMkLst>
      </pc:sldChg>
      <pc:sldChg chg="add">
        <pc:chgData name="Jones, Albert [MD]" userId="S::aljones_mseanea.org#ext#@neahq.onmicrosoft.com::9e3d8165-1eea-49ba-adea-0c9c00351460" providerId="AD" clId="Web-{F4F0B4B1-0220-80B5-790A-C9165AEC9C93}" dt="2026-01-12T21:32:27.270" v="12"/>
        <pc:sldMkLst>
          <pc:docMk/>
          <pc:sldMk cId="780229952" sldId="261"/>
        </pc:sldMkLst>
      </pc:sldChg>
      <pc:sldChg chg="modSp">
        <pc:chgData name="Jones, Albert [MD]" userId="S::aljones_mseanea.org#ext#@neahq.onmicrosoft.com::9e3d8165-1eea-49ba-adea-0c9c00351460" providerId="AD" clId="Web-{F4F0B4B1-0220-80B5-790A-C9165AEC9C93}" dt="2026-01-12T19:44:32.819" v="1" actId="20577"/>
        <pc:sldMkLst>
          <pc:docMk/>
          <pc:sldMk cId="253631376" sldId="1635"/>
        </pc:sldMkLst>
        <pc:spChg chg="mod">
          <ac:chgData name="Jones, Albert [MD]" userId="S::aljones_mseanea.org#ext#@neahq.onmicrosoft.com::9e3d8165-1eea-49ba-adea-0c9c00351460" providerId="AD" clId="Web-{F4F0B4B1-0220-80B5-790A-C9165AEC9C93}" dt="2026-01-12T19:44:32.819" v="1" actId="20577"/>
          <ac:spMkLst>
            <pc:docMk/>
            <pc:sldMk cId="253631376" sldId="1635"/>
            <ac:spMk id="48" creationId="{00000000-0000-0000-0000-000000000000}"/>
          </ac:spMkLst>
        </pc:spChg>
      </pc:sldChg>
      <pc:sldChg chg="modSp">
        <pc:chgData name="Jones, Albert [MD]" userId="S::aljones_mseanea.org#ext#@neahq.onmicrosoft.com::9e3d8165-1eea-49ba-adea-0c9c00351460" providerId="AD" clId="Web-{F4F0B4B1-0220-80B5-790A-C9165AEC9C93}" dt="2026-01-12T20:05:28.479" v="9" actId="20577"/>
        <pc:sldMkLst>
          <pc:docMk/>
          <pc:sldMk cId="4196012545" sldId="1642"/>
        </pc:sldMkLst>
        <pc:spChg chg="mod">
          <ac:chgData name="Jones, Albert [MD]" userId="S::aljones_mseanea.org#ext#@neahq.onmicrosoft.com::9e3d8165-1eea-49ba-adea-0c9c00351460" providerId="AD" clId="Web-{F4F0B4B1-0220-80B5-790A-C9165AEC9C93}" dt="2026-01-12T20:05:22.947" v="6" actId="20577"/>
          <ac:spMkLst>
            <pc:docMk/>
            <pc:sldMk cId="4196012545" sldId="1642"/>
            <ac:spMk id="2" creationId="{5B19C7AF-1D6E-44E5-A1EF-07586687FB82}"/>
          </ac:spMkLst>
        </pc:spChg>
        <pc:spChg chg="mod">
          <ac:chgData name="Jones, Albert [MD]" userId="S::aljones_mseanea.org#ext#@neahq.onmicrosoft.com::9e3d8165-1eea-49ba-adea-0c9c00351460" providerId="AD" clId="Web-{F4F0B4B1-0220-80B5-790A-C9165AEC9C93}" dt="2026-01-12T20:05:28.479" v="9" actId="20577"/>
          <ac:spMkLst>
            <pc:docMk/>
            <pc:sldMk cId="4196012545" sldId="1642"/>
            <ac:spMk id="3" creationId="{4D19B183-8AD4-4841-9298-0B831E310E8B}"/>
          </ac:spMkLst>
        </pc:spChg>
      </pc:sldChg>
      <pc:sldChg chg="modSp">
        <pc:chgData name="Jones, Albert [MD]" userId="S::aljones_mseanea.org#ext#@neahq.onmicrosoft.com::9e3d8165-1eea-49ba-adea-0c9c00351460" providerId="AD" clId="Web-{F4F0B4B1-0220-80B5-790A-C9165AEC9C93}" dt="2026-01-12T20:01:49.178" v="3" actId="20577"/>
        <pc:sldMkLst>
          <pc:docMk/>
          <pc:sldMk cId="2005682371" sldId="1728"/>
        </pc:sldMkLst>
        <pc:spChg chg="mod">
          <ac:chgData name="Jones, Albert [MD]" userId="S::aljones_mseanea.org#ext#@neahq.onmicrosoft.com::9e3d8165-1eea-49ba-adea-0c9c00351460" providerId="AD" clId="Web-{F4F0B4B1-0220-80B5-790A-C9165AEC9C93}" dt="2026-01-12T20:01:49.178" v="3" actId="20577"/>
          <ac:spMkLst>
            <pc:docMk/>
            <pc:sldMk cId="2005682371" sldId="1728"/>
            <ac:spMk id="3" creationId="{00000000-0000-0000-0000-000000000000}"/>
          </ac:spMkLst>
        </pc:spChg>
      </pc:sldChg>
      <pc:sldChg chg="ord">
        <pc:chgData name="Jones, Albert [MD]" userId="S::aljones_mseanea.org#ext#@neahq.onmicrosoft.com::9e3d8165-1eea-49ba-adea-0c9c00351460" providerId="AD" clId="Web-{F4F0B4B1-0220-80B5-790A-C9165AEC9C93}" dt="2026-01-12T20:19:35.787" v="10"/>
        <pc:sldMkLst>
          <pc:docMk/>
          <pc:sldMk cId="16126580" sldId="1841"/>
        </pc:sldMkLst>
      </pc:sldChg>
    </pc:docChg>
  </pc:docChgLst>
  <pc:docChgLst>
    <pc:chgData name="Torres, Linda [PA]" userId="S::ltorres_psea.org#ext#@neahq.onmicrosoft.com::5c259870-4402-4b59-9040-47f794e8fff6" providerId="AD" clId="Web-{B32F8126-8CDA-27E6-A4B9-CB4B6A837BDB}"/>
    <pc:docChg chg="addSld delSld modSld sldOrd">
      <pc:chgData name="Torres, Linda [PA]" userId="S::ltorres_psea.org#ext#@neahq.onmicrosoft.com::5c259870-4402-4b59-9040-47f794e8fff6" providerId="AD" clId="Web-{B32F8126-8CDA-27E6-A4B9-CB4B6A837BDB}" dt="2026-01-12T20:53:28.534" v="152" actId="1076"/>
      <pc:docMkLst>
        <pc:docMk/>
      </pc:docMkLst>
      <pc:sldChg chg="modSp">
        <pc:chgData name="Torres, Linda [PA]" userId="S::ltorres_psea.org#ext#@neahq.onmicrosoft.com::5c259870-4402-4b59-9040-47f794e8fff6" providerId="AD" clId="Web-{B32F8126-8CDA-27E6-A4B9-CB4B6A837BDB}" dt="2026-01-12T19:40:26.792" v="0" actId="20577"/>
        <pc:sldMkLst>
          <pc:docMk/>
          <pc:sldMk cId="4217959776" sldId="1631"/>
        </pc:sldMkLst>
        <pc:spChg chg="mod">
          <ac:chgData name="Torres, Linda [PA]" userId="S::ltorres_psea.org#ext#@neahq.onmicrosoft.com::5c259870-4402-4b59-9040-47f794e8fff6" providerId="AD" clId="Web-{B32F8126-8CDA-27E6-A4B9-CB4B6A837BDB}" dt="2026-01-12T19:40:26.792" v="0" actId="20577"/>
          <ac:spMkLst>
            <pc:docMk/>
            <pc:sldMk cId="4217959776" sldId="1631"/>
            <ac:spMk id="190" creationId="{00000000-0000-0000-0000-000000000000}"/>
          </ac:spMkLst>
        </pc:spChg>
      </pc:sldChg>
      <pc:sldChg chg="modSp">
        <pc:chgData name="Torres, Linda [PA]" userId="S::ltorres_psea.org#ext#@neahq.onmicrosoft.com::5c259870-4402-4b59-9040-47f794e8fff6" providerId="AD" clId="Web-{B32F8126-8CDA-27E6-A4B9-CB4B6A837BDB}" dt="2026-01-12T19:40:48.198" v="15" actId="20577"/>
        <pc:sldMkLst>
          <pc:docMk/>
          <pc:sldMk cId="2196463045" sldId="1633"/>
        </pc:sldMkLst>
        <pc:spChg chg="mod">
          <ac:chgData name="Torres, Linda [PA]" userId="S::ltorres_psea.org#ext#@neahq.onmicrosoft.com::5c259870-4402-4b59-9040-47f794e8fff6" providerId="AD" clId="Web-{B32F8126-8CDA-27E6-A4B9-CB4B6A837BDB}" dt="2026-01-12T19:40:48.198" v="15" actId="20577"/>
          <ac:spMkLst>
            <pc:docMk/>
            <pc:sldMk cId="2196463045" sldId="1633"/>
            <ac:spMk id="4" creationId="{4E996EAD-D779-60B9-E0F1-B8E9CE448D81}"/>
          </ac:spMkLst>
        </pc:spChg>
      </pc:sldChg>
      <pc:sldChg chg="modSp">
        <pc:chgData name="Torres, Linda [PA]" userId="S::ltorres_psea.org#ext#@neahq.onmicrosoft.com::5c259870-4402-4b59-9040-47f794e8fff6" providerId="AD" clId="Web-{B32F8126-8CDA-27E6-A4B9-CB4B6A837BDB}" dt="2026-01-12T20:28:38.448" v="115" actId="20577"/>
        <pc:sldMkLst>
          <pc:docMk/>
          <pc:sldMk cId="1468811650" sldId="1738"/>
        </pc:sldMkLst>
        <pc:spChg chg="mod">
          <ac:chgData name="Torres, Linda [PA]" userId="S::ltorres_psea.org#ext#@neahq.onmicrosoft.com::5c259870-4402-4b59-9040-47f794e8fff6" providerId="AD" clId="Web-{B32F8126-8CDA-27E6-A4B9-CB4B6A837BDB}" dt="2026-01-12T20:28:38.448" v="115" actId="20577"/>
          <ac:spMkLst>
            <pc:docMk/>
            <pc:sldMk cId="1468811650" sldId="1738"/>
            <ac:spMk id="2" creationId="{00000000-0000-0000-0000-000000000000}"/>
          </ac:spMkLst>
        </pc:spChg>
      </pc:sldChg>
      <pc:sldChg chg="modSp">
        <pc:chgData name="Torres, Linda [PA]" userId="S::ltorres_psea.org#ext#@neahq.onmicrosoft.com::5c259870-4402-4b59-9040-47f794e8fff6" providerId="AD" clId="Web-{B32F8126-8CDA-27E6-A4B9-CB4B6A837BDB}" dt="2026-01-12T20:51:58.393" v="140" actId="20577"/>
        <pc:sldMkLst>
          <pc:docMk/>
          <pc:sldMk cId="2522013613" sldId="1766"/>
        </pc:sldMkLst>
        <pc:spChg chg="mod">
          <ac:chgData name="Torres, Linda [PA]" userId="S::ltorres_psea.org#ext#@neahq.onmicrosoft.com::5c259870-4402-4b59-9040-47f794e8fff6" providerId="AD" clId="Web-{B32F8126-8CDA-27E6-A4B9-CB4B6A837BDB}" dt="2026-01-12T20:51:58.393" v="140" actId="20577"/>
          <ac:spMkLst>
            <pc:docMk/>
            <pc:sldMk cId="2522013613" sldId="1766"/>
            <ac:spMk id="6" creationId="{44ABD83E-8638-62E5-4F97-DF28633A37D4}"/>
          </ac:spMkLst>
        </pc:spChg>
      </pc:sldChg>
      <pc:sldChg chg="addSp modSp">
        <pc:chgData name="Torres, Linda [PA]" userId="S::ltorres_psea.org#ext#@neahq.onmicrosoft.com::5c259870-4402-4b59-9040-47f794e8fff6" providerId="AD" clId="Web-{B32F8126-8CDA-27E6-A4B9-CB4B6A837BDB}" dt="2026-01-12T20:53:28.534" v="152" actId="1076"/>
        <pc:sldMkLst>
          <pc:docMk/>
          <pc:sldMk cId="1715219998" sldId="1767"/>
        </pc:sldMkLst>
        <pc:spChg chg="add mod">
          <ac:chgData name="Torres, Linda [PA]" userId="S::ltorres_psea.org#ext#@neahq.onmicrosoft.com::5c259870-4402-4b59-9040-47f794e8fff6" providerId="AD" clId="Web-{B32F8126-8CDA-27E6-A4B9-CB4B6A837BDB}" dt="2026-01-12T20:53:28.534" v="152" actId="1076"/>
          <ac:spMkLst>
            <pc:docMk/>
            <pc:sldMk cId="1715219998" sldId="1767"/>
            <ac:spMk id="5" creationId="{D284B8F7-AAF8-3747-9AC7-3B63F201E564}"/>
          </ac:spMkLst>
        </pc:spChg>
      </pc:sldChg>
      <pc:sldChg chg="modSp">
        <pc:chgData name="Torres, Linda [PA]" userId="S::ltorres_psea.org#ext#@neahq.onmicrosoft.com::5c259870-4402-4b59-9040-47f794e8fff6" providerId="AD" clId="Web-{B32F8126-8CDA-27E6-A4B9-CB4B6A837BDB}" dt="2026-01-12T19:41:15.308" v="27" actId="20577"/>
        <pc:sldMkLst>
          <pc:docMk/>
          <pc:sldMk cId="3603527590" sldId="1796"/>
        </pc:sldMkLst>
        <pc:spChg chg="mod">
          <ac:chgData name="Torres, Linda [PA]" userId="S::ltorres_psea.org#ext#@neahq.onmicrosoft.com::5c259870-4402-4b59-9040-47f794e8fff6" providerId="AD" clId="Web-{B32F8126-8CDA-27E6-A4B9-CB4B6A837BDB}" dt="2026-01-12T19:41:15.308" v="27" actId="20577"/>
          <ac:spMkLst>
            <pc:docMk/>
            <pc:sldMk cId="3603527590" sldId="1796"/>
            <ac:spMk id="2" creationId="{91E073F6-DA6F-4707-70B3-53F460EAE62A}"/>
          </ac:spMkLst>
        </pc:spChg>
      </pc:sldChg>
      <pc:sldChg chg="modSp">
        <pc:chgData name="Torres, Linda [PA]" userId="S::ltorres_psea.org#ext#@neahq.onmicrosoft.com::5c259870-4402-4b59-9040-47f794e8fff6" providerId="AD" clId="Web-{B32F8126-8CDA-27E6-A4B9-CB4B6A837BDB}" dt="2026-01-12T19:41:40.589" v="41" actId="20577"/>
        <pc:sldMkLst>
          <pc:docMk/>
          <pc:sldMk cId="1096482690" sldId="1797"/>
        </pc:sldMkLst>
        <pc:spChg chg="mod">
          <ac:chgData name="Torres, Linda [PA]" userId="S::ltorres_psea.org#ext#@neahq.onmicrosoft.com::5c259870-4402-4b59-9040-47f794e8fff6" providerId="AD" clId="Web-{B32F8126-8CDA-27E6-A4B9-CB4B6A837BDB}" dt="2026-01-12T19:41:40.589" v="41" actId="20577"/>
          <ac:spMkLst>
            <pc:docMk/>
            <pc:sldMk cId="1096482690" sldId="1797"/>
            <ac:spMk id="2" creationId="{91E073F6-DA6F-4707-70B3-53F460EAE62A}"/>
          </ac:spMkLst>
        </pc:spChg>
      </pc:sldChg>
      <pc:sldChg chg="modSp">
        <pc:chgData name="Torres, Linda [PA]" userId="S::ltorres_psea.org#ext#@neahq.onmicrosoft.com::5c259870-4402-4b59-9040-47f794e8fff6" providerId="AD" clId="Web-{B32F8126-8CDA-27E6-A4B9-CB4B6A837BDB}" dt="2026-01-12T19:45:33.434" v="55" actId="20577"/>
        <pc:sldMkLst>
          <pc:docMk/>
          <pc:sldMk cId="4272349032" sldId="1799"/>
        </pc:sldMkLst>
        <pc:spChg chg="mod">
          <ac:chgData name="Torres, Linda [PA]" userId="S::ltorres_psea.org#ext#@neahq.onmicrosoft.com::5c259870-4402-4b59-9040-47f794e8fff6" providerId="AD" clId="Web-{B32F8126-8CDA-27E6-A4B9-CB4B6A837BDB}" dt="2026-01-12T19:45:33.434" v="55" actId="20577"/>
          <ac:spMkLst>
            <pc:docMk/>
            <pc:sldMk cId="4272349032" sldId="1799"/>
            <ac:spMk id="2" creationId="{91E073F6-DA6F-4707-70B3-53F460EAE62A}"/>
          </ac:spMkLst>
        </pc:spChg>
      </pc:sldChg>
      <pc:sldChg chg="modSp ord">
        <pc:chgData name="Torres, Linda [PA]" userId="S::ltorres_psea.org#ext#@neahq.onmicrosoft.com::5c259870-4402-4b59-9040-47f794e8fff6" providerId="AD" clId="Web-{B32F8126-8CDA-27E6-A4B9-CB4B6A837BDB}" dt="2026-01-12T20:48:39.532" v="139" actId="20577"/>
        <pc:sldMkLst>
          <pc:docMk/>
          <pc:sldMk cId="864366589" sldId="1800"/>
        </pc:sldMkLst>
        <pc:spChg chg="mod">
          <ac:chgData name="Torres, Linda [PA]" userId="S::ltorres_psea.org#ext#@neahq.onmicrosoft.com::5c259870-4402-4b59-9040-47f794e8fff6" providerId="AD" clId="Web-{B32F8126-8CDA-27E6-A4B9-CB4B6A837BDB}" dt="2026-01-12T20:48:39.532" v="139" actId="20577"/>
          <ac:spMkLst>
            <pc:docMk/>
            <pc:sldMk cId="864366589" sldId="1800"/>
            <ac:spMk id="2" creationId="{91E073F6-DA6F-4707-70B3-53F460EAE62A}"/>
          </ac:spMkLst>
        </pc:spChg>
      </pc:sldChg>
      <pc:sldChg chg="modSp">
        <pc:chgData name="Torres, Linda [PA]" userId="S::ltorres_psea.org#ext#@neahq.onmicrosoft.com::5c259870-4402-4b59-9040-47f794e8fff6" providerId="AD" clId="Web-{B32F8126-8CDA-27E6-A4B9-CB4B6A837BDB}" dt="2026-01-12T19:40:56.636" v="24" actId="20577"/>
        <pc:sldMkLst>
          <pc:docMk/>
          <pc:sldMk cId="2296875871" sldId="1817"/>
        </pc:sldMkLst>
        <pc:spChg chg="mod">
          <ac:chgData name="Torres, Linda [PA]" userId="S::ltorres_psea.org#ext#@neahq.onmicrosoft.com::5c259870-4402-4b59-9040-47f794e8fff6" providerId="AD" clId="Web-{B32F8126-8CDA-27E6-A4B9-CB4B6A837BDB}" dt="2026-01-12T19:40:56.636" v="24" actId="20577"/>
          <ac:spMkLst>
            <pc:docMk/>
            <pc:sldMk cId="2296875871" sldId="1817"/>
            <ac:spMk id="5" creationId="{4841CFCE-05D1-E4F8-CDEF-8D74200FA3A0}"/>
          </ac:spMkLst>
        </pc:spChg>
      </pc:sldChg>
      <pc:sldChg chg="ord">
        <pc:chgData name="Torres, Linda [PA]" userId="S::ltorres_psea.org#ext#@neahq.onmicrosoft.com::5c259870-4402-4b59-9040-47f794e8fff6" providerId="AD" clId="Web-{B32F8126-8CDA-27E6-A4B9-CB4B6A837BDB}" dt="2026-01-12T20:29:39.339" v="119"/>
        <pc:sldMkLst>
          <pc:docMk/>
          <pc:sldMk cId="1558546731" sldId="1820"/>
        </pc:sldMkLst>
      </pc:sldChg>
      <pc:sldChg chg="modSp ord">
        <pc:chgData name="Torres, Linda [PA]" userId="S::ltorres_psea.org#ext#@neahq.onmicrosoft.com::5c259870-4402-4b59-9040-47f794e8fff6" providerId="AD" clId="Web-{B32F8126-8CDA-27E6-A4B9-CB4B6A837BDB}" dt="2026-01-12T20:29:20.729" v="117"/>
        <pc:sldMkLst>
          <pc:docMk/>
          <pc:sldMk cId="2912928518" sldId="1826"/>
        </pc:sldMkLst>
        <pc:picChg chg="mod">
          <ac:chgData name="Torres, Linda [PA]" userId="S::ltorres_psea.org#ext#@neahq.onmicrosoft.com::5c259870-4402-4b59-9040-47f794e8fff6" providerId="AD" clId="Web-{B32F8126-8CDA-27E6-A4B9-CB4B6A837BDB}" dt="2026-01-12T20:29:14.636" v="116" actId="1076"/>
          <ac:picMkLst>
            <pc:docMk/>
            <pc:sldMk cId="2912928518" sldId="1826"/>
            <ac:picMk id="5" creationId="{270083DE-0983-9CBC-4B3B-563D141AB4DB}"/>
          </ac:picMkLst>
        </pc:picChg>
      </pc:sldChg>
      <pc:sldChg chg="modSp">
        <pc:chgData name="Torres, Linda [PA]" userId="S::ltorres_psea.org#ext#@neahq.onmicrosoft.com::5c259870-4402-4b59-9040-47f794e8fff6" providerId="AD" clId="Web-{B32F8126-8CDA-27E6-A4B9-CB4B6A837BDB}" dt="2026-01-12T20:09:55.036" v="110" actId="20577"/>
        <pc:sldMkLst>
          <pc:docMk/>
          <pc:sldMk cId="16126580" sldId="1841"/>
        </pc:sldMkLst>
        <pc:spChg chg="mod">
          <ac:chgData name="Torres, Linda [PA]" userId="S::ltorres_psea.org#ext#@neahq.onmicrosoft.com::5c259870-4402-4b59-9040-47f794e8fff6" providerId="AD" clId="Web-{B32F8126-8CDA-27E6-A4B9-CB4B6A837BDB}" dt="2026-01-12T20:09:55.036" v="110" actId="20577"/>
          <ac:spMkLst>
            <pc:docMk/>
            <pc:sldMk cId="16126580" sldId="1841"/>
            <ac:spMk id="2" creationId="{D970E876-DCE7-FF7F-AF1C-2E13EDAC6D66}"/>
          </ac:spMkLst>
        </pc:spChg>
      </pc:sldChg>
      <pc:sldChg chg="modSp add replId">
        <pc:chgData name="Torres, Linda [PA]" userId="S::ltorres_psea.org#ext#@neahq.onmicrosoft.com::5c259870-4402-4b59-9040-47f794e8fff6" providerId="AD" clId="Web-{B32F8126-8CDA-27E6-A4B9-CB4B6A837BDB}" dt="2026-01-12T20:48:32.876" v="129" actId="20577"/>
        <pc:sldMkLst>
          <pc:docMk/>
          <pc:sldMk cId="708761762" sldId="1848"/>
        </pc:sldMkLst>
        <pc:spChg chg="mod">
          <ac:chgData name="Torres, Linda [PA]" userId="S::ltorres_psea.org#ext#@neahq.onmicrosoft.com::5c259870-4402-4b59-9040-47f794e8fff6" providerId="AD" clId="Web-{B32F8126-8CDA-27E6-A4B9-CB4B6A837BDB}" dt="2026-01-12T20:48:32.876" v="129" actId="20577"/>
          <ac:spMkLst>
            <pc:docMk/>
            <pc:sldMk cId="708761762" sldId="1848"/>
            <ac:spMk id="2" creationId="{D7D8182B-ADA2-FBD7-3989-D97910213ADB}"/>
          </ac:spMkLst>
        </pc:spChg>
      </pc:sldChg>
    </pc:docChg>
  </pc:docChgLst>
  <pc:docChgLst>
    <pc:chgData name="Jones, Albert [MD]" userId="S::aljones_mseanea.org#ext#@neahq.onmicrosoft.com::9e3d8165-1eea-49ba-adea-0c9c00351460" providerId="AD" clId="Web-{CCDDF23E-78F6-7131-14FD-D2631B5E6C02}"/>
    <pc:docChg chg="delSld">
      <pc:chgData name="Jones, Albert [MD]" userId="S::aljones_mseanea.org#ext#@neahq.onmicrosoft.com::9e3d8165-1eea-49ba-adea-0c9c00351460" providerId="AD" clId="Web-{CCDDF23E-78F6-7131-14FD-D2631B5E6C02}" dt="2026-01-13T23:23:50.483" v="31"/>
      <pc:docMkLst>
        <pc:docMk/>
      </pc:docMkLst>
      <pc:sldChg chg="del">
        <pc:chgData name="Jones, Albert [MD]" userId="S::aljones_mseanea.org#ext#@neahq.onmicrosoft.com::9e3d8165-1eea-49ba-adea-0c9c00351460" providerId="AD" clId="Web-{CCDDF23E-78F6-7131-14FD-D2631B5E6C02}" dt="2026-01-13T23:23:08.498" v="6"/>
        <pc:sldMkLst>
          <pc:docMk/>
          <pc:sldMk cId="3178663102" sldId="1682"/>
        </pc:sldMkLst>
      </pc:sldChg>
      <pc:sldChg chg="del">
        <pc:chgData name="Jones, Albert [MD]" userId="S::aljones_mseanea.org#ext#@neahq.onmicrosoft.com::9e3d8165-1eea-49ba-adea-0c9c00351460" providerId="AD" clId="Web-{CCDDF23E-78F6-7131-14FD-D2631B5E6C02}" dt="2026-01-13T23:23:08.498" v="4"/>
        <pc:sldMkLst>
          <pc:docMk/>
          <pc:sldMk cId="1858807299" sldId="1683"/>
        </pc:sldMkLst>
      </pc:sldChg>
      <pc:sldChg chg="del">
        <pc:chgData name="Jones, Albert [MD]" userId="S::aljones_mseanea.org#ext#@neahq.onmicrosoft.com::9e3d8165-1eea-49ba-adea-0c9c00351460" providerId="AD" clId="Web-{CCDDF23E-78F6-7131-14FD-D2631B5E6C02}" dt="2026-01-13T23:23:08.498" v="2"/>
        <pc:sldMkLst>
          <pc:docMk/>
          <pc:sldMk cId="3784985591" sldId="1690"/>
        </pc:sldMkLst>
      </pc:sldChg>
      <pc:sldChg chg="del">
        <pc:chgData name="Jones, Albert [MD]" userId="S::aljones_mseanea.org#ext#@neahq.onmicrosoft.com::9e3d8165-1eea-49ba-adea-0c9c00351460" providerId="AD" clId="Web-{CCDDF23E-78F6-7131-14FD-D2631B5E6C02}" dt="2026-01-13T23:23:50.483" v="30"/>
        <pc:sldMkLst>
          <pc:docMk/>
          <pc:sldMk cId="2558849548" sldId="1691"/>
        </pc:sldMkLst>
      </pc:sldChg>
      <pc:sldChg chg="del">
        <pc:chgData name="Jones, Albert [MD]" userId="S::aljones_mseanea.org#ext#@neahq.onmicrosoft.com::9e3d8165-1eea-49ba-adea-0c9c00351460" providerId="AD" clId="Web-{CCDDF23E-78F6-7131-14FD-D2631B5E6C02}" dt="2026-01-13T23:23:50.483" v="29"/>
        <pc:sldMkLst>
          <pc:docMk/>
          <pc:sldMk cId="3653532754" sldId="1694"/>
        </pc:sldMkLst>
      </pc:sldChg>
      <pc:sldChg chg="del">
        <pc:chgData name="Jones, Albert [MD]" userId="S::aljones_mseanea.org#ext#@neahq.onmicrosoft.com::9e3d8165-1eea-49ba-adea-0c9c00351460" providerId="AD" clId="Web-{CCDDF23E-78F6-7131-14FD-D2631B5E6C02}" dt="2026-01-13T23:23:50.483" v="27"/>
        <pc:sldMkLst>
          <pc:docMk/>
          <pc:sldMk cId="2938115844" sldId="1705"/>
        </pc:sldMkLst>
      </pc:sldChg>
      <pc:sldChg chg="del">
        <pc:chgData name="Jones, Albert [MD]" userId="S::aljones_mseanea.org#ext#@neahq.onmicrosoft.com::9e3d8165-1eea-49ba-adea-0c9c00351460" providerId="AD" clId="Web-{CCDDF23E-78F6-7131-14FD-D2631B5E6C02}" dt="2026-01-13T23:23:50.483" v="26"/>
        <pc:sldMkLst>
          <pc:docMk/>
          <pc:sldMk cId="3569542522" sldId="1706"/>
        </pc:sldMkLst>
      </pc:sldChg>
      <pc:sldChg chg="del">
        <pc:chgData name="Jones, Albert [MD]" userId="S::aljones_mseanea.org#ext#@neahq.onmicrosoft.com::9e3d8165-1eea-49ba-adea-0c9c00351460" providerId="AD" clId="Web-{CCDDF23E-78F6-7131-14FD-D2631B5E6C02}" dt="2026-01-13T23:23:50.483" v="25"/>
        <pc:sldMkLst>
          <pc:docMk/>
          <pc:sldMk cId="147591464" sldId="1707"/>
        </pc:sldMkLst>
      </pc:sldChg>
      <pc:sldChg chg="del">
        <pc:chgData name="Jones, Albert [MD]" userId="S::aljones_mseanea.org#ext#@neahq.onmicrosoft.com::9e3d8165-1eea-49ba-adea-0c9c00351460" providerId="AD" clId="Web-{CCDDF23E-78F6-7131-14FD-D2631B5E6C02}" dt="2026-01-13T23:23:50.483" v="23"/>
        <pc:sldMkLst>
          <pc:docMk/>
          <pc:sldMk cId="230667436" sldId="1710"/>
        </pc:sldMkLst>
      </pc:sldChg>
      <pc:sldChg chg="del">
        <pc:chgData name="Jones, Albert [MD]" userId="S::aljones_mseanea.org#ext#@neahq.onmicrosoft.com::9e3d8165-1eea-49ba-adea-0c9c00351460" providerId="AD" clId="Web-{CCDDF23E-78F6-7131-14FD-D2631B5E6C02}" dt="2026-01-13T23:23:50.468" v="19"/>
        <pc:sldMkLst>
          <pc:docMk/>
          <pc:sldMk cId="2118449098" sldId="1711"/>
        </pc:sldMkLst>
      </pc:sldChg>
      <pc:sldChg chg="del">
        <pc:chgData name="Jones, Albert [MD]" userId="S::aljones_mseanea.org#ext#@neahq.onmicrosoft.com::9e3d8165-1eea-49ba-adea-0c9c00351460" providerId="AD" clId="Web-{CCDDF23E-78F6-7131-14FD-D2631B5E6C02}" dt="2026-01-13T23:23:50.468" v="22"/>
        <pc:sldMkLst>
          <pc:docMk/>
          <pc:sldMk cId="2429211164" sldId="1714"/>
        </pc:sldMkLst>
      </pc:sldChg>
      <pc:sldChg chg="del">
        <pc:chgData name="Jones, Albert [MD]" userId="S::aljones_mseanea.org#ext#@neahq.onmicrosoft.com::9e3d8165-1eea-49ba-adea-0c9c00351460" providerId="AD" clId="Web-{CCDDF23E-78F6-7131-14FD-D2631B5E6C02}" dt="2026-01-13T23:23:50.468" v="21"/>
        <pc:sldMkLst>
          <pc:docMk/>
          <pc:sldMk cId="283879442" sldId="1715"/>
        </pc:sldMkLst>
      </pc:sldChg>
      <pc:sldChg chg="del">
        <pc:chgData name="Jones, Albert [MD]" userId="S::aljones_mseanea.org#ext#@neahq.onmicrosoft.com::9e3d8165-1eea-49ba-adea-0c9c00351460" providerId="AD" clId="Web-{CCDDF23E-78F6-7131-14FD-D2631B5E6C02}" dt="2026-01-13T23:23:50.468" v="20"/>
        <pc:sldMkLst>
          <pc:docMk/>
          <pc:sldMk cId="2699629290" sldId="1716"/>
        </pc:sldMkLst>
      </pc:sldChg>
      <pc:sldChg chg="del">
        <pc:chgData name="Jones, Albert [MD]" userId="S::aljones_mseanea.org#ext#@neahq.onmicrosoft.com::9e3d8165-1eea-49ba-adea-0c9c00351460" providerId="AD" clId="Web-{CCDDF23E-78F6-7131-14FD-D2631B5E6C02}" dt="2026-01-13T23:23:50.483" v="24"/>
        <pc:sldMkLst>
          <pc:docMk/>
          <pc:sldMk cId="300548132" sldId="1721"/>
        </pc:sldMkLst>
      </pc:sldChg>
      <pc:sldChg chg="del">
        <pc:chgData name="Jones, Albert [MD]" userId="S::aljones_mseanea.org#ext#@neahq.onmicrosoft.com::9e3d8165-1eea-49ba-adea-0c9c00351460" providerId="AD" clId="Web-{CCDDF23E-78F6-7131-14FD-D2631B5E6C02}" dt="2026-01-13T23:23:08.513" v="18"/>
        <pc:sldMkLst>
          <pc:docMk/>
          <pc:sldMk cId="2329767221" sldId="1748"/>
        </pc:sldMkLst>
      </pc:sldChg>
      <pc:sldChg chg="del">
        <pc:chgData name="Jones, Albert [MD]" userId="S::aljones_mseanea.org#ext#@neahq.onmicrosoft.com::9e3d8165-1eea-49ba-adea-0c9c00351460" providerId="AD" clId="Web-{CCDDF23E-78F6-7131-14FD-D2631B5E6C02}" dt="2026-01-13T23:23:08.513" v="14"/>
        <pc:sldMkLst>
          <pc:docMk/>
          <pc:sldMk cId="3529670945" sldId="1751"/>
        </pc:sldMkLst>
      </pc:sldChg>
      <pc:sldChg chg="del">
        <pc:chgData name="Jones, Albert [MD]" userId="S::aljones_mseanea.org#ext#@neahq.onmicrosoft.com::9e3d8165-1eea-49ba-adea-0c9c00351460" providerId="AD" clId="Web-{CCDDF23E-78F6-7131-14FD-D2631B5E6C02}" dt="2026-01-13T23:23:08.513" v="9"/>
        <pc:sldMkLst>
          <pc:docMk/>
          <pc:sldMk cId="3896347807" sldId="1760"/>
        </pc:sldMkLst>
      </pc:sldChg>
      <pc:sldChg chg="del">
        <pc:chgData name="Jones, Albert [MD]" userId="S::aljones_mseanea.org#ext#@neahq.onmicrosoft.com::9e3d8165-1eea-49ba-adea-0c9c00351460" providerId="AD" clId="Web-{CCDDF23E-78F6-7131-14FD-D2631B5E6C02}" dt="2026-01-13T23:23:08.513" v="13"/>
        <pc:sldMkLst>
          <pc:docMk/>
          <pc:sldMk cId="3984482370" sldId="1782"/>
        </pc:sldMkLst>
      </pc:sldChg>
      <pc:sldChg chg="del">
        <pc:chgData name="Jones, Albert [MD]" userId="S::aljones_mseanea.org#ext#@neahq.onmicrosoft.com::9e3d8165-1eea-49ba-adea-0c9c00351460" providerId="AD" clId="Web-{CCDDF23E-78F6-7131-14FD-D2631B5E6C02}" dt="2026-01-13T23:23:08.498" v="1"/>
        <pc:sldMkLst>
          <pc:docMk/>
          <pc:sldMk cId="3467872537" sldId="1789"/>
        </pc:sldMkLst>
      </pc:sldChg>
      <pc:sldChg chg="del">
        <pc:chgData name="Jones, Albert [MD]" userId="S::aljones_mseanea.org#ext#@neahq.onmicrosoft.com::9e3d8165-1eea-49ba-adea-0c9c00351460" providerId="AD" clId="Web-{CCDDF23E-78F6-7131-14FD-D2631B5E6C02}" dt="2026-01-13T23:23:08.513" v="16"/>
        <pc:sldMkLst>
          <pc:docMk/>
          <pc:sldMk cId="1026627208" sldId="1791"/>
        </pc:sldMkLst>
      </pc:sldChg>
      <pc:sldChg chg="del">
        <pc:chgData name="Jones, Albert [MD]" userId="S::aljones_mseanea.org#ext#@neahq.onmicrosoft.com::9e3d8165-1eea-49ba-adea-0c9c00351460" providerId="AD" clId="Web-{CCDDF23E-78F6-7131-14FD-D2631B5E6C02}" dt="2026-01-13T23:23:08.498" v="3"/>
        <pc:sldMkLst>
          <pc:docMk/>
          <pc:sldMk cId="373136763" sldId="1792"/>
        </pc:sldMkLst>
      </pc:sldChg>
      <pc:sldChg chg="del">
        <pc:chgData name="Jones, Albert [MD]" userId="S::aljones_mseanea.org#ext#@neahq.onmicrosoft.com::9e3d8165-1eea-49ba-adea-0c9c00351460" providerId="AD" clId="Web-{CCDDF23E-78F6-7131-14FD-D2631B5E6C02}" dt="2026-01-13T23:23:08.513" v="17"/>
        <pc:sldMkLst>
          <pc:docMk/>
          <pc:sldMk cId="1838400002" sldId="1794"/>
        </pc:sldMkLst>
      </pc:sldChg>
      <pc:sldChg chg="del">
        <pc:chgData name="Jones, Albert [MD]" userId="S::aljones_mseanea.org#ext#@neahq.onmicrosoft.com::9e3d8165-1eea-49ba-adea-0c9c00351460" providerId="AD" clId="Web-{CCDDF23E-78F6-7131-14FD-D2631B5E6C02}" dt="2026-01-13T23:23:08.513" v="8"/>
        <pc:sldMkLst>
          <pc:docMk/>
          <pc:sldMk cId="4142685456" sldId="1812"/>
        </pc:sldMkLst>
      </pc:sldChg>
      <pc:sldChg chg="del">
        <pc:chgData name="Jones, Albert [MD]" userId="S::aljones_mseanea.org#ext#@neahq.onmicrosoft.com::9e3d8165-1eea-49ba-adea-0c9c00351460" providerId="AD" clId="Web-{CCDDF23E-78F6-7131-14FD-D2631B5E6C02}" dt="2026-01-13T23:23:50.483" v="28"/>
        <pc:sldMkLst>
          <pc:docMk/>
          <pc:sldMk cId="3015930495" sldId="1813"/>
        </pc:sldMkLst>
      </pc:sldChg>
      <pc:sldChg chg="del">
        <pc:chgData name="Jones, Albert [MD]" userId="S::aljones_mseanea.org#ext#@neahq.onmicrosoft.com::9e3d8165-1eea-49ba-adea-0c9c00351460" providerId="AD" clId="Web-{CCDDF23E-78F6-7131-14FD-D2631B5E6C02}" dt="2026-01-13T23:23:08.498" v="0"/>
        <pc:sldMkLst>
          <pc:docMk/>
          <pc:sldMk cId="750370094" sldId="1814"/>
        </pc:sldMkLst>
      </pc:sldChg>
      <pc:sldChg chg="del">
        <pc:chgData name="Jones, Albert [MD]" userId="S::aljones_mseanea.org#ext#@neahq.onmicrosoft.com::9e3d8165-1eea-49ba-adea-0c9c00351460" providerId="AD" clId="Web-{CCDDF23E-78F6-7131-14FD-D2631B5E6C02}" dt="2026-01-13T23:23:08.498" v="5"/>
        <pc:sldMkLst>
          <pc:docMk/>
          <pc:sldMk cId="2266689832" sldId="1838"/>
        </pc:sldMkLst>
      </pc:sldChg>
      <pc:sldChg chg="del">
        <pc:chgData name="Jones, Albert [MD]" userId="S::aljones_mseanea.org#ext#@neahq.onmicrosoft.com::9e3d8165-1eea-49ba-adea-0c9c00351460" providerId="AD" clId="Web-{CCDDF23E-78F6-7131-14FD-D2631B5E6C02}" dt="2026-01-13T23:23:08.498" v="7"/>
        <pc:sldMkLst>
          <pc:docMk/>
          <pc:sldMk cId="3001005383" sldId="1839"/>
        </pc:sldMkLst>
      </pc:sldChg>
      <pc:sldChg chg="del">
        <pc:chgData name="Jones, Albert [MD]" userId="S::aljones_mseanea.org#ext#@neahq.onmicrosoft.com::9e3d8165-1eea-49ba-adea-0c9c00351460" providerId="AD" clId="Web-{CCDDF23E-78F6-7131-14FD-D2631B5E6C02}" dt="2026-01-13T23:23:50.483" v="31"/>
        <pc:sldMkLst>
          <pc:docMk/>
          <pc:sldMk cId="1374296717" sldId="1840"/>
        </pc:sldMkLst>
      </pc:sldChg>
      <pc:sldChg chg="del">
        <pc:chgData name="Jones, Albert [MD]" userId="S::aljones_mseanea.org#ext#@neahq.onmicrosoft.com::9e3d8165-1eea-49ba-adea-0c9c00351460" providerId="AD" clId="Web-{CCDDF23E-78F6-7131-14FD-D2631B5E6C02}" dt="2026-01-13T23:23:08.513" v="10"/>
        <pc:sldMkLst>
          <pc:docMk/>
          <pc:sldMk cId="1400535580" sldId="1842"/>
        </pc:sldMkLst>
      </pc:sldChg>
      <pc:sldChg chg="del">
        <pc:chgData name="Jones, Albert [MD]" userId="S::aljones_mseanea.org#ext#@neahq.onmicrosoft.com::9e3d8165-1eea-49ba-adea-0c9c00351460" providerId="AD" clId="Web-{CCDDF23E-78F6-7131-14FD-D2631B5E6C02}" dt="2026-01-13T23:23:08.513" v="11"/>
        <pc:sldMkLst>
          <pc:docMk/>
          <pc:sldMk cId="177322384" sldId="1843"/>
        </pc:sldMkLst>
      </pc:sldChg>
      <pc:sldChg chg="del">
        <pc:chgData name="Jones, Albert [MD]" userId="S::aljones_mseanea.org#ext#@neahq.onmicrosoft.com::9e3d8165-1eea-49ba-adea-0c9c00351460" providerId="AD" clId="Web-{CCDDF23E-78F6-7131-14FD-D2631B5E6C02}" dt="2026-01-13T23:23:08.513" v="15"/>
        <pc:sldMkLst>
          <pc:docMk/>
          <pc:sldMk cId="3095772293" sldId="1844"/>
        </pc:sldMkLst>
      </pc:sldChg>
      <pc:sldChg chg="del">
        <pc:chgData name="Jones, Albert [MD]" userId="S::aljones_mseanea.org#ext#@neahq.onmicrosoft.com::9e3d8165-1eea-49ba-adea-0c9c00351460" providerId="AD" clId="Web-{CCDDF23E-78F6-7131-14FD-D2631B5E6C02}" dt="2026-01-13T23:23:08.513" v="12"/>
        <pc:sldMkLst>
          <pc:docMk/>
          <pc:sldMk cId="1529394907" sldId="1845"/>
        </pc:sldMkLst>
      </pc:sldChg>
    </pc:docChg>
  </pc:docChgLst>
  <pc:docChgLst>
    <pc:chgData name="Jones, Albert [MD]" userId="S::aljones_mseanea.org#ext#@neahq.onmicrosoft.com::9e3d8165-1eea-49ba-adea-0c9c00351460" providerId="AD" clId="Web-{4F5DD54F-FD32-49B4-1144-9D024825921E}"/>
    <pc:docChg chg="modSld">
      <pc:chgData name="Jones, Albert [MD]" userId="S::aljones_mseanea.org#ext#@neahq.onmicrosoft.com::9e3d8165-1eea-49ba-adea-0c9c00351460" providerId="AD" clId="Web-{4F5DD54F-FD32-49B4-1144-9D024825921E}" dt="2026-01-12T05:36:49.728" v="1" actId="1076"/>
      <pc:docMkLst>
        <pc:docMk/>
      </pc:docMkLst>
      <pc:sldChg chg="modSp">
        <pc:chgData name="Jones, Albert [MD]" userId="S::aljones_mseanea.org#ext#@neahq.onmicrosoft.com::9e3d8165-1eea-49ba-adea-0c9c00351460" providerId="AD" clId="Web-{4F5DD54F-FD32-49B4-1144-9D024825921E}" dt="2026-01-12T05:36:49.728" v="1" actId="1076"/>
        <pc:sldMkLst>
          <pc:docMk/>
          <pc:sldMk cId="737683440" sldId="1834"/>
        </pc:sldMkLst>
        <pc:picChg chg="mod">
          <ac:chgData name="Jones, Albert [MD]" userId="S::aljones_mseanea.org#ext#@neahq.onmicrosoft.com::9e3d8165-1eea-49ba-adea-0c9c00351460" providerId="AD" clId="Web-{4F5DD54F-FD32-49B4-1144-9D024825921E}" dt="2026-01-12T05:36:49.728" v="1" actId="1076"/>
          <ac:picMkLst>
            <pc:docMk/>
            <pc:sldMk cId="737683440" sldId="1834"/>
            <ac:picMk id="6" creationId="{AD2F00D4-6A4A-E6D6-FB12-19CBA517E267}"/>
          </ac:picMkLst>
        </pc:picChg>
      </pc:sldChg>
    </pc:docChg>
  </pc:docChgLst>
  <pc:docChgLst>
    <pc:chgData name="Holmes, Ellen [NEA]" userId="S::eholmes@nea.org::8df78491-616d-4641-a13e-176bb27a1b7f" providerId="AD" clId="Web-{D95A7B63-AB8D-BA60-2E23-818528A34AE0}"/>
    <pc:docChg chg="addSld delSld modSld">
      <pc:chgData name="Holmes, Ellen [NEA]" userId="S::eholmes@nea.org::8df78491-616d-4641-a13e-176bb27a1b7f" providerId="AD" clId="Web-{D95A7B63-AB8D-BA60-2E23-818528A34AE0}" dt="2026-01-14T04:31:03.610" v="239" actId="1076"/>
      <pc:docMkLst>
        <pc:docMk/>
      </pc:docMkLst>
      <pc:sldChg chg="modSp">
        <pc:chgData name="Holmes, Ellen [NEA]" userId="S::eholmes@nea.org::8df78491-616d-4641-a13e-176bb27a1b7f" providerId="AD" clId="Web-{D95A7B63-AB8D-BA60-2E23-818528A34AE0}" dt="2026-01-14T04:25:10.492" v="159" actId="20577"/>
        <pc:sldMkLst>
          <pc:docMk/>
          <pc:sldMk cId="2196463045" sldId="1633"/>
        </pc:sldMkLst>
        <pc:spChg chg="mod">
          <ac:chgData name="Holmes, Ellen [NEA]" userId="S::eholmes@nea.org::8df78491-616d-4641-a13e-176bb27a1b7f" providerId="AD" clId="Web-{D95A7B63-AB8D-BA60-2E23-818528A34AE0}" dt="2026-01-14T04:25:10.492" v="159" actId="20577"/>
          <ac:spMkLst>
            <pc:docMk/>
            <pc:sldMk cId="2196463045" sldId="1633"/>
            <ac:spMk id="4" creationId="{4E996EAD-D779-60B9-E0F1-B8E9CE448D81}"/>
          </ac:spMkLst>
        </pc:spChg>
      </pc:sldChg>
      <pc:sldChg chg="modSp">
        <pc:chgData name="Holmes, Ellen [NEA]" userId="S::eholmes@nea.org::8df78491-616d-4641-a13e-176bb27a1b7f" providerId="AD" clId="Web-{D95A7B63-AB8D-BA60-2E23-818528A34AE0}" dt="2026-01-14T04:31:03.610" v="239" actId="1076"/>
        <pc:sldMkLst>
          <pc:docMk/>
          <pc:sldMk cId="1957685708" sldId="1815"/>
        </pc:sldMkLst>
        <pc:picChg chg="mod">
          <ac:chgData name="Holmes, Ellen [NEA]" userId="S::eholmes@nea.org::8df78491-616d-4641-a13e-176bb27a1b7f" providerId="AD" clId="Web-{D95A7B63-AB8D-BA60-2E23-818528A34AE0}" dt="2026-01-14T04:31:03.610" v="239" actId="1076"/>
          <ac:picMkLst>
            <pc:docMk/>
            <pc:sldMk cId="1957685708" sldId="1815"/>
            <ac:picMk id="4" creationId="{00000000-0000-0000-0000-000000000000}"/>
          </ac:picMkLst>
        </pc:picChg>
      </pc:sldChg>
      <pc:sldChg chg="modSp">
        <pc:chgData name="Holmes, Ellen [NEA]" userId="S::eholmes@nea.org::8df78491-616d-4641-a13e-176bb27a1b7f" providerId="AD" clId="Web-{D95A7B63-AB8D-BA60-2E23-818528A34AE0}" dt="2026-01-14T04:29:54.180" v="238" actId="14100"/>
        <pc:sldMkLst>
          <pc:docMk/>
          <pc:sldMk cId="2296875871" sldId="1817"/>
        </pc:sldMkLst>
        <pc:spChg chg="mod">
          <ac:chgData name="Holmes, Ellen [NEA]" userId="S::eholmes@nea.org::8df78491-616d-4641-a13e-176bb27a1b7f" providerId="AD" clId="Web-{D95A7B63-AB8D-BA60-2E23-818528A34AE0}" dt="2026-01-14T04:29:54.180" v="238" actId="14100"/>
          <ac:spMkLst>
            <pc:docMk/>
            <pc:sldMk cId="2296875871" sldId="1817"/>
            <ac:spMk id="5" creationId="{4841CFCE-05D1-E4F8-CDEF-8D74200FA3A0}"/>
          </ac:spMkLst>
        </pc:spChg>
      </pc:sldChg>
      <pc:sldChg chg="del">
        <pc:chgData name="Holmes, Ellen [NEA]" userId="S::eholmes@nea.org::8df78491-616d-4641-a13e-176bb27a1b7f" providerId="AD" clId="Web-{D95A7B63-AB8D-BA60-2E23-818528A34AE0}" dt="2026-01-14T04:08:13.244" v="41"/>
        <pc:sldMkLst>
          <pc:docMk/>
          <pc:sldMk cId="18860952" sldId="1836"/>
        </pc:sldMkLst>
      </pc:sldChg>
      <pc:sldChg chg="addSp delSp modSp new mod setBg">
        <pc:chgData name="Holmes, Ellen [NEA]" userId="S::eholmes@nea.org::8df78491-616d-4641-a13e-176bb27a1b7f" providerId="AD" clId="Web-{D95A7B63-AB8D-BA60-2E23-818528A34AE0}" dt="2026-01-14T04:06:18.080" v="40" actId="1076"/>
        <pc:sldMkLst>
          <pc:docMk/>
          <pc:sldMk cId="2237931414" sldId="1849"/>
        </pc:sldMkLst>
        <pc:spChg chg="mod">
          <ac:chgData name="Holmes, Ellen [NEA]" userId="S::eholmes@nea.org::8df78491-616d-4641-a13e-176bb27a1b7f" providerId="AD" clId="Web-{D95A7B63-AB8D-BA60-2E23-818528A34AE0}" dt="2026-01-14T04:06:18.080" v="40" actId="1076"/>
          <ac:spMkLst>
            <pc:docMk/>
            <pc:sldMk cId="2237931414" sldId="1849"/>
            <ac:spMk id="2" creationId="{24E510A2-B104-D1AE-D122-319394B66FB7}"/>
          </ac:spMkLst>
        </pc:spChg>
        <pc:spChg chg="del">
          <ac:chgData name="Holmes, Ellen [NEA]" userId="S::eholmes@nea.org::8df78491-616d-4641-a13e-176bb27a1b7f" providerId="AD" clId="Web-{D95A7B63-AB8D-BA60-2E23-818528A34AE0}" dt="2026-01-14T04:05:03.107" v="11"/>
          <ac:spMkLst>
            <pc:docMk/>
            <pc:sldMk cId="2237931414" sldId="1849"/>
            <ac:spMk id="3" creationId="{F7170544-D4DA-CE33-DBC5-D780F51F462D}"/>
          </ac:spMkLst>
        </pc:spChg>
        <pc:spChg chg="add">
          <ac:chgData name="Holmes, Ellen [NEA]" userId="S::eholmes@nea.org::8df78491-616d-4641-a13e-176bb27a1b7f" providerId="AD" clId="Web-{D95A7B63-AB8D-BA60-2E23-818528A34AE0}" dt="2026-01-14T04:05:51.986" v="37"/>
          <ac:spMkLst>
            <pc:docMk/>
            <pc:sldMk cId="2237931414" sldId="1849"/>
            <ac:spMk id="9" creationId="{329F45E3-C125-49F5-863F-3F771273B79A}"/>
          </ac:spMkLst>
        </pc:spChg>
        <pc:spChg chg="add">
          <ac:chgData name="Holmes, Ellen [NEA]" userId="S::eholmes@nea.org::8df78491-616d-4641-a13e-176bb27a1b7f" providerId="AD" clId="Web-{D95A7B63-AB8D-BA60-2E23-818528A34AE0}" dt="2026-01-14T04:05:51.986" v="37"/>
          <ac:spMkLst>
            <pc:docMk/>
            <pc:sldMk cId="2237931414" sldId="1849"/>
            <ac:spMk id="11" creationId="{F23C6175-7110-4DB0-BEA4-FC1D293020BC}"/>
          </ac:spMkLst>
        </pc:spChg>
        <pc:spChg chg="add">
          <ac:chgData name="Holmes, Ellen [NEA]" userId="S::eholmes@nea.org::8df78491-616d-4641-a13e-176bb27a1b7f" providerId="AD" clId="Web-{D95A7B63-AB8D-BA60-2E23-818528A34AE0}" dt="2026-01-14T04:05:51.986" v="37"/>
          <ac:spMkLst>
            <pc:docMk/>
            <pc:sldMk cId="2237931414" sldId="1849"/>
            <ac:spMk id="15" creationId="{B291C0EC-8AC1-418A-BA70-ED35D8980A1F}"/>
          </ac:spMkLst>
        </pc:spChg>
        <pc:spChg chg="add">
          <ac:chgData name="Holmes, Ellen [NEA]" userId="S::eholmes@nea.org::8df78491-616d-4641-a13e-176bb27a1b7f" providerId="AD" clId="Web-{D95A7B63-AB8D-BA60-2E23-818528A34AE0}" dt="2026-01-14T04:05:51.986" v="37"/>
          <ac:spMkLst>
            <pc:docMk/>
            <pc:sldMk cId="2237931414" sldId="1849"/>
            <ac:spMk id="19" creationId="{17812912-F1F0-4F19-B6CB-97BF066C9440}"/>
          </ac:spMkLst>
        </pc:spChg>
        <pc:spChg chg="add">
          <ac:chgData name="Holmes, Ellen [NEA]" userId="S::eholmes@nea.org::8df78491-616d-4641-a13e-176bb27a1b7f" providerId="AD" clId="Web-{D95A7B63-AB8D-BA60-2E23-818528A34AE0}" dt="2026-01-14T04:05:51.986" v="37"/>
          <ac:spMkLst>
            <pc:docMk/>
            <pc:sldMk cId="2237931414" sldId="1849"/>
            <ac:spMk id="21" creationId="{F5238163-A811-482F-8919-9D513AB112D2}"/>
          </ac:spMkLst>
        </pc:spChg>
        <pc:picChg chg="add mod ord">
          <ac:chgData name="Holmes, Ellen [NEA]" userId="S::eholmes@nea.org::8df78491-616d-4641-a13e-176bb27a1b7f" providerId="AD" clId="Web-{D95A7B63-AB8D-BA60-2E23-818528A34AE0}" dt="2026-01-14T04:05:51.986" v="37"/>
          <ac:picMkLst>
            <pc:docMk/>
            <pc:sldMk cId="2237931414" sldId="1849"/>
            <ac:picMk id="4" creationId="{17B25BCC-0876-10D6-C888-0BA8195D7626}"/>
          </ac:picMkLst>
        </pc:picChg>
        <pc:cxnChg chg="add">
          <ac:chgData name="Holmes, Ellen [NEA]" userId="S::eholmes@nea.org::8df78491-616d-4641-a13e-176bb27a1b7f" providerId="AD" clId="Web-{D95A7B63-AB8D-BA60-2E23-818528A34AE0}" dt="2026-01-14T04:05:51.986" v="37"/>
          <ac:cxnSpMkLst>
            <pc:docMk/>
            <pc:sldMk cId="2237931414" sldId="1849"/>
            <ac:cxnSpMk id="13" creationId="{044DF19B-511F-4F07-A7AD-1A010C6BFCB2}"/>
          </ac:cxnSpMkLst>
        </pc:cxnChg>
        <pc:cxnChg chg="add">
          <ac:chgData name="Holmes, Ellen [NEA]" userId="S::eholmes@nea.org::8df78491-616d-4641-a13e-176bb27a1b7f" providerId="AD" clId="Web-{D95A7B63-AB8D-BA60-2E23-818528A34AE0}" dt="2026-01-14T04:05:51.986" v="37"/>
          <ac:cxnSpMkLst>
            <pc:docMk/>
            <pc:sldMk cId="2237931414" sldId="1849"/>
            <ac:cxnSpMk id="17" creationId="{F2228F67-6BF6-43F8-A955-E1B0A3111284}"/>
          </ac:cxnSpMkLst>
        </pc:cxnChg>
      </pc:sldChg>
    </pc:docChg>
  </pc:docChgLst>
  <pc:docChgLst>
    <pc:chgData name="Walston, Greylor" userId="4be69ec8-c79a-4f9b-a9a3-df2fc542b5f7" providerId="ADAL" clId="{9E74F103-76A2-5EB2-912D-37FCC2694844}"/>
    <pc:docChg chg="modSld">
      <pc:chgData name="Walston, Greylor" userId="4be69ec8-c79a-4f9b-a9a3-df2fc542b5f7" providerId="ADAL" clId="{9E74F103-76A2-5EB2-912D-37FCC2694844}" dt="2026-01-12T21:03:25.142" v="32" actId="20577"/>
      <pc:docMkLst>
        <pc:docMk/>
      </pc:docMkLst>
      <pc:sldChg chg="modSp mod">
        <pc:chgData name="Walston, Greylor" userId="4be69ec8-c79a-4f9b-a9a3-df2fc542b5f7" providerId="ADAL" clId="{9E74F103-76A2-5EB2-912D-37FCC2694844}" dt="2026-01-12T20:04:57.361" v="0" actId="20577"/>
        <pc:sldMkLst>
          <pc:docMk/>
          <pc:sldMk cId="2683659395" sldId="1641"/>
        </pc:sldMkLst>
        <pc:spChg chg="mod">
          <ac:chgData name="Walston, Greylor" userId="4be69ec8-c79a-4f9b-a9a3-df2fc542b5f7" providerId="ADAL" clId="{9E74F103-76A2-5EB2-912D-37FCC2694844}" dt="2026-01-12T20:04:57.361" v="0" actId="20577"/>
          <ac:spMkLst>
            <pc:docMk/>
            <pc:sldMk cId="2683659395" sldId="1641"/>
            <ac:spMk id="3" creationId="{2353F7B5-C910-41B4-BB86-D0833F80B1C5}"/>
          </ac:spMkLst>
        </pc:spChg>
      </pc:sldChg>
      <pc:sldChg chg="modSp mod modMedia">
        <pc:chgData name="Walston, Greylor" userId="4be69ec8-c79a-4f9b-a9a3-df2fc542b5f7" providerId="ADAL" clId="{9E74F103-76A2-5EB2-912D-37FCC2694844}" dt="2026-01-12T20:58:23.255" v="17" actId="34794"/>
        <pc:sldMkLst>
          <pc:docMk/>
          <pc:sldMk cId="1511242793" sldId="1765"/>
        </pc:sldMkLst>
        <pc:picChg chg="mod">
          <ac:chgData name="Walston, Greylor" userId="4be69ec8-c79a-4f9b-a9a3-df2fc542b5f7" providerId="ADAL" clId="{9E74F103-76A2-5EB2-912D-37FCC2694844}" dt="2026-01-12T20:58:23.255" v="17" actId="34794"/>
          <ac:picMkLst>
            <pc:docMk/>
            <pc:sldMk cId="1511242793" sldId="1765"/>
            <ac:picMk id="6" creationId="{C922B646-E550-80F3-2EFB-8BC42ACACF78}"/>
          </ac:picMkLst>
        </pc:picChg>
      </pc:sldChg>
      <pc:sldChg chg="modSp mod modMedia">
        <pc:chgData name="Walston, Greylor" userId="4be69ec8-c79a-4f9b-a9a3-df2fc542b5f7" providerId="ADAL" clId="{9E74F103-76A2-5EB2-912D-37FCC2694844}" dt="2026-01-12T20:55:13.290" v="13" actId="36335"/>
        <pc:sldMkLst>
          <pc:docMk/>
          <pc:sldMk cId="3572926387" sldId="1773"/>
        </pc:sldMkLst>
        <pc:picChg chg="mod">
          <ac:chgData name="Walston, Greylor" userId="4be69ec8-c79a-4f9b-a9a3-df2fc542b5f7" providerId="ADAL" clId="{9E74F103-76A2-5EB2-912D-37FCC2694844}" dt="2026-01-12T20:55:13.290" v="13" actId="36335"/>
          <ac:picMkLst>
            <pc:docMk/>
            <pc:sldMk cId="3572926387" sldId="1773"/>
            <ac:picMk id="4" creationId="{00000000-0000-0000-0000-000000000000}"/>
          </ac:picMkLst>
        </pc:picChg>
      </pc:sldChg>
      <pc:sldChg chg="modSp mod modMedia">
        <pc:chgData name="Walston, Greylor" userId="4be69ec8-c79a-4f9b-a9a3-df2fc542b5f7" providerId="ADAL" clId="{9E74F103-76A2-5EB2-912D-37FCC2694844}" dt="2026-01-12T20:31:09.371" v="9" actId="36335"/>
        <pc:sldMkLst>
          <pc:docMk/>
          <pc:sldMk cId="2015410400" sldId="1777"/>
        </pc:sldMkLst>
        <pc:picChg chg="mod">
          <ac:chgData name="Walston, Greylor" userId="4be69ec8-c79a-4f9b-a9a3-df2fc542b5f7" providerId="ADAL" clId="{9E74F103-76A2-5EB2-912D-37FCC2694844}" dt="2026-01-12T20:31:09.371" v="9" actId="36335"/>
          <ac:picMkLst>
            <pc:docMk/>
            <pc:sldMk cId="2015410400" sldId="1777"/>
            <ac:picMk id="4" creationId="{00000000-0000-0000-0000-000000000000}"/>
          </ac:picMkLst>
        </pc:picChg>
      </pc:sldChg>
      <pc:sldChg chg="modSp mod">
        <pc:chgData name="Walston, Greylor" userId="4be69ec8-c79a-4f9b-a9a3-df2fc542b5f7" providerId="ADAL" clId="{9E74F103-76A2-5EB2-912D-37FCC2694844}" dt="2026-01-12T21:03:25.142" v="32" actId="20577"/>
        <pc:sldMkLst>
          <pc:docMk/>
          <pc:sldMk cId="2372249798" sldId="1783"/>
        </pc:sldMkLst>
        <pc:spChg chg="mod">
          <ac:chgData name="Walston, Greylor" userId="4be69ec8-c79a-4f9b-a9a3-df2fc542b5f7" providerId="ADAL" clId="{9E74F103-76A2-5EB2-912D-37FCC2694844}" dt="2026-01-12T21:03:25.142" v="32" actId="20577"/>
          <ac:spMkLst>
            <pc:docMk/>
            <pc:sldMk cId="2372249798" sldId="1783"/>
            <ac:spMk id="3" creationId="{51BDE747-AD60-478D-8296-49100E1B7A08}"/>
          </ac:spMkLst>
        </pc:spChg>
      </pc:sldChg>
      <pc:sldChg chg="modSp mod modMedia">
        <pc:chgData name="Walston, Greylor" userId="4be69ec8-c79a-4f9b-a9a3-df2fc542b5f7" providerId="ADAL" clId="{9E74F103-76A2-5EB2-912D-37FCC2694844}" dt="2026-01-12T20:18:03.620" v="3" actId="36335"/>
        <pc:sldMkLst>
          <pc:docMk/>
          <pc:sldMk cId="3798288567" sldId="1819"/>
        </pc:sldMkLst>
        <pc:picChg chg="mod">
          <ac:chgData name="Walston, Greylor" userId="4be69ec8-c79a-4f9b-a9a3-df2fc542b5f7" providerId="ADAL" clId="{9E74F103-76A2-5EB2-912D-37FCC2694844}" dt="2026-01-12T20:18:03.620" v="3" actId="36335"/>
          <ac:picMkLst>
            <pc:docMk/>
            <pc:sldMk cId="3798288567" sldId="1819"/>
            <ac:picMk id="4" creationId="{82403C4F-C4BC-4456-9BDC-EC5401D25A2B}"/>
          </ac:picMkLst>
        </pc:picChg>
      </pc:sldChg>
    </pc:docChg>
  </pc:docChgLst>
  <pc:docChgLst>
    <pc:chgData name="Torres, Linda [PA]" userId="S::ltorres_psea.org#ext#@neahq.onmicrosoft.com::5c259870-4402-4b59-9040-47f794e8fff6" providerId="AD" clId="Web-{5D563245-720E-8FA0-864F-DBE61758B00C}"/>
    <pc:docChg chg="modSld">
      <pc:chgData name="Torres, Linda [PA]" userId="S::ltorres_psea.org#ext#@neahq.onmicrosoft.com::5c259870-4402-4b59-9040-47f794e8fff6" providerId="AD" clId="Web-{5D563245-720E-8FA0-864F-DBE61758B00C}" dt="2026-01-12T23:17:09.324" v="4" actId="14100"/>
      <pc:docMkLst>
        <pc:docMk/>
      </pc:docMkLst>
    </pc:docChg>
  </pc:docChgLst>
  <pc:docChgLst>
    <pc:chgData name="Fargen, Matthew [PA]" userId="S::mfargen_psea.org#ext#@neahq.onmicrosoft.com::c8c8ee83-2559-4650-ad3b-b4b80e1459a6" providerId="AD" clId="Web-{C68BB66B-FF8C-130C-F5B4-7CD334FAF9AE}"/>
    <pc:docChg chg="modSld">
      <pc:chgData name="Fargen, Matthew [PA]" userId="S::mfargen_psea.org#ext#@neahq.onmicrosoft.com::c8c8ee83-2559-4650-ad3b-b4b80e1459a6" providerId="AD" clId="Web-{C68BB66B-FF8C-130C-F5B4-7CD334FAF9AE}" dt="2026-01-14T18:15:09.268" v="1" actId="1076"/>
      <pc:docMkLst>
        <pc:docMk/>
      </pc:docMkLst>
      <pc:sldChg chg="modSp">
        <pc:chgData name="Fargen, Matthew [PA]" userId="S::mfargen_psea.org#ext#@neahq.onmicrosoft.com::c8c8ee83-2559-4650-ad3b-b4b80e1459a6" providerId="AD" clId="Web-{C68BB66B-FF8C-130C-F5B4-7CD334FAF9AE}" dt="2026-01-14T17:16:23.854" v="0" actId="14100"/>
        <pc:sldMkLst>
          <pc:docMk/>
          <pc:sldMk cId="793990337" sldId="1647"/>
        </pc:sldMkLst>
        <pc:picChg chg="mod">
          <ac:chgData name="Fargen, Matthew [PA]" userId="S::mfargen_psea.org#ext#@neahq.onmicrosoft.com::c8c8ee83-2559-4650-ad3b-b4b80e1459a6" providerId="AD" clId="Web-{C68BB66B-FF8C-130C-F5B4-7CD334FAF9AE}" dt="2026-01-14T17:16:23.854" v="0" actId="14100"/>
          <ac:picMkLst>
            <pc:docMk/>
            <pc:sldMk cId="793990337" sldId="1647"/>
            <ac:picMk id="5" creationId="{F4B5EFC5-375C-1959-74EB-99BF34CBEFEF}"/>
          </ac:picMkLst>
        </pc:picChg>
      </pc:sldChg>
      <pc:sldChg chg="modSp">
        <pc:chgData name="Fargen, Matthew [PA]" userId="S::mfargen_psea.org#ext#@neahq.onmicrosoft.com::c8c8ee83-2559-4650-ad3b-b4b80e1459a6" providerId="AD" clId="Web-{C68BB66B-FF8C-130C-F5B4-7CD334FAF9AE}" dt="2026-01-14T18:15:09.268" v="1" actId="1076"/>
        <pc:sldMkLst>
          <pc:docMk/>
          <pc:sldMk cId="1619426789" sldId="1658"/>
        </pc:sldMkLst>
        <pc:picChg chg="mod">
          <ac:chgData name="Fargen, Matthew [PA]" userId="S::mfargen_psea.org#ext#@neahq.onmicrosoft.com::c8c8ee83-2559-4650-ad3b-b4b80e1459a6" providerId="AD" clId="Web-{C68BB66B-FF8C-130C-F5B4-7CD334FAF9AE}" dt="2026-01-14T18:15:09.268" v="1" actId="1076"/>
          <ac:picMkLst>
            <pc:docMk/>
            <pc:sldMk cId="1619426789" sldId="1658"/>
            <ac:picMk id="1028" creationId="{24E8628C-112F-4D53-9E4B-D16D1330FB42}"/>
          </ac:picMkLst>
        </pc:picChg>
      </pc:sldChg>
    </pc:docChg>
  </pc:docChgLst>
  <pc:docChgLst>
    <pc:chgData name="Fargen, Matthew [PA]" userId="S::mfargen_psea.org#ext#@neahq.onmicrosoft.com::c8c8ee83-2559-4650-ad3b-b4b80e1459a6" providerId="AD" clId="Web-{5F6ED46E-2314-6F78-1736-CE99E4FAD36C}"/>
    <pc:docChg chg="modSld">
      <pc:chgData name="Fargen, Matthew [PA]" userId="S::mfargen_psea.org#ext#@neahq.onmicrosoft.com::c8c8ee83-2559-4650-ad3b-b4b80e1459a6" providerId="AD" clId="Web-{5F6ED46E-2314-6F78-1736-CE99E4FAD36C}" dt="2026-01-12T21:08:29.467" v="25" actId="20577"/>
      <pc:docMkLst>
        <pc:docMk/>
      </pc:docMkLst>
      <pc:sldChg chg="modSp">
        <pc:chgData name="Fargen, Matthew [PA]" userId="S::mfargen_psea.org#ext#@neahq.onmicrosoft.com::c8c8ee83-2559-4650-ad3b-b4b80e1459a6" providerId="AD" clId="Web-{5F6ED46E-2314-6F78-1736-CE99E4FAD36C}" dt="2026-01-12T20:44:42.086" v="8" actId="20577"/>
        <pc:sldMkLst>
          <pc:docMk/>
          <pc:sldMk cId="2522013613" sldId="1766"/>
        </pc:sldMkLst>
        <pc:spChg chg="mod">
          <ac:chgData name="Fargen, Matthew [PA]" userId="S::mfargen_psea.org#ext#@neahq.onmicrosoft.com::c8c8ee83-2559-4650-ad3b-b4b80e1459a6" providerId="AD" clId="Web-{5F6ED46E-2314-6F78-1736-CE99E4FAD36C}" dt="2026-01-12T20:44:42.086" v="8" actId="20577"/>
          <ac:spMkLst>
            <pc:docMk/>
            <pc:sldMk cId="2522013613" sldId="1766"/>
            <ac:spMk id="2" creationId="{6B7F73DA-3AC9-44CC-A6CB-769FB9AFCAC0}"/>
          </ac:spMkLst>
        </pc:spChg>
      </pc:sldChg>
      <pc:sldChg chg="modSp">
        <pc:chgData name="Fargen, Matthew [PA]" userId="S::mfargen_psea.org#ext#@neahq.onmicrosoft.com::c8c8ee83-2559-4650-ad3b-b4b80e1459a6" providerId="AD" clId="Web-{5F6ED46E-2314-6F78-1736-CE99E4FAD36C}" dt="2026-01-12T21:08:29.467" v="25" actId="20577"/>
        <pc:sldMkLst>
          <pc:docMk/>
          <pc:sldMk cId="2708773407" sldId="1771"/>
        </pc:sldMkLst>
        <pc:spChg chg="mod">
          <ac:chgData name="Fargen, Matthew [PA]" userId="S::mfargen_psea.org#ext#@neahq.onmicrosoft.com::c8c8ee83-2559-4650-ad3b-b4b80e1459a6" providerId="AD" clId="Web-{5F6ED46E-2314-6F78-1736-CE99E4FAD36C}" dt="2026-01-12T21:08:02.436" v="19" actId="20577"/>
          <ac:spMkLst>
            <pc:docMk/>
            <pc:sldMk cId="2708773407" sldId="1771"/>
            <ac:spMk id="3" creationId="{00000000-0000-0000-0000-000000000000}"/>
          </ac:spMkLst>
        </pc:spChg>
        <pc:spChg chg="mod">
          <ac:chgData name="Fargen, Matthew [PA]" userId="S::mfargen_psea.org#ext#@neahq.onmicrosoft.com::c8c8ee83-2559-4650-ad3b-b4b80e1459a6" providerId="AD" clId="Web-{5F6ED46E-2314-6F78-1736-CE99E4FAD36C}" dt="2026-01-12T21:08:29.467" v="25" actId="20577"/>
          <ac:spMkLst>
            <pc:docMk/>
            <pc:sldMk cId="2708773407" sldId="1771"/>
            <ac:spMk id="5" creationId="{00000000-0000-0000-0000-000000000000}"/>
          </ac:spMkLst>
        </pc:spChg>
      </pc:sldChg>
      <pc:sldChg chg="modSp">
        <pc:chgData name="Fargen, Matthew [PA]" userId="S::mfargen_psea.org#ext#@neahq.onmicrosoft.com::c8c8ee83-2559-4650-ad3b-b4b80e1459a6" providerId="AD" clId="Web-{5F6ED46E-2314-6F78-1736-CE99E4FAD36C}" dt="2026-01-12T20:26:15.332" v="5" actId="14100"/>
        <pc:sldMkLst>
          <pc:docMk/>
          <pc:sldMk cId="3853059723" sldId="1822"/>
        </pc:sldMkLst>
        <pc:spChg chg="mod">
          <ac:chgData name="Fargen, Matthew [PA]" userId="S::mfargen_psea.org#ext#@neahq.onmicrosoft.com::c8c8ee83-2559-4650-ad3b-b4b80e1459a6" providerId="AD" clId="Web-{5F6ED46E-2314-6F78-1736-CE99E4FAD36C}" dt="2026-01-12T20:26:15.332" v="5" actId="14100"/>
          <ac:spMkLst>
            <pc:docMk/>
            <pc:sldMk cId="3853059723" sldId="1822"/>
            <ac:spMk id="4" creationId="{1900D881-8296-4186-83D5-A787BFF6524C}"/>
          </ac:spMkLst>
        </pc:spChg>
        <pc:spChg chg="mod">
          <ac:chgData name="Fargen, Matthew [PA]" userId="S::mfargen_psea.org#ext#@neahq.onmicrosoft.com::c8c8ee83-2559-4650-ad3b-b4b80e1459a6" providerId="AD" clId="Web-{5F6ED46E-2314-6F78-1736-CE99E4FAD36C}" dt="2026-01-12T20:25:52.831" v="1" actId="20577"/>
          <ac:spMkLst>
            <pc:docMk/>
            <pc:sldMk cId="3853059723" sldId="1822"/>
            <ac:spMk id="6" creationId="{1900D881-8296-4186-83D5-A787BFF6524C}"/>
          </ac:spMkLst>
        </pc:spChg>
      </pc:sldChg>
    </pc:docChg>
  </pc:docChgLst>
  <pc:docChgLst>
    <pc:chgData name="Fargen, Matthew [PA]" userId="S::mfargen_psea.org#ext#@neahq.onmicrosoft.com::c8c8ee83-2559-4650-ad3b-b4b80e1459a6" providerId="AD" clId="Web-{D4BFF983-9CB5-9AAA-3831-72B042E031F4}"/>
    <pc:docChg chg="modSld">
      <pc:chgData name="Fargen, Matthew [PA]" userId="S::mfargen_psea.org#ext#@neahq.onmicrosoft.com::c8c8ee83-2559-4650-ad3b-b4b80e1459a6" providerId="AD" clId="Web-{D4BFF983-9CB5-9AAA-3831-72B042E031F4}" dt="2026-01-12T20:14:09.607" v="13" actId="20577"/>
      <pc:docMkLst>
        <pc:docMk/>
      </pc:docMkLst>
      <pc:sldChg chg="modSp">
        <pc:chgData name="Fargen, Matthew [PA]" userId="S::mfargen_psea.org#ext#@neahq.onmicrosoft.com::c8c8ee83-2559-4650-ad3b-b4b80e1459a6" providerId="AD" clId="Web-{D4BFF983-9CB5-9AAA-3831-72B042E031F4}" dt="2026-01-12T20:05:16.257" v="6" actId="20577"/>
        <pc:sldMkLst>
          <pc:docMk/>
          <pc:sldMk cId="2683659395" sldId="1641"/>
        </pc:sldMkLst>
        <pc:spChg chg="mod">
          <ac:chgData name="Fargen, Matthew [PA]" userId="S::mfargen_psea.org#ext#@neahq.onmicrosoft.com::c8c8ee83-2559-4650-ad3b-b4b80e1459a6" providerId="AD" clId="Web-{D4BFF983-9CB5-9AAA-3831-72B042E031F4}" dt="2026-01-12T20:05:16.257" v="6" actId="20577"/>
          <ac:spMkLst>
            <pc:docMk/>
            <pc:sldMk cId="2683659395" sldId="1641"/>
            <ac:spMk id="3" creationId="{2353F7B5-C910-41B4-BB86-D0833F80B1C5}"/>
          </ac:spMkLst>
        </pc:spChg>
      </pc:sldChg>
      <pc:sldChg chg="modSp">
        <pc:chgData name="Fargen, Matthew [PA]" userId="S::mfargen_psea.org#ext#@neahq.onmicrosoft.com::c8c8ee83-2559-4650-ad3b-b4b80e1459a6" providerId="AD" clId="Web-{D4BFF983-9CB5-9AAA-3831-72B042E031F4}" dt="2026-01-12T20:06:22.993" v="9" actId="20577"/>
        <pc:sldMkLst>
          <pc:docMk/>
          <pc:sldMk cId="4196012545" sldId="1642"/>
        </pc:sldMkLst>
        <pc:spChg chg="mod">
          <ac:chgData name="Fargen, Matthew [PA]" userId="S::mfargen_psea.org#ext#@neahq.onmicrosoft.com::c8c8ee83-2559-4650-ad3b-b4b80e1459a6" providerId="AD" clId="Web-{D4BFF983-9CB5-9AAA-3831-72B042E031F4}" dt="2026-01-12T20:05:46.977" v="7" actId="20577"/>
          <ac:spMkLst>
            <pc:docMk/>
            <pc:sldMk cId="4196012545" sldId="1642"/>
            <ac:spMk id="2" creationId="{5B19C7AF-1D6E-44E5-A1EF-07586687FB82}"/>
          </ac:spMkLst>
        </pc:spChg>
        <pc:spChg chg="mod">
          <ac:chgData name="Fargen, Matthew [PA]" userId="S::mfargen_psea.org#ext#@neahq.onmicrosoft.com::c8c8ee83-2559-4650-ad3b-b4b80e1459a6" providerId="AD" clId="Web-{D4BFF983-9CB5-9AAA-3831-72B042E031F4}" dt="2026-01-12T20:06:22.993" v="9" actId="20577"/>
          <ac:spMkLst>
            <pc:docMk/>
            <pc:sldMk cId="4196012545" sldId="1642"/>
            <ac:spMk id="3" creationId="{4D19B183-8AD4-4841-9298-0B831E310E8B}"/>
          </ac:spMkLst>
        </pc:spChg>
      </pc:sldChg>
      <pc:sldChg chg="modSp">
        <pc:chgData name="Fargen, Matthew [PA]" userId="S::mfargen_psea.org#ext#@neahq.onmicrosoft.com::c8c8ee83-2559-4650-ad3b-b4b80e1459a6" providerId="AD" clId="Web-{D4BFF983-9CB5-9AAA-3831-72B042E031F4}" dt="2026-01-12T20:14:09.607" v="13" actId="20577"/>
        <pc:sldMkLst>
          <pc:docMk/>
          <pc:sldMk cId="1468811650" sldId="1738"/>
        </pc:sldMkLst>
        <pc:spChg chg="mod">
          <ac:chgData name="Fargen, Matthew [PA]" userId="S::mfargen_psea.org#ext#@neahq.onmicrosoft.com::c8c8ee83-2559-4650-ad3b-b4b80e1459a6" providerId="AD" clId="Web-{D4BFF983-9CB5-9AAA-3831-72B042E031F4}" dt="2026-01-12T20:14:09.607" v="13" actId="20577"/>
          <ac:spMkLst>
            <pc:docMk/>
            <pc:sldMk cId="1468811650" sldId="1738"/>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546F80-99BC-4597-B51D-A7970AE12E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3EDF7B0-EE3D-4BBB-BE4A-8ADD83AF08E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C24F34-0F1D-424A-B299-A81561A0FCCD}" type="datetimeFigureOut">
              <a:rPr lang="en-US" smtClean="0"/>
              <a:t>1/14/2026</a:t>
            </a:fld>
            <a:endParaRPr lang="en-US"/>
          </a:p>
        </p:txBody>
      </p:sp>
      <p:sp>
        <p:nvSpPr>
          <p:cNvPr id="4" name="Footer Placeholder 3">
            <a:extLst>
              <a:ext uri="{FF2B5EF4-FFF2-40B4-BE49-F238E27FC236}">
                <a16:creationId xmlns:a16="http://schemas.microsoft.com/office/drawing/2014/main" id="{7BD1F771-023F-4866-A274-782E4EA2C75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DE37A48-7002-4FDE-84EE-E82DC570FA6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D39C1C-89F7-40CC-849A-6B1FDCC63036}" type="slidenum">
              <a:rPr lang="en-US" smtClean="0"/>
              <a:t>‹#›</a:t>
            </a:fld>
            <a:endParaRPr lang="en-US"/>
          </a:p>
        </p:txBody>
      </p:sp>
    </p:spTree>
    <p:extLst>
      <p:ext uri="{BB962C8B-B14F-4D97-AF65-F5344CB8AC3E}">
        <p14:creationId xmlns:p14="http://schemas.microsoft.com/office/powerpoint/2010/main" val="32785718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20C567-8D17-4AA5-AB0C-23351C1B7950}" type="datetimeFigureOut">
              <a:rPr lang="en-US" smtClean="0"/>
              <a:t>1/14/2026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C8B027-1C21-437D-86A8-7A2B68AE7117}" type="slidenum">
              <a:rPr lang="en-US" smtClean="0"/>
              <a:t>‹#›</a:t>
            </a:fld>
            <a:endParaRPr lang="en-US"/>
          </a:p>
        </p:txBody>
      </p:sp>
    </p:spTree>
    <p:extLst>
      <p:ext uri="{BB962C8B-B14F-4D97-AF65-F5344CB8AC3E}">
        <p14:creationId xmlns:p14="http://schemas.microsoft.com/office/powerpoint/2010/main" val="1514676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309830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353501599d_0_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353501599d_0_6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g1353501599d_0_6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6</a:t>
            </a:fld>
            <a:endParaRPr/>
          </a:p>
        </p:txBody>
      </p:sp>
    </p:spTree>
    <p:extLst>
      <p:ext uri="{BB962C8B-B14F-4D97-AF65-F5344CB8AC3E}">
        <p14:creationId xmlns:p14="http://schemas.microsoft.com/office/powerpoint/2010/main" val="983101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
        <p:cNvGrpSpPr/>
        <p:nvPr/>
      </p:nvGrpSpPr>
      <p:grpSpPr>
        <a:xfrm>
          <a:off x="0" y="0"/>
          <a:ext cx="0" cy="0"/>
          <a:chOff x="0" y="0"/>
          <a:chExt cx="0" cy="0"/>
        </a:xfrm>
      </p:grpSpPr>
      <p:sp>
        <p:nvSpPr>
          <p:cNvPr id="50" name="Shape 50"/>
          <p:cNvSpPr>
            <a:spLocks noGrp="1" noRot="1" noChangeAspect="1"/>
          </p:cNvSpPr>
          <p:nvPr>
            <p:ph type="sldImg" idx="2"/>
          </p:nvPr>
        </p:nvSpPr>
        <p:spPr>
          <a:xfrm>
            <a:off x="409575" y="698500"/>
            <a:ext cx="6205538" cy="3490913"/>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51" name="Shape 51"/>
          <p:cNvSpPr txBox="1">
            <a:spLocks noGrp="1"/>
          </p:cNvSpPr>
          <p:nvPr>
            <p:ph type="body" idx="1"/>
          </p:nvPr>
        </p:nvSpPr>
        <p:spPr>
          <a:xfrm>
            <a:off x="702316" y="4421823"/>
            <a:ext cx="5618479" cy="4189095"/>
          </a:xfrm>
          <a:prstGeom prst="rect">
            <a:avLst/>
          </a:prstGeom>
        </p:spPr>
        <p:txBody>
          <a:bodyPr lIns="94003" tIns="94003" rIns="94003" bIns="94003" anchor="t" anchorCtr="0">
            <a:noAutofit/>
          </a:bodyPr>
          <a:lstStyle/>
          <a:p>
            <a:r>
              <a:rPr lang="en" b="1" baseline="0"/>
              <a:t>Lisa</a:t>
            </a:r>
          </a:p>
        </p:txBody>
      </p:sp>
    </p:spTree>
    <p:extLst>
      <p:ext uri="{BB962C8B-B14F-4D97-AF65-F5344CB8AC3E}">
        <p14:creationId xmlns:p14="http://schemas.microsoft.com/office/powerpoint/2010/main" val="1639430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1236">
              <a:defRPr/>
            </a:pPr>
            <a:r>
              <a:rPr lang="en-US"/>
              <a:t>Ask participants to form a circle.</a:t>
            </a:r>
          </a:p>
          <a:p>
            <a:pPr defTabSz="921236">
              <a:defRPr/>
            </a:pPr>
            <a:endParaRPr lang="en-US"/>
          </a:p>
          <a:p>
            <a:pPr defTabSz="921236">
              <a:defRPr/>
            </a:pPr>
            <a:r>
              <a:rPr lang="en-US"/>
              <a:t>“I’d like to welcome you to the circle.”</a:t>
            </a:r>
          </a:p>
          <a:p>
            <a:pPr defTabSz="921236">
              <a:defRPr/>
            </a:pPr>
            <a:endParaRPr lang="en-US"/>
          </a:p>
          <a:p>
            <a:pPr defTabSz="921236">
              <a:defRPr/>
            </a:pPr>
            <a:r>
              <a:rPr lang="en-US"/>
              <a:t>Read quote from Chief Black Elk aloud (slide)</a:t>
            </a:r>
          </a:p>
          <a:p>
            <a:pPr defTabSz="921236">
              <a:defRPr/>
            </a:pPr>
            <a:endParaRPr lang="en-US"/>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rPr>
              <a:t>“Resolving our issues and discussing our experiences is an indigenous practice.  At one point it was actually outlawed because it was so antithetical to the dominant culture.  Think of how most classrooms have been arranged – rows – hierarchy. In a circle there is no hierarchy, and everyone is equal. The process that we are going to engage in is one that you can use </a:t>
            </a:r>
            <a:r>
              <a:rPr lang="en-US" sz="1800">
                <a:solidFill>
                  <a:srgbClr val="000000"/>
                </a:solidFill>
                <a:effectLst/>
                <a:latin typeface="Calibri" panose="020F0502020204030204" pitchFamily="34" charset="0"/>
                <a:ea typeface="Calibri" panose="020F0502020204030204" pitchFamily="34" charset="0"/>
              </a:rPr>
              <a:t>to engage colleagues and members in deeper conversations. To engage in deeper conversations about race and social justice, we need to build a community of trust and respect. We will begin to build our community here in this circle. To ensure safety we say that what is said in the circle stays in the circle. Stories stay in the circle, but the lessons are taken out and shared with others.”</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“We will come to the circle throughout our time together, and just as we have norms for the training, we have norms for the circle. They are: </a:t>
            </a:r>
          </a:p>
          <a:p>
            <a:pPr marL="0" marR="0">
              <a:lnSpc>
                <a:spcPct val="107000"/>
              </a:lnSpc>
              <a:spcBef>
                <a:spcPts val="0"/>
              </a:spcBef>
              <a:spcAft>
                <a:spcPts val="800"/>
              </a:spcAft>
            </a:pPr>
            <a:endParaRPr lang="en-US" sz="1800">
              <a:solidFill>
                <a:srgbClr val="000000"/>
              </a:solidFill>
              <a:effectLst/>
              <a:latin typeface="Calibri" panose="020F0502020204030204" pitchFamily="34" charset="0"/>
              <a:ea typeface="Calibri" panose="020F050202020403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Respect the Talking Piece (Insert our Norms) </a:t>
            </a:r>
          </a:p>
          <a:p>
            <a:pPr marL="342900" marR="0" lvl="0" indent="-342900">
              <a:lnSpc>
                <a:spcPct val="107000"/>
              </a:lnSpc>
              <a:spcBef>
                <a:spcPts val="0"/>
              </a:spcBef>
              <a:spcAft>
                <a:spcPts val="80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Remain in the circle</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“Later in the training we will cover how to create a circle. For now, I want to take you through a few passes in the circle. A pass is a question or statement posed by the facilitator that each person responds to. The talking piece is an object that is often symbolic to the facilitator and is passed from person to person around the circle. Each person has equal opportunity to talk, and each person has the responsibility to listen to the person with the talking piece. Only the person holding the talking piece may speak while all others listen respectfully.</a:t>
            </a:r>
          </a:p>
          <a:p>
            <a:pPr marL="0" marR="0">
              <a:lnSpc>
                <a:spcPct val="107000"/>
              </a:lnSpc>
              <a:spcBef>
                <a:spcPts val="0"/>
              </a:spcBef>
              <a:spcAft>
                <a:spcPts val="800"/>
              </a:spcAft>
            </a:pPr>
            <a:r>
              <a:rPr lang="en-US" sz="1800" i="1">
                <a:solidFill>
                  <a:srgbClr val="000000"/>
                </a:solidFill>
                <a:effectLst/>
                <a:latin typeface="Calibri" panose="020F0502020204030204" pitchFamily="34" charset="0"/>
                <a:ea typeface="Calibri" panose="020F0502020204030204" pitchFamily="34" charset="0"/>
              </a:rPr>
              <a:t> </a:t>
            </a:r>
            <a:endParaRPr lang="en-US" sz="1800">
              <a:solidFill>
                <a:srgbClr val="000000"/>
              </a:solidFill>
              <a:effectLst/>
              <a:latin typeface="Calibri" panose="020F0502020204030204" pitchFamily="34" charset="0"/>
              <a:ea typeface="Calibri" panose="020F0502020204030204" pitchFamily="34" charset="0"/>
            </a:endParaRPr>
          </a:p>
          <a:p>
            <a:pPr marL="0" marR="0">
              <a:lnSpc>
                <a:spcPct val="107000"/>
              </a:lnSpc>
              <a:spcBef>
                <a:spcPts val="0"/>
              </a:spcBef>
              <a:spcAft>
                <a:spcPts val="800"/>
              </a:spcAft>
            </a:pPr>
            <a:r>
              <a:rPr lang="en-US" sz="1800" i="1">
                <a:solidFill>
                  <a:srgbClr val="000000"/>
                </a:solidFill>
                <a:effectLst/>
                <a:latin typeface="Calibri" panose="020F0502020204030204" pitchFamily="34" charset="0"/>
                <a:ea typeface="Calibri" panose="020F0502020204030204" pitchFamily="34" charset="0"/>
              </a:rPr>
              <a:t>*Note, if short on time may eliminate Pass Two or Three</a:t>
            </a:r>
            <a:endParaRPr lang="en-US" sz="1800">
              <a:solidFill>
                <a:srgbClr val="000000"/>
              </a:solidFill>
              <a:effectLst/>
              <a:latin typeface="Calibri" panose="020F0502020204030204" pitchFamily="34" charset="0"/>
              <a:ea typeface="Calibri" panose="020F0502020204030204" pitchFamily="34" charset="0"/>
            </a:endParaRPr>
          </a:p>
          <a:p>
            <a:pPr marL="0" marR="0">
              <a:lnSpc>
                <a:spcPct val="107000"/>
              </a:lnSpc>
              <a:spcBef>
                <a:spcPts val="0"/>
              </a:spcBef>
              <a:spcAft>
                <a:spcPts val="800"/>
              </a:spcAft>
            </a:pPr>
            <a:r>
              <a:rPr lang="en-US" sz="1800" i="1">
                <a:solidFill>
                  <a:srgbClr val="000000"/>
                </a:solidFill>
                <a:effectLst/>
                <a:latin typeface="Calibri" panose="020F0502020204030204" pitchFamily="34" charset="0"/>
                <a:ea typeface="Calibri" panose="020F0502020204030204" pitchFamily="34" charset="0"/>
              </a:rPr>
              <a:t> </a:t>
            </a:r>
            <a:r>
              <a:rPr lang="en-US" sz="1800">
                <a:solidFill>
                  <a:srgbClr val="000000"/>
                </a:solidFill>
                <a:effectLst/>
                <a:latin typeface="Calibri" panose="020F0502020204030204" pitchFamily="34" charset="0"/>
                <a:ea typeface="Calibri" panose="020F0502020204030204" pitchFamily="34" charset="0"/>
              </a:rPr>
              <a:t>55 minutes</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Community Pass One</a:t>
            </a:r>
          </a:p>
          <a:p>
            <a:pPr marL="342900" marR="0" lvl="0" indent="-342900">
              <a:lnSpc>
                <a:spcPct val="107000"/>
              </a:lnSpc>
              <a:spcBef>
                <a:spcPts val="0"/>
              </a:spcBef>
              <a:spcAft>
                <a:spcPts val="800"/>
              </a:spcAft>
              <a:buFont typeface="Symbol" panose="05050102010706020507" pitchFamily="18" charset="2"/>
              <a:buChar char=""/>
            </a:pPr>
            <a:r>
              <a:rPr lang="en-US" sz="1800">
                <a:effectLst/>
                <a:latin typeface="Calibri" panose="020F0502020204030204" pitchFamily="34" charset="0"/>
                <a:ea typeface="Calibri" panose="020F0502020204030204" pitchFamily="34" charset="0"/>
              </a:rPr>
              <a:t>Internal weather check-in. We want to check in to see how you are all feeling today and rather than asking it directly, we want you to use a weather term or weather terminology to describe how you are feeling. I will model this for you. Today, I am partly sunny. (Pass the talking piece, listening to how everyone is feeling.) When pass is complete, facilitator summarizes the </a:t>
            </a:r>
            <a:r>
              <a:rPr lang="en-US" sz="1800">
                <a:solidFill>
                  <a:srgbClr val="000000"/>
                </a:solidFill>
                <a:effectLst/>
                <a:latin typeface="Calibri" panose="020F0502020204030204" pitchFamily="34" charset="0"/>
                <a:ea typeface="Calibri" panose="020F0502020204030204" pitchFamily="34" charset="0"/>
              </a:rPr>
              <a:t>weather terms heard in the circle. This helps us to know the general mood in the room, and if we need to check in with specific people or the entire group.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Community Pass Two (choose one question)</a:t>
            </a:r>
          </a:p>
          <a:p>
            <a:pPr marL="342900" marR="0" lvl="0" indent="-342900">
              <a:lnSpc>
                <a:spcPct val="107000"/>
              </a:lnSpc>
              <a:spcBef>
                <a:spcPts val="0"/>
              </a:spcBef>
              <a:spcAft>
                <a:spcPts val="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Share an embarrassing moment that you can now laugh about. (pass the talking piece)</a:t>
            </a:r>
          </a:p>
          <a:p>
            <a:pPr marL="342900" marR="0" lvl="0" indent="-342900">
              <a:lnSpc>
                <a:spcPct val="107000"/>
              </a:lnSpc>
              <a:spcBef>
                <a:spcPts val="0"/>
              </a:spcBef>
              <a:spcAft>
                <a:spcPts val="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If you could have any super-power, what would you choose, and why? (pass the talking piece)</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If you could travel anywhere in the world, where would you go and why?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Community Pass Three (pick one)</a:t>
            </a:r>
          </a:p>
          <a:p>
            <a:pPr marL="342900" marR="0" lvl="0" indent="-342900">
              <a:lnSpc>
                <a:spcPct val="107000"/>
              </a:lnSpc>
              <a:spcBef>
                <a:spcPts val="0"/>
              </a:spcBef>
              <a:spcAft>
                <a:spcPts val="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What is your privilege and what role does it play in your life? </a:t>
            </a:r>
          </a:p>
          <a:p>
            <a:pPr marL="342900" marR="0" lvl="0" indent="-342900">
              <a:lnSpc>
                <a:spcPct val="107000"/>
              </a:lnSpc>
              <a:spcBef>
                <a:spcPts val="0"/>
              </a:spcBef>
              <a:spcAft>
                <a:spcPts val="80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When do you feel powerless and why?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Community Pass Four </a:t>
            </a:r>
          </a:p>
          <a:p>
            <a:pPr marL="342900" marR="0" lvl="0" indent="-342900">
              <a:lnSpc>
                <a:spcPct val="107000"/>
              </a:lnSpc>
              <a:spcBef>
                <a:spcPts val="0"/>
              </a:spcBef>
              <a:spcAft>
                <a:spcPts val="800"/>
              </a:spcAft>
              <a:buFont typeface="Symbol" panose="05050102010706020507" pitchFamily="18" charset="2"/>
              <a:buChar char=""/>
            </a:pPr>
            <a:r>
              <a:rPr lang="en-US" sz="1800">
                <a:solidFill>
                  <a:srgbClr val="000000"/>
                </a:solidFill>
                <a:effectLst/>
                <a:latin typeface="Calibri" panose="020F0502020204030204" pitchFamily="34" charset="0"/>
                <a:ea typeface="Calibri" panose="020F0502020204030204" pitchFamily="34" charset="0"/>
              </a:rPr>
              <a:t>Tell us why you are here and how this Advancing Racial Justice training will support your work</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Circle Closing</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Facilitator – Thank you for beginning to build community with us in this space that we will share for the next 2.5 days. We will return to the circle throughout our time together to continue building community and collective knowledge.</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Please return to your seats.</a:t>
            </a:r>
          </a:p>
          <a:p>
            <a:pPr marL="342900" marR="0" lvl="0" indent="-342900">
              <a:lnSpc>
                <a:spcPct val="107000"/>
              </a:lnSpc>
              <a:spcBef>
                <a:spcPts val="0"/>
              </a:spcBef>
              <a:spcAft>
                <a:spcPts val="800"/>
              </a:spcAft>
              <a:buFont typeface="Symbol" panose="05050102010706020507" pitchFamily="18" charset="2"/>
              <a:buChar char=""/>
            </a:pPr>
            <a:endParaRPr lang="en-US" sz="1800">
              <a:solidFill>
                <a:srgbClr val="000000"/>
              </a:solidFill>
              <a:effectLst/>
              <a:latin typeface="Calibri" panose="020F0502020204030204" pitchFamily="34" charset="0"/>
              <a:ea typeface="Calibri" panose="020F0502020204030204" pitchFamily="34" charset="0"/>
            </a:endParaRPr>
          </a:p>
          <a:p>
            <a:pPr marL="342900" marR="0" lvl="0" indent="-342900">
              <a:lnSpc>
                <a:spcPct val="107000"/>
              </a:lnSpc>
              <a:spcBef>
                <a:spcPts val="0"/>
              </a:spcBef>
              <a:spcAft>
                <a:spcPts val="800"/>
              </a:spcAft>
              <a:buFont typeface="Symbol" panose="05050102010706020507" pitchFamily="18" charset="2"/>
              <a:buChar char=""/>
            </a:pPr>
            <a:endParaRPr lang="en-US" sz="1800">
              <a:solidFill>
                <a:srgbClr val="000000"/>
              </a:solidFill>
              <a:effectLst/>
              <a:latin typeface="Calibri" panose="020F0502020204030204" pitchFamily="34" charset="0"/>
              <a:ea typeface="Calibri" panose="020F0502020204030204" pitchFamily="34" charset="0"/>
            </a:endParaRPr>
          </a:p>
          <a:p>
            <a:endParaRPr lang="en-US" sz="1800">
              <a:solidFill>
                <a:srgbClr val="000000"/>
              </a:solidFill>
              <a:effectLst/>
              <a:latin typeface="Calibri" panose="020F0502020204030204" pitchFamily="34" charset="0"/>
              <a:ea typeface="Calibri" panose="020F0502020204030204" pitchFamily="34" charset="0"/>
            </a:endParaRPr>
          </a:p>
          <a:p>
            <a:pPr defTabSz="921236">
              <a:defRPr/>
            </a:pPr>
            <a:r>
              <a:rPr lang="en-US" sz="1800">
                <a:effectLst/>
                <a:latin typeface="Calibri" panose="020F0502020204030204" pitchFamily="34" charset="0"/>
                <a:ea typeface="Calibri" panose="020F0502020204030204" pitchFamily="34" charset="0"/>
              </a:rPr>
              <a:t> </a:t>
            </a: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11</a:t>
            </a:fld>
            <a:endParaRPr lang="en-US"/>
          </a:p>
        </p:txBody>
      </p:sp>
    </p:spTree>
    <p:extLst>
      <p:ext uri="{BB962C8B-B14F-4D97-AF65-F5344CB8AC3E}">
        <p14:creationId xmlns:p14="http://schemas.microsoft.com/office/powerpoint/2010/main" val="15696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a:effectLst/>
                <a:latin typeface="Calibri" panose="020F0502020204030204" pitchFamily="34" charset="0"/>
                <a:ea typeface="Calibri" panose="020F0502020204030204" pitchFamily="34" charset="0"/>
              </a:rPr>
              <a:t>“Resolving our issues and discussing our experiences is an indigenous practice.  At one point it was actually outlawed because it was so antithetical to the dominant culture.  Think of how most classrooms have been arranged – rows – hierarchy. In a circle there is no hierarchy, and everyone is equal. The process that we are going to engage in is one that you can use </a:t>
            </a:r>
            <a:r>
              <a:rPr lang="en-US" sz="1200">
                <a:solidFill>
                  <a:srgbClr val="000000"/>
                </a:solidFill>
                <a:effectLst/>
                <a:latin typeface="Calibri" panose="020F0502020204030204" pitchFamily="34" charset="0"/>
                <a:ea typeface="Calibri" panose="020F0502020204030204" pitchFamily="34" charset="0"/>
              </a:rPr>
              <a:t>to engage colleagues and members in deeper conversations. To engage in deeper conversations about race and social justice, we need to build a community of trust and respect. We will begin to build our community here in this circle. To ensure safety we say that what is said in the circle stays in the circle. Stories stay in the circle, but the lessons are taken out and shared with others.”</a:t>
            </a:r>
          </a:p>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“We will come to the circle throughout our time together, and just as we have norms for the training, we have norms for the circle. They are: </a:t>
            </a:r>
          </a:p>
          <a:p>
            <a:pPr marL="0" marR="0">
              <a:lnSpc>
                <a:spcPct val="107000"/>
              </a:lnSpc>
              <a:spcBef>
                <a:spcPts val="0"/>
              </a:spcBef>
              <a:spcAft>
                <a:spcPts val="800"/>
              </a:spcAft>
            </a:pPr>
            <a:endParaRPr lang="en-US" sz="1200">
              <a:solidFill>
                <a:srgbClr val="000000"/>
              </a:solidFill>
              <a:effectLst/>
              <a:latin typeface="Calibri" panose="020F0502020204030204" pitchFamily="34" charset="0"/>
              <a:ea typeface="Calibri" panose="020F050202020403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200">
                <a:solidFill>
                  <a:srgbClr val="000000"/>
                </a:solidFill>
                <a:effectLst/>
                <a:latin typeface="Calibri" panose="020F0502020204030204" pitchFamily="34" charset="0"/>
                <a:ea typeface="Calibri" panose="020F0502020204030204" pitchFamily="34" charset="0"/>
              </a:rPr>
              <a:t>Respect the Talking Piece (Insert our Norms) </a:t>
            </a:r>
          </a:p>
          <a:p>
            <a:pPr marL="342900" marR="0" lvl="0" indent="-342900">
              <a:lnSpc>
                <a:spcPct val="107000"/>
              </a:lnSpc>
              <a:spcBef>
                <a:spcPts val="0"/>
              </a:spcBef>
              <a:spcAft>
                <a:spcPts val="800"/>
              </a:spcAft>
              <a:buFont typeface="Symbol" panose="05050102010706020507" pitchFamily="18" charset="2"/>
              <a:buChar char=""/>
            </a:pPr>
            <a:r>
              <a:rPr lang="en-US" sz="1200">
                <a:solidFill>
                  <a:srgbClr val="000000"/>
                </a:solidFill>
                <a:effectLst/>
                <a:latin typeface="Calibri" panose="020F0502020204030204" pitchFamily="34" charset="0"/>
                <a:ea typeface="Calibri" panose="020F0502020204030204" pitchFamily="34" charset="0"/>
              </a:rPr>
              <a:t>Remain in the circle</a:t>
            </a:r>
          </a:p>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“Later in the training we will cover how to create a circle. For now, I want to take you through a few passes in the circle. A pass is a question or statement posed by the facilitator that each person responds to. The talking piece is an object that is often symbolic to the facilitator and is passed from person to person around the circle. Each person has equal opportunity to talk, and each person has the responsibility to listen to the person with the talking piece. Only the person holding the talking piece may speak while all others listen respectfully.</a:t>
            </a:r>
          </a:p>
          <a:p>
            <a:pPr marL="0" marR="0">
              <a:lnSpc>
                <a:spcPct val="107000"/>
              </a:lnSpc>
              <a:spcBef>
                <a:spcPts val="0"/>
              </a:spcBef>
              <a:spcAft>
                <a:spcPts val="800"/>
              </a:spcAft>
            </a:pPr>
            <a:r>
              <a:rPr lang="en-US" sz="1200" i="1">
                <a:solidFill>
                  <a:srgbClr val="000000"/>
                </a:solidFill>
                <a:effectLst/>
                <a:latin typeface="Calibri" panose="020F0502020204030204" pitchFamily="34" charset="0"/>
                <a:ea typeface="Calibri" panose="020F0502020204030204" pitchFamily="34" charset="0"/>
              </a:rPr>
              <a:t> </a:t>
            </a:r>
            <a:endParaRPr lang="en-US" sz="1200">
              <a:solidFill>
                <a:srgbClr val="000000"/>
              </a:solidFill>
              <a:effectLst/>
              <a:latin typeface="Calibri" panose="020F0502020204030204" pitchFamily="34" charset="0"/>
              <a:ea typeface="Calibri" panose="020F0502020204030204" pitchFamily="34" charset="0"/>
            </a:endParaRPr>
          </a:p>
          <a:p>
            <a:pPr marL="0" marR="0">
              <a:lnSpc>
                <a:spcPct val="107000"/>
              </a:lnSpc>
              <a:spcBef>
                <a:spcPts val="0"/>
              </a:spcBef>
              <a:spcAft>
                <a:spcPts val="800"/>
              </a:spcAft>
            </a:pPr>
            <a:r>
              <a:rPr lang="en-US" sz="1200" i="1">
                <a:solidFill>
                  <a:srgbClr val="000000"/>
                </a:solidFill>
                <a:effectLst/>
                <a:latin typeface="Calibri" panose="020F0502020204030204" pitchFamily="34" charset="0"/>
                <a:ea typeface="Calibri" panose="020F0502020204030204" pitchFamily="34" charset="0"/>
              </a:rPr>
              <a:t>*Note, if short on time may eliminate Pass Two or Three</a:t>
            </a:r>
            <a:endParaRPr lang="en-US" sz="1200">
              <a:solidFill>
                <a:srgbClr val="000000"/>
              </a:solidFill>
              <a:effectLst/>
              <a:latin typeface="Calibri" panose="020F0502020204030204" pitchFamily="34" charset="0"/>
              <a:ea typeface="Calibri" panose="020F0502020204030204" pitchFamily="34" charset="0"/>
            </a:endParaRPr>
          </a:p>
          <a:p>
            <a:endParaRPr lang="en-US"/>
          </a:p>
          <a:p>
            <a:r>
              <a:rPr lang="en-US"/>
              <a:t>Intro Pass</a:t>
            </a:r>
          </a:p>
          <a:p>
            <a:pPr marL="171176" indent="-171176">
              <a:buFont typeface="Arial" panose="020B0604020202020204" pitchFamily="34" charset="0"/>
              <a:buChar char="•"/>
            </a:pPr>
            <a:r>
              <a:rPr lang="en-US"/>
              <a:t>Name, state, job, preferred pronoun</a:t>
            </a:r>
          </a:p>
          <a:p>
            <a:r>
              <a:rPr lang="en-US"/>
              <a:t>Community Pass One</a:t>
            </a:r>
          </a:p>
          <a:p>
            <a:pPr marL="171176" indent="-171176">
              <a:buFont typeface="Arial" panose="020B0604020202020204" pitchFamily="34" charset="0"/>
              <a:buChar char="•"/>
            </a:pPr>
            <a:r>
              <a:rPr lang="en-US"/>
              <a:t>Internal weather check-in. We want to check in to see how you are all feeling today and rather than asking it directly, we want you to use a weather term or weather terminology to describe how you are feeling. I will model this for you. Today, I am partly sunny. (Pass the talking piece, listening to how everyone is feeling.) When pass is complete, facilitator summarizes the weather terms heard in the circle. This helps us to know the general mood in the room, and if we need to check in with specific people or the entire group. </a:t>
            </a:r>
          </a:p>
          <a:p>
            <a:r>
              <a:rPr lang="en-US"/>
              <a:t>Community Pass Two (choose one question)</a:t>
            </a:r>
          </a:p>
          <a:p>
            <a:pPr marL="171176" indent="-171176">
              <a:buFont typeface="Arial" panose="020B0604020202020204" pitchFamily="34" charset="0"/>
              <a:buChar char="•"/>
            </a:pPr>
            <a:r>
              <a:rPr lang="en-US"/>
              <a:t>Share an embarrassing moment that you can now laugh about. (pass the talking piece)</a:t>
            </a:r>
          </a:p>
          <a:p>
            <a:pPr marL="171176" indent="-171176">
              <a:buFont typeface="Arial" panose="020B0604020202020204" pitchFamily="34" charset="0"/>
              <a:buChar char="•"/>
            </a:pPr>
            <a:r>
              <a:rPr lang="en-US"/>
              <a:t>If you could have any super-power, what would you choose, and why? (pass the talking piece)</a:t>
            </a:r>
          </a:p>
          <a:p>
            <a:pPr marL="171176" indent="-171176">
              <a:buFont typeface="Arial" panose="020B0604020202020204" pitchFamily="34" charset="0"/>
              <a:buChar char="•"/>
            </a:pPr>
            <a:r>
              <a:rPr lang="en-US"/>
              <a:t>If you could travel anywhere in the world, where would you go and why?</a:t>
            </a:r>
          </a:p>
          <a:p>
            <a:r>
              <a:rPr lang="en-US"/>
              <a:t>Community Pass Three</a:t>
            </a:r>
          </a:p>
          <a:p>
            <a:pPr marL="171176" indent="-171176">
              <a:buFont typeface="Arial" panose="020B0604020202020204" pitchFamily="34" charset="0"/>
              <a:buChar char="•"/>
            </a:pPr>
            <a:r>
              <a:rPr lang="en-US"/>
              <a:t>What is your cultural heritage and what role does it play in your life?</a:t>
            </a:r>
          </a:p>
          <a:p>
            <a:r>
              <a:rPr lang="en-US"/>
              <a:t>Community Pass Four (pick one)</a:t>
            </a:r>
          </a:p>
          <a:p>
            <a:pPr marL="171176" indent="-171176">
              <a:buFont typeface="Arial" panose="020B0604020202020204" pitchFamily="34" charset="0"/>
              <a:buChar char="•"/>
            </a:pPr>
            <a:r>
              <a:rPr lang="en-US"/>
              <a:t>Tell us why you are here and how this Advancing Racial Justice training will support your work.</a:t>
            </a:r>
          </a:p>
          <a:p>
            <a:r>
              <a:rPr lang="en-US"/>
              <a:t>Circle Closing</a:t>
            </a:r>
          </a:p>
          <a:p>
            <a:pPr marL="171176" indent="-171176">
              <a:buFont typeface="Arial" panose="020B0604020202020204" pitchFamily="34" charset="0"/>
              <a:buChar char="•"/>
            </a:pPr>
            <a:r>
              <a:rPr lang="en-US"/>
              <a:t>Facilitator – Thank you for beginning to build community with us in this space that we will share for the next 2.5 days. We will return to the circle throughout our time together to continue building community and collective knowledge.</a:t>
            </a:r>
          </a:p>
          <a:p>
            <a:endParaRPr lang="en-US"/>
          </a:p>
        </p:txBody>
      </p:sp>
      <p:sp>
        <p:nvSpPr>
          <p:cNvPr id="4" name="Slide Number Placeholder 3"/>
          <p:cNvSpPr>
            <a:spLocks noGrp="1"/>
          </p:cNvSpPr>
          <p:nvPr>
            <p:ph type="sldNum" sz="quarter" idx="5"/>
          </p:nvPr>
        </p:nvSpPr>
        <p:spPr/>
        <p:txBody>
          <a:bodyPr/>
          <a:lstStyle/>
          <a:p>
            <a:fld id="{B58789BE-95EB-49C9-8430-A8015B4E20EF}" type="slidenum">
              <a:rPr lang="en-US" smtClean="0"/>
              <a:t>12</a:t>
            </a:fld>
            <a:endParaRPr lang="en-US"/>
          </a:p>
        </p:txBody>
      </p:sp>
    </p:spTree>
    <p:extLst>
      <p:ext uri="{BB962C8B-B14F-4D97-AF65-F5344CB8AC3E}">
        <p14:creationId xmlns:p14="http://schemas.microsoft.com/office/powerpoint/2010/main" val="3276042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 </a:t>
            </a:r>
          </a:p>
          <a:p>
            <a:pPr marL="0" marR="0">
              <a:lnSpc>
                <a:spcPct val="107000"/>
              </a:lnSpc>
              <a:spcBef>
                <a:spcPts val="0"/>
              </a:spcBef>
              <a:spcAft>
                <a:spcPts val="800"/>
              </a:spcAft>
            </a:pPr>
            <a:r>
              <a:rPr lang="en-US" sz="1200">
                <a:solidFill>
                  <a:srgbClr val="000000"/>
                </a:solidFill>
                <a:effectLst/>
                <a:latin typeface="Calibri" panose="020F0502020204030204" pitchFamily="34" charset="0"/>
                <a:ea typeface="Calibri" panose="020F0502020204030204" pitchFamily="34" charset="0"/>
              </a:rPr>
              <a:t>Please return to your seats.</a:t>
            </a:r>
          </a:p>
          <a:p>
            <a:endParaRPr lang="en-US"/>
          </a:p>
        </p:txBody>
      </p:sp>
      <p:sp>
        <p:nvSpPr>
          <p:cNvPr id="4" name="Slide Number Placeholder 3"/>
          <p:cNvSpPr>
            <a:spLocks noGrp="1"/>
          </p:cNvSpPr>
          <p:nvPr>
            <p:ph type="sldNum" sz="quarter" idx="5"/>
          </p:nvPr>
        </p:nvSpPr>
        <p:spPr/>
        <p:txBody>
          <a:bodyPr/>
          <a:lstStyle/>
          <a:p>
            <a:fld id="{0A3C37BE-C303-496D-B5CD-85F2937540FC}" type="slidenum">
              <a:rPr lang="en-US" smtClean="0"/>
              <a:t>13</a:t>
            </a:fld>
            <a:endParaRPr lang="en-US"/>
          </a:p>
        </p:txBody>
      </p:sp>
    </p:spTree>
    <p:extLst>
      <p:ext uri="{BB962C8B-B14F-4D97-AF65-F5344CB8AC3E}">
        <p14:creationId xmlns:p14="http://schemas.microsoft.com/office/powerpoint/2010/main" val="3399481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2712">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15</a:t>
            </a:fld>
            <a:endParaRPr lang="en-US"/>
          </a:p>
        </p:txBody>
      </p:sp>
    </p:spTree>
    <p:extLst>
      <p:ext uri="{BB962C8B-B14F-4D97-AF65-F5344CB8AC3E}">
        <p14:creationId xmlns:p14="http://schemas.microsoft.com/office/powerpoint/2010/main" val="559055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2712">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21</a:t>
            </a:fld>
            <a:endParaRPr lang="en-US"/>
          </a:p>
        </p:txBody>
      </p:sp>
    </p:spTree>
    <p:extLst>
      <p:ext uri="{BB962C8B-B14F-4D97-AF65-F5344CB8AC3E}">
        <p14:creationId xmlns:p14="http://schemas.microsoft.com/office/powerpoint/2010/main" val="693879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2712">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24</a:t>
            </a:fld>
            <a:endParaRPr lang="en-US"/>
          </a:p>
        </p:txBody>
      </p:sp>
    </p:spTree>
    <p:extLst>
      <p:ext uri="{BB962C8B-B14F-4D97-AF65-F5344CB8AC3E}">
        <p14:creationId xmlns:p14="http://schemas.microsoft.com/office/powerpoint/2010/main" val="3081680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1236">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27</a:t>
            </a:fld>
            <a:endParaRPr lang="en-US"/>
          </a:p>
        </p:txBody>
      </p:sp>
    </p:spTree>
    <p:extLst>
      <p:ext uri="{BB962C8B-B14F-4D97-AF65-F5344CB8AC3E}">
        <p14:creationId xmlns:p14="http://schemas.microsoft.com/office/powerpoint/2010/main" val="3385267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2712">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34</a:t>
            </a:fld>
            <a:endParaRPr lang="en-US"/>
          </a:p>
        </p:txBody>
      </p:sp>
    </p:spTree>
    <p:extLst>
      <p:ext uri="{BB962C8B-B14F-4D97-AF65-F5344CB8AC3E}">
        <p14:creationId xmlns:p14="http://schemas.microsoft.com/office/powerpoint/2010/main" val="3723584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2712">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43</a:t>
            </a:fld>
            <a:endParaRPr lang="en-US"/>
          </a:p>
        </p:txBody>
      </p:sp>
    </p:spTree>
    <p:extLst>
      <p:ext uri="{BB962C8B-B14F-4D97-AF65-F5344CB8AC3E}">
        <p14:creationId xmlns:p14="http://schemas.microsoft.com/office/powerpoint/2010/main" val="3376752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2712">
              <a:defRPr/>
            </a:pPr>
            <a:endParaRPr lang="en-US"/>
          </a:p>
        </p:txBody>
      </p:sp>
      <p:sp>
        <p:nvSpPr>
          <p:cNvPr id="4" name="Slide Number Placeholder 3"/>
          <p:cNvSpPr>
            <a:spLocks noGrp="1"/>
          </p:cNvSpPr>
          <p:nvPr>
            <p:ph type="sldNum" sz="quarter" idx="10"/>
          </p:nvPr>
        </p:nvSpPr>
        <p:spPr/>
        <p:txBody>
          <a:bodyPr/>
          <a:lstStyle/>
          <a:p>
            <a:fld id="{0A3C37BE-C303-496D-B5CD-85F2937540FC}" type="slidenum">
              <a:rPr lang="en-US" smtClean="0"/>
              <a:t>47</a:t>
            </a:fld>
            <a:endParaRPr lang="en-US"/>
          </a:p>
        </p:txBody>
      </p:sp>
    </p:spTree>
    <p:extLst>
      <p:ext uri="{BB962C8B-B14F-4D97-AF65-F5344CB8AC3E}">
        <p14:creationId xmlns:p14="http://schemas.microsoft.com/office/powerpoint/2010/main" val="2183593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Intersectionality:  What it is not</a:t>
            </a:r>
          </a:p>
          <a:p>
            <a:pPr marL="22860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Facilitator says – We have talked about what Intersectionality is.  Let’s take a minute and talk about what it is not.  It is important to understand that Intersectionality is NOT the “Oppression Olympics.”  Due to the complexity of our identities, it is common for people to be privileged in some areas and oppressed in others.  For example, a white woman may benefit from white privilege and may experience sexism because she is a woman. </a:t>
            </a:r>
          </a:p>
          <a:p>
            <a:pPr marL="22860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 </a:t>
            </a:r>
          </a:p>
          <a:p>
            <a:pPr marL="22860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rPr>
              <a:t>Now we are going to go more in depth on some of these “isms”.  Particularly we will take a closer look at intersections between </a:t>
            </a:r>
            <a:r>
              <a:rPr lang="en-US" sz="1800">
                <a:solidFill>
                  <a:srgbClr val="000000"/>
                </a:solidFill>
                <a:effectLst/>
                <a:latin typeface="Calibri" panose="020F0502020204030204" pitchFamily="34" charset="0"/>
                <a:ea typeface="Calibri" panose="020F0502020204030204" pitchFamily="34" charset="0"/>
              </a:rPr>
              <a:t>gender, gender identity, sexual orientation and how they intersect with race as well as immigrant status and how that intersects with race.</a:t>
            </a:r>
          </a:p>
          <a:p>
            <a:pPr marL="0" marR="0">
              <a:lnSpc>
                <a:spcPct val="107000"/>
              </a:lnSpc>
              <a:spcBef>
                <a:spcPts val="0"/>
              </a:spcBef>
              <a:spcAft>
                <a:spcPts val="800"/>
              </a:spcAft>
            </a:pPr>
            <a:r>
              <a:rPr lang="en-US" sz="1800">
                <a:solidFill>
                  <a:srgbClr val="000000"/>
                </a:solidFill>
                <a:effectLst/>
                <a:latin typeface="Calibri" panose="020F0502020204030204" pitchFamily="34" charset="0"/>
                <a:ea typeface="Calibri" panose="020F0502020204030204" pitchFamily="34" charset="0"/>
              </a:rPr>
              <a:t>2 minutes</a:t>
            </a:r>
          </a:p>
          <a:p>
            <a:r>
              <a:rPr lang="en-US" sz="1800">
                <a:effectLst/>
                <a:latin typeface="Calibri" panose="020F0502020204030204" pitchFamily="34" charset="0"/>
                <a:ea typeface="Calibri" panose="020F0502020204030204" pitchFamily="34" charset="0"/>
              </a:rPr>
              <a:t>The ism’s are reinforced by norms, biases, interactions and beliefs.  At the individual level, they are reinforced by our feelings, beliefs and values.  At the Interpersonal level, they are reinforced by our actions, behaviors and language.  At the institutional level, the ism’s are reinforced in the legal system, educational system, public policy, hiring practices and media images.  To name just a few.  In society and American culture in general, the ism’s are reinforced by the collective ideas about what is “right.”</a:t>
            </a:r>
            <a:endParaRPr lang="en-US"/>
          </a:p>
        </p:txBody>
      </p:sp>
      <p:sp>
        <p:nvSpPr>
          <p:cNvPr id="4" name="Slide Number Placeholder 3"/>
          <p:cNvSpPr>
            <a:spLocks noGrp="1"/>
          </p:cNvSpPr>
          <p:nvPr>
            <p:ph type="sldNum" sz="quarter" idx="5"/>
          </p:nvPr>
        </p:nvSpPr>
        <p:spPr/>
        <p:txBody>
          <a:bodyPr/>
          <a:lstStyle/>
          <a:p>
            <a:fld id="{0A3C37BE-C303-496D-B5CD-85F2937540FC}" type="slidenum">
              <a:rPr lang="en-US" smtClean="0"/>
              <a:t>63</a:t>
            </a:fld>
            <a:endParaRPr lang="en-US"/>
          </a:p>
        </p:txBody>
      </p:sp>
    </p:spTree>
    <p:extLst>
      <p:ext uri="{BB962C8B-B14F-4D97-AF65-F5344CB8AC3E}">
        <p14:creationId xmlns:p14="http://schemas.microsoft.com/office/powerpoint/2010/main" val="911941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b="1" spc="-50" baseline="0">
                <a:solidFill>
                  <a:schemeClr val="tx1">
                    <a:lumMod val="85000"/>
                    <a:lumOff val="15000"/>
                  </a:schemeClr>
                </a:solidFill>
                <a:latin typeface="+mn-lt"/>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866027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2785" y="286603"/>
            <a:ext cx="11484633" cy="702303"/>
          </a:xfrm>
        </p:spPr>
        <p:txBody>
          <a:bodyPr/>
          <a:lstStyle>
            <a:lvl1pPr>
              <a:defRPr b="1">
                <a:latin typeface="+mn-lt"/>
              </a:defRPr>
            </a:lvl1pPr>
          </a:lstStyle>
          <a:p>
            <a:r>
              <a:rPr lang="en-US"/>
              <a:t>Click to edit Master title style</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a:extLst>
              <a:ext uri="{FF2B5EF4-FFF2-40B4-BE49-F238E27FC236}">
                <a16:creationId xmlns:a16="http://schemas.microsoft.com/office/drawing/2014/main" id="{3EE4995F-7B1B-4E7F-B8C7-6C3F8ECCE65A}"/>
              </a:ext>
            </a:extLst>
          </p:cNvPr>
          <p:cNvSpPr/>
          <p:nvPr userDrawn="1"/>
        </p:nvSpPr>
        <p:spPr>
          <a:xfrm>
            <a:off x="874143" y="1535502"/>
            <a:ext cx="10518476" cy="3651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81795" y="1144438"/>
            <a:ext cx="11415623" cy="47246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1906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89CD99-75A8-48EC-8ADF-B5A235CDBDC1}" type="datetimeFigureOut">
              <a:rPr lang="en-US" smtClean="0"/>
              <a:t>1/14/2026</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1139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1" name="Picture 10"/>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047355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689CD99-75A8-48EC-8ADF-B5A235CDBDC1}" type="datetimeFigureOut">
              <a:rPr lang="en-US" smtClean="0"/>
              <a:t>1/14/2026</a:t>
            </a:fld>
            <a:endParaRPr lang="en-US"/>
          </a:p>
        </p:txBody>
      </p:sp>
      <p:sp>
        <p:nvSpPr>
          <p:cNvPr id="6" name="Footer Placeholder 5"/>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02725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689CD99-75A8-48EC-8ADF-B5A235CDBDC1}" type="datetimeFigureOut">
              <a:rPr lang="en-US" smtClean="0"/>
              <a:t>1/14/2026</a:t>
            </a:fld>
            <a:endParaRPr lang="en-US"/>
          </a:p>
        </p:txBody>
      </p:sp>
      <p:sp>
        <p:nvSpPr>
          <p:cNvPr id="4" name="Footer Placeholder 3"/>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110672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Date Placeholder 6"/>
          <p:cNvSpPr>
            <a:spLocks noGrp="1"/>
          </p:cNvSpPr>
          <p:nvPr>
            <p:ph type="dt" sz="half" idx="10"/>
          </p:nvPr>
        </p:nvSpPr>
        <p:spPr/>
        <p:txBody>
          <a:bodyPr/>
          <a:lstStyle/>
          <a:p>
            <a:fld id="{D689CD99-75A8-48EC-8ADF-B5A235CDBDC1}" type="datetimeFigureOut">
              <a:rPr lang="en-US" smtClean="0"/>
              <a:t>1/14/2026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2024912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689CD99-75A8-48EC-8ADF-B5A235CDBDC1}" type="datetimeFigureOut">
              <a:rPr lang="en-US" smtClean="0"/>
              <a:t>1/14/2026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7036DF4-03BF-4E4B-945D-503E2D420861}" type="slidenum">
              <a:rPr lang="en-US" smtClean="0"/>
              <a:t>‹#›</a:t>
            </a:fld>
            <a:endParaRPr lang="en-US"/>
          </a:p>
        </p:txBody>
      </p:sp>
      <p:pic>
        <p:nvPicPr>
          <p:cNvPr id="12" name="Picture 11"/>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704519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89CD99-75A8-48EC-8ADF-B5A235CDBDC1}" type="datetimeFigureOut">
              <a:rPr lang="en-US" smtClean="0"/>
              <a:t>1/14/2026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036DF4-03BF-4E4B-945D-503E2D420861}" type="slidenum">
              <a:rPr lang="en-US" smtClean="0"/>
              <a:t>‹#›</a:t>
            </a:fld>
            <a:endParaRPr lang="en-US"/>
          </a:p>
        </p:txBody>
      </p:sp>
      <p:pic>
        <p:nvPicPr>
          <p:cNvPr id="13" name="Picture 12"/>
          <p:cNvPicPr/>
          <p:nvPr userDrawn="1"/>
        </p:nvPicPr>
        <p:blipFill rotWithShape="1">
          <a:blip r:embed="rId2">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1468469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spTree>
    <p:extLst>
      <p:ext uri="{BB962C8B-B14F-4D97-AF65-F5344CB8AC3E}">
        <p14:creationId xmlns:p14="http://schemas.microsoft.com/office/powerpoint/2010/main" val="3434992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0"/>
        <p:cNvGrpSpPr/>
        <p:nvPr/>
      </p:nvGrpSpPr>
      <p:grpSpPr>
        <a:xfrm>
          <a:off x="0" y="0"/>
          <a:ext cx="0" cy="0"/>
          <a:chOff x="0" y="0"/>
          <a:chExt cx="0" cy="0"/>
        </a:xfrm>
      </p:grpSpPr>
      <p:sp>
        <p:nvSpPr>
          <p:cNvPr id="2" name="Rectangle 1"/>
          <p:cNvSpPr/>
          <p:nvPr userDrawn="1"/>
        </p:nvSpPr>
        <p:spPr>
          <a:xfrm>
            <a:off x="759125" y="1587260"/>
            <a:ext cx="10679501" cy="3536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hape 11"/>
          <p:cNvSpPr txBox="1">
            <a:spLocks noGrp="1"/>
          </p:cNvSpPr>
          <p:nvPr>
            <p:ph type="title"/>
          </p:nvPr>
        </p:nvSpPr>
        <p:spPr>
          <a:xfrm>
            <a:off x="609600" y="274637"/>
            <a:ext cx="10972800" cy="1143000"/>
          </a:xfrm>
          <a:prstGeom prst="rect">
            <a:avLst/>
          </a:prstGeom>
        </p:spPr>
        <p:txBody>
          <a:bodyPr lIns="121897" tIns="121897" rIns="121897" bIns="121897"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2" name="Shape 12"/>
          <p:cNvSpPr txBox="1">
            <a:spLocks noGrp="1"/>
          </p:cNvSpPr>
          <p:nvPr>
            <p:ph type="body" idx="1"/>
          </p:nvPr>
        </p:nvSpPr>
        <p:spPr>
          <a:xfrm>
            <a:off x="609600" y="1587260"/>
            <a:ext cx="10972800" cy="4967573"/>
          </a:xfrm>
          <a:prstGeom prst="rect">
            <a:avLst/>
          </a:prstGeom>
        </p:spPr>
        <p:txBody>
          <a:bodyPr lIns="121897" tIns="121897" rIns="121897" bIns="121897"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921245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b="1" spc="-50" baseline="0">
                <a:solidFill>
                  <a:schemeClr val="tx1">
                    <a:lumMod val="85000"/>
                    <a:lumOff val="15000"/>
                  </a:schemeClr>
                </a:solidFill>
                <a:latin typeface="+mn-lt"/>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3866027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2785" y="286603"/>
            <a:ext cx="11484633" cy="702303"/>
          </a:xfrm>
        </p:spPr>
        <p:txBody>
          <a:bodyPr/>
          <a:lstStyle>
            <a:lvl1pPr>
              <a:defRPr b="1">
                <a:latin typeface="+mn-lt"/>
              </a:defRPr>
            </a:lvl1pPr>
          </a:lstStyle>
          <a:p>
            <a:r>
              <a:rPr lang="en-US"/>
              <a:t>Click to edit Master title style</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a:extLst>
              <a:ext uri="{FF2B5EF4-FFF2-40B4-BE49-F238E27FC236}">
                <a16:creationId xmlns:a16="http://schemas.microsoft.com/office/drawing/2014/main" id="{3EE4995F-7B1B-4E7F-B8C7-6C3F8ECCE65A}"/>
              </a:ext>
            </a:extLst>
          </p:cNvPr>
          <p:cNvSpPr/>
          <p:nvPr userDrawn="1"/>
        </p:nvSpPr>
        <p:spPr>
          <a:xfrm>
            <a:off x="874143" y="1535502"/>
            <a:ext cx="10518476" cy="3651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81795" y="1144438"/>
            <a:ext cx="11415623" cy="47246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1906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1" name="Picture 10"/>
          <p:cNvPicPr/>
          <p:nvPr userDrawn="1"/>
        </p:nvPicPr>
        <p:blipFill rotWithShape="1">
          <a:blip r:embed="rId2">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3047355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689CD99-75A8-48EC-8ADF-B5A235CDBDC1}" type="datetimeFigureOut">
              <a:rPr lang="en-US" smtClean="0"/>
              <a:t>1/14/2026</a:t>
            </a:fld>
            <a:endParaRPr lang="en-US"/>
          </a:p>
        </p:txBody>
      </p:sp>
      <p:sp>
        <p:nvSpPr>
          <p:cNvPr id="6" name="Footer Placeholder 5"/>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02725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89CD99-75A8-48EC-8ADF-B5A235CDBDC1}" type="datetimeFigureOut">
              <a:rPr lang="en-US" smtClean="0"/>
              <a:t>1/14/2026</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11399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689CD99-75A8-48EC-8ADF-B5A235CDBDC1}" type="datetimeFigureOut">
              <a:rPr lang="en-US" smtClean="0"/>
              <a:t>1/14/2026</a:t>
            </a:fld>
            <a:endParaRPr lang="en-US"/>
          </a:p>
        </p:txBody>
      </p:sp>
      <p:sp>
        <p:nvSpPr>
          <p:cNvPr id="4" name="Footer Placeholder 3"/>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110672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689CD99-75A8-48EC-8ADF-B5A235CDBDC1}" type="datetimeFigureOut">
              <a:rPr lang="en-US" smtClean="0"/>
              <a:t>1/14/2026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7036DF4-03BF-4E4B-945D-503E2D420861}" type="slidenum">
              <a:rPr lang="en-US" smtClean="0"/>
              <a:t>‹#›</a:t>
            </a:fld>
            <a:endParaRPr lang="en-US"/>
          </a:p>
        </p:txBody>
      </p:sp>
      <p:pic>
        <p:nvPicPr>
          <p:cNvPr id="11" name="Picture 10"/>
          <p:cNvPicPr/>
          <p:nvPr userDrawn="1"/>
        </p:nvPicPr>
        <p:blipFill rotWithShape="1">
          <a:blip r:embed="rId2">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20249125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689CD99-75A8-48EC-8ADF-B5A235CDBDC1}" type="datetimeFigureOut">
              <a:rPr lang="en-US" smtClean="0"/>
              <a:t>1/14/2026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7036DF4-03BF-4E4B-945D-503E2D420861}" type="slidenum">
              <a:rPr lang="en-US" smtClean="0"/>
              <a:t>‹#›</a:t>
            </a:fld>
            <a:endParaRPr lang="en-US"/>
          </a:p>
        </p:txBody>
      </p:sp>
      <p:pic>
        <p:nvPicPr>
          <p:cNvPr id="12" name="Picture 11"/>
          <p:cNvPicPr/>
          <p:nvPr userDrawn="1"/>
        </p:nvPicPr>
        <p:blipFill rotWithShape="1">
          <a:blip r:embed="rId2">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37045199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89CD99-75A8-48EC-8ADF-B5A235CDBDC1}" type="datetimeFigureOut">
              <a:rPr lang="en-US" smtClean="0"/>
              <a:t>1/14/2026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036DF4-03BF-4E4B-945D-503E2D420861}" type="slidenum">
              <a:rPr lang="en-US" smtClean="0"/>
              <a:t>‹#›</a:t>
            </a:fld>
            <a:endParaRPr lang="en-US"/>
          </a:p>
        </p:txBody>
      </p:sp>
      <p:pic>
        <p:nvPicPr>
          <p:cNvPr id="13" name="Picture 12"/>
          <p:cNvPicPr/>
          <p:nvPr userDrawn="1"/>
        </p:nvPicPr>
        <p:blipFill rotWithShape="1">
          <a:blip r:embed="rId2">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14684699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89CD99-75A8-48EC-8ADF-B5A235CDBDC1}" type="datetimeFigureOut">
              <a:rPr lang="en-US" smtClean="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036DF4-03BF-4E4B-945D-503E2D420861}" type="slidenum">
              <a:rPr lang="en-US" smtClean="0"/>
              <a:t>‹#›</a:t>
            </a:fld>
            <a:endParaRPr lang="en-US"/>
          </a:p>
        </p:txBody>
      </p:sp>
    </p:spTree>
    <p:extLst>
      <p:ext uri="{BB962C8B-B14F-4D97-AF65-F5344CB8AC3E}">
        <p14:creationId xmlns:p14="http://schemas.microsoft.com/office/powerpoint/2010/main" val="34349927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0"/>
        <p:cNvGrpSpPr/>
        <p:nvPr/>
      </p:nvGrpSpPr>
      <p:grpSpPr>
        <a:xfrm>
          <a:off x="0" y="0"/>
          <a:ext cx="0" cy="0"/>
          <a:chOff x="0" y="0"/>
          <a:chExt cx="0" cy="0"/>
        </a:xfrm>
      </p:grpSpPr>
      <p:sp>
        <p:nvSpPr>
          <p:cNvPr id="2" name="Rectangle 1"/>
          <p:cNvSpPr/>
          <p:nvPr userDrawn="1"/>
        </p:nvSpPr>
        <p:spPr>
          <a:xfrm>
            <a:off x="759125" y="1587260"/>
            <a:ext cx="10679501" cy="3536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hape 11"/>
          <p:cNvSpPr txBox="1">
            <a:spLocks noGrp="1"/>
          </p:cNvSpPr>
          <p:nvPr>
            <p:ph type="title"/>
          </p:nvPr>
        </p:nvSpPr>
        <p:spPr>
          <a:xfrm>
            <a:off x="609600" y="274637"/>
            <a:ext cx="10972800" cy="1143000"/>
          </a:xfrm>
          <a:prstGeom prst="rect">
            <a:avLst/>
          </a:prstGeom>
        </p:spPr>
        <p:txBody>
          <a:bodyPr lIns="121897" tIns="121897" rIns="121897" bIns="121897"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2" name="Shape 12"/>
          <p:cNvSpPr txBox="1">
            <a:spLocks noGrp="1"/>
          </p:cNvSpPr>
          <p:nvPr>
            <p:ph type="body" idx="1"/>
          </p:nvPr>
        </p:nvSpPr>
        <p:spPr>
          <a:xfrm>
            <a:off x="609600" y="1587260"/>
            <a:ext cx="10972800" cy="4967573"/>
          </a:xfrm>
          <a:prstGeom prst="rect">
            <a:avLst/>
          </a:prstGeom>
        </p:spPr>
        <p:txBody>
          <a:bodyPr lIns="121897" tIns="121897" rIns="121897" bIns="121897"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921245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Content and photo" type="obj">
  <p:cSld name="Title and Content and photo">
    <p:spTree>
      <p:nvGrpSpPr>
        <p:cNvPr id="1" name="Shape 16"/>
        <p:cNvGrpSpPr/>
        <p:nvPr/>
      </p:nvGrpSpPr>
      <p:grpSpPr>
        <a:xfrm>
          <a:off x="0" y="0"/>
          <a:ext cx="0" cy="0"/>
          <a:chOff x="0" y="0"/>
          <a:chExt cx="0" cy="0"/>
        </a:xfrm>
      </p:grpSpPr>
      <p:pic>
        <p:nvPicPr>
          <p:cNvPr id="17" name="Google Shape;17;p112"/>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8" name="Google Shape;18;p112"/>
          <p:cNvSpPr txBox="1">
            <a:spLocks noGrp="1"/>
          </p:cNvSpPr>
          <p:nvPr>
            <p:ph type="title"/>
          </p:nvPr>
        </p:nvSpPr>
        <p:spPr>
          <a:xfrm>
            <a:off x="1219200" y="36096"/>
            <a:ext cx="10972800" cy="786970"/>
          </a:xfrm>
          <a:prstGeom prst="rect">
            <a:avLst/>
          </a:prstGeom>
          <a:noFill/>
          <a:ln>
            <a:noFill/>
          </a:ln>
        </p:spPr>
        <p:txBody>
          <a:bodyPr spcFirstLastPara="1" wrap="square" lIns="91425" tIns="45700" rIns="91425" bIns="45700" anchor="ctr" anchorCtr="0">
            <a:normAutofit/>
          </a:bodyPr>
          <a:lstStyle>
            <a:lvl1pPr lvl="0" algn="r">
              <a:lnSpc>
                <a:spcPct val="100000"/>
              </a:lnSpc>
              <a:spcBef>
                <a:spcPts val="0"/>
              </a:spcBef>
              <a:spcAft>
                <a:spcPts val="0"/>
              </a:spcAft>
              <a:buSzPts val="1400"/>
              <a:buNone/>
              <a:defRPr sz="3600">
                <a:solidFill>
                  <a:schemeClr val="dk2"/>
                </a:solidFill>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9" name="Google Shape;19;p112"/>
          <p:cNvSpPr txBox="1">
            <a:spLocks noGrp="1"/>
          </p:cNvSpPr>
          <p:nvPr>
            <p:ph type="body" idx="1"/>
          </p:nvPr>
        </p:nvSpPr>
        <p:spPr>
          <a:xfrm>
            <a:off x="609600" y="2351164"/>
            <a:ext cx="10972800" cy="3774999"/>
          </a:xfrm>
          <a:prstGeom prst="rect">
            <a:avLst/>
          </a:prstGeom>
          <a:noFill/>
          <a:ln>
            <a:noFill/>
          </a:ln>
        </p:spPr>
        <p:txBody>
          <a:bodyPr spcFirstLastPara="1" wrap="square" lIns="91425" tIns="45700" rIns="91425" bIns="45700" anchor="t" anchorCtr="0">
            <a:noAutofit/>
          </a:bodyPr>
          <a:lstStyle>
            <a:lvl1pPr marL="457200" lvl="0" indent="-431800" algn="l">
              <a:lnSpc>
                <a:spcPct val="100000"/>
              </a:lnSpc>
              <a:spcBef>
                <a:spcPts val="640"/>
              </a:spcBef>
              <a:spcAft>
                <a:spcPts val="0"/>
              </a:spcAft>
              <a:buClr>
                <a:schemeClr val="dk2"/>
              </a:buClr>
              <a:buSzPts val="3200"/>
              <a:buChar char="•"/>
              <a:defRPr>
                <a:solidFill>
                  <a:schemeClr val="dk2"/>
                </a:solidFill>
              </a:defRPr>
            </a:lvl1pPr>
            <a:lvl2pPr marL="914400" lvl="1" indent="-406400" algn="l">
              <a:lnSpc>
                <a:spcPct val="100000"/>
              </a:lnSpc>
              <a:spcBef>
                <a:spcPts val="560"/>
              </a:spcBef>
              <a:spcAft>
                <a:spcPts val="0"/>
              </a:spcAft>
              <a:buClr>
                <a:schemeClr val="dk2"/>
              </a:buClr>
              <a:buSzPts val="2800"/>
              <a:buChar char="–"/>
              <a:defRPr>
                <a:solidFill>
                  <a:schemeClr val="dk2"/>
                </a:solidFill>
              </a:defRPr>
            </a:lvl2pPr>
            <a:lvl3pPr marL="1371600" lvl="2" indent="-381000" algn="l">
              <a:lnSpc>
                <a:spcPct val="100000"/>
              </a:lnSpc>
              <a:spcBef>
                <a:spcPts val="480"/>
              </a:spcBef>
              <a:spcAft>
                <a:spcPts val="0"/>
              </a:spcAft>
              <a:buClr>
                <a:schemeClr val="dk2"/>
              </a:buClr>
              <a:buSzPts val="2400"/>
              <a:buChar char="•"/>
              <a:defRPr>
                <a:solidFill>
                  <a:schemeClr val="dk2"/>
                </a:solidFill>
              </a:defRPr>
            </a:lvl3pPr>
            <a:lvl4pPr marL="1828800" lvl="3" indent="-355600" algn="l">
              <a:lnSpc>
                <a:spcPct val="100000"/>
              </a:lnSpc>
              <a:spcBef>
                <a:spcPts val="400"/>
              </a:spcBef>
              <a:spcAft>
                <a:spcPts val="0"/>
              </a:spcAft>
              <a:buClr>
                <a:schemeClr val="dk2"/>
              </a:buClr>
              <a:buSzPts val="2000"/>
              <a:buChar char="–"/>
              <a:defRPr>
                <a:solidFill>
                  <a:schemeClr val="dk2"/>
                </a:solidFill>
              </a:defRPr>
            </a:lvl4pPr>
            <a:lvl5pPr marL="2286000" lvl="4" indent="-355600" algn="l">
              <a:lnSpc>
                <a:spcPct val="100000"/>
              </a:lnSpc>
              <a:spcBef>
                <a:spcPts val="400"/>
              </a:spcBef>
              <a:spcAft>
                <a:spcPts val="0"/>
              </a:spcAft>
              <a:buClr>
                <a:schemeClr val="dk2"/>
              </a:buClr>
              <a:buSzPts val="2000"/>
              <a:buChar char="»"/>
              <a:defRPr>
                <a:solidFill>
                  <a:schemeClr val="dk2"/>
                </a:solidFill>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pic>
        <p:nvPicPr>
          <p:cNvPr id="20" name="Google Shape;20;p112"/>
          <p:cNvPicPr preferRelativeResize="0"/>
          <p:nvPr/>
        </p:nvPicPr>
        <p:blipFill rotWithShape="1">
          <a:blip r:embed="rId3">
            <a:alphaModFix/>
          </a:blip>
          <a:srcRect/>
          <a:stretch/>
        </p:blipFill>
        <p:spPr>
          <a:xfrm>
            <a:off x="1" y="5833639"/>
            <a:ext cx="2601227" cy="1560736"/>
          </a:xfrm>
          <a:prstGeom prst="rect">
            <a:avLst/>
          </a:prstGeom>
          <a:noFill/>
          <a:ln>
            <a:noFill/>
          </a:ln>
        </p:spPr>
      </p:pic>
    </p:spTree>
    <p:extLst>
      <p:ext uri="{BB962C8B-B14F-4D97-AF65-F5344CB8AC3E}">
        <p14:creationId xmlns:p14="http://schemas.microsoft.com/office/powerpoint/2010/main" val="602322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689CD99-75A8-48EC-8ADF-B5A235CDBDC1}" type="datetimeFigureOut">
              <a:rPr lang="en-US" smtClean="0"/>
              <a:t>1/14/2026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036DF4-03BF-4E4B-945D-503E2D42086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2" name="Picture 11"/>
          <p:cNvPicPr/>
          <p:nvPr userDrawn="1"/>
        </p:nvPicPr>
        <p:blipFill rotWithShape="1">
          <a:blip r:embed="rId13">
            <a:extLst>
              <a:ext uri="{28A0092B-C50C-407E-A947-70E740481C1C}">
                <a14:useLocalDpi xmlns:a14="http://schemas.microsoft.com/office/drawing/2010/main" val="0"/>
              </a:ext>
            </a:extLst>
          </a:blip>
          <a:srcRect r="66787" b="-210"/>
          <a:stretch/>
        </p:blipFill>
        <p:spPr>
          <a:xfrm>
            <a:off x="11321143" y="6354916"/>
            <a:ext cx="470263" cy="511106"/>
          </a:xfrm>
          <a:prstGeom prst="rect">
            <a:avLst/>
          </a:prstGeom>
        </p:spPr>
      </p:pic>
    </p:spTree>
    <p:extLst>
      <p:ext uri="{BB962C8B-B14F-4D97-AF65-F5344CB8AC3E}">
        <p14:creationId xmlns:p14="http://schemas.microsoft.com/office/powerpoint/2010/main" val="3799033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7" r:id="rId3"/>
    <p:sldLayoutId id="2147483675" r:id="rId4"/>
    <p:sldLayoutId id="2147483676"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689CD99-75A8-48EC-8ADF-B5A235CDBDC1}" type="datetimeFigureOut">
              <a:rPr lang="en-US" smtClean="0"/>
              <a:t>1/14/2026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036DF4-03BF-4E4B-945D-503E2D42086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2" name="Picture 11"/>
          <p:cNvPicPr/>
          <p:nvPr userDrawn="1"/>
        </p:nvPicPr>
        <p:blipFill rotWithShape="1">
          <a:blip r:embed="rId14">
            <a:extLst>
              <a:ext uri="{28A0092B-C50C-407E-A947-70E740481C1C}">
                <a14:useLocalDpi xmlns:a14="http://schemas.microsoft.com/office/drawing/2010/main" val="0"/>
              </a:ext>
            </a:extLst>
          </a:blip>
          <a:srcRect r="64739" b="-4736"/>
          <a:stretch/>
        </p:blipFill>
        <p:spPr>
          <a:xfrm>
            <a:off x="11516096" y="6356673"/>
            <a:ext cx="450603" cy="545454"/>
          </a:xfrm>
          <a:prstGeom prst="rect">
            <a:avLst/>
          </a:prstGeom>
        </p:spPr>
      </p:pic>
    </p:spTree>
    <p:extLst>
      <p:ext uri="{BB962C8B-B14F-4D97-AF65-F5344CB8AC3E}">
        <p14:creationId xmlns:p14="http://schemas.microsoft.com/office/powerpoint/2010/main" val="379903340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8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microsoft.com/office/2017/04/relationships/track" Target="../media/track1.vtt"/></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s://www.eventbrite.com/e/courageous-schools-conferencebuilding-school-community-through-restorative-practices-tickets-5783690173"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facebook.com/vintageamericanway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7.png"/><Relationship Id="rId4" Type="http://schemas.microsoft.com/office/2017/04/relationships/track" Target="../media/track2.vtt"/></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hyperlink" Target="https://www.civilrightsmuseum.org/"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1.png"/><Relationship Id="rId4" Type="http://schemas.microsoft.com/office/2017/04/relationships/track" Target="../media/track3.vtt"/></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4.mp4"/><Relationship Id="rId1" Type="http://schemas.openxmlformats.org/officeDocument/2006/relationships/video" Target="NULL" TargetMode="External"/><Relationship Id="rId4" Type="http://schemas.openxmlformats.org/officeDocument/2006/relationships/image" Target="../media/image26.png"/></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7.png"/></Relationships>
</file>

<file path=ppt/slides/_rels/slide5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9.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31.png"/></Relationships>
</file>

<file path=ppt/slides/_rels/slide5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35.png"/><Relationship Id="rId4" Type="http://schemas.microsoft.com/office/2017/04/relationships/track" Target="../media/track4.vtt"/></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3CFC9789-57F4-4B9C-ABAA-6F7C8BADC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9B54F538-07DE-4652-B506-5D16E3EBB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0" name="Straight Connector 39">
            <a:extLst>
              <a:ext uri="{FF2B5EF4-FFF2-40B4-BE49-F238E27FC236}">
                <a16:creationId xmlns:a16="http://schemas.microsoft.com/office/drawing/2014/main" id="{03D56195-A6AC-4958-8B87-F7D009353E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15653-0789-C666-2B54-AB9209853DF6}"/>
              </a:ext>
            </a:extLst>
          </p:cNvPr>
          <p:cNvSpPr>
            <a:spLocks noGrp="1"/>
          </p:cNvSpPr>
          <p:nvPr>
            <p:ph type="title"/>
          </p:nvPr>
        </p:nvSpPr>
        <p:spPr>
          <a:xfrm>
            <a:off x="7284961" y="452976"/>
            <a:ext cx="4542971" cy="1347948"/>
          </a:xfrm>
        </p:spPr>
        <p:txBody>
          <a:bodyPr vert="horz" lIns="91440" tIns="45720" rIns="91440" bIns="45720" rtlCol="0" anchor="b">
            <a:normAutofit fontScale="90000"/>
          </a:bodyPr>
          <a:lstStyle/>
          <a:p>
            <a:br>
              <a:rPr lang="en-US" b="1"/>
            </a:br>
            <a:r>
              <a:rPr lang="en-US" b="1"/>
              <a:t>Entry Activity Scavenger Hunt</a:t>
            </a:r>
          </a:p>
        </p:txBody>
      </p:sp>
      <p:cxnSp>
        <p:nvCxnSpPr>
          <p:cNvPr id="42" name="Straight Connector 4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568D0811-857F-0CD8-A842-66B6896EED36}"/>
              </a:ext>
            </a:extLst>
          </p:cNvPr>
          <p:cNvSpPr>
            <a:spLocks noGrp="1"/>
          </p:cNvSpPr>
          <p:nvPr>
            <p:ph type="body" idx="4294967295"/>
          </p:nvPr>
        </p:nvSpPr>
        <p:spPr>
          <a:xfrm>
            <a:off x="7290829" y="2278527"/>
            <a:ext cx="4759330" cy="3772537"/>
          </a:xfrm>
        </p:spPr>
        <p:txBody>
          <a:bodyPr vert="horz" lIns="0" tIns="45720" rIns="0" bIns="45720" rtlCol="0" anchor="t">
            <a:noAutofit/>
          </a:bodyPr>
          <a:lstStyle/>
          <a:p>
            <a:pPr marL="0" indent="0">
              <a:buNone/>
            </a:pPr>
            <a:r>
              <a:rPr lang="en-US" sz="2500" b="1"/>
              <a:t>Time to Diversify your Feed</a:t>
            </a:r>
            <a:endParaRPr lang="en-US"/>
          </a:p>
          <a:p>
            <a:pPr marL="514350" indent="-514350">
              <a:buFont typeface="Calibri" panose="020F0502020204030204" pitchFamily="34" charset="0"/>
              <a:buAutoNum type="arabicPeriod"/>
            </a:pPr>
            <a:r>
              <a:rPr lang="en-US" sz="2500" b="1"/>
              <a:t>Sit in a Circle</a:t>
            </a:r>
            <a:endParaRPr lang="en-US" sz="2500" b="1">
              <a:ea typeface="Calibri"/>
              <a:cs typeface="Calibri"/>
            </a:endParaRPr>
          </a:p>
          <a:p>
            <a:pPr marL="514350" indent="-514350">
              <a:buFont typeface="Calibri" panose="020F0502020204030204" pitchFamily="34" charset="0"/>
              <a:buAutoNum type="arabicPeriod"/>
            </a:pPr>
            <a:r>
              <a:rPr lang="en-US" sz="2500" b="1"/>
              <a:t>Write an answer for each category</a:t>
            </a:r>
            <a:endParaRPr lang="en-US" sz="2500" b="1">
              <a:ea typeface="Calibri"/>
              <a:cs typeface="Calibri"/>
            </a:endParaRPr>
          </a:p>
          <a:p>
            <a:pPr marL="514350" indent="-514350">
              <a:buAutoNum type="arabicPeriod"/>
            </a:pPr>
            <a:r>
              <a:rPr lang="en-US" sz="2500" b="1">
                <a:ea typeface="Calibri"/>
                <a:cs typeface="Calibri"/>
              </a:rPr>
              <a:t>Circle titles that you have not watched or listened to</a:t>
            </a:r>
          </a:p>
          <a:p>
            <a:pPr marL="0" indent="0">
              <a:buNone/>
            </a:pPr>
            <a:endParaRPr lang="en-US" sz="2500" b="1">
              <a:ea typeface="Calibri"/>
              <a:cs typeface="Calibri"/>
            </a:endParaRPr>
          </a:p>
        </p:txBody>
      </p:sp>
      <p:sp>
        <p:nvSpPr>
          <p:cNvPr id="43" name="Rectangle 42">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A book cover with yellow text and two people holding pencils&#10;&#10;Description automatically generated">
            <a:extLst>
              <a:ext uri="{FF2B5EF4-FFF2-40B4-BE49-F238E27FC236}">
                <a16:creationId xmlns:a16="http://schemas.microsoft.com/office/drawing/2014/main" id="{AD2F00D4-6A4A-E6D6-FB12-19CBA517E267}"/>
              </a:ext>
            </a:extLst>
          </p:cNvPr>
          <p:cNvPicPr>
            <a:picLocks noChangeAspect="1"/>
          </p:cNvPicPr>
          <p:nvPr/>
        </p:nvPicPr>
        <p:blipFill>
          <a:blip r:embed="rId2"/>
          <a:stretch>
            <a:fillRect/>
          </a:stretch>
        </p:blipFill>
        <p:spPr>
          <a:xfrm>
            <a:off x="1311634" y="973282"/>
            <a:ext cx="4037015" cy="4842163"/>
          </a:xfrm>
          <a:prstGeom prst="rect">
            <a:avLst/>
          </a:prstGeom>
        </p:spPr>
      </p:pic>
    </p:spTree>
    <p:extLst>
      <p:ext uri="{BB962C8B-B14F-4D97-AF65-F5344CB8AC3E}">
        <p14:creationId xmlns:p14="http://schemas.microsoft.com/office/powerpoint/2010/main" val="737683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76977" y="1851220"/>
            <a:ext cx="5420139" cy="2491642"/>
          </a:xfrm>
        </p:spPr>
        <p:txBody>
          <a:bodyPr anchor="ctr">
            <a:noAutofit/>
          </a:bodyPr>
          <a:lstStyle/>
          <a:p>
            <a:r>
              <a:rPr lang="en-US" sz="6600" b="1" cap="none">
                <a:solidFill>
                  <a:schemeClr val="tx1">
                    <a:lumMod val="75000"/>
                    <a:lumOff val="25000"/>
                  </a:schemeClr>
                </a:solidFill>
                <a:latin typeface="Calibri"/>
                <a:ea typeface="Calibri"/>
                <a:cs typeface="Arial"/>
              </a:rPr>
              <a:t>Advancing </a:t>
            </a:r>
            <a:br>
              <a:rPr lang="en-US" sz="6600" b="1" cap="none">
                <a:solidFill>
                  <a:schemeClr val="tx1">
                    <a:lumMod val="75000"/>
                    <a:lumOff val="25000"/>
                  </a:schemeClr>
                </a:solidFill>
                <a:latin typeface="Calibri"/>
                <a:cs typeface="Arial" pitchFamily="34" charset="0"/>
              </a:rPr>
            </a:br>
            <a:r>
              <a:rPr lang="en-US" sz="6600" b="1">
                <a:solidFill>
                  <a:schemeClr val="tx1">
                    <a:lumMod val="75000"/>
                    <a:lumOff val="25000"/>
                  </a:schemeClr>
                </a:solidFill>
                <a:latin typeface="Calibri"/>
                <a:ea typeface="Calibri"/>
                <a:cs typeface="Arial"/>
              </a:rPr>
              <a:t>R</a:t>
            </a:r>
            <a:r>
              <a:rPr lang="en-US" sz="6600" b="1" cap="none">
                <a:solidFill>
                  <a:schemeClr val="tx1">
                    <a:lumMod val="75000"/>
                    <a:lumOff val="25000"/>
                  </a:schemeClr>
                </a:solidFill>
                <a:latin typeface="Calibri"/>
                <a:ea typeface="Calibri"/>
                <a:cs typeface="Arial"/>
              </a:rPr>
              <a:t>acial Justice</a:t>
            </a:r>
            <a:br>
              <a:rPr lang="en-US" sz="6600" b="1" cap="none">
                <a:solidFill>
                  <a:schemeClr val="tx1">
                    <a:lumMod val="75000"/>
                    <a:lumOff val="25000"/>
                  </a:schemeClr>
                </a:solidFill>
                <a:latin typeface="Calibri"/>
                <a:cs typeface="Arial" pitchFamily="34" charset="0"/>
              </a:rPr>
            </a:br>
            <a:r>
              <a:rPr lang="en-US" sz="6600" b="1">
                <a:solidFill>
                  <a:schemeClr val="tx1">
                    <a:lumMod val="75000"/>
                    <a:lumOff val="25000"/>
                  </a:schemeClr>
                </a:solidFill>
                <a:latin typeface="Calibri"/>
                <a:ea typeface="Calibri"/>
                <a:cs typeface="Arial"/>
              </a:rPr>
              <a:t>Day 2</a:t>
            </a:r>
            <a:endParaRPr lang="en-US" sz="6600" b="1" cap="none">
              <a:solidFill>
                <a:schemeClr val="tx1">
                  <a:lumMod val="75000"/>
                  <a:lumOff val="25000"/>
                </a:schemeClr>
              </a:solidFill>
              <a:latin typeface="Calibri"/>
              <a:ea typeface="Calibri"/>
              <a:cs typeface="Arial" pitchFamily="34" charset="0"/>
            </a:endParaRPr>
          </a:p>
        </p:txBody>
      </p:sp>
      <p:pic>
        <p:nvPicPr>
          <p:cNvPr id="2" name="Picture 1"/>
          <p:cNvPicPr>
            <a:picLocks noChangeAspect="1"/>
          </p:cNvPicPr>
          <p:nvPr/>
        </p:nvPicPr>
        <p:blipFill>
          <a:blip r:embed="rId3"/>
          <a:stretch>
            <a:fillRect/>
          </a:stretch>
        </p:blipFill>
        <p:spPr>
          <a:xfrm>
            <a:off x="6175161" y="668602"/>
            <a:ext cx="5703676" cy="407954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777395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597DE-F8EC-DCF8-C1DA-DD5D612F5B2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C745FA-6BEF-F9DB-76E3-AE35718CB552}"/>
              </a:ext>
            </a:extLst>
          </p:cNvPr>
          <p:cNvSpPr>
            <a:spLocks noGrp="1"/>
          </p:cNvSpPr>
          <p:nvPr>
            <p:ph idx="1"/>
          </p:nvPr>
        </p:nvSpPr>
        <p:spPr/>
        <p:txBody>
          <a:bodyPr vert="horz" lIns="91440" tIns="45720" rIns="91440" bIns="45720" rtlCol="0" anchor="t">
            <a:noAutofit/>
          </a:bodyPr>
          <a:lstStyle/>
          <a:p>
            <a:pPr marL="0" indent="0">
              <a:buNone/>
            </a:pPr>
            <a:r>
              <a:rPr lang="en-US" sz="3500">
                <a:ea typeface="+mn-lt"/>
                <a:cs typeface="+mn-lt"/>
              </a:rPr>
              <a:t>NEA has adopted a Standard of Conduct Policy to ensure that all of our gatherings are welcoming to and free from discriminatory, harassing, or otherwise unacceptable behavior. Discrimination or harassment based on race, color, ethnicity, religion, sex, age, national origin, sexual orientation, disability, gender identity, or expression, or any other characteristic protected by law will not be tolerated. If you have experience any discriminatory or harassing behavior, please report the incident. Thank you for your commitment to ensuring a positive event for all. </a:t>
            </a:r>
            <a:endParaRPr lang="en-US" sz="3500"/>
          </a:p>
        </p:txBody>
      </p:sp>
    </p:spTree>
    <p:extLst>
      <p:ext uri="{BB962C8B-B14F-4D97-AF65-F5344CB8AC3E}">
        <p14:creationId xmlns:p14="http://schemas.microsoft.com/office/powerpoint/2010/main" val="1069353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A619F-6BF2-1166-7F7E-B0DEEC0D677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3B1E31-63C1-5F98-24B4-16A15B63321A}"/>
              </a:ext>
            </a:extLst>
          </p:cNvPr>
          <p:cNvSpPr>
            <a:spLocks noGrp="1"/>
          </p:cNvSpPr>
          <p:nvPr>
            <p:ph idx="1"/>
          </p:nvPr>
        </p:nvSpPr>
        <p:spPr>
          <a:xfrm>
            <a:off x="383395" y="445938"/>
            <a:ext cx="11415623" cy="4724655"/>
          </a:xfrm>
        </p:spPr>
        <p:txBody>
          <a:bodyPr vert="horz" lIns="91440" tIns="45720" rIns="91440" bIns="45720" rtlCol="0" anchor="t">
            <a:noAutofit/>
          </a:bodyPr>
          <a:lstStyle/>
          <a:p>
            <a:pPr marL="0" indent="0">
              <a:buNone/>
            </a:pPr>
            <a:r>
              <a:rPr lang="en-US" sz="3000">
                <a:ea typeface="+mn-lt"/>
                <a:cs typeface="+mn-lt"/>
              </a:rPr>
              <a:t>By attending this training, you confirm that you are either an NEA affiliate staff person or NEA member in good standing. The information you receive here is only for your use in your capacity as an NEA affiliate staff person or NEA member.</a:t>
            </a:r>
            <a:endParaRPr lang="en-US" sz="3000"/>
          </a:p>
          <a:p>
            <a:pPr marL="0" indent="0">
              <a:buNone/>
            </a:pPr>
            <a:endParaRPr lang="en-US" sz="3000">
              <a:ea typeface="+mn-lt"/>
              <a:cs typeface="+mn-lt"/>
            </a:endParaRPr>
          </a:p>
          <a:p>
            <a:pPr marL="0" indent="0">
              <a:buNone/>
            </a:pPr>
            <a:r>
              <a:rPr lang="en-US" sz="3000">
                <a:ea typeface="+mn-lt"/>
                <a:cs typeface="+mn-lt"/>
              </a:rPr>
              <a:t>This presentation and its contents are confidential and may not be further distributed or passed on to any other person or published or reproduced, in whole or in part, by any medium or in any form, for any purpose unless written consent has been provided by Ellen Holmes.  Audio/video recording, copying of slides, and the use of AI note--taking tools are prohibited without written consent. Violation of these terms may result in legal action.</a:t>
            </a:r>
          </a:p>
        </p:txBody>
      </p:sp>
    </p:spTree>
    <p:extLst>
      <p:ext uri="{BB962C8B-B14F-4D97-AF65-F5344CB8AC3E}">
        <p14:creationId xmlns:p14="http://schemas.microsoft.com/office/powerpoint/2010/main" val="780229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laudette Colvin The Original Rosa Parks - Great Big Story (720p, h264, youtube)">
            <a:hlinkClick r:id="" action="ppaction://media"/>
            <a:extLst>
              <a:ext uri="{FF2B5EF4-FFF2-40B4-BE49-F238E27FC236}">
                <a16:creationId xmlns:a16="http://schemas.microsoft.com/office/drawing/2014/main" id="{871CBB5B-E4B3-76D3-1E59-20A3C497C135}"/>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7EC9789A-6C69-4433-8F3C-D2156FA0D75D}" label="" lang="en-us" r:embed="rId4"/>
                        </p173:trackLst>
                      </p173:tracksInfo>
                    </p:ext>
                  </p14:extLst>
                </p14:media>
              </p:ext>
            </p:extLst>
          </p:nvPr>
        </p:nvPicPr>
        <p:blipFill>
          <a:blip r:embed="rId5"/>
          <a:stretch>
            <a:fillRect/>
          </a:stretch>
        </p:blipFill>
        <p:spPr>
          <a:xfrm>
            <a:off x="947738" y="101600"/>
            <a:ext cx="10309225" cy="6172200"/>
          </a:xfrm>
          <a:prstGeom prst="rect">
            <a:avLst/>
          </a:prstGeom>
        </p:spPr>
      </p:pic>
    </p:spTree>
    <p:extLst>
      <p:ext uri="{BB962C8B-B14F-4D97-AF65-F5344CB8AC3E}">
        <p14:creationId xmlns:p14="http://schemas.microsoft.com/office/powerpoint/2010/main" val="201088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pic>
        <p:nvPicPr>
          <p:cNvPr id="192" name="Google Shape;192;g1353501599d_0_66"/>
          <p:cNvPicPr preferRelativeResize="0"/>
          <p:nvPr/>
        </p:nvPicPr>
        <p:blipFill>
          <a:blip r:embed="rId3">
            <a:alphaModFix amt="20000"/>
          </a:blip>
          <a:stretch>
            <a:fillRect/>
          </a:stretch>
        </p:blipFill>
        <p:spPr>
          <a:xfrm>
            <a:off x="0" y="161591"/>
            <a:ext cx="12420600" cy="6184779"/>
          </a:xfrm>
          <a:prstGeom prst="rect">
            <a:avLst/>
          </a:prstGeom>
          <a:noFill/>
          <a:ln>
            <a:noFill/>
          </a:ln>
        </p:spPr>
      </p:pic>
      <p:sp>
        <p:nvSpPr>
          <p:cNvPr id="190" name="Google Shape;190;g1353501599d_0_66"/>
          <p:cNvSpPr txBox="1">
            <a:spLocks noGrp="1"/>
          </p:cNvSpPr>
          <p:nvPr>
            <p:ph type="title"/>
          </p:nvPr>
        </p:nvSpPr>
        <p:spPr>
          <a:xfrm>
            <a:off x="235531" y="502692"/>
            <a:ext cx="11461887" cy="793288"/>
          </a:xfrm>
          <a:prstGeom prst="rect">
            <a:avLst/>
          </a:prstGeom>
        </p:spPr>
        <p:txBody>
          <a:bodyPr spcFirstLastPara="1" vert="horz" wrap="square" lIns="91425" tIns="45700" rIns="91425" bIns="45700" rtlCol="0" anchor="ctr" anchorCtr="0">
            <a:noAutofit/>
          </a:bodyPr>
          <a:lstStyle/>
          <a:p>
            <a:pPr algn="ctr">
              <a:buSzPts val="990"/>
            </a:pPr>
            <a:r>
              <a:rPr lang="en-US">
                <a:solidFill>
                  <a:srgbClr val="404040"/>
                </a:solidFill>
              </a:rPr>
              <a:t>Community Agreements p. 2-3 </a:t>
            </a:r>
            <a:endParaRPr lang="en-US">
              <a:solidFill>
                <a:srgbClr val="404040"/>
              </a:solidFill>
              <a:cs typeface="Calibri" panose="020F0502020204030204"/>
            </a:endParaRPr>
          </a:p>
        </p:txBody>
      </p:sp>
      <p:sp>
        <p:nvSpPr>
          <p:cNvPr id="191" name="Google Shape;191;g1353501599d_0_66"/>
          <p:cNvSpPr txBox="1">
            <a:spLocks noGrp="1"/>
          </p:cNvSpPr>
          <p:nvPr>
            <p:ph idx="1"/>
          </p:nvPr>
        </p:nvSpPr>
        <p:spPr>
          <a:xfrm>
            <a:off x="236303" y="1160546"/>
            <a:ext cx="11461115" cy="4708547"/>
          </a:xfrm>
          <a:prstGeom prst="rect">
            <a:avLst/>
          </a:prstGeom>
        </p:spPr>
        <p:txBody>
          <a:bodyPr spcFirstLastPara="1" vert="horz" wrap="square" lIns="91425" tIns="45700" rIns="91425" bIns="45700" rtlCol="0" anchor="t" anchorCtr="0">
            <a:noAutofit/>
          </a:bodyPr>
          <a:lstStyle/>
          <a:p>
            <a:pPr indent="-381000" algn="ctr">
              <a:lnSpc>
                <a:spcPct val="115000"/>
              </a:lnSpc>
              <a:buClr>
                <a:schemeClr val="dk1"/>
              </a:buClr>
              <a:buSzPts val="2400"/>
            </a:pPr>
            <a:r>
              <a:rPr lang="en-US" sz="2800" b="1">
                <a:sym typeface="Arial"/>
              </a:rPr>
              <a:t>Awareness &amp; Self-Knowledge</a:t>
            </a:r>
            <a:endParaRPr lang="en-US" sz="2800" b="1">
              <a:ea typeface="Calibri"/>
              <a:cs typeface="Calibri"/>
            </a:endParaRPr>
          </a:p>
          <a:p>
            <a:pPr indent="-381000" algn="ctr">
              <a:lnSpc>
                <a:spcPct val="115000"/>
              </a:lnSpc>
              <a:spcBef>
                <a:spcPts val="0"/>
              </a:spcBef>
              <a:buClr>
                <a:schemeClr val="dk1"/>
              </a:buClr>
              <a:buSzPts val="2400"/>
            </a:pPr>
            <a:r>
              <a:rPr lang="en-US" sz="2800" b="1">
                <a:sym typeface="Arial"/>
              </a:rPr>
              <a:t>Listen for Understanding</a:t>
            </a:r>
            <a:endParaRPr sz="2800" b="1">
              <a:ea typeface="Calibri"/>
              <a:cs typeface="Calibri"/>
            </a:endParaRPr>
          </a:p>
          <a:p>
            <a:pPr indent="-330200" algn="ctr">
              <a:lnSpc>
                <a:spcPct val="115000"/>
              </a:lnSpc>
              <a:spcBef>
                <a:spcPts val="0"/>
              </a:spcBef>
              <a:buClr>
                <a:schemeClr val="dk1"/>
              </a:buClr>
              <a:buSzPts val="1600"/>
            </a:pPr>
            <a:r>
              <a:rPr lang="en-US" sz="2800" b="1">
                <a:sym typeface="Arial"/>
              </a:rPr>
              <a:t>Be  Gracious </a:t>
            </a:r>
            <a:endParaRPr sz="2800" b="1">
              <a:ea typeface="Calibri"/>
              <a:cs typeface="Calibri"/>
            </a:endParaRPr>
          </a:p>
          <a:p>
            <a:pPr indent="-381000" algn="ctr">
              <a:lnSpc>
                <a:spcPct val="115000"/>
              </a:lnSpc>
              <a:spcBef>
                <a:spcPts val="0"/>
              </a:spcBef>
              <a:buClr>
                <a:schemeClr val="dk1"/>
              </a:buClr>
              <a:buSzPts val="2400"/>
            </a:pPr>
            <a:r>
              <a:rPr lang="en-US" sz="2800" b="1">
                <a:sym typeface="Arial"/>
              </a:rPr>
              <a:t>Stay Engaged</a:t>
            </a:r>
            <a:endParaRPr sz="2800" b="1">
              <a:ea typeface="Calibri"/>
              <a:cs typeface="Calibri"/>
            </a:endParaRPr>
          </a:p>
          <a:p>
            <a:pPr indent="-381000" algn="ctr">
              <a:lnSpc>
                <a:spcPct val="115000"/>
              </a:lnSpc>
              <a:spcBef>
                <a:spcPts val="0"/>
              </a:spcBef>
              <a:buClr>
                <a:schemeClr val="dk1"/>
              </a:buClr>
              <a:buSzPts val="2400"/>
            </a:pPr>
            <a:r>
              <a:rPr lang="en-US" sz="2800" b="1">
                <a:sym typeface="Arial"/>
              </a:rPr>
              <a:t>Be Open and Suspend Judgment</a:t>
            </a:r>
            <a:endParaRPr sz="2800" b="1">
              <a:ea typeface="Calibri"/>
              <a:cs typeface="Calibri"/>
            </a:endParaRPr>
          </a:p>
          <a:p>
            <a:pPr indent="-381000" algn="ctr">
              <a:lnSpc>
                <a:spcPct val="115000"/>
              </a:lnSpc>
              <a:spcBef>
                <a:spcPts val="0"/>
              </a:spcBef>
              <a:buClr>
                <a:schemeClr val="dk1"/>
              </a:buClr>
              <a:buSzPts val="2400"/>
            </a:pPr>
            <a:r>
              <a:rPr lang="en-US" sz="2800" b="1">
                <a:sym typeface="Arial"/>
              </a:rPr>
              <a:t>Say “I”- tell your truth</a:t>
            </a:r>
            <a:endParaRPr sz="2800" b="1">
              <a:ea typeface="Calibri"/>
              <a:cs typeface="Calibri"/>
            </a:endParaRPr>
          </a:p>
          <a:p>
            <a:pPr marL="0" indent="0" algn="ctr">
              <a:lnSpc>
                <a:spcPct val="115000"/>
              </a:lnSpc>
              <a:spcBef>
                <a:spcPts val="0"/>
              </a:spcBef>
              <a:buClr>
                <a:schemeClr val="dk1"/>
              </a:buClr>
              <a:buSzPts val="2400"/>
              <a:buNone/>
            </a:pPr>
            <a:r>
              <a:rPr lang="en-US" sz="2800" b="1">
                <a:sym typeface="Arial"/>
              </a:rPr>
              <a:t>    Lean into Discomfort</a:t>
            </a:r>
            <a:endParaRPr sz="2800" b="1">
              <a:ea typeface="Calibri"/>
              <a:cs typeface="Calibri"/>
            </a:endParaRPr>
          </a:p>
          <a:p>
            <a:pPr indent="-381000" algn="ctr">
              <a:lnSpc>
                <a:spcPct val="115000"/>
              </a:lnSpc>
              <a:spcBef>
                <a:spcPts val="0"/>
              </a:spcBef>
              <a:buClr>
                <a:schemeClr val="dk1"/>
              </a:buClr>
              <a:buSzPts val="2400"/>
            </a:pPr>
            <a:r>
              <a:rPr lang="en-US" sz="2800" b="1">
                <a:sym typeface="Arial"/>
              </a:rPr>
              <a:t>Reach for Empathy</a:t>
            </a:r>
            <a:endParaRPr sz="2800" b="1">
              <a:ea typeface="Calibri"/>
              <a:cs typeface="Calibri"/>
            </a:endParaRPr>
          </a:p>
          <a:p>
            <a:pPr indent="-381000" algn="ctr">
              <a:lnSpc>
                <a:spcPct val="115000"/>
              </a:lnSpc>
              <a:spcBef>
                <a:spcPts val="0"/>
              </a:spcBef>
              <a:buClr>
                <a:schemeClr val="dk1"/>
              </a:buClr>
              <a:buSzPts val="2400"/>
            </a:pPr>
            <a:r>
              <a:rPr lang="en-US" sz="2800" b="1">
                <a:sym typeface="Arial"/>
              </a:rPr>
              <a:t>Expect Non-Resolution &amp; Non-Closure</a:t>
            </a:r>
            <a:endParaRPr sz="2800" b="1">
              <a:ea typeface="Calibri"/>
              <a:cs typeface="Calibri"/>
            </a:endParaRPr>
          </a:p>
          <a:p>
            <a:pPr marL="0" indent="0" algn="ctr">
              <a:spcBef>
                <a:spcPts val="1200"/>
              </a:spcBef>
              <a:buNone/>
            </a:pPr>
            <a:endParaRPr sz="2800">
              <a:ea typeface="Calibri" panose="020F0502020204030204"/>
              <a:cs typeface="Calibri" panose="020F0502020204030204"/>
            </a:endParaRPr>
          </a:p>
        </p:txBody>
      </p:sp>
    </p:spTree>
    <p:extLst>
      <p:ext uri="{BB962C8B-B14F-4D97-AF65-F5344CB8AC3E}">
        <p14:creationId xmlns:p14="http://schemas.microsoft.com/office/powerpoint/2010/main" val="4217959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945" y="286603"/>
            <a:ext cx="11435473" cy="1488882"/>
          </a:xfrm>
        </p:spPr>
        <p:txBody>
          <a:bodyPr>
            <a:normAutofit/>
          </a:bodyPr>
          <a:lstStyle/>
          <a:p>
            <a:r>
              <a:rPr lang="en-US" sz="6600"/>
              <a:t>Feedback on Feedback</a:t>
            </a:r>
            <a:endParaRPr lang="en-US" sz="6600">
              <a:cs typeface="Calibri"/>
            </a:endParaRPr>
          </a:p>
        </p:txBody>
      </p:sp>
      <p:sp>
        <p:nvSpPr>
          <p:cNvPr id="3" name="Content Placeholder 2"/>
          <p:cNvSpPr>
            <a:spLocks noGrp="1"/>
          </p:cNvSpPr>
          <p:nvPr>
            <p:ph idx="1"/>
          </p:nvPr>
        </p:nvSpPr>
        <p:spPr>
          <a:xfrm>
            <a:off x="269505" y="2275147"/>
            <a:ext cx="11427913" cy="3593946"/>
          </a:xfrm>
        </p:spPr>
        <p:txBody>
          <a:bodyPr vert="horz" lIns="0" tIns="45720" rIns="0" bIns="45720" rtlCol="0" anchor="t">
            <a:normAutofit/>
          </a:bodyPr>
          <a:lstStyle/>
          <a:p>
            <a:endParaRPr lang="en-US" sz="3200">
              <a:ea typeface="Calibri"/>
              <a:cs typeface="Calibri"/>
            </a:endParaRPr>
          </a:p>
          <a:p>
            <a:pPr marL="0" indent="0">
              <a:buNone/>
            </a:pPr>
            <a:endParaRPr lang="en-US" sz="3200"/>
          </a:p>
        </p:txBody>
      </p:sp>
      <p:sp>
        <p:nvSpPr>
          <p:cNvPr id="4" name="TextBox 3">
            <a:extLst>
              <a:ext uri="{FF2B5EF4-FFF2-40B4-BE49-F238E27FC236}">
                <a16:creationId xmlns:a16="http://schemas.microsoft.com/office/drawing/2014/main" id="{4E996EAD-D779-60B9-E0F1-B8E9CE448D81}"/>
              </a:ext>
            </a:extLst>
          </p:cNvPr>
          <p:cNvSpPr txBox="1"/>
          <p:nvPr/>
        </p:nvSpPr>
        <p:spPr>
          <a:xfrm>
            <a:off x="259910" y="2031051"/>
            <a:ext cx="11647276"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ea typeface="Calibri"/>
                <a:cs typeface="Calibri"/>
              </a:rPr>
              <a:t>30% Response Rate ,  high of 4.9 for materials and presenters and low of 4.5 for both questions regarding content</a:t>
            </a:r>
          </a:p>
          <a:p>
            <a:endParaRPr lang="en-US" sz="3200">
              <a:ea typeface="Calibri"/>
              <a:cs typeface="Calibri"/>
            </a:endParaRPr>
          </a:p>
          <a:p>
            <a:r>
              <a:rPr lang="en-US" sz="3200">
                <a:ea typeface="Calibri"/>
                <a:cs typeface="Calibri"/>
              </a:rPr>
              <a:t>Themes - </a:t>
            </a:r>
          </a:p>
          <a:p>
            <a:r>
              <a:rPr lang="en-US" sz="3200">
                <a:ea typeface="Calibri"/>
                <a:cs typeface="Calibri"/>
              </a:rPr>
              <a:t>Good adult learning</a:t>
            </a:r>
          </a:p>
          <a:p>
            <a:r>
              <a:rPr lang="en-US" sz="3200">
                <a:ea typeface="Calibri"/>
                <a:cs typeface="Calibri"/>
              </a:rPr>
              <a:t>Content was too low for some and for others just right</a:t>
            </a:r>
          </a:p>
          <a:p>
            <a:r>
              <a:rPr lang="en-US" sz="3200">
                <a:ea typeface="Calibri"/>
                <a:cs typeface="Calibri"/>
              </a:rPr>
              <a:t>Enjoyed the change in facilitators</a:t>
            </a:r>
          </a:p>
          <a:p>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2196463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6000"/>
              <a:t>Your words</a:t>
            </a:r>
          </a:p>
        </p:txBody>
      </p:sp>
      <p:sp>
        <p:nvSpPr>
          <p:cNvPr id="3" name="Content Placeholder 2"/>
          <p:cNvSpPr>
            <a:spLocks noGrp="1"/>
          </p:cNvSpPr>
          <p:nvPr>
            <p:ph idx="1"/>
          </p:nvPr>
        </p:nvSpPr>
        <p:spPr>
          <a:xfrm>
            <a:off x="212785" y="988906"/>
            <a:ext cx="11742729" cy="5273101"/>
          </a:xfrm>
        </p:spPr>
        <p:txBody>
          <a:bodyPr vert="horz" lIns="0" tIns="45720" rIns="0" bIns="45720" rtlCol="0" anchor="t">
            <a:noAutofit/>
          </a:bodyPr>
          <a:lstStyle/>
          <a:p>
            <a:pPr marL="0" indent="0">
              <a:buNone/>
            </a:pPr>
            <a:endParaRPr lang="en-US">
              <a:solidFill>
                <a:srgbClr val="212121"/>
              </a:solidFill>
              <a:highlight>
                <a:srgbClr val="FFFF00"/>
              </a:highlight>
              <a:latin typeface="Segoe UI"/>
              <a:cs typeface="Segoe UI"/>
            </a:endParaRPr>
          </a:p>
          <a:p>
            <a:pPr marL="0" indent="0">
              <a:buNone/>
            </a:pPr>
            <a:endParaRPr lang="en-US" sz="1100">
              <a:solidFill>
                <a:srgbClr val="212121"/>
              </a:solidFill>
              <a:latin typeface="Segoe UI"/>
              <a:cs typeface="Segoe UI"/>
            </a:endParaRPr>
          </a:p>
        </p:txBody>
      </p:sp>
      <p:sp>
        <p:nvSpPr>
          <p:cNvPr id="5" name="TextBox 4">
            <a:extLst>
              <a:ext uri="{FF2B5EF4-FFF2-40B4-BE49-F238E27FC236}">
                <a16:creationId xmlns:a16="http://schemas.microsoft.com/office/drawing/2014/main" id="{4841CFCE-05D1-E4F8-CDEF-8D74200FA3A0}"/>
              </a:ext>
            </a:extLst>
          </p:cNvPr>
          <p:cNvSpPr txBox="1"/>
          <p:nvPr/>
        </p:nvSpPr>
        <p:spPr>
          <a:xfrm>
            <a:off x="338128" y="990083"/>
            <a:ext cx="11624652"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212121"/>
                </a:solidFill>
                <a:highlight>
                  <a:srgbClr val="FFFFFF"/>
                </a:highlight>
                <a:latin typeface="Segoe UI"/>
                <a:cs typeface="Segoe UI"/>
              </a:rPr>
              <a:t>I want to say THANK YOU for providing a training that is "adult" focused. It was not presented in a lecturing way or as if talking with children. I left thinking of how do I take this back and using it to help bring about change not only in my local union but also in my community.</a:t>
            </a:r>
          </a:p>
          <a:p>
            <a:endParaRPr lang="en-US" sz="2000">
              <a:solidFill>
                <a:srgbClr val="212121"/>
              </a:solidFill>
              <a:highlight>
                <a:srgbClr val="FFFFFF"/>
              </a:highlight>
              <a:latin typeface="Segoe UI"/>
              <a:cs typeface="Segoe UI"/>
            </a:endParaRPr>
          </a:p>
          <a:p>
            <a:r>
              <a:rPr lang="en-US" sz="2000">
                <a:solidFill>
                  <a:srgbClr val="212121"/>
                </a:solidFill>
                <a:highlight>
                  <a:srgbClr val="F8F8F8"/>
                </a:highlight>
                <a:latin typeface="Segoe UI"/>
                <a:cs typeface="Segoe UI"/>
              </a:rPr>
              <a:t>I know Day 1 was to make sure we were all on the same page, but I feel like the level of knowledge of people in this room, being leaders in their union, have a lot of this already and are ready to do deeper work. Much of today felt like the basics.</a:t>
            </a:r>
          </a:p>
          <a:p>
            <a:endParaRPr lang="en-US" sz="2000">
              <a:solidFill>
                <a:srgbClr val="212121"/>
              </a:solidFill>
              <a:highlight>
                <a:srgbClr val="F8F8F8"/>
              </a:highlight>
              <a:latin typeface="Segoe UI"/>
              <a:cs typeface="Segoe UI"/>
            </a:endParaRPr>
          </a:p>
          <a:p>
            <a:r>
              <a:rPr lang="en-US" sz="2000">
                <a:solidFill>
                  <a:srgbClr val="212121"/>
                </a:solidFill>
                <a:highlight>
                  <a:srgbClr val="F8F8F8"/>
                </a:highlight>
                <a:ea typeface="+mn-lt"/>
                <a:cs typeface="+mn-lt"/>
              </a:rPr>
              <a:t>This is the first training on this topic that I have been to where I finally understand the concepts and how to apply them.  The modeling of how to get started is something that I know I will use. </a:t>
            </a:r>
            <a:endParaRPr lang="en-US" sz="2000">
              <a:ea typeface="Calibri"/>
              <a:cs typeface="Calibri"/>
            </a:endParaRPr>
          </a:p>
          <a:p>
            <a:endParaRPr lang="en-US" sz="2000">
              <a:solidFill>
                <a:srgbClr val="212121"/>
              </a:solidFill>
              <a:highlight>
                <a:srgbClr val="FFFFFF"/>
              </a:highlight>
              <a:latin typeface="Segoe UI"/>
              <a:cs typeface="Segoe UI"/>
            </a:endParaRPr>
          </a:p>
          <a:p>
            <a:r>
              <a:rPr lang="en-US" sz="2000">
                <a:solidFill>
                  <a:srgbClr val="212121"/>
                </a:solidFill>
                <a:highlight>
                  <a:srgbClr val="FFFFFF"/>
                </a:highlight>
                <a:latin typeface="Segoe UI"/>
                <a:cs typeface="Segoe UI"/>
              </a:rPr>
              <a:t>Remind people to step up and step back…leave room for others to speak and share</a:t>
            </a:r>
          </a:p>
          <a:p>
            <a:endParaRPr lang="en-US" sz="2000">
              <a:solidFill>
                <a:srgbClr val="212121"/>
              </a:solidFill>
              <a:highlight>
                <a:srgbClr val="FFFFFF"/>
              </a:highlight>
              <a:latin typeface="Segoe UI"/>
              <a:cs typeface="Segoe UI"/>
            </a:endParaRPr>
          </a:p>
          <a:p>
            <a:r>
              <a:rPr lang="en-US" sz="2000">
                <a:solidFill>
                  <a:srgbClr val="212121"/>
                </a:solidFill>
                <a:highlight>
                  <a:srgbClr val="F8F8F8"/>
                </a:highlight>
                <a:latin typeface="Segoe UI"/>
                <a:cs typeface="Segoe UI"/>
              </a:rPr>
              <a:t>I appreciate the change of facilitators on a regular basis as well as the different types of activities to get us moving and talking with new folks.</a:t>
            </a:r>
          </a:p>
          <a:p>
            <a:endParaRPr lang="en-US" sz="1100">
              <a:solidFill>
                <a:srgbClr val="212121"/>
              </a:solidFill>
              <a:highlight>
                <a:srgbClr val="F8F8F8"/>
              </a:highlight>
              <a:latin typeface="Segoe UI"/>
              <a:cs typeface="Segoe UI"/>
            </a:endParaRPr>
          </a:p>
          <a:p>
            <a:endParaRPr lang="en-US" sz="1100">
              <a:solidFill>
                <a:srgbClr val="212121"/>
              </a:solidFill>
              <a:highlight>
                <a:srgbClr val="F8F8F8"/>
              </a:highlight>
              <a:latin typeface="Segoe UI"/>
              <a:cs typeface="Segoe UI"/>
            </a:endParaRPr>
          </a:p>
          <a:p>
            <a:endParaRPr lang="en-US" sz="1100">
              <a:solidFill>
                <a:srgbClr val="212121"/>
              </a:solidFill>
              <a:highlight>
                <a:srgbClr val="FFFFFF"/>
              </a:highlight>
              <a:latin typeface="Segoe UI"/>
              <a:cs typeface="Segoe UI"/>
            </a:endParaRPr>
          </a:p>
          <a:p>
            <a:endParaRPr lang="en-US" sz="1100">
              <a:solidFill>
                <a:srgbClr val="212121"/>
              </a:solidFill>
              <a:highlight>
                <a:srgbClr val="FFFFFF"/>
              </a:highlight>
              <a:latin typeface="Segoe UI"/>
              <a:cs typeface="Segoe UI"/>
            </a:endParaRPr>
          </a:p>
        </p:txBody>
      </p:sp>
    </p:spTree>
    <p:extLst>
      <p:ext uri="{BB962C8B-B14F-4D97-AF65-F5344CB8AC3E}">
        <p14:creationId xmlns:p14="http://schemas.microsoft.com/office/powerpoint/2010/main" val="2296875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6"/>
        <p:cNvGrpSpPr/>
        <p:nvPr/>
      </p:nvGrpSpPr>
      <p:grpSpPr>
        <a:xfrm>
          <a:off x="0" y="0"/>
          <a:ext cx="0" cy="0"/>
          <a:chOff x="0" y="0"/>
          <a:chExt cx="0" cy="0"/>
        </a:xfrm>
      </p:grpSpPr>
      <p:sp>
        <p:nvSpPr>
          <p:cNvPr id="47" name="Shape 47"/>
          <p:cNvSpPr txBox="1">
            <a:spLocks noGrp="1"/>
          </p:cNvSpPr>
          <p:nvPr>
            <p:ph type="title"/>
          </p:nvPr>
        </p:nvSpPr>
        <p:spPr>
          <a:xfrm>
            <a:off x="609600" y="274637"/>
            <a:ext cx="10972800" cy="1049196"/>
          </a:xfrm>
          <a:prstGeom prst="rect">
            <a:avLst/>
          </a:prstGeom>
        </p:spPr>
        <p:txBody>
          <a:bodyPr lIns="121897" tIns="121897" rIns="121897" bIns="121897" anchor="b" anchorCtr="0">
            <a:noAutofit/>
          </a:bodyPr>
          <a:lstStyle/>
          <a:p>
            <a:r>
              <a:rPr lang="en" sz="5400" b="1">
                <a:solidFill>
                  <a:schemeClr val="tx1">
                    <a:lumMod val="65000"/>
                    <a:lumOff val="35000"/>
                  </a:schemeClr>
                </a:solidFill>
                <a:latin typeface="Calibri"/>
                <a:cs typeface="Arial"/>
              </a:rPr>
              <a:t>Overview of Today’s Learning</a:t>
            </a:r>
          </a:p>
        </p:txBody>
      </p:sp>
      <p:sp>
        <p:nvSpPr>
          <p:cNvPr id="48" name="Shape 48"/>
          <p:cNvSpPr txBox="1">
            <a:spLocks noGrp="1"/>
          </p:cNvSpPr>
          <p:nvPr>
            <p:ph type="body" idx="1"/>
          </p:nvPr>
        </p:nvSpPr>
        <p:spPr>
          <a:xfrm>
            <a:off x="252249" y="1326702"/>
            <a:ext cx="6881719" cy="4974947"/>
          </a:xfrm>
          <a:prstGeom prst="rect">
            <a:avLst/>
          </a:prstGeom>
          <a:ln>
            <a:noFill/>
          </a:ln>
        </p:spPr>
        <p:txBody>
          <a:bodyPr lIns="121897" tIns="121897" rIns="121897" bIns="121897" anchor="t" anchorCtr="0">
            <a:noAutofit/>
          </a:bodyPr>
          <a:lstStyle/>
          <a:p>
            <a:pPr marL="457200" indent="-457200" algn="ctr"/>
            <a:endParaRPr lang="en-US" sz="3000" b="1">
              <a:solidFill>
                <a:schemeClr val="tx1">
                  <a:lumMod val="65000"/>
                  <a:lumOff val="35000"/>
                </a:schemeClr>
              </a:solidFill>
              <a:latin typeface="Calibri"/>
              <a:cs typeface="Arial"/>
            </a:endParaRPr>
          </a:p>
          <a:p>
            <a:pPr marL="457200" indent="-457200" algn="ctr"/>
            <a:r>
              <a:rPr lang="en-US" sz="3000" b="1">
                <a:solidFill>
                  <a:schemeClr val="tx1">
                    <a:lumMod val="65000"/>
                    <a:lumOff val="35000"/>
                  </a:schemeClr>
                </a:solidFill>
                <a:latin typeface="Calibri"/>
                <a:cs typeface="Arial"/>
              </a:rPr>
              <a:t>Welcome &amp; Introductions</a:t>
            </a:r>
            <a:endParaRPr lang="en-US" sz="3000">
              <a:solidFill>
                <a:schemeClr val="tx1">
                  <a:lumMod val="65000"/>
                  <a:lumOff val="35000"/>
                </a:schemeClr>
              </a:solidFill>
              <a:latin typeface="Calibri"/>
              <a:ea typeface="Calibri"/>
              <a:cs typeface="Arial"/>
            </a:endParaRPr>
          </a:p>
          <a:p>
            <a:pPr marL="457200" indent="-457200" algn="ctr"/>
            <a:r>
              <a:rPr lang="en-US" sz="3000" b="1">
                <a:solidFill>
                  <a:schemeClr val="tx1">
                    <a:lumMod val="65000"/>
                    <a:lumOff val="35000"/>
                  </a:schemeClr>
                </a:solidFill>
                <a:latin typeface="Calibri"/>
                <a:cs typeface="Arial"/>
              </a:rPr>
              <a:t>Community Building</a:t>
            </a:r>
            <a:endParaRPr lang="en-US" sz="3000" b="1">
              <a:solidFill>
                <a:schemeClr val="tx1">
                  <a:lumMod val="65000"/>
                  <a:lumOff val="35000"/>
                </a:schemeClr>
              </a:solidFill>
              <a:latin typeface="Calibri"/>
              <a:ea typeface="Calibri"/>
              <a:cs typeface="Arial"/>
            </a:endParaRPr>
          </a:p>
          <a:p>
            <a:pPr marL="457200" indent="-457200" algn="ctr"/>
            <a:r>
              <a:rPr lang="en-US" sz="3000" b="1">
                <a:solidFill>
                  <a:schemeClr val="tx1">
                    <a:lumMod val="65000"/>
                    <a:lumOff val="35000"/>
                  </a:schemeClr>
                </a:solidFill>
                <a:latin typeface="Calibri"/>
                <a:cs typeface="Arial"/>
              </a:rPr>
              <a:t>Into the Circle</a:t>
            </a:r>
            <a:endParaRPr lang="en-US" sz="3000" b="1">
              <a:solidFill>
                <a:schemeClr val="tx1">
                  <a:lumMod val="65000"/>
                  <a:lumOff val="35000"/>
                </a:schemeClr>
              </a:solidFill>
              <a:latin typeface="Calibri"/>
              <a:ea typeface="Calibri"/>
              <a:cs typeface="Arial"/>
            </a:endParaRPr>
          </a:p>
          <a:p>
            <a:pPr marL="457200" indent="-457200" algn="ctr"/>
            <a:r>
              <a:rPr lang="en-US" sz="3000" b="1">
                <a:solidFill>
                  <a:schemeClr val="tx1">
                    <a:lumMod val="65000"/>
                    <a:lumOff val="35000"/>
                  </a:schemeClr>
                </a:solidFill>
                <a:latin typeface="Calibri"/>
                <a:cs typeface="Arial"/>
              </a:rPr>
              <a:t>Talking Race</a:t>
            </a:r>
            <a:endParaRPr lang="en-US" sz="3000" b="1">
              <a:solidFill>
                <a:schemeClr val="tx1">
                  <a:lumMod val="65000"/>
                  <a:lumOff val="35000"/>
                </a:schemeClr>
              </a:solidFill>
              <a:latin typeface="Calibri"/>
              <a:ea typeface="Calibri"/>
              <a:cs typeface="Arial"/>
            </a:endParaRPr>
          </a:p>
          <a:p>
            <a:pPr marL="914400" indent="-457200" algn="ctr"/>
            <a:r>
              <a:rPr lang="en-US" sz="3000" b="1">
                <a:solidFill>
                  <a:schemeClr val="tx1">
                    <a:lumMod val="65000"/>
                    <a:lumOff val="35000"/>
                  </a:schemeClr>
                </a:solidFill>
                <a:latin typeface="Calibri"/>
                <a:cs typeface="Arial"/>
              </a:rPr>
              <a:t>White Supremacy Culture</a:t>
            </a:r>
            <a:endParaRPr lang="en-US" sz="3000" b="1">
              <a:solidFill>
                <a:schemeClr val="tx1">
                  <a:lumMod val="65000"/>
                  <a:lumOff val="35000"/>
                </a:schemeClr>
              </a:solidFill>
              <a:latin typeface="Calibri"/>
              <a:ea typeface="Calibri"/>
              <a:cs typeface="Arial"/>
            </a:endParaRPr>
          </a:p>
          <a:p>
            <a:pPr marL="914400" indent="-457200" algn="ctr"/>
            <a:r>
              <a:rPr lang="en-US" sz="3000" b="1">
                <a:solidFill>
                  <a:schemeClr val="tx1">
                    <a:lumMod val="65000"/>
                    <a:lumOff val="35000"/>
                  </a:schemeClr>
                </a:solidFill>
                <a:latin typeface="Calibri"/>
                <a:cs typeface="Arial"/>
              </a:rPr>
              <a:t>Identity, Power, &amp; Privilege</a:t>
            </a:r>
            <a:endParaRPr lang="en-US" sz="3000" b="1">
              <a:solidFill>
                <a:schemeClr val="tx1">
                  <a:lumMod val="65000"/>
                  <a:lumOff val="35000"/>
                </a:schemeClr>
              </a:solidFill>
              <a:latin typeface="Calibri"/>
              <a:ea typeface="Calibri"/>
              <a:cs typeface="Arial"/>
            </a:endParaRPr>
          </a:p>
          <a:p>
            <a:pPr marL="914400" indent="-457200" algn="ctr"/>
            <a:r>
              <a:rPr lang="en-US" sz="3000" b="1">
                <a:solidFill>
                  <a:schemeClr val="tx1">
                    <a:lumMod val="65000"/>
                    <a:lumOff val="35000"/>
                  </a:schemeClr>
                </a:solidFill>
                <a:latin typeface="Calibri"/>
                <a:cs typeface="Arial"/>
              </a:rPr>
              <a:t>Intersectionality</a:t>
            </a:r>
            <a:endParaRPr lang="en-US" sz="3000" b="1">
              <a:solidFill>
                <a:schemeClr val="tx1">
                  <a:lumMod val="65000"/>
                  <a:lumOff val="35000"/>
                </a:schemeClr>
              </a:solidFill>
              <a:latin typeface="Calibri"/>
              <a:ea typeface="Calibri"/>
              <a:cs typeface="Arial"/>
            </a:endParaRPr>
          </a:p>
          <a:p>
            <a:pPr marL="457200" indent="-457200" algn="ctr"/>
            <a:r>
              <a:rPr lang="en-US" sz="3000" b="1">
                <a:solidFill>
                  <a:schemeClr val="tx1">
                    <a:lumMod val="65000"/>
                    <a:lumOff val="35000"/>
                  </a:schemeClr>
                </a:solidFill>
                <a:latin typeface="Calibri"/>
                <a:ea typeface="Calibri"/>
                <a:cs typeface="Arial"/>
              </a:rPr>
              <a:t>Museum Visit</a:t>
            </a:r>
          </a:p>
          <a:p>
            <a:pPr marL="457200" indent="-457200" fontAlgn="base">
              <a:buClrTx/>
            </a:pPr>
            <a:endParaRPr lang="en-US" sz="3000" b="1">
              <a:latin typeface="Calibri"/>
              <a:ea typeface="Calibri"/>
              <a:cs typeface="Arial" pitchFamily="34" charset="0"/>
            </a:endParaRPr>
          </a:p>
          <a:p>
            <a:pPr marL="0" indent="0" fontAlgn="base">
              <a:buNone/>
            </a:pPr>
            <a:endParaRPr lang="en-US" sz="2400" b="1">
              <a:latin typeface="Arial" pitchFamily="34" charset="0"/>
              <a:cs typeface="Arial" pitchFamily="34" charset="0"/>
            </a:endParaRPr>
          </a:p>
          <a:p>
            <a:pPr marL="0" indent="0" fontAlgn="base">
              <a:buClrTx/>
              <a:buNone/>
            </a:pPr>
            <a:endParaRPr lang="en-US" sz="3600" b="1">
              <a:solidFill>
                <a:srgbClr val="7030A0"/>
              </a:solidFill>
              <a:latin typeface="Arial" pitchFamily="34" charset="0"/>
              <a:cs typeface="Arial" pitchFamily="34" charset="0"/>
            </a:endParaRPr>
          </a:p>
        </p:txBody>
      </p:sp>
      <p:sp>
        <p:nvSpPr>
          <p:cNvPr id="3" name="Rectangle 2"/>
          <p:cNvSpPr/>
          <p:nvPr/>
        </p:nvSpPr>
        <p:spPr>
          <a:xfrm>
            <a:off x="8293540" y="1497913"/>
            <a:ext cx="2063385" cy="707886"/>
          </a:xfrm>
          <a:prstGeom prst="rect">
            <a:avLst/>
          </a:prstGeom>
        </p:spPr>
        <p:txBody>
          <a:bodyPr wrap="none">
            <a:spAutoFit/>
          </a:bodyPr>
          <a:lstStyle/>
          <a:p>
            <a:pPr fontAlgn="base"/>
            <a:r>
              <a:rPr lang="en-US" sz="4000" b="1">
                <a:solidFill>
                  <a:srgbClr val="002060"/>
                </a:solidFill>
                <a:latin typeface="Arial" pitchFamily="34" charset="0"/>
                <a:cs typeface="Arial" pitchFamily="34" charset="0"/>
              </a:rPr>
              <a:t>Agenda</a:t>
            </a:r>
          </a:p>
        </p:txBody>
      </p:sp>
      <p:pic>
        <p:nvPicPr>
          <p:cNvPr id="7" name="Picture 6" descr="Image result for agenda">
            <a:extLst>
              <a:ext uri="{FF2B5EF4-FFF2-40B4-BE49-F238E27FC236}">
                <a16:creationId xmlns:a16="http://schemas.microsoft.com/office/drawing/2014/main" id="{36E82690-D155-4BAE-88C4-D3617C304C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5715" y="1336123"/>
            <a:ext cx="4236685" cy="4963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313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F6-DA6F-4707-70B3-53F460EAE62A}"/>
              </a:ext>
            </a:extLst>
          </p:cNvPr>
          <p:cNvSpPr>
            <a:spLocks noGrp="1"/>
          </p:cNvSpPr>
          <p:nvPr>
            <p:ph type="title"/>
          </p:nvPr>
        </p:nvSpPr>
        <p:spPr/>
        <p:txBody>
          <a:bodyPr/>
          <a:lstStyle/>
          <a:p>
            <a:r>
              <a:rPr lang="en-US">
                <a:ea typeface="Calibri Light"/>
                <a:cs typeface="Calibri Light"/>
              </a:rPr>
              <a:t>Matt</a:t>
            </a:r>
          </a:p>
        </p:txBody>
      </p:sp>
      <p:sp>
        <p:nvSpPr>
          <p:cNvPr id="3" name="Text Placeholder 2">
            <a:extLst>
              <a:ext uri="{FF2B5EF4-FFF2-40B4-BE49-F238E27FC236}">
                <a16:creationId xmlns:a16="http://schemas.microsoft.com/office/drawing/2014/main" id="{CA089172-279E-6AA5-3D80-A2604FCB703A}"/>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524576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204" y="2041348"/>
            <a:ext cx="5776155" cy="2278896"/>
          </a:xfrm>
        </p:spPr>
        <p:txBody>
          <a:bodyPr vert="horz" lIns="91440" tIns="45720" rIns="91440" bIns="45720" rtlCol="0" anchor="b" anchorCtr="0">
            <a:noAutofit/>
          </a:bodyPr>
          <a:lstStyle/>
          <a:p>
            <a:br>
              <a:rPr lang="en-US" sz="6600" b="1">
                <a:solidFill>
                  <a:schemeClr val="tx2">
                    <a:lumMod val="75000"/>
                  </a:schemeClr>
                </a:solidFill>
                <a:latin typeface="Arial"/>
                <a:cs typeface="Arial"/>
              </a:rPr>
            </a:br>
            <a:r>
              <a:rPr lang="en-US" sz="6600" b="1" cap="none">
                <a:solidFill>
                  <a:schemeClr val="tx2">
                    <a:lumMod val="75000"/>
                  </a:schemeClr>
                </a:solidFill>
                <a:latin typeface="Arial"/>
                <a:cs typeface="Arial"/>
              </a:rPr>
              <a:t>Restorative Practice </a:t>
            </a:r>
            <a:br>
              <a:rPr lang="en-US" sz="6600" b="1" cap="none">
                <a:latin typeface="Arial" pitchFamily="34" charset="0"/>
                <a:cs typeface="Arial" pitchFamily="34" charset="0"/>
              </a:rPr>
            </a:br>
            <a:r>
              <a:rPr lang="en-US" sz="6600" b="1" cap="none">
                <a:solidFill>
                  <a:schemeClr val="tx2">
                    <a:lumMod val="75000"/>
                  </a:schemeClr>
                </a:solidFill>
                <a:latin typeface="Arial"/>
                <a:cs typeface="Arial"/>
              </a:rPr>
              <a:t>Starting Point </a:t>
            </a:r>
            <a:endParaRPr lang="en-US" sz="6600" b="1" cap="none">
              <a:solidFill>
                <a:schemeClr val="tx2">
                  <a:lumMod val="75000"/>
                </a:schemeClr>
              </a:solidFill>
              <a:latin typeface="Arial" pitchFamily="34" charset="0"/>
              <a:cs typeface="Arial" pitchFamily="34" charset="0"/>
            </a:endParaRPr>
          </a:p>
        </p:txBody>
      </p:sp>
      <p:pic>
        <p:nvPicPr>
          <p:cNvPr id="4" name="Picture 3"/>
          <p:cNvPicPr>
            <a:picLocks noChangeAspect="1"/>
          </p:cNvPicPr>
          <p:nvPr/>
        </p:nvPicPr>
        <p:blipFill>
          <a:blip r:embed="rId3"/>
          <a:stretch>
            <a:fillRect/>
          </a:stretch>
        </p:blipFill>
        <p:spPr>
          <a:xfrm>
            <a:off x="6966857" y="778546"/>
            <a:ext cx="4963886" cy="388582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8854948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197321BA-CEEA-4FEF-B559-9AA0EF215ADF}"/>
              </a:ext>
            </a:extLst>
          </p:cNvPr>
          <p:cNvPicPr>
            <a:picLocks noGrp="1" noChangeAspect="1"/>
          </p:cNvPicPr>
          <p:nvPr>
            <p:ph idx="1"/>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2329" y="-25421"/>
            <a:ext cx="12194329" cy="6884040"/>
          </a:xfrm>
          <a:prstGeom prst="rect">
            <a:avLst/>
          </a:prstGeom>
        </p:spPr>
      </p:pic>
    </p:spTree>
    <p:extLst>
      <p:ext uri="{BB962C8B-B14F-4D97-AF65-F5344CB8AC3E}">
        <p14:creationId xmlns:p14="http://schemas.microsoft.com/office/powerpoint/2010/main" val="18468144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black elk circle">
            <a:extLst>
              <a:ext uri="{FF2B5EF4-FFF2-40B4-BE49-F238E27FC236}">
                <a16:creationId xmlns:a16="http://schemas.microsoft.com/office/drawing/2014/main" id="{01B860A2-C6F7-4143-9AB5-7507049F2126}"/>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6470" y="-41193"/>
            <a:ext cx="12185530" cy="689999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85A55EFE-4F44-40B1-AE8D-722D59F25519}"/>
              </a:ext>
            </a:extLst>
          </p:cNvPr>
          <p:cNvSpPr>
            <a:spLocks noGrp="1"/>
          </p:cNvSpPr>
          <p:nvPr>
            <p:ph type="title"/>
          </p:nvPr>
        </p:nvSpPr>
        <p:spPr>
          <a:xfrm>
            <a:off x="838200" y="-40455"/>
            <a:ext cx="10515600" cy="1135329"/>
          </a:xfrm>
        </p:spPr>
        <p:txBody>
          <a:bodyPr>
            <a:noAutofit/>
          </a:bodyPr>
          <a:lstStyle/>
          <a:p>
            <a:pPr algn="ctr"/>
            <a:r>
              <a:rPr lang="en-US" sz="6600" b="1">
                <a:solidFill>
                  <a:schemeClr val="bg1"/>
                </a:solidFill>
              </a:rPr>
              <a:t>Opening Quote</a:t>
            </a:r>
            <a:endParaRPr lang="en-US" sz="6600" b="1">
              <a:solidFill>
                <a:schemeClr val="bg1"/>
              </a:solidFill>
              <a:cs typeface="Calibri"/>
            </a:endParaRPr>
          </a:p>
        </p:txBody>
      </p:sp>
      <p:sp>
        <p:nvSpPr>
          <p:cNvPr id="5" name="Content Placeholder 4">
            <a:extLst>
              <a:ext uri="{FF2B5EF4-FFF2-40B4-BE49-F238E27FC236}">
                <a16:creationId xmlns:a16="http://schemas.microsoft.com/office/drawing/2014/main" id="{1D013A34-3520-46E5-8FEF-8F7FE8FECF13}"/>
              </a:ext>
            </a:extLst>
          </p:cNvPr>
          <p:cNvSpPr>
            <a:spLocks noGrp="1"/>
          </p:cNvSpPr>
          <p:nvPr>
            <p:ph idx="1"/>
          </p:nvPr>
        </p:nvSpPr>
        <p:spPr>
          <a:xfrm>
            <a:off x="838200" y="1094874"/>
            <a:ext cx="10515600" cy="5082089"/>
          </a:xfrm>
        </p:spPr>
        <p:txBody>
          <a:bodyPr vert="horz" lIns="0" tIns="45720" rIns="0" bIns="45720" rtlCol="0" anchor="t">
            <a:normAutofit/>
          </a:bodyPr>
          <a:lstStyle/>
          <a:p>
            <a:pPr marL="0" indent="0" algn="ctr">
              <a:buNone/>
            </a:pPr>
            <a:r>
              <a:rPr lang="en-US" sz="3600" i="1">
                <a:solidFill>
                  <a:schemeClr val="bg1"/>
                </a:solidFill>
              </a:rPr>
              <a:t>“Everything the power of the world does is done in a circle. The sky is round, and I have heard that the Earth is round like a ball and so are all the stars. The wind, in its greatest power, whirls. Birds make their nests in circles, for theirs is the same religion as ours. The sun comes forth and goes down again in a circle. The moon does the same and both are round. Even the seasons form a great circle in their changing and always come back again to where they were.</a:t>
            </a:r>
            <a:r>
              <a:rPr lang="en-US" sz="3600" i="1">
                <a:solidFill>
                  <a:schemeClr val="bg1"/>
                </a:solidFill>
                <a:effectLst/>
              </a:rPr>
              <a:t>”</a:t>
            </a:r>
            <a:r>
              <a:rPr lang="en-US" sz="3600" i="1">
                <a:solidFill>
                  <a:schemeClr val="bg1"/>
                </a:solidFill>
              </a:rPr>
              <a:t> </a:t>
            </a:r>
            <a:endParaRPr lang="en-US" sz="3600">
              <a:solidFill>
                <a:schemeClr val="bg1"/>
              </a:solidFill>
              <a:cs typeface="Calibri"/>
            </a:endParaRPr>
          </a:p>
          <a:p>
            <a:pPr marL="0" indent="0" algn="ctr">
              <a:buNone/>
            </a:pPr>
            <a:r>
              <a:rPr lang="en-US" sz="2400">
                <a:solidFill>
                  <a:schemeClr val="bg1"/>
                </a:solidFill>
              </a:rPr>
              <a:t>Chief Black Elk, Holy Man of the Oglala Sioux</a:t>
            </a:r>
            <a:endParaRPr lang="en-US" sz="2400">
              <a:solidFill>
                <a:schemeClr val="bg1"/>
              </a:solidFill>
              <a:cs typeface="Calibri"/>
            </a:endParaRPr>
          </a:p>
        </p:txBody>
      </p:sp>
    </p:spTree>
    <p:extLst>
      <p:ext uri="{BB962C8B-B14F-4D97-AF65-F5344CB8AC3E}">
        <p14:creationId xmlns:p14="http://schemas.microsoft.com/office/powerpoint/2010/main" val="2897785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F6-DA6F-4707-70B3-53F460EAE62A}"/>
              </a:ext>
            </a:extLst>
          </p:cNvPr>
          <p:cNvSpPr>
            <a:spLocks noGrp="1"/>
          </p:cNvSpPr>
          <p:nvPr>
            <p:ph type="title"/>
          </p:nvPr>
        </p:nvSpPr>
        <p:spPr/>
        <p:txBody>
          <a:bodyPr/>
          <a:lstStyle/>
          <a:p>
            <a:r>
              <a:rPr lang="en-US">
                <a:ea typeface="Calibri Light"/>
                <a:cs typeface="Calibri Light"/>
              </a:rPr>
              <a:t>Adia</a:t>
            </a:r>
            <a:endParaRPr lang="en-US"/>
          </a:p>
        </p:txBody>
      </p:sp>
      <p:sp>
        <p:nvSpPr>
          <p:cNvPr id="3" name="Text Placeholder 2">
            <a:extLst>
              <a:ext uri="{FF2B5EF4-FFF2-40B4-BE49-F238E27FC236}">
                <a16:creationId xmlns:a16="http://schemas.microsoft.com/office/drawing/2014/main" id="{CA089172-279E-6AA5-3D80-A2604FCB703A}"/>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03527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3874" y="2614649"/>
            <a:ext cx="4059240" cy="1651820"/>
          </a:xfrm>
        </p:spPr>
        <p:txBody>
          <a:bodyPr>
            <a:normAutofit/>
          </a:bodyPr>
          <a:lstStyle/>
          <a:p>
            <a:r>
              <a:rPr lang="en-US" sz="6600" b="1">
                <a:solidFill>
                  <a:schemeClr val="tx2">
                    <a:lumMod val="75000"/>
                  </a:schemeClr>
                </a:solidFill>
                <a:latin typeface="Arial"/>
                <a:cs typeface="Arial"/>
              </a:rPr>
              <a:t>Timeline </a:t>
            </a:r>
            <a:endParaRPr lang="en-US" sz="5400" b="1" cap="none">
              <a:solidFill>
                <a:schemeClr val="tx2">
                  <a:lumMod val="75000"/>
                </a:schemeClr>
              </a:solidFill>
              <a:latin typeface="Arial"/>
              <a:cs typeface="Arial"/>
            </a:endParaRPr>
          </a:p>
        </p:txBody>
      </p:sp>
      <p:pic>
        <p:nvPicPr>
          <p:cNvPr id="4" name="Picture 3"/>
          <p:cNvPicPr>
            <a:picLocks noChangeAspect="1"/>
          </p:cNvPicPr>
          <p:nvPr/>
        </p:nvPicPr>
        <p:blipFill>
          <a:blip r:embed="rId3"/>
          <a:stretch>
            <a:fillRect/>
          </a:stretch>
        </p:blipFill>
        <p:spPr>
          <a:xfrm>
            <a:off x="6574971" y="487211"/>
            <a:ext cx="5138609" cy="377925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6282967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red yellow and green scale&#10;&#10;AI-generated content may be incorrect.">
            <a:extLst>
              <a:ext uri="{FF2B5EF4-FFF2-40B4-BE49-F238E27FC236}">
                <a16:creationId xmlns:a16="http://schemas.microsoft.com/office/drawing/2014/main" id="{7D70748A-D99B-063A-2069-6651FD8E6BAE}"/>
              </a:ext>
            </a:extLst>
          </p:cNvPr>
          <p:cNvPicPr>
            <a:picLocks noChangeAspect="1"/>
          </p:cNvPicPr>
          <p:nvPr/>
        </p:nvPicPr>
        <p:blipFill>
          <a:blip r:embed="rId2"/>
          <a:srcRect t="5212" b="11577"/>
          <a:stretch>
            <a:fillRect/>
          </a:stretch>
        </p:blipFill>
        <p:spPr>
          <a:xfrm>
            <a:off x="20" y="10"/>
            <a:ext cx="12191980" cy="6340632"/>
          </a:xfrm>
          <a:prstGeom prst="rect">
            <a:avLst/>
          </a:prstGeom>
        </p:spPr>
      </p:pic>
    </p:spTree>
    <p:extLst>
      <p:ext uri="{BB962C8B-B14F-4D97-AF65-F5344CB8AC3E}">
        <p14:creationId xmlns:p14="http://schemas.microsoft.com/office/powerpoint/2010/main" val="801648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7934321C-B363-DA96-2755-A0C20076F4BC}"/>
              </a:ext>
            </a:extLst>
          </p:cNvPr>
          <p:cNvPicPr>
            <a:picLocks noGrp="1" noChangeAspect="1"/>
          </p:cNvPicPr>
          <p:nvPr>
            <p:ph idx="1"/>
          </p:nvPr>
        </p:nvPicPr>
        <p:blipFill>
          <a:blip r:embed="rId2"/>
          <a:stretch>
            <a:fillRect/>
          </a:stretch>
        </p:blipFill>
        <p:spPr>
          <a:xfrm>
            <a:off x="16599" y="303748"/>
            <a:ext cx="12195382" cy="5892842"/>
          </a:xfrm>
        </p:spPr>
      </p:pic>
    </p:spTree>
    <p:extLst>
      <p:ext uri="{BB962C8B-B14F-4D97-AF65-F5344CB8AC3E}">
        <p14:creationId xmlns:p14="http://schemas.microsoft.com/office/powerpoint/2010/main" val="11783786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E1AF813-2D2F-4B78-9216-388AF161E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7181D2-95D5-4439-9BDF-14D4FDC7B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5" descr="Timeline&#10;&#10;Description automatically generated">
            <a:extLst>
              <a:ext uri="{FF2B5EF4-FFF2-40B4-BE49-F238E27FC236}">
                <a16:creationId xmlns:a16="http://schemas.microsoft.com/office/drawing/2014/main" id="{7121A32B-BB38-F25D-E981-04806C3E55AD}"/>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2562425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3917-DB4B-3F84-3864-AAF8C67345C1}"/>
              </a:ext>
            </a:extLst>
          </p:cNvPr>
          <p:cNvSpPr>
            <a:spLocks noGrp="1"/>
          </p:cNvSpPr>
          <p:nvPr>
            <p:ph type="title"/>
          </p:nvPr>
        </p:nvSpPr>
        <p:spPr/>
        <p:txBody>
          <a:bodyPr>
            <a:normAutofit fontScale="90000"/>
          </a:bodyPr>
          <a:lstStyle/>
          <a:p>
            <a:r>
              <a:rPr lang="en-US">
                <a:cs typeface="Calibri Light"/>
              </a:rPr>
              <a:t>Key Points</a:t>
            </a:r>
          </a:p>
        </p:txBody>
      </p:sp>
      <p:sp>
        <p:nvSpPr>
          <p:cNvPr id="3" name="Content Placeholder 2">
            <a:extLst>
              <a:ext uri="{FF2B5EF4-FFF2-40B4-BE49-F238E27FC236}">
                <a16:creationId xmlns:a16="http://schemas.microsoft.com/office/drawing/2014/main" id="{32BF2A16-7952-6813-9FD6-218B43B70472}"/>
              </a:ext>
            </a:extLst>
          </p:cNvPr>
          <p:cNvSpPr>
            <a:spLocks noGrp="1"/>
          </p:cNvSpPr>
          <p:nvPr>
            <p:ph idx="1"/>
          </p:nvPr>
        </p:nvSpPr>
        <p:spPr>
          <a:xfrm>
            <a:off x="5007431" y="1144438"/>
            <a:ext cx="6689987" cy="4724655"/>
          </a:xfrm>
        </p:spPr>
        <p:txBody>
          <a:bodyPr vert="horz" lIns="91440" tIns="45720" rIns="91440" bIns="45720" rtlCol="0" anchor="t">
            <a:noAutofit/>
          </a:bodyPr>
          <a:lstStyle/>
          <a:p>
            <a:pPr marL="0" indent="0">
              <a:buNone/>
            </a:pPr>
            <a:r>
              <a:rPr lang="en-US" sz="4000">
                <a:cs typeface="Calibri" panose="020F0502020204030204"/>
              </a:rPr>
              <a:t>Racism has been baked into our policies and practices since the start of our country. </a:t>
            </a:r>
          </a:p>
          <a:p>
            <a:pPr marL="0" indent="0">
              <a:buNone/>
            </a:pPr>
            <a:endParaRPr lang="en-US" sz="4000">
              <a:cs typeface="Calibri" panose="020F0502020204030204"/>
            </a:endParaRPr>
          </a:p>
          <a:p>
            <a:pPr marL="0" indent="0">
              <a:buNone/>
            </a:pPr>
            <a:r>
              <a:rPr lang="en-US" sz="4000">
                <a:cs typeface="Calibri" panose="020F0502020204030204"/>
              </a:rPr>
              <a:t>Interrupting structural racism requires more than a focus on individuals. </a:t>
            </a:r>
          </a:p>
        </p:txBody>
      </p:sp>
      <p:pic>
        <p:nvPicPr>
          <p:cNvPr id="4" name="Picture 2" descr="Image result for key point">
            <a:extLst>
              <a:ext uri="{FF2B5EF4-FFF2-40B4-BE49-F238E27FC236}">
                <a16:creationId xmlns:a16="http://schemas.microsoft.com/office/drawing/2014/main" id="{268FE501-055B-41CB-B25E-A45925883C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rot="20657268">
            <a:off x="87963" y="1961250"/>
            <a:ext cx="4532163" cy="3485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709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F6-DA6F-4707-70B3-53F460EAE62A}"/>
              </a:ext>
            </a:extLst>
          </p:cNvPr>
          <p:cNvSpPr>
            <a:spLocks noGrp="1"/>
          </p:cNvSpPr>
          <p:nvPr>
            <p:ph type="title"/>
          </p:nvPr>
        </p:nvSpPr>
        <p:spPr/>
        <p:txBody>
          <a:bodyPr/>
          <a:lstStyle/>
          <a:p>
            <a:r>
              <a:rPr lang="en-US">
                <a:cs typeface="Calibri Light"/>
              </a:rPr>
              <a:t>Albert and Scott</a:t>
            </a:r>
            <a:endParaRPr lang="en-US"/>
          </a:p>
        </p:txBody>
      </p:sp>
      <p:sp>
        <p:nvSpPr>
          <p:cNvPr id="3" name="Text Placeholder 2">
            <a:extLst>
              <a:ext uri="{FF2B5EF4-FFF2-40B4-BE49-F238E27FC236}">
                <a16:creationId xmlns:a16="http://schemas.microsoft.com/office/drawing/2014/main" id="{CA089172-279E-6AA5-3D80-A2604FCB703A}"/>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0964826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881" y="3119522"/>
            <a:ext cx="9751551" cy="1684150"/>
          </a:xfrm>
        </p:spPr>
        <p:txBody>
          <a:bodyPr>
            <a:normAutofit fontScale="90000"/>
          </a:bodyPr>
          <a:lstStyle/>
          <a:p>
            <a:br>
              <a:rPr lang="en-US" sz="5400" b="1" cap="none">
                <a:solidFill>
                  <a:srgbClr val="FFFFCC"/>
                </a:solidFill>
                <a:latin typeface="Arial" pitchFamily="34" charset="0"/>
                <a:cs typeface="Arial" pitchFamily="34" charset="0"/>
              </a:rPr>
            </a:br>
            <a:r>
              <a:rPr lang="en-US" sz="5400" b="1" cap="none">
                <a:solidFill>
                  <a:schemeClr val="tx1">
                    <a:lumMod val="65000"/>
                    <a:lumOff val="35000"/>
                  </a:schemeClr>
                </a:solidFill>
                <a:latin typeface="Arial" pitchFamily="34" charset="0"/>
                <a:cs typeface="Arial" pitchFamily="34" charset="0"/>
              </a:rPr>
              <a:t>What is White Culture?</a:t>
            </a:r>
            <a:br>
              <a:rPr lang="en-US" sz="5400" b="1" cap="none">
                <a:solidFill>
                  <a:schemeClr val="tx1">
                    <a:lumMod val="65000"/>
                    <a:lumOff val="35000"/>
                  </a:schemeClr>
                </a:solidFill>
                <a:latin typeface="Arial" pitchFamily="34" charset="0"/>
                <a:cs typeface="Arial" pitchFamily="34" charset="0"/>
              </a:rPr>
            </a:br>
            <a:endParaRPr lang="en-US" sz="5400" cap="none">
              <a:solidFill>
                <a:schemeClr val="tx1">
                  <a:lumMod val="65000"/>
                  <a:lumOff val="35000"/>
                </a:schemeClr>
              </a:solidFill>
              <a:latin typeface="Arial" pitchFamily="34" charset="0"/>
              <a:cs typeface="Arial" pitchFamily="34" charset="0"/>
            </a:endParaRPr>
          </a:p>
        </p:txBody>
      </p:sp>
      <p:pic>
        <p:nvPicPr>
          <p:cNvPr id="4" name="Picture 3"/>
          <p:cNvPicPr>
            <a:picLocks noChangeAspect="1"/>
          </p:cNvPicPr>
          <p:nvPr/>
        </p:nvPicPr>
        <p:blipFill>
          <a:blip r:embed="rId3"/>
          <a:stretch>
            <a:fillRect/>
          </a:stretch>
        </p:blipFill>
        <p:spPr>
          <a:xfrm>
            <a:off x="7376161" y="482138"/>
            <a:ext cx="4565058" cy="37050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268447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526" y="286603"/>
            <a:ext cx="11410892" cy="702303"/>
          </a:xfrm>
        </p:spPr>
        <p:txBody>
          <a:bodyPr>
            <a:normAutofit fontScale="90000"/>
          </a:bodyPr>
          <a:lstStyle/>
          <a:p>
            <a:r>
              <a:rPr lang="en-US"/>
              <a:t>Six Basic American Cultural Values</a:t>
            </a:r>
          </a:p>
        </p:txBody>
      </p:sp>
      <p:sp>
        <p:nvSpPr>
          <p:cNvPr id="3" name="Content Placeholder 2"/>
          <p:cNvSpPr>
            <a:spLocks noGrp="1"/>
          </p:cNvSpPr>
          <p:nvPr>
            <p:ph idx="1"/>
          </p:nvPr>
        </p:nvSpPr>
        <p:spPr>
          <a:xfrm>
            <a:off x="281795" y="988906"/>
            <a:ext cx="11415623" cy="4880187"/>
          </a:xfrm>
        </p:spPr>
        <p:txBody>
          <a:bodyPr vert="horz" lIns="0" tIns="45720" rIns="0" bIns="45720" rtlCol="0" anchor="t">
            <a:noAutofit/>
          </a:bodyPr>
          <a:lstStyle/>
          <a:p>
            <a:r>
              <a:rPr lang="en-US" sz="2800"/>
              <a:t>The first is for </a:t>
            </a:r>
            <a:r>
              <a:rPr lang="en-US" sz="2800" b="1"/>
              <a:t>Individual Freedom</a:t>
            </a:r>
            <a:r>
              <a:rPr lang="en-US" sz="2800"/>
              <a:t> and the price for that is </a:t>
            </a:r>
            <a:r>
              <a:rPr lang="en-US" sz="2800" b="1"/>
              <a:t>Self-Reliance</a:t>
            </a:r>
            <a:r>
              <a:rPr lang="en-US" sz="2800"/>
              <a:t>.  We cannot be truly free if we cannot take care of ourselves and be independent.  The second is for </a:t>
            </a:r>
            <a:r>
              <a:rPr lang="en-US" sz="2800" b="1"/>
              <a:t>Equality of Opportunity</a:t>
            </a:r>
            <a:r>
              <a:rPr lang="en-US" sz="2800"/>
              <a:t>, and the price for that is </a:t>
            </a:r>
            <a:r>
              <a:rPr lang="en-US" sz="2800" b="1"/>
              <a:t>Competition</a:t>
            </a:r>
            <a:r>
              <a:rPr lang="en-US" sz="2800"/>
              <a:t>.  If everyone has an equal </a:t>
            </a:r>
            <a:r>
              <a:rPr lang="en-US" sz="2800" i="1"/>
              <a:t>chance</a:t>
            </a:r>
            <a:r>
              <a:rPr lang="en-US" sz="2800"/>
              <a:t> for success, then we must compete.  The third is for </a:t>
            </a:r>
            <a:r>
              <a:rPr lang="en-US" sz="2800" b="1"/>
              <a:t>The American Dream</a:t>
            </a:r>
            <a:r>
              <a:rPr lang="en-US" sz="2800"/>
              <a:t>, the opportunity for a better life and a higher standard of living.  The price for the American Dream has traditionally been </a:t>
            </a:r>
            <a:r>
              <a:rPr lang="en-US" sz="2800" b="1"/>
              <a:t>Hard Work</a:t>
            </a:r>
            <a:r>
              <a:rPr lang="en-US" sz="2800"/>
              <a:t>.</a:t>
            </a:r>
          </a:p>
          <a:p>
            <a:r>
              <a:rPr lang="en-US" sz="2800"/>
              <a:t>The relationship among these values—the rights and the responsibilities—creates the fabric of the American society.  It is this fabric that defines the American Dream—the belief that if people take responsibility for their lives and work hard, they will have the individual freedom to pursue their personal goals and a good opportunity to compete for success. </a:t>
            </a:r>
            <a:endParaRPr lang="en-US" sz="2800">
              <a:ea typeface="Calibri"/>
              <a:cs typeface="Calibri"/>
            </a:endParaRPr>
          </a:p>
          <a:p>
            <a:r>
              <a:rPr lang="en-US" sz="2800">
                <a:hlinkClick r:id="rId2"/>
              </a:rPr>
              <a:t>facebook.com/vintageamericanways/</a:t>
            </a:r>
            <a:r>
              <a:rPr lang="en-US" sz="2800"/>
              <a:t> </a:t>
            </a:r>
            <a:endParaRPr lang="en-US" sz="2800">
              <a:ea typeface="Calibri"/>
              <a:cs typeface="Calibri"/>
            </a:endParaRPr>
          </a:p>
          <a:p>
            <a:pPr lvl="0"/>
            <a:endParaRPr lang="en-US" sz="2800"/>
          </a:p>
        </p:txBody>
      </p:sp>
    </p:spTree>
    <p:extLst>
      <p:ext uri="{BB962C8B-B14F-4D97-AF65-F5344CB8AC3E}">
        <p14:creationId xmlns:p14="http://schemas.microsoft.com/office/powerpoint/2010/main" val="2005682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C9AE1-BEC7-46AC-A7DF-BC35D985B624}"/>
              </a:ext>
            </a:extLst>
          </p:cNvPr>
          <p:cNvSpPr>
            <a:spLocks noGrp="1"/>
          </p:cNvSpPr>
          <p:nvPr>
            <p:ph type="title"/>
          </p:nvPr>
        </p:nvSpPr>
        <p:spPr>
          <a:xfrm>
            <a:off x="335648" y="0"/>
            <a:ext cx="10515600" cy="987157"/>
          </a:xfrm>
        </p:spPr>
        <p:txBody>
          <a:bodyPr/>
          <a:lstStyle/>
          <a:p>
            <a:r>
              <a:rPr lang="en-US" b="1">
                <a:latin typeface="+mn-lt"/>
              </a:rPr>
              <a:t>White Culture is…</a:t>
            </a:r>
          </a:p>
        </p:txBody>
      </p:sp>
      <p:pic>
        <p:nvPicPr>
          <p:cNvPr id="1026" name="Picture 2" descr="Image result for white culture">
            <a:extLst>
              <a:ext uri="{FF2B5EF4-FFF2-40B4-BE49-F238E27FC236}">
                <a16:creationId xmlns:a16="http://schemas.microsoft.com/office/drawing/2014/main" id="{4FB41A5D-6690-40F7-8046-309E08B607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3495" y="1129966"/>
            <a:ext cx="3854803" cy="352794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353F7B5-C910-41B4-BB86-D0833F80B1C5}"/>
              </a:ext>
            </a:extLst>
          </p:cNvPr>
          <p:cNvSpPr>
            <a:spLocks noGrp="1"/>
          </p:cNvSpPr>
          <p:nvPr>
            <p:ph idx="1"/>
          </p:nvPr>
        </p:nvSpPr>
        <p:spPr>
          <a:xfrm>
            <a:off x="574483" y="1129373"/>
            <a:ext cx="7596841" cy="5096012"/>
          </a:xfrm>
        </p:spPr>
        <p:txBody>
          <a:bodyPr vert="horz" lIns="0" tIns="45720" rIns="0" bIns="45720" rtlCol="0" anchor="t">
            <a:noAutofit/>
          </a:bodyPr>
          <a:lstStyle/>
          <a:p>
            <a:pPr marL="0" indent="0">
              <a:buNone/>
            </a:pPr>
            <a:r>
              <a:rPr lang="en-US" sz="4000" i="1"/>
              <a:t>By “white culture,” we mean the dominant, unquestioned standards of behavior and ways of functioning embodied by the vast majority of institutions in the United States.</a:t>
            </a:r>
          </a:p>
          <a:p>
            <a:pPr marL="0" indent="0">
              <a:buNone/>
            </a:pPr>
            <a:r>
              <a:rPr lang="en-US" sz="4000" i="1"/>
              <a:t>Resource in handouts – p. 32-45</a:t>
            </a:r>
            <a:r>
              <a:rPr lang="en-US" sz="4000" i="1">
                <a:highlight>
                  <a:srgbClr val="FFFF00"/>
                </a:highlight>
              </a:rPr>
              <a:t> </a:t>
            </a:r>
            <a:r>
              <a:rPr lang="en-US" sz="4000" i="1"/>
              <a:t>Paying Attention to White Culture and Privilege. </a:t>
            </a:r>
            <a:endParaRPr lang="en-US" sz="4000"/>
          </a:p>
        </p:txBody>
      </p:sp>
    </p:spTree>
    <p:extLst>
      <p:ext uri="{BB962C8B-B14F-4D97-AF65-F5344CB8AC3E}">
        <p14:creationId xmlns:p14="http://schemas.microsoft.com/office/powerpoint/2010/main" val="26836593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308196"/>
            <a:ext cx="5532915" cy="2716432"/>
          </a:xfrm>
        </p:spPr>
        <p:txBody>
          <a:bodyPr>
            <a:normAutofit fontScale="90000"/>
          </a:bodyPr>
          <a:lstStyle/>
          <a:p>
            <a:br>
              <a:rPr lang="en-US" sz="5400" b="1" cap="none">
                <a:solidFill>
                  <a:srgbClr val="FFFFCC"/>
                </a:solidFill>
                <a:latin typeface="Arial" pitchFamily="34" charset="0"/>
                <a:cs typeface="Arial" pitchFamily="34" charset="0"/>
              </a:rPr>
            </a:br>
            <a:r>
              <a:rPr lang="en-US" sz="5400" b="1" cap="none">
                <a:solidFill>
                  <a:schemeClr val="tx1">
                    <a:lumMod val="65000"/>
                    <a:lumOff val="35000"/>
                  </a:schemeClr>
                </a:solidFill>
                <a:latin typeface="Arial" pitchFamily="34" charset="0"/>
                <a:cs typeface="Arial" pitchFamily="34" charset="0"/>
              </a:rPr>
              <a:t>White Culture Where We Work</a:t>
            </a:r>
            <a:br>
              <a:rPr lang="en-US" sz="5400" b="1" cap="none">
                <a:solidFill>
                  <a:schemeClr val="tx1">
                    <a:lumMod val="65000"/>
                    <a:lumOff val="35000"/>
                  </a:schemeClr>
                </a:solidFill>
                <a:latin typeface="Arial" pitchFamily="34" charset="0"/>
                <a:cs typeface="Arial" pitchFamily="34" charset="0"/>
              </a:rPr>
            </a:br>
            <a:endParaRPr lang="en-US" sz="5400" cap="none">
              <a:solidFill>
                <a:schemeClr val="tx1">
                  <a:lumMod val="65000"/>
                  <a:lumOff val="35000"/>
                </a:schemeClr>
              </a:solidFill>
              <a:latin typeface="Arial" pitchFamily="34" charset="0"/>
              <a:cs typeface="Arial" pitchFamily="34" charset="0"/>
            </a:endParaRPr>
          </a:p>
        </p:txBody>
      </p:sp>
      <p:sp>
        <p:nvSpPr>
          <p:cNvPr id="5" name="Text Placeholder 4"/>
          <p:cNvSpPr>
            <a:spLocks noGrp="1"/>
          </p:cNvSpPr>
          <p:nvPr>
            <p:ph type="body" idx="1"/>
          </p:nvPr>
        </p:nvSpPr>
        <p:spPr/>
        <p:txBody>
          <a:bodyPr/>
          <a:lstStyle/>
          <a:p>
            <a:endParaRPr lang="en-US"/>
          </a:p>
        </p:txBody>
      </p:sp>
      <p:pic>
        <p:nvPicPr>
          <p:cNvPr id="4" name="Picture 3"/>
          <p:cNvPicPr>
            <a:picLocks noChangeAspect="1"/>
          </p:cNvPicPr>
          <p:nvPr/>
        </p:nvPicPr>
        <p:blipFill>
          <a:blip r:embed="rId3"/>
          <a:stretch>
            <a:fillRect/>
          </a:stretch>
        </p:blipFill>
        <p:spPr>
          <a:xfrm>
            <a:off x="7376161" y="482138"/>
            <a:ext cx="4565058" cy="37050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683830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9C7AF-1D6E-44E5-A1EF-07586687FB82}"/>
              </a:ext>
            </a:extLst>
          </p:cNvPr>
          <p:cNvSpPr>
            <a:spLocks noGrp="1"/>
          </p:cNvSpPr>
          <p:nvPr>
            <p:ph type="title"/>
          </p:nvPr>
        </p:nvSpPr>
        <p:spPr>
          <a:xfrm>
            <a:off x="348916" y="132348"/>
            <a:ext cx="11004884" cy="912682"/>
          </a:xfrm>
        </p:spPr>
        <p:txBody>
          <a:bodyPr>
            <a:normAutofit/>
          </a:bodyPr>
          <a:lstStyle/>
          <a:p>
            <a:r>
              <a:rPr lang="en-US" sz="4800" b="1">
                <a:latin typeface="+mn-lt"/>
              </a:rPr>
              <a:t>White Culture Handout p. </a:t>
            </a:r>
            <a:r>
              <a:rPr lang="en-US"/>
              <a:t>28</a:t>
            </a:r>
            <a:endParaRPr lang="en-US" sz="4800" b="1">
              <a:latin typeface="+mn-lt"/>
              <a:ea typeface="Calibri"/>
              <a:cs typeface="Calibri"/>
            </a:endParaRPr>
          </a:p>
        </p:txBody>
      </p:sp>
      <p:sp>
        <p:nvSpPr>
          <p:cNvPr id="3" name="Content Placeholder 2">
            <a:extLst>
              <a:ext uri="{FF2B5EF4-FFF2-40B4-BE49-F238E27FC236}">
                <a16:creationId xmlns:a16="http://schemas.microsoft.com/office/drawing/2014/main" id="{4D19B183-8AD4-4841-9298-0B831E310E8B}"/>
              </a:ext>
            </a:extLst>
          </p:cNvPr>
          <p:cNvSpPr>
            <a:spLocks noGrp="1"/>
          </p:cNvSpPr>
          <p:nvPr>
            <p:ph idx="1"/>
          </p:nvPr>
        </p:nvSpPr>
        <p:spPr>
          <a:xfrm>
            <a:off x="838200" y="1203569"/>
            <a:ext cx="10515600" cy="4973394"/>
          </a:xfrm>
        </p:spPr>
        <p:txBody>
          <a:bodyPr vert="horz" lIns="0" tIns="45720" rIns="0" bIns="45720" rtlCol="0" anchor="t">
            <a:normAutofit lnSpcReduction="10000"/>
          </a:bodyPr>
          <a:lstStyle/>
          <a:p>
            <a:r>
              <a:rPr lang="en-US" sz="4800"/>
              <a:t>Each table will be assigned one section on Page 28 – there are 5 sections.</a:t>
            </a:r>
          </a:p>
          <a:p>
            <a:r>
              <a:rPr lang="en-US" sz="4800"/>
              <a:t>As a group read the section.</a:t>
            </a:r>
            <a:endParaRPr lang="en-US" sz="4800">
              <a:ea typeface="Calibri"/>
              <a:cs typeface="Calibri"/>
            </a:endParaRPr>
          </a:p>
          <a:p>
            <a:r>
              <a:rPr lang="en-US" sz="4800"/>
              <a:t>Develop a GROUP answer to the questions in the section.</a:t>
            </a:r>
            <a:endParaRPr lang="en-US" sz="4800">
              <a:ea typeface="Calibri"/>
              <a:cs typeface="Calibri"/>
            </a:endParaRPr>
          </a:p>
          <a:p>
            <a:r>
              <a:rPr lang="en-US" sz="4800"/>
              <a:t>Be prepared with a two to three sentence report out. </a:t>
            </a:r>
            <a:endParaRPr lang="en-US" sz="4800">
              <a:ea typeface="Calibri"/>
              <a:cs typeface="Calibri"/>
            </a:endParaRPr>
          </a:p>
        </p:txBody>
      </p:sp>
    </p:spTree>
    <p:extLst>
      <p:ext uri="{BB962C8B-B14F-4D97-AF65-F5344CB8AC3E}">
        <p14:creationId xmlns:p14="http://schemas.microsoft.com/office/powerpoint/2010/main" val="41960125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3C93E-CB12-4DB8-B879-9CF7480B8F38}"/>
              </a:ext>
            </a:extLst>
          </p:cNvPr>
          <p:cNvSpPr>
            <a:spLocks noGrp="1"/>
          </p:cNvSpPr>
          <p:nvPr>
            <p:ph type="title"/>
          </p:nvPr>
        </p:nvSpPr>
        <p:spPr>
          <a:xfrm>
            <a:off x="838200" y="365125"/>
            <a:ext cx="10515600" cy="1115945"/>
          </a:xfrm>
        </p:spPr>
        <p:txBody>
          <a:bodyPr/>
          <a:lstStyle/>
          <a:p>
            <a:r>
              <a:rPr lang="en-US" b="1">
                <a:latin typeface="+mn-lt"/>
              </a:rPr>
              <a:t>Key Points </a:t>
            </a:r>
          </a:p>
        </p:txBody>
      </p:sp>
      <p:sp>
        <p:nvSpPr>
          <p:cNvPr id="3" name="Content Placeholder 2">
            <a:extLst>
              <a:ext uri="{FF2B5EF4-FFF2-40B4-BE49-F238E27FC236}">
                <a16:creationId xmlns:a16="http://schemas.microsoft.com/office/drawing/2014/main" id="{311BDF8D-3A4F-4EA2-9ADB-E5B1E3E5900E}"/>
              </a:ext>
            </a:extLst>
          </p:cNvPr>
          <p:cNvSpPr>
            <a:spLocks noGrp="1"/>
          </p:cNvSpPr>
          <p:nvPr>
            <p:ph idx="1"/>
          </p:nvPr>
        </p:nvSpPr>
        <p:spPr>
          <a:xfrm>
            <a:off x="4894217" y="809299"/>
            <a:ext cx="7039102" cy="5309610"/>
          </a:xfrm>
        </p:spPr>
        <p:txBody>
          <a:bodyPr vert="horz" lIns="0" tIns="45720" rIns="0" bIns="45720" rtlCol="0" anchor="t">
            <a:noAutofit/>
          </a:bodyPr>
          <a:lstStyle/>
          <a:p>
            <a:pPr marL="0" indent="0">
              <a:buNone/>
            </a:pPr>
            <a:endParaRPr lang="en-US" sz="3200"/>
          </a:p>
          <a:p>
            <a:pPr marL="0" indent="0">
              <a:buNone/>
            </a:pPr>
            <a:r>
              <a:rPr lang="en-US" sz="3200"/>
              <a:t>I</a:t>
            </a:r>
            <a:r>
              <a:rPr lang="en-US" sz="2800"/>
              <a:t>dentifying how white culture is present within an organization’s internal and external practices is a critical dimension of racial equity work. </a:t>
            </a:r>
            <a:endParaRPr lang="en-US" sz="2800">
              <a:ea typeface="Calibri"/>
              <a:cs typeface="Calibri"/>
            </a:endParaRPr>
          </a:p>
          <a:p>
            <a:pPr marL="0" indent="0">
              <a:buNone/>
            </a:pPr>
            <a:r>
              <a:rPr lang="en-US" sz="2800"/>
              <a:t>It can be especially invisible to members of a  dominant group; thus we must be skilled in how we identify and discuss the disconnect between virtuous ideals and their corrosive application. </a:t>
            </a:r>
            <a:endParaRPr lang="en-US" sz="2800">
              <a:ea typeface="Calibri"/>
              <a:cs typeface="Calibri"/>
            </a:endParaRPr>
          </a:p>
        </p:txBody>
      </p:sp>
      <p:pic>
        <p:nvPicPr>
          <p:cNvPr id="4" name="Picture 2" descr="Image result for key point">
            <a:extLst>
              <a:ext uri="{FF2B5EF4-FFF2-40B4-BE49-F238E27FC236}">
                <a16:creationId xmlns:a16="http://schemas.microsoft.com/office/drawing/2014/main" id="{A4051116-F56D-4395-BA12-D0548EA6D9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a:off x="-191278" y="2636966"/>
            <a:ext cx="4532163" cy="3485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49590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269" y="1458468"/>
            <a:ext cx="6017623" cy="3566160"/>
          </a:xfrm>
        </p:spPr>
        <p:txBody>
          <a:bodyPr>
            <a:normAutofit fontScale="90000"/>
          </a:bodyPr>
          <a:lstStyle/>
          <a:p>
            <a:r>
              <a:rPr lang="en-US" sz="5400" b="1" cap="none">
                <a:solidFill>
                  <a:schemeClr val="tx1">
                    <a:lumMod val="65000"/>
                    <a:lumOff val="35000"/>
                  </a:schemeClr>
                </a:solidFill>
                <a:latin typeface="Arial" pitchFamily="34" charset="0"/>
                <a:cs typeface="Arial" pitchFamily="34" charset="0"/>
              </a:rPr>
              <a:t>Restorative Practice – Small Affinity Circles  </a:t>
            </a:r>
            <a:br>
              <a:rPr lang="en-US" sz="5400" b="1" cap="none">
                <a:solidFill>
                  <a:schemeClr val="tx1">
                    <a:lumMod val="65000"/>
                    <a:lumOff val="35000"/>
                  </a:schemeClr>
                </a:solidFill>
                <a:latin typeface="Arial" pitchFamily="34" charset="0"/>
                <a:cs typeface="Arial" pitchFamily="34" charset="0"/>
              </a:rPr>
            </a:br>
            <a:br>
              <a:rPr lang="en-US" sz="5400" b="1" cap="none">
                <a:solidFill>
                  <a:schemeClr val="tx1">
                    <a:lumMod val="65000"/>
                    <a:lumOff val="35000"/>
                  </a:schemeClr>
                </a:solidFill>
                <a:latin typeface="Arial" pitchFamily="34" charset="0"/>
                <a:cs typeface="Arial" pitchFamily="34" charset="0"/>
              </a:rPr>
            </a:br>
            <a:endParaRPr lang="en-US" sz="5400" cap="none">
              <a:solidFill>
                <a:schemeClr val="tx1">
                  <a:lumMod val="65000"/>
                  <a:lumOff val="35000"/>
                </a:schemeClr>
              </a:solidFill>
              <a:latin typeface="Arial" pitchFamily="34" charset="0"/>
              <a:cs typeface="Arial" pitchFamily="34" charset="0"/>
            </a:endParaRPr>
          </a:p>
        </p:txBody>
      </p:sp>
      <p:pic>
        <p:nvPicPr>
          <p:cNvPr id="4" name="Picture 3"/>
          <p:cNvPicPr>
            <a:picLocks noChangeAspect="1"/>
          </p:cNvPicPr>
          <p:nvPr/>
        </p:nvPicPr>
        <p:blipFill>
          <a:blip r:embed="rId3"/>
          <a:stretch>
            <a:fillRect/>
          </a:stretch>
        </p:blipFill>
        <p:spPr>
          <a:xfrm>
            <a:off x="6278880" y="186171"/>
            <a:ext cx="5641528" cy="448555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3277076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Affinity Circles or Identity Caucuses</a:t>
            </a:r>
          </a:p>
        </p:txBody>
      </p:sp>
      <p:sp>
        <p:nvSpPr>
          <p:cNvPr id="3" name="Content Placeholder 2"/>
          <p:cNvSpPr>
            <a:spLocks noGrp="1"/>
          </p:cNvSpPr>
          <p:nvPr>
            <p:ph idx="1"/>
          </p:nvPr>
        </p:nvSpPr>
        <p:spPr>
          <a:xfrm>
            <a:off x="281795" y="1144438"/>
            <a:ext cx="11415623" cy="5000330"/>
          </a:xfrm>
        </p:spPr>
        <p:txBody>
          <a:bodyPr vert="horz" lIns="0" tIns="45720" rIns="0" bIns="45720" rtlCol="0" anchor="t">
            <a:noAutofit/>
          </a:bodyPr>
          <a:lstStyle/>
          <a:p>
            <a:r>
              <a:rPr lang="en-US" sz="2800"/>
              <a:t>Allow both white people and people of color have </a:t>
            </a:r>
            <a:br>
              <a:rPr lang="en-US" sz="2800"/>
            </a:br>
            <a:r>
              <a:rPr lang="en-US" sz="2800"/>
              <a:t>intentional space and time to focus on their respective </a:t>
            </a:r>
            <a:br>
              <a:rPr lang="en-US" sz="2800"/>
            </a:br>
            <a:r>
              <a:rPr lang="en-US" sz="2800"/>
              <a:t>work to dismantle racism and advance racial equity</a:t>
            </a:r>
            <a:endParaRPr lang="en-US" sz="2800">
              <a:ea typeface="Calibri"/>
              <a:cs typeface="Calibri"/>
            </a:endParaRPr>
          </a:p>
          <a:p>
            <a:r>
              <a:rPr lang="en-US" sz="2800"/>
              <a:t>Do not happen instead of integrated groups; rather, can </a:t>
            </a:r>
            <a:br>
              <a:rPr lang="en-US" sz="2800"/>
            </a:br>
            <a:r>
              <a:rPr lang="en-US" sz="2800"/>
              <a:t>lead to more authentic and powerful integrated groups</a:t>
            </a:r>
            <a:endParaRPr lang="en-US" sz="2800">
              <a:ea typeface="Calibri"/>
              <a:cs typeface="Calibri"/>
            </a:endParaRPr>
          </a:p>
          <a:p>
            <a:r>
              <a:rPr lang="en-US" sz="2800"/>
              <a:t>Provide spaces where whiteness is not at the center and where one need not accommodate or assimilate to white people’s responses to the emotional and conflictual nature of racial equity work. </a:t>
            </a:r>
            <a:endParaRPr lang="en-US" sz="2800">
              <a:ea typeface="Calibri" panose="020F0502020204030204"/>
              <a:cs typeface="Calibri" panose="020F0502020204030204"/>
            </a:endParaRPr>
          </a:p>
          <a:p>
            <a:r>
              <a:rPr lang="en-US" sz="2800"/>
              <a:t>Respects both the choice of marginalized groups to be together and makes dominant culture visible – an important step in making intentional changes to the culture.</a:t>
            </a:r>
            <a:endParaRPr lang="en-US" sz="2800">
              <a:ea typeface="Calibri" panose="020F0502020204030204"/>
              <a:cs typeface="Calibri" panose="020F0502020204030204"/>
            </a:endParaRPr>
          </a:p>
        </p:txBody>
      </p:sp>
      <p:pic>
        <p:nvPicPr>
          <p:cNvPr id="1026" name="Picture 2" descr="EPIP DC | Affinity Group Healing Spa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1972" y="1032093"/>
            <a:ext cx="3472351" cy="2242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8811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9B99-15FF-467E-8019-5FA5DF537E67}"/>
              </a:ext>
            </a:extLst>
          </p:cNvPr>
          <p:cNvSpPr>
            <a:spLocks noGrp="1"/>
          </p:cNvSpPr>
          <p:nvPr>
            <p:ph type="title"/>
          </p:nvPr>
        </p:nvSpPr>
        <p:spPr>
          <a:xfrm>
            <a:off x="212785" y="-944"/>
            <a:ext cx="11484633" cy="702303"/>
          </a:xfrm>
        </p:spPr>
        <p:txBody>
          <a:bodyPr>
            <a:normAutofit fontScale="90000"/>
          </a:bodyPr>
          <a:lstStyle/>
          <a:p>
            <a:r>
              <a:rPr lang="en-US"/>
              <a:t>Food for Thought Before Affinity Circles</a:t>
            </a:r>
          </a:p>
        </p:txBody>
      </p:sp>
      <p:pic>
        <p:nvPicPr>
          <p:cNvPr id="4" name="How to Practice Understanding _ How You See Me">
            <a:hlinkClick r:id="" action="ppaction://media"/>
            <a:extLst>
              <a:ext uri="{FF2B5EF4-FFF2-40B4-BE49-F238E27FC236}">
                <a16:creationId xmlns:a16="http://schemas.microsoft.com/office/drawing/2014/main" id="{82403C4F-C4BC-4456-9BDC-EC5401D25A2B}"/>
              </a:ext>
            </a:extLst>
          </p:cNvPr>
          <p:cNvPicPr>
            <a:picLocks noGrp="1" noChangeAspect="1"/>
          </p:cNvPicPr>
          <p:nvPr>
            <p:ph idx="1"/>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AEBEF5E1-A44F-8C4E-85CF-0A6326B14C1A}" label="" lang="en" r:embed="rId4"/>
                        </p173:trackLst>
                      </p173:tracksInfo>
                    </p:ext>
                  </p14:extLst>
                </p14:media>
              </p:ext>
            </p:extLst>
          </p:nvPr>
        </p:nvPicPr>
        <p:blipFill>
          <a:blip r:embed="rId5"/>
          <a:stretch>
            <a:fillRect/>
          </a:stretch>
        </p:blipFill>
        <p:spPr>
          <a:xfrm>
            <a:off x="207604" y="698891"/>
            <a:ext cx="11763762" cy="5644549"/>
          </a:xfrm>
        </p:spPr>
      </p:pic>
    </p:spTree>
    <p:extLst>
      <p:ext uri="{BB962C8B-B14F-4D97-AF65-F5344CB8AC3E}">
        <p14:creationId xmlns:p14="http://schemas.microsoft.com/office/powerpoint/2010/main" val="379828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70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Let’s Make the Move</a:t>
            </a:r>
          </a:p>
        </p:txBody>
      </p:sp>
      <p:pic>
        <p:nvPicPr>
          <p:cNvPr id="8" name="Picture 7"/>
          <p:cNvPicPr>
            <a:picLocks noChangeAspect="1"/>
          </p:cNvPicPr>
          <p:nvPr/>
        </p:nvPicPr>
        <p:blipFill>
          <a:blip r:embed="rId2"/>
          <a:stretch>
            <a:fillRect/>
          </a:stretch>
        </p:blipFill>
        <p:spPr>
          <a:xfrm>
            <a:off x="886968" y="1459558"/>
            <a:ext cx="9973519" cy="3770810"/>
          </a:xfrm>
          <a:prstGeom prst="rect">
            <a:avLst/>
          </a:prstGeom>
        </p:spPr>
      </p:pic>
    </p:spTree>
    <p:extLst>
      <p:ext uri="{BB962C8B-B14F-4D97-AF65-F5344CB8AC3E}">
        <p14:creationId xmlns:p14="http://schemas.microsoft.com/office/powerpoint/2010/main" val="36606050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break time">
            <a:extLst>
              <a:ext uri="{FF2B5EF4-FFF2-40B4-BE49-F238E27FC236}">
                <a16:creationId xmlns:a16="http://schemas.microsoft.com/office/drawing/2014/main" id="{09D3AF33-D93C-48F0-B6B4-7CBF05DF70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68" t="4419" r="28566"/>
          <a:stretch/>
        </p:blipFill>
        <p:spPr bwMode="auto">
          <a:xfrm>
            <a:off x="6445112" y="680960"/>
            <a:ext cx="4966011" cy="503144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qr code on a white background&#10;&#10;Description automatically generated">
            <a:extLst>
              <a:ext uri="{FF2B5EF4-FFF2-40B4-BE49-F238E27FC236}">
                <a16:creationId xmlns:a16="http://schemas.microsoft.com/office/drawing/2014/main" id="{12AC07FB-C1C0-0459-BD52-5CDC7DFE5778}"/>
              </a:ext>
            </a:extLst>
          </p:cNvPr>
          <p:cNvPicPr>
            <a:picLocks noChangeAspect="1"/>
          </p:cNvPicPr>
          <p:nvPr/>
        </p:nvPicPr>
        <p:blipFill>
          <a:blip r:embed="rId3"/>
          <a:stretch>
            <a:fillRect/>
          </a:stretch>
        </p:blipFill>
        <p:spPr>
          <a:xfrm>
            <a:off x="1663623" y="4023731"/>
            <a:ext cx="2062510" cy="2007219"/>
          </a:xfrm>
          <a:prstGeom prst="rect">
            <a:avLst/>
          </a:prstGeom>
        </p:spPr>
      </p:pic>
      <p:sp>
        <p:nvSpPr>
          <p:cNvPr id="5" name="TextBox 4">
            <a:extLst>
              <a:ext uri="{FF2B5EF4-FFF2-40B4-BE49-F238E27FC236}">
                <a16:creationId xmlns:a16="http://schemas.microsoft.com/office/drawing/2014/main" id="{B38BEE17-17DF-1742-CE4F-65E8D2F513E3}"/>
              </a:ext>
            </a:extLst>
          </p:cNvPr>
          <p:cNvSpPr txBox="1"/>
          <p:nvPr/>
        </p:nvSpPr>
        <p:spPr>
          <a:xfrm>
            <a:off x="170986" y="682082"/>
            <a:ext cx="5047784" cy="27853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500" b="1">
                <a:solidFill>
                  <a:srgbClr val="404040"/>
                </a:solidFill>
              </a:rPr>
              <a:t>Break</a:t>
            </a:r>
            <a:r>
              <a:rPr lang="en-US" sz="6500">
                <a:ea typeface="Calibri"/>
                <a:cs typeface="Calibri"/>
              </a:rPr>
              <a:t>​</a:t>
            </a:r>
            <a:br>
              <a:rPr lang="en-US" sz="6500">
                <a:ea typeface="Calibri"/>
                <a:cs typeface="Calibri"/>
              </a:rPr>
            </a:br>
            <a:r>
              <a:rPr lang="en-US" sz="3200">
                <a:ea typeface="Calibri"/>
                <a:cs typeface="Calibri"/>
              </a:rPr>
              <a:t>​</a:t>
            </a:r>
            <a:br>
              <a:rPr lang="en-US" sz="3200">
                <a:ea typeface="Calibri"/>
                <a:cs typeface="Calibri"/>
              </a:rPr>
            </a:br>
            <a:r>
              <a:rPr lang="en-US" sz="2800" b="1">
                <a:solidFill>
                  <a:srgbClr val="404040"/>
                </a:solidFill>
              </a:rPr>
              <a:t>National Civil Rights Museum</a:t>
            </a:r>
            <a:r>
              <a:rPr lang="en-US" sz="2400">
                <a:ea typeface="Calibri"/>
                <a:cs typeface="Calibri"/>
              </a:rPr>
              <a:t>​</a:t>
            </a:r>
          </a:p>
          <a:p>
            <a:pPr algn="ctr"/>
            <a:br>
              <a:rPr lang="en-US" sz="2500">
                <a:ea typeface="Calibri"/>
                <a:cs typeface="Calibri"/>
              </a:rPr>
            </a:br>
            <a:r>
              <a:rPr lang="en-US" sz="2500" u="sng">
                <a:solidFill>
                  <a:srgbClr val="CC9900"/>
                </a:solidFill>
                <a:latin typeface="Calibri Light"/>
                <a:cs typeface="Segoe UI"/>
                <a:hlinkClick r:id="rId4"/>
              </a:rPr>
              <a:t>https://www.civilrightsmuseum.org/</a:t>
            </a:r>
            <a:r>
              <a:rPr lang="en-US" sz="2500">
                <a:latin typeface="Calibri Light"/>
                <a:ea typeface="Calibri Light"/>
                <a:cs typeface="Calibri Light"/>
              </a:rPr>
              <a:t>​</a:t>
            </a:r>
            <a:endParaRPr lang="en-US">
              <a:ea typeface="Calibri" panose="020F0502020204030204"/>
              <a:cs typeface="Calibri" panose="020F0502020204030204"/>
            </a:endParaRPr>
          </a:p>
        </p:txBody>
      </p:sp>
    </p:spTree>
    <p:extLst>
      <p:ext uri="{BB962C8B-B14F-4D97-AF65-F5344CB8AC3E}">
        <p14:creationId xmlns:p14="http://schemas.microsoft.com/office/powerpoint/2010/main" val="27535513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456ED-D405-846E-1C7B-737D87C093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70E876-DCE7-FF7F-AF1C-2E13EDAC6D66}"/>
              </a:ext>
            </a:extLst>
          </p:cNvPr>
          <p:cNvSpPr>
            <a:spLocks noGrp="1"/>
          </p:cNvSpPr>
          <p:nvPr>
            <p:ph type="title"/>
          </p:nvPr>
        </p:nvSpPr>
        <p:spPr/>
        <p:txBody>
          <a:bodyPr/>
          <a:lstStyle/>
          <a:p>
            <a:r>
              <a:rPr lang="en-US">
                <a:cs typeface="Calibri Light"/>
              </a:rPr>
              <a:t>Matt and Linda</a:t>
            </a:r>
          </a:p>
        </p:txBody>
      </p:sp>
    </p:spTree>
    <p:extLst>
      <p:ext uri="{BB962C8B-B14F-4D97-AF65-F5344CB8AC3E}">
        <p14:creationId xmlns:p14="http://schemas.microsoft.com/office/powerpoint/2010/main" val="161265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785" y="-944"/>
            <a:ext cx="11484633" cy="702303"/>
          </a:xfrm>
        </p:spPr>
        <p:txBody>
          <a:bodyPr>
            <a:normAutofit/>
          </a:bodyPr>
          <a:lstStyle/>
          <a:p>
            <a:r>
              <a:rPr lang="en-US" sz="3200" b="0">
                <a:ea typeface="Calibri"/>
                <a:cs typeface="Calibri"/>
              </a:rPr>
              <a:t>Kyle "Guante" Tran Myhre</a:t>
            </a:r>
            <a:endParaRPr lang="en-US" sz="3200" b="0"/>
          </a:p>
        </p:txBody>
      </p:sp>
      <p:pic>
        <p:nvPicPr>
          <p:cNvPr id="4" name="Kyle  Guante  Tran Myhre - How to Explain White Supremacy to a White Supremacist">
            <a:hlinkClick r:id="" action="ppaction://media"/>
          </p:cNvPr>
          <p:cNvPicPr>
            <a:picLocks noGrp="1" noChangeAspect="1"/>
          </p:cNvPicPr>
          <p:nvPr>
            <p:ph idx="1"/>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60CFD5D4-0BC6-9E42-8A08-D07572AB980A}" label="" lang="en" r:embed="rId4"/>
                        </p173:trackLst>
                      </p173:tracksInfo>
                    </p:ext>
                  </p14:extLst>
                </p14:media>
              </p:ext>
            </p:extLst>
          </p:nvPr>
        </p:nvPicPr>
        <p:blipFill>
          <a:blip r:embed="rId5"/>
          <a:stretch>
            <a:fillRect/>
          </a:stretch>
        </p:blipFill>
        <p:spPr>
          <a:xfrm>
            <a:off x="6504" y="639600"/>
            <a:ext cx="12165367" cy="5711295"/>
          </a:xfrm>
        </p:spPr>
      </p:pic>
    </p:spTree>
    <p:extLst>
      <p:ext uri="{BB962C8B-B14F-4D97-AF65-F5344CB8AC3E}">
        <p14:creationId xmlns:p14="http://schemas.microsoft.com/office/powerpoint/2010/main" val="20154104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308196"/>
            <a:ext cx="5532915" cy="2716432"/>
          </a:xfrm>
        </p:spPr>
        <p:txBody>
          <a:bodyPr>
            <a:normAutofit fontScale="90000"/>
          </a:bodyPr>
          <a:lstStyle/>
          <a:p>
            <a:br>
              <a:rPr lang="en-US" sz="5400" b="1" cap="none">
                <a:solidFill>
                  <a:schemeClr val="tx1"/>
                </a:solidFill>
                <a:latin typeface="Arial" pitchFamily="34" charset="0"/>
                <a:cs typeface="Arial" pitchFamily="34" charset="0"/>
              </a:rPr>
            </a:br>
            <a:r>
              <a:rPr lang="en-US" sz="5400" b="1" cap="none">
                <a:solidFill>
                  <a:schemeClr val="tx1"/>
                </a:solidFill>
                <a:latin typeface="Arial" pitchFamily="34" charset="0"/>
                <a:cs typeface="Arial" pitchFamily="34" charset="0"/>
              </a:rPr>
              <a:t>3 Things to Know Before you Talk About Race</a:t>
            </a:r>
            <a:br>
              <a:rPr lang="en-US" sz="5400" b="1" cap="none">
                <a:solidFill>
                  <a:schemeClr val="tx1"/>
                </a:solidFill>
                <a:latin typeface="Arial" pitchFamily="34" charset="0"/>
                <a:cs typeface="Arial" pitchFamily="34" charset="0"/>
              </a:rPr>
            </a:br>
            <a:endParaRPr lang="en-US" sz="5400" cap="none">
              <a:solidFill>
                <a:schemeClr val="tx1"/>
              </a:solidFill>
              <a:latin typeface="Arial" pitchFamily="34" charset="0"/>
              <a:cs typeface="Arial" pitchFamily="34" charset="0"/>
            </a:endParaRPr>
          </a:p>
        </p:txBody>
      </p:sp>
      <p:pic>
        <p:nvPicPr>
          <p:cNvPr id="4" name="Picture 3"/>
          <p:cNvPicPr>
            <a:picLocks noChangeAspect="1"/>
          </p:cNvPicPr>
          <p:nvPr/>
        </p:nvPicPr>
        <p:blipFill>
          <a:blip r:embed="rId3"/>
          <a:stretch>
            <a:fillRect/>
          </a:stretch>
        </p:blipFill>
        <p:spPr>
          <a:xfrm>
            <a:off x="7376161" y="482138"/>
            <a:ext cx="4565058" cy="37050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7494249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Before you try to talk about race …</a:t>
            </a:r>
          </a:p>
        </p:txBody>
      </p:sp>
      <p:sp>
        <p:nvSpPr>
          <p:cNvPr id="3" name="Content Placeholder 2"/>
          <p:cNvSpPr>
            <a:spLocks noGrp="1"/>
          </p:cNvSpPr>
          <p:nvPr>
            <p:ph idx="1"/>
          </p:nvPr>
        </p:nvSpPr>
        <p:spPr>
          <a:xfrm>
            <a:off x="616197" y="2392215"/>
            <a:ext cx="3399991" cy="1283313"/>
          </a:xfrm>
        </p:spPr>
        <p:txBody>
          <a:bodyPr>
            <a:noAutofit/>
          </a:bodyPr>
          <a:lstStyle/>
          <a:p>
            <a:r>
              <a:rPr lang="en-US" sz="4400" b="1" err="1"/>
              <a:t>Checkity</a:t>
            </a:r>
            <a:r>
              <a:rPr lang="en-US" sz="4400" b="1"/>
              <a:t>-check </a:t>
            </a:r>
            <a:r>
              <a:rPr lang="en-US" sz="4400" b="1" err="1"/>
              <a:t>yo</a:t>
            </a:r>
            <a:r>
              <a:rPr lang="en-US" sz="4400" b="1"/>
              <a:t>' self before you wreck </a:t>
            </a:r>
            <a:r>
              <a:rPr lang="en-US" sz="4400" b="1" err="1"/>
              <a:t>yo</a:t>
            </a:r>
            <a:r>
              <a:rPr lang="en-US" sz="4400" b="1"/>
              <a:t>' self</a:t>
            </a:r>
            <a:br>
              <a:rPr lang="en-US" sz="3600"/>
            </a:br>
            <a:endParaRPr lang="en-US" sz="3600"/>
          </a:p>
        </p:txBody>
      </p:sp>
      <p:pic>
        <p:nvPicPr>
          <p:cNvPr id="1028" name="Picture 4" descr="Ice Cube claims Robinhood of used photo for 'retribu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1009" y="1222656"/>
            <a:ext cx="6905708" cy="4595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0836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A Resource to Help You RJE Discussion Guide </a:t>
            </a:r>
          </a:p>
        </p:txBody>
      </p:sp>
      <p:sp>
        <p:nvSpPr>
          <p:cNvPr id="3" name="Content Placeholder 2"/>
          <p:cNvSpPr>
            <a:spLocks noGrp="1"/>
          </p:cNvSpPr>
          <p:nvPr>
            <p:ph idx="1"/>
          </p:nvPr>
        </p:nvSpPr>
        <p:spPr/>
        <p:txBody>
          <a:bodyPr>
            <a:normAutofit/>
          </a:bodyPr>
          <a:lstStyle/>
          <a:p>
            <a:r>
              <a:rPr lang="en-US" sz="4000" b="1">
                <a:solidFill>
                  <a:schemeClr val="accent2">
                    <a:lumMod val="75000"/>
                  </a:schemeClr>
                </a:solidFill>
              </a:rPr>
              <a:t>Why We Must Act</a:t>
            </a:r>
          </a:p>
          <a:p>
            <a:pPr lvl="1">
              <a:buFont typeface="Arial" panose="020B0604020202020204" pitchFamily="34" charset="0"/>
              <a:buChar char="•"/>
            </a:pPr>
            <a:r>
              <a:rPr lang="en-US" sz="3800" b="1">
                <a:solidFill>
                  <a:schemeClr val="accent2">
                    <a:lumMod val="75000"/>
                  </a:schemeClr>
                </a:solidFill>
              </a:rPr>
              <a:t>Community Agreements</a:t>
            </a:r>
          </a:p>
          <a:p>
            <a:pPr lvl="1">
              <a:buFont typeface="Arial" panose="020B0604020202020204" pitchFamily="34" charset="0"/>
              <a:buChar char="•"/>
            </a:pPr>
            <a:r>
              <a:rPr lang="en-US" sz="3800" b="1">
                <a:solidFill>
                  <a:schemeClr val="accent2">
                    <a:lumMod val="75000"/>
                  </a:schemeClr>
                </a:solidFill>
              </a:rPr>
              <a:t>Questions to Guide Deeper Conversations</a:t>
            </a:r>
          </a:p>
        </p:txBody>
      </p:sp>
      <p:sp>
        <p:nvSpPr>
          <p:cNvPr id="4" name="Shape 48">
            <a:extLst>
              <a:ext uri="{FF2B5EF4-FFF2-40B4-BE49-F238E27FC236}">
                <a16:creationId xmlns:a16="http://schemas.microsoft.com/office/drawing/2014/main" id="{1900D881-8296-4186-83D5-A787BFF6524C}"/>
              </a:ext>
            </a:extLst>
          </p:cNvPr>
          <p:cNvSpPr txBox="1">
            <a:spLocks/>
          </p:cNvSpPr>
          <p:nvPr/>
        </p:nvSpPr>
        <p:spPr>
          <a:xfrm>
            <a:off x="212785" y="3532094"/>
            <a:ext cx="11324791" cy="2286000"/>
          </a:xfrm>
          <a:prstGeom prst="rect">
            <a:avLst/>
          </a:prstGeom>
          <a:solidFill>
            <a:schemeClr val="accent1">
              <a:lumMod val="40000"/>
              <a:lumOff val="60000"/>
            </a:schemeClr>
          </a:solidFill>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algn="ctr" fontAlgn="base">
              <a:buNone/>
            </a:pPr>
            <a:r>
              <a:rPr lang="en-US" sz="4000" b="1">
                <a:latin typeface="Arial" pitchFamily="34" charset="0"/>
                <a:cs typeface="Arial" pitchFamily="34" charset="0"/>
              </a:rPr>
              <a:t>Our goal is to build a space that is safe enough to have productive conversations – but safety is not equivalent with comfortable. </a:t>
            </a:r>
          </a:p>
          <a:p>
            <a:pPr marL="0" indent="0" fontAlgn="base">
              <a:buFont typeface="Wingdings" panose="05000000000000000000" pitchFamily="2" charset="2"/>
              <a:buNone/>
            </a:pPr>
            <a:endParaRPr lang="en-US" sz="3600" b="1">
              <a:solidFill>
                <a:srgbClr val="7030A0"/>
              </a:solidFill>
              <a:latin typeface="Arial" pitchFamily="34" charset="0"/>
              <a:cs typeface="Arial" pitchFamily="34" charset="0"/>
            </a:endParaRPr>
          </a:p>
        </p:txBody>
      </p:sp>
    </p:spTree>
    <p:extLst>
      <p:ext uri="{BB962C8B-B14F-4D97-AF65-F5344CB8AC3E}">
        <p14:creationId xmlns:p14="http://schemas.microsoft.com/office/powerpoint/2010/main" val="15585467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7D1A640-51DF-4A3B-BF6C-B00E15B74F02}"/>
              </a:ext>
            </a:extLst>
          </p:cNvPr>
          <p:cNvPicPr>
            <a:picLocks noGrp="1" noChangeAspect="1"/>
          </p:cNvPicPr>
          <p:nvPr>
            <p:ph idx="1"/>
          </p:nvPr>
        </p:nvPicPr>
        <p:blipFill rotWithShape="1">
          <a:blip r:embed="rId2"/>
          <a:srcRect l="20644" t="50359" r="73169" b="24029"/>
          <a:stretch/>
        </p:blipFill>
        <p:spPr>
          <a:xfrm>
            <a:off x="10676966" y="80415"/>
            <a:ext cx="1515034" cy="4180725"/>
          </a:xfrm>
          <a:prstGeom prst="rect">
            <a:avLst/>
          </a:prstGeom>
        </p:spPr>
      </p:pic>
      <p:sp>
        <p:nvSpPr>
          <p:cNvPr id="5" name="Shape 48">
            <a:extLst>
              <a:ext uri="{FF2B5EF4-FFF2-40B4-BE49-F238E27FC236}">
                <a16:creationId xmlns:a16="http://schemas.microsoft.com/office/drawing/2014/main" id="{780A794C-2AAC-4B27-9860-8B28FD010520}"/>
              </a:ext>
            </a:extLst>
          </p:cNvPr>
          <p:cNvSpPr txBox="1">
            <a:spLocks/>
          </p:cNvSpPr>
          <p:nvPr/>
        </p:nvSpPr>
        <p:spPr>
          <a:xfrm>
            <a:off x="212785" y="854847"/>
            <a:ext cx="10302815" cy="3170306"/>
          </a:xfrm>
          <a:prstGeom prst="rect">
            <a:avLst/>
          </a:prstGeom>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fontAlgn="base">
              <a:buFont typeface="Wingdings" panose="05000000000000000000" pitchFamily="2" charset="2"/>
              <a:buNone/>
            </a:pPr>
            <a:r>
              <a:rPr lang="en-US" sz="2400" b="1">
                <a:solidFill>
                  <a:schemeClr val="accent2">
                    <a:lumMod val="75000"/>
                  </a:schemeClr>
                </a:solidFill>
                <a:latin typeface="Arial" pitchFamily="34" charset="0"/>
                <a:cs typeface="Arial" pitchFamily="34" charset="0"/>
              </a:rPr>
              <a:t>How do you see the issue of race play out in our country, community, schools, and Unions? </a:t>
            </a:r>
          </a:p>
          <a:p>
            <a:pPr marL="0" indent="0" fontAlgn="base">
              <a:buFont typeface="Wingdings" panose="05000000000000000000" pitchFamily="2" charset="2"/>
              <a:buNone/>
            </a:pPr>
            <a:r>
              <a:rPr lang="en-US" sz="2400" b="1">
                <a:solidFill>
                  <a:schemeClr val="accent2">
                    <a:lumMod val="75000"/>
                  </a:schemeClr>
                </a:solidFill>
                <a:latin typeface="Arial" pitchFamily="34" charset="0"/>
                <a:cs typeface="Arial" pitchFamily="34" charset="0"/>
              </a:rPr>
              <a:t>What experiences have you had growing up and as an adult that have informed your view of race? </a:t>
            </a:r>
          </a:p>
          <a:p>
            <a:pPr marL="0" indent="0" fontAlgn="base">
              <a:buFont typeface="Wingdings" panose="05000000000000000000" pitchFamily="2" charset="2"/>
              <a:buNone/>
            </a:pPr>
            <a:r>
              <a:rPr lang="en-US" sz="2400" b="1">
                <a:solidFill>
                  <a:schemeClr val="accent2">
                    <a:lumMod val="75000"/>
                  </a:schemeClr>
                </a:solidFill>
                <a:latin typeface="Arial" pitchFamily="34" charset="0"/>
                <a:cs typeface="Arial" pitchFamily="34" charset="0"/>
              </a:rPr>
              <a:t>How has that view shifted over time? Why or Why not? </a:t>
            </a:r>
          </a:p>
        </p:txBody>
      </p:sp>
      <p:sp>
        <p:nvSpPr>
          <p:cNvPr id="3" name="Title 2"/>
          <p:cNvSpPr>
            <a:spLocks noGrp="1"/>
          </p:cNvSpPr>
          <p:nvPr>
            <p:ph type="title"/>
          </p:nvPr>
        </p:nvSpPr>
        <p:spPr>
          <a:xfrm>
            <a:off x="212785" y="80415"/>
            <a:ext cx="11484633" cy="702303"/>
          </a:xfrm>
        </p:spPr>
        <p:txBody>
          <a:bodyPr>
            <a:normAutofit fontScale="90000"/>
          </a:bodyPr>
          <a:lstStyle/>
          <a:p>
            <a:r>
              <a:rPr lang="en-US"/>
              <a:t>What is your truth? </a:t>
            </a:r>
          </a:p>
        </p:txBody>
      </p:sp>
      <p:sp>
        <p:nvSpPr>
          <p:cNvPr id="6" name="Shape 48">
            <a:extLst>
              <a:ext uri="{FF2B5EF4-FFF2-40B4-BE49-F238E27FC236}">
                <a16:creationId xmlns:a16="http://schemas.microsoft.com/office/drawing/2014/main" id="{780A794C-2AAC-4B27-9860-8B28FD010520}"/>
              </a:ext>
            </a:extLst>
          </p:cNvPr>
          <p:cNvSpPr txBox="1">
            <a:spLocks/>
          </p:cNvSpPr>
          <p:nvPr/>
        </p:nvSpPr>
        <p:spPr>
          <a:xfrm>
            <a:off x="527190" y="4261140"/>
            <a:ext cx="10855822" cy="1906283"/>
          </a:xfrm>
          <a:prstGeom prst="rect">
            <a:avLst/>
          </a:prstGeom>
          <a:solidFill>
            <a:schemeClr val="accent1">
              <a:lumMod val="40000"/>
              <a:lumOff val="60000"/>
            </a:schemeClr>
          </a:solidFill>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fontAlgn="base">
              <a:buFont typeface="Wingdings" panose="05000000000000000000" pitchFamily="2" charset="2"/>
              <a:buNone/>
            </a:pPr>
            <a:r>
              <a:rPr lang="en-US" sz="2400" b="1">
                <a:latin typeface="Arial" pitchFamily="34" charset="0"/>
                <a:cs typeface="Arial" pitchFamily="34" charset="0"/>
              </a:rPr>
              <a:t>Before we start any dialogue, it’s important to check in with ourselves and understand what experiences we are bring to the discussion. This is our lens through which we see and understand our world. When our core truth is clear to us, only then can we evaluate our understanding and begin to ask more questions. </a:t>
            </a:r>
          </a:p>
        </p:txBody>
      </p:sp>
    </p:spTree>
    <p:extLst>
      <p:ext uri="{BB962C8B-B14F-4D97-AF65-F5344CB8AC3E}">
        <p14:creationId xmlns:p14="http://schemas.microsoft.com/office/powerpoint/2010/main" val="28299326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C09A-A85D-4C39-A170-A6F4F251961C}"/>
              </a:ext>
            </a:extLst>
          </p:cNvPr>
          <p:cNvSpPr>
            <a:spLocks noGrp="1"/>
          </p:cNvSpPr>
          <p:nvPr>
            <p:ph type="title"/>
          </p:nvPr>
        </p:nvSpPr>
        <p:spPr/>
        <p:txBody>
          <a:bodyPr>
            <a:normAutofit fontScale="90000"/>
          </a:bodyPr>
          <a:lstStyle/>
          <a:p>
            <a:r>
              <a:rPr lang="en-US"/>
              <a:t>What do you value?</a:t>
            </a:r>
          </a:p>
        </p:txBody>
      </p:sp>
      <p:pic>
        <p:nvPicPr>
          <p:cNvPr id="5" name="Content Placeholder 4">
            <a:extLst>
              <a:ext uri="{FF2B5EF4-FFF2-40B4-BE49-F238E27FC236}">
                <a16:creationId xmlns:a16="http://schemas.microsoft.com/office/drawing/2014/main" id="{018C2A03-98CA-479B-A49A-789F16883484}"/>
              </a:ext>
            </a:extLst>
          </p:cNvPr>
          <p:cNvPicPr>
            <a:picLocks noGrp="1" noChangeAspect="1"/>
          </p:cNvPicPr>
          <p:nvPr>
            <p:ph idx="1"/>
          </p:nvPr>
        </p:nvPicPr>
        <p:blipFill rotWithShape="1">
          <a:blip r:embed="rId2"/>
          <a:srcRect l="17334" t="27511" r="72393" b="35814"/>
          <a:stretch/>
        </p:blipFill>
        <p:spPr>
          <a:xfrm>
            <a:off x="10399059" y="546847"/>
            <a:ext cx="1479177" cy="4043082"/>
          </a:xfrm>
          <a:prstGeom prst="rect">
            <a:avLst/>
          </a:prstGeom>
        </p:spPr>
      </p:pic>
      <p:sp>
        <p:nvSpPr>
          <p:cNvPr id="4" name="Shape 48">
            <a:extLst>
              <a:ext uri="{FF2B5EF4-FFF2-40B4-BE49-F238E27FC236}">
                <a16:creationId xmlns:a16="http://schemas.microsoft.com/office/drawing/2014/main" id="{1900D881-8296-4186-83D5-A787BFF6524C}"/>
              </a:ext>
            </a:extLst>
          </p:cNvPr>
          <p:cNvSpPr txBox="1">
            <a:spLocks/>
          </p:cNvSpPr>
          <p:nvPr/>
        </p:nvSpPr>
        <p:spPr>
          <a:xfrm>
            <a:off x="214775" y="1138519"/>
            <a:ext cx="10171498" cy="2507324"/>
          </a:xfrm>
          <a:prstGeom prst="rect">
            <a:avLst/>
          </a:prstGeom>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fontAlgn="base">
              <a:buFont typeface="Wingdings" panose="05000000000000000000" pitchFamily="2" charset="2"/>
              <a:buNone/>
            </a:pPr>
            <a:r>
              <a:rPr lang="en-US" sz="2400" b="1">
                <a:solidFill>
                  <a:schemeClr val="accent2">
                    <a:lumMod val="75000"/>
                  </a:schemeClr>
                </a:solidFill>
                <a:latin typeface="Arial"/>
                <a:cs typeface="Arial"/>
              </a:rPr>
              <a:t>How do your beliefs about your students, your culture and/or your faith influence what you value? </a:t>
            </a:r>
          </a:p>
          <a:p>
            <a:pPr marL="0" indent="0" fontAlgn="base">
              <a:buFont typeface="Wingdings" panose="05000000000000000000" pitchFamily="2" charset="2"/>
              <a:buNone/>
            </a:pPr>
            <a:r>
              <a:rPr lang="en-US" sz="2400" b="1">
                <a:solidFill>
                  <a:schemeClr val="accent2">
                    <a:lumMod val="75000"/>
                  </a:schemeClr>
                </a:solidFill>
                <a:latin typeface="Arial"/>
                <a:cs typeface="Arial"/>
              </a:rPr>
              <a:t>What results do you want to see in our nation’s students and our public schools? In our Unions? </a:t>
            </a:r>
          </a:p>
          <a:p>
            <a:pPr marL="0" indent="0" fontAlgn="base">
              <a:buFont typeface="Wingdings" panose="05000000000000000000" pitchFamily="2" charset="2"/>
              <a:buNone/>
            </a:pPr>
            <a:r>
              <a:rPr lang="en-US" sz="2400" b="1">
                <a:solidFill>
                  <a:schemeClr val="accent2">
                    <a:lumMod val="75000"/>
                  </a:schemeClr>
                </a:solidFill>
                <a:latin typeface="Arial"/>
                <a:cs typeface="Arial"/>
              </a:rPr>
              <a:t>How do these values influence your perspectives on race? </a:t>
            </a:r>
            <a:endParaRPr lang="en-US" sz="3600" b="1">
              <a:solidFill>
                <a:schemeClr val="accent2">
                  <a:lumMod val="75000"/>
                </a:schemeClr>
              </a:solidFill>
              <a:latin typeface="Arial"/>
              <a:cs typeface="Arial"/>
            </a:endParaRPr>
          </a:p>
        </p:txBody>
      </p:sp>
      <p:sp>
        <p:nvSpPr>
          <p:cNvPr id="6" name="Shape 48">
            <a:extLst>
              <a:ext uri="{FF2B5EF4-FFF2-40B4-BE49-F238E27FC236}">
                <a16:creationId xmlns:a16="http://schemas.microsoft.com/office/drawing/2014/main" id="{1900D881-8296-4186-83D5-A787BFF6524C}"/>
              </a:ext>
            </a:extLst>
          </p:cNvPr>
          <p:cNvSpPr txBox="1">
            <a:spLocks/>
          </p:cNvSpPr>
          <p:nvPr/>
        </p:nvSpPr>
        <p:spPr>
          <a:xfrm>
            <a:off x="582706" y="4589929"/>
            <a:ext cx="9816353" cy="1604681"/>
          </a:xfrm>
          <a:prstGeom prst="rect">
            <a:avLst/>
          </a:prstGeom>
          <a:solidFill>
            <a:schemeClr val="accent1">
              <a:lumMod val="40000"/>
              <a:lumOff val="60000"/>
            </a:schemeClr>
          </a:solidFill>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fontAlgn="base">
              <a:buFont typeface="Wingdings" panose="05000000000000000000" pitchFamily="2" charset="2"/>
              <a:buNone/>
            </a:pPr>
            <a:r>
              <a:rPr lang="en-US" sz="2400" b="1">
                <a:latin typeface="Arial"/>
                <a:cs typeface="Arial"/>
              </a:rPr>
              <a:t>Our values form the core of how we relate to our nation’s problems and opportunities.  When we understand our own values and priorities, we are better positioned to enter sensitive discussions with a set of shared beliefs. </a:t>
            </a:r>
            <a:endParaRPr lang="en-US" sz="3600" b="1">
              <a:solidFill>
                <a:srgbClr val="7030A0"/>
              </a:solidFill>
              <a:latin typeface="Arial"/>
              <a:cs typeface="Arial"/>
            </a:endParaRPr>
          </a:p>
        </p:txBody>
      </p:sp>
    </p:spTree>
    <p:extLst>
      <p:ext uri="{BB962C8B-B14F-4D97-AF65-F5344CB8AC3E}">
        <p14:creationId xmlns:p14="http://schemas.microsoft.com/office/powerpoint/2010/main" val="38530597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C09A-A85D-4C39-A170-A6F4F251961C}"/>
              </a:ext>
            </a:extLst>
          </p:cNvPr>
          <p:cNvSpPr>
            <a:spLocks noGrp="1"/>
          </p:cNvSpPr>
          <p:nvPr>
            <p:ph type="title"/>
          </p:nvPr>
        </p:nvSpPr>
        <p:spPr/>
        <p:txBody>
          <a:bodyPr>
            <a:normAutofit fontScale="90000"/>
          </a:bodyPr>
          <a:lstStyle/>
          <a:p>
            <a:r>
              <a:rPr lang="en-US"/>
              <a:t>What is your privilege? </a:t>
            </a:r>
          </a:p>
        </p:txBody>
      </p:sp>
      <p:pic>
        <p:nvPicPr>
          <p:cNvPr id="5" name="Content Placeholder 4">
            <a:extLst>
              <a:ext uri="{FF2B5EF4-FFF2-40B4-BE49-F238E27FC236}">
                <a16:creationId xmlns:a16="http://schemas.microsoft.com/office/drawing/2014/main" id="{4ADF6975-7FD6-4BED-B494-486A8D38CC6F}"/>
              </a:ext>
            </a:extLst>
          </p:cNvPr>
          <p:cNvPicPr>
            <a:picLocks noGrp="1" noChangeAspect="1"/>
          </p:cNvPicPr>
          <p:nvPr>
            <p:ph idx="1"/>
          </p:nvPr>
        </p:nvPicPr>
        <p:blipFill rotWithShape="1">
          <a:blip r:embed="rId2"/>
          <a:srcRect l="20170" t="14022" r="69861" b="72433"/>
          <a:stretch/>
        </p:blipFill>
        <p:spPr>
          <a:xfrm>
            <a:off x="9017683" y="335093"/>
            <a:ext cx="2806766" cy="2542577"/>
          </a:xfrm>
          <a:prstGeom prst="rect">
            <a:avLst/>
          </a:prstGeom>
        </p:spPr>
      </p:pic>
      <p:sp>
        <p:nvSpPr>
          <p:cNvPr id="4" name="Shape 48">
            <a:extLst>
              <a:ext uri="{FF2B5EF4-FFF2-40B4-BE49-F238E27FC236}">
                <a16:creationId xmlns:a16="http://schemas.microsoft.com/office/drawing/2014/main" id="{1900D881-8296-4186-83D5-A787BFF6524C}"/>
              </a:ext>
            </a:extLst>
          </p:cNvPr>
          <p:cNvSpPr txBox="1">
            <a:spLocks/>
          </p:cNvSpPr>
          <p:nvPr/>
        </p:nvSpPr>
        <p:spPr>
          <a:xfrm>
            <a:off x="403412" y="1837460"/>
            <a:ext cx="8614271" cy="1694634"/>
          </a:xfrm>
          <a:prstGeom prst="rect">
            <a:avLst/>
          </a:prstGeom>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fontAlgn="base">
              <a:buNone/>
            </a:pPr>
            <a:r>
              <a:rPr lang="en-US" sz="2400" b="1">
                <a:solidFill>
                  <a:schemeClr val="accent2">
                    <a:lumMod val="75000"/>
                  </a:schemeClr>
                </a:solidFill>
                <a:latin typeface="Arial" pitchFamily="34" charset="0"/>
                <a:cs typeface="Arial" pitchFamily="34" charset="0"/>
              </a:rPr>
              <a:t>What are the ways that you might have unearned advantages over other groups? </a:t>
            </a:r>
            <a:endParaRPr lang="en-US" sz="2400" b="1">
              <a:latin typeface="Arial" pitchFamily="34" charset="0"/>
              <a:cs typeface="Arial" pitchFamily="34" charset="0"/>
            </a:endParaRPr>
          </a:p>
          <a:p>
            <a:pPr marL="0" indent="0" fontAlgn="base">
              <a:buFont typeface="Wingdings" panose="05000000000000000000" pitchFamily="2" charset="2"/>
              <a:buNone/>
            </a:pPr>
            <a:endParaRPr lang="en-US" sz="3600" b="1">
              <a:solidFill>
                <a:srgbClr val="7030A0"/>
              </a:solidFill>
              <a:latin typeface="Arial" pitchFamily="34" charset="0"/>
              <a:cs typeface="Arial" pitchFamily="34" charset="0"/>
            </a:endParaRPr>
          </a:p>
        </p:txBody>
      </p:sp>
      <p:sp>
        <p:nvSpPr>
          <p:cNvPr id="6" name="Shape 48">
            <a:extLst>
              <a:ext uri="{FF2B5EF4-FFF2-40B4-BE49-F238E27FC236}">
                <a16:creationId xmlns:a16="http://schemas.microsoft.com/office/drawing/2014/main" id="{1900D881-8296-4186-83D5-A787BFF6524C}"/>
              </a:ext>
            </a:extLst>
          </p:cNvPr>
          <p:cNvSpPr txBox="1">
            <a:spLocks/>
          </p:cNvSpPr>
          <p:nvPr/>
        </p:nvSpPr>
        <p:spPr>
          <a:xfrm>
            <a:off x="212785" y="3532094"/>
            <a:ext cx="11324791" cy="2286000"/>
          </a:xfrm>
          <a:prstGeom prst="rect">
            <a:avLst/>
          </a:prstGeom>
          <a:solidFill>
            <a:schemeClr val="accent1">
              <a:lumMod val="40000"/>
              <a:lumOff val="60000"/>
            </a:schemeClr>
          </a:solidFill>
          <a:ln>
            <a:noFill/>
          </a:ln>
        </p:spPr>
        <p:txBody>
          <a:bodyPr vert="horz" lIns="121897" tIns="121897" rIns="121897" bIns="121897" rtlCol="0" anchor="t" anchorCtr="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fontAlgn="base">
              <a:buNone/>
            </a:pPr>
            <a:r>
              <a:rPr lang="en-US" sz="2400" b="1">
                <a:latin typeface="Arial" pitchFamily="34" charset="0"/>
                <a:cs typeface="Arial" pitchFamily="34" charset="0"/>
              </a:rPr>
              <a:t>Each of us has an identity that benefits from the exploitation of another group. Understanding our own privilege is essential in dismantling oppression. Having privilege also doesn’t mean that you have not experienced oppression in other ways.  But without an awareness of the ways we have structural advantages in our lives, we cannot understand all of the ways privilege and oppression intersect. </a:t>
            </a:r>
          </a:p>
          <a:p>
            <a:pPr marL="0" indent="0" fontAlgn="base">
              <a:buFont typeface="Wingdings" panose="05000000000000000000" pitchFamily="2" charset="2"/>
              <a:buNone/>
            </a:pPr>
            <a:endParaRPr lang="en-US" sz="3600" b="1">
              <a:solidFill>
                <a:srgbClr val="7030A0"/>
              </a:solidFill>
              <a:latin typeface="Arial" pitchFamily="34" charset="0"/>
              <a:cs typeface="Arial" pitchFamily="34" charset="0"/>
            </a:endParaRPr>
          </a:p>
        </p:txBody>
      </p:sp>
    </p:spTree>
    <p:extLst>
      <p:ext uri="{BB962C8B-B14F-4D97-AF65-F5344CB8AC3E}">
        <p14:creationId xmlns:p14="http://schemas.microsoft.com/office/powerpoint/2010/main" val="15629939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9702-AB22-A568-0A9C-E97AD9174A07}"/>
              </a:ext>
            </a:extLst>
          </p:cNvPr>
          <p:cNvSpPr>
            <a:spLocks noGrp="1"/>
          </p:cNvSpPr>
          <p:nvPr>
            <p:ph type="title"/>
          </p:nvPr>
        </p:nvSpPr>
        <p:spPr/>
        <p:txBody>
          <a:bodyPr>
            <a:normAutofit fontScale="90000"/>
          </a:bodyPr>
          <a:lstStyle/>
          <a:p>
            <a:r>
              <a:rPr lang="en-US">
                <a:ea typeface="Calibri" panose="020F0502020204030204"/>
                <a:cs typeface="Calibri" panose="020F0502020204030204"/>
              </a:rPr>
              <a:t>As you prepare for your visit to the museum</a:t>
            </a:r>
          </a:p>
        </p:txBody>
      </p:sp>
      <p:sp>
        <p:nvSpPr>
          <p:cNvPr id="3" name="Content Placeholder 2">
            <a:extLst>
              <a:ext uri="{FF2B5EF4-FFF2-40B4-BE49-F238E27FC236}">
                <a16:creationId xmlns:a16="http://schemas.microsoft.com/office/drawing/2014/main" id="{E2D1BCDA-B01D-4C39-E73E-705F4923C9A1}"/>
              </a:ext>
            </a:extLst>
          </p:cNvPr>
          <p:cNvSpPr>
            <a:spLocks noGrp="1"/>
          </p:cNvSpPr>
          <p:nvPr>
            <p:ph idx="1"/>
          </p:nvPr>
        </p:nvSpPr>
        <p:spPr>
          <a:xfrm>
            <a:off x="281795" y="1673604"/>
            <a:ext cx="11415623" cy="4195489"/>
          </a:xfrm>
        </p:spPr>
        <p:txBody>
          <a:bodyPr vert="horz" lIns="0" tIns="45720" rIns="0" bIns="45720" rtlCol="0" anchor="t">
            <a:normAutofit/>
          </a:bodyPr>
          <a:lstStyle/>
          <a:p>
            <a:r>
              <a:rPr lang="en-US" sz="4800">
                <a:ea typeface="Calibri"/>
                <a:cs typeface="Calibri"/>
              </a:rPr>
              <a:t>What is your truth?</a:t>
            </a:r>
          </a:p>
          <a:p>
            <a:r>
              <a:rPr lang="en-US" sz="4800">
                <a:ea typeface="Calibri"/>
                <a:cs typeface="Calibri"/>
              </a:rPr>
              <a:t>What do you value?</a:t>
            </a:r>
          </a:p>
          <a:p>
            <a:pPr marL="0" indent="0">
              <a:buNone/>
            </a:pPr>
            <a:r>
              <a:rPr lang="en-US" sz="4800">
                <a:ea typeface="Calibri"/>
                <a:cs typeface="Calibri"/>
              </a:rPr>
              <a:t> What is your privilege?</a:t>
            </a:r>
          </a:p>
        </p:txBody>
      </p:sp>
      <p:pic>
        <p:nvPicPr>
          <p:cNvPr id="5" name="Picture 2" descr="EPIP DC | Affinity Group Healing Spaces">
            <a:extLst>
              <a:ext uri="{FF2B5EF4-FFF2-40B4-BE49-F238E27FC236}">
                <a16:creationId xmlns:a16="http://schemas.microsoft.com/office/drawing/2014/main" id="{270083DE-0983-9CBC-4B3B-563D141AB4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6933" y="1605228"/>
            <a:ext cx="5594504" cy="408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29285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C4128-A89F-46E9-878D-9567A1B0DDF1}"/>
              </a:ext>
            </a:extLst>
          </p:cNvPr>
          <p:cNvSpPr>
            <a:spLocks noGrp="1"/>
          </p:cNvSpPr>
          <p:nvPr>
            <p:ph type="title"/>
          </p:nvPr>
        </p:nvSpPr>
        <p:spPr/>
        <p:txBody>
          <a:bodyPr>
            <a:normAutofit fontScale="90000"/>
          </a:bodyPr>
          <a:lstStyle/>
          <a:p>
            <a:r>
              <a:rPr lang="en-US"/>
              <a:t>Key Points</a:t>
            </a:r>
          </a:p>
        </p:txBody>
      </p:sp>
      <p:sp>
        <p:nvSpPr>
          <p:cNvPr id="3" name="Content Placeholder 2">
            <a:extLst>
              <a:ext uri="{FF2B5EF4-FFF2-40B4-BE49-F238E27FC236}">
                <a16:creationId xmlns:a16="http://schemas.microsoft.com/office/drawing/2014/main" id="{57A1E342-2F4F-4A3C-A49C-7AAB71D60276}"/>
              </a:ext>
            </a:extLst>
          </p:cNvPr>
          <p:cNvSpPr>
            <a:spLocks noGrp="1"/>
          </p:cNvSpPr>
          <p:nvPr>
            <p:ph idx="1"/>
          </p:nvPr>
        </p:nvSpPr>
        <p:spPr>
          <a:xfrm>
            <a:off x="4720281" y="286604"/>
            <a:ext cx="7203013" cy="6294670"/>
          </a:xfrm>
        </p:spPr>
        <p:txBody>
          <a:bodyPr vert="horz" lIns="0" tIns="45720" rIns="0" bIns="45720" rtlCol="0" anchor="t">
            <a:normAutofit/>
          </a:bodyPr>
          <a:lstStyle/>
          <a:p>
            <a:r>
              <a:rPr lang="en-US" sz="3600"/>
              <a:t>Know yourself and the experiences you are bringing to the conversation. </a:t>
            </a:r>
          </a:p>
          <a:p>
            <a:r>
              <a:rPr lang="en-US" sz="3600"/>
              <a:t>Knowing your values allows you to be more open to seeing shared values during tough and sensitive conversations.</a:t>
            </a:r>
            <a:endParaRPr lang="en-US" sz="3600">
              <a:ea typeface="Calibri"/>
              <a:cs typeface="Calibri"/>
            </a:endParaRPr>
          </a:p>
          <a:p>
            <a:r>
              <a:rPr lang="en-US" sz="3600"/>
              <a:t>Know that you have an identity that has allowed for the oppression of others;  having  privilege does not mean that you have not experienced oppression.  </a:t>
            </a:r>
            <a:endParaRPr lang="en-US" sz="3600">
              <a:ea typeface="Calibri"/>
              <a:cs typeface="Calibri"/>
            </a:endParaRPr>
          </a:p>
          <a:p>
            <a:endParaRPr lang="en-US" sz="2800"/>
          </a:p>
          <a:p>
            <a:endParaRPr lang="en-US" sz="2800"/>
          </a:p>
        </p:txBody>
      </p:sp>
      <p:pic>
        <p:nvPicPr>
          <p:cNvPr id="4" name="Picture 2" descr="Image result for key point">
            <a:extLst>
              <a:ext uri="{FF2B5EF4-FFF2-40B4-BE49-F238E27FC236}">
                <a16:creationId xmlns:a16="http://schemas.microsoft.com/office/drawing/2014/main" id="{743B4D08-458D-43C2-8BAC-22AD61E18D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a:off x="19575" y="1697892"/>
            <a:ext cx="4347436" cy="3231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12556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5F89C4-47F6-2CC2-D8AD-37CF601267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D8182B-ADA2-FBD7-3989-D97910213ADB}"/>
              </a:ext>
            </a:extLst>
          </p:cNvPr>
          <p:cNvSpPr>
            <a:spLocks noGrp="1"/>
          </p:cNvSpPr>
          <p:nvPr>
            <p:ph type="title"/>
          </p:nvPr>
        </p:nvSpPr>
        <p:spPr/>
        <p:txBody>
          <a:bodyPr/>
          <a:lstStyle/>
          <a:p>
            <a:r>
              <a:rPr lang="en-US">
                <a:cs typeface="Calibri Light"/>
              </a:rPr>
              <a:t>Ellen and Linda</a:t>
            </a:r>
          </a:p>
        </p:txBody>
      </p:sp>
    </p:spTree>
    <p:extLst>
      <p:ext uri="{BB962C8B-B14F-4D97-AF65-F5344CB8AC3E}">
        <p14:creationId xmlns:p14="http://schemas.microsoft.com/office/powerpoint/2010/main" val="7087617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308196"/>
            <a:ext cx="5532915" cy="2716432"/>
          </a:xfrm>
        </p:spPr>
        <p:txBody>
          <a:bodyPr>
            <a:normAutofit fontScale="90000"/>
          </a:bodyPr>
          <a:lstStyle/>
          <a:p>
            <a:br>
              <a:rPr lang="en-US" sz="5400" b="1" cap="none">
                <a:latin typeface="Arial" pitchFamily="34" charset="0"/>
                <a:cs typeface="Arial" pitchFamily="34" charset="0"/>
              </a:rPr>
            </a:br>
            <a:r>
              <a:rPr lang="en-US" sz="5400" b="1" cap="none">
                <a:solidFill>
                  <a:schemeClr val="tx1">
                    <a:lumMod val="65000"/>
                    <a:lumOff val="35000"/>
                  </a:schemeClr>
                </a:solidFill>
                <a:latin typeface="Arial"/>
                <a:cs typeface="Arial"/>
              </a:rPr>
              <a:t>Why This Work is Tough</a:t>
            </a:r>
            <a:br>
              <a:rPr lang="en-US" sz="5400" b="1" cap="none">
                <a:latin typeface="Arial" pitchFamily="34" charset="0"/>
                <a:cs typeface="Arial" pitchFamily="34" charset="0"/>
              </a:rPr>
            </a:br>
            <a:br>
              <a:rPr lang="en-US" sz="5400" b="1">
                <a:latin typeface="Arial" pitchFamily="34" charset="0"/>
                <a:cs typeface="Arial" pitchFamily="34" charset="0"/>
              </a:rPr>
            </a:br>
            <a:endParaRPr lang="en-US" sz="5400" cap="none">
              <a:solidFill>
                <a:schemeClr val="tx1">
                  <a:lumMod val="65000"/>
                  <a:lumOff val="35000"/>
                </a:schemeClr>
              </a:solidFill>
              <a:latin typeface="Arial" pitchFamily="34" charset="0"/>
              <a:cs typeface="Arial" pitchFamily="34" charset="0"/>
            </a:endParaRPr>
          </a:p>
        </p:txBody>
      </p:sp>
      <p:pic>
        <p:nvPicPr>
          <p:cNvPr id="4" name="Picture 3"/>
          <p:cNvPicPr>
            <a:picLocks noChangeAspect="1"/>
          </p:cNvPicPr>
          <p:nvPr/>
        </p:nvPicPr>
        <p:blipFill>
          <a:blip r:embed="rId3"/>
          <a:stretch>
            <a:fillRect/>
          </a:stretch>
        </p:blipFill>
        <p:spPr>
          <a:xfrm>
            <a:off x="7376161" y="482138"/>
            <a:ext cx="4565058" cy="37050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1651379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71E2-7636-405B-B688-9E14F45D48B1}"/>
              </a:ext>
            </a:extLst>
          </p:cNvPr>
          <p:cNvSpPr>
            <a:spLocks noGrp="1"/>
          </p:cNvSpPr>
          <p:nvPr>
            <p:ph type="title"/>
          </p:nvPr>
        </p:nvSpPr>
        <p:spPr/>
        <p:txBody>
          <a:bodyPr>
            <a:normAutofit fontScale="90000"/>
          </a:bodyPr>
          <a:lstStyle/>
          <a:p>
            <a:r>
              <a:rPr lang="en-US" b="1">
                <a:effectLst>
                  <a:outerShdw blurRad="38100" dist="38100" dir="2700000" algn="tl">
                    <a:srgbClr val="000000">
                      <a:alpha val="43137"/>
                    </a:srgbClr>
                  </a:outerShdw>
                </a:effectLst>
                <a:latin typeface="Arial"/>
                <a:cs typeface="Arial"/>
              </a:rPr>
              <a:t>Racial </a:t>
            </a:r>
            <a:r>
              <a:rPr lang="en-US">
                <a:effectLst>
                  <a:outerShdw blurRad="38100" dist="38100" dir="2700000" algn="tl">
                    <a:srgbClr val="000000">
                      <a:alpha val="43137"/>
                    </a:srgbClr>
                  </a:outerShdw>
                </a:effectLst>
                <a:latin typeface="Arial"/>
                <a:cs typeface="Arial"/>
              </a:rPr>
              <a:t>Anxiety: Pre-attendance Task 3 </a:t>
            </a:r>
            <a:endParaRPr lang="en-US" b="1">
              <a:effectLst>
                <a:outerShdw blurRad="38100" dist="38100" dir="2700000" algn="tl">
                  <a:srgbClr val="000000">
                    <a:alpha val="43137"/>
                  </a:srgbClr>
                </a:outerShdw>
              </a:effectLst>
              <a:latin typeface="Arial"/>
              <a:cs typeface="Arial"/>
            </a:endParaRPr>
          </a:p>
        </p:txBody>
      </p:sp>
      <p:sp>
        <p:nvSpPr>
          <p:cNvPr id="5" name="Content Placeholder 4">
            <a:extLst>
              <a:ext uri="{FF2B5EF4-FFF2-40B4-BE49-F238E27FC236}">
                <a16:creationId xmlns:a16="http://schemas.microsoft.com/office/drawing/2014/main" id="{10DC3143-4BD2-43ED-9AE3-D313F2D34C55}"/>
              </a:ext>
            </a:extLst>
          </p:cNvPr>
          <p:cNvSpPr>
            <a:spLocks noGrp="1"/>
          </p:cNvSpPr>
          <p:nvPr>
            <p:ph idx="1"/>
          </p:nvPr>
        </p:nvSpPr>
        <p:spPr>
          <a:xfrm>
            <a:off x="494270" y="1260389"/>
            <a:ext cx="10859530" cy="4916574"/>
          </a:xfrm>
        </p:spPr>
        <p:txBody>
          <a:bodyPr vert="horz" lIns="0" tIns="45720" rIns="0" bIns="45720" rtlCol="0" anchor="t">
            <a:normAutofit lnSpcReduction="10000"/>
          </a:bodyPr>
          <a:lstStyle/>
          <a:p>
            <a:endParaRPr lang="en-US" sz="3200">
              <a:ea typeface="Calibri"/>
              <a:cs typeface="Calibri"/>
            </a:endParaRPr>
          </a:p>
          <a:p>
            <a:r>
              <a:rPr lang="en-US" sz="3200"/>
              <a:t>ON YOUR OWN FIRST – get reacquainted with this task –especially your reflections</a:t>
            </a:r>
            <a:endParaRPr lang="en-US" sz="3200">
              <a:ea typeface="Calibri" panose="020F0502020204030204"/>
              <a:cs typeface="Calibri"/>
            </a:endParaRPr>
          </a:p>
          <a:p>
            <a:r>
              <a:rPr lang="en-US" sz="3200"/>
              <a:t>As a table group be prepared to share – in your own words - an answer to the following:</a:t>
            </a:r>
            <a:endParaRPr lang="en-US" sz="3200">
              <a:cs typeface="Calibri"/>
            </a:endParaRPr>
          </a:p>
          <a:p>
            <a:endParaRPr lang="en-US" sz="3200"/>
          </a:p>
          <a:p>
            <a:r>
              <a:rPr lang="en-US" sz="3200"/>
              <a:t>What surprised you about this assessment?</a:t>
            </a:r>
            <a:endParaRPr lang="en-US" sz="3200">
              <a:cs typeface="Calibri" panose="020F0502020204030204"/>
            </a:endParaRPr>
          </a:p>
          <a:p>
            <a:r>
              <a:rPr lang="en-US" sz="3200"/>
              <a:t>Why does this concept of White Fragility make facilitating this content tough? </a:t>
            </a:r>
            <a:endParaRPr lang="en-US" sz="3200">
              <a:cs typeface="Calibri" panose="020F0502020204030204"/>
            </a:endParaRPr>
          </a:p>
        </p:txBody>
      </p:sp>
    </p:spTree>
    <p:extLst>
      <p:ext uri="{BB962C8B-B14F-4D97-AF65-F5344CB8AC3E}">
        <p14:creationId xmlns:p14="http://schemas.microsoft.com/office/powerpoint/2010/main" val="25152479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4F62D-A18D-43DC-9190-776086E1C024}"/>
              </a:ext>
            </a:extLst>
          </p:cNvPr>
          <p:cNvSpPr>
            <a:spLocks noGrp="1"/>
          </p:cNvSpPr>
          <p:nvPr>
            <p:ph type="title"/>
          </p:nvPr>
        </p:nvSpPr>
        <p:spPr>
          <a:xfrm>
            <a:off x="0" y="-126754"/>
            <a:ext cx="12192000" cy="1272974"/>
          </a:xfrm>
        </p:spPr>
        <p:txBody>
          <a:bodyPr>
            <a:normAutofit/>
          </a:bodyPr>
          <a:lstStyle/>
          <a:p>
            <a:r>
              <a:rPr lang="en-US" sz="6600" b="1">
                <a:cs typeface="Arial" panose="020B0604020202020204" pitchFamily="34" charset="0"/>
              </a:rPr>
              <a:t>Racial Anxiety Report Out</a:t>
            </a:r>
          </a:p>
        </p:txBody>
      </p:sp>
      <p:sp>
        <p:nvSpPr>
          <p:cNvPr id="5" name="Content Placeholder 2">
            <a:extLst>
              <a:ext uri="{FF2B5EF4-FFF2-40B4-BE49-F238E27FC236}">
                <a16:creationId xmlns:a16="http://schemas.microsoft.com/office/drawing/2014/main" id="{54401CA7-1053-4424-A4D1-E4BED0CA5FB1}"/>
              </a:ext>
            </a:extLst>
          </p:cNvPr>
          <p:cNvSpPr>
            <a:spLocks noGrp="1"/>
          </p:cNvSpPr>
          <p:nvPr>
            <p:ph idx="1"/>
          </p:nvPr>
        </p:nvSpPr>
        <p:spPr>
          <a:xfrm>
            <a:off x="1777286" y="1863634"/>
            <a:ext cx="8268236" cy="4313329"/>
          </a:xfrm>
        </p:spPr>
        <p:txBody>
          <a:bodyPr>
            <a:normAutofit/>
          </a:bodyPr>
          <a:lstStyle/>
          <a:p>
            <a:pPr marL="0" indent="0">
              <a:buNone/>
            </a:pPr>
            <a:r>
              <a:rPr lang="en-US" sz="6000"/>
              <a:t>Racial Anxiety is the stress experienced when race is going to be considered in a conversation. </a:t>
            </a:r>
          </a:p>
        </p:txBody>
      </p:sp>
    </p:spTree>
    <p:extLst>
      <p:ext uri="{BB962C8B-B14F-4D97-AF65-F5344CB8AC3E}">
        <p14:creationId xmlns:p14="http://schemas.microsoft.com/office/powerpoint/2010/main" val="84115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4F62D-A18D-43DC-9190-776086E1C024}"/>
              </a:ext>
            </a:extLst>
          </p:cNvPr>
          <p:cNvSpPr>
            <a:spLocks noGrp="1"/>
          </p:cNvSpPr>
          <p:nvPr>
            <p:ph type="title"/>
          </p:nvPr>
        </p:nvSpPr>
        <p:spPr>
          <a:xfrm>
            <a:off x="-4969" y="2642"/>
            <a:ext cx="4446614" cy="610554"/>
          </a:xfrm>
        </p:spPr>
        <p:txBody>
          <a:bodyPr>
            <a:normAutofit/>
          </a:bodyPr>
          <a:lstStyle/>
          <a:p>
            <a:r>
              <a:rPr lang="en-US" sz="3200" b="1">
                <a:effectLst>
                  <a:outerShdw blurRad="38100" dist="38100" dir="2700000" algn="tl">
                    <a:srgbClr val="000000">
                      <a:alpha val="43137"/>
                    </a:srgbClr>
                  </a:outerShdw>
                </a:effectLst>
                <a:latin typeface="Arial"/>
                <a:cs typeface="Arial"/>
              </a:rPr>
              <a:t>What is racial anxiety?</a:t>
            </a:r>
          </a:p>
        </p:txBody>
      </p:sp>
      <p:pic>
        <p:nvPicPr>
          <p:cNvPr id="5" name="Defining Implicit Bias and Racial Anxiety 720">
            <a:hlinkClick r:id="" action="ppaction://media"/>
            <a:extLst>
              <a:ext uri="{FF2B5EF4-FFF2-40B4-BE49-F238E27FC236}">
                <a16:creationId xmlns:a16="http://schemas.microsoft.com/office/drawing/2014/main" id="{F4B5EFC5-375C-1959-74EB-99BF34CBEFEF}"/>
              </a:ext>
            </a:extLst>
          </p:cNvPr>
          <p:cNvPicPr>
            <a:picLocks noChangeAspect="1"/>
          </p:cNvPicPr>
          <p:nvPr>
            <a:videoFile r:link="rId1"/>
            <p:extLst>
              <p:ext uri="{DAA4B4D4-6D71-4841-9C94-3DE7FCFB9230}">
                <p14:media xmlns:p14="http://schemas.microsoft.com/office/powerpoint/2010/main" r:embed="rId2">
                  <p14:trim st="45335" end="5358"/>
                </p14:media>
              </p:ext>
            </p:extLst>
          </p:nvPr>
        </p:nvPicPr>
        <p:blipFill>
          <a:blip r:embed="rId4"/>
          <a:stretch>
            <a:fillRect/>
          </a:stretch>
        </p:blipFill>
        <p:spPr>
          <a:xfrm>
            <a:off x="98906" y="614622"/>
            <a:ext cx="11997119" cy="5670179"/>
          </a:xfrm>
          <a:prstGeom prst="rect">
            <a:avLst/>
          </a:prstGeom>
        </p:spPr>
      </p:pic>
    </p:spTree>
    <p:extLst>
      <p:ext uri="{BB962C8B-B14F-4D97-AF65-F5344CB8AC3E}">
        <p14:creationId xmlns:p14="http://schemas.microsoft.com/office/powerpoint/2010/main" val="7939903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308196"/>
            <a:ext cx="5532915" cy="2716432"/>
          </a:xfrm>
        </p:spPr>
        <p:txBody>
          <a:bodyPr>
            <a:normAutofit fontScale="90000"/>
          </a:bodyPr>
          <a:lstStyle/>
          <a:p>
            <a:r>
              <a:rPr lang="en-US" sz="5400" b="1" cap="none">
                <a:solidFill>
                  <a:schemeClr val="tx1"/>
                </a:solidFill>
                <a:latin typeface="Arial" pitchFamily="34" charset="0"/>
                <a:cs typeface="Arial" pitchFamily="34" charset="0"/>
              </a:rPr>
              <a:t>White Fragility and </a:t>
            </a:r>
            <a:br>
              <a:rPr lang="en-US" sz="5400" b="1" cap="none">
                <a:solidFill>
                  <a:schemeClr val="tx1"/>
                </a:solidFill>
                <a:latin typeface="Arial" pitchFamily="34" charset="0"/>
                <a:cs typeface="Arial" pitchFamily="34" charset="0"/>
              </a:rPr>
            </a:br>
            <a:r>
              <a:rPr lang="en-US" sz="5400" b="1" cap="none">
                <a:solidFill>
                  <a:schemeClr val="tx1"/>
                </a:solidFill>
                <a:latin typeface="Arial" pitchFamily="34" charset="0"/>
                <a:cs typeface="Arial" pitchFamily="34" charset="0"/>
              </a:rPr>
              <a:t>White Privilege Connections</a:t>
            </a:r>
            <a:br>
              <a:rPr lang="en-US" sz="5400" b="1" cap="none">
                <a:solidFill>
                  <a:schemeClr val="tx1">
                    <a:lumMod val="65000"/>
                    <a:lumOff val="35000"/>
                  </a:schemeClr>
                </a:solidFill>
                <a:latin typeface="Arial" pitchFamily="34" charset="0"/>
                <a:cs typeface="Arial" pitchFamily="34" charset="0"/>
              </a:rPr>
            </a:br>
            <a:endParaRPr lang="en-US" sz="5400" cap="none">
              <a:solidFill>
                <a:schemeClr val="tx1">
                  <a:lumMod val="65000"/>
                  <a:lumOff val="35000"/>
                </a:schemeClr>
              </a:solidFill>
              <a:latin typeface="Arial" pitchFamily="34" charset="0"/>
              <a:cs typeface="Arial" pitchFamily="34" charset="0"/>
            </a:endParaRPr>
          </a:p>
        </p:txBody>
      </p:sp>
      <p:pic>
        <p:nvPicPr>
          <p:cNvPr id="4" name="Picture 3"/>
          <p:cNvPicPr>
            <a:picLocks noChangeAspect="1"/>
          </p:cNvPicPr>
          <p:nvPr/>
        </p:nvPicPr>
        <p:blipFill>
          <a:blip r:embed="rId3"/>
          <a:stretch>
            <a:fillRect/>
          </a:stretch>
        </p:blipFill>
        <p:spPr>
          <a:xfrm>
            <a:off x="7376161" y="482138"/>
            <a:ext cx="4565058" cy="37050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8241239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4F62D-A18D-43DC-9190-776086E1C024}"/>
              </a:ext>
            </a:extLst>
          </p:cNvPr>
          <p:cNvSpPr>
            <a:spLocks noGrp="1"/>
          </p:cNvSpPr>
          <p:nvPr>
            <p:ph type="title"/>
          </p:nvPr>
        </p:nvSpPr>
        <p:spPr>
          <a:xfrm>
            <a:off x="188148" y="-126754"/>
            <a:ext cx="12192000" cy="1272974"/>
          </a:xfrm>
        </p:spPr>
        <p:txBody>
          <a:bodyPr>
            <a:normAutofit/>
          </a:bodyPr>
          <a:lstStyle/>
          <a:p>
            <a:r>
              <a:rPr lang="en-US" sz="4800" b="1">
                <a:cs typeface="Arial" panose="020B0604020202020204" pitchFamily="34" charset="0"/>
              </a:rPr>
              <a:t>White Privilege and White Fragility</a:t>
            </a:r>
          </a:p>
        </p:txBody>
      </p:sp>
      <p:sp>
        <p:nvSpPr>
          <p:cNvPr id="5" name="Content Placeholder 2">
            <a:extLst>
              <a:ext uri="{FF2B5EF4-FFF2-40B4-BE49-F238E27FC236}">
                <a16:creationId xmlns:a16="http://schemas.microsoft.com/office/drawing/2014/main" id="{54401CA7-1053-4424-A4D1-E4BED0CA5FB1}"/>
              </a:ext>
            </a:extLst>
          </p:cNvPr>
          <p:cNvSpPr>
            <a:spLocks noGrp="1"/>
          </p:cNvSpPr>
          <p:nvPr>
            <p:ph idx="1"/>
          </p:nvPr>
        </p:nvSpPr>
        <p:spPr>
          <a:xfrm>
            <a:off x="463639" y="1146220"/>
            <a:ext cx="10805375" cy="5030743"/>
          </a:xfrm>
        </p:spPr>
        <p:txBody>
          <a:bodyPr vert="horz" lIns="0" tIns="45720" rIns="0" bIns="45720" rtlCol="0" anchor="t">
            <a:normAutofit/>
          </a:bodyPr>
          <a:lstStyle/>
          <a:p>
            <a:r>
              <a:rPr lang="en-US" sz="4000"/>
              <a:t>White privilege is the societal privilege that benefits white people over non-white people, particularly if they are otherwise under the same social, political, or economic circumstances.</a:t>
            </a:r>
          </a:p>
          <a:p>
            <a:endParaRPr lang="en-US" sz="4000"/>
          </a:p>
          <a:p>
            <a:r>
              <a:rPr lang="en-US" sz="4000"/>
              <a:t>White fragility is defined as “a state in which even a minimum amount of racial stress becomes intolerable, triggering a range of defensive moves." </a:t>
            </a:r>
          </a:p>
        </p:txBody>
      </p:sp>
    </p:spTree>
    <p:extLst>
      <p:ext uri="{BB962C8B-B14F-4D97-AF65-F5344CB8AC3E}">
        <p14:creationId xmlns:p14="http://schemas.microsoft.com/office/powerpoint/2010/main" val="41048495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White Fragilit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08994" y="286603"/>
            <a:ext cx="10351522" cy="5822731"/>
          </a:xfrm>
          <a:prstGeom prst="rect">
            <a:avLst/>
          </a:prstGeom>
        </p:spPr>
      </p:pic>
    </p:spTree>
    <p:extLst>
      <p:ext uri="{BB962C8B-B14F-4D97-AF65-F5344CB8AC3E}">
        <p14:creationId xmlns:p14="http://schemas.microsoft.com/office/powerpoint/2010/main" val="41859099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3F7C-6D08-42F1-84DD-4842E9D0787B}"/>
              </a:ext>
            </a:extLst>
          </p:cNvPr>
          <p:cNvSpPr>
            <a:spLocks noGrp="1"/>
          </p:cNvSpPr>
          <p:nvPr>
            <p:ph type="title"/>
          </p:nvPr>
        </p:nvSpPr>
        <p:spPr/>
        <p:txBody>
          <a:bodyPr>
            <a:normAutofit fontScale="90000"/>
          </a:bodyPr>
          <a:lstStyle/>
          <a:p>
            <a:r>
              <a:rPr lang="en-US"/>
              <a:t>Three Quick Thoughts</a:t>
            </a:r>
          </a:p>
        </p:txBody>
      </p:sp>
      <p:sp>
        <p:nvSpPr>
          <p:cNvPr id="3" name="Content Placeholder 2">
            <a:extLst>
              <a:ext uri="{FF2B5EF4-FFF2-40B4-BE49-F238E27FC236}">
                <a16:creationId xmlns:a16="http://schemas.microsoft.com/office/drawing/2014/main" id="{51BDE747-AD60-478D-8296-49100E1B7A08}"/>
              </a:ext>
            </a:extLst>
          </p:cNvPr>
          <p:cNvSpPr>
            <a:spLocks noGrp="1"/>
          </p:cNvSpPr>
          <p:nvPr>
            <p:ph idx="1"/>
          </p:nvPr>
        </p:nvSpPr>
        <p:spPr>
          <a:xfrm>
            <a:off x="281796" y="2125362"/>
            <a:ext cx="5155178" cy="3743731"/>
          </a:xfrm>
        </p:spPr>
        <p:txBody>
          <a:bodyPr>
            <a:normAutofit/>
          </a:bodyPr>
          <a:lstStyle/>
          <a:p>
            <a:r>
              <a:rPr lang="en-US" sz="4000"/>
              <a:t>What are you learning so far about why this is tough work? </a:t>
            </a:r>
          </a:p>
        </p:txBody>
      </p:sp>
      <p:pic>
        <p:nvPicPr>
          <p:cNvPr id="4100" name="Picture 4" descr="Diversity hands raised up gesture | Society for the Advancement of  Psychotherap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5101" y="1907631"/>
            <a:ext cx="6174014" cy="4116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3068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3C93E-CB12-4DB8-B879-9CF7480B8F38}"/>
              </a:ext>
            </a:extLst>
          </p:cNvPr>
          <p:cNvSpPr>
            <a:spLocks noGrp="1"/>
          </p:cNvSpPr>
          <p:nvPr>
            <p:ph type="title"/>
          </p:nvPr>
        </p:nvSpPr>
        <p:spPr>
          <a:xfrm>
            <a:off x="317678" y="159063"/>
            <a:ext cx="10515600" cy="1115945"/>
          </a:xfrm>
        </p:spPr>
        <p:txBody>
          <a:bodyPr/>
          <a:lstStyle/>
          <a:p>
            <a:r>
              <a:rPr lang="en-US" b="1">
                <a:latin typeface="+mn-lt"/>
              </a:rPr>
              <a:t>Key Points </a:t>
            </a:r>
          </a:p>
        </p:txBody>
      </p:sp>
      <p:sp>
        <p:nvSpPr>
          <p:cNvPr id="3" name="Content Placeholder 2">
            <a:extLst>
              <a:ext uri="{FF2B5EF4-FFF2-40B4-BE49-F238E27FC236}">
                <a16:creationId xmlns:a16="http://schemas.microsoft.com/office/drawing/2014/main" id="{311BDF8D-3A4F-4EA2-9ADB-E5B1E3E5900E}"/>
              </a:ext>
            </a:extLst>
          </p:cNvPr>
          <p:cNvSpPr>
            <a:spLocks noGrp="1"/>
          </p:cNvSpPr>
          <p:nvPr>
            <p:ph idx="1"/>
          </p:nvPr>
        </p:nvSpPr>
        <p:spPr>
          <a:xfrm>
            <a:off x="4534437" y="365125"/>
            <a:ext cx="7339885" cy="5417110"/>
          </a:xfrm>
        </p:spPr>
        <p:txBody>
          <a:bodyPr>
            <a:noAutofit/>
          </a:bodyPr>
          <a:lstStyle/>
          <a:p>
            <a:pPr marL="0" indent="0">
              <a:buNone/>
            </a:pPr>
            <a:r>
              <a:rPr lang="en-US" sz="4000"/>
              <a:t>White culture is ever-present in most organizations, and it can be especially invisible to white people. </a:t>
            </a:r>
          </a:p>
          <a:p>
            <a:pPr marL="0" indent="0">
              <a:buNone/>
            </a:pPr>
            <a:endParaRPr lang="en-US" sz="4000"/>
          </a:p>
          <a:p>
            <a:pPr marL="0" indent="0">
              <a:buNone/>
            </a:pPr>
            <a:r>
              <a:rPr lang="en-US" sz="4000"/>
              <a:t>White fragility is a kind of racial anxiety that makes it particularly difficult to discuss racial injustices. </a:t>
            </a:r>
          </a:p>
        </p:txBody>
      </p:sp>
      <p:pic>
        <p:nvPicPr>
          <p:cNvPr id="4" name="Picture 2" descr="Image result for key point">
            <a:extLst>
              <a:ext uri="{FF2B5EF4-FFF2-40B4-BE49-F238E27FC236}">
                <a16:creationId xmlns:a16="http://schemas.microsoft.com/office/drawing/2014/main" id="{A4051116-F56D-4395-BA12-D0548EA6D9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a:off x="-165152" y="1443892"/>
            <a:ext cx="4532163" cy="3485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44348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201"/>
            <a:ext cx="6697846" cy="624432"/>
          </a:xfrm>
        </p:spPr>
        <p:txBody>
          <a:bodyPr>
            <a:normAutofit fontScale="90000"/>
          </a:bodyPr>
          <a:lstStyle/>
          <a:p>
            <a:r>
              <a:rPr lang="en-US"/>
              <a:t>What this work can look like.</a:t>
            </a:r>
          </a:p>
        </p:txBody>
      </p:sp>
      <p:pic>
        <p:nvPicPr>
          <p:cNvPr id="4" name="Color of Fear - Red Land">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239" y="626330"/>
            <a:ext cx="12189313" cy="5713211"/>
          </a:xfrm>
        </p:spPr>
      </p:pic>
    </p:spTree>
    <p:extLst>
      <p:ext uri="{BB962C8B-B14F-4D97-AF65-F5344CB8AC3E}">
        <p14:creationId xmlns:p14="http://schemas.microsoft.com/office/powerpoint/2010/main" val="19576857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9" y="286603"/>
            <a:ext cx="11702347" cy="702303"/>
          </a:xfrm>
        </p:spPr>
        <p:txBody>
          <a:bodyPr>
            <a:normAutofit fontScale="90000"/>
          </a:bodyPr>
          <a:lstStyle/>
          <a:p>
            <a:r>
              <a:rPr lang="en-US" u="sng"/>
              <a:t>Table Talk and Report Out</a:t>
            </a:r>
            <a:endParaRPr lang="en-US" u="sng">
              <a:ea typeface="Calibri"/>
              <a:cs typeface="Calibri"/>
            </a:endParaRPr>
          </a:p>
        </p:txBody>
      </p:sp>
      <p:sp>
        <p:nvSpPr>
          <p:cNvPr id="3" name="Content Placeholder 2"/>
          <p:cNvSpPr>
            <a:spLocks noGrp="1"/>
          </p:cNvSpPr>
          <p:nvPr>
            <p:ph idx="1"/>
          </p:nvPr>
        </p:nvSpPr>
        <p:spPr>
          <a:xfrm>
            <a:off x="107625" y="1144438"/>
            <a:ext cx="11949021" cy="4799162"/>
          </a:xfrm>
        </p:spPr>
        <p:txBody>
          <a:bodyPr vert="horz" lIns="0" tIns="45720" rIns="0" bIns="45720" rtlCol="0" anchor="t">
            <a:normAutofit fontScale="92500" lnSpcReduction="10000"/>
          </a:bodyPr>
          <a:lstStyle/>
          <a:p>
            <a:pPr marL="0" indent="0">
              <a:buNone/>
            </a:pPr>
            <a:r>
              <a:rPr lang="en-US" sz="4400"/>
              <a:t>Remember to breathe and reset before you jump in.</a:t>
            </a:r>
            <a:r>
              <a:rPr lang="en-US" sz="4200"/>
              <a:t> </a:t>
            </a:r>
            <a:endParaRPr lang="en-US" sz="4200">
              <a:ea typeface="Calibri"/>
              <a:cs typeface="Calibri"/>
            </a:endParaRPr>
          </a:p>
          <a:p>
            <a:pPr marL="0" indent="0">
              <a:buNone/>
            </a:pPr>
            <a:endParaRPr lang="en-US" sz="4200"/>
          </a:p>
          <a:p>
            <a:pPr marL="0" indent="0">
              <a:buNone/>
            </a:pPr>
            <a:r>
              <a:rPr lang="en-US" sz="4400"/>
              <a:t>Table Talk</a:t>
            </a:r>
            <a:endParaRPr lang="en-US" sz="4400">
              <a:ea typeface="Calibri"/>
              <a:cs typeface="Calibri"/>
            </a:endParaRPr>
          </a:p>
          <a:p>
            <a:pPr marL="566420" lvl="2"/>
            <a:r>
              <a:rPr lang="en-US" sz="3200">
                <a:solidFill>
                  <a:srgbClr val="000000"/>
                </a:solidFill>
              </a:rPr>
              <a:t>How do you relate to his emotions today? </a:t>
            </a:r>
            <a:endParaRPr lang="en-US" sz="3200">
              <a:solidFill>
                <a:srgbClr val="000000"/>
              </a:solidFill>
              <a:ea typeface="Calibri"/>
              <a:cs typeface="Calibri"/>
            </a:endParaRPr>
          </a:p>
          <a:p>
            <a:pPr marL="566420" lvl="2"/>
            <a:r>
              <a:rPr lang="en-US" sz="3200">
                <a:solidFill>
                  <a:srgbClr val="000000"/>
                </a:solidFill>
              </a:rPr>
              <a:t>Does the anxiety generated then translate to today’s racial anxiety?</a:t>
            </a:r>
            <a:endParaRPr lang="en-US" sz="3200">
              <a:solidFill>
                <a:srgbClr val="000000"/>
              </a:solidFill>
              <a:ea typeface="Calibri"/>
              <a:cs typeface="Calibri"/>
            </a:endParaRPr>
          </a:p>
          <a:p>
            <a:pPr marL="566420" lvl="2"/>
            <a:r>
              <a:rPr lang="en-US" sz="3200">
                <a:solidFill>
                  <a:srgbClr val="000000"/>
                </a:solidFill>
              </a:rPr>
              <a:t>What are your physiological and emotional responses? </a:t>
            </a:r>
            <a:endParaRPr lang="en-US" sz="3200">
              <a:solidFill>
                <a:srgbClr val="000000"/>
              </a:solidFill>
              <a:ea typeface="Calibri"/>
              <a:cs typeface="Calibri"/>
            </a:endParaRPr>
          </a:p>
          <a:p>
            <a:pPr marL="383540" lvl="2" indent="0">
              <a:buNone/>
            </a:pPr>
            <a:endParaRPr lang="en-US" sz="3800">
              <a:ea typeface="Calibri"/>
              <a:cs typeface="Calibri"/>
            </a:endParaRPr>
          </a:p>
          <a:p>
            <a:pPr marL="0" indent="0">
              <a:buNone/>
            </a:pPr>
            <a:r>
              <a:rPr lang="en-US" sz="4400"/>
              <a:t>What do you feel needs to be discussed in the room? </a:t>
            </a:r>
            <a:endParaRPr lang="en-US" sz="4400">
              <a:ea typeface="Calibri"/>
              <a:cs typeface="Calibri"/>
            </a:endParaRPr>
          </a:p>
        </p:txBody>
      </p:sp>
    </p:spTree>
    <p:extLst>
      <p:ext uri="{BB962C8B-B14F-4D97-AF65-F5344CB8AC3E}">
        <p14:creationId xmlns:p14="http://schemas.microsoft.com/office/powerpoint/2010/main" val="22051047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C6396-23F7-4465-A4FD-E8B3E1A1AF55}"/>
              </a:ext>
            </a:extLst>
          </p:cNvPr>
          <p:cNvSpPr>
            <a:spLocks noGrp="1"/>
          </p:cNvSpPr>
          <p:nvPr>
            <p:ph type="title"/>
          </p:nvPr>
        </p:nvSpPr>
        <p:spPr/>
        <p:txBody>
          <a:bodyPr>
            <a:normAutofit fontScale="90000"/>
          </a:bodyPr>
          <a:lstStyle/>
          <a:p>
            <a:r>
              <a:rPr lang="en-US" b="1">
                <a:effectLst>
                  <a:outerShdw blurRad="38100" dist="38100" dir="2700000" algn="tl">
                    <a:srgbClr val="000000">
                      <a:alpha val="43137"/>
                    </a:srgbClr>
                  </a:outerShdw>
                </a:effectLst>
                <a:latin typeface="Arial" panose="020B0604020202020204" pitchFamily="34" charset="0"/>
                <a:cs typeface="Arial" panose="020B0604020202020204" pitchFamily="34" charset="0"/>
              </a:rPr>
              <a:t>Key Ideas</a:t>
            </a:r>
          </a:p>
        </p:txBody>
      </p:sp>
      <p:pic>
        <p:nvPicPr>
          <p:cNvPr id="4" name="Picture 2" descr="Image result for key point">
            <a:extLst>
              <a:ext uri="{FF2B5EF4-FFF2-40B4-BE49-F238E27FC236}">
                <a16:creationId xmlns:a16="http://schemas.microsoft.com/office/drawing/2014/main" id="{051E0C36-DDC5-4130-8F15-195D7FC7C6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rot="20599441">
            <a:off x="-187253" y="2076459"/>
            <a:ext cx="3521669" cy="270855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D05EFF9-E82D-4195-83CA-C1457A606600}"/>
              </a:ext>
            </a:extLst>
          </p:cNvPr>
          <p:cNvSpPr>
            <a:spLocks noGrp="1"/>
          </p:cNvSpPr>
          <p:nvPr>
            <p:ph idx="1"/>
          </p:nvPr>
        </p:nvSpPr>
        <p:spPr>
          <a:xfrm>
            <a:off x="3336324" y="198255"/>
            <a:ext cx="8855676" cy="5715636"/>
          </a:xfrm>
        </p:spPr>
        <p:txBody>
          <a:bodyPr vert="horz" lIns="0" tIns="45720" rIns="0" bIns="45720" rtlCol="0" anchor="t">
            <a:noAutofit/>
          </a:bodyPr>
          <a:lstStyle/>
          <a:p>
            <a:r>
              <a:rPr lang="en-US" sz="3200"/>
              <a:t>Know yourself and your comfort level for talking about race.</a:t>
            </a:r>
            <a:endParaRPr lang="en-US" sz="3200">
              <a:ea typeface="Calibri"/>
              <a:cs typeface="Calibri"/>
            </a:endParaRPr>
          </a:p>
          <a:p>
            <a:r>
              <a:rPr lang="en-US" sz="3200"/>
              <a:t>Symptoms of White Fragility and Racial Anxiety exist, and Anxiety can cause adult learners to disengage</a:t>
            </a:r>
            <a:endParaRPr lang="en-US" sz="3200">
              <a:ea typeface="Calibri"/>
              <a:cs typeface="Calibri"/>
            </a:endParaRPr>
          </a:p>
          <a:p>
            <a:r>
              <a:rPr lang="en-US" sz="3200">
                <a:solidFill>
                  <a:srgbClr val="000000"/>
                </a:solidFill>
              </a:rPr>
              <a:t>Begin by building a space that is safe enough – but safe does not mean comfortable – think courageously to prepare to act courageously.</a:t>
            </a:r>
            <a:endParaRPr lang="en-US" sz="3200">
              <a:ea typeface="Calibri"/>
              <a:cs typeface="Calibri"/>
            </a:endParaRPr>
          </a:p>
          <a:p>
            <a:r>
              <a:rPr lang="en-US" sz="3200"/>
              <a:t>Structure content so that a group builds up enough safety and connection to risk sharing, asking questions and begin applying new skills.</a:t>
            </a:r>
            <a:endParaRPr lang="en-US" sz="3200">
              <a:ea typeface="Calibri"/>
              <a:cs typeface="Calibri"/>
            </a:endParaRPr>
          </a:p>
          <a:p>
            <a:r>
              <a:rPr lang="en-US" sz="3200"/>
              <a:t>There are no singular experts – together we can build expertise </a:t>
            </a:r>
            <a:endParaRPr lang="en-US" sz="3200">
              <a:ea typeface="Calibri"/>
              <a:cs typeface="Calibri"/>
            </a:endParaRPr>
          </a:p>
        </p:txBody>
      </p:sp>
    </p:spTree>
    <p:extLst>
      <p:ext uri="{BB962C8B-B14F-4D97-AF65-F5344CB8AC3E}">
        <p14:creationId xmlns:p14="http://schemas.microsoft.com/office/powerpoint/2010/main" val="20292013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071B-56BB-4907-9CF2-4A27E19A8AA9}"/>
              </a:ext>
            </a:extLst>
          </p:cNvPr>
          <p:cNvSpPr>
            <a:spLocks noGrp="1"/>
          </p:cNvSpPr>
          <p:nvPr>
            <p:ph type="title"/>
          </p:nvPr>
        </p:nvSpPr>
        <p:spPr>
          <a:xfrm>
            <a:off x="335166" y="1470818"/>
            <a:ext cx="3178629" cy="1249363"/>
          </a:xfrm>
        </p:spPr>
        <p:txBody>
          <a:bodyPr>
            <a:normAutofit/>
          </a:bodyPr>
          <a:lstStyle/>
          <a:p>
            <a:r>
              <a:rPr lang="en-US" sz="8000" b="1">
                <a:latin typeface="+mn-lt"/>
              </a:rPr>
              <a:t>Lunch</a:t>
            </a:r>
          </a:p>
        </p:txBody>
      </p:sp>
      <p:pic>
        <p:nvPicPr>
          <p:cNvPr id="1028" name="Picture 4" descr="Image result for time to eat">
            <a:extLst>
              <a:ext uri="{FF2B5EF4-FFF2-40B4-BE49-F238E27FC236}">
                <a16:creationId xmlns:a16="http://schemas.microsoft.com/office/drawing/2014/main" id="{24E8628C-112F-4D53-9E4B-D16D1330FB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73718">
            <a:off x="4002306" y="568779"/>
            <a:ext cx="8023844" cy="6178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94267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F6-DA6F-4707-70B3-53F460EAE62A}"/>
              </a:ext>
            </a:extLst>
          </p:cNvPr>
          <p:cNvSpPr>
            <a:spLocks noGrp="1"/>
          </p:cNvSpPr>
          <p:nvPr>
            <p:ph type="title"/>
          </p:nvPr>
        </p:nvSpPr>
        <p:spPr/>
        <p:txBody>
          <a:bodyPr/>
          <a:lstStyle/>
          <a:p>
            <a:r>
              <a:rPr lang="en-US">
                <a:cs typeface="Calibri Light"/>
              </a:rPr>
              <a:t>Bekah and </a:t>
            </a:r>
            <a:r>
              <a:rPr lang="en-US" err="1">
                <a:cs typeface="Calibri Light"/>
              </a:rPr>
              <a:t>Greylor</a:t>
            </a:r>
            <a:endParaRPr lang="en-US" err="1">
              <a:ea typeface="Calibri Light"/>
              <a:cs typeface="Calibri Light"/>
            </a:endParaRPr>
          </a:p>
        </p:txBody>
      </p:sp>
    </p:spTree>
    <p:extLst>
      <p:ext uri="{BB962C8B-B14F-4D97-AF65-F5344CB8AC3E}">
        <p14:creationId xmlns:p14="http://schemas.microsoft.com/office/powerpoint/2010/main" val="42723490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F9544-8763-498B-A48B-6D5E067C7CEB}"/>
              </a:ext>
            </a:extLst>
          </p:cNvPr>
          <p:cNvSpPr>
            <a:spLocks noGrp="1"/>
          </p:cNvSpPr>
          <p:nvPr>
            <p:ph type="title"/>
          </p:nvPr>
        </p:nvSpPr>
        <p:spPr>
          <a:xfrm>
            <a:off x="330926" y="2667006"/>
            <a:ext cx="5319787" cy="1684150"/>
          </a:xfrm>
        </p:spPr>
        <p:txBody>
          <a:bodyPr>
            <a:noAutofit/>
          </a:bodyPr>
          <a:lstStyle/>
          <a:p>
            <a:r>
              <a:rPr lang="en-US" sz="6000" b="1" cap="none">
                <a:latin typeface="+mn-lt"/>
              </a:rPr>
              <a:t>Identity and Intersectionality</a:t>
            </a:r>
          </a:p>
        </p:txBody>
      </p:sp>
      <p:pic>
        <p:nvPicPr>
          <p:cNvPr id="5" name="Picture 4">
            <a:extLst>
              <a:ext uri="{FF2B5EF4-FFF2-40B4-BE49-F238E27FC236}">
                <a16:creationId xmlns:a16="http://schemas.microsoft.com/office/drawing/2014/main" id="{CB9D8FA7-F449-42BD-8E3F-7B1BCB0A47C1}"/>
              </a:ext>
            </a:extLst>
          </p:cNvPr>
          <p:cNvPicPr>
            <a:picLocks noChangeAspect="1"/>
          </p:cNvPicPr>
          <p:nvPr/>
        </p:nvPicPr>
        <p:blipFill>
          <a:blip r:embed="rId2"/>
          <a:stretch>
            <a:fillRect/>
          </a:stretch>
        </p:blipFill>
        <p:spPr>
          <a:xfrm>
            <a:off x="6096000" y="365167"/>
            <a:ext cx="5946795" cy="493731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172618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B6D8-168D-411F-A50D-B73F0C7624E8}"/>
              </a:ext>
            </a:extLst>
          </p:cNvPr>
          <p:cNvSpPr>
            <a:spLocks noGrp="1"/>
          </p:cNvSpPr>
          <p:nvPr>
            <p:ph type="title"/>
          </p:nvPr>
        </p:nvSpPr>
        <p:spPr>
          <a:xfrm>
            <a:off x="278099" y="3574"/>
            <a:ext cx="5987348" cy="702303"/>
          </a:xfrm>
        </p:spPr>
        <p:txBody>
          <a:bodyPr>
            <a:normAutofit fontScale="90000"/>
          </a:bodyPr>
          <a:lstStyle/>
          <a:p>
            <a:r>
              <a:rPr lang="en-US" b="1">
                <a:latin typeface="+mn-lt"/>
              </a:rPr>
              <a:t>What is Intersectionality? </a:t>
            </a:r>
          </a:p>
        </p:txBody>
      </p:sp>
      <p:sp>
        <p:nvSpPr>
          <p:cNvPr id="5" name="Content Placeholder 4">
            <a:extLst>
              <a:ext uri="{FF2B5EF4-FFF2-40B4-BE49-F238E27FC236}">
                <a16:creationId xmlns:a16="http://schemas.microsoft.com/office/drawing/2014/main" id="{5B4CD34E-7FFE-1632-7513-D2687D1C9128}"/>
              </a:ext>
            </a:extLst>
          </p:cNvPr>
          <p:cNvSpPr>
            <a:spLocks noGrp="1"/>
          </p:cNvSpPr>
          <p:nvPr>
            <p:ph idx="1"/>
          </p:nvPr>
        </p:nvSpPr>
        <p:spPr/>
        <p:txBody>
          <a:bodyPr/>
          <a:lstStyle/>
          <a:p>
            <a:endParaRPr lang="en-US"/>
          </a:p>
        </p:txBody>
      </p:sp>
      <p:pic>
        <p:nvPicPr>
          <p:cNvPr id="6" name="What Is Intersectionality   Queer 101   The Advocate">
            <a:hlinkClick r:id="" action="ppaction://media"/>
            <a:extLst>
              <a:ext uri="{FF2B5EF4-FFF2-40B4-BE49-F238E27FC236}">
                <a16:creationId xmlns:a16="http://schemas.microsoft.com/office/drawing/2014/main" id="{C922B646-E550-80F3-2EFB-8BC42ACACF78}"/>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sInfo>
                    </p:ext>
                  </p14:extLst>
                </p14:media>
              </p:ext>
            </p:extLst>
          </p:nvPr>
        </p:nvPicPr>
        <p:blipFill>
          <a:blip r:embed="rId4"/>
          <a:stretch>
            <a:fillRect/>
          </a:stretch>
        </p:blipFill>
        <p:spPr>
          <a:xfrm>
            <a:off x="278099" y="715582"/>
            <a:ext cx="11707072" cy="5543703"/>
          </a:xfrm>
          <a:prstGeom prst="rect">
            <a:avLst/>
          </a:prstGeom>
        </p:spPr>
      </p:pic>
    </p:spTree>
    <p:extLst>
      <p:ext uri="{BB962C8B-B14F-4D97-AF65-F5344CB8AC3E}">
        <p14:creationId xmlns:p14="http://schemas.microsoft.com/office/powerpoint/2010/main" val="1511242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98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A1579-F2E0-4CC7-A86A-0707A83DC516}"/>
              </a:ext>
            </a:extLst>
          </p:cNvPr>
          <p:cNvSpPr>
            <a:spLocks noGrp="1"/>
          </p:cNvSpPr>
          <p:nvPr>
            <p:ph type="title"/>
          </p:nvPr>
        </p:nvSpPr>
        <p:spPr/>
        <p:txBody>
          <a:bodyPr>
            <a:normAutofit fontScale="90000"/>
          </a:bodyPr>
          <a:lstStyle/>
          <a:p>
            <a:r>
              <a:rPr lang="en-US" sz="6000" b="1"/>
              <a:t>Defining Intersectionality</a:t>
            </a:r>
          </a:p>
        </p:txBody>
      </p:sp>
      <p:sp>
        <p:nvSpPr>
          <p:cNvPr id="3" name="Content Placeholder 2">
            <a:extLst>
              <a:ext uri="{FF2B5EF4-FFF2-40B4-BE49-F238E27FC236}">
                <a16:creationId xmlns:a16="http://schemas.microsoft.com/office/drawing/2014/main" id="{E3DDD9AC-2A95-461E-BD35-1B5E56950B0F}"/>
              </a:ext>
            </a:extLst>
          </p:cNvPr>
          <p:cNvSpPr>
            <a:spLocks noGrp="1"/>
          </p:cNvSpPr>
          <p:nvPr>
            <p:ph idx="1"/>
          </p:nvPr>
        </p:nvSpPr>
        <p:spPr>
          <a:xfrm>
            <a:off x="354700" y="989214"/>
            <a:ext cx="7073302" cy="5119687"/>
          </a:xfrm>
        </p:spPr>
        <p:txBody>
          <a:bodyPr vert="horz" lIns="0" tIns="45720" rIns="0" bIns="45720" rtlCol="0" anchor="t">
            <a:noAutofit/>
          </a:bodyPr>
          <a:lstStyle/>
          <a:p>
            <a:pPr marL="0" indent="0">
              <a:buNone/>
            </a:pPr>
            <a:r>
              <a:rPr lang="en-US" sz="3600" b="1" i="1">
                <a:solidFill>
                  <a:srgbClr val="7030A0"/>
                </a:solidFill>
                <a:latin typeface="Arial"/>
                <a:cs typeface="Arial"/>
              </a:rPr>
              <a:t>Intersectionality</a:t>
            </a:r>
            <a:r>
              <a:rPr lang="en-US" sz="3600">
                <a:solidFill>
                  <a:srgbClr val="7030A0"/>
                </a:solidFill>
                <a:latin typeface="Arial"/>
                <a:cs typeface="Arial"/>
              </a:rPr>
              <a:t> </a:t>
            </a:r>
            <a:r>
              <a:rPr lang="en-US" sz="3600">
                <a:latin typeface="Arial"/>
                <a:cs typeface="Arial"/>
              </a:rPr>
              <a:t>is a framework for understanding a person, group of people, or social problem as affected by a number of discriminations and disadvantages. It takes into account people's overlapping identities and experiences in order to understand the complexity of prejudices they face.</a:t>
            </a:r>
          </a:p>
          <a:p>
            <a:endParaRPr lang="en-US">
              <a:latin typeface="Calibri" panose="020F0502020204030204"/>
              <a:cs typeface="Calibri" panose="020F0502020204030204"/>
            </a:endParaRPr>
          </a:p>
        </p:txBody>
      </p:sp>
      <p:pic>
        <p:nvPicPr>
          <p:cNvPr id="4098" name="Picture 2" descr="Image result for intersectionality">
            <a:extLst>
              <a:ext uri="{FF2B5EF4-FFF2-40B4-BE49-F238E27FC236}">
                <a16:creationId xmlns:a16="http://schemas.microsoft.com/office/drawing/2014/main" id="{59C71256-2964-4F85-9E71-F4035A837F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4395" y="1944806"/>
            <a:ext cx="4616392" cy="3353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8464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73DA-3AC9-44CC-A6CB-769FB9AFCAC0}"/>
              </a:ext>
            </a:extLst>
          </p:cNvPr>
          <p:cNvSpPr>
            <a:spLocks noGrp="1"/>
          </p:cNvSpPr>
          <p:nvPr>
            <p:ph type="title"/>
          </p:nvPr>
        </p:nvSpPr>
        <p:spPr>
          <a:xfrm>
            <a:off x="222970" y="365125"/>
            <a:ext cx="11665814" cy="662533"/>
          </a:xfrm>
        </p:spPr>
        <p:txBody>
          <a:bodyPr>
            <a:normAutofit fontScale="90000"/>
          </a:bodyPr>
          <a:lstStyle/>
          <a:p>
            <a:r>
              <a:rPr lang="en-US" b="1">
                <a:solidFill>
                  <a:schemeClr val="tx1"/>
                </a:solidFill>
              </a:rPr>
              <a:t>Your Identities P. </a:t>
            </a:r>
            <a:r>
              <a:rPr lang="en-US">
                <a:solidFill>
                  <a:schemeClr val="tx1"/>
                </a:solidFill>
              </a:rPr>
              <a:t>30</a:t>
            </a:r>
          </a:p>
        </p:txBody>
      </p:sp>
      <p:pic>
        <p:nvPicPr>
          <p:cNvPr id="4" name="Picture 3">
            <a:extLst>
              <a:ext uri="{FF2B5EF4-FFF2-40B4-BE49-F238E27FC236}">
                <a16:creationId xmlns:a16="http://schemas.microsoft.com/office/drawing/2014/main" id="{63386AE1-1F3D-449C-AC60-39FE7C7E6B2E}"/>
              </a:ext>
            </a:extLst>
          </p:cNvPr>
          <p:cNvPicPr>
            <a:picLocks noChangeAspect="1"/>
          </p:cNvPicPr>
          <p:nvPr/>
        </p:nvPicPr>
        <p:blipFill rotWithShape="1">
          <a:blip r:embed="rId2"/>
          <a:srcRect l="28957" t="24652" r="29985" b="11020"/>
          <a:stretch/>
        </p:blipFill>
        <p:spPr>
          <a:xfrm>
            <a:off x="6104391" y="-1"/>
            <a:ext cx="6086319" cy="6403377"/>
          </a:xfrm>
          <a:prstGeom prst="rect">
            <a:avLst/>
          </a:prstGeom>
        </p:spPr>
      </p:pic>
      <p:sp>
        <p:nvSpPr>
          <p:cNvPr id="3" name="TextBox 2">
            <a:extLst>
              <a:ext uri="{FF2B5EF4-FFF2-40B4-BE49-F238E27FC236}">
                <a16:creationId xmlns:a16="http://schemas.microsoft.com/office/drawing/2014/main" id="{D6D7F881-69D3-DA73-8483-1E20D841BBDB}"/>
              </a:ext>
            </a:extLst>
          </p:cNvPr>
          <p:cNvSpPr txBox="1"/>
          <p:nvPr/>
        </p:nvSpPr>
        <p:spPr>
          <a:xfrm>
            <a:off x="228464" y="1068465"/>
            <a:ext cx="5944972"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3000">
                <a:ea typeface="Calibri" panose="020F0502020204030204"/>
                <a:cs typeface="Calibri" panose="020F0502020204030204"/>
              </a:rPr>
              <a:t>Identities you think about most often</a:t>
            </a:r>
          </a:p>
          <a:p>
            <a:pPr marL="342900" indent="-342900">
              <a:buAutoNum type="arabicPeriod"/>
            </a:pPr>
            <a:r>
              <a:rPr lang="en-US" sz="3000">
                <a:ea typeface="Calibri" panose="020F0502020204030204"/>
                <a:cs typeface="Calibri" panose="020F0502020204030204"/>
              </a:rPr>
              <a:t>Identities you think about least often</a:t>
            </a:r>
          </a:p>
          <a:p>
            <a:pPr marL="342900" indent="-342900">
              <a:buAutoNum type="arabicPeriod"/>
            </a:pPr>
            <a:r>
              <a:rPr lang="en-US" sz="3000">
                <a:ea typeface="Calibri" panose="020F0502020204030204"/>
                <a:cs typeface="Calibri" panose="020F0502020204030204"/>
              </a:rPr>
              <a:t>Your own identities you would like to learn more about</a:t>
            </a:r>
          </a:p>
          <a:p>
            <a:pPr marL="342900" indent="-342900">
              <a:buAutoNum type="arabicPeriod"/>
            </a:pPr>
            <a:r>
              <a:rPr lang="en-US" sz="3000">
                <a:ea typeface="Calibri" panose="020F0502020204030204"/>
                <a:cs typeface="Calibri" panose="020F0502020204030204"/>
              </a:rPr>
              <a:t>Identities that have the strongest effect on how you perceive yourself</a:t>
            </a:r>
          </a:p>
          <a:p>
            <a:pPr marL="342900" indent="-342900">
              <a:buAutoNum type="arabicPeriod"/>
            </a:pPr>
            <a:r>
              <a:rPr lang="en-US" sz="3000">
                <a:ea typeface="Calibri" panose="020F0502020204030204"/>
                <a:cs typeface="Calibri" panose="020F0502020204030204"/>
              </a:rPr>
              <a:t>Identities that have the greatest effect on how others perceive you</a:t>
            </a:r>
          </a:p>
        </p:txBody>
      </p:sp>
      <p:sp>
        <p:nvSpPr>
          <p:cNvPr id="5" name="Rectangle 4">
            <a:extLst>
              <a:ext uri="{FF2B5EF4-FFF2-40B4-BE49-F238E27FC236}">
                <a16:creationId xmlns:a16="http://schemas.microsoft.com/office/drawing/2014/main" id="{3138F2E2-7AD9-CA62-3A8E-D358DC732AAB}"/>
              </a:ext>
            </a:extLst>
          </p:cNvPr>
          <p:cNvSpPr/>
          <p:nvPr/>
        </p:nvSpPr>
        <p:spPr>
          <a:xfrm>
            <a:off x="10961077" y="1504461"/>
            <a:ext cx="683846" cy="27353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4ABD83E-8638-62E5-4F97-DF28633A37D4}"/>
              </a:ext>
            </a:extLst>
          </p:cNvPr>
          <p:cNvSpPr txBox="1"/>
          <p:nvPr/>
        </p:nvSpPr>
        <p:spPr>
          <a:xfrm>
            <a:off x="10967345" y="1636068"/>
            <a:ext cx="117783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Calibri"/>
                <a:cs typeface="Calibri"/>
              </a:rPr>
              <a:t>Biological Sex</a:t>
            </a:r>
            <a:endParaRPr lang="en-US" sz="1200" b="1"/>
          </a:p>
        </p:txBody>
      </p:sp>
    </p:spTree>
    <p:extLst>
      <p:ext uri="{BB962C8B-B14F-4D97-AF65-F5344CB8AC3E}">
        <p14:creationId xmlns:p14="http://schemas.microsoft.com/office/powerpoint/2010/main" val="25220136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73DA-3AC9-44CC-A6CB-769FB9AFCAC0}"/>
              </a:ext>
            </a:extLst>
          </p:cNvPr>
          <p:cNvSpPr>
            <a:spLocks noGrp="1"/>
          </p:cNvSpPr>
          <p:nvPr>
            <p:ph type="title"/>
          </p:nvPr>
        </p:nvSpPr>
        <p:spPr>
          <a:xfrm>
            <a:off x="207584" y="191336"/>
            <a:ext cx="7443713" cy="5812343"/>
          </a:xfrm>
        </p:spPr>
        <p:txBody>
          <a:bodyPr>
            <a:normAutofit fontScale="90000"/>
          </a:bodyPr>
          <a:lstStyle/>
          <a:p>
            <a:pPr>
              <a:lnSpc>
                <a:spcPct val="107000"/>
              </a:lnSpc>
              <a:spcAft>
                <a:spcPts val="800"/>
              </a:spcAft>
            </a:pPr>
            <a:r>
              <a:rPr lang="en-US" sz="4800" b="1">
                <a:latin typeface="+mn-lt"/>
              </a:rPr>
              <a:t>Debrief Your Identities</a:t>
            </a:r>
            <a:br>
              <a:rPr lang="en-US"/>
            </a:br>
            <a:br>
              <a:rPr lang="en-US"/>
            </a:br>
            <a:r>
              <a:rPr lang="en-US">
                <a:solidFill>
                  <a:srgbClr val="000000"/>
                </a:solidFill>
                <a:latin typeface="Calibri" panose="020F0502020204030204" pitchFamily="34" charset="0"/>
                <a:ea typeface="Calibri" panose="020F0502020204030204" pitchFamily="34" charset="0"/>
              </a:rPr>
              <a:t>What surprised you in doing this?</a:t>
            </a:r>
            <a:br>
              <a:rPr lang="en-US">
                <a:solidFill>
                  <a:srgbClr val="000000"/>
                </a:solidFill>
                <a:latin typeface="Calibri" panose="020F0502020204030204" pitchFamily="34" charset="0"/>
                <a:ea typeface="Calibri" panose="020F0502020204030204" pitchFamily="34" charset="0"/>
              </a:rPr>
            </a:br>
            <a:br>
              <a:rPr lang="en-US">
                <a:solidFill>
                  <a:srgbClr val="000000"/>
                </a:solidFill>
                <a:latin typeface="Calibri" panose="020F0502020204030204" pitchFamily="34" charset="0"/>
                <a:ea typeface="Calibri" panose="020F0502020204030204" pitchFamily="34" charset="0"/>
              </a:rPr>
            </a:br>
            <a:r>
              <a:rPr lang="en-US">
                <a:solidFill>
                  <a:srgbClr val="000000"/>
                </a:solidFill>
                <a:latin typeface="Calibri" panose="020F0502020204030204" pitchFamily="34" charset="0"/>
                <a:ea typeface="Calibri" panose="020F0502020204030204" pitchFamily="34" charset="0"/>
              </a:rPr>
              <a:t>What is something interesting you heard at your table?</a:t>
            </a:r>
            <a:br>
              <a:rPr lang="en-US">
                <a:solidFill>
                  <a:srgbClr val="000000"/>
                </a:solidFill>
                <a:latin typeface="Calibri" panose="020F0502020204030204" pitchFamily="34" charset="0"/>
                <a:ea typeface="Calibri" panose="020F0502020204030204" pitchFamily="34" charset="0"/>
              </a:rPr>
            </a:br>
            <a:endParaRPr lang="en-US"/>
          </a:p>
        </p:txBody>
      </p:sp>
      <p:pic>
        <p:nvPicPr>
          <p:cNvPr id="4" name="Picture 3">
            <a:extLst>
              <a:ext uri="{FF2B5EF4-FFF2-40B4-BE49-F238E27FC236}">
                <a16:creationId xmlns:a16="http://schemas.microsoft.com/office/drawing/2014/main" id="{63386AE1-1F3D-449C-AC60-39FE7C7E6B2E}"/>
              </a:ext>
            </a:extLst>
          </p:cNvPr>
          <p:cNvPicPr>
            <a:picLocks noChangeAspect="1"/>
          </p:cNvPicPr>
          <p:nvPr/>
        </p:nvPicPr>
        <p:blipFill rotWithShape="1">
          <a:blip r:embed="rId2"/>
          <a:srcRect l="28957" t="24652" r="29985" b="11020"/>
          <a:stretch/>
        </p:blipFill>
        <p:spPr>
          <a:xfrm>
            <a:off x="7450772" y="670570"/>
            <a:ext cx="4743959" cy="4845938"/>
          </a:xfrm>
          <a:prstGeom prst="rect">
            <a:avLst/>
          </a:prstGeom>
        </p:spPr>
      </p:pic>
      <p:sp>
        <p:nvSpPr>
          <p:cNvPr id="5" name="TextBox 4">
            <a:extLst>
              <a:ext uri="{FF2B5EF4-FFF2-40B4-BE49-F238E27FC236}">
                <a16:creationId xmlns:a16="http://schemas.microsoft.com/office/drawing/2014/main" id="{D284B8F7-AAF8-3747-9AC7-3B63F201E564}"/>
              </a:ext>
            </a:extLst>
          </p:cNvPr>
          <p:cNvSpPr txBox="1"/>
          <p:nvPr/>
        </p:nvSpPr>
        <p:spPr>
          <a:xfrm>
            <a:off x="11261985" y="1717348"/>
            <a:ext cx="852716" cy="400110"/>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ea typeface="Calibri"/>
                <a:cs typeface="Calibri"/>
              </a:rPr>
              <a:t>Biological Sex</a:t>
            </a:r>
            <a:endParaRPr lang="en-US" sz="1000" b="1"/>
          </a:p>
        </p:txBody>
      </p:sp>
    </p:spTree>
    <p:extLst>
      <p:ext uri="{BB962C8B-B14F-4D97-AF65-F5344CB8AC3E}">
        <p14:creationId xmlns:p14="http://schemas.microsoft.com/office/powerpoint/2010/main" val="17152199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3F7C-6D08-42F1-84DD-4842E9D0787B}"/>
              </a:ext>
            </a:extLst>
          </p:cNvPr>
          <p:cNvSpPr>
            <a:spLocks noGrp="1"/>
          </p:cNvSpPr>
          <p:nvPr>
            <p:ph type="title"/>
          </p:nvPr>
        </p:nvSpPr>
        <p:spPr/>
        <p:txBody>
          <a:bodyPr>
            <a:normAutofit fontScale="90000"/>
          </a:bodyPr>
          <a:lstStyle/>
          <a:p>
            <a:r>
              <a:rPr lang="en-US"/>
              <a:t>Three Quick Thoughts</a:t>
            </a:r>
          </a:p>
        </p:txBody>
      </p:sp>
      <p:sp>
        <p:nvSpPr>
          <p:cNvPr id="3" name="Content Placeholder 2">
            <a:extLst>
              <a:ext uri="{FF2B5EF4-FFF2-40B4-BE49-F238E27FC236}">
                <a16:creationId xmlns:a16="http://schemas.microsoft.com/office/drawing/2014/main" id="{51BDE747-AD60-478D-8296-49100E1B7A08}"/>
              </a:ext>
            </a:extLst>
          </p:cNvPr>
          <p:cNvSpPr>
            <a:spLocks noGrp="1"/>
          </p:cNvSpPr>
          <p:nvPr>
            <p:ph idx="1"/>
          </p:nvPr>
        </p:nvSpPr>
        <p:spPr>
          <a:xfrm>
            <a:off x="281796" y="2125362"/>
            <a:ext cx="5155178" cy="3743731"/>
          </a:xfrm>
        </p:spPr>
        <p:txBody>
          <a:bodyPr>
            <a:normAutofit/>
          </a:bodyPr>
          <a:lstStyle/>
          <a:p>
            <a:r>
              <a:rPr lang="en-US" sz="4000"/>
              <a:t>Is there anything that you said or that you heard in your groups that the room needs to hear? </a:t>
            </a:r>
          </a:p>
        </p:txBody>
      </p:sp>
      <p:pic>
        <p:nvPicPr>
          <p:cNvPr id="4100" name="Picture 4" descr="Diversity hands raised up gesture | Society for the Advancement of  Psychotherap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5101" y="1907631"/>
            <a:ext cx="6174014" cy="4116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22497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4EA39-4C9F-484E-9CA2-8E1264713BA6}"/>
              </a:ext>
            </a:extLst>
          </p:cNvPr>
          <p:cNvSpPr>
            <a:spLocks noGrp="1"/>
          </p:cNvSpPr>
          <p:nvPr>
            <p:ph type="title"/>
          </p:nvPr>
        </p:nvSpPr>
        <p:spPr>
          <a:xfrm>
            <a:off x="609600" y="274637"/>
            <a:ext cx="10972800" cy="598578"/>
          </a:xfrm>
        </p:spPr>
        <p:txBody>
          <a:bodyPr>
            <a:normAutofit fontScale="90000"/>
          </a:bodyPr>
          <a:lstStyle/>
          <a:p>
            <a:r>
              <a:rPr lang="en-US" b="1">
                <a:latin typeface="+mn-lt"/>
              </a:rPr>
              <a:t>What Intersectionality is Not</a:t>
            </a:r>
          </a:p>
        </p:txBody>
      </p:sp>
      <p:pic>
        <p:nvPicPr>
          <p:cNvPr id="5" name="Picture 4" descr="Diagram&#10;&#10;Description automatically generated with medium confidence">
            <a:extLst>
              <a:ext uri="{FF2B5EF4-FFF2-40B4-BE49-F238E27FC236}">
                <a16:creationId xmlns:a16="http://schemas.microsoft.com/office/drawing/2014/main" id="{85F8B15C-F6FB-4455-B759-BBE41EA7F76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9761" y="772878"/>
            <a:ext cx="8395062" cy="5516208"/>
          </a:xfrm>
          <a:prstGeom prst="rect">
            <a:avLst/>
          </a:prstGeom>
        </p:spPr>
      </p:pic>
    </p:spTree>
    <p:extLst>
      <p:ext uri="{BB962C8B-B14F-4D97-AF65-F5344CB8AC3E}">
        <p14:creationId xmlns:p14="http://schemas.microsoft.com/office/powerpoint/2010/main" val="6706098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CAD9E-E831-4851-9867-232695BEE5DC}"/>
              </a:ext>
            </a:extLst>
          </p:cNvPr>
          <p:cNvSpPr>
            <a:spLocks noGrp="1"/>
          </p:cNvSpPr>
          <p:nvPr>
            <p:ph type="title"/>
          </p:nvPr>
        </p:nvSpPr>
        <p:spPr>
          <a:xfrm>
            <a:off x="0" y="0"/>
            <a:ext cx="11484633" cy="702303"/>
          </a:xfrm>
        </p:spPr>
        <p:txBody>
          <a:bodyPr>
            <a:normAutofit fontScale="90000"/>
          </a:bodyPr>
          <a:lstStyle/>
          <a:p>
            <a:r>
              <a:rPr lang="en-US"/>
              <a:t>Being Black &amp; Trans- Listen for the Intersections</a:t>
            </a:r>
          </a:p>
        </p:txBody>
      </p:sp>
      <p:pic>
        <p:nvPicPr>
          <p:cNvPr id="4" name="What It’s Like To Be Trans with Eisha Love   them.">
            <a:hlinkClick r:id="" action="ppaction://media"/>
          </p:cNvPr>
          <p:cNvPicPr>
            <a:picLocks noGrp="1" noChangeAspect="1"/>
          </p:cNvPicPr>
          <p:nvPr>
            <p:ph idx="1"/>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5C573347-903A-2345-9C3D-2BD6766BC614}" label="" lang="en" r:embed="rId4"/>
                        </p173:trackLst>
                      </p173:tracksInfo>
                    </p:ext>
                  </p14:extLst>
                </p14:media>
              </p:ext>
            </p:extLst>
          </p:nvPr>
        </p:nvPicPr>
        <p:blipFill>
          <a:blip r:embed="rId5"/>
          <a:stretch>
            <a:fillRect/>
          </a:stretch>
        </p:blipFill>
        <p:spPr>
          <a:xfrm>
            <a:off x="126875" y="607906"/>
            <a:ext cx="11937986" cy="5754794"/>
          </a:xfrm>
        </p:spPr>
      </p:pic>
    </p:spTree>
    <p:extLst>
      <p:ext uri="{BB962C8B-B14F-4D97-AF65-F5344CB8AC3E}">
        <p14:creationId xmlns:p14="http://schemas.microsoft.com/office/powerpoint/2010/main" val="35729263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840707" cy="666696"/>
          </a:xfrm>
        </p:spPr>
        <p:txBody>
          <a:bodyPr>
            <a:normAutofit fontScale="90000"/>
          </a:bodyPr>
          <a:lstStyle/>
          <a:p>
            <a:r>
              <a:rPr lang="en-US" sz="3600"/>
              <a:t>From the Additional Resources- America’s War on Black Trans Women</a:t>
            </a:r>
          </a:p>
        </p:txBody>
      </p:sp>
      <p:sp>
        <p:nvSpPr>
          <p:cNvPr id="3" name="Content Placeholder 2"/>
          <p:cNvSpPr>
            <a:spLocks noGrp="1"/>
          </p:cNvSpPr>
          <p:nvPr>
            <p:ph idx="1"/>
          </p:nvPr>
        </p:nvSpPr>
        <p:spPr>
          <a:xfrm>
            <a:off x="190500" y="702304"/>
            <a:ext cx="11826009" cy="5476824"/>
          </a:xfrm>
        </p:spPr>
        <p:txBody>
          <a:bodyPr>
            <a:noAutofit/>
          </a:bodyPr>
          <a:lstStyle/>
          <a:p>
            <a:pPr fontAlgn="base"/>
            <a:r>
              <a:rPr lang="en-US" sz="2400"/>
              <a:t>The inequities and prejudice Black trans women face don’t just take the form of outright violence. A study by the National LGBTQ Task Force indicates that Black trans people have a 26% unemployment rate. That’s twice as high as the unemployment rate for transgender people of all racial and ethnic backgrounds, and four times as high as the unemployment rate in the general population. The study also found other shocking disparities; 41% of Black trans people have been homeless (more than five times the general population), 34% of Black trans people have household incomes less than $10,000 (more than eight times the general population), and nearly half of the Black trans population has attempted suicide. Although these statistics apply to the Black trans population in general and not to Black trans women specifically, based on how much more frequently Black trans women are killed, it’s reasonable to assume that they also experience these harms more frequently than other Black trans people.</a:t>
            </a:r>
          </a:p>
          <a:p>
            <a:pPr fontAlgn="base"/>
            <a:r>
              <a:rPr lang="en-US" sz="2400" b="1"/>
              <a:t>In short, being a Black trans woman in America means you’re far more likely than most other people to experience serious roadblocks and harms, in the form of everything from extreme poverty to violent murder.</a:t>
            </a:r>
          </a:p>
        </p:txBody>
      </p:sp>
    </p:spTree>
    <p:extLst>
      <p:ext uri="{BB962C8B-B14F-4D97-AF65-F5344CB8AC3E}">
        <p14:creationId xmlns:p14="http://schemas.microsoft.com/office/powerpoint/2010/main" val="13942933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DF7C36B-2A95-4DB1-A402-5367DFD51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9FCA75FA-F681-4B5D-93C7-49F3DDA1D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4" name="Straight Connector 13">
            <a:extLst>
              <a:ext uri="{FF2B5EF4-FFF2-40B4-BE49-F238E27FC236}">
                <a16:creationId xmlns:a16="http://schemas.microsoft.com/office/drawing/2014/main" id="{834E074C-27C4-4E38-B099-012123B754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1F60A3A-08DA-445D-B74A-BEE073589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p:cNvSpPr txBox="1">
            <a:spLocks/>
          </p:cNvSpPr>
          <p:nvPr/>
        </p:nvSpPr>
        <p:spPr>
          <a:xfrm>
            <a:off x="4365171" y="526089"/>
            <a:ext cx="7184572" cy="14398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5000"/>
              </a:lnSpc>
              <a:spcAft>
                <a:spcPts val="600"/>
              </a:spcAft>
            </a:pPr>
            <a:r>
              <a:rPr lang="en-US" sz="4800" b="1" spc="-50">
                <a:solidFill>
                  <a:schemeClr val="tx1">
                    <a:lumMod val="75000"/>
                    <a:lumOff val="25000"/>
                  </a:schemeClr>
                </a:solidFill>
              </a:rPr>
              <a:t>How Oppression Shows Up In Your Work/Union</a:t>
            </a:r>
          </a:p>
        </p:txBody>
      </p:sp>
      <p:pic>
        <p:nvPicPr>
          <p:cNvPr id="4" name="Picture 2" descr="220 Woman Knees And Pray Stock Photos, Pictures &amp; Royalty-Free Images -  iStock"/>
          <p:cNvPicPr>
            <a:picLocks noChangeAspect="1" noChangeArrowheads="1"/>
          </p:cNvPicPr>
          <p:nvPr/>
        </p:nvPicPr>
        <p:blipFill rotWithShape="1">
          <a:blip r:embed="rId2">
            <a:extLst>
              <a:ext uri="{28A0092B-C50C-407E-A947-70E740481C1C}">
                <a14:useLocalDpi xmlns:a14="http://schemas.microsoft.com/office/drawing/2010/main" val="0"/>
              </a:ext>
            </a:extLst>
          </a:blip>
          <a:srcRect l="33683" r="24153" b="-1"/>
          <a:stretch/>
        </p:blipFill>
        <p:spPr bwMode="auto">
          <a:xfrm>
            <a:off x="155028"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296E6EFB-D2CB-44B2-BE0D-9C6DCCCED2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517570" y="2264228"/>
            <a:ext cx="6988629" cy="4138264"/>
          </a:xfrm>
        </p:spPr>
        <p:txBody>
          <a:bodyPr vert="horz" lIns="0" tIns="45720" rIns="0" bIns="45720" rtlCol="0" anchor="t">
            <a:normAutofit lnSpcReduction="10000"/>
          </a:bodyPr>
          <a:lstStyle/>
          <a:p>
            <a:pPr marL="0" indent="0">
              <a:buNone/>
            </a:pPr>
            <a:r>
              <a:rPr lang="en-US" sz="3600"/>
              <a:t>• Do you experience privilege and/or </a:t>
            </a:r>
            <a:br>
              <a:rPr lang="en-US" sz="3600"/>
            </a:br>
            <a:r>
              <a:rPr lang="en-US" sz="3600"/>
              <a:t>oppression in your work/union? How does it show up?</a:t>
            </a:r>
            <a:endParaRPr lang="en-US" sz="3600">
              <a:cs typeface="Calibri"/>
            </a:endParaRPr>
          </a:p>
          <a:p>
            <a:pPr marL="0" indent="0">
              <a:buFont typeface="Calibri" panose="020F0502020204030204" pitchFamily="34" charset="0"/>
              <a:buNone/>
            </a:pPr>
            <a:r>
              <a:rPr lang="en-US" sz="3600"/>
              <a:t>• Have you become aware of any </a:t>
            </a:r>
            <a:br>
              <a:rPr lang="en-US" sz="3600"/>
            </a:br>
            <a:r>
              <a:rPr lang="en-US" sz="3600"/>
              <a:t>privileges or oppressions you had</a:t>
            </a:r>
            <a:br>
              <a:rPr lang="en-US" sz="3600"/>
            </a:br>
            <a:r>
              <a:rPr lang="en-US" sz="3600"/>
              <a:t>not previously considered?</a:t>
            </a:r>
            <a:endParaRPr lang="en-US" sz="3600">
              <a:cs typeface="Calibri"/>
            </a:endParaRPr>
          </a:p>
          <a:p>
            <a:pPr marL="0" indent="0">
              <a:buNone/>
            </a:pPr>
            <a:r>
              <a:rPr lang="en-US" sz="3600"/>
              <a:t>• How do you use your privileges in your work? </a:t>
            </a:r>
            <a:endParaRPr lang="en-US" sz="3600">
              <a:cs typeface="Calibri"/>
            </a:endParaRPr>
          </a:p>
          <a:p>
            <a:pPr marL="0" indent="0">
              <a:buFont typeface="Calibri" panose="020F0502020204030204" pitchFamily="34" charset="0"/>
              <a:buNone/>
            </a:pPr>
            <a:endParaRPr lang="en-US"/>
          </a:p>
          <a:p>
            <a:endParaRPr lang="en-US"/>
          </a:p>
        </p:txBody>
      </p:sp>
      <p:sp>
        <p:nvSpPr>
          <p:cNvPr id="20" name="Rectangle 19">
            <a:extLst>
              <a:ext uri="{FF2B5EF4-FFF2-40B4-BE49-F238E27FC236}">
                <a16:creationId xmlns:a16="http://schemas.microsoft.com/office/drawing/2014/main" id="{62BA066C-D259-4F6D-9F83-124F73636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39179F48-E825-4803-806A-7029F8537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7087734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014" y="123317"/>
            <a:ext cx="4115004" cy="778502"/>
          </a:xfrm>
        </p:spPr>
        <p:txBody>
          <a:bodyPr>
            <a:noAutofit/>
          </a:bodyPr>
          <a:lstStyle/>
          <a:p>
            <a:r>
              <a:rPr lang="en-US" sz="5400" u="sng"/>
              <a:t>Whole Room </a:t>
            </a:r>
            <a:endParaRPr lang="en-US" sz="5400" u="sng">
              <a:ea typeface="Calibri"/>
              <a:cs typeface="Calibri"/>
            </a:endParaRPr>
          </a:p>
        </p:txBody>
      </p:sp>
      <p:sp>
        <p:nvSpPr>
          <p:cNvPr id="3" name="Content Placeholder 2"/>
          <p:cNvSpPr>
            <a:spLocks noGrp="1"/>
          </p:cNvSpPr>
          <p:nvPr>
            <p:ph idx="1"/>
          </p:nvPr>
        </p:nvSpPr>
        <p:spPr>
          <a:xfrm>
            <a:off x="188217" y="1066710"/>
            <a:ext cx="4117083" cy="4737069"/>
          </a:xfrm>
        </p:spPr>
        <p:txBody>
          <a:bodyPr vert="horz" lIns="0" tIns="45720" rIns="0" bIns="45720" rtlCol="0" anchor="t">
            <a:noAutofit/>
          </a:bodyPr>
          <a:lstStyle/>
          <a:p>
            <a:r>
              <a:rPr lang="en-US" sz="5000">
                <a:ea typeface="+mn-lt"/>
                <a:cs typeface="+mn-lt"/>
              </a:rPr>
              <a:t>What have you been thinking about that you think the whole room needs to know about?</a:t>
            </a:r>
          </a:p>
        </p:txBody>
      </p:sp>
      <p:pic>
        <p:nvPicPr>
          <p:cNvPr id="2050" name="Picture 2" descr="Do women talk more than men? | News | Harvard T.H. Chan School of Public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5300" y="512578"/>
            <a:ext cx="7886118" cy="5770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69058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key point">
            <a:extLst>
              <a:ext uri="{FF2B5EF4-FFF2-40B4-BE49-F238E27FC236}">
                <a16:creationId xmlns:a16="http://schemas.microsoft.com/office/drawing/2014/main" id="{268FE501-055B-41CB-B25E-A45925883C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4" r="4210" b="2"/>
          <a:stretch/>
        </p:blipFill>
        <p:spPr bwMode="auto">
          <a:xfrm rot="20154748">
            <a:off x="-391164" y="2113172"/>
            <a:ext cx="3892633" cy="299386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AFA4F0F-9EED-4F14-9E81-CC9C4F71AD2A}"/>
              </a:ext>
            </a:extLst>
          </p:cNvPr>
          <p:cNvSpPr>
            <a:spLocks noGrp="1"/>
          </p:cNvSpPr>
          <p:nvPr>
            <p:ph type="title"/>
          </p:nvPr>
        </p:nvSpPr>
        <p:spPr>
          <a:xfrm>
            <a:off x="114814" y="297489"/>
            <a:ext cx="2503919" cy="702303"/>
          </a:xfrm>
        </p:spPr>
        <p:txBody>
          <a:bodyPr>
            <a:normAutofit fontScale="90000"/>
          </a:bodyPr>
          <a:lstStyle/>
          <a:p>
            <a:r>
              <a:rPr lang="en-US" sz="4800" b="1">
                <a:latin typeface="+mn-lt"/>
              </a:rPr>
              <a:t>Key Points</a:t>
            </a:r>
          </a:p>
        </p:txBody>
      </p:sp>
      <p:sp>
        <p:nvSpPr>
          <p:cNvPr id="3" name="Content Placeholder 2">
            <a:extLst>
              <a:ext uri="{FF2B5EF4-FFF2-40B4-BE49-F238E27FC236}">
                <a16:creationId xmlns:a16="http://schemas.microsoft.com/office/drawing/2014/main" id="{9A9B152D-033C-4218-A063-DDAB089D672C}"/>
              </a:ext>
            </a:extLst>
          </p:cNvPr>
          <p:cNvSpPr>
            <a:spLocks noGrp="1"/>
          </p:cNvSpPr>
          <p:nvPr>
            <p:ph idx="1"/>
          </p:nvPr>
        </p:nvSpPr>
        <p:spPr>
          <a:xfrm>
            <a:off x="3943276" y="811440"/>
            <a:ext cx="7933038" cy="4968875"/>
          </a:xfrm>
        </p:spPr>
        <p:txBody>
          <a:bodyPr vert="horz" lIns="0" tIns="45720" rIns="0" bIns="45720" rtlCol="0" anchor="t">
            <a:normAutofit/>
          </a:bodyPr>
          <a:lstStyle/>
          <a:p>
            <a:pPr marL="0" indent="0">
              <a:buNone/>
            </a:pPr>
            <a:r>
              <a:rPr lang="en-US" sz="3600">
                <a:solidFill>
                  <a:schemeClr val="tx1"/>
                </a:solidFill>
                <a:ea typeface="+mn-lt"/>
                <a:cs typeface="+mn-lt"/>
              </a:rPr>
              <a:t>•</a:t>
            </a:r>
            <a:r>
              <a:rPr lang="en-US" sz="3600">
                <a:solidFill>
                  <a:schemeClr val="tx1"/>
                </a:solidFill>
              </a:rPr>
              <a:t> Identities, privileges, and oppressions are intersectional.</a:t>
            </a:r>
            <a:endParaRPr lang="en-US" sz="3600">
              <a:solidFill>
                <a:schemeClr val="tx1"/>
              </a:solidFill>
              <a:ea typeface="Calibri"/>
              <a:cs typeface="Calibri"/>
            </a:endParaRPr>
          </a:p>
          <a:p>
            <a:pPr marL="0" indent="0">
              <a:buNone/>
            </a:pPr>
            <a:r>
              <a:rPr lang="en-US" sz="3600">
                <a:solidFill>
                  <a:schemeClr val="tx1"/>
                </a:solidFill>
                <a:ea typeface="+mn-lt"/>
                <a:cs typeface="+mn-lt"/>
              </a:rPr>
              <a:t>•</a:t>
            </a:r>
            <a:r>
              <a:rPr lang="en-US" sz="3600">
                <a:solidFill>
                  <a:schemeClr val="tx1"/>
                </a:solidFill>
                <a:ea typeface="+mn-lt"/>
              </a:rPr>
              <a:t> </a:t>
            </a:r>
            <a:r>
              <a:rPr lang="en-US" sz="3600">
                <a:solidFill>
                  <a:schemeClr val="tx1"/>
                </a:solidFill>
                <a:effectLst/>
                <a:ea typeface="Calibri"/>
              </a:rPr>
              <a:t>The oppression of nonheteronormative people constantly intersects with racism as </a:t>
            </a:r>
            <a:r>
              <a:rPr lang="en-US" sz="3600">
                <a:solidFill>
                  <a:schemeClr val="tx1"/>
                </a:solidFill>
                <a:ea typeface="Calibri"/>
              </a:rPr>
              <a:t>LGBTQ+</a:t>
            </a:r>
            <a:r>
              <a:rPr lang="en-US" sz="3600">
                <a:solidFill>
                  <a:schemeClr val="tx1"/>
                </a:solidFill>
                <a:effectLst/>
                <a:ea typeface="Calibri"/>
              </a:rPr>
              <a:t> People of Color face more oppressions than White </a:t>
            </a:r>
            <a:r>
              <a:rPr lang="en-US" sz="3600">
                <a:solidFill>
                  <a:schemeClr val="tx1"/>
                </a:solidFill>
                <a:ea typeface="Calibri"/>
              </a:rPr>
              <a:t>LGBTQ+</a:t>
            </a:r>
            <a:r>
              <a:rPr lang="en-US" sz="3600">
                <a:solidFill>
                  <a:schemeClr val="tx1"/>
                </a:solidFill>
                <a:effectLst/>
                <a:ea typeface="Calibri"/>
              </a:rPr>
              <a:t> people.</a:t>
            </a:r>
            <a:endParaRPr lang="en-US" sz="3600">
              <a:solidFill>
                <a:schemeClr val="tx1"/>
              </a:solidFill>
              <a:effectLst/>
              <a:ea typeface="Calibri"/>
              <a:cs typeface="Calibri"/>
            </a:endParaRPr>
          </a:p>
          <a:p>
            <a:pPr marL="0" indent="0">
              <a:buNone/>
            </a:pPr>
            <a:r>
              <a:rPr lang="en-US" sz="3600">
                <a:solidFill>
                  <a:schemeClr val="tx1"/>
                </a:solidFill>
                <a:ea typeface="+mn-lt"/>
                <a:cs typeface="+mn-lt"/>
              </a:rPr>
              <a:t>•</a:t>
            </a:r>
            <a:r>
              <a:rPr lang="en-US" sz="3600">
                <a:solidFill>
                  <a:schemeClr val="tx1"/>
                </a:solidFill>
              </a:rPr>
              <a:t> Our oppressions and privileges are layered and reinforced by the American cultural norms.</a:t>
            </a:r>
            <a:endParaRPr lang="en-US" sz="3600">
              <a:solidFill>
                <a:schemeClr val="tx1"/>
              </a:solidFill>
              <a:cs typeface="Calibri"/>
            </a:endParaRPr>
          </a:p>
        </p:txBody>
      </p:sp>
    </p:spTree>
    <p:extLst>
      <p:ext uri="{BB962C8B-B14F-4D97-AF65-F5344CB8AC3E}">
        <p14:creationId xmlns:p14="http://schemas.microsoft.com/office/powerpoint/2010/main" val="2604891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F6-DA6F-4707-70B3-53F460EAE62A}"/>
              </a:ext>
            </a:extLst>
          </p:cNvPr>
          <p:cNvSpPr>
            <a:spLocks noGrp="1"/>
          </p:cNvSpPr>
          <p:nvPr>
            <p:ph type="title"/>
          </p:nvPr>
        </p:nvSpPr>
        <p:spPr/>
        <p:txBody>
          <a:bodyPr/>
          <a:lstStyle/>
          <a:p>
            <a:r>
              <a:rPr lang="en-US">
                <a:ea typeface="Calibri Light"/>
                <a:cs typeface="Calibri Light"/>
              </a:rPr>
              <a:t>Ellen</a:t>
            </a:r>
          </a:p>
        </p:txBody>
      </p:sp>
      <p:sp>
        <p:nvSpPr>
          <p:cNvPr id="3" name="Text Placeholder 2">
            <a:extLst>
              <a:ext uri="{FF2B5EF4-FFF2-40B4-BE49-F238E27FC236}">
                <a16:creationId xmlns:a16="http://schemas.microsoft.com/office/drawing/2014/main" id="{CA089172-279E-6AA5-3D80-A2604FCB703A}"/>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8643665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9F45E3-C125-49F5-863F-3F771273B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F23C6175-7110-4DB0-BEA4-FC1D29302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044DF19B-511F-4F07-A7AD-1A010C6BF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291C0EC-8AC1-418A-BA70-ED35D8980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E510A2-B104-D1AE-D122-319394B66FB7}"/>
              </a:ext>
            </a:extLst>
          </p:cNvPr>
          <p:cNvSpPr>
            <a:spLocks noGrp="1"/>
          </p:cNvSpPr>
          <p:nvPr>
            <p:ph type="title"/>
          </p:nvPr>
        </p:nvSpPr>
        <p:spPr>
          <a:xfrm>
            <a:off x="6596650" y="1067722"/>
            <a:ext cx="4813072" cy="3686015"/>
          </a:xfrm>
        </p:spPr>
        <p:txBody>
          <a:bodyPr vert="horz" lIns="91440" tIns="45720" rIns="91440" bIns="45720" rtlCol="0" anchor="b">
            <a:normAutofit fontScale="90000"/>
          </a:bodyPr>
          <a:lstStyle/>
          <a:p>
            <a:r>
              <a:rPr lang="en-US" sz="8000">
                <a:solidFill>
                  <a:schemeClr val="tx1">
                    <a:lumMod val="85000"/>
                    <a:lumOff val="15000"/>
                  </a:schemeClr>
                </a:solidFill>
                <a:latin typeface="+mj-lt"/>
              </a:rPr>
              <a:t>Give Us Your Feedback</a:t>
            </a:r>
          </a:p>
          <a:p>
            <a:r>
              <a:rPr lang="en-US">
                <a:ea typeface="Calibri"/>
                <a:cs typeface="Calibri"/>
              </a:rPr>
              <a:t> </a:t>
            </a:r>
          </a:p>
        </p:txBody>
      </p:sp>
      <p:pic>
        <p:nvPicPr>
          <p:cNvPr id="4" name="Content Placeholder 3" descr="A qr code on a green background&#10;&#10;AI-generated content may be incorrect.">
            <a:extLst>
              <a:ext uri="{FF2B5EF4-FFF2-40B4-BE49-F238E27FC236}">
                <a16:creationId xmlns:a16="http://schemas.microsoft.com/office/drawing/2014/main" id="{17B25BCC-0876-10D6-C888-0BA8195D7626}"/>
              </a:ext>
            </a:extLst>
          </p:cNvPr>
          <p:cNvPicPr>
            <a:picLocks noGrp="1" noChangeAspect="1"/>
          </p:cNvPicPr>
          <p:nvPr>
            <p:ph idx="1"/>
          </p:nvPr>
        </p:nvPicPr>
        <p:blipFill>
          <a:blip r:embed="rId2"/>
          <a:srcRect r="79" b="-2"/>
          <a:stretch>
            <a:fillRect/>
          </a:stretch>
        </p:blipFill>
        <p:spPr>
          <a:xfrm>
            <a:off x="633999" y="640081"/>
            <a:ext cx="5462001" cy="5054156"/>
          </a:xfrm>
          <a:prstGeom prst="rect">
            <a:avLst/>
          </a:prstGeom>
        </p:spPr>
      </p:pic>
      <p:cxnSp>
        <p:nvCxnSpPr>
          <p:cNvPr id="17" name="Straight Connector 16">
            <a:extLst>
              <a:ext uri="{FF2B5EF4-FFF2-40B4-BE49-F238E27FC236}">
                <a16:creationId xmlns:a16="http://schemas.microsoft.com/office/drawing/2014/main" id="{F2228F67-6BF6-43F8-A955-E1B0A31112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17812912-F1F0-4F19-B6CB-97BF066C9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F5238163-A811-482F-8919-9D513AB11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79314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EC32D-CCA8-EC17-6AA7-758D8617BA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596131-04A6-3C6A-F429-F053661EC33A}"/>
              </a:ext>
            </a:extLst>
          </p:cNvPr>
          <p:cNvSpPr>
            <a:spLocks noGrp="1"/>
          </p:cNvSpPr>
          <p:nvPr>
            <p:ph type="title"/>
          </p:nvPr>
        </p:nvSpPr>
        <p:spPr>
          <a:xfrm>
            <a:off x="485955" y="348631"/>
            <a:ext cx="11974489" cy="800273"/>
          </a:xfrm>
        </p:spPr>
        <p:txBody>
          <a:bodyPr>
            <a:normAutofit/>
          </a:bodyPr>
          <a:lstStyle/>
          <a:p>
            <a:r>
              <a:rPr lang="en-US" u="sng">
                <a:ea typeface="Calibri" panose="020F0502020204030204"/>
                <a:cs typeface="Calibri" panose="020F0502020204030204"/>
              </a:rPr>
              <a:t>As you prepare for your visit to the museum</a:t>
            </a:r>
          </a:p>
        </p:txBody>
      </p:sp>
      <p:sp>
        <p:nvSpPr>
          <p:cNvPr id="3" name="Content Placeholder 2">
            <a:extLst>
              <a:ext uri="{FF2B5EF4-FFF2-40B4-BE49-F238E27FC236}">
                <a16:creationId xmlns:a16="http://schemas.microsoft.com/office/drawing/2014/main" id="{E1408770-BA37-6B21-0A5D-A66BB8958D7A}"/>
              </a:ext>
            </a:extLst>
          </p:cNvPr>
          <p:cNvSpPr>
            <a:spLocks noGrp="1"/>
          </p:cNvSpPr>
          <p:nvPr>
            <p:ph idx="1"/>
          </p:nvPr>
        </p:nvSpPr>
        <p:spPr>
          <a:xfrm>
            <a:off x="216482" y="1862896"/>
            <a:ext cx="5219031" cy="2525743"/>
          </a:xfrm>
        </p:spPr>
        <p:txBody>
          <a:bodyPr vert="horz" lIns="0" tIns="45720" rIns="0" bIns="45720" rtlCol="0" anchor="t">
            <a:normAutofit/>
          </a:bodyPr>
          <a:lstStyle/>
          <a:p>
            <a:r>
              <a:rPr lang="en-US" sz="4000">
                <a:ea typeface="Calibri"/>
                <a:cs typeface="Calibri"/>
              </a:rPr>
              <a:t>How will your relationship to privilege inform your museum experience?</a:t>
            </a:r>
            <a:endParaRPr lang="en-US"/>
          </a:p>
        </p:txBody>
      </p:sp>
      <p:pic>
        <p:nvPicPr>
          <p:cNvPr id="4" name="Picture 3">
            <a:extLst>
              <a:ext uri="{FF2B5EF4-FFF2-40B4-BE49-F238E27FC236}">
                <a16:creationId xmlns:a16="http://schemas.microsoft.com/office/drawing/2014/main" id="{1C521A80-08C2-DD95-5689-B1189EBCA355}"/>
              </a:ext>
            </a:extLst>
          </p:cNvPr>
          <p:cNvPicPr>
            <a:picLocks noChangeAspect="1"/>
          </p:cNvPicPr>
          <p:nvPr/>
        </p:nvPicPr>
        <p:blipFill>
          <a:blip r:embed="rId2"/>
          <a:stretch>
            <a:fillRect/>
          </a:stretch>
        </p:blipFill>
        <p:spPr>
          <a:xfrm>
            <a:off x="5811429" y="1142974"/>
            <a:ext cx="6379028" cy="5083386"/>
          </a:xfrm>
          <a:prstGeom prst="rect">
            <a:avLst/>
          </a:prstGeom>
        </p:spPr>
      </p:pic>
    </p:spTree>
    <p:extLst>
      <p:ext uri="{BB962C8B-B14F-4D97-AF65-F5344CB8AC3E}">
        <p14:creationId xmlns:p14="http://schemas.microsoft.com/office/powerpoint/2010/main" val="282204459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17602-72C4-4F4E-B0B8-2B1BF8548ED8}"/>
              </a:ext>
            </a:extLst>
          </p:cNvPr>
          <p:cNvSpPr>
            <a:spLocks noGrp="1"/>
          </p:cNvSpPr>
          <p:nvPr>
            <p:ph type="ctrTitle" idx="4294967295"/>
          </p:nvPr>
        </p:nvSpPr>
        <p:spPr>
          <a:xfrm>
            <a:off x="1203157" y="695158"/>
            <a:ext cx="9144000" cy="2387600"/>
          </a:xfrm>
        </p:spPr>
        <p:txBody>
          <a:bodyPr>
            <a:normAutofit/>
          </a:bodyPr>
          <a:lstStyle/>
          <a:p>
            <a:r>
              <a:rPr lang="en-US" sz="7200" b="1">
                <a:latin typeface="+mn-lt"/>
              </a:rPr>
              <a:t>Break</a:t>
            </a:r>
          </a:p>
        </p:txBody>
      </p:sp>
      <p:pic>
        <p:nvPicPr>
          <p:cNvPr id="2050" name="Picture 2" descr="Image result for break time">
            <a:extLst>
              <a:ext uri="{FF2B5EF4-FFF2-40B4-BE49-F238E27FC236}">
                <a16:creationId xmlns:a16="http://schemas.microsoft.com/office/drawing/2014/main" id="{09D3AF33-D93C-48F0-B6B4-7CBF05DF70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68" t="4419" r="28566"/>
          <a:stretch/>
        </p:blipFill>
        <p:spPr bwMode="auto">
          <a:xfrm>
            <a:off x="5354180" y="1061074"/>
            <a:ext cx="6248401" cy="486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8431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7" ma:contentTypeDescription="Create a new document." ma:contentTypeScope="" ma:versionID="cbbceaf49378e41fa0f2a26c1b01b966">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30975a3875a9ba9f4d0532d357812a78"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Location" minOccurs="0"/>
                <xsd:element ref="ns2:Sec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Section" ma:index="22" nillable="true" ma:displayName="Section " ma:format="Dropdown" ma:internalName="Section" ma:percentage="FALSE">
      <xsd:simpleType>
        <xsd:restriction base="dms:Number"/>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Section xmlns="05627597-0322-42fc-bc19-1d0dde15c694" xsi:nil="true"/>
  </documentManagement>
</p:properties>
</file>

<file path=customXml/itemProps1.xml><?xml version="1.0" encoding="utf-8"?>
<ds:datastoreItem xmlns:ds="http://schemas.openxmlformats.org/officeDocument/2006/customXml" ds:itemID="{BF91A11B-714B-44D7-B53C-9C7B4FBC4D90}">
  <ds:schemaRefs>
    <ds:schemaRef ds:uri="05627597-0322-42fc-bc19-1d0dde15c694"/>
    <ds:schemaRef ds:uri="5ed5bd0d-9aa5-480d-8c58-25f9f57090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F0CFDA7-FCAC-41A3-9142-5C1F6B25399D}">
  <ds:schemaRefs>
    <ds:schemaRef ds:uri="http://schemas.microsoft.com/sharepoint/v3/contenttype/forms"/>
  </ds:schemaRefs>
</ds:datastoreItem>
</file>

<file path=customXml/itemProps3.xml><?xml version="1.0" encoding="utf-8"?>
<ds:datastoreItem xmlns:ds="http://schemas.openxmlformats.org/officeDocument/2006/customXml" ds:itemID="{97C5BB3C-50D7-4268-8EAB-D289F25E867F}">
  <ds:schemaRefs>
    <ds:schemaRef ds:uri="05627597-0322-42fc-bc19-1d0dde15c694"/>
    <ds:schemaRef ds:uri="5ed5bd0d-9aa5-480d-8c58-25f9f57090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72</Slides>
  <Notes>14</Notes>
  <HiddenSlides>0</HiddenSlides>
  <ScaleCrop>false</ScaleCrop>
  <HeadingPairs>
    <vt:vector size="4" baseType="variant">
      <vt:variant>
        <vt:lpstr>Theme</vt:lpstr>
      </vt:variant>
      <vt:variant>
        <vt:i4>2</vt:i4>
      </vt:variant>
      <vt:variant>
        <vt:lpstr>Slide Titles</vt:lpstr>
      </vt:variant>
      <vt:variant>
        <vt:i4>72</vt:i4>
      </vt:variant>
    </vt:vector>
  </HeadingPairs>
  <TitlesOfParts>
    <vt:vector size="74" baseType="lpstr">
      <vt:lpstr>Retrospect</vt:lpstr>
      <vt:lpstr>Retrospect</vt:lpstr>
      <vt:lpstr> Entry Activity Scavenger Hunt</vt:lpstr>
      <vt:lpstr>Advancing  Racial Justice Day 2</vt:lpstr>
      <vt:lpstr>PowerPoint Presentation</vt:lpstr>
      <vt:lpstr>PowerPoint Presentation</vt:lpstr>
      <vt:lpstr>PowerPoint Presentation</vt:lpstr>
      <vt:lpstr>Community Agreements p. 2-3 </vt:lpstr>
      <vt:lpstr>Feedback on Feedback</vt:lpstr>
      <vt:lpstr>Your words</vt:lpstr>
      <vt:lpstr>Overview of Today’s Learning</vt:lpstr>
      <vt:lpstr>Matt</vt:lpstr>
      <vt:lpstr> Restorative Practice  Starting Point </vt:lpstr>
      <vt:lpstr>PowerPoint Presentation</vt:lpstr>
      <vt:lpstr>Opening Quote</vt:lpstr>
      <vt:lpstr>Adia</vt:lpstr>
      <vt:lpstr>Timeline </vt:lpstr>
      <vt:lpstr>PowerPoint Presentation</vt:lpstr>
      <vt:lpstr>PowerPoint Presentation</vt:lpstr>
      <vt:lpstr>PowerPoint Presentation</vt:lpstr>
      <vt:lpstr>Key Points</vt:lpstr>
      <vt:lpstr>Albert and Scott</vt:lpstr>
      <vt:lpstr> What is White Culture? </vt:lpstr>
      <vt:lpstr>Six Basic American Cultural Values</vt:lpstr>
      <vt:lpstr>White Culture is…</vt:lpstr>
      <vt:lpstr> White Culture Where We Work </vt:lpstr>
      <vt:lpstr>White Culture Handout p. 28</vt:lpstr>
      <vt:lpstr>Key Points </vt:lpstr>
      <vt:lpstr>Restorative Practice – Small Affinity Circles    </vt:lpstr>
      <vt:lpstr>Affinity Circles or Identity Caucuses</vt:lpstr>
      <vt:lpstr>Food for Thought Before Affinity Circles</vt:lpstr>
      <vt:lpstr>Let’s Make the Move</vt:lpstr>
      <vt:lpstr>PowerPoint Presentation</vt:lpstr>
      <vt:lpstr>Matt and Linda</vt:lpstr>
      <vt:lpstr>Kyle "Guante" Tran Myhre</vt:lpstr>
      <vt:lpstr> 3 Things to Know Before you Talk About Race </vt:lpstr>
      <vt:lpstr>Before you try to talk about race …</vt:lpstr>
      <vt:lpstr>A Resource to Help You RJE Discussion Guide </vt:lpstr>
      <vt:lpstr>What is your truth? </vt:lpstr>
      <vt:lpstr>What do you value?</vt:lpstr>
      <vt:lpstr>What is your privilege? </vt:lpstr>
      <vt:lpstr>As you prepare for your visit to the museum</vt:lpstr>
      <vt:lpstr>Key Points</vt:lpstr>
      <vt:lpstr>Ellen and Linda</vt:lpstr>
      <vt:lpstr> Why This Work is Tough  </vt:lpstr>
      <vt:lpstr>Racial Anxiety: Pre-attendance Task 3 </vt:lpstr>
      <vt:lpstr>Racial Anxiety Report Out</vt:lpstr>
      <vt:lpstr>What is racial anxiety?</vt:lpstr>
      <vt:lpstr>White Fragility and  White Privilege Connections </vt:lpstr>
      <vt:lpstr>White Privilege and White Fragility</vt:lpstr>
      <vt:lpstr>PowerPoint Presentation</vt:lpstr>
      <vt:lpstr>Three Quick Thoughts</vt:lpstr>
      <vt:lpstr>Key Points </vt:lpstr>
      <vt:lpstr>What this work can look like.</vt:lpstr>
      <vt:lpstr>Table Talk and Report Out</vt:lpstr>
      <vt:lpstr>Key Ideas</vt:lpstr>
      <vt:lpstr>Lunch</vt:lpstr>
      <vt:lpstr>Bekah and Greylor</vt:lpstr>
      <vt:lpstr>Identity and Intersectionality</vt:lpstr>
      <vt:lpstr>What is Intersectionality? </vt:lpstr>
      <vt:lpstr>Defining Intersectionality</vt:lpstr>
      <vt:lpstr>Your Identities P. 30</vt:lpstr>
      <vt:lpstr>Debrief Your Identities  What surprised you in doing this?  What is something interesting you heard at your table? </vt:lpstr>
      <vt:lpstr>Three Quick Thoughts</vt:lpstr>
      <vt:lpstr>What Intersectionality is Not</vt:lpstr>
      <vt:lpstr>Being Black &amp; Trans- Listen for the Intersections</vt:lpstr>
      <vt:lpstr>From the Additional Resources- America’s War on Black Trans Women</vt:lpstr>
      <vt:lpstr>PowerPoint Presentation</vt:lpstr>
      <vt:lpstr>Whole Room </vt:lpstr>
      <vt:lpstr>Key Points</vt:lpstr>
      <vt:lpstr>Ellen</vt:lpstr>
      <vt:lpstr>Give Us Your Feedback  </vt:lpstr>
      <vt:lpstr>As you prepare for your visit to the museum</vt:lpstr>
      <vt:lpstr>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it hurt?</dc:title>
  <dc:creator>Ellen Holmes</dc:creator>
  <cp:revision>1</cp:revision>
  <dcterms:created xsi:type="dcterms:W3CDTF">2019-10-19T15:29:10Z</dcterms:created>
  <dcterms:modified xsi:type="dcterms:W3CDTF">2026-01-14T18:15:11Z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0x0101004F15A52AE31FEC4EB9E74AAFCF7B6AD7</vt:lpwstr>
  </property>
  <property fmtid="{D5CDD505-2E9C-101B-9397-08002B2CF9AE}" pid="3" name="MediaServiceImageTags">
    <vt:lpwstr/>
  </property>
</Properties>
</file>