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5" r:id="rId5"/>
    <p:sldMasterId id="2147483687" r:id="rId6"/>
  </p:sldMasterIdLst>
  <p:notesMasterIdLst>
    <p:notesMasterId r:id="rId60"/>
  </p:notesMasterIdLst>
  <p:handoutMasterIdLst>
    <p:handoutMasterId r:id="rId61"/>
  </p:handoutMasterIdLst>
  <p:sldIdLst>
    <p:sldId id="1829" r:id="rId7"/>
    <p:sldId id="1273" r:id="rId8"/>
    <p:sldId id="1668" r:id="rId9"/>
    <p:sldId id="1670" r:id="rId10"/>
    <p:sldId id="1834" r:id="rId11"/>
    <p:sldId id="1683" r:id="rId12"/>
    <p:sldId id="1659" r:id="rId13"/>
    <p:sldId id="1660" r:id="rId14"/>
    <p:sldId id="1662" r:id="rId15"/>
    <p:sldId id="1661" r:id="rId16"/>
    <p:sldId id="1663" r:id="rId17"/>
    <p:sldId id="1664" r:id="rId18"/>
    <p:sldId id="1665" r:id="rId19"/>
    <p:sldId id="1671" r:id="rId20"/>
    <p:sldId id="1667" r:id="rId21"/>
    <p:sldId id="1812" r:id="rId22"/>
    <p:sldId id="1832" r:id="rId23"/>
    <p:sldId id="1831" r:id="rId24"/>
    <p:sldId id="1792" r:id="rId25"/>
    <p:sldId id="1830" r:id="rId26"/>
    <p:sldId id="1789" r:id="rId27"/>
    <p:sldId id="1814" r:id="rId28"/>
    <p:sldId id="1691" r:id="rId29"/>
    <p:sldId id="1694" r:id="rId30"/>
    <p:sldId id="1685" r:id="rId31"/>
    <p:sldId id="1672" r:id="rId32"/>
    <p:sldId id="1674" r:id="rId33"/>
    <p:sldId id="1675" r:id="rId34"/>
    <p:sldId id="1676" r:id="rId35"/>
    <p:sldId id="1679" r:id="rId36"/>
    <p:sldId id="1680" r:id="rId37"/>
    <p:sldId id="1677" r:id="rId38"/>
    <p:sldId id="1684" r:id="rId39"/>
    <p:sldId id="1686" r:id="rId40"/>
    <p:sldId id="1657" r:id="rId41"/>
    <p:sldId id="1633" r:id="rId42"/>
    <p:sldId id="1634" r:id="rId43"/>
    <p:sldId id="1635" r:id="rId44"/>
    <p:sldId id="1636" r:id="rId45"/>
    <p:sldId id="1637" r:id="rId46"/>
    <p:sldId id="1638" r:id="rId47"/>
    <p:sldId id="1639" r:id="rId48"/>
    <p:sldId id="1640" r:id="rId49"/>
    <p:sldId id="1833" r:id="rId50"/>
    <p:sldId id="1690" r:id="rId51"/>
    <p:sldId id="1688" r:id="rId52"/>
    <p:sldId id="1652" r:id="rId53"/>
    <p:sldId id="1654" r:id="rId54"/>
    <p:sldId id="1682" r:id="rId55"/>
    <p:sldId id="1653" r:id="rId56"/>
    <p:sldId id="1655" r:id="rId57"/>
    <p:sldId id="1692" r:id="rId58"/>
    <p:sldId id="1681" r:id="rId5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5C0B5A-040C-DE48-A07C-451390E55D91}" v="2" dt="2024-02-01T15:27:09.378"/>
    <p1510:client id="{C8E4D262-BC47-827F-9D02-60398A359FD3}" v="7" dt="2024-02-01T16:26:47.0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handoutMaster" Target="handoutMasters/handout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Eckart Baning" userId="S::neckartbaning_vtnea.org#ext#@neahq.onmicrosoft.com::1c6c3eb4-b926-476d-a317-5d19e273697e" providerId="AD" clId="Web-{090D8DBA-0071-063A-DC17-BFFFDAD9DF3E}"/>
    <pc:docChg chg="modSld">
      <pc:chgData name="Natasha Eckart Baning" userId="S::neckartbaning_vtnea.org#ext#@neahq.onmicrosoft.com::1c6c3eb4-b926-476d-a317-5d19e273697e" providerId="AD" clId="Web-{090D8DBA-0071-063A-DC17-BFFFDAD9DF3E}" dt="2024-01-29T21:45:43.094" v="29" actId="1076"/>
      <pc:docMkLst>
        <pc:docMk/>
      </pc:docMkLst>
      <pc:sldChg chg="modSp">
        <pc:chgData name="Natasha Eckart Baning" userId="S::neckartbaning_vtnea.org#ext#@neahq.onmicrosoft.com::1c6c3eb4-b926-476d-a317-5d19e273697e" providerId="AD" clId="Web-{090D8DBA-0071-063A-DC17-BFFFDAD9DF3E}" dt="2024-01-29T21:45:32.828" v="28" actId="20577"/>
        <pc:sldMkLst>
          <pc:docMk/>
          <pc:sldMk cId="771540191" sldId="1679"/>
        </pc:sldMkLst>
        <pc:spChg chg="mod">
          <ac:chgData name="Natasha Eckart Baning" userId="S::neckartbaning_vtnea.org#ext#@neahq.onmicrosoft.com::1c6c3eb4-b926-476d-a317-5d19e273697e" providerId="AD" clId="Web-{090D8DBA-0071-063A-DC17-BFFFDAD9DF3E}" dt="2024-01-29T21:45:32.828" v="28" actId="20577"/>
          <ac:spMkLst>
            <pc:docMk/>
            <pc:sldMk cId="771540191" sldId="1679"/>
            <ac:spMk id="3" creationId="{959C66C9-2285-4F3B-9044-6BDE420469CB}"/>
          </ac:spMkLst>
        </pc:spChg>
        <pc:picChg chg="mod">
          <ac:chgData name="Natasha Eckart Baning" userId="S::neckartbaning_vtnea.org#ext#@neahq.onmicrosoft.com::1c6c3eb4-b926-476d-a317-5d19e273697e" providerId="AD" clId="Web-{090D8DBA-0071-063A-DC17-BFFFDAD9DF3E}" dt="2024-01-29T21:44:03.544" v="25" actId="1076"/>
          <ac:picMkLst>
            <pc:docMk/>
            <pc:sldMk cId="771540191" sldId="1679"/>
            <ac:picMk id="3074" creationId="{953A79E3-D9A5-4C4B-AECE-0FCF17651BE4}"/>
          </ac:picMkLst>
        </pc:picChg>
      </pc:sldChg>
      <pc:sldChg chg="modSp">
        <pc:chgData name="Natasha Eckart Baning" userId="S::neckartbaning_vtnea.org#ext#@neahq.onmicrosoft.com::1c6c3eb4-b926-476d-a317-5d19e273697e" providerId="AD" clId="Web-{090D8DBA-0071-063A-DC17-BFFFDAD9DF3E}" dt="2024-01-29T21:45:43.094" v="29" actId="1076"/>
        <pc:sldMkLst>
          <pc:docMk/>
          <pc:sldMk cId="3860099636" sldId="1680"/>
        </pc:sldMkLst>
        <pc:picChg chg="mod">
          <ac:chgData name="Natasha Eckart Baning" userId="S::neckartbaning_vtnea.org#ext#@neahq.onmicrosoft.com::1c6c3eb4-b926-476d-a317-5d19e273697e" providerId="AD" clId="Web-{090D8DBA-0071-063A-DC17-BFFFDAD9DF3E}" dt="2024-01-29T21:45:43.094" v="29" actId="1076"/>
          <ac:picMkLst>
            <pc:docMk/>
            <pc:sldMk cId="3860099636" sldId="1680"/>
            <ac:picMk id="2050" creationId="{1780FDFB-86BE-4DA3-B97B-0AF9EA882AB9}"/>
          </ac:picMkLst>
        </pc:picChg>
      </pc:sldChg>
      <pc:sldChg chg="modSp">
        <pc:chgData name="Natasha Eckart Baning" userId="S::neckartbaning_vtnea.org#ext#@neahq.onmicrosoft.com::1c6c3eb4-b926-476d-a317-5d19e273697e" providerId="AD" clId="Web-{090D8DBA-0071-063A-DC17-BFFFDAD9DF3E}" dt="2024-01-29T21:37:51.423" v="3" actId="20577"/>
        <pc:sldMkLst>
          <pc:docMk/>
          <pc:sldMk cId="2438061741" sldId="1685"/>
        </pc:sldMkLst>
        <pc:spChg chg="mod">
          <ac:chgData name="Natasha Eckart Baning" userId="S::neckartbaning_vtnea.org#ext#@neahq.onmicrosoft.com::1c6c3eb4-b926-476d-a317-5d19e273697e" providerId="AD" clId="Web-{090D8DBA-0071-063A-DC17-BFFFDAD9DF3E}" dt="2024-01-29T21:37:51.423" v="3" actId="20577"/>
          <ac:spMkLst>
            <pc:docMk/>
            <pc:sldMk cId="2438061741" sldId="1685"/>
            <ac:spMk id="2" creationId="{4621F977-BF0B-C089-2B09-A7C9B2FB62D4}"/>
          </ac:spMkLst>
        </pc:spChg>
      </pc:sldChg>
    </pc:docChg>
  </pc:docChgLst>
  <pc:docChgLst>
    <pc:chgData name="Ellen Holmes" userId="8df78491-616d-4641-a13e-176bb27a1b7f" providerId="ADAL" clId="{721962C1-945C-4274-A26F-239E9FD5F72C}"/>
    <pc:docChg chg="custSel modSld">
      <pc:chgData name="Ellen Holmes" userId="8df78491-616d-4641-a13e-176bb27a1b7f" providerId="ADAL" clId="{721962C1-945C-4274-A26F-239E9FD5F72C}" dt="2020-02-15T17:01:58.999" v="27" actId="1076"/>
      <pc:docMkLst>
        <pc:docMk/>
      </pc:docMkLst>
      <pc:sldChg chg="addSp delSp modSp mod delAnim modAnim">
        <pc:chgData name="Ellen Holmes" userId="8df78491-616d-4641-a13e-176bb27a1b7f" providerId="ADAL" clId="{721962C1-945C-4274-A26F-239E9FD5F72C}" dt="2020-02-15T17:01:58.999" v="27" actId="1076"/>
        <pc:sldMkLst>
          <pc:docMk/>
          <pc:sldMk cId="243186417" sldId="1197"/>
        </pc:sldMkLst>
        <pc:spChg chg="mod">
          <ac:chgData name="Ellen Holmes" userId="8df78491-616d-4641-a13e-176bb27a1b7f" providerId="ADAL" clId="{721962C1-945C-4274-A26F-239E9FD5F72C}" dt="2020-02-15T17:01:18.643" v="25" actId="14100"/>
          <ac:spMkLst>
            <pc:docMk/>
            <pc:sldMk cId="243186417" sldId="1197"/>
            <ac:spMk id="2" creationId="{1878E36D-EF5F-4E81-BFA8-0AA1F376BDF0}"/>
          </ac:spMkLst>
        </pc:spChg>
        <pc:spChg chg="add del mod">
          <ac:chgData name="Ellen Holmes" userId="8df78491-616d-4641-a13e-176bb27a1b7f" providerId="ADAL" clId="{721962C1-945C-4274-A26F-239E9FD5F72C}" dt="2020-02-15T17:00:13.601" v="1"/>
          <ac:spMkLst>
            <pc:docMk/>
            <pc:sldMk cId="243186417" sldId="1197"/>
            <ac:spMk id="4" creationId="{BE1154F7-5910-4FDC-81B2-BAF0B17C00C7}"/>
          </ac:spMkLst>
        </pc:spChg>
        <pc:picChg chg="add mod">
          <ac:chgData name="Ellen Holmes" userId="8df78491-616d-4641-a13e-176bb27a1b7f" providerId="ADAL" clId="{721962C1-945C-4274-A26F-239E9FD5F72C}" dt="2020-02-15T17:01:58.999" v="27" actId="1076"/>
          <ac:picMkLst>
            <pc:docMk/>
            <pc:sldMk cId="243186417" sldId="1197"/>
            <ac:picMk id="5" creationId="{954FDF4D-FA2D-4502-A74F-1A2E3244F534}"/>
          </ac:picMkLst>
        </pc:picChg>
        <pc:picChg chg="del">
          <ac:chgData name="Ellen Holmes" userId="8df78491-616d-4641-a13e-176bb27a1b7f" providerId="ADAL" clId="{721962C1-945C-4274-A26F-239E9FD5F72C}" dt="2020-02-15T16:59:51.903" v="0" actId="478"/>
          <ac:picMkLst>
            <pc:docMk/>
            <pc:sldMk cId="243186417" sldId="1197"/>
            <ac:picMk id="7" creationId="{B4C550D3-659A-48B7-8279-881198CD1ADC}"/>
          </ac:picMkLst>
        </pc:picChg>
      </pc:sldChg>
    </pc:docChg>
  </pc:docChgLst>
  <pc:docChgLst>
    <pc:chgData name="Fargen, Matthew [PA]" userId="S::mfargen_psea.org#ext#@neahq.onmicrosoft.com::c8c8ee83-2559-4650-ad3b-b4b80e1459a6" providerId="AD" clId="Web-{4D2E09B6-D171-E7ED-F68E-1D59EEF9B853}"/>
    <pc:docChg chg="modSld">
      <pc:chgData name="Fargen, Matthew [PA]" userId="S::mfargen_psea.org#ext#@neahq.onmicrosoft.com::c8c8ee83-2559-4650-ad3b-b4b80e1459a6" providerId="AD" clId="Web-{4D2E09B6-D171-E7ED-F68E-1D59EEF9B853}" dt="2023-05-11T17:52:45.237" v="42" actId="20577"/>
      <pc:docMkLst>
        <pc:docMk/>
      </pc:docMkLst>
      <pc:sldChg chg="modSp">
        <pc:chgData name="Fargen, Matthew [PA]" userId="S::mfargen_psea.org#ext#@neahq.onmicrosoft.com::c8c8ee83-2559-4650-ad3b-b4b80e1459a6" providerId="AD" clId="Web-{4D2E09B6-D171-E7ED-F68E-1D59EEF9B853}" dt="2023-05-11T17:52:45.237" v="42" actId="20577"/>
        <pc:sldMkLst>
          <pc:docMk/>
          <pc:sldMk cId="3986795831" sldId="1690"/>
        </pc:sldMkLst>
        <pc:spChg chg="mod">
          <ac:chgData name="Fargen, Matthew [PA]" userId="S::mfargen_psea.org#ext#@neahq.onmicrosoft.com::c8c8ee83-2559-4650-ad3b-b4b80e1459a6" providerId="AD" clId="Web-{4D2E09B6-D171-E7ED-F68E-1D59EEF9B853}" dt="2023-05-11T17:52:45.237" v="42" actId="20577"/>
          <ac:spMkLst>
            <pc:docMk/>
            <pc:sldMk cId="3986795831" sldId="1690"/>
            <ac:spMk id="3" creationId="{51BDE747-AD60-478D-8296-49100E1B7A08}"/>
          </ac:spMkLst>
        </pc:spChg>
      </pc:sldChg>
    </pc:docChg>
  </pc:docChgLst>
  <pc:docChgLst>
    <pc:chgData name="Holmes, Ellen [NEA]" userId="S::eholmes@nea.org::8df78491-616d-4641-a13e-176bb27a1b7f" providerId="AD" clId="Web-{062A0F51-23D4-545A-EAFF-1F573B05F17B}"/>
    <pc:docChg chg="addSld modSld">
      <pc:chgData name="Holmes, Ellen [NEA]" userId="S::eholmes@nea.org::8df78491-616d-4641-a13e-176bb27a1b7f" providerId="AD" clId="Web-{062A0F51-23D4-545A-EAFF-1F573B05F17B}" dt="2024-01-29T21:22:09.056" v="79" actId="1076"/>
      <pc:docMkLst>
        <pc:docMk/>
      </pc:docMkLst>
      <pc:sldChg chg="modSp">
        <pc:chgData name="Holmes, Ellen [NEA]" userId="S::eholmes@nea.org::8df78491-616d-4641-a13e-176bb27a1b7f" providerId="AD" clId="Web-{062A0F51-23D4-545A-EAFF-1F573B05F17B}" dt="2024-01-29T21:22:09.056" v="79" actId="1076"/>
        <pc:sldMkLst>
          <pc:docMk/>
          <pc:sldMk cId="526496318" sldId="1657"/>
        </pc:sldMkLst>
        <pc:spChg chg="mod">
          <ac:chgData name="Holmes, Ellen [NEA]" userId="S::eholmes@nea.org::8df78491-616d-4641-a13e-176bb27a1b7f" providerId="AD" clId="Web-{062A0F51-23D4-545A-EAFF-1F573B05F17B}" dt="2024-01-29T21:22:09.056" v="79" actId="1076"/>
          <ac:spMkLst>
            <pc:docMk/>
            <pc:sldMk cId="526496318" sldId="1657"/>
            <ac:spMk id="6" creationId="{00000000-0000-0000-0000-000000000000}"/>
          </ac:spMkLst>
        </pc:spChg>
      </pc:sldChg>
      <pc:sldChg chg="modSp">
        <pc:chgData name="Holmes, Ellen [NEA]" userId="S::eholmes@nea.org::8df78491-616d-4641-a13e-176bb27a1b7f" providerId="AD" clId="Web-{062A0F51-23D4-545A-EAFF-1F573B05F17B}" dt="2024-01-29T21:06:17.656" v="0" actId="20577"/>
        <pc:sldMkLst>
          <pc:docMk/>
          <pc:sldMk cId="3530348992" sldId="1669"/>
        </pc:sldMkLst>
        <pc:spChg chg="mod">
          <ac:chgData name="Holmes, Ellen [NEA]" userId="S::eholmes@nea.org::8df78491-616d-4641-a13e-176bb27a1b7f" providerId="AD" clId="Web-{062A0F51-23D4-545A-EAFF-1F573B05F17B}" dt="2024-01-29T21:06:17.656" v="0" actId="20577"/>
          <ac:spMkLst>
            <pc:docMk/>
            <pc:sldMk cId="3530348992" sldId="1669"/>
            <ac:spMk id="3" creationId="{00000000-0000-0000-0000-000000000000}"/>
          </ac:spMkLst>
        </pc:spChg>
      </pc:sldChg>
      <pc:sldChg chg="modSp">
        <pc:chgData name="Holmes, Ellen [NEA]" userId="S::eholmes@nea.org::8df78491-616d-4641-a13e-176bb27a1b7f" providerId="AD" clId="Web-{062A0F51-23D4-545A-EAFF-1F573B05F17B}" dt="2024-01-29T21:06:34.094" v="2" actId="20577"/>
        <pc:sldMkLst>
          <pc:docMk/>
          <pc:sldMk cId="890110818" sldId="1683"/>
        </pc:sldMkLst>
        <pc:spChg chg="mod">
          <ac:chgData name="Holmes, Ellen [NEA]" userId="S::eholmes@nea.org::8df78491-616d-4641-a13e-176bb27a1b7f" providerId="AD" clId="Web-{062A0F51-23D4-545A-EAFF-1F573B05F17B}" dt="2024-01-29T21:06:34.094" v="2" actId="20577"/>
          <ac:spMkLst>
            <pc:docMk/>
            <pc:sldMk cId="890110818" sldId="1683"/>
            <ac:spMk id="2" creationId="{4621F977-BF0B-C089-2B09-A7C9B2FB62D4}"/>
          </ac:spMkLst>
        </pc:spChg>
      </pc:sldChg>
      <pc:sldChg chg="modSp">
        <pc:chgData name="Holmes, Ellen [NEA]" userId="S::eholmes@nea.org::8df78491-616d-4641-a13e-176bb27a1b7f" providerId="AD" clId="Web-{062A0F51-23D4-545A-EAFF-1F573B05F17B}" dt="2024-01-29T21:06:24.859" v="1" actId="20577"/>
        <pc:sldMkLst>
          <pc:docMk/>
          <pc:sldMk cId="2966311586" sldId="1693"/>
        </pc:sldMkLst>
        <pc:spChg chg="mod">
          <ac:chgData name="Holmes, Ellen [NEA]" userId="S::eholmes@nea.org::8df78491-616d-4641-a13e-176bb27a1b7f" providerId="AD" clId="Web-{062A0F51-23D4-545A-EAFF-1F573B05F17B}" dt="2024-01-29T21:06:24.859" v="1" actId="20577"/>
          <ac:spMkLst>
            <pc:docMk/>
            <pc:sldMk cId="2966311586" sldId="1693"/>
            <ac:spMk id="3" creationId="{00000000-0000-0000-0000-000000000000}"/>
          </ac:spMkLst>
        </pc:spChg>
      </pc:sldChg>
      <pc:sldChg chg="modSp add">
        <pc:chgData name="Holmes, Ellen [NEA]" userId="S::eholmes@nea.org::8df78491-616d-4641-a13e-176bb27a1b7f" providerId="AD" clId="Web-{062A0F51-23D4-545A-EAFF-1F573B05F17B}" dt="2024-01-29T21:10:38.178" v="16" actId="14100"/>
        <pc:sldMkLst>
          <pc:docMk/>
          <pc:sldMk cId="1846814487" sldId="1802"/>
        </pc:sldMkLst>
        <pc:spChg chg="mod">
          <ac:chgData name="Holmes, Ellen [NEA]" userId="S::eholmes@nea.org::8df78491-616d-4641-a13e-176bb27a1b7f" providerId="AD" clId="Web-{062A0F51-23D4-545A-EAFF-1F573B05F17B}" dt="2024-01-29T21:08:11.518" v="15" actId="1076"/>
          <ac:spMkLst>
            <pc:docMk/>
            <pc:sldMk cId="1846814487" sldId="1802"/>
            <ac:spMk id="2" creationId="{7E020436-DAC8-4DB0-94C9-935F3DBFD348}"/>
          </ac:spMkLst>
        </pc:spChg>
        <pc:picChg chg="mod">
          <ac:chgData name="Holmes, Ellen [NEA]" userId="S::eholmes@nea.org::8df78491-616d-4641-a13e-176bb27a1b7f" providerId="AD" clId="Web-{062A0F51-23D4-545A-EAFF-1F573B05F17B}" dt="2024-01-29T21:10:38.178" v="16" actId="14100"/>
          <ac:picMkLst>
            <pc:docMk/>
            <pc:sldMk cId="1846814487" sldId="1802"/>
            <ac:picMk id="9" creationId="{197321BA-CEEA-4FEF-B559-9AA0EF215ADF}"/>
          </ac:picMkLst>
        </pc:picChg>
      </pc:sldChg>
      <pc:sldChg chg="modSp add">
        <pc:chgData name="Holmes, Ellen [NEA]" userId="S::eholmes@nea.org::8df78491-616d-4641-a13e-176bb27a1b7f" providerId="AD" clId="Web-{062A0F51-23D4-545A-EAFF-1F573B05F17B}" dt="2024-01-29T21:12:26.947" v="47" actId="20577"/>
        <pc:sldMkLst>
          <pc:docMk/>
          <pc:sldMk cId="2822044596" sldId="1829"/>
        </pc:sldMkLst>
        <pc:spChg chg="mod">
          <ac:chgData name="Holmes, Ellen [NEA]" userId="S::eholmes@nea.org::8df78491-616d-4641-a13e-176bb27a1b7f" providerId="AD" clId="Web-{062A0F51-23D4-545A-EAFF-1F573B05F17B}" dt="2024-01-29T21:12:22.978" v="45" actId="20577"/>
          <ac:spMkLst>
            <pc:docMk/>
            <pc:sldMk cId="2822044596" sldId="1829"/>
            <ac:spMk id="2" creationId="{5A596131-04A6-3C6A-F429-F053661EC33A}"/>
          </ac:spMkLst>
        </pc:spChg>
        <pc:spChg chg="mod">
          <ac:chgData name="Holmes, Ellen [NEA]" userId="S::eholmes@nea.org::8df78491-616d-4641-a13e-176bb27a1b7f" providerId="AD" clId="Web-{062A0F51-23D4-545A-EAFF-1F573B05F17B}" dt="2024-01-29T21:12:26.947" v="47" actId="20577"/>
          <ac:spMkLst>
            <pc:docMk/>
            <pc:sldMk cId="2822044596" sldId="1829"/>
            <ac:spMk id="3" creationId="{E1408770-BA37-6B21-0A5D-A66BB8958D7A}"/>
          </ac:spMkLst>
        </pc:spChg>
      </pc:sldChg>
    </pc:docChg>
  </pc:docChgLst>
  <pc:docChgLst>
    <pc:chgData name="Natasha Eckart Baning" userId="S::neckartbaning_vtnea.org#ext#@neahq.onmicrosoft.com::1c6c3eb4-b926-476d-a317-5d19e273697e" providerId="AD" clId="Web-{EC7A7819-FF36-F74C-99E5-5B72CB315FB5}"/>
    <pc:docChg chg="delSld modSld">
      <pc:chgData name="Natasha Eckart Baning" userId="S::neckartbaning_vtnea.org#ext#@neahq.onmicrosoft.com::1c6c3eb4-b926-476d-a317-5d19e273697e" providerId="AD" clId="Web-{EC7A7819-FF36-F74C-99E5-5B72CB315FB5}" dt="2024-01-27T01:34:07.062" v="6"/>
      <pc:docMkLst>
        <pc:docMk/>
      </pc:docMkLst>
      <pc:sldChg chg="modSp">
        <pc:chgData name="Natasha Eckart Baning" userId="S::neckartbaning_vtnea.org#ext#@neahq.onmicrosoft.com::1c6c3eb4-b926-476d-a317-5d19e273697e" providerId="AD" clId="Web-{EC7A7819-FF36-F74C-99E5-5B72CB315FB5}" dt="2024-01-27T01:33:02.776" v="3" actId="20577"/>
        <pc:sldMkLst>
          <pc:docMk/>
          <pc:sldMk cId="2438061741" sldId="1685"/>
        </pc:sldMkLst>
        <pc:spChg chg="mod">
          <ac:chgData name="Natasha Eckart Baning" userId="S::neckartbaning_vtnea.org#ext#@neahq.onmicrosoft.com::1c6c3eb4-b926-476d-a317-5d19e273697e" providerId="AD" clId="Web-{EC7A7819-FF36-F74C-99E5-5B72CB315FB5}" dt="2024-01-27T01:33:02.776" v="3" actId="20577"/>
          <ac:spMkLst>
            <pc:docMk/>
            <pc:sldMk cId="2438061741" sldId="1685"/>
            <ac:spMk id="2" creationId="{4621F977-BF0B-C089-2B09-A7C9B2FB62D4}"/>
          </ac:spMkLst>
        </pc:spChg>
      </pc:sldChg>
      <pc:sldChg chg="modSp">
        <pc:chgData name="Natasha Eckart Baning" userId="S::neckartbaning_vtnea.org#ext#@neahq.onmicrosoft.com::1c6c3eb4-b926-476d-a317-5d19e273697e" providerId="AD" clId="Web-{EC7A7819-FF36-F74C-99E5-5B72CB315FB5}" dt="2024-01-27T01:33:35.560" v="5" actId="20577"/>
        <pc:sldMkLst>
          <pc:docMk/>
          <pc:sldMk cId="3949083928" sldId="1686"/>
        </pc:sldMkLst>
        <pc:spChg chg="mod">
          <ac:chgData name="Natasha Eckart Baning" userId="S::neckartbaning_vtnea.org#ext#@neahq.onmicrosoft.com::1c6c3eb4-b926-476d-a317-5d19e273697e" providerId="AD" clId="Web-{EC7A7819-FF36-F74C-99E5-5B72CB315FB5}" dt="2024-01-27T01:33:35.560" v="5" actId="20577"/>
          <ac:spMkLst>
            <pc:docMk/>
            <pc:sldMk cId="3949083928" sldId="1686"/>
            <ac:spMk id="2" creationId="{4621F977-BF0B-C089-2B09-A7C9B2FB62D4}"/>
          </ac:spMkLst>
        </pc:spChg>
      </pc:sldChg>
      <pc:sldChg chg="del">
        <pc:chgData name="Natasha Eckart Baning" userId="S::neckartbaning_vtnea.org#ext#@neahq.onmicrosoft.com::1c6c3eb4-b926-476d-a317-5d19e273697e" providerId="AD" clId="Web-{EC7A7819-FF36-F74C-99E5-5B72CB315FB5}" dt="2024-01-27T01:34:07.062" v="6"/>
        <pc:sldMkLst>
          <pc:docMk/>
          <pc:sldMk cId="3157203166" sldId="1687"/>
        </pc:sldMkLst>
      </pc:sldChg>
    </pc:docChg>
  </pc:docChgLst>
  <pc:docChgLst>
    <pc:chgData name="Shelly Clements" userId="S::sclement_nysutmail.org#ext#@neahq.onmicrosoft.com::aec59e57-b7f6-41b7-8204-e74ca6af6a4b" providerId="AD" clId="Web-{3FF816B9-05EB-5D24-1E8A-27C831824B7D}"/>
    <pc:docChg chg="addSld modSld">
      <pc:chgData name="Shelly Clements" userId="S::sclement_nysutmail.org#ext#@neahq.onmicrosoft.com::aec59e57-b7f6-41b7-8204-e74ca6af6a4b" providerId="AD" clId="Web-{3FF816B9-05EB-5D24-1E8A-27C831824B7D}" dt="2022-11-27T02:45:05.992" v="24" actId="20577"/>
      <pc:docMkLst>
        <pc:docMk/>
      </pc:docMkLst>
      <pc:sldChg chg="modSp new">
        <pc:chgData name="Shelly Clements" userId="S::sclement_nysutmail.org#ext#@neahq.onmicrosoft.com::aec59e57-b7f6-41b7-8204-e74ca6af6a4b" providerId="AD" clId="Web-{3FF816B9-05EB-5D24-1E8A-27C831824B7D}" dt="2022-11-27T02:45:05.992" v="24" actId="20577"/>
        <pc:sldMkLst>
          <pc:docMk/>
          <pc:sldMk cId="284156114" sldId="1681"/>
        </pc:sldMkLst>
        <pc:spChg chg="mod">
          <ac:chgData name="Shelly Clements" userId="S::sclement_nysutmail.org#ext#@neahq.onmicrosoft.com::aec59e57-b7f6-41b7-8204-e74ca6af6a4b" providerId="AD" clId="Web-{3FF816B9-05EB-5D24-1E8A-27C831824B7D}" dt="2022-11-27T02:45:05.992" v="24" actId="20577"/>
          <ac:spMkLst>
            <pc:docMk/>
            <pc:sldMk cId="284156114" sldId="1681"/>
            <ac:spMk id="2" creationId="{BFAEA9EA-534B-50E0-3408-046A7AB16A89}"/>
          </ac:spMkLst>
        </pc:spChg>
      </pc:sldChg>
    </pc:docChg>
  </pc:docChgLst>
  <pc:docChgLst>
    <pc:chgData name="Fargen, Matthew [PA]" userId="S::mfargen_psea.org#ext#@neahq.onmicrosoft.com::c8c8ee83-2559-4650-ad3b-b4b80e1459a6" providerId="AD" clId="Web-{D3CFBA60-E37B-F48C-FB62-C6EC87CEB0DA}"/>
    <pc:docChg chg="addSld modSld">
      <pc:chgData name="Fargen, Matthew [PA]" userId="S::mfargen_psea.org#ext#@neahq.onmicrosoft.com::c8c8ee83-2559-4650-ad3b-b4b80e1459a6" providerId="AD" clId="Web-{D3CFBA60-E37B-F48C-FB62-C6EC87CEB0DA}" dt="2024-01-29T21:49:24.080" v="280" actId="20577"/>
      <pc:docMkLst>
        <pc:docMk/>
      </pc:docMkLst>
      <pc:sldChg chg="modSp">
        <pc:chgData name="Fargen, Matthew [PA]" userId="S::mfargen_psea.org#ext#@neahq.onmicrosoft.com::c8c8ee83-2559-4650-ad3b-b4b80e1459a6" providerId="AD" clId="Web-{D3CFBA60-E37B-F48C-FB62-C6EC87CEB0DA}" dt="2024-01-29T21:38:13.600" v="73" actId="20577"/>
        <pc:sldMkLst>
          <pc:docMk/>
          <pc:sldMk cId="29268373" sldId="1640"/>
        </pc:sldMkLst>
        <pc:spChg chg="mod">
          <ac:chgData name="Fargen, Matthew [PA]" userId="S::mfargen_psea.org#ext#@neahq.onmicrosoft.com::c8c8ee83-2559-4650-ad3b-b4b80e1459a6" providerId="AD" clId="Web-{D3CFBA60-E37B-F48C-FB62-C6EC87CEB0DA}" dt="2024-01-29T21:38:13.600" v="73" actId="20577"/>
          <ac:spMkLst>
            <pc:docMk/>
            <pc:sldMk cId="29268373" sldId="1640"/>
            <ac:spMk id="204" creationId="{00000000-0000-0000-0000-000000000000}"/>
          </ac:spMkLst>
        </pc:spChg>
      </pc:sldChg>
      <pc:sldChg chg="modSp">
        <pc:chgData name="Fargen, Matthew [PA]" userId="S::mfargen_psea.org#ext#@neahq.onmicrosoft.com::c8c8ee83-2559-4650-ad3b-b4b80e1459a6" providerId="AD" clId="Web-{D3CFBA60-E37B-F48C-FB62-C6EC87CEB0DA}" dt="2024-01-29T21:32:23.351" v="5" actId="20577"/>
        <pc:sldMkLst>
          <pc:docMk/>
          <pc:sldMk cId="718263318" sldId="1665"/>
        </pc:sldMkLst>
        <pc:spChg chg="mod">
          <ac:chgData name="Fargen, Matthew [PA]" userId="S::mfargen_psea.org#ext#@neahq.onmicrosoft.com::c8c8ee83-2559-4650-ad3b-b4b80e1459a6" providerId="AD" clId="Web-{D3CFBA60-E37B-F48C-FB62-C6EC87CEB0DA}" dt="2024-01-29T21:32:23.351" v="5" actId="20577"/>
          <ac:spMkLst>
            <pc:docMk/>
            <pc:sldMk cId="718263318" sldId="1665"/>
            <ac:spMk id="2" creationId="{AAF1033B-8E85-4319-9CB0-3B6C3D598642}"/>
          </ac:spMkLst>
        </pc:spChg>
      </pc:sldChg>
      <pc:sldChg chg="modSp">
        <pc:chgData name="Fargen, Matthew [PA]" userId="S::mfargen_psea.org#ext#@neahq.onmicrosoft.com::c8c8ee83-2559-4650-ad3b-b4b80e1459a6" providerId="AD" clId="Web-{D3CFBA60-E37B-F48C-FB62-C6EC87CEB0DA}" dt="2024-01-29T21:33:32.057" v="34" actId="20577"/>
        <pc:sldMkLst>
          <pc:docMk/>
          <pc:sldMk cId="1520791026" sldId="1676"/>
        </pc:sldMkLst>
        <pc:spChg chg="mod">
          <ac:chgData name="Fargen, Matthew [PA]" userId="S::mfargen_psea.org#ext#@neahq.onmicrosoft.com::c8c8ee83-2559-4650-ad3b-b4b80e1459a6" providerId="AD" clId="Web-{D3CFBA60-E37B-F48C-FB62-C6EC87CEB0DA}" dt="2024-01-29T21:33:32.057" v="34" actId="20577"/>
          <ac:spMkLst>
            <pc:docMk/>
            <pc:sldMk cId="1520791026" sldId="1676"/>
            <ac:spMk id="3" creationId="{14DB9309-655B-49BF-AF0E-572668EAB05B}"/>
          </ac:spMkLst>
        </pc:spChg>
      </pc:sldChg>
      <pc:sldChg chg="modSp">
        <pc:chgData name="Fargen, Matthew [PA]" userId="S::mfargen_psea.org#ext#@neahq.onmicrosoft.com::c8c8ee83-2559-4650-ad3b-b4b80e1459a6" providerId="AD" clId="Web-{D3CFBA60-E37B-F48C-FB62-C6EC87CEB0DA}" dt="2024-01-29T21:34:56.045" v="67" actId="14100"/>
        <pc:sldMkLst>
          <pc:docMk/>
          <pc:sldMk cId="771540191" sldId="1679"/>
        </pc:sldMkLst>
        <pc:spChg chg="mod">
          <ac:chgData name="Fargen, Matthew [PA]" userId="S::mfargen_psea.org#ext#@neahq.onmicrosoft.com::c8c8ee83-2559-4650-ad3b-b4b80e1459a6" providerId="AD" clId="Web-{D3CFBA60-E37B-F48C-FB62-C6EC87CEB0DA}" dt="2024-01-29T21:33:43.433" v="41" actId="20577"/>
          <ac:spMkLst>
            <pc:docMk/>
            <pc:sldMk cId="771540191" sldId="1679"/>
            <ac:spMk id="2" creationId="{4526E7F4-4C2A-4083-80B7-6624D27AC9AA}"/>
          </ac:spMkLst>
        </pc:spChg>
        <pc:spChg chg="mod">
          <ac:chgData name="Fargen, Matthew [PA]" userId="S::mfargen_psea.org#ext#@neahq.onmicrosoft.com::c8c8ee83-2559-4650-ad3b-b4b80e1459a6" providerId="AD" clId="Web-{D3CFBA60-E37B-F48C-FB62-C6EC87CEB0DA}" dt="2024-01-29T21:34:45.873" v="65" actId="1076"/>
          <ac:spMkLst>
            <pc:docMk/>
            <pc:sldMk cId="771540191" sldId="1679"/>
            <ac:spMk id="3" creationId="{959C66C9-2285-4F3B-9044-6BDE420469CB}"/>
          </ac:spMkLst>
        </pc:spChg>
        <pc:picChg chg="mod">
          <ac:chgData name="Fargen, Matthew [PA]" userId="S::mfargen_psea.org#ext#@neahq.onmicrosoft.com::c8c8ee83-2559-4650-ad3b-b4b80e1459a6" providerId="AD" clId="Web-{D3CFBA60-E37B-F48C-FB62-C6EC87CEB0DA}" dt="2024-01-29T21:34:56.045" v="67" actId="14100"/>
          <ac:picMkLst>
            <pc:docMk/>
            <pc:sldMk cId="771540191" sldId="1679"/>
            <ac:picMk id="3074" creationId="{953A79E3-D9A5-4C4B-AECE-0FCF17651BE4}"/>
          </ac:picMkLst>
        </pc:picChg>
      </pc:sldChg>
      <pc:sldChg chg="modSp add replId">
        <pc:chgData name="Fargen, Matthew [PA]" userId="S::mfargen_psea.org#ext#@neahq.onmicrosoft.com::c8c8ee83-2559-4650-ad3b-b4b80e1459a6" providerId="AD" clId="Web-{D3CFBA60-E37B-F48C-FB62-C6EC87CEB0DA}" dt="2024-01-29T21:49:24.080" v="280" actId="20577"/>
        <pc:sldMkLst>
          <pc:docMk/>
          <pc:sldMk cId="2031915521" sldId="1833"/>
        </pc:sldMkLst>
        <pc:spChg chg="mod">
          <ac:chgData name="Fargen, Matthew [PA]" userId="S::mfargen_psea.org#ext#@neahq.onmicrosoft.com::c8c8ee83-2559-4650-ad3b-b4b80e1459a6" providerId="AD" clId="Web-{D3CFBA60-E37B-F48C-FB62-C6EC87CEB0DA}" dt="2024-01-29T21:47:17.200" v="278" actId="20577"/>
          <ac:spMkLst>
            <pc:docMk/>
            <pc:sldMk cId="2031915521" sldId="1833"/>
            <ac:spMk id="2" creationId="{860FABF2-3E61-7D93-176C-4470177CAD36}"/>
          </ac:spMkLst>
        </pc:spChg>
        <pc:spChg chg="mod">
          <ac:chgData name="Fargen, Matthew [PA]" userId="S::mfargen_psea.org#ext#@neahq.onmicrosoft.com::c8c8ee83-2559-4650-ad3b-b4b80e1459a6" providerId="AD" clId="Web-{D3CFBA60-E37B-F48C-FB62-C6EC87CEB0DA}" dt="2024-01-29T21:49:24.080" v="280" actId="20577"/>
          <ac:spMkLst>
            <pc:docMk/>
            <pc:sldMk cId="2031915521" sldId="1833"/>
            <ac:spMk id="3" creationId="{2FE31529-814B-709D-1C29-74CF2E526605}"/>
          </ac:spMkLst>
        </pc:spChg>
        <pc:picChg chg="mod">
          <ac:chgData name="Fargen, Matthew [PA]" userId="S::mfargen_psea.org#ext#@neahq.onmicrosoft.com::c8c8ee83-2559-4650-ad3b-b4b80e1459a6" providerId="AD" clId="Web-{D3CFBA60-E37B-F48C-FB62-C6EC87CEB0DA}" dt="2024-01-29T21:45:52.446" v="250" actId="14100"/>
          <ac:picMkLst>
            <pc:docMk/>
            <pc:sldMk cId="2031915521" sldId="1833"/>
            <ac:picMk id="4100" creationId="{45FC215C-4394-80C2-1914-2EC2DC378345}"/>
          </ac:picMkLst>
        </pc:picChg>
      </pc:sldChg>
    </pc:docChg>
  </pc:docChgLst>
  <pc:docChgLst>
    <pc:chgData name="Fargen, Matthew [PA]" userId="S::mfargen_psea.org#ext#@neahq.onmicrosoft.com::c8c8ee83-2559-4650-ad3b-b4b80e1459a6" providerId="AD" clId="Web-{A1532A04-7E9C-464F-A70E-0BFC84165EA4}"/>
    <pc:docChg chg="modSld">
      <pc:chgData name="Fargen, Matthew [PA]" userId="S::mfargen_psea.org#ext#@neahq.onmicrosoft.com::c8c8ee83-2559-4650-ad3b-b4b80e1459a6" providerId="AD" clId="Web-{A1532A04-7E9C-464F-A70E-0BFC84165EA4}" dt="2024-01-29T22:12:35.027" v="22" actId="20577"/>
      <pc:docMkLst>
        <pc:docMk/>
      </pc:docMkLst>
      <pc:sldChg chg="modSp">
        <pc:chgData name="Fargen, Matthew [PA]" userId="S::mfargen_psea.org#ext#@neahq.onmicrosoft.com::c8c8ee83-2559-4650-ad3b-b4b80e1459a6" providerId="AD" clId="Web-{A1532A04-7E9C-464F-A70E-0BFC84165EA4}" dt="2024-01-29T22:08:23.613" v="2" actId="20577"/>
        <pc:sldMkLst>
          <pc:docMk/>
          <pc:sldMk cId="1553086044" sldId="1670"/>
        </pc:sldMkLst>
        <pc:spChg chg="mod">
          <ac:chgData name="Fargen, Matthew [PA]" userId="S::mfargen_psea.org#ext#@neahq.onmicrosoft.com::c8c8ee83-2559-4650-ad3b-b4b80e1459a6" providerId="AD" clId="Web-{A1532A04-7E9C-464F-A70E-0BFC84165EA4}" dt="2024-01-29T22:08:23.613" v="2" actId="20577"/>
          <ac:spMkLst>
            <pc:docMk/>
            <pc:sldMk cId="1553086044" sldId="1670"/>
            <ac:spMk id="48" creationId="{00000000-0000-0000-0000-000000000000}"/>
          </ac:spMkLst>
        </pc:spChg>
      </pc:sldChg>
      <pc:sldChg chg="modSp">
        <pc:chgData name="Fargen, Matthew [PA]" userId="S::mfargen_psea.org#ext#@neahq.onmicrosoft.com::c8c8ee83-2559-4650-ad3b-b4b80e1459a6" providerId="AD" clId="Web-{A1532A04-7E9C-464F-A70E-0BFC84165EA4}" dt="2024-01-29T22:10:33.773" v="16" actId="20577"/>
        <pc:sldMkLst>
          <pc:docMk/>
          <pc:sldMk cId="2558849548" sldId="1691"/>
        </pc:sldMkLst>
        <pc:spChg chg="mod">
          <ac:chgData name="Fargen, Matthew [PA]" userId="S::mfargen_psea.org#ext#@neahq.onmicrosoft.com::c8c8ee83-2559-4650-ad3b-b4b80e1459a6" providerId="AD" clId="Web-{A1532A04-7E9C-464F-A70E-0BFC84165EA4}" dt="2024-01-29T22:10:33.773" v="16" actId="20577"/>
          <ac:spMkLst>
            <pc:docMk/>
            <pc:sldMk cId="2558849548" sldId="1691"/>
            <ac:spMk id="5" creationId="{06BD3224-600F-42C8-B643-6304233476B6}"/>
          </ac:spMkLst>
        </pc:spChg>
      </pc:sldChg>
      <pc:sldChg chg="modSp">
        <pc:chgData name="Fargen, Matthew [PA]" userId="S::mfargen_psea.org#ext#@neahq.onmicrosoft.com::c8c8ee83-2559-4650-ad3b-b4b80e1459a6" providerId="AD" clId="Web-{A1532A04-7E9C-464F-A70E-0BFC84165EA4}" dt="2024-01-29T22:12:35.027" v="22" actId="20577"/>
        <pc:sldMkLst>
          <pc:docMk/>
          <pc:sldMk cId="3784985591" sldId="1830"/>
        </pc:sldMkLst>
        <pc:spChg chg="mod">
          <ac:chgData name="Fargen, Matthew [PA]" userId="S::mfargen_psea.org#ext#@neahq.onmicrosoft.com::c8c8ee83-2559-4650-ad3b-b4b80e1459a6" providerId="AD" clId="Web-{A1532A04-7E9C-464F-A70E-0BFC84165EA4}" dt="2024-01-29T22:12:35.027" v="22" actId="20577"/>
          <ac:spMkLst>
            <pc:docMk/>
            <pc:sldMk cId="3784985591" sldId="1830"/>
            <ac:spMk id="2" creationId="{51843CE3-7535-495F-87C5-5722C7C6EB64}"/>
          </ac:spMkLst>
        </pc:spChg>
      </pc:sldChg>
    </pc:docChg>
  </pc:docChgLst>
  <pc:docChgLst>
    <pc:chgData name="Ellen Holmes" userId="8df78491-616d-4641-a13e-176bb27a1b7f" providerId="ADAL" clId="{355F2526-E994-4E90-81AE-74BD37D04592}"/>
    <pc:docChg chg="undo custSel addSld delSld modSld sldOrd">
      <pc:chgData name="Ellen Holmes" userId="8df78491-616d-4641-a13e-176bb27a1b7f" providerId="ADAL" clId="{355F2526-E994-4E90-81AE-74BD37D04592}" dt="2019-11-15T15:15:01.577" v="1222" actId="20577"/>
      <pc:docMkLst>
        <pc:docMk/>
      </pc:docMkLst>
      <pc:sldChg chg="addSp delSp modSp">
        <pc:chgData name="Ellen Holmes" userId="8df78491-616d-4641-a13e-176bb27a1b7f" providerId="ADAL" clId="{355F2526-E994-4E90-81AE-74BD37D04592}" dt="2019-11-05T20:59:36.348" v="116" actId="27636"/>
        <pc:sldMkLst>
          <pc:docMk/>
          <pc:sldMk cId="266067479" sldId="984"/>
        </pc:sldMkLst>
        <pc:spChg chg="del">
          <ac:chgData name="Ellen Holmes" userId="8df78491-616d-4641-a13e-176bb27a1b7f" providerId="ADAL" clId="{355F2526-E994-4E90-81AE-74BD37D04592}" dt="2019-11-05T20:59:36.348" v="115" actId="478"/>
          <ac:spMkLst>
            <pc:docMk/>
            <pc:sldMk cId="266067479" sldId="984"/>
            <ac:spMk id="2" creationId="{F9C6FEB6-AB9F-4407-AEC9-56FCEB2C9716}"/>
          </ac:spMkLst>
        </pc:spChg>
        <pc:spChg chg="mod">
          <ac:chgData name="Ellen Holmes" userId="8df78491-616d-4641-a13e-176bb27a1b7f" providerId="ADAL" clId="{355F2526-E994-4E90-81AE-74BD37D04592}" dt="2019-11-05T20:59:28.525" v="113" actId="14100"/>
          <ac:spMkLst>
            <pc:docMk/>
            <pc:sldMk cId="266067479" sldId="984"/>
            <ac:spMk id="3" creationId="{5C8F854B-5BDF-4E6E-9FB2-7C1E3781D142}"/>
          </ac:spMkLst>
        </pc:spChg>
        <pc:spChg chg="add mod">
          <ac:chgData name="Ellen Holmes" userId="8df78491-616d-4641-a13e-176bb27a1b7f" providerId="ADAL" clId="{355F2526-E994-4E90-81AE-74BD37D04592}" dt="2019-11-05T20:59:36.348" v="116" actId="27636"/>
          <ac:spMkLst>
            <pc:docMk/>
            <pc:sldMk cId="266067479" sldId="984"/>
            <ac:spMk id="6" creationId="{EC3C61AE-7854-4467-ACBA-56D1A87C8D24}"/>
          </ac:spMkLst>
        </pc:spChg>
        <pc:picChg chg="add mod">
          <ac:chgData name="Ellen Holmes" userId="8df78491-616d-4641-a13e-176bb27a1b7f" providerId="ADAL" clId="{355F2526-E994-4E90-81AE-74BD37D04592}" dt="2019-11-05T20:59:30.714" v="114" actId="1076"/>
          <ac:picMkLst>
            <pc:docMk/>
            <pc:sldMk cId="266067479" sldId="984"/>
            <ac:picMk id="5" creationId="{37A999A8-ED43-49ED-9F52-F7A0146FD2AB}"/>
          </ac:picMkLst>
        </pc:picChg>
      </pc:sldChg>
      <pc:sldChg chg="modSp">
        <pc:chgData name="Ellen Holmes" userId="8df78491-616d-4641-a13e-176bb27a1b7f" providerId="ADAL" clId="{355F2526-E994-4E90-81AE-74BD37D04592}" dt="2019-11-05T21:01:34.482" v="117" actId="14100"/>
        <pc:sldMkLst>
          <pc:docMk/>
          <pc:sldMk cId="0" sldId="988"/>
        </pc:sldMkLst>
        <pc:spChg chg="mod">
          <ac:chgData name="Ellen Holmes" userId="8df78491-616d-4641-a13e-176bb27a1b7f" providerId="ADAL" clId="{355F2526-E994-4E90-81AE-74BD37D04592}" dt="2019-11-05T21:01:34.482" v="117" actId="14100"/>
          <ac:spMkLst>
            <pc:docMk/>
            <pc:sldMk cId="0" sldId="988"/>
            <ac:spMk id="22532" creationId="{260619E8-7474-4FC2-90AA-30F70EED0B3A}"/>
          </ac:spMkLst>
        </pc:spChg>
      </pc:sldChg>
      <pc:sldChg chg="modSp">
        <pc:chgData name="Ellen Holmes" userId="8df78491-616d-4641-a13e-176bb27a1b7f" providerId="ADAL" clId="{355F2526-E994-4E90-81AE-74BD37D04592}" dt="2019-11-12T01:46:07.989" v="877" actId="20577"/>
        <pc:sldMkLst>
          <pc:docMk/>
          <pc:sldMk cId="3708771636" sldId="1021"/>
        </pc:sldMkLst>
        <pc:spChg chg="mod">
          <ac:chgData name="Ellen Holmes" userId="8df78491-616d-4641-a13e-176bb27a1b7f" providerId="ADAL" clId="{355F2526-E994-4E90-81AE-74BD37D04592}" dt="2019-11-12T01:46:07.989" v="877" actId="20577"/>
          <ac:spMkLst>
            <pc:docMk/>
            <pc:sldMk cId="3708771636" sldId="1021"/>
            <ac:spMk id="38915" creationId="{4A958D97-CCD1-42D8-9735-075FE3E34AEB}"/>
          </ac:spMkLst>
        </pc:spChg>
      </pc:sldChg>
      <pc:sldChg chg="modSp">
        <pc:chgData name="Ellen Holmes" userId="8df78491-616d-4641-a13e-176bb27a1b7f" providerId="ADAL" clId="{355F2526-E994-4E90-81AE-74BD37D04592}" dt="2019-11-12T01:45:47.217" v="870" actId="20577"/>
        <pc:sldMkLst>
          <pc:docMk/>
          <pc:sldMk cId="2643235377" sldId="1039"/>
        </pc:sldMkLst>
        <pc:spChg chg="mod">
          <ac:chgData name="Ellen Holmes" userId="8df78491-616d-4641-a13e-176bb27a1b7f" providerId="ADAL" clId="{355F2526-E994-4E90-81AE-74BD37D04592}" dt="2019-11-12T01:45:47.217" v="870" actId="20577"/>
          <ac:spMkLst>
            <pc:docMk/>
            <pc:sldMk cId="2643235377" sldId="1039"/>
            <ac:spMk id="2" creationId="{4D8332F0-34AE-4B9E-8B25-8262151B36AA}"/>
          </ac:spMkLst>
        </pc:spChg>
        <pc:spChg chg="mod">
          <ac:chgData name="Ellen Holmes" userId="8df78491-616d-4641-a13e-176bb27a1b7f" providerId="ADAL" clId="{355F2526-E994-4E90-81AE-74BD37D04592}" dt="2019-11-07T23:21:05.358" v="815" actId="27636"/>
          <ac:spMkLst>
            <pc:docMk/>
            <pc:sldMk cId="2643235377" sldId="1039"/>
            <ac:spMk id="3" creationId="{A7848255-2D01-4A49-A3EE-32CDA2124827}"/>
          </ac:spMkLst>
        </pc:spChg>
        <pc:graphicFrameChg chg="mod">
          <ac:chgData name="Ellen Holmes" userId="8df78491-616d-4641-a13e-176bb27a1b7f" providerId="ADAL" clId="{355F2526-E994-4E90-81AE-74BD37D04592}" dt="2019-11-07T23:21:17.458" v="817" actId="113"/>
          <ac:graphicFrameMkLst>
            <pc:docMk/>
            <pc:sldMk cId="2643235377" sldId="1039"/>
            <ac:graphicFrameMk id="4" creationId="{6E3F09BA-1B5F-4CE0-910F-05D2ABC9A722}"/>
          </ac:graphicFrameMkLst>
        </pc:graphicFrameChg>
      </pc:sldChg>
      <pc:sldChg chg="modSp">
        <pc:chgData name="Ellen Holmes" userId="8df78491-616d-4641-a13e-176bb27a1b7f" providerId="ADAL" clId="{355F2526-E994-4E90-81AE-74BD37D04592}" dt="2019-11-05T20:31:23.535" v="107" actId="20577"/>
        <pc:sldMkLst>
          <pc:docMk/>
          <pc:sldMk cId="242534298" sldId="1169"/>
        </pc:sldMkLst>
        <pc:spChg chg="mod">
          <ac:chgData name="Ellen Holmes" userId="8df78491-616d-4641-a13e-176bb27a1b7f" providerId="ADAL" clId="{355F2526-E994-4E90-81AE-74BD37D04592}" dt="2019-11-05T20:31:23.535" v="107" actId="20577"/>
          <ac:spMkLst>
            <pc:docMk/>
            <pc:sldMk cId="242534298" sldId="1169"/>
            <ac:spMk id="2" creationId="{005CF54C-CCE2-47F9-A974-2EF25127E06E}"/>
          </ac:spMkLst>
        </pc:spChg>
        <pc:picChg chg="mod">
          <ac:chgData name="Ellen Holmes" userId="8df78491-616d-4641-a13e-176bb27a1b7f" providerId="ADAL" clId="{355F2526-E994-4E90-81AE-74BD37D04592}" dt="2019-11-05T20:30:28.559" v="51" actId="14100"/>
          <ac:picMkLst>
            <pc:docMk/>
            <pc:sldMk cId="242534298" sldId="1169"/>
            <ac:picMk id="2053" creationId="{053C5C57-66EB-4E25-BF0B-B25F7140235A}"/>
          </ac:picMkLst>
        </pc:picChg>
      </pc:sldChg>
      <pc:sldChg chg="addSp modSp">
        <pc:chgData name="Ellen Holmes" userId="8df78491-616d-4641-a13e-176bb27a1b7f" providerId="ADAL" clId="{355F2526-E994-4E90-81AE-74BD37D04592}" dt="2019-11-12T02:49:56.645" v="940" actId="14100"/>
        <pc:sldMkLst>
          <pc:docMk/>
          <pc:sldMk cId="2846396063" sldId="1195"/>
        </pc:sldMkLst>
        <pc:spChg chg="mod">
          <ac:chgData name="Ellen Holmes" userId="8df78491-616d-4641-a13e-176bb27a1b7f" providerId="ADAL" clId="{355F2526-E994-4E90-81AE-74BD37D04592}" dt="2019-11-05T21:16:28.189" v="695" actId="5793"/>
          <ac:spMkLst>
            <pc:docMk/>
            <pc:sldMk cId="2846396063" sldId="1195"/>
            <ac:spMk id="2" creationId="{3D79DE71-C597-4841-9F63-11325C0248E2}"/>
          </ac:spMkLst>
        </pc:spChg>
        <pc:spChg chg="mod">
          <ac:chgData name="Ellen Holmes" userId="8df78491-616d-4641-a13e-176bb27a1b7f" providerId="ADAL" clId="{355F2526-E994-4E90-81AE-74BD37D04592}" dt="2019-11-12T02:47:13.871" v="935" actId="255"/>
          <ac:spMkLst>
            <pc:docMk/>
            <pc:sldMk cId="2846396063" sldId="1195"/>
            <ac:spMk id="3" creationId="{C87ECB52-E466-45CA-B3AD-D727D5D470B6}"/>
          </ac:spMkLst>
        </pc:spChg>
        <pc:picChg chg="add mod">
          <ac:chgData name="Ellen Holmes" userId="8df78491-616d-4641-a13e-176bb27a1b7f" providerId="ADAL" clId="{355F2526-E994-4E90-81AE-74BD37D04592}" dt="2019-11-12T02:49:56.645" v="940" actId="14100"/>
          <ac:picMkLst>
            <pc:docMk/>
            <pc:sldMk cId="2846396063" sldId="1195"/>
            <ac:picMk id="4" creationId="{6E6194BF-D5D9-476D-AF6A-B07AEA725324}"/>
          </ac:picMkLst>
        </pc:picChg>
      </pc:sldChg>
      <pc:sldChg chg="modSp">
        <pc:chgData name="Ellen Holmes" userId="8df78491-616d-4641-a13e-176bb27a1b7f" providerId="ADAL" clId="{355F2526-E994-4E90-81AE-74BD37D04592}" dt="2019-11-12T02:19:15.019" v="929" actId="14100"/>
        <pc:sldMkLst>
          <pc:docMk/>
          <pc:sldMk cId="2406719717" sldId="1198"/>
        </pc:sldMkLst>
        <pc:spChg chg="mod">
          <ac:chgData name="Ellen Holmes" userId="8df78491-616d-4641-a13e-176bb27a1b7f" providerId="ADAL" clId="{355F2526-E994-4E90-81AE-74BD37D04592}" dt="2019-11-12T02:19:15.019" v="929" actId="14100"/>
          <ac:spMkLst>
            <pc:docMk/>
            <pc:sldMk cId="2406719717" sldId="1198"/>
            <ac:spMk id="3" creationId="{A38769EE-9690-459C-AB59-46B39FDE1A0D}"/>
          </ac:spMkLst>
        </pc:spChg>
      </pc:sldChg>
      <pc:sldChg chg="modSp">
        <pc:chgData name="Ellen Holmes" userId="8df78491-616d-4641-a13e-176bb27a1b7f" providerId="ADAL" clId="{355F2526-E994-4E90-81AE-74BD37D04592}" dt="2019-11-12T02:26:29.757" v="934" actId="12"/>
        <pc:sldMkLst>
          <pc:docMk/>
          <pc:sldMk cId="951826262" sldId="1199"/>
        </pc:sldMkLst>
        <pc:spChg chg="mod">
          <ac:chgData name="Ellen Holmes" userId="8df78491-616d-4641-a13e-176bb27a1b7f" providerId="ADAL" clId="{355F2526-E994-4E90-81AE-74BD37D04592}" dt="2019-11-12T02:24:55.194" v="933" actId="20577"/>
          <ac:spMkLst>
            <pc:docMk/>
            <pc:sldMk cId="951826262" sldId="1199"/>
            <ac:spMk id="2" creationId="{71729579-B44A-41FB-B82F-63A9910EA32E}"/>
          </ac:spMkLst>
        </pc:spChg>
        <pc:spChg chg="mod">
          <ac:chgData name="Ellen Holmes" userId="8df78491-616d-4641-a13e-176bb27a1b7f" providerId="ADAL" clId="{355F2526-E994-4E90-81AE-74BD37D04592}" dt="2019-11-12T02:26:29.757" v="934" actId="12"/>
          <ac:spMkLst>
            <pc:docMk/>
            <pc:sldMk cId="951826262" sldId="1199"/>
            <ac:spMk id="3" creationId="{F01A20CD-8CD9-487E-B658-CA4F6F255E23}"/>
          </ac:spMkLst>
        </pc:spChg>
      </pc:sldChg>
      <pc:sldChg chg="del">
        <pc:chgData name="Ellen Holmes" userId="8df78491-616d-4641-a13e-176bb27a1b7f" providerId="ADAL" clId="{355F2526-E994-4E90-81AE-74BD37D04592}" dt="2019-11-05T20:05:40.363" v="9" actId="2696"/>
        <pc:sldMkLst>
          <pc:docMk/>
          <pc:sldMk cId="949245732" sldId="1210"/>
        </pc:sldMkLst>
      </pc:sldChg>
      <pc:sldChg chg="addSp delSp modSp">
        <pc:chgData name="Ellen Holmes" userId="8df78491-616d-4641-a13e-176bb27a1b7f" providerId="ADAL" clId="{355F2526-E994-4E90-81AE-74BD37D04592}" dt="2019-11-05T20:17:20.771" v="32"/>
        <pc:sldMkLst>
          <pc:docMk/>
          <pc:sldMk cId="4230468558" sldId="1214"/>
        </pc:sldMkLst>
        <pc:graphicFrameChg chg="add del mod">
          <ac:chgData name="Ellen Holmes" userId="8df78491-616d-4641-a13e-176bb27a1b7f" providerId="ADAL" clId="{355F2526-E994-4E90-81AE-74BD37D04592}" dt="2019-11-05T20:17:20.771" v="32"/>
          <ac:graphicFrameMkLst>
            <pc:docMk/>
            <pc:sldMk cId="4230468558" sldId="1214"/>
            <ac:graphicFrameMk id="3" creationId="{E9DE4D9C-1E6D-4780-A1AB-C37E5493876C}"/>
          </ac:graphicFrameMkLst>
        </pc:graphicFrameChg>
      </pc:sldChg>
      <pc:sldChg chg="modSp add">
        <pc:chgData name="Ellen Holmes" userId="8df78491-616d-4641-a13e-176bb27a1b7f" providerId="ADAL" clId="{355F2526-E994-4E90-81AE-74BD37D04592}" dt="2019-11-15T15:13:37.627" v="1221" actId="20577"/>
        <pc:sldMkLst>
          <pc:docMk/>
          <pc:sldMk cId="2098533091" sldId="1219"/>
        </pc:sldMkLst>
        <pc:spChg chg="mod">
          <ac:chgData name="Ellen Holmes" userId="8df78491-616d-4641-a13e-176bb27a1b7f" providerId="ADAL" clId="{355F2526-E994-4E90-81AE-74BD37D04592}" dt="2019-11-05T20:26:27.546" v="34" actId="27636"/>
          <ac:spMkLst>
            <pc:docMk/>
            <pc:sldMk cId="2098533091" sldId="1219"/>
            <ac:spMk id="2" creationId="{34410E6C-1697-4857-A9F2-C6FE5986C589}"/>
          </ac:spMkLst>
        </pc:spChg>
        <pc:spChg chg="mod">
          <ac:chgData name="Ellen Holmes" userId="8df78491-616d-4641-a13e-176bb27a1b7f" providerId="ADAL" clId="{355F2526-E994-4E90-81AE-74BD37D04592}" dt="2019-11-15T15:13:37.627" v="1221" actId="20577"/>
          <ac:spMkLst>
            <pc:docMk/>
            <pc:sldMk cId="2098533091" sldId="1219"/>
            <ac:spMk id="3" creationId="{7248748C-D351-47FB-A208-AAAEB607FB3C}"/>
          </ac:spMkLst>
        </pc:spChg>
      </pc:sldChg>
      <pc:sldChg chg="addSp delSp modSp add del">
        <pc:chgData name="Ellen Holmes" userId="8df78491-616d-4641-a13e-176bb27a1b7f" providerId="ADAL" clId="{355F2526-E994-4E90-81AE-74BD37D04592}" dt="2019-11-12T02:59:32.221" v="1084" actId="20577"/>
        <pc:sldMkLst>
          <pc:docMk/>
          <pc:sldMk cId="906739879" sldId="1224"/>
        </pc:sldMkLst>
        <pc:spChg chg="mod">
          <ac:chgData name="Ellen Holmes" userId="8df78491-616d-4641-a13e-176bb27a1b7f" providerId="ADAL" clId="{355F2526-E994-4E90-81AE-74BD37D04592}" dt="2019-11-12T02:56:24.099" v="1056" actId="20577"/>
          <ac:spMkLst>
            <pc:docMk/>
            <pc:sldMk cId="906739879" sldId="1224"/>
            <ac:spMk id="2" creationId="{6028CAF7-1D15-4447-B1AC-43F446ECA136}"/>
          </ac:spMkLst>
        </pc:spChg>
        <pc:spChg chg="del mod">
          <ac:chgData name="Ellen Holmes" userId="8df78491-616d-4641-a13e-176bb27a1b7f" providerId="ADAL" clId="{355F2526-E994-4E90-81AE-74BD37D04592}" dt="2019-11-05T20:06:06.888" v="12" actId="478"/>
          <ac:spMkLst>
            <pc:docMk/>
            <pc:sldMk cId="906739879" sldId="1224"/>
            <ac:spMk id="3" creationId="{FD159549-D4EE-4DD4-9785-61279CA067B2}"/>
          </ac:spMkLst>
        </pc:spChg>
        <pc:spChg chg="mod">
          <ac:chgData name="Ellen Holmes" userId="8df78491-616d-4641-a13e-176bb27a1b7f" providerId="ADAL" clId="{355F2526-E994-4E90-81AE-74BD37D04592}" dt="2019-11-05T20:06:32.001" v="13" actId="164"/>
          <ac:spMkLst>
            <pc:docMk/>
            <pc:sldMk cId="906739879" sldId="1224"/>
            <ac:spMk id="5" creationId="{6BFE9689-7BC8-4BF7-B485-67DC80B0CFC0}"/>
          </ac:spMkLst>
        </pc:spChg>
        <pc:spChg chg="mod">
          <ac:chgData name="Ellen Holmes" userId="8df78491-616d-4641-a13e-176bb27a1b7f" providerId="ADAL" clId="{355F2526-E994-4E90-81AE-74BD37D04592}" dt="2019-11-12T02:59:32.221" v="1084" actId="20577"/>
          <ac:spMkLst>
            <pc:docMk/>
            <pc:sldMk cId="906739879" sldId="1224"/>
            <ac:spMk id="28676" creationId="{5A16F1F4-2A9D-4C96-9C92-BC8851F89A80}"/>
          </ac:spMkLst>
        </pc:spChg>
        <pc:spChg chg="mod">
          <ac:chgData name="Ellen Holmes" userId="8df78491-616d-4641-a13e-176bb27a1b7f" providerId="ADAL" clId="{355F2526-E994-4E90-81AE-74BD37D04592}" dt="2019-11-05T20:06:32.001" v="13" actId="164"/>
          <ac:spMkLst>
            <pc:docMk/>
            <pc:sldMk cId="906739879" sldId="1224"/>
            <ac:spMk id="28678" creationId="{E3A28142-DC77-4A7E-AC91-2EF09CBC5B8F}"/>
          </ac:spMkLst>
        </pc:spChg>
        <pc:spChg chg="mod">
          <ac:chgData name="Ellen Holmes" userId="8df78491-616d-4641-a13e-176bb27a1b7f" providerId="ADAL" clId="{355F2526-E994-4E90-81AE-74BD37D04592}" dt="2019-11-05T20:06:32.001" v="13" actId="164"/>
          <ac:spMkLst>
            <pc:docMk/>
            <pc:sldMk cId="906739879" sldId="1224"/>
            <ac:spMk id="28679" creationId="{F67D5007-E497-4989-BF0A-8386E2EC1896}"/>
          </ac:spMkLst>
        </pc:spChg>
        <pc:spChg chg="mod">
          <ac:chgData name="Ellen Holmes" userId="8df78491-616d-4641-a13e-176bb27a1b7f" providerId="ADAL" clId="{355F2526-E994-4E90-81AE-74BD37D04592}" dt="2019-11-05T20:06:32.001" v="13" actId="164"/>
          <ac:spMkLst>
            <pc:docMk/>
            <pc:sldMk cId="906739879" sldId="1224"/>
            <ac:spMk id="28680" creationId="{FAEE35EF-432E-4441-9B51-6A167921DE04}"/>
          </ac:spMkLst>
        </pc:spChg>
        <pc:spChg chg="mod">
          <ac:chgData name="Ellen Holmes" userId="8df78491-616d-4641-a13e-176bb27a1b7f" providerId="ADAL" clId="{355F2526-E994-4E90-81AE-74BD37D04592}" dt="2019-11-05T20:06:32.001" v="13" actId="164"/>
          <ac:spMkLst>
            <pc:docMk/>
            <pc:sldMk cId="906739879" sldId="1224"/>
            <ac:spMk id="28681" creationId="{5053A25C-5A30-496F-BEC4-F3B0AEBA06C2}"/>
          </ac:spMkLst>
        </pc:spChg>
        <pc:grpChg chg="add mod">
          <ac:chgData name="Ellen Holmes" userId="8df78491-616d-4641-a13e-176bb27a1b7f" providerId="ADAL" clId="{355F2526-E994-4E90-81AE-74BD37D04592}" dt="2019-11-12T02:58:25.728" v="1057" actId="14100"/>
          <ac:grpSpMkLst>
            <pc:docMk/>
            <pc:sldMk cId="906739879" sldId="1224"/>
            <ac:grpSpMk id="4" creationId="{53B913D0-60C4-4891-9DC7-D07E8F152A29}"/>
          </ac:grpSpMkLst>
        </pc:grpChg>
        <pc:picChg chg="add del mod">
          <ac:chgData name="Ellen Holmes" userId="8df78491-616d-4641-a13e-176bb27a1b7f" providerId="ADAL" clId="{355F2526-E994-4E90-81AE-74BD37D04592}" dt="2019-11-05T21:20:04.293" v="749" actId="478"/>
          <ac:picMkLst>
            <pc:docMk/>
            <pc:sldMk cId="906739879" sldId="1224"/>
            <ac:picMk id="15" creationId="{A239BC2C-C0C4-45A5-A3E3-27F99A410F7E}"/>
          </ac:picMkLst>
        </pc:picChg>
        <pc:cxnChg chg="mod">
          <ac:chgData name="Ellen Holmes" userId="8df78491-616d-4641-a13e-176bb27a1b7f" providerId="ADAL" clId="{355F2526-E994-4E90-81AE-74BD37D04592}" dt="2019-11-05T20:06:32.001" v="13" actId="164"/>
          <ac:cxnSpMkLst>
            <pc:docMk/>
            <pc:sldMk cId="906739879" sldId="1224"/>
            <ac:cxnSpMk id="12" creationId="{778803F4-33C5-4FF6-AA5D-603A846A9E2A}"/>
          </ac:cxnSpMkLst>
        </pc:cxnChg>
        <pc:cxnChg chg="mod">
          <ac:chgData name="Ellen Holmes" userId="8df78491-616d-4641-a13e-176bb27a1b7f" providerId="ADAL" clId="{355F2526-E994-4E90-81AE-74BD37D04592}" dt="2019-11-05T20:06:32.001" v="13" actId="164"/>
          <ac:cxnSpMkLst>
            <pc:docMk/>
            <pc:sldMk cId="906739879" sldId="1224"/>
            <ac:cxnSpMk id="13" creationId="{1512578D-06E1-498D-B320-41CD58407518}"/>
          </ac:cxnSpMkLst>
        </pc:cxnChg>
        <pc:cxnChg chg="mod">
          <ac:chgData name="Ellen Holmes" userId="8df78491-616d-4641-a13e-176bb27a1b7f" providerId="ADAL" clId="{355F2526-E994-4E90-81AE-74BD37D04592}" dt="2019-11-05T20:06:32.001" v="13" actId="164"/>
          <ac:cxnSpMkLst>
            <pc:docMk/>
            <pc:sldMk cId="906739879" sldId="1224"/>
            <ac:cxnSpMk id="14" creationId="{EEDC7269-BB4E-4B64-A3E2-4EC2A1F50DBC}"/>
          </ac:cxnSpMkLst>
        </pc:cxnChg>
        <pc:cxnChg chg="mod">
          <ac:chgData name="Ellen Holmes" userId="8df78491-616d-4641-a13e-176bb27a1b7f" providerId="ADAL" clId="{355F2526-E994-4E90-81AE-74BD37D04592}" dt="2019-11-05T20:06:32.001" v="13" actId="164"/>
          <ac:cxnSpMkLst>
            <pc:docMk/>
            <pc:sldMk cId="906739879" sldId="1224"/>
            <ac:cxnSpMk id="17" creationId="{46D818AB-E688-43EE-8154-4AC8920A2C63}"/>
          </ac:cxnSpMkLst>
        </pc:cxnChg>
      </pc:sldChg>
      <pc:sldChg chg="addSp modSp">
        <pc:chgData name="Ellen Holmes" userId="8df78491-616d-4641-a13e-176bb27a1b7f" providerId="ADAL" clId="{355F2526-E994-4E90-81AE-74BD37D04592}" dt="2019-11-05T20:57:41.468" v="111" actId="14100"/>
        <pc:sldMkLst>
          <pc:docMk/>
          <pc:sldMk cId="1847446078" sldId="1229"/>
        </pc:sldMkLst>
        <pc:spChg chg="mod">
          <ac:chgData name="Ellen Holmes" userId="8df78491-616d-4641-a13e-176bb27a1b7f" providerId="ADAL" clId="{355F2526-E994-4E90-81AE-74BD37D04592}" dt="2019-11-05T20:57:37.385" v="110" actId="27636"/>
          <ac:spMkLst>
            <pc:docMk/>
            <pc:sldMk cId="1847446078" sldId="1229"/>
            <ac:spMk id="3" creationId="{B1F428C7-4444-44AC-B70F-7555C147851A}"/>
          </ac:spMkLst>
        </pc:spChg>
        <pc:picChg chg="add mod">
          <ac:chgData name="Ellen Holmes" userId="8df78491-616d-4641-a13e-176bb27a1b7f" providerId="ADAL" clId="{355F2526-E994-4E90-81AE-74BD37D04592}" dt="2019-11-05T20:57:41.468" v="111" actId="14100"/>
          <ac:picMkLst>
            <pc:docMk/>
            <pc:sldMk cId="1847446078" sldId="1229"/>
            <ac:picMk id="4" creationId="{8446305D-EB02-4D7F-8FD6-38EAEFC06EEF}"/>
          </ac:picMkLst>
        </pc:picChg>
      </pc:sldChg>
      <pc:sldChg chg="modSp">
        <pc:chgData name="Ellen Holmes" userId="8df78491-616d-4641-a13e-176bb27a1b7f" providerId="ADAL" clId="{355F2526-E994-4E90-81AE-74BD37D04592}" dt="2019-11-12T01:47:07.362" v="890" actId="20577"/>
        <pc:sldMkLst>
          <pc:docMk/>
          <pc:sldMk cId="1062598796" sldId="1241"/>
        </pc:sldMkLst>
        <pc:spChg chg="mod">
          <ac:chgData name="Ellen Holmes" userId="8df78491-616d-4641-a13e-176bb27a1b7f" providerId="ADAL" clId="{355F2526-E994-4E90-81AE-74BD37D04592}" dt="2019-11-12T01:47:07.362" v="890" actId="20577"/>
          <ac:spMkLst>
            <pc:docMk/>
            <pc:sldMk cId="1062598796" sldId="1241"/>
            <ac:spMk id="2" creationId="{AF1D032A-578D-4A4E-A86B-437C96067908}"/>
          </ac:spMkLst>
        </pc:spChg>
      </pc:sldChg>
      <pc:sldChg chg="del">
        <pc:chgData name="Ellen Holmes" userId="8df78491-616d-4641-a13e-176bb27a1b7f" providerId="ADAL" clId="{355F2526-E994-4E90-81AE-74BD37D04592}" dt="2019-11-05T20:05:32.188" v="6" actId="2696"/>
        <pc:sldMkLst>
          <pc:docMk/>
          <pc:sldMk cId="1596337944" sldId="1248"/>
        </pc:sldMkLst>
      </pc:sldChg>
      <pc:sldChg chg="del">
        <pc:chgData name="Ellen Holmes" userId="8df78491-616d-4641-a13e-176bb27a1b7f" providerId="ADAL" clId="{355F2526-E994-4E90-81AE-74BD37D04592}" dt="2019-11-05T20:05:34.196" v="7" actId="2696"/>
        <pc:sldMkLst>
          <pc:docMk/>
          <pc:sldMk cId="3740253009" sldId="1249"/>
        </pc:sldMkLst>
      </pc:sldChg>
      <pc:sldChg chg="modSp del modNotesTx">
        <pc:chgData name="Ellen Holmes" userId="8df78491-616d-4641-a13e-176bb27a1b7f" providerId="ADAL" clId="{355F2526-E994-4E90-81AE-74BD37D04592}" dt="2019-11-12T03:04:45.828" v="1098" actId="2696"/>
        <pc:sldMkLst>
          <pc:docMk/>
          <pc:sldMk cId="3560953371" sldId="1250"/>
        </pc:sldMkLst>
        <pc:spChg chg="mod">
          <ac:chgData name="Ellen Holmes" userId="8df78491-616d-4641-a13e-176bb27a1b7f" providerId="ADAL" clId="{355F2526-E994-4E90-81AE-74BD37D04592}" dt="2019-11-12T03:04:43.104" v="1097" actId="6549"/>
          <ac:spMkLst>
            <pc:docMk/>
            <pc:sldMk cId="3560953371" sldId="1250"/>
            <ac:spMk id="67587" creationId="{31426C96-1683-4499-933D-9B3AEF042D42}"/>
          </ac:spMkLst>
        </pc:spChg>
        <pc:picChg chg="mod">
          <ac:chgData name="Ellen Holmes" userId="8df78491-616d-4641-a13e-176bb27a1b7f" providerId="ADAL" clId="{355F2526-E994-4E90-81AE-74BD37D04592}" dt="2019-11-12T03:03:03.676" v="1089" actId="1076"/>
          <ac:picMkLst>
            <pc:docMk/>
            <pc:sldMk cId="3560953371" sldId="1250"/>
            <ac:picMk id="5" creationId="{F0223F30-20F4-4EB7-AFD7-950DC5B4872A}"/>
          </ac:picMkLst>
        </pc:picChg>
      </pc:sldChg>
      <pc:sldChg chg="del">
        <pc:chgData name="Ellen Holmes" userId="8df78491-616d-4641-a13e-176bb27a1b7f" providerId="ADAL" clId="{355F2526-E994-4E90-81AE-74BD37D04592}" dt="2019-11-05T20:05:36.191" v="8" actId="2696"/>
        <pc:sldMkLst>
          <pc:docMk/>
          <pc:sldMk cId="301168740" sldId="1251"/>
        </pc:sldMkLst>
      </pc:sldChg>
      <pc:sldChg chg="del">
        <pc:chgData name="Ellen Holmes" userId="8df78491-616d-4641-a13e-176bb27a1b7f" providerId="ADAL" clId="{355F2526-E994-4E90-81AE-74BD37D04592}" dt="2019-11-05T20:05:47.899" v="10" actId="2696"/>
        <pc:sldMkLst>
          <pc:docMk/>
          <pc:sldMk cId="1126600061" sldId="1252"/>
        </pc:sldMkLst>
      </pc:sldChg>
      <pc:sldChg chg="del">
        <pc:chgData name="Ellen Holmes" userId="8df78491-616d-4641-a13e-176bb27a1b7f" providerId="ADAL" clId="{355F2526-E994-4E90-81AE-74BD37D04592}" dt="2019-11-05T20:05:27.302" v="5" actId="2696"/>
        <pc:sldMkLst>
          <pc:docMk/>
          <pc:sldMk cId="2534930718" sldId="1253"/>
        </pc:sldMkLst>
      </pc:sldChg>
      <pc:sldChg chg="del">
        <pc:chgData name="Ellen Holmes" userId="8df78491-616d-4641-a13e-176bb27a1b7f" providerId="ADAL" clId="{355F2526-E994-4E90-81AE-74BD37D04592}" dt="2019-11-05T20:05:06.177" v="4" actId="2696"/>
        <pc:sldMkLst>
          <pc:docMk/>
          <pc:sldMk cId="531594858" sldId="1254"/>
        </pc:sldMkLst>
      </pc:sldChg>
      <pc:sldChg chg="delSp modSp">
        <pc:chgData name="Ellen Holmes" userId="8df78491-616d-4641-a13e-176bb27a1b7f" providerId="ADAL" clId="{355F2526-E994-4E90-81AE-74BD37D04592}" dt="2019-11-15T15:15:01.577" v="1222" actId="20577"/>
        <pc:sldMkLst>
          <pc:docMk/>
          <pc:sldMk cId="2049118958" sldId="1255"/>
        </pc:sldMkLst>
        <pc:spChg chg="mod">
          <ac:chgData name="Ellen Holmes" userId="8df78491-616d-4641-a13e-176bb27a1b7f" providerId="ADAL" clId="{355F2526-E994-4E90-81AE-74BD37D04592}" dt="2019-11-05T20:07:36.009" v="30" actId="20577"/>
          <ac:spMkLst>
            <pc:docMk/>
            <pc:sldMk cId="2049118958" sldId="1255"/>
            <ac:spMk id="2" creationId="{428C3046-07F4-422D-94E1-E07C5601A20D}"/>
          </ac:spMkLst>
        </pc:spChg>
        <pc:spChg chg="del">
          <ac:chgData name="Ellen Holmes" userId="8df78491-616d-4641-a13e-176bb27a1b7f" providerId="ADAL" clId="{355F2526-E994-4E90-81AE-74BD37D04592}" dt="2019-11-05T20:07:19.435" v="17" actId="478"/>
          <ac:spMkLst>
            <pc:docMk/>
            <pc:sldMk cId="2049118958" sldId="1255"/>
            <ac:spMk id="74754" creationId="{11A6EFFC-85AA-4B43-922C-CF6D875BD14C}"/>
          </ac:spMkLst>
        </pc:spChg>
        <pc:spChg chg="mod">
          <ac:chgData name="Ellen Holmes" userId="8df78491-616d-4641-a13e-176bb27a1b7f" providerId="ADAL" clId="{355F2526-E994-4E90-81AE-74BD37D04592}" dt="2019-11-15T15:15:01.577" v="1222" actId="20577"/>
          <ac:spMkLst>
            <pc:docMk/>
            <pc:sldMk cId="2049118958" sldId="1255"/>
            <ac:spMk id="74756" creationId="{8DCC5D26-4B23-4184-B818-39B918B84C23}"/>
          </ac:spMkLst>
        </pc:spChg>
      </pc:sldChg>
      <pc:sldChg chg="modSp ord">
        <pc:chgData name="Ellen Holmes" userId="8df78491-616d-4641-a13e-176bb27a1b7f" providerId="ADAL" clId="{355F2526-E994-4E90-81AE-74BD37D04592}" dt="2019-11-05T21:10:09.809" v="537" actId="1076"/>
        <pc:sldMkLst>
          <pc:docMk/>
          <pc:sldMk cId="1590114945" sldId="1257"/>
        </pc:sldMkLst>
        <pc:spChg chg="mod">
          <ac:chgData name="Ellen Holmes" userId="8df78491-616d-4641-a13e-176bb27a1b7f" providerId="ADAL" clId="{355F2526-E994-4E90-81AE-74BD37D04592}" dt="2019-11-05T21:10:09.809" v="537" actId="1076"/>
          <ac:spMkLst>
            <pc:docMk/>
            <pc:sldMk cId="1590114945" sldId="1257"/>
            <ac:spMk id="2" creationId="{AE7D64E3-F9D4-487C-9C09-C2551D3668EB}"/>
          </ac:spMkLst>
        </pc:spChg>
        <pc:picChg chg="mod">
          <ac:chgData name="Ellen Holmes" userId="8df78491-616d-4641-a13e-176bb27a1b7f" providerId="ADAL" clId="{355F2526-E994-4E90-81AE-74BD37D04592}" dt="2019-11-05T21:09:57.889" v="533" actId="1076"/>
          <ac:picMkLst>
            <pc:docMk/>
            <pc:sldMk cId="1590114945" sldId="1257"/>
            <ac:picMk id="5" creationId="{F0DF2996-23D9-4494-AC46-34EA8EF39B1B}"/>
          </ac:picMkLst>
        </pc:picChg>
      </pc:sldChg>
      <pc:sldChg chg="modSp">
        <pc:chgData name="Ellen Holmes" userId="8df78491-616d-4641-a13e-176bb27a1b7f" providerId="ADAL" clId="{355F2526-E994-4E90-81AE-74BD37D04592}" dt="2019-11-07T23:29:08.533" v="829" actId="14100"/>
        <pc:sldMkLst>
          <pc:docMk/>
          <pc:sldMk cId="1513170837" sldId="1259"/>
        </pc:sldMkLst>
        <pc:spChg chg="mod">
          <ac:chgData name="Ellen Holmes" userId="8df78491-616d-4641-a13e-176bb27a1b7f" providerId="ADAL" clId="{355F2526-E994-4E90-81AE-74BD37D04592}" dt="2019-11-07T23:28:55.814" v="826" actId="14100"/>
          <ac:spMkLst>
            <pc:docMk/>
            <pc:sldMk cId="1513170837" sldId="1259"/>
            <ac:spMk id="3" creationId="{A7848255-2D01-4A49-A3EE-32CDA2124827}"/>
          </ac:spMkLst>
        </pc:spChg>
        <pc:graphicFrameChg chg="mod">
          <ac:chgData name="Ellen Holmes" userId="8df78491-616d-4641-a13e-176bb27a1b7f" providerId="ADAL" clId="{355F2526-E994-4E90-81AE-74BD37D04592}" dt="2019-11-07T23:29:08.533" v="829" actId="14100"/>
          <ac:graphicFrameMkLst>
            <pc:docMk/>
            <pc:sldMk cId="1513170837" sldId="1259"/>
            <ac:graphicFrameMk id="4" creationId="{6E3F09BA-1B5F-4CE0-910F-05D2ABC9A722}"/>
          </ac:graphicFrameMkLst>
        </pc:graphicFrameChg>
      </pc:sldChg>
      <pc:sldChg chg="modSp add ord">
        <pc:chgData name="Ellen Holmes" userId="8df78491-616d-4641-a13e-176bb27a1b7f" providerId="ADAL" clId="{355F2526-E994-4E90-81AE-74BD37D04592}" dt="2019-11-12T01:35:25.060" v="863"/>
        <pc:sldMkLst>
          <pc:docMk/>
          <pc:sldMk cId="1407108708" sldId="1260"/>
        </pc:sldMkLst>
        <pc:spChg chg="mod">
          <ac:chgData name="Ellen Holmes" userId="8df78491-616d-4641-a13e-176bb27a1b7f" providerId="ADAL" clId="{355F2526-E994-4E90-81AE-74BD37D04592}" dt="2019-11-05T21:05:37.210" v="362" actId="20577"/>
          <ac:spMkLst>
            <pc:docMk/>
            <pc:sldMk cId="1407108708" sldId="1260"/>
            <ac:spMk id="3" creationId="{5C8F854B-5BDF-4E6E-9FB2-7C1E3781D142}"/>
          </ac:spMkLst>
        </pc:spChg>
      </pc:sldChg>
      <pc:sldChg chg="add del">
        <pc:chgData name="Ellen Holmes" userId="8df78491-616d-4641-a13e-176bb27a1b7f" providerId="ADAL" clId="{355F2526-E994-4E90-81AE-74BD37D04592}" dt="2019-11-05T21:06:15.731" v="364"/>
        <pc:sldMkLst>
          <pc:docMk/>
          <pc:sldMk cId="1868240317" sldId="1261"/>
        </pc:sldMkLst>
      </pc:sldChg>
      <pc:sldChg chg="modSp add">
        <pc:chgData name="Ellen Holmes" userId="8df78491-616d-4641-a13e-176bb27a1b7f" providerId="ADAL" clId="{355F2526-E994-4E90-81AE-74BD37D04592}" dt="2019-11-12T02:12:39.576" v="927" actId="14100"/>
        <pc:sldMkLst>
          <pc:docMk/>
          <pc:sldMk cId="3076574604" sldId="1261"/>
        </pc:sldMkLst>
        <pc:spChg chg="mod">
          <ac:chgData name="Ellen Holmes" userId="8df78491-616d-4641-a13e-176bb27a1b7f" providerId="ADAL" clId="{355F2526-E994-4E90-81AE-74BD37D04592}" dt="2019-11-12T02:12:39.576" v="927" actId="14100"/>
          <ac:spMkLst>
            <pc:docMk/>
            <pc:sldMk cId="3076574604" sldId="1261"/>
            <ac:spMk id="3" creationId="{5C8F854B-5BDF-4E6E-9FB2-7C1E3781D142}"/>
          </ac:spMkLst>
        </pc:spChg>
      </pc:sldChg>
      <pc:sldChg chg="modSp add">
        <pc:chgData name="Ellen Holmes" userId="8df78491-616d-4641-a13e-176bb27a1b7f" providerId="ADAL" clId="{355F2526-E994-4E90-81AE-74BD37D04592}" dt="2019-11-05T21:11:18.253" v="659" actId="20577"/>
        <pc:sldMkLst>
          <pc:docMk/>
          <pc:sldMk cId="2511052711" sldId="1262"/>
        </pc:sldMkLst>
        <pc:spChg chg="mod">
          <ac:chgData name="Ellen Holmes" userId="8df78491-616d-4641-a13e-176bb27a1b7f" providerId="ADAL" clId="{355F2526-E994-4E90-81AE-74BD37D04592}" dt="2019-11-05T21:11:18.253" v="659" actId="20577"/>
          <ac:spMkLst>
            <pc:docMk/>
            <pc:sldMk cId="2511052711" sldId="1262"/>
            <ac:spMk id="3" creationId="{5C8F854B-5BDF-4E6E-9FB2-7C1E3781D142}"/>
          </ac:spMkLst>
        </pc:spChg>
      </pc:sldChg>
      <pc:sldChg chg="addSp modSp add del">
        <pc:chgData name="Ellen Holmes" userId="8df78491-616d-4641-a13e-176bb27a1b7f" providerId="ADAL" clId="{355F2526-E994-4E90-81AE-74BD37D04592}" dt="2019-11-12T02:54:47.189" v="1045" actId="1076"/>
        <pc:sldMkLst>
          <pc:docMk/>
          <pc:sldMk cId="1182535238" sldId="1263"/>
        </pc:sldMkLst>
        <pc:spChg chg="mod">
          <ac:chgData name="Ellen Holmes" userId="8df78491-616d-4641-a13e-176bb27a1b7f" providerId="ADAL" clId="{355F2526-E994-4E90-81AE-74BD37D04592}" dt="2019-11-05T21:19:37.226" v="748" actId="20577"/>
          <ac:spMkLst>
            <pc:docMk/>
            <pc:sldMk cId="1182535238" sldId="1263"/>
            <ac:spMk id="2" creationId="{3D79DE71-C597-4841-9F63-11325C0248E2}"/>
          </ac:spMkLst>
        </pc:spChg>
        <pc:spChg chg="mod">
          <ac:chgData name="Ellen Holmes" userId="8df78491-616d-4641-a13e-176bb27a1b7f" providerId="ADAL" clId="{355F2526-E994-4E90-81AE-74BD37D04592}" dt="2019-11-12T02:54:37.703" v="1043" actId="20577"/>
          <ac:spMkLst>
            <pc:docMk/>
            <pc:sldMk cId="1182535238" sldId="1263"/>
            <ac:spMk id="3" creationId="{C87ECB52-E466-45CA-B3AD-D727D5D470B6}"/>
          </ac:spMkLst>
        </pc:spChg>
        <pc:picChg chg="add mod">
          <ac:chgData name="Ellen Holmes" userId="8df78491-616d-4641-a13e-176bb27a1b7f" providerId="ADAL" clId="{355F2526-E994-4E90-81AE-74BD37D04592}" dt="2019-11-12T02:54:47.189" v="1045" actId="1076"/>
          <ac:picMkLst>
            <pc:docMk/>
            <pc:sldMk cId="1182535238" sldId="1263"/>
            <ac:picMk id="4" creationId="{3A55C36E-9DDE-47E1-8CD6-E41FF7B950DD}"/>
          </ac:picMkLst>
        </pc:picChg>
      </pc:sldChg>
      <pc:sldChg chg="modSp add">
        <pc:chgData name="Ellen Holmes" userId="8df78491-616d-4641-a13e-176bb27a1b7f" providerId="ADAL" clId="{355F2526-E994-4E90-81AE-74BD37D04592}" dt="2019-11-07T23:03:47.270" v="809" actId="313"/>
        <pc:sldMkLst>
          <pc:docMk/>
          <pc:sldMk cId="459955805" sldId="1264"/>
        </pc:sldMkLst>
        <pc:spChg chg="mod">
          <ac:chgData name="Ellen Holmes" userId="8df78491-616d-4641-a13e-176bb27a1b7f" providerId="ADAL" clId="{355F2526-E994-4E90-81AE-74BD37D04592}" dt="2019-11-07T23:03:47.270" v="809" actId="313"/>
          <ac:spMkLst>
            <pc:docMk/>
            <pc:sldMk cId="459955805" sldId="1264"/>
            <ac:spMk id="2" creationId="{C3B71FCC-F4F5-4AC6-8041-16EBD71E04A0}"/>
          </ac:spMkLst>
        </pc:spChg>
      </pc:sldChg>
      <pc:sldChg chg="modSp add">
        <pc:chgData name="Ellen Holmes" userId="8df78491-616d-4641-a13e-176bb27a1b7f" providerId="ADAL" clId="{355F2526-E994-4E90-81AE-74BD37D04592}" dt="2019-11-12T01:31:24.107" v="861" actId="1076"/>
        <pc:sldMkLst>
          <pc:docMk/>
          <pc:sldMk cId="1996736605" sldId="1265"/>
        </pc:sldMkLst>
        <pc:spChg chg="mod">
          <ac:chgData name="Ellen Holmes" userId="8df78491-616d-4641-a13e-176bb27a1b7f" providerId="ADAL" clId="{355F2526-E994-4E90-81AE-74BD37D04592}" dt="2019-11-12T01:31:24.107" v="861" actId="1076"/>
          <ac:spMkLst>
            <pc:docMk/>
            <pc:sldMk cId="1996736605" sldId="1265"/>
            <ac:spMk id="2" creationId="{D1E72FDD-35FF-400D-8098-D5507EE5B9F8}"/>
          </ac:spMkLst>
        </pc:spChg>
      </pc:sldChg>
    </pc:docChg>
  </pc:docChgLst>
  <pc:docChgLst>
    <pc:chgData name="Minguez, Jessica [AK]" userId="S::jessica.minguez_neaalaska.org#ext#@neahq.onmicrosoft.com::e29b5cdf-7030-4a48-b3c4-af0d3e541d63" providerId="AD" clId="Web-{1A01EE2E-1085-4A1E-3ECD-BF06EEAD6EEA}"/>
    <pc:docChg chg="modSld">
      <pc:chgData name="Minguez, Jessica [AK]" userId="S::jessica.minguez_neaalaska.org#ext#@neahq.onmicrosoft.com::e29b5cdf-7030-4a48-b3c4-af0d3e541d63" providerId="AD" clId="Web-{1A01EE2E-1085-4A1E-3ECD-BF06EEAD6EEA}" dt="2022-12-14T22:50:03.175" v="2" actId="1076"/>
      <pc:docMkLst>
        <pc:docMk/>
      </pc:docMkLst>
      <pc:sldChg chg="modSp">
        <pc:chgData name="Minguez, Jessica [AK]" userId="S::jessica.minguez_neaalaska.org#ext#@neahq.onmicrosoft.com::e29b5cdf-7030-4a48-b3c4-af0d3e541d63" providerId="AD" clId="Web-{1A01EE2E-1085-4A1E-3ECD-BF06EEAD6EEA}" dt="2022-12-14T22:50:03.175" v="2" actId="1076"/>
        <pc:sldMkLst>
          <pc:docMk/>
          <pc:sldMk cId="718263318" sldId="1665"/>
        </pc:sldMkLst>
        <pc:picChg chg="mod">
          <ac:chgData name="Minguez, Jessica [AK]" userId="S::jessica.minguez_neaalaska.org#ext#@neahq.onmicrosoft.com::e29b5cdf-7030-4a48-b3c4-af0d3e541d63" providerId="AD" clId="Web-{1A01EE2E-1085-4A1E-3ECD-BF06EEAD6EEA}" dt="2022-12-14T22:50:03.175" v="2" actId="1076"/>
          <ac:picMkLst>
            <pc:docMk/>
            <pc:sldMk cId="718263318" sldId="1665"/>
            <ac:picMk id="7170" creationId="{2921179A-7609-42B2-A1A6-7D65B7375BF3}"/>
          </ac:picMkLst>
        </pc:picChg>
      </pc:sldChg>
    </pc:docChg>
  </pc:docChgLst>
  <pc:docChgLst>
    <pc:chgData name="Natasha Eckart Baning" userId="S::neckartbaning_vtnea.org#ext#@neahq.onmicrosoft.com::1c6c3eb4-b926-476d-a317-5d19e273697e" providerId="AD" clId="Web-{C8E4D262-BC47-827F-9D02-60398A359FD3}"/>
    <pc:docChg chg="modSld">
      <pc:chgData name="Natasha Eckart Baning" userId="S::neckartbaning_vtnea.org#ext#@neahq.onmicrosoft.com::1c6c3eb4-b926-476d-a317-5d19e273697e" providerId="AD" clId="Web-{C8E4D262-BC47-827F-9D02-60398A359FD3}" dt="2024-02-01T16:26:44.766" v="7" actId="20577"/>
      <pc:docMkLst>
        <pc:docMk/>
      </pc:docMkLst>
      <pc:sldChg chg="modSp">
        <pc:chgData name="Natasha Eckart Baning" userId="S::neckartbaning_vtnea.org#ext#@neahq.onmicrosoft.com::1c6c3eb4-b926-476d-a317-5d19e273697e" providerId="AD" clId="Web-{C8E4D262-BC47-827F-9D02-60398A359FD3}" dt="2024-02-01T16:26:44.766" v="7" actId="20577"/>
        <pc:sldMkLst>
          <pc:docMk/>
          <pc:sldMk cId="718263318" sldId="1665"/>
        </pc:sldMkLst>
        <pc:spChg chg="mod">
          <ac:chgData name="Natasha Eckart Baning" userId="S::neckartbaning_vtnea.org#ext#@neahq.onmicrosoft.com::1c6c3eb4-b926-476d-a317-5d19e273697e" providerId="AD" clId="Web-{C8E4D262-BC47-827F-9D02-60398A359FD3}" dt="2024-02-01T16:26:44.766" v="7" actId="20577"/>
          <ac:spMkLst>
            <pc:docMk/>
            <pc:sldMk cId="718263318" sldId="1665"/>
            <ac:spMk id="2" creationId="{AAF1033B-8E85-4319-9CB0-3B6C3D598642}"/>
          </ac:spMkLst>
        </pc:spChg>
      </pc:sldChg>
    </pc:docChg>
  </pc:docChgLst>
  <pc:docChgLst>
    <pc:chgData name="Holmes, Ellen [NEA]" userId="S::eholmes@nea.org::8df78491-616d-4641-a13e-176bb27a1b7f" providerId="AD" clId="Web-{A47CE820-8291-058C-9252-5CB8DBD88933}"/>
    <pc:docChg chg="addSld delSld modSld">
      <pc:chgData name="Holmes, Ellen [NEA]" userId="S::eholmes@nea.org::8df78491-616d-4641-a13e-176bb27a1b7f" providerId="AD" clId="Web-{A47CE820-8291-058C-9252-5CB8DBD88933}" dt="2024-01-29T21:42:19.261" v="79" actId="20577"/>
      <pc:docMkLst>
        <pc:docMk/>
      </pc:docMkLst>
      <pc:sldChg chg="modSp">
        <pc:chgData name="Holmes, Ellen [NEA]" userId="S::eholmes@nea.org::8df78491-616d-4641-a13e-176bb27a1b7f" providerId="AD" clId="Web-{A47CE820-8291-058C-9252-5CB8DBD88933}" dt="2024-01-29T21:39:03.786" v="13" actId="20577"/>
        <pc:sldMkLst>
          <pc:docMk/>
          <pc:sldMk cId="890110818" sldId="1683"/>
        </pc:sldMkLst>
        <pc:spChg chg="mod">
          <ac:chgData name="Holmes, Ellen [NEA]" userId="S::eholmes@nea.org::8df78491-616d-4641-a13e-176bb27a1b7f" providerId="AD" clId="Web-{A47CE820-8291-058C-9252-5CB8DBD88933}" dt="2024-01-29T21:39:03.786" v="13" actId="20577"/>
          <ac:spMkLst>
            <pc:docMk/>
            <pc:sldMk cId="890110818" sldId="1683"/>
            <ac:spMk id="2" creationId="{4621F977-BF0B-C089-2B09-A7C9B2FB62D4}"/>
          </ac:spMkLst>
        </pc:spChg>
      </pc:sldChg>
      <pc:sldChg chg="mod modShow">
        <pc:chgData name="Holmes, Ellen [NEA]" userId="S::eholmes@nea.org::8df78491-616d-4641-a13e-176bb27a1b7f" providerId="AD" clId="Web-{A47CE820-8291-058C-9252-5CB8DBD88933}" dt="2024-01-29T21:41:39.931" v="73"/>
        <pc:sldMkLst>
          <pc:docMk/>
          <pc:sldMk cId="3939745466" sldId="1684"/>
        </pc:sldMkLst>
      </pc:sldChg>
      <pc:sldChg chg="modSp">
        <pc:chgData name="Holmes, Ellen [NEA]" userId="S::eholmes@nea.org::8df78491-616d-4641-a13e-176bb27a1b7f" providerId="AD" clId="Web-{A47CE820-8291-058C-9252-5CB8DBD88933}" dt="2024-01-29T21:41:24.415" v="72" actId="20577"/>
        <pc:sldMkLst>
          <pc:docMk/>
          <pc:sldMk cId="3949083928" sldId="1686"/>
        </pc:sldMkLst>
        <pc:spChg chg="mod">
          <ac:chgData name="Holmes, Ellen [NEA]" userId="S::eholmes@nea.org::8df78491-616d-4641-a13e-176bb27a1b7f" providerId="AD" clId="Web-{A47CE820-8291-058C-9252-5CB8DBD88933}" dt="2024-01-29T21:41:24.415" v="72" actId="20577"/>
          <ac:spMkLst>
            <pc:docMk/>
            <pc:sldMk cId="3949083928" sldId="1686"/>
            <ac:spMk id="2" creationId="{4621F977-BF0B-C089-2B09-A7C9B2FB62D4}"/>
          </ac:spMkLst>
        </pc:spChg>
      </pc:sldChg>
      <pc:sldChg chg="del">
        <pc:chgData name="Holmes, Ellen [NEA]" userId="S::eholmes@nea.org::8df78491-616d-4641-a13e-176bb27a1b7f" providerId="AD" clId="Web-{A47CE820-8291-058C-9252-5CB8DBD88933}" dt="2024-01-29T21:42:03.010" v="74"/>
        <pc:sldMkLst>
          <pc:docMk/>
          <pc:sldMk cId="1325447324" sldId="1689"/>
        </pc:sldMkLst>
      </pc:sldChg>
      <pc:sldChg chg="modSp">
        <pc:chgData name="Holmes, Ellen [NEA]" userId="S::eholmes@nea.org::8df78491-616d-4641-a13e-176bb27a1b7f" providerId="AD" clId="Web-{A47CE820-8291-058C-9252-5CB8DBD88933}" dt="2024-01-29T21:42:19.261" v="79" actId="20577"/>
        <pc:sldMkLst>
          <pc:docMk/>
          <pc:sldMk cId="3986795831" sldId="1690"/>
        </pc:sldMkLst>
        <pc:spChg chg="mod">
          <ac:chgData name="Holmes, Ellen [NEA]" userId="S::eholmes@nea.org::8df78491-616d-4641-a13e-176bb27a1b7f" providerId="AD" clId="Web-{A47CE820-8291-058C-9252-5CB8DBD88933}" dt="2024-01-29T21:42:19.261" v="79" actId="20577"/>
          <ac:spMkLst>
            <pc:docMk/>
            <pc:sldMk cId="3986795831" sldId="1690"/>
            <ac:spMk id="3" creationId="{51BDE747-AD60-478D-8296-49100E1B7A08}"/>
          </ac:spMkLst>
        </pc:spChg>
      </pc:sldChg>
      <pc:sldChg chg="del">
        <pc:chgData name="Holmes, Ellen [NEA]" userId="S::eholmes@nea.org::8df78491-616d-4641-a13e-176bb27a1b7f" providerId="AD" clId="Web-{A47CE820-8291-058C-9252-5CB8DBD88933}" dt="2024-01-29T21:39:21.584" v="32"/>
        <pc:sldMkLst>
          <pc:docMk/>
          <pc:sldMk cId="1155111250" sldId="1691"/>
        </pc:sldMkLst>
      </pc:sldChg>
      <pc:sldChg chg="add">
        <pc:chgData name="Holmes, Ellen [NEA]" userId="S::eholmes@nea.org::8df78491-616d-4641-a13e-176bb27a1b7f" providerId="AD" clId="Web-{A47CE820-8291-058C-9252-5CB8DBD88933}" dt="2024-01-29T21:39:44.662" v="34"/>
        <pc:sldMkLst>
          <pc:docMk/>
          <pc:sldMk cId="2558849548" sldId="1691"/>
        </pc:sldMkLst>
      </pc:sldChg>
      <pc:sldChg chg="add del">
        <pc:chgData name="Holmes, Ellen [NEA]" userId="S::eholmes@nea.org::8df78491-616d-4641-a13e-176bb27a1b7f" providerId="AD" clId="Web-{A47CE820-8291-058C-9252-5CB8DBD88933}" dt="2024-01-29T21:39:44.444" v="33"/>
        <pc:sldMkLst>
          <pc:docMk/>
          <pc:sldMk cId="3653532754" sldId="1694"/>
        </pc:sldMkLst>
      </pc:sldChg>
      <pc:sldChg chg="add del">
        <pc:chgData name="Holmes, Ellen [NEA]" userId="S::eholmes@nea.org::8df78491-616d-4641-a13e-176bb27a1b7f" providerId="AD" clId="Web-{A47CE820-8291-058C-9252-5CB8DBD88933}" dt="2024-01-29T21:39:45.037" v="36"/>
        <pc:sldMkLst>
          <pc:docMk/>
          <pc:sldMk cId="3467872537" sldId="1789"/>
        </pc:sldMkLst>
      </pc:sldChg>
      <pc:sldChg chg="add del">
        <pc:chgData name="Holmes, Ellen [NEA]" userId="S::eholmes@nea.org::8df78491-616d-4641-a13e-176bb27a1b7f" providerId="AD" clId="Web-{A47CE820-8291-058C-9252-5CB8DBD88933}" dt="2024-01-29T21:39:45.428" v="38"/>
        <pc:sldMkLst>
          <pc:docMk/>
          <pc:sldMk cId="373136763" sldId="1792"/>
        </pc:sldMkLst>
      </pc:sldChg>
      <pc:sldChg chg="modSp add del">
        <pc:chgData name="Holmes, Ellen [NEA]" userId="S::eholmes@nea.org::8df78491-616d-4641-a13e-176bb27a1b7f" providerId="AD" clId="Web-{A47CE820-8291-058C-9252-5CB8DBD88933}" dt="2024-01-29T21:39:59.241" v="45" actId="20577"/>
        <pc:sldMkLst>
          <pc:docMk/>
          <pc:sldMk cId="4142685456" sldId="1812"/>
        </pc:sldMkLst>
        <pc:spChg chg="mod">
          <ac:chgData name="Holmes, Ellen [NEA]" userId="S::eholmes@nea.org::8df78491-616d-4641-a13e-176bb27a1b7f" providerId="AD" clId="Web-{A47CE820-8291-058C-9252-5CB8DBD88933}" dt="2024-01-29T21:39:59.241" v="45" actId="20577"/>
          <ac:spMkLst>
            <pc:docMk/>
            <pc:sldMk cId="4142685456" sldId="1812"/>
            <ac:spMk id="2" creationId="{91E073F6-DA6F-4707-70B3-53F460EAE62A}"/>
          </ac:spMkLst>
        </pc:spChg>
      </pc:sldChg>
      <pc:sldChg chg="add del">
        <pc:chgData name="Holmes, Ellen [NEA]" userId="S::eholmes@nea.org::8df78491-616d-4641-a13e-176bb27a1b7f" providerId="AD" clId="Web-{A47CE820-8291-058C-9252-5CB8DBD88933}" dt="2024-01-29T21:39:44.850" v="35"/>
        <pc:sldMkLst>
          <pc:docMk/>
          <pc:sldMk cId="750370094" sldId="1814"/>
        </pc:sldMkLst>
      </pc:sldChg>
      <pc:sldChg chg="add del">
        <pc:chgData name="Holmes, Ellen [NEA]" userId="S::eholmes@nea.org::8df78491-616d-4641-a13e-176bb27a1b7f" providerId="AD" clId="Web-{A47CE820-8291-058C-9252-5CB8DBD88933}" dt="2024-01-29T21:39:15.146" v="30"/>
        <pc:sldMkLst>
          <pc:docMk/>
          <pc:sldMk cId="2558849548" sldId="1830"/>
        </pc:sldMkLst>
      </pc:sldChg>
      <pc:sldChg chg="add">
        <pc:chgData name="Holmes, Ellen [NEA]" userId="S::eholmes@nea.org::8df78491-616d-4641-a13e-176bb27a1b7f" providerId="AD" clId="Web-{A47CE820-8291-058C-9252-5CB8DBD88933}" dt="2024-01-29T21:39:45.225" v="37"/>
        <pc:sldMkLst>
          <pc:docMk/>
          <pc:sldMk cId="3784985591" sldId="1830"/>
        </pc:sldMkLst>
      </pc:sldChg>
      <pc:sldChg chg="add">
        <pc:chgData name="Holmes, Ellen [NEA]" userId="S::eholmes@nea.org::8df78491-616d-4641-a13e-176bb27a1b7f" providerId="AD" clId="Web-{A47CE820-8291-058C-9252-5CB8DBD88933}" dt="2024-01-29T21:39:45.647" v="39"/>
        <pc:sldMkLst>
          <pc:docMk/>
          <pc:sldMk cId="1858807299" sldId="1831"/>
        </pc:sldMkLst>
      </pc:sldChg>
      <pc:sldChg chg="add del">
        <pc:chgData name="Holmes, Ellen [NEA]" userId="S::eholmes@nea.org::8df78491-616d-4641-a13e-176bb27a1b7f" providerId="AD" clId="Web-{A47CE820-8291-058C-9252-5CB8DBD88933}" dt="2024-01-29T21:39:15.130" v="27"/>
        <pc:sldMkLst>
          <pc:docMk/>
          <pc:sldMk cId="3784985591" sldId="1831"/>
        </pc:sldMkLst>
      </pc:sldChg>
      <pc:sldChg chg="add del">
        <pc:chgData name="Holmes, Ellen [NEA]" userId="S::eholmes@nea.org::8df78491-616d-4641-a13e-176bb27a1b7f" providerId="AD" clId="Web-{A47CE820-8291-058C-9252-5CB8DBD88933}" dt="2024-01-29T21:39:15.130" v="25"/>
        <pc:sldMkLst>
          <pc:docMk/>
          <pc:sldMk cId="1858807299" sldId="1832"/>
        </pc:sldMkLst>
      </pc:sldChg>
      <pc:sldChg chg="add">
        <pc:chgData name="Holmes, Ellen [NEA]" userId="S::eholmes@nea.org::8df78491-616d-4641-a13e-176bb27a1b7f" providerId="AD" clId="Web-{A47CE820-8291-058C-9252-5CB8DBD88933}" dt="2024-01-29T21:39:45.944" v="40"/>
        <pc:sldMkLst>
          <pc:docMk/>
          <pc:sldMk cId="3178663102" sldId="1832"/>
        </pc:sldMkLst>
      </pc:sldChg>
      <pc:sldChg chg="add del">
        <pc:chgData name="Holmes, Ellen [NEA]" userId="S::eholmes@nea.org::8df78491-616d-4641-a13e-176bb27a1b7f" providerId="AD" clId="Web-{A47CE820-8291-058C-9252-5CB8DBD88933}" dt="2024-01-29T21:39:15.130" v="24"/>
        <pc:sldMkLst>
          <pc:docMk/>
          <pc:sldMk cId="3178663102" sldId="1833"/>
        </pc:sldMkLst>
      </pc:sldChg>
    </pc:docChg>
  </pc:docChgLst>
  <pc:docChgLst>
    <pc:chgData name="Shelly Clements" userId="255a43e5-2a25-4791-9999-ff763e4b3b50" providerId="ADAL" clId="{2EB7B696-33BA-4B6C-8655-0CBC9DC63606}"/>
    <pc:docChg chg="addSld delSld modSld sldOrd addMainMaster">
      <pc:chgData name="Shelly Clements" userId="255a43e5-2a25-4791-9999-ff763e4b3b50" providerId="ADAL" clId="{2EB7B696-33BA-4B6C-8655-0CBC9DC63606}" dt="2022-11-27T04:15:59.011" v="6" actId="2696"/>
      <pc:docMkLst>
        <pc:docMk/>
      </pc:docMkLst>
      <pc:sldChg chg="del">
        <pc:chgData name="Shelly Clements" userId="255a43e5-2a25-4791-9999-ff763e4b3b50" providerId="ADAL" clId="{2EB7B696-33BA-4B6C-8655-0CBC9DC63606}" dt="2022-11-27T04:15:59.011" v="6" actId="2696"/>
        <pc:sldMkLst>
          <pc:docMk/>
          <pc:sldMk cId="362636851" sldId="1656"/>
        </pc:sldMkLst>
      </pc:sldChg>
      <pc:sldChg chg="addSp delSp modSp mod modAnim">
        <pc:chgData name="Shelly Clements" userId="255a43e5-2a25-4791-9999-ff763e4b3b50" providerId="ADAL" clId="{2EB7B696-33BA-4B6C-8655-0CBC9DC63606}" dt="2022-11-27T03:39:53.625" v="1" actId="13926"/>
        <pc:sldMkLst>
          <pc:docMk/>
          <pc:sldMk cId="284156114" sldId="1681"/>
        </pc:sldMkLst>
        <pc:spChg chg="mod">
          <ac:chgData name="Shelly Clements" userId="255a43e5-2a25-4791-9999-ff763e4b3b50" providerId="ADAL" clId="{2EB7B696-33BA-4B6C-8655-0CBC9DC63606}" dt="2022-11-27T03:39:53.625" v="1" actId="13926"/>
          <ac:spMkLst>
            <pc:docMk/>
            <pc:sldMk cId="284156114" sldId="1681"/>
            <ac:spMk id="2" creationId="{BFAEA9EA-534B-50E0-3408-046A7AB16A89}"/>
          </ac:spMkLst>
        </pc:spChg>
        <pc:spChg chg="del">
          <ac:chgData name="Shelly Clements" userId="255a43e5-2a25-4791-9999-ff763e4b3b50" providerId="ADAL" clId="{2EB7B696-33BA-4B6C-8655-0CBC9DC63606}" dt="2022-11-27T03:39:31.200" v="0"/>
          <ac:spMkLst>
            <pc:docMk/>
            <pc:sldMk cId="284156114" sldId="1681"/>
            <ac:spMk id="3" creationId="{113BA877-04DA-4D37-49E9-3B1C24DA3575}"/>
          </ac:spMkLst>
        </pc:spChg>
        <pc:picChg chg="add mod">
          <ac:chgData name="Shelly Clements" userId="255a43e5-2a25-4791-9999-ff763e4b3b50" providerId="ADAL" clId="{2EB7B696-33BA-4B6C-8655-0CBC9DC63606}" dt="2022-11-27T03:39:31.200" v="0"/>
          <ac:picMkLst>
            <pc:docMk/>
            <pc:sldMk cId="284156114" sldId="1681"/>
            <ac:picMk id="4" creationId="{C08DEAC9-034D-4923-8D26-6DBD793DA86C}"/>
          </ac:picMkLst>
        </pc:picChg>
      </pc:sldChg>
      <pc:sldChg chg="add ord">
        <pc:chgData name="Shelly Clements" userId="255a43e5-2a25-4791-9999-ff763e4b3b50" providerId="ADAL" clId="{2EB7B696-33BA-4B6C-8655-0CBC9DC63606}" dt="2022-11-27T03:46:12.993" v="5"/>
        <pc:sldMkLst>
          <pc:docMk/>
          <pc:sldMk cId="2499573640" sldId="1682"/>
        </pc:sldMkLst>
      </pc:sldChg>
      <pc:sldMasterChg chg="add addSldLayout">
        <pc:chgData name="Shelly Clements" userId="255a43e5-2a25-4791-9999-ff763e4b3b50" providerId="ADAL" clId="{2EB7B696-33BA-4B6C-8655-0CBC9DC63606}" dt="2022-11-27T03:46:08.455" v="2" actId="27028"/>
        <pc:sldMasterMkLst>
          <pc:docMk/>
          <pc:sldMasterMk cId="3799033408" sldId="2147483685"/>
        </pc:sldMasterMkLst>
        <pc:sldLayoutChg chg="add">
          <pc:chgData name="Shelly Clements" userId="255a43e5-2a25-4791-9999-ff763e4b3b50" providerId="ADAL" clId="{2EB7B696-33BA-4B6C-8655-0CBC9DC63606}" dt="2022-11-27T03:46:08.455" v="2" actId="27028"/>
          <pc:sldLayoutMkLst>
            <pc:docMk/>
            <pc:sldMasterMk cId="3799033408" sldId="2147483685"/>
            <pc:sldLayoutMk cId="2921245603" sldId="2147483686"/>
          </pc:sldLayoutMkLst>
        </pc:sldLayoutChg>
      </pc:sldMasterChg>
    </pc:docChg>
  </pc:docChgLst>
  <pc:docChgLst>
    <pc:chgData name="Jones, Albert [MD]" userId="S::aljones_mseanea.org#ext#@neahq.onmicrosoft.com::9e3d8165-1eea-49ba-adea-0c9c00351460" providerId="AD" clId="Web-{C05C0B5A-040C-DE48-A07C-451390E55D91}"/>
    <pc:docChg chg="sldOrd">
      <pc:chgData name="Jones, Albert [MD]" userId="S::aljones_mseanea.org#ext#@neahq.onmicrosoft.com::9e3d8165-1eea-49ba-adea-0c9c00351460" providerId="AD" clId="Web-{C05C0B5A-040C-DE48-A07C-451390E55D91}" dt="2024-02-01T15:27:09.378" v="1"/>
      <pc:docMkLst>
        <pc:docMk/>
      </pc:docMkLst>
      <pc:sldChg chg="ord">
        <pc:chgData name="Jones, Albert [MD]" userId="S::aljones_mseanea.org#ext#@neahq.onmicrosoft.com::9e3d8165-1eea-49ba-adea-0c9c00351460" providerId="AD" clId="Web-{C05C0B5A-040C-DE48-A07C-451390E55D91}" dt="2024-02-01T15:27:09.378" v="1"/>
        <pc:sldMkLst>
          <pc:docMk/>
          <pc:sldMk cId="2558849548" sldId="1691"/>
        </pc:sldMkLst>
      </pc:sldChg>
    </pc:docChg>
  </pc:docChgLst>
  <pc:docChgLst>
    <pc:chgData name="Guest User" userId="S::urn:spo:anon#7c31302698590b4477fc0dd7335f89a52c00218db5aca030c4bc2cfa0bcea78a::" providerId="AD" clId="Web-{71849DF5-7FDA-4031-9ADA-1B90D190D58A}"/>
    <pc:docChg chg="addSld delSld modSld sldOrd addMainMaster">
      <pc:chgData name="Guest User" userId="S::urn:spo:anon#7c31302698590b4477fc0dd7335f89a52c00218db5aca030c4bc2cfa0bcea78a::" providerId="AD" clId="Web-{71849DF5-7FDA-4031-9ADA-1B90D190D58A}" dt="2022-12-14T23:27:31.088" v="85" actId="20577"/>
      <pc:docMkLst>
        <pc:docMk/>
      </pc:docMkLst>
      <pc:sldChg chg="modSp">
        <pc:chgData name="Guest User" userId="S::urn:spo:anon#7c31302698590b4477fc0dd7335f89a52c00218db5aca030c4bc2cfa0bcea78a::" providerId="AD" clId="Web-{71849DF5-7FDA-4031-9ADA-1B90D190D58A}" dt="2022-12-14T23:11:38.090" v="60" actId="20577"/>
        <pc:sldMkLst>
          <pc:docMk/>
          <pc:sldMk cId="3347067092" sldId="1674"/>
        </pc:sldMkLst>
        <pc:spChg chg="mod">
          <ac:chgData name="Guest User" userId="S::urn:spo:anon#7c31302698590b4477fc0dd7335f89a52c00218db5aca030c4bc2cfa0bcea78a::" providerId="AD" clId="Web-{71849DF5-7FDA-4031-9ADA-1B90D190D58A}" dt="2022-12-14T23:11:38.090" v="60" actId="20577"/>
          <ac:spMkLst>
            <pc:docMk/>
            <pc:sldMk cId="3347067092" sldId="1674"/>
            <ac:spMk id="3" creationId="{C3ECE8E5-95CE-470B-8E1F-49D1C3197B0A}"/>
          </ac:spMkLst>
        </pc:spChg>
        <pc:picChg chg="mod ord">
          <ac:chgData name="Guest User" userId="S::urn:spo:anon#7c31302698590b4477fc0dd7335f89a52c00218db5aca030c4bc2cfa0bcea78a::" providerId="AD" clId="Web-{71849DF5-7FDA-4031-9ADA-1B90D190D58A}" dt="2022-12-14T23:11:18.683" v="56" actId="1076"/>
          <ac:picMkLst>
            <pc:docMk/>
            <pc:sldMk cId="3347067092" sldId="1674"/>
            <ac:picMk id="1026" creationId="{3C276B22-ADC3-473F-ACF9-9BC0641ED6AA}"/>
          </ac:picMkLst>
        </pc:picChg>
      </pc:sldChg>
      <pc:sldChg chg="modSp">
        <pc:chgData name="Guest User" userId="S::urn:spo:anon#7c31302698590b4477fc0dd7335f89a52c00218db5aca030c4bc2cfa0bcea78a::" providerId="AD" clId="Web-{71849DF5-7FDA-4031-9ADA-1B90D190D58A}" dt="2022-12-14T23:27:31.088" v="85" actId="20577"/>
        <pc:sldMkLst>
          <pc:docMk/>
          <pc:sldMk cId="3788587983" sldId="1675"/>
        </pc:sldMkLst>
        <pc:spChg chg="mod">
          <ac:chgData name="Guest User" userId="S::urn:spo:anon#7c31302698590b4477fc0dd7335f89a52c00218db5aca030c4bc2cfa0bcea78a::" providerId="AD" clId="Web-{71849DF5-7FDA-4031-9ADA-1B90D190D58A}" dt="2022-12-14T23:27:31.088" v="85" actId="20577"/>
          <ac:spMkLst>
            <pc:docMk/>
            <pc:sldMk cId="3788587983" sldId="1675"/>
            <ac:spMk id="3" creationId="{14DB9309-655B-49BF-AF0E-572668EAB05B}"/>
          </ac:spMkLst>
        </pc:spChg>
      </pc:sldChg>
      <pc:sldChg chg="mod ord modShow">
        <pc:chgData name="Guest User" userId="S::urn:spo:anon#7c31302698590b4477fc0dd7335f89a52c00218db5aca030c4bc2cfa0bcea78a::" providerId="AD" clId="Web-{71849DF5-7FDA-4031-9ADA-1B90D190D58A}" dt="2022-12-14T23:16:37.927" v="82"/>
        <pc:sldMkLst>
          <pc:docMk/>
          <pc:sldMk cId="284156114" sldId="1681"/>
        </pc:sldMkLst>
      </pc:sldChg>
      <pc:sldChg chg="modSp new ord">
        <pc:chgData name="Guest User" userId="S::urn:spo:anon#7c31302698590b4477fc0dd7335f89a52c00218db5aca030c4bc2cfa0bcea78a::" providerId="AD" clId="Web-{71849DF5-7FDA-4031-9ADA-1B90D190D58A}" dt="2022-12-14T23:15:10.456" v="76" actId="20577"/>
        <pc:sldMkLst>
          <pc:docMk/>
          <pc:sldMk cId="890110818" sldId="1683"/>
        </pc:sldMkLst>
        <pc:spChg chg="mod">
          <ac:chgData name="Guest User" userId="S::urn:spo:anon#7c31302698590b4477fc0dd7335f89a52c00218db5aca030c4bc2cfa0bcea78a::" providerId="AD" clId="Web-{71849DF5-7FDA-4031-9ADA-1B90D190D58A}" dt="2022-12-14T23:15:10.456" v="76" actId="20577"/>
          <ac:spMkLst>
            <pc:docMk/>
            <pc:sldMk cId="890110818" sldId="1683"/>
            <ac:spMk id="2" creationId="{4621F977-BF0B-C089-2B09-A7C9B2FB62D4}"/>
          </ac:spMkLst>
        </pc:spChg>
      </pc:sldChg>
      <pc:sldChg chg="add">
        <pc:chgData name="Guest User" userId="S::urn:spo:anon#7c31302698590b4477fc0dd7335f89a52c00218db5aca030c4bc2cfa0bcea78a::" providerId="AD" clId="Web-{71849DF5-7FDA-4031-9ADA-1B90D190D58A}" dt="2022-12-14T23:02:27.527" v="9"/>
        <pc:sldMkLst>
          <pc:docMk/>
          <pc:sldMk cId="3939745466" sldId="1684"/>
        </pc:sldMkLst>
      </pc:sldChg>
      <pc:sldChg chg="new del">
        <pc:chgData name="Guest User" userId="S::urn:spo:anon#7c31302698590b4477fc0dd7335f89a52c00218db5aca030c4bc2cfa0bcea78a::" providerId="AD" clId="Web-{71849DF5-7FDA-4031-9ADA-1B90D190D58A}" dt="2022-12-14T23:02:50.106" v="11"/>
        <pc:sldMkLst>
          <pc:docMk/>
          <pc:sldMk cId="1672334612" sldId="1685"/>
        </pc:sldMkLst>
      </pc:sldChg>
      <pc:sldChg chg="modSp add replId">
        <pc:chgData name="Guest User" userId="S::urn:spo:anon#7c31302698590b4477fc0dd7335f89a52c00218db5aca030c4bc2cfa0bcea78a::" providerId="AD" clId="Web-{71849DF5-7FDA-4031-9ADA-1B90D190D58A}" dt="2022-12-14T23:14:55.690" v="68" actId="20577"/>
        <pc:sldMkLst>
          <pc:docMk/>
          <pc:sldMk cId="2438061741" sldId="1685"/>
        </pc:sldMkLst>
        <pc:spChg chg="mod">
          <ac:chgData name="Guest User" userId="S::urn:spo:anon#7c31302698590b4477fc0dd7335f89a52c00218db5aca030c4bc2cfa0bcea78a::" providerId="AD" clId="Web-{71849DF5-7FDA-4031-9ADA-1B90D190D58A}" dt="2022-12-14T23:14:55.690" v="68" actId="20577"/>
          <ac:spMkLst>
            <pc:docMk/>
            <pc:sldMk cId="2438061741" sldId="1685"/>
            <ac:spMk id="2" creationId="{4621F977-BF0B-C089-2B09-A7C9B2FB62D4}"/>
          </ac:spMkLst>
        </pc:spChg>
      </pc:sldChg>
      <pc:sldChg chg="modSp add replId">
        <pc:chgData name="Guest User" userId="S::urn:spo:anon#7c31302698590b4477fc0dd7335f89a52c00218db5aca030c4bc2cfa0bcea78a::" providerId="AD" clId="Web-{71849DF5-7FDA-4031-9ADA-1B90D190D58A}" dt="2022-12-14T23:07:11.504" v="48" actId="20577"/>
        <pc:sldMkLst>
          <pc:docMk/>
          <pc:sldMk cId="3949083928" sldId="1686"/>
        </pc:sldMkLst>
        <pc:spChg chg="mod">
          <ac:chgData name="Guest User" userId="S::urn:spo:anon#7c31302698590b4477fc0dd7335f89a52c00218db5aca030c4bc2cfa0bcea78a::" providerId="AD" clId="Web-{71849DF5-7FDA-4031-9ADA-1B90D190D58A}" dt="2022-12-14T23:07:11.504" v="48" actId="20577"/>
          <ac:spMkLst>
            <pc:docMk/>
            <pc:sldMk cId="3949083928" sldId="1686"/>
            <ac:spMk id="2" creationId="{4621F977-BF0B-C089-2B09-A7C9B2FB62D4}"/>
          </ac:spMkLst>
        </pc:spChg>
      </pc:sldChg>
      <pc:sldChg chg="modSp add replId">
        <pc:chgData name="Guest User" userId="S::urn:spo:anon#7c31302698590b4477fc0dd7335f89a52c00218db5aca030c4bc2cfa0bcea78a::" providerId="AD" clId="Web-{71849DF5-7FDA-4031-9ADA-1B90D190D58A}" dt="2022-12-14T23:06:41.816" v="43" actId="20577"/>
        <pc:sldMkLst>
          <pc:docMk/>
          <pc:sldMk cId="3157203166" sldId="1687"/>
        </pc:sldMkLst>
        <pc:spChg chg="mod">
          <ac:chgData name="Guest User" userId="S::urn:spo:anon#7c31302698590b4477fc0dd7335f89a52c00218db5aca030c4bc2cfa0bcea78a::" providerId="AD" clId="Web-{71849DF5-7FDA-4031-9ADA-1B90D190D58A}" dt="2022-12-14T23:06:41.816" v="43" actId="20577"/>
          <ac:spMkLst>
            <pc:docMk/>
            <pc:sldMk cId="3157203166" sldId="1687"/>
            <ac:spMk id="2" creationId="{4621F977-BF0B-C089-2B09-A7C9B2FB62D4}"/>
          </ac:spMkLst>
        </pc:spChg>
      </pc:sldChg>
      <pc:sldChg chg="modSp add replId">
        <pc:chgData name="Guest User" userId="S::urn:spo:anon#7c31302698590b4477fc0dd7335f89a52c00218db5aca030c4bc2cfa0bcea78a::" providerId="AD" clId="Web-{71849DF5-7FDA-4031-9ADA-1B90D190D58A}" dt="2022-12-14T23:09:09.304" v="51" actId="20577"/>
        <pc:sldMkLst>
          <pc:docMk/>
          <pc:sldMk cId="3673002432" sldId="1688"/>
        </pc:sldMkLst>
        <pc:spChg chg="mod">
          <ac:chgData name="Guest User" userId="S::urn:spo:anon#7c31302698590b4477fc0dd7335f89a52c00218db5aca030c4bc2cfa0bcea78a::" providerId="AD" clId="Web-{71849DF5-7FDA-4031-9ADA-1B90D190D58A}" dt="2022-12-14T23:09:09.304" v="51" actId="20577"/>
          <ac:spMkLst>
            <pc:docMk/>
            <pc:sldMk cId="3673002432" sldId="1688"/>
            <ac:spMk id="2" creationId="{4621F977-BF0B-C089-2B09-A7C9B2FB62D4}"/>
          </ac:spMkLst>
        </pc:spChg>
      </pc:sldChg>
      <pc:sldChg chg="modSp add ord replId">
        <pc:chgData name="Guest User" userId="S::urn:spo:anon#7c31302698590b4477fc0dd7335f89a52c00218db5aca030c4bc2cfa0bcea78a::" providerId="AD" clId="Web-{71849DF5-7FDA-4031-9ADA-1B90D190D58A}" dt="2022-12-14T23:13:23.468" v="65" actId="20577"/>
        <pc:sldMkLst>
          <pc:docMk/>
          <pc:sldMk cId="1325447324" sldId="1689"/>
        </pc:sldMkLst>
        <pc:spChg chg="mod">
          <ac:chgData name="Guest User" userId="S::urn:spo:anon#7c31302698590b4477fc0dd7335f89a52c00218db5aca030c4bc2cfa0bcea78a::" providerId="AD" clId="Web-{71849DF5-7FDA-4031-9ADA-1B90D190D58A}" dt="2022-12-14T23:13:23.468" v="65" actId="20577"/>
          <ac:spMkLst>
            <pc:docMk/>
            <pc:sldMk cId="1325447324" sldId="1689"/>
            <ac:spMk id="2" creationId="{4621F977-BF0B-C089-2B09-A7C9B2FB62D4}"/>
          </ac:spMkLst>
        </pc:spChg>
      </pc:sldChg>
      <pc:sldChg chg="add">
        <pc:chgData name="Guest User" userId="S::urn:spo:anon#7c31302698590b4477fc0dd7335f89a52c00218db5aca030c4bc2cfa0bcea78a::" providerId="AD" clId="Web-{71849DF5-7FDA-4031-9ADA-1B90D190D58A}" dt="2022-12-14T23:13:24.656" v="66"/>
        <pc:sldMkLst>
          <pc:docMk/>
          <pc:sldMk cId="3986795831" sldId="1690"/>
        </pc:sldMkLst>
      </pc:sldChg>
      <pc:sldChg chg="modSp add ord replId">
        <pc:chgData name="Guest User" userId="S::urn:spo:anon#7c31302698590b4477fc0dd7335f89a52c00218db5aca030c4bc2cfa0bcea78a::" providerId="AD" clId="Web-{71849DF5-7FDA-4031-9ADA-1B90D190D58A}" dt="2022-12-14T23:15:31.347" v="79"/>
        <pc:sldMkLst>
          <pc:docMk/>
          <pc:sldMk cId="1155111250" sldId="1691"/>
        </pc:sldMkLst>
        <pc:spChg chg="mod">
          <ac:chgData name="Guest User" userId="S::urn:spo:anon#7c31302698590b4477fc0dd7335f89a52c00218db5aca030c4bc2cfa0bcea78a::" providerId="AD" clId="Web-{71849DF5-7FDA-4031-9ADA-1B90D190D58A}" dt="2022-12-14T23:15:19.675" v="78" actId="20577"/>
          <ac:spMkLst>
            <pc:docMk/>
            <pc:sldMk cId="1155111250" sldId="1691"/>
            <ac:spMk id="2" creationId="{4621F977-BF0B-C089-2B09-A7C9B2FB62D4}"/>
          </ac:spMkLst>
        </pc:spChg>
      </pc:sldChg>
      <pc:sldChg chg="new">
        <pc:chgData name="Guest User" userId="S::urn:spo:anon#7c31302698590b4477fc0dd7335f89a52c00218db5aca030c4bc2cfa0bcea78a::" providerId="AD" clId="Web-{71849DF5-7FDA-4031-9ADA-1B90D190D58A}" dt="2022-12-14T23:16:30.333" v="81"/>
        <pc:sldMkLst>
          <pc:docMk/>
          <pc:sldMk cId="358402114" sldId="1692"/>
        </pc:sldMkLst>
      </pc:sldChg>
      <pc:sldMasterChg chg="add addSldLayout">
        <pc:chgData name="Guest User" userId="S::urn:spo:anon#7c31302698590b4477fc0dd7335f89a52c00218db5aca030c4bc2cfa0bcea78a::" providerId="AD" clId="Web-{71849DF5-7FDA-4031-9ADA-1B90D190D58A}" dt="2022-12-14T23:02:27.527" v="9"/>
        <pc:sldMasterMkLst>
          <pc:docMk/>
          <pc:sldMasterMk cId="3799033408" sldId="2147483687"/>
        </pc:sldMasterMkLst>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3866027607" sldId="2147483688"/>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871906026" sldId="2147483689"/>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2211399165" sldId="2147483690"/>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3047355070" sldId="2147483691"/>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402725402" sldId="2147483692"/>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2110672585" sldId="2147483693"/>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2024912588" sldId="2147483694"/>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3704519925" sldId="2147483695"/>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1468469992" sldId="2147483696"/>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3434992755" sldId="2147483697"/>
          </pc:sldLayoutMkLst>
        </pc:sldLayoutChg>
        <pc:sldLayoutChg chg="add">
          <pc:chgData name="Guest User" userId="S::urn:spo:anon#7c31302698590b4477fc0dd7335f89a52c00218db5aca030c4bc2cfa0bcea78a::" providerId="AD" clId="Web-{71849DF5-7FDA-4031-9ADA-1B90D190D58A}" dt="2022-12-14T23:02:27.527" v="9"/>
          <pc:sldLayoutMkLst>
            <pc:docMk/>
            <pc:sldMasterMk cId="3799033408" sldId="2147483687"/>
            <pc:sldLayoutMk cId="2921245603" sldId="214748369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4A1DFD-CCB8-C745-9A26-C8618E351746}"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US"/>
        </a:p>
      </dgm:t>
    </dgm:pt>
    <dgm:pt modelId="{274FE3E4-F543-3A4A-BF1C-B508CB725E4A}">
      <dgm:prSet custT="1"/>
      <dgm:spPr/>
      <dgm:t>
        <a:bodyPr/>
        <a:lstStyle/>
        <a:p>
          <a:r>
            <a:rPr lang="en-US" sz="2000" b="0" i="0"/>
            <a:t>Recognize inequity</a:t>
          </a:r>
          <a:endParaRPr lang="en-US" sz="2000"/>
        </a:p>
      </dgm:t>
    </dgm:pt>
    <dgm:pt modelId="{7AADD8F3-6B54-404E-A9A7-CD1D056DFDE7}" type="parTrans" cxnId="{5DBA3E7E-8B09-6B4F-AFAF-7E30EC9375DC}">
      <dgm:prSet/>
      <dgm:spPr/>
      <dgm:t>
        <a:bodyPr/>
        <a:lstStyle/>
        <a:p>
          <a:endParaRPr lang="en-US"/>
        </a:p>
      </dgm:t>
    </dgm:pt>
    <dgm:pt modelId="{1AF0F6D5-E2A7-B444-BCC3-A74676E31DBC}" type="sibTrans" cxnId="{5DBA3E7E-8B09-6B4F-AFAF-7E30EC9375DC}">
      <dgm:prSet/>
      <dgm:spPr/>
      <dgm:t>
        <a:bodyPr/>
        <a:lstStyle/>
        <a:p>
          <a:endParaRPr lang="en-US"/>
        </a:p>
      </dgm:t>
    </dgm:pt>
    <dgm:pt modelId="{BDE864E6-2C7F-9F41-B20B-43FFD4E6E688}">
      <dgm:prSet custT="1"/>
      <dgm:spPr/>
      <dgm:t>
        <a:bodyPr/>
        <a:lstStyle/>
        <a:p>
          <a:r>
            <a:rPr lang="en-US" sz="2000" b="0" i="0"/>
            <a:t>Respond to inequity</a:t>
          </a:r>
          <a:endParaRPr lang="en-US" sz="2000"/>
        </a:p>
      </dgm:t>
    </dgm:pt>
    <dgm:pt modelId="{DAC37D56-3EB1-344A-8F29-718ACFC93F1C}" type="parTrans" cxnId="{056ACE95-3B89-AC42-B5C0-8D7831D4443F}">
      <dgm:prSet/>
      <dgm:spPr/>
      <dgm:t>
        <a:bodyPr/>
        <a:lstStyle/>
        <a:p>
          <a:endParaRPr lang="en-US"/>
        </a:p>
      </dgm:t>
    </dgm:pt>
    <dgm:pt modelId="{3F84ED58-5C5A-7A49-AB68-825C5ECBBE7A}" type="sibTrans" cxnId="{056ACE95-3B89-AC42-B5C0-8D7831D4443F}">
      <dgm:prSet/>
      <dgm:spPr/>
      <dgm:t>
        <a:bodyPr/>
        <a:lstStyle/>
        <a:p>
          <a:endParaRPr lang="en-US"/>
        </a:p>
      </dgm:t>
    </dgm:pt>
    <dgm:pt modelId="{EA208B9A-7F11-1543-8B84-CC10D859D068}">
      <dgm:prSet custT="1"/>
      <dgm:spPr/>
      <dgm:t>
        <a:bodyPr/>
        <a:lstStyle/>
        <a:p>
          <a:r>
            <a:rPr lang="en-US" sz="2000" b="0" i="0"/>
            <a:t>Redress inequity</a:t>
          </a:r>
          <a:endParaRPr lang="en-US" sz="2000"/>
        </a:p>
      </dgm:t>
    </dgm:pt>
    <dgm:pt modelId="{F7E04C97-016C-AC4C-B9FF-CE384BFD3018}" type="parTrans" cxnId="{AC5CB848-BF0E-C141-9E08-2B4D01F3CEE8}">
      <dgm:prSet/>
      <dgm:spPr/>
      <dgm:t>
        <a:bodyPr/>
        <a:lstStyle/>
        <a:p>
          <a:endParaRPr lang="en-US"/>
        </a:p>
      </dgm:t>
    </dgm:pt>
    <dgm:pt modelId="{43E721F9-9861-5245-9D25-C4180A091C10}" type="sibTrans" cxnId="{AC5CB848-BF0E-C141-9E08-2B4D01F3CEE8}">
      <dgm:prSet/>
      <dgm:spPr/>
      <dgm:t>
        <a:bodyPr/>
        <a:lstStyle/>
        <a:p>
          <a:endParaRPr lang="en-US"/>
        </a:p>
      </dgm:t>
    </dgm:pt>
    <dgm:pt modelId="{13F814F4-A9DE-E149-B57E-06A28D2F8D31}">
      <dgm:prSet custT="1"/>
      <dgm:spPr/>
      <dgm:t>
        <a:bodyPr/>
        <a:lstStyle/>
        <a:p>
          <a:r>
            <a:rPr lang="en-US" sz="2000" b="0" i="0"/>
            <a:t>Actively cultivate equity</a:t>
          </a:r>
          <a:endParaRPr lang="en-US" sz="2000"/>
        </a:p>
      </dgm:t>
    </dgm:pt>
    <dgm:pt modelId="{D3C1D1A8-E5A4-CB48-8B99-96F32C7246D4}" type="parTrans" cxnId="{ECB6982D-65A2-CF4A-B6EE-3D28E930B473}">
      <dgm:prSet/>
      <dgm:spPr/>
      <dgm:t>
        <a:bodyPr/>
        <a:lstStyle/>
        <a:p>
          <a:endParaRPr lang="en-US"/>
        </a:p>
      </dgm:t>
    </dgm:pt>
    <dgm:pt modelId="{50A404E0-C13C-044D-AE39-70AEE2F7CB6F}" type="sibTrans" cxnId="{ECB6982D-65A2-CF4A-B6EE-3D28E930B473}">
      <dgm:prSet/>
      <dgm:spPr/>
      <dgm:t>
        <a:bodyPr/>
        <a:lstStyle/>
        <a:p>
          <a:endParaRPr lang="en-US"/>
        </a:p>
      </dgm:t>
    </dgm:pt>
    <dgm:pt modelId="{096BEFBC-2E36-4B49-A698-A1C208C0D71A}">
      <dgm:prSet custT="1"/>
      <dgm:spPr/>
      <dgm:t>
        <a:bodyPr/>
        <a:lstStyle/>
        <a:p>
          <a:r>
            <a:rPr lang="en-US" sz="2000" b="0" i="0"/>
            <a:t>Sustain equity</a:t>
          </a:r>
          <a:endParaRPr lang="en-US" sz="2000"/>
        </a:p>
      </dgm:t>
    </dgm:pt>
    <dgm:pt modelId="{BD270A9B-CE76-944B-9935-E8A3FB881353}" type="parTrans" cxnId="{45D54A3C-A256-4149-890B-91C5589DAE2B}">
      <dgm:prSet/>
      <dgm:spPr/>
      <dgm:t>
        <a:bodyPr/>
        <a:lstStyle/>
        <a:p>
          <a:endParaRPr lang="en-US"/>
        </a:p>
      </dgm:t>
    </dgm:pt>
    <dgm:pt modelId="{32E2CB7C-07BB-EF41-B5B0-3BAC5F664E5A}" type="sibTrans" cxnId="{45D54A3C-A256-4149-890B-91C5589DAE2B}">
      <dgm:prSet/>
      <dgm:spPr/>
      <dgm:t>
        <a:bodyPr/>
        <a:lstStyle/>
        <a:p>
          <a:endParaRPr lang="en-US"/>
        </a:p>
      </dgm:t>
    </dgm:pt>
    <dgm:pt modelId="{F13A69D8-0A54-2642-BCC7-4D2915EA066E}" type="pres">
      <dgm:prSet presAssocID="{754A1DFD-CCB8-C745-9A26-C8618E351746}" presName="compositeShape" presStyleCnt="0">
        <dgm:presLayoutVars>
          <dgm:dir/>
          <dgm:resizeHandles/>
        </dgm:presLayoutVars>
      </dgm:prSet>
      <dgm:spPr/>
    </dgm:pt>
    <dgm:pt modelId="{397ACF99-680C-3E4E-9855-2D5866BB5754}" type="pres">
      <dgm:prSet presAssocID="{754A1DFD-CCB8-C745-9A26-C8618E351746}" presName="pyramid" presStyleLbl="node1" presStyleIdx="0" presStyleCnt="1" custScaleX="117573" custLinFactNeighborX="-8325" custLinFactNeighborY="-496"/>
      <dgm:spPr/>
    </dgm:pt>
    <dgm:pt modelId="{7C5732A5-38DC-D845-9127-6882608E1F72}" type="pres">
      <dgm:prSet presAssocID="{754A1DFD-CCB8-C745-9A26-C8618E351746}" presName="theList" presStyleCnt="0"/>
      <dgm:spPr/>
    </dgm:pt>
    <dgm:pt modelId="{416CBDD5-38D5-0649-B494-5C41204A0B13}" type="pres">
      <dgm:prSet presAssocID="{274FE3E4-F543-3A4A-BF1C-B508CB725E4A}" presName="aNode" presStyleLbl="fgAcc1" presStyleIdx="0" presStyleCnt="5" custScaleX="102852" custScaleY="218410" custLinFactNeighborX="750" custLinFactNeighborY="20321">
        <dgm:presLayoutVars>
          <dgm:bulletEnabled val="1"/>
        </dgm:presLayoutVars>
      </dgm:prSet>
      <dgm:spPr/>
    </dgm:pt>
    <dgm:pt modelId="{B32070B6-03D7-A941-AD06-BF3FFA29F2E8}" type="pres">
      <dgm:prSet presAssocID="{274FE3E4-F543-3A4A-BF1C-B508CB725E4A}" presName="aSpace" presStyleCnt="0"/>
      <dgm:spPr/>
    </dgm:pt>
    <dgm:pt modelId="{4AB9299D-C3AB-844E-A9A3-EF476C180E66}" type="pres">
      <dgm:prSet presAssocID="{BDE864E6-2C7F-9F41-B20B-43FFD4E6E688}" presName="aNode" presStyleLbl="fgAcc1" presStyleIdx="1" presStyleCnt="5" custScaleX="104694" custScaleY="212971" custLinFactNeighborX="2182" custLinFactNeighborY="89954">
        <dgm:presLayoutVars>
          <dgm:bulletEnabled val="1"/>
        </dgm:presLayoutVars>
      </dgm:prSet>
      <dgm:spPr/>
    </dgm:pt>
    <dgm:pt modelId="{02B574A4-7286-774D-A99C-CD809AEBBDF0}" type="pres">
      <dgm:prSet presAssocID="{BDE864E6-2C7F-9F41-B20B-43FFD4E6E688}" presName="aSpace" presStyleCnt="0"/>
      <dgm:spPr/>
    </dgm:pt>
    <dgm:pt modelId="{1C5F9005-7717-A741-B4C2-4C601B5E6B6A}" type="pres">
      <dgm:prSet presAssocID="{EA208B9A-7F11-1543-8B84-CC10D859D068}" presName="aNode" presStyleLbl="fgAcc1" presStyleIdx="2" presStyleCnt="5" custScaleX="102174" custScaleY="171362">
        <dgm:presLayoutVars>
          <dgm:bulletEnabled val="1"/>
        </dgm:presLayoutVars>
      </dgm:prSet>
      <dgm:spPr/>
    </dgm:pt>
    <dgm:pt modelId="{67F56F3E-4122-8440-ADA3-37D67DCCDB03}" type="pres">
      <dgm:prSet presAssocID="{EA208B9A-7F11-1543-8B84-CC10D859D068}" presName="aSpace" presStyleCnt="0"/>
      <dgm:spPr/>
    </dgm:pt>
    <dgm:pt modelId="{51ADAC52-925A-EB40-B296-415D11C1B0D1}" type="pres">
      <dgm:prSet presAssocID="{13F814F4-A9DE-E149-B57E-06A28D2F8D31}" presName="aNode" presStyleLbl="fgAcc1" presStyleIdx="3" presStyleCnt="5" custScaleX="102057" custScaleY="204326">
        <dgm:presLayoutVars>
          <dgm:bulletEnabled val="1"/>
        </dgm:presLayoutVars>
      </dgm:prSet>
      <dgm:spPr/>
    </dgm:pt>
    <dgm:pt modelId="{8C45BA5C-E7B1-5B40-B6DE-532F82A0E20D}" type="pres">
      <dgm:prSet presAssocID="{13F814F4-A9DE-E149-B57E-06A28D2F8D31}" presName="aSpace" presStyleCnt="0"/>
      <dgm:spPr/>
    </dgm:pt>
    <dgm:pt modelId="{38FF978E-11DE-E842-BD05-6DAD6890CF04}" type="pres">
      <dgm:prSet presAssocID="{096BEFBC-2E36-4B49-A698-A1C208C0D71A}" presName="aNode" presStyleLbl="fgAcc1" presStyleIdx="4" presStyleCnt="5" custScaleX="102174" custScaleY="186989" custLinFactNeighborX="375" custLinFactNeighborY="-13723">
        <dgm:presLayoutVars>
          <dgm:bulletEnabled val="1"/>
        </dgm:presLayoutVars>
      </dgm:prSet>
      <dgm:spPr/>
    </dgm:pt>
    <dgm:pt modelId="{78C613D0-0B64-5A42-BAFF-5DA07AF6D939}" type="pres">
      <dgm:prSet presAssocID="{096BEFBC-2E36-4B49-A698-A1C208C0D71A}" presName="aSpace" presStyleCnt="0"/>
      <dgm:spPr/>
    </dgm:pt>
  </dgm:ptLst>
  <dgm:cxnLst>
    <dgm:cxn modelId="{CB4D0106-FFB1-B64B-B182-21CFA849495D}" type="presOf" srcId="{BDE864E6-2C7F-9F41-B20B-43FFD4E6E688}" destId="{4AB9299D-C3AB-844E-A9A3-EF476C180E66}" srcOrd="0" destOrd="0" presId="urn:microsoft.com/office/officeart/2005/8/layout/pyramid2"/>
    <dgm:cxn modelId="{F60C3D0C-B398-E642-AA9F-5C27B0DD1BE3}" type="presOf" srcId="{EA208B9A-7F11-1543-8B84-CC10D859D068}" destId="{1C5F9005-7717-A741-B4C2-4C601B5E6B6A}" srcOrd="0" destOrd="0" presId="urn:microsoft.com/office/officeart/2005/8/layout/pyramid2"/>
    <dgm:cxn modelId="{67F65E1B-47C5-C248-AD7E-AA7A9116E504}" type="presOf" srcId="{754A1DFD-CCB8-C745-9A26-C8618E351746}" destId="{F13A69D8-0A54-2642-BCC7-4D2915EA066E}" srcOrd="0" destOrd="0" presId="urn:microsoft.com/office/officeart/2005/8/layout/pyramid2"/>
    <dgm:cxn modelId="{ECB6982D-65A2-CF4A-B6EE-3D28E930B473}" srcId="{754A1DFD-CCB8-C745-9A26-C8618E351746}" destId="{13F814F4-A9DE-E149-B57E-06A28D2F8D31}" srcOrd="3" destOrd="0" parTransId="{D3C1D1A8-E5A4-CB48-8B99-96F32C7246D4}" sibTransId="{50A404E0-C13C-044D-AE39-70AEE2F7CB6F}"/>
    <dgm:cxn modelId="{45D54A3C-A256-4149-890B-91C5589DAE2B}" srcId="{754A1DFD-CCB8-C745-9A26-C8618E351746}" destId="{096BEFBC-2E36-4B49-A698-A1C208C0D71A}" srcOrd="4" destOrd="0" parTransId="{BD270A9B-CE76-944B-9935-E8A3FB881353}" sibTransId="{32E2CB7C-07BB-EF41-B5B0-3BAC5F664E5A}"/>
    <dgm:cxn modelId="{AC5CB848-BF0E-C141-9E08-2B4D01F3CEE8}" srcId="{754A1DFD-CCB8-C745-9A26-C8618E351746}" destId="{EA208B9A-7F11-1543-8B84-CC10D859D068}" srcOrd="2" destOrd="0" parTransId="{F7E04C97-016C-AC4C-B9FF-CE384BFD3018}" sibTransId="{43E721F9-9861-5245-9D25-C4180A091C10}"/>
    <dgm:cxn modelId="{DD514757-C750-C442-B183-E8066988C2CB}" type="presOf" srcId="{274FE3E4-F543-3A4A-BF1C-B508CB725E4A}" destId="{416CBDD5-38D5-0649-B494-5C41204A0B13}" srcOrd="0" destOrd="0" presId="urn:microsoft.com/office/officeart/2005/8/layout/pyramid2"/>
    <dgm:cxn modelId="{5DBA3E7E-8B09-6B4F-AFAF-7E30EC9375DC}" srcId="{754A1DFD-CCB8-C745-9A26-C8618E351746}" destId="{274FE3E4-F543-3A4A-BF1C-B508CB725E4A}" srcOrd="0" destOrd="0" parTransId="{7AADD8F3-6B54-404E-A9A7-CD1D056DFDE7}" sibTransId="{1AF0F6D5-E2A7-B444-BCC3-A74676E31DBC}"/>
    <dgm:cxn modelId="{056ACE95-3B89-AC42-B5C0-8D7831D4443F}" srcId="{754A1DFD-CCB8-C745-9A26-C8618E351746}" destId="{BDE864E6-2C7F-9F41-B20B-43FFD4E6E688}" srcOrd="1" destOrd="0" parTransId="{DAC37D56-3EB1-344A-8F29-718ACFC93F1C}" sibTransId="{3F84ED58-5C5A-7A49-AB68-825C5ECBBE7A}"/>
    <dgm:cxn modelId="{8D91CC97-4A4C-C442-85C6-D170EF77E562}" type="presOf" srcId="{096BEFBC-2E36-4B49-A698-A1C208C0D71A}" destId="{38FF978E-11DE-E842-BD05-6DAD6890CF04}" srcOrd="0" destOrd="0" presId="urn:microsoft.com/office/officeart/2005/8/layout/pyramid2"/>
    <dgm:cxn modelId="{81CD57B3-2B86-D84A-90E8-5EAE4DC1A8B9}" type="presOf" srcId="{13F814F4-A9DE-E149-B57E-06A28D2F8D31}" destId="{51ADAC52-925A-EB40-B296-415D11C1B0D1}" srcOrd="0" destOrd="0" presId="urn:microsoft.com/office/officeart/2005/8/layout/pyramid2"/>
    <dgm:cxn modelId="{62CA0E48-73C3-8046-A61F-CAE632C9F389}" type="presParOf" srcId="{F13A69D8-0A54-2642-BCC7-4D2915EA066E}" destId="{397ACF99-680C-3E4E-9855-2D5866BB5754}" srcOrd="0" destOrd="0" presId="urn:microsoft.com/office/officeart/2005/8/layout/pyramid2"/>
    <dgm:cxn modelId="{36FA279C-CDE6-4840-B6AD-93A325ACF057}" type="presParOf" srcId="{F13A69D8-0A54-2642-BCC7-4D2915EA066E}" destId="{7C5732A5-38DC-D845-9127-6882608E1F72}" srcOrd="1" destOrd="0" presId="urn:microsoft.com/office/officeart/2005/8/layout/pyramid2"/>
    <dgm:cxn modelId="{8A8A1D9A-2283-B944-B48A-DF12A6B24341}" type="presParOf" srcId="{7C5732A5-38DC-D845-9127-6882608E1F72}" destId="{416CBDD5-38D5-0649-B494-5C41204A0B13}" srcOrd="0" destOrd="0" presId="urn:microsoft.com/office/officeart/2005/8/layout/pyramid2"/>
    <dgm:cxn modelId="{DEBF24DB-BA3B-9F49-8A0C-1454350159E2}" type="presParOf" srcId="{7C5732A5-38DC-D845-9127-6882608E1F72}" destId="{B32070B6-03D7-A941-AD06-BF3FFA29F2E8}" srcOrd="1" destOrd="0" presId="urn:microsoft.com/office/officeart/2005/8/layout/pyramid2"/>
    <dgm:cxn modelId="{2D318E99-15F7-AD48-9A77-49AD7BF0167C}" type="presParOf" srcId="{7C5732A5-38DC-D845-9127-6882608E1F72}" destId="{4AB9299D-C3AB-844E-A9A3-EF476C180E66}" srcOrd="2" destOrd="0" presId="urn:microsoft.com/office/officeart/2005/8/layout/pyramid2"/>
    <dgm:cxn modelId="{60F56B34-83D9-9B4E-A369-A07BBF645EE5}" type="presParOf" srcId="{7C5732A5-38DC-D845-9127-6882608E1F72}" destId="{02B574A4-7286-774D-A99C-CD809AEBBDF0}" srcOrd="3" destOrd="0" presId="urn:microsoft.com/office/officeart/2005/8/layout/pyramid2"/>
    <dgm:cxn modelId="{27BC4C85-4EFC-5D43-A586-EDE36AFA0A90}" type="presParOf" srcId="{7C5732A5-38DC-D845-9127-6882608E1F72}" destId="{1C5F9005-7717-A741-B4C2-4C601B5E6B6A}" srcOrd="4" destOrd="0" presId="urn:microsoft.com/office/officeart/2005/8/layout/pyramid2"/>
    <dgm:cxn modelId="{0392A074-D81D-324B-8536-FD6F0562C9C7}" type="presParOf" srcId="{7C5732A5-38DC-D845-9127-6882608E1F72}" destId="{67F56F3E-4122-8440-ADA3-37D67DCCDB03}" srcOrd="5" destOrd="0" presId="urn:microsoft.com/office/officeart/2005/8/layout/pyramid2"/>
    <dgm:cxn modelId="{224BEA2E-C436-A24F-8C8E-39BE49233C25}" type="presParOf" srcId="{7C5732A5-38DC-D845-9127-6882608E1F72}" destId="{51ADAC52-925A-EB40-B296-415D11C1B0D1}" srcOrd="6" destOrd="0" presId="urn:microsoft.com/office/officeart/2005/8/layout/pyramid2"/>
    <dgm:cxn modelId="{78777D43-32B5-174A-8A04-6A0E7E8C8EEE}" type="presParOf" srcId="{7C5732A5-38DC-D845-9127-6882608E1F72}" destId="{8C45BA5C-E7B1-5B40-B6DE-532F82A0E20D}" srcOrd="7" destOrd="0" presId="urn:microsoft.com/office/officeart/2005/8/layout/pyramid2"/>
    <dgm:cxn modelId="{E997BBA6-9AE9-A546-819F-4AF643E36D9E}" type="presParOf" srcId="{7C5732A5-38DC-D845-9127-6882608E1F72}" destId="{38FF978E-11DE-E842-BD05-6DAD6890CF04}" srcOrd="8" destOrd="0" presId="urn:microsoft.com/office/officeart/2005/8/layout/pyramid2"/>
    <dgm:cxn modelId="{CC31EEDC-191E-3C4F-9973-71E975969C92}" type="presParOf" srcId="{7C5732A5-38DC-D845-9127-6882608E1F72}" destId="{78C613D0-0B64-5A42-BAFF-5DA07AF6D939}"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ACF99-680C-3E4E-9855-2D5866BB5754}">
      <dsp:nvSpPr>
        <dsp:cNvPr id="0" name=""/>
        <dsp:cNvSpPr/>
      </dsp:nvSpPr>
      <dsp:spPr>
        <a:xfrm>
          <a:off x="837461" y="0"/>
          <a:ext cx="7064861" cy="6008915"/>
        </a:xfrm>
        <a:prstGeom prst="triangl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CBDD5-38D5-0649-B494-5C41204A0B13}">
      <dsp:nvSpPr>
        <dsp:cNvPr id="0" name=""/>
        <dsp:cNvSpPr/>
      </dsp:nvSpPr>
      <dsp:spPr>
        <a:xfrm>
          <a:off x="4843730" y="613521"/>
          <a:ext cx="4017188" cy="993276"/>
        </a:xfrm>
        <a:prstGeom prst="round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Recognize inequity</a:t>
          </a:r>
          <a:endParaRPr lang="en-US" sz="2000" kern="1200"/>
        </a:p>
      </dsp:txBody>
      <dsp:txXfrm>
        <a:off x="4892218" y="662009"/>
        <a:ext cx="3920212" cy="896300"/>
      </dsp:txXfrm>
    </dsp:sp>
    <dsp:sp modelId="{4AB9299D-C3AB-844E-A9A3-EF476C180E66}">
      <dsp:nvSpPr>
        <dsp:cNvPr id="0" name=""/>
        <dsp:cNvSpPr/>
      </dsp:nvSpPr>
      <dsp:spPr>
        <a:xfrm>
          <a:off x="4863689" y="1703230"/>
          <a:ext cx="4089132" cy="968541"/>
        </a:xfrm>
        <a:prstGeom prst="roundRect">
          <a:avLst/>
        </a:prstGeom>
        <a:solidFill>
          <a:schemeClr val="lt1">
            <a:alpha val="90000"/>
            <a:hueOff val="0"/>
            <a:satOff val="0"/>
            <a:lumOff val="0"/>
            <a:alphaOff val="0"/>
          </a:schemeClr>
        </a:solidFill>
        <a:ln w="15875" cap="flat" cmpd="sng" algn="ctr">
          <a:solidFill>
            <a:schemeClr val="accent4">
              <a:hueOff val="5105758"/>
              <a:satOff val="-5996"/>
              <a:lumOff val="23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Respond to inequity</a:t>
          </a:r>
          <a:endParaRPr lang="en-US" sz="2000" kern="1200"/>
        </a:p>
      </dsp:txBody>
      <dsp:txXfrm>
        <a:off x="4910969" y="1750510"/>
        <a:ext cx="3994572" cy="873981"/>
      </dsp:txXfrm>
    </dsp:sp>
    <dsp:sp modelId="{1C5F9005-7717-A741-B4C2-4C601B5E6B6A}">
      <dsp:nvSpPr>
        <dsp:cNvPr id="0" name=""/>
        <dsp:cNvSpPr/>
      </dsp:nvSpPr>
      <dsp:spPr>
        <a:xfrm>
          <a:off x="4827678" y="2677482"/>
          <a:ext cx="3990706" cy="779313"/>
        </a:xfrm>
        <a:prstGeom prst="roundRect">
          <a:avLst/>
        </a:prstGeom>
        <a:solidFill>
          <a:schemeClr val="lt1">
            <a:alpha val="90000"/>
            <a:hueOff val="0"/>
            <a:satOff val="0"/>
            <a:lumOff val="0"/>
            <a:alphaOff val="0"/>
          </a:schemeClr>
        </a:solidFill>
        <a:ln w="15875" cap="flat" cmpd="sng" algn="ctr">
          <a:solidFill>
            <a:schemeClr val="accent4">
              <a:hueOff val="10211516"/>
              <a:satOff val="-11993"/>
              <a:lumOff val="46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Redress inequity</a:t>
          </a:r>
          <a:endParaRPr lang="en-US" sz="2000" kern="1200"/>
        </a:p>
      </dsp:txBody>
      <dsp:txXfrm>
        <a:off x="4865721" y="2715525"/>
        <a:ext cx="3914620" cy="703227"/>
      </dsp:txXfrm>
    </dsp:sp>
    <dsp:sp modelId="{51ADAC52-925A-EB40-B296-415D11C1B0D1}">
      <dsp:nvSpPr>
        <dsp:cNvPr id="0" name=""/>
        <dsp:cNvSpPr/>
      </dsp:nvSpPr>
      <dsp:spPr>
        <a:xfrm>
          <a:off x="4829962" y="3513643"/>
          <a:ext cx="3986136" cy="929226"/>
        </a:xfrm>
        <a:prstGeom prst="roundRect">
          <a:avLst/>
        </a:prstGeom>
        <a:solidFill>
          <a:schemeClr val="lt1">
            <a:alpha val="90000"/>
            <a:hueOff val="0"/>
            <a:satOff val="0"/>
            <a:lumOff val="0"/>
            <a:alphaOff val="0"/>
          </a:schemeClr>
        </a:solidFill>
        <a:ln w="15875" cap="flat" cmpd="sng" algn="ctr">
          <a:solidFill>
            <a:schemeClr val="accent4">
              <a:hueOff val="15317274"/>
              <a:satOff val="-17989"/>
              <a:lumOff val="69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Actively cultivate equity</a:t>
          </a:r>
          <a:endParaRPr lang="en-US" sz="2000" kern="1200"/>
        </a:p>
      </dsp:txBody>
      <dsp:txXfrm>
        <a:off x="4875323" y="3559004"/>
        <a:ext cx="3895414" cy="838504"/>
      </dsp:txXfrm>
    </dsp:sp>
    <dsp:sp modelId="{38FF978E-11DE-E842-BD05-6DAD6890CF04}">
      <dsp:nvSpPr>
        <dsp:cNvPr id="0" name=""/>
        <dsp:cNvSpPr/>
      </dsp:nvSpPr>
      <dsp:spPr>
        <a:xfrm>
          <a:off x="4842324" y="4491915"/>
          <a:ext cx="3990706" cy="850381"/>
        </a:xfrm>
        <a:prstGeom prst="roundRect">
          <a:avLst/>
        </a:prstGeom>
        <a:solidFill>
          <a:schemeClr val="lt1">
            <a:alpha val="90000"/>
            <a:hueOff val="0"/>
            <a:satOff val="0"/>
            <a:lumOff val="0"/>
            <a:alphaOff val="0"/>
          </a:schemeClr>
        </a:solidFill>
        <a:ln w="15875" cap="flat" cmpd="sng" algn="ctr">
          <a:solidFill>
            <a:schemeClr val="accent4">
              <a:hueOff val="20423033"/>
              <a:satOff val="-23986"/>
              <a:lumOff val="9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Sustain equity</a:t>
          </a:r>
          <a:endParaRPr lang="en-US" sz="2000" kern="1200"/>
        </a:p>
      </dsp:txBody>
      <dsp:txXfrm>
        <a:off x="4883836" y="4533427"/>
        <a:ext cx="3907682" cy="76735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546F80-99BC-4597-B51D-A7970AE12E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3EDF7B0-EE3D-4BBB-BE4A-8ADD83AF08E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C24F34-0F1D-424A-B299-A81561A0FCCD}" type="datetimeFigureOut">
              <a:rPr lang="en-US" smtClean="0"/>
              <a:t>2/1/2024</a:t>
            </a:fld>
            <a:endParaRPr lang="en-US"/>
          </a:p>
        </p:txBody>
      </p:sp>
      <p:sp>
        <p:nvSpPr>
          <p:cNvPr id="4" name="Footer Placeholder 3">
            <a:extLst>
              <a:ext uri="{FF2B5EF4-FFF2-40B4-BE49-F238E27FC236}">
                <a16:creationId xmlns:a16="http://schemas.microsoft.com/office/drawing/2014/main" id="{7BD1F771-023F-4866-A274-782E4EA2C75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DE37A48-7002-4FDE-84EE-E82DC570FA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39C1C-89F7-40CC-849A-6B1FDCC63036}" type="slidenum">
              <a:rPr lang="en-US" smtClean="0"/>
              <a:t>‹#›</a:t>
            </a:fld>
            <a:endParaRPr lang="en-US"/>
          </a:p>
        </p:txBody>
      </p:sp>
    </p:spTree>
    <p:extLst>
      <p:ext uri="{BB962C8B-B14F-4D97-AF65-F5344CB8AC3E}">
        <p14:creationId xmlns:p14="http://schemas.microsoft.com/office/powerpoint/2010/main" val="32785718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20C567-8D17-4AA5-AB0C-23351C1B7950}" type="datetimeFigureOut">
              <a:rPr lang="en-US" smtClean="0"/>
              <a:t>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C8B027-1C21-437D-86A8-7A2B68AE7117}" type="slidenum">
              <a:rPr lang="en-US" smtClean="0"/>
              <a:t>‹#›</a:t>
            </a:fld>
            <a:endParaRPr lang="en-US"/>
          </a:p>
        </p:txBody>
      </p:sp>
    </p:spTree>
    <p:extLst>
      <p:ext uri="{BB962C8B-B14F-4D97-AF65-F5344CB8AC3E}">
        <p14:creationId xmlns:p14="http://schemas.microsoft.com/office/powerpoint/2010/main" val="1514676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715249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353501599d_0_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353501599d_0_6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g1353501599d_0_6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3</a:t>
            </a:fld>
            <a:endParaRPr/>
          </a:p>
        </p:txBody>
      </p:sp>
    </p:spTree>
    <p:extLst>
      <p:ext uri="{BB962C8B-B14F-4D97-AF65-F5344CB8AC3E}">
        <p14:creationId xmlns:p14="http://schemas.microsoft.com/office/powerpoint/2010/main" val="394052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50" name="Shape 50"/>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51" name="Shape 51"/>
          <p:cNvSpPr txBox="1">
            <a:spLocks noGrp="1"/>
          </p:cNvSpPr>
          <p:nvPr>
            <p:ph type="body" idx="1"/>
          </p:nvPr>
        </p:nvSpPr>
        <p:spPr>
          <a:xfrm>
            <a:off x="702316" y="4421823"/>
            <a:ext cx="5618479" cy="4189095"/>
          </a:xfrm>
          <a:prstGeom prst="rect">
            <a:avLst/>
          </a:prstGeom>
        </p:spPr>
        <p:txBody>
          <a:bodyPr lIns="94003" tIns="94003" rIns="94003" bIns="94003" anchor="t" anchorCtr="0">
            <a:noAutofit/>
          </a:bodyPr>
          <a:lstStyle/>
          <a:p>
            <a:r>
              <a:rPr lang="en" b="1" baseline="0"/>
              <a:t>Lisa</a:t>
            </a:r>
          </a:p>
        </p:txBody>
      </p:sp>
    </p:spTree>
    <p:extLst>
      <p:ext uri="{BB962C8B-B14F-4D97-AF65-F5344CB8AC3E}">
        <p14:creationId xmlns:p14="http://schemas.microsoft.com/office/powerpoint/2010/main" val="3647172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7</a:t>
            </a:fld>
            <a:endParaRPr lang="en-US"/>
          </a:p>
        </p:txBody>
      </p:sp>
    </p:spTree>
    <p:extLst>
      <p:ext uri="{BB962C8B-B14F-4D97-AF65-F5344CB8AC3E}">
        <p14:creationId xmlns:p14="http://schemas.microsoft.com/office/powerpoint/2010/main" val="2209785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17</a:t>
            </a:fld>
            <a:endParaRPr lang="en-US"/>
          </a:p>
        </p:txBody>
      </p:sp>
    </p:spTree>
    <p:extLst>
      <p:ext uri="{BB962C8B-B14F-4D97-AF65-F5344CB8AC3E}">
        <p14:creationId xmlns:p14="http://schemas.microsoft.com/office/powerpoint/2010/main" val="4050094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26</a:t>
            </a:fld>
            <a:endParaRPr lang="en-US"/>
          </a:p>
        </p:txBody>
      </p:sp>
    </p:spTree>
    <p:extLst>
      <p:ext uri="{BB962C8B-B14F-4D97-AF65-F5344CB8AC3E}">
        <p14:creationId xmlns:p14="http://schemas.microsoft.com/office/powerpoint/2010/main" val="2131990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There is a developmental continuum through which groups engaged in the transformation process of becoming anti-racist multicultural organizations </a:t>
            </a:r>
            <a:r>
              <a:rPr lang="en-US" sz="1200" b="0" i="0" kern="1200" err="1">
                <a:solidFill>
                  <a:schemeClr val="tx1"/>
                </a:solidFill>
                <a:effectLst/>
                <a:latin typeface="+mn-lt"/>
                <a:ea typeface="+mn-ea"/>
                <a:cs typeface="+mn-cs"/>
              </a:rPr>
              <a:t>move.That</a:t>
            </a:r>
            <a:r>
              <a:rPr lang="en-US" sz="1200" b="0" i="0" kern="1200">
                <a:solidFill>
                  <a:schemeClr val="tx1"/>
                </a:solidFill>
                <a:effectLst/>
                <a:latin typeface="+mn-lt"/>
                <a:ea typeface="+mn-ea"/>
                <a:cs typeface="+mn-cs"/>
              </a:rPr>
              <a:t> continuum begins with the de facto segregated institution (Stage 1). Moving to the next stage requires learning to appreciate diversity and beginning to raise awareness of oppression issues. Here the group begins to examine the nature of stereotyping and prejudice, and examines the consequences of behaviors stemming from prejudice.</a:t>
            </a:r>
          </a:p>
          <a:p>
            <a:r>
              <a:rPr lang="en-US" sz="1200" b="0" i="0" kern="1200">
                <a:solidFill>
                  <a:schemeClr val="tx1"/>
                </a:solidFill>
                <a:effectLst/>
                <a:latin typeface="+mn-lt"/>
                <a:ea typeface="+mn-ea"/>
                <a:cs typeface="+mn-cs"/>
              </a:rPr>
              <a:t>At Stage 2, groups move into a passive, club-type institution, which may have a few token people of color. Moving to the next stage requires that groups understand the nature of oppression and begin to understand the need to take action against oppressive attitudes and behaviors.</a:t>
            </a:r>
          </a:p>
          <a:p>
            <a:r>
              <a:rPr lang="en-US" sz="1200" b="0" i="0" kern="1200">
                <a:solidFill>
                  <a:schemeClr val="tx1"/>
                </a:solidFill>
                <a:effectLst/>
                <a:latin typeface="+mn-lt"/>
                <a:ea typeface="+mn-ea"/>
                <a:cs typeface="+mn-cs"/>
              </a:rPr>
              <a:t>From that step, a group begins to manifest a symbolic change with a commitment to being open (Stage 3). In this situation there is a desire for inclusion, even recruitment of people of color, but it remains symbolic with no contextual changes in culture, policies and decision making, and little awareness, if any, of the habit of privilege. Groups do begin to take action to stop oppressive actions.</a:t>
            </a:r>
          </a:p>
          <a:p>
            <a:r>
              <a:rPr lang="en-US" sz="1200" b="0" i="0" kern="1200">
                <a:solidFill>
                  <a:schemeClr val="tx1"/>
                </a:solidFill>
                <a:effectLst/>
                <a:latin typeface="+mn-lt"/>
                <a:ea typeface="+mn-ea"/>
                <a:cs typeface="+mn-cs"/>
              </a:rPr>
              <a:t>Stage 4, the next level to which groups move, is an awakening, generally with the help of consultants and training, which stimulates a deeper analysis and an expanding view of all those whom diversity might include. Although there is a desire on this level to eliminate discriminatory practices, it is implemented within the context of the norms and practices of the dominant group's world view.</a:t>
            </a:r>
          </a:p>
          <a:p>
            <a:r>
              <a:rPr lang="en-US" sz="1200" b="0" i="0" kern="1200">
                <a:solidFill>
                  <a:schemeClr val="tx1"/>
                </a:solidFill>
                <a:effectLst/>
                <a:latin typeface="+mn-lt"/>
                <a:ea typeface="+mn-ea"/>
                <a:cs typeface="+mn-cs"/>
              </a:rPr>
              <a:t>Moving to Stage 5 involves a group in making structural change and redefining itself, becoming willing to share power, problem solving, and decisions, to struggle together to find the win/win solution, opening up all aspects of the group's life to examination.</a:t>
            </a:r>
          </a:p>
          <a:p>
            <a:r>
              <a:rPr lang="en-US" sz="1200" b="0" i="0" kern="1200">
                <a:solidFill>
                  <a:schemeClr val="tx1"/>
                </a:solidFill>
                <a:effectLst/>
                <a:latin typeface="+mn-lt"/>
                <a:ea typeface="+mn-ea"/>
                <a:cs typeface="+mn-cs"/>
              </a:rPr>
              <a:t>When this process is completed, a group is ready to become truly inclusive (Stage 6), understanding diversity as an asset and reflection of the group's culture. Use of power and decision making reflect the contributions of diverse peoples and their world views. The sense of community and mutual caring feels authentic and shapes the life of the group. Such a group has become anti-racist and multicultural.</a:t>
            </a:r>
          </a:p>
          <a:p>
            <a:endParaRPr lang="en-US"/>
          </a:p>
        </p:txBody>
      </p:sp>
      <p:sp>
        <p:nvSpPr>
          <p:cNvPr id="4" name="Slide Number Placeholder 3"/>
          <p:cNvSpPr>
            <a:spLocks noGrp="1"/>
          </p:cNvSpPr>
          <p:nvPr>
            <p:ph type="sldNum" sz="quarter" idx="5"/>
          </p:nvPr>
        </p:nvSpPr>
        <p:spPr/>
        <p:txBody>
          <a:bodyPr/>
          <a:lstStyle/>
          <a:p>
            <a:fld id="{0A3C37BE-C303-496D-B5CD-85F2937540FC}" type="slidenum">
              <a:rPr lang="en-US" smtClean="0"/>
              <a:t>30</a:t>
            </a:fld>
            <a:endParaRPr lang="en-US"/>
          </a:p>
        </p:txBody>
      </p:sp>
    </p:spTree>
    <p:extLst>
      <p:ext uri="{BB962C8B-B14F-4D97-AF65-F5344CB8AC3E}">
        <p14:creationId xmlns:p14="http://schemas.microsoft.com/office/powerpoint/2010/main" val="2326359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35</a:t>
            </a:fld>
            <a:endParaRPr lang="en-US"/>
          </a:p>
        </p:txBody>
      </p:sp>
    </p:spTree>
    <p:extLst>
      <p:ext uri="{BB962C8B-B14F-4D97-AF65-F5344CB8AC3E}">
        <p14:creationId xmlns:p14="http://schemas.microsoft.com/office/powerpoint/2010/main" val="3777371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The case method enables us to practice stepping through a process of considering a range of perspective and angles, to practice seeing the full complexity of school and classroom situations, and as a result to consider a more focused manner how we might respond.</a:t>
            </a:r>
          </a:p>
          <a:p>
            <a:pPr marL="0" lvl="0" indent="0" algn="l" rtl="0">
              <a:spcBef>
                <a:spcPts val="0"/>
              </a:spcBef>
              <a:spcAft>
                <a:spcPts val="0"/>
              </a:spcAft>
              <a:buNone/>
            </a:pPr>
            <a:endParaRPr lang="en-US"/>
          </a:p>
          <a:p>
            <a:pPr marL="0" lvl="0" indent="0" algn="l" rtl="0">
              <a:spcBef>
                <a:spcPts val="0"/>
              </a:spcBef>
              <a:spcAft>
                <a:spcPts val="0"/>
              </a:spcAft>
              <a:buNone/>
            </a:pPr>
            <a:r>
              <a:rPr lang="en-US"/>
              <a:t>It does not have ONE correct answer or obvious solution. We learn to think carefully, to listen to the points made by others and to evaluate those arguments, to review alternative courses of action and their efficacy, and to interpret real-world experience.</a:t>
            </a:r>
          </a:p>
          <a:p>
            <a:pPr marL="0" lvl="0" indent="0" algn="l" rtl="0">
              <a:spcBef>
                <a:spcPts val="0"/>
              </a:spcBef>
              <a:spcAft>
                <a:spcPts val="0"/>
              </a:spcAft>
              <a:buNone/>
            </a:pPr>
            <a:endParaRPr lang="en-US"/>
          </a:p>
          <a:p>
            <a:pPr marL="0" lvl="0" indent="0" algn="l" rtl="0">
              <a:spcBef>
                <a:spcPts val="0"/>
              </a:spcBef>
              <a:spcAft>
                <a:spcPts val="0"/>
              </a:spcAft>
              <a:buNone/>
            </a:pPr>
            <a:r>
              <a:rPr lang="en-US"/>
              <a:t>The case method provides opportunities to bolster our abilities to think, teach, lead, and advocate more equitably and justly.</a:t>
            </a:r>
            <a:endParaRPr/>
          </a:p>
        </p:txBody>
      </p:sp>
    </p:spTree>
    <p:extLst>
      <p:ext uri="{BB962C8B-B14F-4D97-AF65-F5344CB8AC3E}">
        <p14:creationId xmlns:p14="http://schemas.microsoft.com/office/powerpoint/2010/main" val="119886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US"/>
              <a:t>Equity literacy refers to the knowledge and skills we need as educators to be a threat to the existence of bias and inequity in our spheres of influence.  It refers to the knowledge  and skills that prepare us to root bias and inequity our of our classrooms, schools and communities.</a:t>
            </a:r>
          </a:p>
          <a:p>
            <a:pPr marL="0" lvl="0" indent="0" algn="l" rtl="0">
              <a:spcBef>
                <a:spcPts val="0"/>
              </a:spcBef>
              <a:spcAft>
                <a:spcPts val="0"/>
              </a:spcAft>
              <a:buNone/>
            </a:pPr>
            <a:endParaRPr lang="en-US"/>
          </a:p>
          <a:p>
            <a:pPr marL="0" lvl="0" indent="0" algn="l" rtl="0">
              <a:spcBef>
                <a:spcPts val="0"/>
              </a:spcBef>
              <a:spcAft>
                <a:spcPts val="0"/>
              </a:spcAft>
              <a:buNone/>
            </a:pPr>
            <a:r>
              <a:rPr lang="en-US"/>
              <a:t>Case studies allow us to practice what Paul Gorski of the Due East Educational Equity Collaborative calls the Equity Literacy abilities:</a:t>
            </a:r>
          </a:p>
          <a:p>
            <a:pPr marL="0" lvl="0" indent="0" algn="l" rtl="0">
              <a:spcBef>
                <a:spcPts val="0"/>
              </a:spcBef>
              <a:spcAft>
                <a:spcPts val="0"/>
              </a:spcAft>
              <a:buNone/>
            </a:pPr>
            <a:endParaRPr lang="en-US"/>
          </a:p>
          <a:p>
            <a:pPr marL="0" lvl="0" indent="0" algn="l" rtl="0">
              <a:spcBef>
                <a:spcPts val="0"/>
              </a:spcBef>
              <a:spcAft>
                <a:spcPts val="0"/>
              </a:spcAft>
              <a:buNone/>
            </a:pPr>
            <a:r>
              <a:rPr lang="en-US"/>
              <a:t>The purpose of the 5 abilities is to </a:t>
            </a:r>
          </a:p>
          <a:p>
            <a:pPr marL="228600" indent="-228600">
              <a:buClr>
                <a:srgbClr val="C00000"/>
              </a:buClr>
              <a:buAutoNum type="arabicParenR"/>
            </a:pPr>
            <a:r>
              <a:rPr lang="en-US" altLang="ja-JP">
                <a:latin typeface="Cambria" panose="02040503050406030204" pitchFamily="18" charset="0"/>
                <a:cs typeface="Arial" charset="0"/>
              </a:rPr>
              <a:t>allow us to apply a strong equity lens to everything we do; and </a:t>
            </a:r>
          </a:p>
          <a:p>
            <a:pPr marL="228600" indent="-228600">
              <a:buClr>
                <a:srgbClr val="C00000"/>
              </a:buClr>
              <a:buAutoNum type="arabicParenR"/>
            </a:pPr>
            <a:r>
              <a:rPr lang="en-US" altLang="ja-JP">
                <a:latin typeface="Cambria" panose="02040503050406030204" pitchFamily="18" charset="0"/>
                <a:cs typeface="Arial" charset="0"/>
              </a:rPr>
              <a:t>they provide an outline for what the thrust of equity professional learning ought to focus on</a:t>
            </a:r>
          </a:p>
          <a:p>
            <a:pPr marL="0" lvl="0" indent="0" algn="l" rtl="0">
              <a:spcBef>
                <a:spcPts val="0"/>
              </a:spcBef>
              <a:spcAft>
                <a:spcPts val="0"/>
              </a:spcAft>
              <a:buNone/>
            </a:pPr>
            <a:endParaRPr lang="en-US"/>
          </a:p>
          <a:p>
            <a:pPr marL="0" lvl="0" indent="0" algn="l" rtl="0">
              <a:spcBef>
                <a:spcPts val="0"/>
              </a:spcBef>
              <a:spcAft>
                <a:spcPts val="0"/>
              </a:spcAft>
              <a:buNone/>
            </a:pPr>
            <a:endParaRPr lang="en-US"/>
          </a:p>
          <a:p>
            <a:pPr marL="0" lvl="0" indent="0" algn="l" rtl="0">
              <a:spcBef>
                <a:spcPts val="0"/>
              </a:spcBef>
              <a:spcAft>
                <a:spcPts val="0"/>
              </a:spcAft>
              <a:buNone/>
            </a:pPr>
            <a:r>
              <a:rPr lang="en-US" b="1"/>
              <a:t>The ability to recognize even the subtlest bias and inequities</a:t>
            </a:r>
            <a:r>
              <a:rPr lang="en-US"/>
              <a:t>.  Equity literate educators notice even subtle bias in classroom materials, classrooms interactions and school policies and they reject deficit views  that associate outcome inequalities (test scores, graduation rates) with students’ “mindsets” or “cultures” rather than disparate levels of access to resources and experiences in and out of school.</a:t>
            </a:r>
          </a:p>
          <a:p>
            <a:pPr marL="0" lvl="0" indent="0" algn="l" rtl="0">
              <a:spcBef>
                <a:spcPts val="0"/>
              </a:spcBef>
              <a:spcAft>
                <a:spcPts val="0"/>
              </a:spcAft>
              <a:buNone/>
            </a:pPr>
            <a:endParaRPr lang="en-US"/>
          </a:p>
          <a:p>
            <a:pPr marL="0" lvl="0" indent="0" algn="l" rtl="0">
              <a:spcBef>
                <a:spcPts val="0"/>
              </a:spcBef>
              <a:spcAft>
                <a:spcPts val="0"/>
              </a:spcAft>
              <a:buNone/>
            </a:pPr>
            <a:r>
              <a:rPr lang="en-US" b="1"/>
              <a:t>The ability to respond to biases and inequities in the immediate term. </a:t>
            </a:r>
            <a:r>
              <a:rPr lang="en-US"/>
              <a:t>Equity literate educators have facilitation skills and content knowledge needed to interview effectively when biases or inequities arise in classrooms, faculty meetings and other contexts.  They also foster conversations with colleagues about bias and inequity concerns at their schools.</a:t>
            </a:r>
          </a:p>
          <a:p>
            <a:pPr marL="0" lvl="0" indent="0" algn="l" rtl="0">
              <a:spcBef>
                <a:spcPts val="0"/>
              </a:spcBef>
              <a:spcAft>
                <a:spcPts val="0"/>
              </a:spcAft>
              <a:buNone/>
            </a:pPr>
            <a:endParaRPr lang="en-US"/>
          </a:p>
          <a:p>
            <a:pPr marL="0" lvl="0" indent="0" algn="l" rtl="0">
              <a:spcBef>
                <a:spcPts val="0"/>
              </a:spcBef>
              <a:spcAft>
                <a:spcPts val="0"/>
              </a:spcAft>
              <a:buNone/>
            </a:pPr>
            <a:r>
              <a:rPr lang="en-US" b="1"/>
              <a:t>The ability to redress biases and inequities in the long term</a:t>
            </a:r>
            <a:r>
              <a:rPr lang="en-US"/>
              <a:t>.  Equity literate educators advocate against inequitable school practices and identify ways to mitigate structural barriers that impede educational engagement.</a:t>
            </a:r>
          </a:p>
          <a:p>
            <a:pPr marL="0" lvl="0" indent="0" algn="l" rtl="0">
              <a:spcBef>
                <a:spcPts val="0"/>
              </a:spcBef>
              <a:spcAft>
                <a:spcPts val="0"/>
              </a:spcAft>
              <a:buNone/>
            </a:pPr>
            <a:endParaRPr lang="en-US"/>
          </a:p>
          <a:p>
            <a:pPr marL="0" lvl="0" indent="0" algn="l" rtl="0">
              <a:spcBef>
                <a:spcPts val="0"/>
              </a:spcBef>
              <a:spcAft>
                <a:spcPts val="0"/>
              </a:spcAft>
              <a:buNone/>
            </a:pPr>
            <a:r>
              <a:rPr lang="en-US" b="1"/>
              <a:t>The ability to create and sustain a bias-free and equitable learning environment.  </a:t>
            </a:r>
            <a:r>
              <a:rPr lang="en-US"/>
              <a:t>Equity literate educators express high expectations for all students and demonstrate a willingness to withstand complaints about changes meant to redistribute educational access and opportunity more equitably.</a:t>
            </a:r>
          </a:p>
          <a:p>
            <a:pPr marL="0" lvl="0" indent="0" algn="l" rtl="0">
              <a:spcBef>
                <a:spcPts val="0"/>
              </a:spcBef>
              <a:spcAft>
                <a:spcPts val="0"/>
              </a:spcAft>
              <a:buNone/>
            </a:pPr>
            <a:endParaRPr lang="en-US"/>
          </a:p>
          <a:p>
            <a:pPr marL="0" lvl="0" indent="0" algn="l" rtl="0">
              <a:spcBef>
                <a:spcPts val="0"/>
              </a:spcBef>
              <a:spcAft>
                <a:spcPts val="0"/>
              </a:spcAft>
              <a:buNone/>
            </a:pPr>
            <a:endParaRPr lang="en-US"/>
          </a:p>
          <a:p>
            <a:pPr marL="0" lvl="0" indent="0" algn="l" rtl="0">
              <a:spcBef>
                <a:spcPts val="0"/>
              </a:spcBef>
              <a:spcAft>
                <a:spcPts val="0"/>
              </a:spcAft>
              <a:buNone/>
            </a:pPr>
            <a:r>
              <a:rPr lang="en-US"/>
              <a:t>Apply an equity literacy lens and do a deep diversity and social justice drive into the situation and you will see things differently.</a:t>
            </a:r>
          </a:p>
          <a:p>
            <a:pPr marL="0" lvl="0" indent="0" algn="l" rtl="0">
              <a:spcBef>
                <a:spcPts val="0"/>
              </a:spcBef>
              <a:spcAft>
                <a:spcPts val="0"/>
              </a:spcAft>
              <a:buNone/>
            </a:pPr>
            <a:endParaRPr lang="en-US"/>
          </a:p>
          <a:p>
            <a:endParaRPr lang="en-US"/>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37</a:t>
            </a:fld>
            <a:endParaRPr lang="en-US" altLang="en-US"/>
          </a:p>
        </p:txBody>
      </p:sp>
    </p:spTree>
    <p:extLst>
      <p:ext uri="{BB962C8B-B14F-4D97-AF65-F5344CB8AC3E}">
        <p14:creationId xmlns:p14="http://schemas.microsoft.com/office/powerpoint/2010/main" val="3574831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Red Honda Civic example</a:t>
            </a:r>
          </a:p>
          <a:p>
            <a:endParaRPr lang="en-US"/>
          </a:p>
          <a:p>
            <a:r>
              <a:rPr lang="en-US"/>
              <a:t>What leaders do: be vocal and transparent with your observations and thoughts and cultivate a practice of seeking  many perspectives and experiences</a:t>
            </a:r>
          </a:p>
          <a:p>
            <a:endParaRPr lang="en-US"/>
          </a:p>
          <a:p>
            <a:r>
              <a:rPr lang="en-US"/>
              <a:t>We have to cultivate a practice of seeking that information from others so that we can recognize things</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38</a:t>
            </a:fld>
            <a:endParaRPr lang="en-US" altLang="en-US"/>
          </a:p>
        </p:txBody>
      </p:sp>
    </p:spTree>
    <p:extLst>
      <p:ext uri="{BB962C8B-B14F-4D97-AF65-F5344CB8AC3E}">
        <p14:creationId xmlns:p14="http://schemas.microsoft.com/office/powerpoint/2010/main" val="973169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Firefighter example</a:t>
            </a:r>
          </a:p>
          <a:p>
            <a:endParaRPr lang="en-US"/>
          </a:p>
          <a:p>
            <a:r>
              <a:rPr lang="en-US"/>
              <a:t>What leaders do: say things that need to be said; make sure harmed people are okay; offer resources; make connections between people; be an affirming listener; and bend inequitable policies</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39</a:t>
            </a:fld>
            <a:endParaRPr lang="en-US" altLang="en-US"/>
          </a:p>
        </p:txBody>
      </p:sp>
    </p:spTree>
    <p:extLst>
      <p:ext uri="{BB962C8B-B14F-4D97-AF65-F5344CB8AC3E}">
        <p14:creationId xmlns:p14="http://schemas.microsoft.com/office/powerpoint/2010/main" val="2609865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Fire Prevention example</a:t>
            </a:r>
          </a:p>
          <a:p>
            <a:endParaRPr lang="en-US"/>
          </a:p>
          <a:p>
            <a:r>
              <a:rPr lang="en-US"/>
              <a:t>What leaders do: make public comments and commitments; plan for and offer community development; seek community input; establish ‘support’ programs</a:t>
            </a:r>
          </a:p>
          <a:p>
            <a:endParaRPr lang="en-US"/>
          </a:p>
          <a:p>
            <a:r>
              <a:rPr lang="en-US"/>
              <a:t>Not quite action yet</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40</a:t>
            </a:fld>
            <a:endParaRPr lang="en-US" altLang="en-US"/>
          </a:p>
        </p:txBody>
      </p:sp>
    </p:spTree>
    <p:extLst>
      <p:ext uri="{BB962C8B-B14F-4D97-AF65-F5344CB8AC3E}">
        <p14:creationId xmlns:p14="http://schemas.microsoft.com/office/powerpoint/2010/main" val="2576571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Planting Seeds example</a:t>
            </a:r>
          </a:p>
          <a:p>
            <a:endParaRPr lang="en-US"/>
          </a:p>
          <a:p>
            <a:r>
              <a:rPr lang="en-US"/>
              <a:t>What leaders do: change policies and practices; hire antiracist and equity grounded staff; expand leadership; secure funding and expand resources</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41</a:t>
            </a:fld>
            <a:endParaRPr lang="en-US" altLang="en-US"/>
          </a:p>
        </p:txBody>
      </p:sp>
    </p:spTree>
    <p:extLst>
      <p:ext uri="{BB962C8B-B14F-4D97-AF65-F5344CB8AC3E}">
        <p14:creationId xmlns:p14="http://schemas.microsoft.com/office/powerpoint/2010/main" val="2951932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Water and Feed example</a:t>
            </a:r>
          </a:p>
          <a:p>
            <a:endParaRPr lang="en-US"/>
          </a:p>
          <a:p>
            <a:r>
              <a:rPr lang="en-US"/>
              <a:t>What leaders do: implement evaluation and accountability measures; make systemic shifts to practices such as hiring, purchasing, policy development, leadership models, professional development, </a:t>
            </a:r>
            <a:r>
              <a:rPr lang="en-US" err="1"/>
              <a:t>etc</a:t>
            </a:r>
            <a:r>
              <a:rPr lang="en-US"/>
              <a:t>; adjust organizational budgets to prioritize equity</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42</a:t>
            </a:fld>
            <a:endParaRPr lang="en-US" altLang="en-US"/>
          </a:p>
        </p:txBody>
      </p:sp>
    </p:spTree>
    <p:extLst>
      <p:ext uri="{BB962C8B-B14F-4D97-AF65-F5344CB8AC3E}">
        <p14:creationId xmlns:p14="http://schemas.microsoft.com/office/powerpoint/2010/main" val="1228398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f997c9c6ca_0_12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Note to self – 2, 5, 6</a:t>
            </a:r>
          </a:p>
          <a:p>
            <a:pPr marL="0" lvl="0" indent="0" algn="l" rtl="0">
              <a:spcBef>
                <a:spcPts val="0"/>
              </a:spcBef>
              <a:spcAft>
                <a:spcPts val="0"/>
              </a:spcAft>
              <a:buNone/>
            </a:pPr>
            <a:endParaRPr lang="en-US"/>
          </a:p>
          <a:p>
            <a:pPr marL="0" lvl="0" indent="0" algn="l" rtl="0">
              <a:spcBef>
                <a:spcPts val="0"/>
              </a:spcBef>
              <a:spcAft>
                <a:spcPts val="0"/>
              </a:spcAft>
              <a:buNone/>
            </a:pPr>
            <a:r>
              <a:rPr lang="en-US"/>
              <a:t>Process to help you to practice using your unique insights, your knowledge about students and their families, and our expertise wit school and classroom dynamics in order to respond as effectively and equitably as possible, to the types of bias and inequities that inevitable crop up on schools.</a:t>
            </a:r>
          </a:p>
          <a:p>
            <a:pPr marL="0" lvl="0" indent="0" algn="l" rtl="0">
              <a:spcBef>
                <a:spcPts val="0"/>
              </a:spcBef>
              <a:spcAft>
                <a:spcPts val="0"/>
              </a:spcAft>
              <a:buNone/>
            </a:pPr>
            <a:endParaRPr lang="en-US"/>
          </a:p>
          <a:p>
            <a:pPr marL="0" lvl="0" indent="0" algn="l" rtl="0">
              <a:spcBef>
                <a:spcPts val="0"/>
              </a:spcBef>
              <a:spcAft>
                <a:spcPts val="0"/>
              </a:spcAft>
              <a:buNone/>
            </a:pPr>
            <a:r>
              <a:rPr lang="en-US"/>
              <a:t>We go through these exercises as a group because it is important to reflect upon why people with different combinations of identities and life experiences might interpret the cases differently. </a:t>
            </a:r>
          </a:p>
          <a:p>
            <a:pPr marL="0" lvl="0" indent="0" algn="l" rtl="0">
              <a:spcBef>
                <a:spcPts val="0"/>
              </a:spcBef>
              <a:spcAft>
                <a:spcPts val="0"/>
              </a:spcAft>
              <a:buNone/>
            </a:pPr>
            <a:endParaRPr lang="en-US"/>
          </a:p>
          <a:p>
            <a:pPr marL="0" lvl="0" indent="0" algn="l" rtl="0">
              <a:spcBef>
                <a:spcPts val="0"/>
              </a:spcBef>
              <a:spcAft>
                <a:spcPts val="0"/>
              </a:spcAft>
              <a:buNone/>
            </a:pPr>
            <a:r>
              <a:rPr lang="en-US"/>
              <a:t>Step 1 – Many biases and inequities students face in school are implicit and unintentional, hidden in day-to-day practices, school traditions, and quiet interactions.  It can be especially difficult to recognize the sorts of challenges students or families face when you have never faced those challenges yourself.  During this step, I urge you to read between the lines.  Practice recognizing conditions and contexts you might not usually recognize or seeing what you might be conditioned not to see.  Begin by naming biases, inequities, or otherwise troublesome conditions that are immediately apparent to you. Once you have a grasp of the more surface level dynamics, dig deeper.  Look for less explicit, not so obvious examples of existing or </a:t>
            </a:r>
            <a:r>
              <a:rPr lang="en-US" err="1"/>
              <a:t>potiention</a:t>
            </a:r>
            <a:r>
              <a:rPr lang="en-US"/>
              <a:t> bias, inequity, stereotypes or presumptions. </a:t>
            </a:r>
          </a:p>
          <a:p>
            <a:pPr marL="0" lvl="0" indent="0" algn="l" rtl="0">
              <a:spcBef>
                <a:spcPts val="0"/>
              </a:spcBef>
              <a:spcAft>
                <a:spcPts val="0"/>
              </a:spcAft>
              <a:buNone/>
            </a:pPr>
            <a:endParaRPr lang="en-US"/>
          </a:p>
          <a:p>
            <a:pPr marL="0" lvl="0" indent="0" algn="l" rtl="0">
              <a:spcBef>
                <a:spcPts val="0"/>
              </a:spcBef>
              <a:spcAft>
                <a:spcPts val="0"/>
              </a:spcAft>
              <a:buNone/>
            </a:pPr>
            <a:r>
              <a:rPr lang="en-US"/>
              <a:t>Ask yourself What does the case tell us about school or classroom policy, about instructional or leadership practices, about individuals’ attitudes and perspectives that might hint at something deeper than surface-level biases and inequities?</a:t>
            </a:r>
          </a:p>
          <a:p>
            <a:pPr marL="0" lvl="0" indent="0" algn="l" rtl="0">
              <a:spcBef>
                <a:spcPts val="0"/>
              </a:spcBef>
              <a:spcAft>
                <a:spcPts val="0"/>
              </a:spcAft>
              <a:buNone/>
            </a:pPr>
            <a:endParaRPr lang="en-US"/>
          </a:p>
          <a:p>
            <a:pPr marL="0" lvl="0" indent="0" algn="l" rtl="0">
              <a:spcBef>
                <a:spcPts val="0"/>
              </a:spcBef>
              <a:spcAft>
                <a:spcPts val="0"/>
              </a:spcAft>
              <a:buNone/>
            </a:pPr>
            <a:r>
              <a:rPr lang="en-US"/>
              <a:t>Step 2 – The cases have at least a couple of obvious stakeholders who might have different perspectives on what is happening.  In every case, we should consider not only the people immediately involved, but also those within earshot and eyeshot.  Start with the immediate participants and then, at the very least, the ring of constituents around them. Focus on marginalized communities and privileges communities. Then take it one step further. What if something was shared on social media – you have to consider the perspective of someone seeing this on </a:t>
            </a:r>
            <a:r>
              <a:rPr lang="en-US" err="1"/>
              <a:t>SnapChat</a:t>
            </a:r>
            <a:r>
              <a:rPr lang="en-US"/>
              <a:t>.</a:t>
            </a:r>
          </a:p>
          <a:p>
            <a:pPr marL="0" lvl="0" indent="0" algn="l" rtl="0">
              <a:spcBef>
                <a:spcPts val="0"/>
              </a:spcBef>
              <a:spcAft>
                <a:spcPts val="0"/>
              </a:spcAft>
              <a:buNone/>
            </a:pPr>
            <a:endParaRPr lang="en-US"/>
          </a:p>
          <a:p>
            <a:pPr marL="0" lvl="0" indent="0" algn="l" rtl="0">
              <a:spcBef>
                <a:spcPts val="0"/>
              </a:spcBef>
              <a:spcAft>
                <a:spcPts val="0"/>
              </a:spcAft>
              <a:buNone/>
            </a:pPr>
            <a:r>
              <a:rPr lang="en-US"/>
              <a:t>Step 3 – Our next task is to identify potential challenges and opportunities present by the situation.  Start with the individuals involved. Remember to use your analysis from Steps 1 and 2 to inform your assessment of challenges and opportunities.</a:t>
            </a:r>
          </a:p>
          <a:p>
            <a:pPr marL="0" lvl="0" indent="0" algn="l" rtl="0">
              <a:spcBef>
                <a:spcPts val="0"/>
              </a:spcBef>
              <a:spcAft>
                <a:spcPts val="0"/>
              </a:spcAft>
              <a:buNone/>
            </a:pPr>
            <a:endParaRPr lang="en-US"/>
          </a:p>
          <a:p>
            <a:pPr marL="0" lvl="0" indent="0" algn="l" rtl="0">
              <a:spcBef>
                <a:spcPts val="0"/>
              </a:spcBef>
              <a:spcAft>
                <a:spcPts val="0"/>
              </a:spcAft>
              <a:buNone/>
            </a:pPr>
            <a:r>
              <a:rPr lang="en-US"/>
              <a:t>Step 4 – Building on the understandings we have gained by talking stock of stakeholders’ perspectives and considering possible challenges and opportunities, we begin imagining positive and equitable outcomes. [take time to clarify difference between equity (fair) and equality (same)]. Remember to think both immediate term and long term. What can be resolved right now, on the spot, and what will equity look like once it is resolved? Consider long-term outcomes as well. And finally, be specific – identify very specific, on-the-ground outcomes,  How specifically will things be different in the school or classroom if we commit to resolving the issue and all its nuances equitably?</a:t>
            </a:r>
          </a:p>
          <a:p>
            <a:pPr marL="0" lvl="0" indent="0" algn="l" rtl="0">
              <a:spcBef>
                <a:spcPts val="0"/>
              </a:spcBef>
              <a:spcAft>
                <a:spcPts val="0"/>
              </a:spcAft>
              <a:buNone/>
            </a:pPr>
            <a:endParaRPr lang="en-US"/>
          </a:p>
          <a:p>
            <a:pPr marL="0" lvl="0" indent="0" algn="l" rtl="0">
              <a:spcBef>
                <a:spcPts val="0"/>
              </a:spcBef>
              <a:spcAft>
                <a:spcPts val="0"/>
              </a:spcAft>
              <a:buNone/>
            </a:pPr>
            <a:r>
              <a:rPr lang="en-US"/>
              <a:t>Step 5 – We begin brainstorming strategies to get us there.</a:t>
            </a:r>
          </a:p>
          <a:p>
            <a:pPr marL="0" lvl="0" indent="0" algn="l" rtl="0">
              <a:spcBef>
                <a:spcPts val="0"/>
              </a:spcBef>
              <a:spcAft>
                <a:spcPts val="0"/>
              </a:spcAft>
              <a:buNone/>
            </a:pPr>
            <a:endParaRPr lang="en-US"/>
          </a:p>
          <a:p>
            <a:pPr marL="0" lvl="0" indent="0" algn="l" rtl="0">
              <a:spcBef>
                <a:spcPts val="0"/>
              </a:spcBef>
              <a:spcAft>
                <a:spcPts val="0"/>
              </a:spcAft>
              <a:buNone/>
            </a:pPr>
            <a:r>
              <a:rPr lang="en-US"/>
              <a:t>Step 6 – We develop longer term strategies often for more substantive change. Record whatever ideas come to mind.</a:t>
            </a:r>
          </a:p>
          <a:p>
            <a:pPr marL="0" lvl="0" indent="0" algn="l" rtl="0">
              <a:spcBef>
                <a:spcPts val="0"/>
              </a:spcBef>
              <a:spcAft>
                <a:spcPts val="0"/>
              </a:spcAft>
              <a:buNone/>
            </a:pPr>
            <a:endParaRPr lang="en-US"/>
          </a:p>
          <a:p>
            <a:pPr marL="0" lvl="0" indent="0" algn="l" rtl="0">
              <a:spcBef>
                <a:spcPts val="0"/>
              </a:spcBef>
              <a:spcAft>
                <a:spcPts val="0"/>
              </a:spcAft>
              <a:buNone/>
            </a:pPr>
            <a:r>
              <a:rPr lang="en-US"/>
              <a:t>Step 7 – During our final step, we craft our brainstorms into specific actions we believe will result in the equitable outcomes we outlined in step 5  What would we do in the immediate terms? What would we do that might a little longer term equity project? How would we respond to ensure, to the best of our knowledge and power, justice for everybody involved?</a:t>
            </a:r>
          </a:p>
          <a:p>
            <a:pPr marL="0" lvl="0" indent="0" algn="l" rtl="0">
              <a:spcBef>
                <a:spcPts val="0"/>
              </a:spcBef>
              <a:spcAft>
                <a:spcPts val="0"/>
              </a:spcAft>
              <a:buNone/>
            </a:pPr>
            <a:endParaRPr lang="en-US"/>
          </a:p>
          <a:p>
            <a:pPr marL="0" lvl="0" indent="0" algn="l" rtl="0">
              <a:spcBef>
                <a:spcPts val="0"/>
              </a:spcBef>
              <a:spcAft>
                <a:spcPts val="0"/>
              </a:spcAft>
              <a:buNone/>
            </a:pPr>
            <a:r>
              <a:rPr lang="en-US"/>
              <a:t>In summary, the point is not to memorize these steps or to step through them carefully in every instance, rather the ideas is to use them to practice our equity literacy skills by reflecting on classroom and school conditions through a social justice lens.  </a:t>
            </a:r>
          </a:p>
          <a:p>
            <a:pPr marL="0" lvl="0" indent="0" algn="l" rtl="0">
              <a:spcBef>
                <a:spcPts val="0"/>
              </a:spcBef>
              <a:spcAft>
                <a:spcPts val="0"/>
              </a:spcAft>
              <a:buNone/>
            </a:pPr>
            <a:endParaRPr/>
          </a:p>
        </p:txBody>
      </p:sp>
      <p:sp>
        <p:nvSpPr>
          <p:cNvPr id="202" name="Google Shape;202;gf997c9c6ca_0_12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34566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47</a:t>
            </a:fld>
            <a:endParaRPr lang="en-US"/>
          </a:p>
        </p:txBody>
      </p:sp>
    </p:spTree>
    <p:extLst>
      <p:ext uri="{BB962C8B-B14F-4D97-AF65-F5344CB8AC3E}">
        <p14:creationId xmlns:p14="http://schemas.microsoft.com/office/powerpoint/2010/main" val="8249806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
        <p:cNvGrpSpPr/>
        <p:nvPr/>
      </p:nvGrpSpPr>
      <p:grpSpPr>
        <a:xfrm>
          <a:off x="0" y="0"/>
          <a:ext cx="0" cy="0"/>
          <a:chOff x="0" y="0"/>
          <a:chExt cx="0" cy="0"/>
        </a:xfrm>
      </p:grpSpPr>
      <p:sp>
        <p:nvSpPr>
          <p:cNvPr id="44" name="Shape 44"/>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5" name="Shape 45"/>
          <p:cNvSpPr txBox="1">
            <a:spLocks noGrp="1"/>
          </p:cNvSpPr>
          <p:nvPr>
            <p:ph type="body" idx="1"/>
          </p:nvPr>
        </p:nvSpPr>
        <p:spPr>
          <a:xfrm>
            <a:off x="702316" y="4421823"/>
            <a:ext cx="5618479" cy="4189095"/>
          </a:xfrm>
          <a:prstGeom prst="rect">
            <a:avLst/>
          </a:prstGeom>
        </p:spPr>
        <p:txBody>
          <a:bodyPr lIns="94003" tIns="94003" rIns="94003" bIns="94003" anchor="t" anchorCtr="0">
            <a:noAutofit/>
          </a:bodyPr>
          <a:lstStyle/>
          <a:p>
            <a:endParaRPr/>
          </a:p>
        </p:txBody>
      </p:sp>
    </p:spTree>
    <p:extLst>
      <p:ext uri="{BB962C8B-B14F-4D97-AF65-F5344CB8AC3E}">
        <p14:creationId xmlns:p14="http://schemas.microsoft.com/office/powerpoint/2010/main" val="2778766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
        <p:cNvGrpSpPr/>
        <p:nvPr/>
      </p:nvGrpSpPr>
      <p:grpSpPr>
        <a:xfrm>
          <a:off x="0" y="0"/>
          <a:ext cx="0" cy="0"/>
          <a:chOff x="0" y="0"/>
          <a:chExt cx="0" cy="0"/>
        </a:xfrm>
      </p:grpSpPr>
      <p:sp>
        <p:nvSpPr>
          <p:cNvPr id="44" name="Shape 44"/>
          <p:cNvSpPr>
            <a:spLocks noGrp="1" noRot="1" noChangeAspect="1"/>
          </p:cNvSpPr>
          <p:nvPr>
            <p:ph type="sldImg" idx="2"/>
          </p:nvPr>
        </p:nvSpPr>
        <p:spPr>
          <a:xfrm>
            <a:off x="331788" y="696913"/>
            <a:ext cx="6196012" cy="348615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5" name="Shape 45"/>
          <p:cNvSpPr txBox="1">
            <a:spLocks noGrp="1"/>
          </p:cNvSpPr>
          <p:nvPr>
            <p:ph type="body" idx="1"/>
          </p:nvPr>
        </p:nvSpPr>
        <p:spPr>
          <a:xfrm>
            <a:off x="685806" y="4415791"/>
            <a:ext cx="5486399" cy="4183380"/>
          </a:xfrm>
          <a:prstGeom prst="rect">
            <a:avLst/>
          </a:prstGeom>
        </p:spPr>
        <p:txBody>
          <a:bodyPr lIns="93853" tIns="93853" rIns="93853" bIns="93853" anchor="t" anchorCtr="0">
            <a:noAutofit/>
          </a:bodyPr>
          <a:lstStyle/>
          <a:p>
            <a:r>
              <a:rPr lang="en-US"/>
              <a:t>What is YOUR vision of Racial Justice?</a:t>
            </a:r>
            <a:endParaRPr/>
          </a:p>
        </p:txBody>
      </p:sp>
    </p:spTree>
    <p:extLst>
      <p:ext uri="{BB962C8B-B14F-4D97-AF65-F5344CB8AC3E}">
        <p14:creationId xmlns:p14="http://schemas.microsoft.com/office/powerpoint/2010/main" val="309005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
        <p:cNvGrpSpPr/>
        <p:nvPr/>
      </p:nvGrpSpPr>
      <p:grpSpPr>
        <a:xfrm>
          <a:off x="0" y="0"/>
          <a:ext cx="0" cy="0"/>
          <a:chOff x="0" y="0"/>
          <a:chExt cx="0" cy="0"/>
        </a:xfrm>
      </p:grpSpPr>
      <p:sp>
        <p:nvSpPr>
          <p:cNvPr id="44" name="Shape 44"/>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5" name="Shape 45"/>
          <p:cNvSpPr txBox="1">
            <a:spLocks noGrp="1"/>
          </p:cNvSpPr>
          <p:nvPr>
            <p:ph type="body" idx="1"/>
          </p:nvPr>
        </p:nvSpPr>
        <p:spPr>
          <a:xfrm>
            <a:off x="702316" y="4421823"/>
            <a:ext cx="5618479" cy="4189095"/>
          </a:xfrm>
          <a:prstGeom prst="rect">
            <a:avLst/>
          </a:prstGeom>
        </p:spPr>
        <p:txBody>
          <a:bodyPr lIns="94003" tIns="94003" rIns="94003" bIns="94003" anchor="t" anchorCtr="0">
            <a:noAutofit/>
          </a:bodyPr>
          <a:lstStyle/>
          <a:p>
            <a:endParaRPr/>
          </a:p>
        </p:txBody>
      </p:sp>
    </p:spTree>
    <p:extLst>
      <p:ext uri="{BB962C8B-B14F-4D97-AF65-F5344CB8AC3E}">
        <p14:creationId xmlns:p14="http://schemas.microsoft.com/office/powerpoint/2010/main" val="1141597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
        <p:cNvGrpSpPr/>
        <p:nvPr/>
      </p:nvGrpSpPr>
      <p:grpSpPr>
        <a:xfrm>
          <a:off x="0" y="0"/>
          <a:ext cx="0" cy="0"/>
          <a:chOff x="0" y="0"/>
          <a:chExt cx="0" cy="0"/>
        </a:xfrm>
      </p:grpSpPr>
      <p:sp>
        <p:nvSpPr>
          <p:cNvPr id="44" name="Shape 44"/>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5" name="Shape 45"/>
          <p:cNvSpPr txBox="1">
            <a:spLocks noGrp="1"/>
          </p:cNvSpPr>
          <p:nvPr>
            <p:ph type="body" idx="1"/>
          </p:nvPr>
        </p:nvSpPr>
        <p:spPr>
          <a:xfrm>
            <a:off x="702316" y="4421823"/>
            <a:ext cx="5618479" cy="4189095"/>
          </a:xfrm>
          <a:prstGeom prst="rect">
            <a:avLst/>
          </a:prstGeom>
        </p:spPr>
        <p:txBody>
          <a:bodyPr lIns="94003" tIns="94003" rIns="94003" bIns="94003" anchor="t" anchorCtr="0">
            <a:noAutofit/>
          </a:bodyPr>
          <a:lstStyle/>
          <a:p>
            <a:endParaRPr/>
          </a:p>
        </p:txBody>
      </p:sp>
    </p:spTree>
    <p:extLst>
      <p:ext uri="{BB962C8B-B14F-4D97-AF65-F5344CB8AC3E}">
        <p14:creationId xmlns:p14="http://schemas.microsoft.com/office/powerpoint/2010/main" val="4986675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b="1" spc="-50" baseline="0">
                <a:solidFill>
                  <a:schemeClr val="tx1">
                    <a:lumMod val="85000"/>
                    <a:lumOff val="15000"/>
                  </a:schemeClr>
                </a:solidFill>
                <a:latin typeface="+mn-lt"/>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3866027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2785" y="286603"/>
            <a:ext cx="11484633" cy="702303"/>
          </a:xfrm>
        </p:spPr>
        <p:txBody>
          <a:bodyPr/>
          <a:lstStyle>
            <a:lvl1pPr>
              <a:defRPr b="1">
                <a:latin typeface="+mn-lt"/>
              </a:defRPr>
            </a:lvl1pPr>
          </a:lstStyle>
          <a:p>
            <a:r>
              <a:rPr lang="en-US"/>
              <a:t>Click to edit Master title style</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a:extLst>
              <a:ext uri="{FF2B5EF4-FFF2-40B4-BE49-F238E27FC236}">
                <a16:creationId xmlns:a16="http://schemas.microsoft.com/office/drawing/2014/main" id="{3EE4995F-7B1B-4E7F-B8C7-6C3F8ECCE65A}"/>
              </a:ext>
            </a:extLst>
          </p:cNvPr>
          <p:cNvSpPr/>
          <p:nvPr userDrawn="1"/>
        </p:nvSpPr>
        <p:spPr>
          <a:xfrm>
            <a:off x="874143" y="1535502"/>
            <a:ext cx="10518476" cy="3651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81795" y="1144438"/>
            <a:ext cx="11415623" cy="47246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190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1" name="Picture 10"/>
          <p:cNvPicPr/>
          <p:nvPr userDrawn="1"/>
        </p:nvPicPr>
        <p:blipFill rotWithShape="1">
          <a:blip r:embed="rId2">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304735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02725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89CD99-75A8-48EC-8ADF-B5A235CDBDC1}" type="datetimeFigureOut">
              <a:rPr lang="en-US" smtClean="0"/>
              <a:t>2/1/2024</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11399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689CD99-75A8-48EC-8ADF-B5A235CDBDC1}" type="datetimeFigureOut">
              <a:rPr lang="en-US" smtClean="0"/>
              <a:t>2/1/2024</a:t>
            </a:fld>
            <a:endParaRPr lang="en-US"/>
          </a:p>
        </p:txBody>
      </p:sp>
      <p:sp>
        <p:nvSpPr>
          <p:cNvPr id="4" name="Footer Placeholder 3"/>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110672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689CD99-75A8-48EC-8ADF-B5A235CDBDC1}" type="datetimeFigureOut">
              <a:rPr lang="en-US" smtClean="0"/>
              <a:t>2/1/2024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202491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036DF4-03BF-4E4B-945D-503E2D420861}" type="slidenum">
              <a:rPr lang="en-US" smtClean="0"/>
              <a:t>‹#›</a:t>
            </a:fld>
            <a:endParaRPr lang="en-US"/>
          </a:p>
        </p:txBody>
      </p:sp>
      <p:pic>
        <p:nvPicPr>
          <p:cNvPr id="12" name="Picture 11"/>
          <p:cNvPicPr/>
          <p:nvPr userDrawn="1"/>
        </p:nvPicPr>
        <p:blipFill rotWithShape="1">
          <a:blip r:embed="rId2">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370451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036DF4-03BF-4E4B-945D-503E2D420861}" type="slidenum">
              <a:rPr lang="en-US" smtClean="0"/>
              <a:t>‹#›</a:t>
            </a:fld>
            <a:endParaRPr lang="en-US"/>
          </a:p>
        </p:txBody>
      </p:sp>
      <p:pic>
        <p:nvPicPr>
          <p:cNvPr id="13" name="Picture 12"/>
          <p:cNvPicPr/>
          <p:nvPr userDrawn="1"/>
        </p:nvPicPr>
        <p:blipFill rotWithShape="1">
          <a:blip r:embed="rId2">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1468469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spTree>
    <p:extLst>
      <p:ext uri="{BB962C8B-B14F-4D97-AF65-F5344CB8AC3E}">
        <p14:creationId xmlns:p14="http://schemas.microsoft.com/office/powerpoint/2010/main" val="3434992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2" name="Rectangle 1"/>
          <p:cNvSpPr/>
          <p:nvPr userDrawn="1"/>
        </p:nvSpPr>
        <p:spPr>
          <a:xfrm>
            <a:off x="759125" y="1587260"/>
            <a:ext cx="10679501" cy="3536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hape 11"/>
          <p:cNvSpPr txBox="1">
            <a:spLocks noGrp="1"/>
          </p:cNvSpPr>
          <p:nvPr>
            <p:ph type="title"/>
          </p:nvPr>
        </p:nvSpPr>
        <p:spPr>
          <a:xfrm>
            <a:off x="609600" y="274637"/>
            <a:ext cx="10972800" cy="1143000"/>
          </a:xfrm>
          <a:prstGeom prst="rect">
            <a:avLst/>
          </a:prstGeom>
        </p:spPr>
        <p:txBody>
          <a:bodyPr lIns="121897" tIns="121897" rIns="121897" bIns="121897"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587260"/>
            <a:ext cx="10972800" cy="4967573"/>
          </a:xfrm>
          <a:prstGeom prst="rect">
            <a:avLst/>
          </a:prstGeom>
        </p:spPr>
        <p:txBody>
          <a:bodyPr lIns="121897" tIns="121897" rIns="121897" bIns="121897"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921245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1_Title and Content">
    <p:spTree>
      <p:nvGrpSpPr>
        <p:cNvPr id="1" name="Shape 52"/>
        <p:cNvGrpSpPr/>
        <p:nvPr/>
      </p:nvGrpSpPr>
      <p:grpSpPr>
        <a:xfrm>
          <a:off x="0" y="0"/>
          <a:ext cx="0" cy="0"/>
          <a:chOff x="0" y="0"/>
          <a:chExt cx="0" cy="0"/>
        </a:xfrm>
      </p:grpSpPr>
      <p:sp>
        <p:nvSpPr>
          <p:cNvPr id="2" name="Rectangle 1"/>
          <p:cNvSpPr/>
          <p:nvPr userDrawn="1"/>
        </p:nvSpPr>
        <p:spPr>
          <a:xfrm>
            <a:off x="1114697" y="1645920"/>
            <a:ext cx="10154194" cy="1915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Google Shape;53;p13"/>
          <p:cNvSpPr txBox="1">
            <a:spLocks noGrp="1"/>
          </p:cNvSpPr>
          <p:nvPr>
            <p:ph type="title"/>
          </p:nvPr>
        </p:nvSpPr>
        <p:spPr>
          <a:xfrm>
            <a:off x="838200" y="365125"/>
            <a:ext cx="10515600" cy="1150166"/>
          </a:xfrm>
          <a:prstGeom prst="rect">
            <a:avLst/>
          </a:prstGeom>
          <a:noFill/>
          <a:ln>
            <a:noFill/>
          </a:ln>
        </p:spPr>
        <p:txBody>
          <a:bodyPr spcFirstLastPara="1" wrap="square" lIns="68575" tIns="34275" rIns="68575" bIns="34275" anchor="ctr" anchorCtr="0">
            <a:normAutofit/>
          </a:bodyPr>
          <a:lstStyle>
            <a:lvl1pPr lvl="0" algn="l" rtl="0">
              <a:lnSpc>
                <a:spcPct val="90000"/>
              </a:lnSpc>
              <a:spcBef>
                <a:spcPts val="0"/>
              </a:spcBef>
              <a:spcAft>
                <a:spcPts val="0"/>
              </a:spcAft>
              <a:buClr>
                <a:schemeClr val="dk1"/>
              </a:buClr>
              <a:buSzPts val="14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4" name="Google Shape;54;p13"/>
          <p:cNvSpPr txBox="1">
            <a:spLocks noGrp="1"/>
          </p:cNvSpPr>
          <p:nvPr>
            <p:ph type="body" idx="1"/>
          </p:nvPr>
        </p:nvSpPr>
        <p:spPr>
          <a:xfrm>
            <a:off x="838200" y="1825625"/>
            <a:ext cx="10515600" cy="4351200"/>
          </a:xfrm>
          <a:prstGeom prst="rect">
            <a:avLst/>
          </a:prstGeom>
          <a:noFill/>
          <a:ln>
            <a:noFill/>
          </a:ln>
        </p:spPr>
        <p:txBody>
          <a:bodyPr spcFirstLastPara="1" wrap="square" lIns="68575" tIns="34275" rIns="68575" bIns="34275" anchor="t" anchorCtr="0">
            <a:normAutofit/>
          </a:bodyPr>
          <a:lstStyle>
            <a:lvl1pPr marL="609585" lvl="0" indent="-423323" algn="l" rtl="0">
              <a:lnSpc>
                <a:spcPct val="90000"/>
              </a:lnSpc>
              <a:spcBef>
                <a:spcPts val="1067"/>
              </a:spcBef>
              <a:spcAft>
                <a:spcPts val="0"/>
              </a:spcAft>
              <a:buClr>
                <a:schemeClr val="dk1"/>
              </a:buClr>
              <a:buSzPts val="1400"/>
              <a:buChar char="●"/>
              <a:defRPr/>
            </a:lvl1pPr>
            <a:lvl2pPr marL="1219170" lvl="1" indent="-423323" algn="l" rtl="0">
              <a:lnSpc>
                <a:spcPct val="90000"/>
              </a:lnSpc>
              <a:spcBef>
                <a:spcPts val="1600"/>
              </a:spcBef>
              <a:spcAft>
                <a:spcPts val="0"/>
              </a:spcAft>
              <a:buClr>
                <a:schemeClr val="dk1"/>
              </a:buClr>
              <a:buSzPts val="1400"/>
              <a:buChar char="○"/>
              <a:defRPr/>
            </a:lvl2pPr>
            <a:lvl3pPr marL="1828754" lvl="2" indent="-423323" algn="l" rtl="0">
              <a:lnSpc>
                <a:spcPct val="90000"/>
              </a:lnSpc>
              <a:spcBef>
                <a:spcPts val="1600"/>
              </a:spcBef>
              <a:spcAft>
                <a:spcPts val="0"/>
              </a:spcAft>
              <a:buClr>
                <a:schemeClr val="dk1"/>
              </a:buClr>
              <a:buSzPts val="1400"/>
              <a:buChar char="■"/>
              <a:defRPr/>
            </a:lvl3pPr>
            <a:lvl4pPr marL="2438339" lvl="3" indent="-423323" algn="l" rtl="0">
              <a:lnSpc>
                <a:spcPct val="90000"/>
              </a:lnSpc>
              <a:spcBef>
                <a:spcPts val="1600"/>
              </a:spcBef>
              <a:spcAft>
                <a:spcPts val="0"/>
              </a:spcAft>
              <a:buClr>
                <a:schemeClr val="dk1"/>
              </a:buClr>
              <a:buSzPts val="1400"/>
              <a:buChar char="●"/>
              <a:defRPr/>
            </a:lvl4pPr>
            <a:lvl5pPr marL="3047924" lvl="4" indent="-423323" algn="l" rtl="0">
              <a:lnSpc>
                <a:spcPct val="90000"/>
              </a:lnSpc>
              <a:spcBef>
                <a:spcPts val="1600"/>
              </a:spcBef>
              <a:spcAft>
                <a:spcPts val="0"/>
              </a:spcAft>
              <a:buClr>
                <a:schemeClr val="dk1"/>
              </a:buClr>
              <a:buSzPts val="1400"/>
              <a:buChar char="○"/>
              <a:defRPr/>
            </a:lvl5pPr>
            <a:lvl6pPr marL="3657509" lvl="5" indent="-423323" algn="l" rtl="0">
              <a:lnSpc>
                <a:spcPct val="90000"/>
              </a:lnSpc>
              <a:spcBef>
                <a:spcPts val="1600"/>
              </a:spcBef>
              <a:spcAft>
                <a:spcPts val="0"/>
              </a:spcAft>
              <a:buClr>
                <a:schemeClr val="dk1"/>
              </a:buClr>
              <a:buSzPts val="1400"/>
              <a:buChar char="■"/>
              <a:defRPr/>
            </a:lvl6pPr>
            <a:lvl7pPr marL="4267093" lvl="6" indent="-423323" algn="l" rtl="0">
              <a:lnSpc>
                <a:spcPct val="90000"/>
              </a:lnSpc>
              <a:spcBef>
                <a:spcPts val="1600"/>
              </a:spcBef>
              <a:spcAft>
                <a:spcPts val="0"/>
              </a:spcAft>
              <a:buClr>
                <a:schemeClr val="dk1"/>
              </a:buClr>
              <a:buSzPts val="1400"/>
              <a:buChar char="●"/>
              <a:defRPr/>
            </a:lvl7pPr>
            <a:lvl8pPr marL="4876678" lvl="7" indent="-423323" algn="l" rtl="0">
              <a:lnSpc>
                <a:spcPct val="90000"/>
              </a:lnSpc>
              <a:spcBef>
                <a:spcPts val="1600"/>
              </a:spcBef>
              <a:spcAft>
                <a:spcPts val="0"/>
              </a:spcAft>
              <a:buClr>
                <a:schemeClr val="dk1"/>
              </a:buClr>
              <a:buSzPts val="1400"/>
              <a:buChar char="○"/>
              <a:defRPr/>
            </a:lvl8pPr>
            <a:lvl9pPr marL="5486263" lvl="8" indent="-423323" algn="l" rtl="0">
              <a:lnSpc>
                <a:spcPct val="90000"/>
              </a:lnSpc>
              <a:spcBef>
                <a:spcPts val="1600"/>
              </a:spcBef>
              <a:spcAft>
                <a:spcPts val="1600"/>
              </a:spcAft>
              <a:buClr>
                <a:schemeClr val="dk1"/>
              </a:buClr>
              <a:buSzPts val="1400"/>
              <a:buChar char="■"/>
              <a:defRPr/>
            </a:lvl9pPr>
          </a:lstStyle>
          <a:p>
            <a:endParaRPr/>
          </a:p>
        </p:txBody>
      </p:sp>
      <p:sp>
        <p:nvSpPr>
          <p:cNvPr id="55" name="Google Shape;55;p13"/>
          <p:cNvSpPr txBox="1">
            <a:spLocks noGrp="1"/>
          </p:cNvSpPr>
          <p:nvPr>
            <p:ph type="dt" idx="10"/>
          </p:nvPr>
        </p:nvSpPr>
        <p:spPr>
          <a:xfrm>
            <a:off x="838200" y="6356351"/>
            <a:ext cx="2743200" cy="365200"/>
          </a:xfrm>
          <a:prstGeom prst="rect">
            <a:avLst/>
          </a:prstGeom>
          <a:noFill/>
          <a:ln>
            <a:noFill/>
          </a:ln>
        </p:spPr>
        <p:txBody>
          <a:bodyPr spcFirstLastPara="1" wrap="square" lIns="68575" tIns="34275" rIns="68575" bIns="34275" anchor="ctr" anchorCtr="0">
            <a:noAutofit/>
          </a:bodyPr>
          <a:lstStyle>
            <a:lvl1pPr lvl="0" algn="l" rtl="0">
              <a:spcBef>
                <a:spcPts val="0"/>
              </a:spcBef>
              <a:spcAft>
                <a:spcPts val="0"/>
              </a:spcAft>
              <a:buSzPts val="1100"/>
              <a:buNone/>
              <a:defRPr sz="1467"/>
            </a:lvl1pPr>
            <a:lvl2pPr lvl="1" algn="l" rtl="0">
              <a:spcBef>
                <a:spcPts val="0"/>
              </a:spcBef>
              <a:spcAft>
                <a:spcPts val="0"/>
              </a:spcAft>
              <a:buSzPts val="1100"/>
              <a:buNone/>
              <a:defRPr sz="1467"/>
            </a:lvl2pPr>
            <a:lvl3pPr lvl="2" algn="l" rtl="0">
              <a:spcBef>
                <a:spcPts val="0"/>
              </a:spcBef>
              <a:spcAft>
                <a:spcPts val="0"/>
              </a:spcAft>
              <a:buSzPts val="1100"/>
              <a:buNone/>
              <a:defRPr sz="1467"/>
            </a:lvl3pPr>
            <a:lvl4pPr lvl="3" algn="l" rtl="0">
              <a:spcBef>
                <a:spcPts val="0"/>
              </a:spcBef>
              <a:spcAft>
                <a:spcPts val="0"/>
              </a:spcAft>
              <a:buSzPts val="1100"/>
              <a:buNone/>
              <a:defRPr sz="1467"/>
            </a:lvl4pPr>
            <a:lvl5pPr lvl="4" algn="l" rtl="0">
              <a:spcBef>
                <a:spcPts val="0"/>
              </a:spcBef>
              <a:spcAft>
                <a:spcPts val="0"/>
              </a:spcAft>
              <a:buSzPts val="1100"/>
              <a:buNone/>
              <a:defRPr sz="1467"/>
            </a:lvl5pPr>
            <a:lvl6pPr lvl="5" algn="l" rtl="0">
              <a:spcBef>
                <a:spcPts val="0"/>
              </a:spcBef>
              <a:spcAft>
                <a:spcPts val="0"/>
              </a:spcAft>
              <a:buSzPts val="1100"/>
              <a:buNone/>
              <a:defRPr sz="1467"/>
            </a:lvl6pPr>
            <a:lvl7pPr lvl="6" algn="l" rtl="0">
              <a:spcBef>
                <a:spcPts val="0"/>
              </a:spcBef>
              <a:spcAft>
                <a:spcPts val="0"/>
              </a:spcAft>
              <a:buSzPts val="1100"/>
              <a:buNone/>
              <a:defRPr sz="1467"/>
            </a:lvl7pPr>
            <a:lvl8pPr lvl="7" algn="l" rtl="0">
              <a:spcBef>
                <a:spcPts val="0"/>
              </a:spcBef>
              <a:spcAft>
                <a:spcPts val="0"/>
              </a:spcAft>
              <a:buSzPts val="1100"/>
              <a:buNone/>
              <a:defRPr sz="1467"/>
            </a:lvl8pPr>
            <a:lvl9pPr lvl="8" algn="l" rtl="0">
              <a:spcBef>
                <a:spcPts val="0"/>
              </a:spcBef>
              <a:spcAft>
                <a:spcPts val="0"/>
              </a:spcAft>
              <a:buSzPts val="1100"/>
              <a:buNone/>
              <a:defRPr sz="1467"/>
            </a:lvl9pPr>
          </a:lstStyle>
          <a:p>
            <a:endParaRPr/>
          </a:p>
        </p:txBody>
      </p:sp>
      <p:sp>
        <p:nvSpPr>
          <p:cNvPr id="56" name="Google Shape;56;p13"/>
          <p:cNvSpPr txBox="1">
            <a:spLocks noGrp="1"/>
          </p:cNvSpPr>
          <p:nvPr>
            <p:ph type="ftr" idx="11"/>
          </p:nvPr>
        </p:nvSpPr>
        <p:spPr>
          <a:xfrm>
            <a:off x="4038600" y="6356351"/>
            <a:ext cx="4114800" cy="365200"/>
          </a:xfrm>
          <a:prstGeom prst="rect">
            <a:avLst/>
          </a:prstGeom>
          <a:noFill/>
          <a:ln>
            <a:noFill/>
          </a:ln>
        </p:spPr>
        <p:txBody>
          <a:bodyPr spcFirstLastPara="1" wrap="square" lIns="68575" tIns="34275" rIns="68575" bIns="34275" anchor="ctr" anchorCtr="0">
            <a:noAutofit/>
          </a:bodyPr>
          <a:lstStyle>
            <a:lvl1pPr lvl="0" algn="ctr" rtl="0">
              <a:spcBef>
                <a:spcPts val="0"/>
              </a:spcBef>
              <a:spcAft>
                <a:spcPts val="0"/>
              </a:spcAft>
              <a:buSzPts val="1100"/>
              <a:buNone/>
              <a:defRPr sz="1467"/>
            </a:lvl1pPr>
            <a:lvl2pPr lvl="1" algn="l" rtl="0">
              <a:spcBef>
                <a:spcPts val="0"/>
              </a:spcBef>
              <a:spcAft>
                <a:spcPts val="0"/>
              </a:spcAft>
              <a:buSzPts val="1100"/>
              <a:buNone/>
              <a:defRPr sz="1467"/>
            </a:lvl2pPr>
            <a:lvl3pPr lvl="2" algn="l" rtl="0">
              <a:spcBef>
                <a:spcPts val="0"/>
              </a:spcBef>
              <a:spcAft>
                <a:spcPts val="0"/>
              </a:spcAft>
              <a:buSzPts val="1100"/>
              <a:buNone/>
              <a:defRPr sz="1467"/>
            </a:lvl3pPr>
            <a:lvl4pPr lvl="3" algn="l" rtl="0">
              <a:spcBef>
                <a:spcPts val="0"/>
              </a:spcBef>
              <a:spcAft>
                <a:spcPts val="0"/>
              </a:spcAft>
              <a:buSzPts val="1100"/>
              <a:buNone/>
              <a:defRPr sz="1467"/>
            </a:lvl4pPr>
            <a:lvl5pPr lvl="4" algn="l" rtl="0">
              <a:spcBef>
                <a:spcPts val="0"/>
              </a:spcBef>
              <a:spcAft>
                <a:spcPts val="0"/>
              </a:spcAft>
              <a:buSzPts val="1100"/>
              <a:buNone/>
              <a:defRPr sz="1467"/>
            </a:lvl5pPr>
            <a:lvl6pPr lvl="5" algn="l" rtl="0">
              <a:spcBef>
                <a:spcPts val="0"/>
              </a:spcBef>
              <a:spcAft>
                <a:spcPts val="0"/>
              </a:spcAft>
              <a:buSzPts val="1100"/>
              <a:buNone/>
              <a:defRPr sz="1467"/>
            </a:lvl6pPr>
            <a:lvl7pPr lvl="6" algn="l" rtl="0">
              <a:spcBef>
                <a:spcPts val="0"/>
              </a:spcBef>
              <a:spcAft>
                <a:spcPts val="0"/>
              </a:spcAft>
              <a:buSzPts val="1100"/>
              <a:buNone/>
              <a:defRPr sz="1467"/>
            </a:lvl7pPr>
            <a:lvl8pPr lvl="7" algn="l" rtl="0">
              <a:spcBef>
                <a:spcPts val="0"/>
              </a:spcBef>
              <a:spcAft>
                <a:spcPts val="0"/>
              </a:spcAft>
              <a:buSzPts val="1100"/>
              <a:buNone/>
              <a:defRPr sz="1467"/>
            </a:lvl8pPr>
            <a:lvl9pPr lvl="8" algn="l" rtl="0">
              <a:spcBef>
                <a:spcPts val="0"/>
              </a:spcBef>
              <a:spcAft>
                <a:spcPts val="0"/>
              </a:spcAft>
              <a:buSzPts val="1100"/>
              <a:buNone/>
              <a:defRPr sz="1467"/>
            </a:lvl9pPr>
          </a:lstStyle>
          <a:p>
            <a:endParaRPr/>
          </a:p>
        </p:txBody>
      </p:sp>
      <p:sp>
        <p:nvSpPr>
          <p:cNvPr id="57" name="Google Shape;57;p13"/>
          <p:cNvSpPr txBox="1">
            <a:spLocks noGrp="1"/>
          </p:cNvSpPr>
          <p:nvPr>
            <p:ph type="sldNum" idx="12"/>
          </p:nvPr>
        </p:nvSpPr>
        <p:spPr>
          <a:xfrm>
            <a:off x="8610600" y="6356351"/>
            <a:ext cx="2743200" cy="365200"/>
          </a:xfrm>
          <a:prstGeom prst="rect">
            <a:avLst/>
          </a:prstGeom>
          <a:noFill/>
          <a:ln>
            <a:noFill/>
          </a:ln>
        </p:spPr>
        <p:txBody>
          <a:bodyPr spcFirstLastPara="1" wrap="square" lIns="68575" tIns="34275" rIns="68575" bIns="34275"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797833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2" name="Rectangle 1"/>
          <p:cNvSpPr/>
          <p:nvPr userDrawn="1"/>
        </p:nvSpPr>
        <p:spPr>
          <a:xfrm>
            <a:off x="759125" y="1587260"/>
            <a:ext cx="10679501" cy="3536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hape 11"/>
          <p:cNvSpPr txBox="1">
            <a:spLocks noGrp="1"/>
          </p:cNvSpPr>
          <p:nvPr>
            <p:ph type="title"/>
          </p:nvPr>
        </p:nvSpPr>
        <p:spPr>
          <a:xfrm>
            <a:off x="609600" y="274637"/>
            <a:ext cx="10972800" cy="1143000"/>
          </a:xfrm>
          <a:prstGeom prst="rect">
            <a:avLst/>
          </a:prstGeom>
        </p:spPr>
        <p:txBody>
          <a:bodyPr lIns="121897" tIns="121897" rIns="121897" bIns="121897"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587260"/>
            <a:ext cx="10972800" cy="4967573"/>
          </a:xfrm>
          <a:prstGeom prst="rect">
            <a:avLst/>
          </a:prstGeom>
        </p:spPr>
        <p:txBody>
          <a:bodyPr lIns="121897" tIns="121897" rIns="121897" bIns="121897"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921245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b="1" spc="-50" baseline="0">
                <a:solidFill>
                  <a:schemeClr val="tx1">
                    <a:lumMod val="85000"/>
                    <a:lumOff val="15000"/>
                  </a:schemeClr>
                </a:solidFill>
                <a:latin typeface="+mn-lt"/>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8660276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2785" y="286603"/>
            <a:ext cx="11484633" cy="702303"/>
          </a:xfrm>
        </p:spPr>
        <p:txBody>
          <a:bodyPr/>
          <a:lstStyle>
            <a:lvl1pPr>
              <a:defRPr b="1">
                <a:latin typeface="+mn-lt"/>
              </a:defRPr>
            </a:lvl1pPr>
          </a:lstStyle>
          <a:p>
            <a:r>
              <a:rPr lang="en-US"/>
              <a:t>Click to edit Master title style</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a:extLst>
              <a:ext uri="{FF2B5EF4-FFF2-40B4-BE49-F238E27FC236}">
                <a16:creationId xmlns:a16="http://schemas.microsoft.com/office/drawing/2014/main" id="{3EE4995F-7B1B-4E7F-B8C7-6C3F8ECCE65A}"/>
              </a:ext>
            </a:extLst>
          </p:cNvPr>
          <p:cNvSpPr/>
          <p:nvPr userDrawn="1"/>
        </p:nvSpPr>
        <p:spPr>
          <a:xfrm>
            <a:off x="874143" y="1535502"/>
            <a:ext cx="10518476" cy="3651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81795" y="1144438"/>
            <a:ext cx="11415623" cy="47246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1906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89CD99-75A8-48EC-8ADF-B5A235CDBDC1}" type="datetimeFigureOut">
              <a:rPr lang="en-US" smtClean="0"/>
              <a:t>2/1/2024</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11399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047355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027254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689CD99-75A8-48EC-8ADF-B5A235CDBDC1}" type="datetimeFigureOut">
              <a:rPr lang="en-US" smtClean="0"/>
              <a:t>2/1/2024</a:t>
            </a:fld>
            <a:endParaRPr lang="en-US"/>
          </a:p>
        </p:txBody>
      </p:sp>
      <p:sp>
        <p:nvSpPr>
          <p:cNvPr id="4" name="Footer Placeholder 3"/>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1106725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689CD99-75A8-48EC-8ADF-B5A235CDBDC1}" type="datetimeFigureOut">
              <a:rPr lang="en-US" smtClean="0"/>
              <a:t>2/1/2024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20249125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036DF4-03BF-4E4B-945D-503E2D420861}" type="slidenum">
              <a:rPr lang="en-US" smtClean="0"/>
              <a:t>‹#›</a:t>
            </a:fld>
            <a:endParaRPr lang="en-US"/>
          </a:p>
        </p:txBody>
      </p:sp>
      <p:pic>
        <p:nvPicPr>
          <p:cNvPr id="12" name="Picture 11"/>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7045199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89CD99-75A8-48EC-8ADF-B5A235CDBDC1}"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036DF4-03BF-4E4B-945D-503E2D420861}" type="slidenum">
              <a:rPr lang="en-US" smtClean="0"/>
              <a:t>‹#›</a:t>
            </a:fld>
            <a:endParaRPr lang="en-US"/>
          </a:p>
        </p:txBody>
      </p:sp>
      <p:pic>
        <p:nvPicPr>
          <p:cNvPr id="13" name="Picture 12"/>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14684699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89CD99-75A8-48EC-8ADF-B5A235CDBDC1}"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spTree>
    <p:extLst>
      <p:ext uri="{BB962C8B-B14F-4D97-AF65-F5344CB8AC3E}">
        <p14:creationId xmlns:p14="http://schemas.microsoft.com/office/powerpoint/2010/main" val="34349927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2" name="Rectangle 1"/>
          <p:cNvSpPr/>
          <p:nvPr userDrawn="1"/>
        </p:nvSpPr>
        <p:spPr>
          <a:xfrm>
            <a:off x="759125" y="1587260"/>
            <a:ext cx="10679501" cy="3536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hape 11"/>
          <p:cNvSpPr txBox="1">
            <a:spLocks noGrp="1"/>
          </p:cNvSpPr>
          <p:nvPr>
            <p:ph type="title"/>
          </p:nvPr>
        </p:nvSpPr>
        <p:spPr>
          <a:xfrm>
            <a:off x="609600" y="274637"/>
            <a:ext cx="10972800" cy="1143000"/>
          </a:xfrm>
          <a:prstGeom prst="rect">
            <a:avLst/>
          </a:prstGeom>
        </p:spPr>
        <p:txBody>
          <a:bodyPr lIns="121897" tIns="121897" rIns="121897" bIns="121897"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587260"/>
            <a:ext cx="10972800" cy="4967573"/>
          </a:xfrm>
          <a:prstGeom prst="rect">
            <a:avLst/>
          </a:prstGeom>
        </p:spPr>
        <p:txBody>
          <a:bodyPr lIns="121897" tIns="121897" rIns="121897" bIns="121897"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921245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89CD99-75A8-48EC-8ADF-B5A235CDBDC1}" type="datetimeFigureOut">
              <a:rPr lang="en-US" smtClean="0"/>
              <a:t>2/1/2024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036DF4-03BF-4E4B-945D-503E2D4208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2" name="Picture 11"/>
          <p:cNvPicPr/>
          <p:nvPr userDrawn="1"/>
        </p:nvPicPr>
        <p:blipFill rotWithShape="1">
          <a:blip r:embed="rId14">
            <a:extLst>
              <a:ext uri="{28A0092B-C50C-407E-A947-70E740481C1C}">
                <a14:useLocalDpi xmlns:a14="http://schemas.microsoft.com/office/drawing/2010/main" val="0"/>
              </a:ext>
            </a:extLst>
          </a:blip>
          <a:srcRect r="64700" b="-210"/>
          <a:stretch/>
        </p:blipFill>
        <p:spPr>
          <a:xfrm>
            <a:off x="11277600" y="6334316"/>
            <a:ext cx="424641" cy="523684"/>
          </a:xfrm>
          <a:prstGeom prst="rect">
            <a:avLst/>
          </a:prstGeom>
        </p:spPr>
      </p:pic>
    </p:spTree>
    <p:extLst>
      <p:ext uri="{BB962C8B-B14F-4D97-AF65-F5344CB8AC3E}">
        <p14:creationId xmlns:p14="http://schemas.microsoft.com/office/powerpoint/2010/main" val="3799033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89CD99-75A8-48EC-8ADF-B5A235CDBDC1}" type="datetimeFigureOut">
              <a:rPr lang="en-US" smtClean="0"/>
              <a:t>2/1/2024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036DF4-03BF-4E4B-945D-503E2D4208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2" name="Picture 11"/>
          <p:cNvPicPr/>
          <p:nvPr userDrawn="1"/>
        </p:nvPicPr>
        <p:blipFill rotWithShape="1">
          <a:blip r:embed="rId3">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3799033408"/>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89CD99-75A8-48EC-8ADF-B5A235CDBDC1}" type="datetimeFigureOut">
              <a:rPr lang="en-US" smtClean="0"/>
              <a:t>2/1/2024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036DF4-03BF-4E4B-945D-503E2D4208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2" name="Picture 11"/>
          <p:cNvPicPr/>
          <p:nvPr userDrawn="1"/>
        </p:nvPicPr>
        <p:blipFill rotWithShape="1">
          <a:blip r:embed="rId13">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79903340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wmv"/><Relationship Id="rId1" Type="http://schemas.openxmlformats.org/officeDocument/2006/relationships/video" Target="NULL" TargetMode="External"/><Relationship Id="rId5" Type="http://schemas.openxmlformats.org/officeDocument/2006/relationships/image" Target="../media/image11.jpe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5.wmv"/><Relationship Id="rId1" Type="http://schemas.microsoft.com/office/2007/relationships/media" Target="../media/media5.wmv"/><Relationship Id="rId5" Type="http://schemas.openxmlformats.org/officeDocument/2006/relationships/image" Target="../media/image24.png"/><Relationship Id="rId4" Type="http://schemas.openxmlformats.org/officeDocument/2006/relationships/notesSlide" Target="../notesSlides/notesSlide19.xml"/></Relationships>
</file>

<file path=ppt/slides/_rels/slide5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EC32D-CCA8-EC17-6AA7-758D8617BA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596131-04A6-3C6A-F429-F053661EC33A}"/>
              </a:ext>
            </a:extLst>
          </p:cNvPr>
          <p:cNvSpPr>
            <a:spLocks noGrp="1"/>
          </p:cNvSpPr>
          <p:nvPr>
            <p:ph type="title"/>
          </p:nvPr>
        </p:nvSpPr>
        <p:spPr>
          <a:xfrm>
            <a:off x="247290" y="3049682"/>
            <a:ext cx="7639356" cy="702303"/>
          </a:xfrm>
        </p:spPr>
        <p:txBody>
          <a:bodyPr>
            <a:normAutofit fontScale="90000"/>
          </a:bodyPr>
          <a:lstStyle/>
          <a:p>
            <a:r>
              <a:rPr lang="en-US">
                <a:ea typeface="Calibri" panose="020F0502020204030204"/>
                <a:cs typeface="Calibri" panose="020F0502020204030204"/>
              </a:rPr>
              <a:t>Your Experience of the Museum</a:t>
            </a:r>
            <a:br>
              <a:rPr lang="en-US">
                <a:ea typeface="Calibri" panose="020F0502020204030204"/>
                <a:cs typeface="Calibri" panose="020F0502020204030204"/>
              </a:rPr>
            </a:br>
            <a:r>
              <a:rPr lang="en-US">
                <a:ea typeface="Calibri" panose="020F0502020204030204"/>
                <a:cs typeface="Calibri" panose="020F0502020204030204"/>
              </a:rPr>
              <a:t>Remember to sit with your affinity groups to begin our day.</a:t>
            </a:r>
            <a:endParaRPr lang="en-US"/>
          </a:p>
        </p:txBody>
      </p:sp>
      <p:sp>
        <p:nvSpPr>
          <p:cNvPr id="3" name="Content Placeholder 2">
            <a:extLst>
              <a:ext uri="{FF2B5EF4-FFF2-40B4-BE49-F238E27FC236}">
                <a16:creationId xmlns:a16="http://schemas.microsoft.com/office/drawing/2014/main" id="{E1408770-BA37-6B21-0A5D-A66BB8958D7A}"/>
              </a:ext>
            </a:extLst>
          </p:cNvPr>
          <p:cNvSpPr>
            <a:spLocks noGrp="1"/>
          </p:cNvSpPr>
          <p:nvPr>
            <p:ph idx="1"/>
          </p:nvPr>
        </p:nvSpPr>
        <p:spPr>
          <a:xfrm>
            <a:off x="281795" y="1144438"/>
            <a:ext cx="7570346" cy="4724655"/>
          </a:xfrm>
        </p:spPr>
        <p:txBody>
          <a:bodyPr vert="horz" lIns="0" tIns="45720" rIns="0" bIns="45720" rtlCol="0" anchor="t">
            <a:normAutofit/>
          </a:bodyPr>
          <a:lstStyle/>
          <a:p>
            <a:endParaRPr lang="en-US" sz="4000">
              <a:ea typeface="Calibri"/>
              <a:cs typeface="Calibri"/>
            </a:endParaRPr>
          </a:p>
          <a:p>
            <a:endParaRPr lang="en-US" sz="4000">
              <a:ea typeface="Calibri"/>
              <a:cs typeface="Calibri"/>
            </a:endParaRPr>
          </a:p>
        </p:txBody>
      </p:sp>
      <p:pic>
        <p:nvPicPr>
          <p:cNvPr id="5" name="Picture 2" descr="EPIP DC | Affinity Group Healing Spaces">
            <a:extLst>
              <a:ext uri="{FF2B5EF4-FFF2-40B4-BE49-F238E27FC236}">
                <a16:creationId xmlns:a16="http://schemas.microsoft.com/office/drawing/2014/main" id="{9F682249-04B4-A4AB-4878-6525C6DA4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7652" y="1307260"/>
            <a:ext cx="6344504" cy="408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04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26151" y="2078671"/>
            <a:ext cx="5420139" cy="1684150"/>
          </a:xfrm>
        </p:spPr>
        <p:txBody>
          <a:bodyPr anchor="ctr">
            <a:noAutofit/>
          </a:bodyPr>
          <a:lstStyle/>
          <a:p>
            <a:r>
              <a:rPr lang="en-US" sz="5400" b="1" cap="none">
                <a:solidFill>
                  <a:schemeClr val="tx1">
                    <a:lumMod val="65000"/>
                    <a:lumOff val="35000"/>
                  </a:schemeClr>
                </a:solidFill>
                <a:latin typeface="Arial" pitchFamily="34" charset="0"/>
                <a:cs typeface="Arial" pitchFamily="34" charset="0"/>
              </a:rPr>
              <a:t>Advancing Racial Justice Day 3</a:t>
            </a:r>
            <a:endParaRPr lang="en-US" sz="5400" b="1" i="1" cap="none">
              <a:solidFill>
                <a:schemeClr val="tx1">
                  <a:lumMod val="65000"/>
                  <a:lumOff val="35000"/>
                </a:schemeClr>
              </a:solidFill>
              <a:latin typeface="Arial" pitchFamily="34" charset="0"/>
              <a:cs typeface="Arial" pitchFamily="34" charset="0"/>
            </a:endParaRPr>
          </a:p>
        </p:txBody>
      </p:sp>
      <p:sp>
        <p:nvSpPr>
          <p:cNvPr id="3" name="Text Placeholder 2">
            <a:extLst>
              <a:ext uri="{FF2B5EF4-FFF2-40B4-BE49-F238E27FC236}">
                <a16:creationId xmlns:a16="http://schemas.microsoft.com/office/drawing/2014/main" id="{4AF3469B-5D52-47B8-82D9-216F7AC5E964}"/>
              </a:ext>
            </a:extLst>
          </p:cNvPr>
          <p:cNvSpPr>
            <a:spLocks noGrp="1"/>
          </p:cNvSpPr>
          <p:nvPr>
            <p:ph type="body" idx="1"/>
          </p:nvPr>
        </p:nvSpPr>
        <p:spPr/>
        <p:txBody>
          <a:bodyPr/>
          <a:lstStyle/>
          <a:p>
            <a:endParaRPr lang="en-US"/>
          </a:p>
        </p:txBody>
      </p:sp>
      <p:pic>
        <p:nvPicPr>
          <p:cNvPr id="2" name="Picture 1"/>
          <p:cNvPicPr>
            <a:picLocks noChangeAspect="1"/>
          </p:cNvPicPr>
          <p:nvPr/>
        </p:nvPicPr>
        <p:blipFill>
          <a:blip r:embed="rId3"/>
          <a:stretch>
            <a:fillRect/>
          </a:stretch>
        </p:blipFill>
        <p:spPr>
          <a:xfrm>
            <a:off x="6175161" y="668602"/>
            <a:ext cx="5703676" cy="40795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686860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2" name="Google Shape;192;g1353501599d_0_66"/>
          <p:cNvPicPr preferRelativeResize="0"/>
          <p:nvPr/>
        </p:nvPicPr>
        <p:blipFill>
          <a:blip r:embed="rId3">
            <a:alphaModFix amt="20000"/>
          </a:blip>
          <a:stretch>
            <a:fillRect/>
          </a:stretch>
        </p:blipFill>
        <p:spPr>
          <a:xfrm>
            <a:off x="0" y="161591"/>
            <a:ext cx="12420600" cy="6184779"/>
          </a:xfrm>
          <a:prstGeom prst="rect">
            <a:avLst/>
          </a:prstGeom>
          <a:noFill/>
          <a:ln>
            <a:noFill/>
          </a:ln>
        </p:spPr>
      </p:pic>
      <p:sp>
        <p:nvSpPr>
          <p:cNvPr id="190" name="Google Shape;190;g1353501599d_0_66"/>
          <p:cNvSpPr txBox="1">
            <a:spLocks noGrp="1"/>
          </p:cNvSpPr>
          <p:nvPr>
            <p:ph type="title"/>
          </p:nvPr>
        </p:nvSpPr>
        <p:spPr>
          <a:prstGeom prst="rect">
            <a:avLst/>
          </a:prstGeom>
        </p:spPr>
        <p:txBody>
          <a:bodyPr spcFirstLastPara="1" vert="horz" wrap="square" lIns="91425" tIns="45700" rIns="91425" bIns="45700" rtlCol="0" anchor="ctr" anchorCtr="0">
            <a:noAutofit/>
          </a:bodyPr>
          <a:lstStyle/>
          <a:p>
            <a:pPr>
              <a:buSzPts val="990"/>
            </a:pPr>
            <a:r>
              <a:rPr lang="en-US">
                <a:solidFill>
                  <a:srgbClr val="404040"/>
                </a:solidFill>
              </a:rPr>
              <a:t>Community Agreements Pg 2 </a:t>
            </a:r>
            <a:endParaRPr>
              <a:solidFill>
                <a:srgbClr val="404040"/>
              </a:solidFill>
            </a:endParaRPr>
          </a:p>
        </p:txBody>
      </p:sp>
      <p:sp>
        <p:nvSpPr>
          <p:cNvPr id="191" name="Google Shape;191;g1353501599d_0_66"/>
          <p:cNvSpPr txBox="1">
            <a:spLocks noGrp="1"/>
          </p:cNvSpPr>
          <p:nvPr>
            <p:ph idx="1"/>
          </p:nvPr>
        </p:nvSpPr>
        <p:spPr>
          <a:xfrm>
            <a:off x="281795" y="751114"/>
            <a:ext cx="11415623" cy="5117979"/>
          </a:xfrm>
          <a:prstGeom prst="rect">
            <a:avLst/>
          </a:prstGeom>
        </p:spPr>
        <p:txBody>
          <a:bodyPr spcFirstLastPara="1" vert="horz" wrap="square" lIns="91425" tIns="45700" rIns="91425" bIns="45700" rtlCol="0" anchor="t" anchorCtr="0">
            <a:noAutofit/>
          </a:bodyPr>
          <a:lstStyle/>
          <a:p>
            <a:pPr indent="-381000">
              <a:lnSpc>
                <a:spcPct val="115000"/>
              </a:lnSpc>
              <a:spcBef>
                <a:spcPts val="1200"/>
              </a:spcBef>
              <a:buClr>
                <a:schemeClr val="dk1"/>
              </a:buClr>
              <a:buSzPts val="2400"/>
            </a:pPr>
            <a:r>
              <a:rPr lang="en-US" sz="3200" b="1">
                <a:sym typeface="Arial"/>
              </a:rPr>
              <a:t>Awareness and Self-Knowledge</a:t>
            </a:r>
            <a:endParaRPr sz="3200" b="1">
              <a:sym typeface="Arial"/>
            </a:endParaRPr>
          </a:p>
          <a:p>
            <a:pPr indent="-381000">
              <a:lnSpc>
                <a:spcPct val="115000"/>
              </a:lnSpc>
              <a:spcBef>
                <a:spcPts val="0"/>
              </a:spcBef>
              <a:buClr>
                <a:schemeClr val="dk1"/>
              </a:buClr>
              <a:buSzPts val="2400"/>
            </a:pPr>
            <a:r>
              <a:rPr lang="en-US" sz="3200" b="1">
                <a:sym typeface="Arial"/>
              </a:rPr>
              <a:t>Listen for Understanding</a:t>
            </a:r>
            <a:endParaRPr sz="3200" b="1">
              <a:sym typeface="Arial"/>
            </a:endParaRPr>
          </a:p>
          <a:p>
            <a:pPr indent="-330200">
              <a:lnSpc>
                <a:spcPct val="115000"/>
              </a:lnSpc>
              <a:spcBef>
                <a:spcPts val="0"/>
              </a:spcBef>
              <a:buClr>
                <a:schemeClr val="dk1"/>
              </a:buClr>
              <a:buSzPts val="1600"/>
            </a:pPr>
            <a:r>
              <a:rPr lang="en-US" sz="3200" b="1">
                <a:sym typeface="Arial"/>
              </a:rPr>
              <a:t>Be  Gracious </a:t>
            </a:r>
            <a:endParaRPr sz="3200" b="1">
              <a:sym typeface="Arial"/>
            </a:endParaRPr>
          </a:p>
          <a:p>
            <a:pPr indent="-381000">
              <a:lnSpc>
                <a:spcPct val="115000"/>
              </a:lnSpc>
              <a:spcBef>
                <a:spcPts val="0"/>
              </a:spcBef>
              <a:buClr>
                <a:schemeClr val="dk1"/>
              </a:buClr>
              <a:buSzPts val="2400"/>
            </a:pPr>
            <a:r>
              <a:rPr lang="en-US" sz="3200" b="1">
                <a:sym typeface="Arial"/>
              </a:rPr>
              <a:t>Stay Engaged</a:t>
            </a:r>
            <a:endParaRPr sz="3200" b="1">
              <a:sym typeface="Arial"/>
            </a:endParaRPr>
          </a:p>
          <a:p>
            <a:pPr indent="-381000">
              <a:lnSpc>
                <a:spcPct val="115000"/>
              </a:lnSpc>
              <a:spcBef>
                <a:spcPts val="0"/>
              </a:spcBef>
              <a:buClr>
                <a:schemeClr val="dk1"/>
              </a:buClr>
              <a:buSzPts val="2400"/>
            </a:pPr>
            <a:r>
              <a:rPr lang="en-US" sz="3200" b="1">
                <a:sym typeface="Arial"/>
              </a:rPr>
              <a:t>Be Open and Suspend Judgment</a:t>
            </a:r>
            <a:endParaRPr sz="3200" b="1">
              <a:sym typeface="Arial"/>
            </a:endParaRPr>
          </a:p>
          <a:p>
            <a:pPr indent="-381000">
              <a:lnSpc>
                <a:spcPct val="115000"/>
              </a:lnSpc>
              <a:spcBef>
                <a:spcPts val="0"/>
              </a:spcBef>
              <a:buClr>
                <a:schemeClr val="dk1"/>
              </a:buClr>
              <a:buSzPts val="2400"/>
            </a:pPr>
            <a:r>
              <a:rPr lang="en-US" sz="3200" b="1">
                <a:sym typeface="Arial"/>
              </a:rPr>
              <a:t>Say “I”- tell your truth</a:t>
            </a:r>
            <a:endParaRPr sz="3200" b="1">
              <a:sym typeface="Arial"/>
            </a:endParaRPr>
          </a:p>
          <a:p>
            <a:pPr indent="-381000">
              <a:lnSpc>
                <a:spcPct val="115000"/>
              </a:lnSpc>
              <a:spcBef>
                <a:spcPts val="0"/>
              </a:spcBef>
              <a:buClr>
                <a:schemeClr val="dk1"/>
              </a:buClr>
              <a:buSzPts val="2400"/>
            </a:pPr>
            <a:r>
              <a:rPr lang="en-US" sz="3200" b="1">
                <a:sym typeface="Arial"/>
              </a:rPr>
              <a:t>Seek Discomfort</a:t>
            </a:r>
            <a:endParaRPr sz="3200" b="1">
              <a:sym typeface="Arial"/>
            </a:endParaRPr>
          </a:p>
          <a:p>
            <a:pPr indent="-381000">
              <a:lnSpc>
                <a:spcPct val="115000"/>
              </a:lnSpc>
              <a:spcBef>
                <a:spcPts val="0"/>
              </a:spcBef>
              <a:buClr>
                <a:schemeClr val="dk1"/>
              </a:buClr>
              <a:buSzPts val="2400"/>
            </a:pPr>
            <a:r>
              <a:rPr lang="en-US" sz="3200" b="1">
                <a:sym typeface="Arial"/>
              </a:rPr>
              <a:t>Reach for Empathy</a:t>
            </a:r>
            <a:endParaRPr sz="3200" b="1">
              <a:sym typeface="Arial"/>
            </a:endParaRPr>
          </a:p>
          <a:p>
            <a:pPr indent="-381000">
              <a:lnSpc>
                <a:spcPct val="115000"/>
              </a:lnSpc>
              <a:spcBef>
                <a:spcPts val="0"/>
              </a:spcBef>
              <a:buClr>
                <a:schemeClr val="dk1"/>
              </a:buClr>
              <a:buSzPts val="2400"/>
            </a:pPr>
            <a:r>
              <a:rPr lang="en-US" sz="3200" b="1">
                <a:sym typeface="Arial"/>
              </a:rPr>
              <a:t>Expect non- Resolution and non-Closure</a:t>
            </a:r>
            <a:endParaRPr sz="3200" b="1">
              <a:sym typeface="Arial"/>
            </a:endParaRPr>
          </a:p>
          <a:p>
            <a:pPr marL="0" indent="0">
              <a:spcBef>
                <a:spcPts val="1200"/>
              </a:spcBef>
              <a:buNone/>
            </a:pPr>
            <a:endParaRPr sz="2800"/>
          </a:p>
        </p:txBody>
      </p:sp>
    </p:spTree>
    <p:extLst>
      <p:ext uri="{BB962C8B-B14F-4D97-AF65-F5344CB8AC3E}">
        <p14:creationId xmlns:p14="http://schemas.microsoft.com/office/powerpoint/2010/main" val="3505879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6"/>
        <p:cNvGrpSpPr/>
        <p:nvPr/>
      </p:nvGrpSpPr>
      <p:grpSpPr>
        <a:xfrm>
          <a:off x="0" y="0"/>
          <a:ext cx="0" cy="0"/>
          <a:chOff x="0" y="0"/>
          <a:chExt cx="0" cy="0"/>
        </a:xfrm>
      </p:grpSpPr>
      <p:sp>
        <p:nvSpPr>
          <p:cNvPr id="47" name="Shape 47"/>
          <p:cNvSpPr txBox="1">
            <a:spLocks noGrp="1"/>
          </p:cNvSpPr>
          <p:nvPr>
            <p:ph type="title"/>
          </p:nvPr>
        </p:nvSpPr>
        <p:spPr>
          <a:xfrm>
            <a:off x="609600" y="274637"/>
            <a:ext cx="10972800" cy="1049196"/>
          </a:xfrm>
          <a:prstGeom prst="rect">
            <a:avLst/>
          </a:prstGeom>
        </p:spPr>
        <p:txBody>
          <a:bodyPr lIns="121897" tIns="121897" rIns="121897" bIns="121897" anchor="b" anchorCtr="0">
            <a:noAutofit/>
          </a:bodyPr>
          <a:lstStyle/>
          <a:p>
            <a:r>
              <a:rPr lang="en" sz="5400" b="1">
                <a:solidFill>
                  <a:schemeClr val="tx1">
                    <a:lumMod val="65000"/>
                    <a:lumOff val="35000"/>
                  </a:schemeClr>
                </a:solidFill>
                <a:latin typeface="Arial" pitchFamily="34" charset="0"/>
                <a:cs typeface="Arial" pitchFamily="34" charset="0"/>
              </a:rPr>
              <a:t>Overview Of Today’s Learning</a:t>
            </a:r>
          </a:p>
        </p:txBody>
      </p:sp>
      <p:sp>
        <p:nvSpPr>
          <p:cNvPr id="48" name="Shape 48"/>
          <p:cNvSpPr txBox="1">
            <a:spLocks noGrp="1"/>
          </p:cNvSpPr>
          <p:nvPr>
            <p:ph type="body" idx="1"/>
          </p:nvPr>
        </p:nvSpPr>
        <p:spPr>
          <a:xfrm>
            <a:off x="252249" y="1425024"/>
            <a:ext cx="6881719" cy="5196173"/>
          </a:xfrm>
          <a:prstGeom prst="rect">
            <a:avLst/>
          </a:prstGeom>
          <a:ln>
            <a:noFill/>
          </a:ln>
        </p:spPr>
        <p:txBody>
          <a:bodyPr lIns="121897" tIns="121897" rIns="121897" bIns="121897" anchor="t" anchorCtr="0">
            <a:noAutofit/>
          </a:bodyPr>
          <a:lstStyle/>
          <a:p>
            <a:pPr marL="457200" indent="-457200"/>
            <a:r>
              <a:rPr lang="en-US" sz="3200" b="1">
                <a:solidFill>
                  <a:schemeClr val="tx1">
                    <a:lumMod val="65000"/>
                    <a:lumOff val="35000"/>
                  </a:schemeClr>
                </a:solidFill>
                <a:latin typeface="Arial"/>
                <a:cs typeface="Arial"/>
              </a:rPr>
              <a:t>Welcome &amp; Introductions</a:t>
            </a:r>
          </a:p>
          <a:p>
            <a:pPr marL="457200" indent="-457200"/>
            <a:r>
              <a:rPr lang="en-US" sz="3200" b="1">
                <a:solidFill>
                  <a:schemeClr val="tx1">
                    <a:lumMod val="65000"/>
                    <a:lumOff val="35000"/>
                  </a:schemeClr>
                </a:solidFill>
                <a:latin typeface="Arial"/>
                <a:cs typeface="Arial"/>
              </a:rPr>
              <a:t>Community Building</a:t>
            </a:r>
          </a:p>
          <a:p>
            <a:pPr marL="457200" indent="-457200"/>
            <a:r>
              <a:rPr lang="en-US" sz="3200" b="1">
                <a:solidFill>
                  <a:schemeClr val="tx1">
                    <a:lumMod val="65000"/>
                    <a:lumOff val="35000"/>
                  </a:schemeClr>
                </a:solidFill>
                <a:latin typeface="Arial"/>
                <a:cs typeface="Arial"/>
              </a:rPr>
              <a:t>Setting the Stage </a:t>
            </a:r>
          </a:p>
          <a:p>
            <a:pPr marL="457200" indent="-457200"/>
            <a:r>
              <a:rPr lang="en-US" sz="3200" b="1">
                <a:solidFill>
                  <a:schemeClr val="tx1">
                    <a:lumMod val="65000"/>
                    <a:lumOff val="35000"/>
                  </a:schemeClr>
                </a:solidFill>
                <a:latin typeface="Arial"/>
                <a:cs typeface="Arial"/>
              </a:rPr>
              <a:t>Talking Race</a:t>
            </a:r>
          </a:p>
          <a:p>
            <a:pPr marL="914400" indent="-457200"/>
            <a:r>
              <a:rPr lang="en-US" sz="2800" b="1">
                <a:solidFill>
                  <a:schemeClr val="tx1">
                    <a:lumMod val="65000"/>
                    <a:lumOff val="35000"/>
                  </a:schemeClr>
                </a:solidFill>
                <a:latin typeface="Arial"/>
                <a:cs typeface="Arial"/>
              </a:rPr>
              <a:t>Racial Justice planning</a:t>
            </a:r>
          </a:p>
          <a:p>
            <a:pPr marL="457200" indent="0">
              <a:buNone/>
            </a:pPr>
            <a:r>
              <a:rPr lang="en-US" sz="2800" b="1">
                <a:solidFill>
                  <a:schemeClr val="tx1">
                    <a:lumMod val="65000"/>
                    <a:lumOff val="35000"/>
                  </a:schemeClr>
                </a:solidFill>
                <a:latin typeface="Arial"/>
                <a:cs typeface="Arial"/>
              </a:rPr>
              <a:t> Being Anti-Racist</a:t>
            </a:r>
          </a:p>
          <a:p>
            <a:pPr marL="914400" indent="-457200"/>
            <a:r>
              <a:rPr lang="en-US" sz="2800" b="1">
                <a:solidFill>
                  <a:schemeClr val="tx1">
                    <a:lumMod val="65000"/>
                    <a:lumOff val="35000"/>
                  </a:schemeClr>
                </a:solidFill>
                <a:latin typeface="Arial"/>
                <a:cs typeface="Arial"/>
              </a:rPr>
              <a:t>Case Studies in Racial Equity</a:t>
            </a:r>
            <a:endParaRPr lang="en-US" sz="3200" b="1">
              <a:solidFill>
                <a:schemeClr val="tx1">
                  <a:lumMod val="65000"/>
                  <a:lumOff val="35000"/>
                </a:schemeClr>
              </a:solidFill>
              <a:latin typeface="Arial"/>
              <a:cs typeface="Arial"/>
            </a:endParaRPr>
          </a:p>
          <a:p>
            <a:pPr marL="457200" indent="-457200"/>
            <a:r>
              <a:rPr lang="en-US" sz="3200" b="1">
                <a:solidFill>
                  <a:schemeClr val="tx1">
                    <a:lumMod val="65000"/>
                    <a:lumOff val="35000"/>
                  </a:schemeClr>
                </a:solidFill>
                <a:latin typeface="Arial"/>
                <a:cs typeface="Arial"/>
              </a:rPr>
              <a:t>Moving Forward </a:t>
            </a:r>
            <a:endParaRPr lang="en-US" sz="3200" b="1">
              <a:solidFill>
                <a:schemeClr val="tx1">
                  <a:lumMod val="65000"/>
                  <a:lumOff val="35000"/>
                </a:schemeClr>
              </a:solidFill>
              <a:latin typeface="Arial" pitchFamily="34" charset="0"/>
              <a:cs typeface="Arial" pitchFamily="34" charset="0"/>
            </a:endParaRPr>
          </a:p>
          <a:p>
            <a:pPr marL="457200" indent="-457200"/>
            <a:r>
              <a:rPr lang="en-US" sz="3200" b="1">
                <a:solidFill>
                  <a:schemeClr val="tx1">
                    <a:lumMod val="65000"/>
                    <a:lumOff val="35000"/>
                  </a:schemeClr>
                </a:solidFill>
                <a:latin typeface="Arial"/>
                <a:cs typeface="Arial"/>
              </a:rPr>
              <a:t>Closing</a:t>
            </a:r>
          </a:p>
          <a:p>
            <a:pPr marL="457200" indent="-457200" fontAlgn="base">
              <a:buClrTx/>
            </a:pPr>
            <a:endParaRPr lang="en-US" b="1">
              <a:latin typeface="Arial" pitchFamily="34" charset="0"/>
              <a:cs typeface="Arial" pitchFamily="34" charset="0"/>
            </a:endParaRPr>
          </a:p>
          <a:p>
            <a:pPr marL="0" indent="0" fontAlgn="base">
              <a:buNone/>
            </a:pPr>
            <a:endParaRPr lang="en-US" sz="2400" b="1">
              <a:latin typeface="Arial" pitchFamily="34" charset="0"/>
              <a:cs typeface="Arial" pitchFamily="34" charset="0"/>
            </a:endParaRPr>
          </a:p>
          <a:p>
            <a:pPr marL="0" indent="0" fontAlgn="base">
              <a:buClrTx/>
              <a:buNone/>
            </a:pPr>
            <a:endParaRPr lang="en-US" sz="3600" b="1">
              <a:solidFill>
                <a:srgbClr val="7030A0"/>
              </a:solidFill>
              <a:latin typeface="Arial" pitchFamily="34" charset="0"/>
              <a:cs typeface="Arial" pitchFamily="34" charset="0"/>
            </a:endParaRPr>
          </a:p>
        </p:txBody>
      </p:sp>
      <p:sp>
        <p:nvSpPr>
          <p:cNvPr id="3" name="Rectangle 2"/>
          <p:cNvSpPr/>
          <p:nvPr/>
        </p:nvSpPr>
        <p:spPr>
          <a:xfrm>
            <a:off x="8293540" y="1497913"/>
            <a:ext cx="2063385" cy="707886"/>
          </a:xfrm>
          <a:prstGeom prst="rect">
            <a:avLst/>
          </a:prstGeom>
        </p:spPr>
        <p:txBody>
          <a:bodyPr wrap="none">
            <a:spAutoFit/>
          </a:bodyPr>
          <a:lstStyle/>
          <a:p>
            <a:pPr fontAlgn="base"/>
            <a:r>
              <a:rPr lang="en-US" sz="4000" b="1">
                <a:solidFill>
                  <a:srgbClr val="002060"/>
                </a:solidFill>
                <a:latin typeface="Arial" pitchFamily="34" charset="0"/>
                <a:cs typeface="Arial" pitchFamily="34" charset="0"/>
              </a:rPr>
              <a:t>Agenda</a:t>
            </a:r>
          </a:p>
        </p:txBody>
      </p:sp>
      <p:pic>
        <p:nvPicPr>
          <p:cNvPr id="7" name="Picture 6" descr="Image result for agenda">
            <a:extLst>
              <a:ext uri="{FF2B5EF4-FFF2-40B4-BE49-F238E27FC236}">
                <a16:creationId xmlns:a16="http://schemas.microsoft.com/office/drawing/2014/main" id="{36E82690-D155-4BAE-88C4-D3617C304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3360" y="1323833"/>
            <a:ext cx="3659040" cy="427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0860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EC32D-CCA8-EC17-6AA7-758D8617BA2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408770-BA37-6B21-0A5D-A66BB8958D7A}"/>
              </a:ext>
            </a:extLst>
          </p:cNvPr>
          <p:cNvSpPr>
            <a:spLocks noGrp="1"/>
          </p:cNvSpPr>
          <p:nvPr>
            <p:ph idx="1"/>
          </p:nvPr>
        </p:nvSpPr>
        <p:spPr>
          <a:xfrm>
            <a:off x="212785" y="1435986"/>
            <a:ext cx="7570346" cy="4724655"/>
          </a:xfrm>
        </p:spPr>
        <p:txBody>
          <a:bodyPr vert="horz" lIns="0" tIns="45720" rIns="0" bIns="45720" rtlCol="0" anchor="t">
            <a:normAutofit/>
          </a:bodyPr>
          <a:lstStyle/>
          <a:p>
            <a:endParaRPr lang="en-US" sz="4000">
              <a:ea typeface="Calibri"/>
              <a:cs typeface="Calibri"/>
            </a:endParaRPr>
          </a:p>
          <a:p>
            <a:r>
              <a:rPr lang="en-US" sz="4000">
                <a:ea typeface="Calibri"/>
                <a:cs typeface="Calibri"/>
              </a:rPr>
              <a:t>What was your experience of the Legacy sites and how does it relate the type of self care you need when doing this type of work?</a:t>
            </a:r>
          </a:p>
        </p:txBody>
      </p:sp>
      <p:pic>
        <p:nvPicPr>
          <p:cNvPr id="5" name="Picture 2" descr="EPIP DC | Affinity Group Healing Spaces">
            <a:extLst>
              <a:ext uri="{FF2B5EF4-FFF2-40B4-BE49-F238E27FC236}">
                <a16:creationId xmlns:a16="http://schemas.microsoft.com/office/drawing/2014/main" id="{9F682249-04B4-A4AB-4878-6525C6DA4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7652" y="1307260"/>
            <a:ext cx="6344504" cy="408896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p:txBody>
          <a:bodyPr>
            <a:normAutofit fontScale="90000"/>
          </a:bodyPr>
          <a:lstStyle/>
          <a:p>
            <a:endParaRPr lang="en-US"/>
          </a:p>
        </p:txBody>
      </p:sp>
    </p:spTree>
    <p:extLst>
      <p:ext uri="{BB962C8B-B14F-4D97-AF65-F5344CB8AC3E}">
        <p14:creationId xmlns:p14="http://schemas.microsoft.com/office/powerpoint/2010/main" val="1788413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77-BF0B-C089-2B09-A7C9B2FB62D4}"/>
              </a:ext>
            </a:extLst>
          </p:cNvPr>
          <p:cNvSpPr>
            <a:spLocks noGrp="1"/>
          </p:cNvSpPr>
          <p:nvPr>
            <p:ph type="title"/>
          </p:nvPr>
        </p:nvSpPr>
        <p:spPr/>
        <p:txBody>
          <a:bodyPr/>
          <a:lstStyle/>
          <a:p>
            <a:r>
              <a:rPr lang="en-US">
                <a:ea typeface="Calibri Light"/>
                <a:cs typeface="Calibri Light"/>
              </a:rPr>
              <a:t>Bekah and Matt</a:t>
            </a:r>
          </a:p>
        </p:txBody>
      </p:sp>
      <p:sp>
        <p:nvSpPr>
          <p:cNvPr id="3" name="Text Placeholder 2">
            <a:extLst>
              <a:ext uri="{FF2B5EF4-FFF2-40B4-BE49-F238E27FC236}">
                <a16:creationId xmlns:a16="http://schemas.microsoft.com/office/drawing/2014/main" id="{609D0820-31E8-412E-1B40-3BE7C31A972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890110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12224" y="3015349"/>
            <a:ext cx="6081512" cy="1684150"/>
          </a:xfrm>
        </p:spPr>
        <p:txBody>
          <a:bodyPr anchor="ctr">
            <a:noAutofit/>
          </a:bodyPr>
          <a:lstStyle/>
          <a:p>
            <a:r>
              <a:rPr lang="en-US" sz="7200" b="1" cap="none" err="1">
                <a:latin typeface="+mn-lt"/>
              </a:rPr>
              <a:t>Allyship</a:t>
            </a:r>
            <a:r>
              <a:rPr lang="en-US" sz="7200" b="1" cap="none">
                <a:latin typeface="+mn-lt"/>
                <a:cs typeface="Arial" pitchFamily="34" charset="0"/>
              </a:rPr>
              <a:t> </a:t>
            </a:r>
          </a:p>
        </p:txBody>
      </p:sp>
      <p:sp>
        <p:nvSpPr>
          <p:cNvPr id="3" name="Text Placeholder 2">
            <a:extLst>
              <a:ext uri="{FF2B5EF4-FFF2-40B4-BE49-F238E27FC236}">
                <a16:creationId xmlns:a16="http://schemas.microsoft.com/office/drawing/2014/main" id="{1F272D59-1B41-4BB8-ADF5-C5A1677AB133}"/>
              </a:ext>
            </a:extLst>
          </p:cNvPr>
          <p:cNvSpPr>
            <a:spLocks noGrp="1"/>
          </p:cNvSpPr>
          <p:nvPr>
            <p:ph type="body" idx="1"/>
          </p:nvPr>
        </p:nvSpPr>
        <p:spPr/>
        <p:txBody>
          <a:bodyPr/>
          <a:lstStyle/>
          <a:p>
            <a:endParaRPr lang="en-US"/>
          </a:p>
        </p:txBody>
      </p:sp>
      <p:pic>
        <p:nvPicPr>
          <p:cNvPr id="2" name="Picture 1"/>
          <p:cNvPicPr>
            <a:picLocks noChangeAspect="1"/>
          </p:cNvPicPr>
          <p:nvPr/>
        </p:nvPicPr>
        <p:blipFill>
          <a:blip r:embed="rId3"/>
          <a:stretch>
            <a:fillRect/>
          </a:stretch>
        </p:blipFill>
        <p:spPr>
          <a:xfrm>
            <a:off x="6962481" y="553015"/>
            <a:ext cx="5074764" cy="43578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0864707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033B-8E85-4319-9CB0-3B6C3D598642}"/>
              </a:ext>
            </a:extLst>
          </p:cNvPr>
          <p:cNvSpPr>
            <a:spLocks noGrp="1"/>
          </p:cNvSpPr>
          <p:nvPr>
            <p:ph type="title"/>
          </p:nvPr>
        </p:nvSpPr>
        <p:spPr/>
        <p:txBody>
          <a:bodyPr>
            <a:normAutofit fontScale="90000"/>
          </a:bodyPr>
          <a:lstStyle/>
          <a:p>
            <a:r>
              <a:rPr lang="en-US" sz="6000" b="1">
                <a:latin typeface="+mn-lt"/>
              </a:rPr>
              <a:t>What do you think…</a:t>
            </a:r>
          </a:p>
        </p:txBody>
      </p:sp>
      <p:sp>
        <p:nvSpPr>
          <p:cNvPr id="3" name="Content Placeholder 2">
            <a:extLst>
              <a:ext uri="{FF2B5EF4-FFF2-40B4-BE49-F238E27FC236}">
                <a16:creationId xmlns:a16="http://schemas.microsoft.com/office/drawing/2014/main" id="{01B56359-8BB3-4A2D-8C76-B4347CA0E4E5}"/>
              </a:ext>
            </a:extLst>
          </p:cNvPr>
          <p:cNvSpPr>
            <a:spLocks noGrp="1"/>
          </p:cNvSpPr>
          <p:nvPr>
            <p:ph idx="1"/>
          </p:nvPr>
        </p:nvSpPr>
        <p:spPr>
          <a:xfrm>
            <a:off x="285750" y="1825625"/>
            <a:ext cx="11068050" cy="4351338"/>
          </a:xfrm>
        </p:spPr>
        <p:txBody>
          <a:bodyPr>
            <a:normAutofit/>
          </a:bodyPr>
          <a:lstStyle/>
          <a:p>
            <a:pPr marL="0" indent="0">
              <a:buNone/>
            </a:pPr>
            <a:r>
              <a:rPr lang="en-US" sz="5400"/>
              <a:t>Actor</a:t>
            </a:r>
          </a:p>
          <a:p>
            <a:pPr marL="0" indent="0">
              <a:buNone/>
            </a:pPr>
            <a:r>
              <a:rPr lang="en-US" sz="5400"/>
              <a:t>Ally</a:t>
            </a:r>
          </a:p>
          <a:p>
            <a:pPr marL="0" indent="0">
              <a:buNone/>
            </a:pPr>
            <a:r>
              <a:rPr lang="en-US" sz="5400"/>
              <a:t>Accomplice</a:t>
            </a:r>
          </a:p>
        </p:txBody>
      </p:sp>
      <p:pic>
        <p:nvPicPr>
          <p:cNvPr id="3074" name="Picture 2" descr="Related image">
            <a:extLst>
              <a:ext uri="{FF2B5EF4-FFF2-40B4-BE49-F238E27FC236}">
                <a16:creationId xmlns:a16="http://schemas.microsoft.com/office/drawing/2014/main" id="{90EC7FD9-C37A-41FC-B224-25416520C6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2247" y="1690688"/>
            <a:ext cx="8069753"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3502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E558-CA7F-47CA-B5C6-C9E110780695}"/>
              </a:ext>
            </a:extLst>
          </p:cNvPr>
          <p:cNvSpPr>
            <a:spLocks noGrp="1"/>
          </p:cNvSpPr>
          <p:nvPr>
            <p:ph type="title"/>
          </p:nvPr>
        </p:nvSpPr>
        <p:spPr>
          <a:xfrm>
            <a:off x="181707" y="323996"/>
            <a:ext cx="2624015" cy="1541829"/>
          </a:xfrm>
        </p:spPr>
        <p:txBody>
          <a:bodyPr>
            <a:normAutofit fontScale="90000"/>
          </a:bodyPr>
          <a:lstStyle/>
          <a:p>
            <a:r>
              <a:rPr lang="en-US"/>
              <a:t>What does it mean to be an ally?</a:t>
            </a:r>
          </a:p>
        </p:txBody>
      </p:sp>
      <p:pic>
        <p:nvPicPr>
          <p:cNvPr id="4" name="The Power of ALLYSHIP">
            <a:hlinkClick r:id="" action="ppaction://media"/>
            <a:extLst>
              <a:ext uri="{FF2B5EF4-FFF2-40B4-BE49-F238E27FC236}">
                <a16:creationId xmlns:a16="http://schemas.microsoft.com/office/drawing/2014/main" id="{D887BC58-D917-4C39-9BBA-4ABD838BB0E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586892" y="679939"/>
            <a:ext cx="9493375" cy="5339902"/>
          </a:xfrm>
        </p:spPr>
      </p:pic>
    </p:spTree>
    <p:extLst>
      <p:ext uri="{BB962C8B-B14F-4D97-AF65-F5344CB8AC3E}">
        <p14:creationId xmlns:p14="http://schemas.microsoft.com/office/powerpoint/2010/main" val="28723607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033B-8E85-4319-9CB0-3B6C3D598642}"/>
              </a:ext>
            </a:extLst>
          </p:cNvPr>
          <p:cNvSpPr>
            <a:spLocks noGrp="1"/>
          </p:cNvSpPr>
          <p:nvPr>
            <p:ph type="title"/>
          </p:nvPr>
        </p:nvSpPr>
        <p:spPr>
          <a:xfrm>
            <a:off x="95739" y="-189768"/>
            <a:ext cx="10515600" cy="1325563"/>
          </a:xfrm>
        </p:spPr>
        <p:txBody>
          <a:bodyPr>
            <a:normAutofit/>
          </a:bodyPr>
          <a:lstStyle/>
          <a:p>
            <a:r>
              <a:rPr lang="en-US" sz="6000" b="1">
                <a:latin typeface="+mn-lt"/>
              </a:rPr>
              <a:t>Actor</a:t>
            </a:r>
          </a:p>
        </p:txBody>
      </p:sp>
      <p:sp>
        <p:nvSpPr>
          <p:cNvPr id="4" name="Content Placeholder 3">
            <a:extLst>
              <a:ext uri="{FF2B5EF4-FFF2-40B4-BE49-F238E27FC236}">
                <a16:creationId xmlns:a16="http://schemas.microsoft.com/office/drawing/2014/main" id="{4454A7B1-4F17-4A3F-AE16-F818AAAFA136}"/>
              </a:ext>
            </a:extLst>
          </p:cNvPr>
          <p:cNvSpPr>
            <a:spLocks noGrp="1"/>
          </p:cNvSpPr>
          <p:nvPr>
            <p:ph idx="1"/>
          </p:nvPr>
        </p:nvSpPr>
        <p:spPr>
          <a:xfrm>
            <a:off x="323849" y="1135795"/>
            <a:ext cx="11657136" cy="5357080"/>
          </a:xfrm>
        </p:spPr>
        <p:txBody>
          <a:bodyPr>
            <a:noAutofit/>
          </a:bodyPr>
          <a:lstStyle/>
          <a:p>
            <a:pPr marL="0" indent="0">
              <a:buNone/>
            </a:pPr>
            <a:r>
              <a:rPr lang="en-US" sz="4000"/>
              <a:t>The actions of an Actor do not disrupt the status quo, much the same as a spectator at a game, both have only a nominal effect in shifting an overall outcome. Such systems are challenged when actors shift or couple their actions with those from Allies and/or Accomplices. The actions of an Actor do not explicitly name or challenge the pillars of White supremacy which is necessary for meaningful progress towards racial justice.</a:t>
            </a:r>
          </a:p>
        </p:txBody>
      </p:sp>
    </p:spTree>
    <p:extLst>
      <p:ext uri="{BB962C8B-B14F-4D97-AF65-F5344CB8AC3E}">
        <p14:creationId xmlns:p14="http://schemas.microsoft.com/office/powerpoint/2010/main" val="28409504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033B-8E85-4319-9CB0-3B6C3D598642}"/>
              </a:ext>
            </a:extLst>
          </p:cNvPr>
          <p:cNvSpPr>
            <a:spLocks noGrp="1"/>
          </p:cNvSpPr>
          <p:nvPr>
            <p:ph type="title"/>
          </p:nvPr>
        </p:nvSpPr>
        <p:spPr>
          <a:xfrm>
            <a:off x="95739" y="-189768"/>
            <a:ext cx="10515600" cy="1325563"/>
          </a:xfrm>
        </p:spPr>
        <p:txBody>
          <a:bodyPr>
            <a:normAutofit/>
          </a:bodyPr>
          <a:lstStyle/>
          <a:p>
            <a:r>
              <a:rPr lang="en-US" sz="6000" b="1">
                <a:latin typeface="+mn-lt"/>
              </a:rPr>
              <a:t>Ally </a:t>
            </a:r>
          </a:p>
        </p:txBody>
      </p:sp>
      <p:sp>
        <p:nvSpPr>
          <p:cNvPr id="4" name="Content Placeholder 3">
            <a:extLst>
              <a:ext uri="{FF2B5EF4-FFF2-40B4-BE49-F238E27FC236}">
                <a16:creationId xmlns:a16="http://schemas.microsoft.com/office/drawing/2014/main" id="{4454A7B1-4F17-4A3F-AE16-F818AAAFA136}"/>
              </a:ext>
            </a:extLst>
          </p:cNvPr>
          <p:cNvSpPr>
            <a:spLocks noGrp="1"/>
          </p:cNvSpPr>
          <p:nvPr>
            <p:ph idx="1"/>
          </p:nvPr>
        </p:nvSpPr>
        <p:spPr>
          <a:xfrm>
            <a:off x="323849" y="898769"/>
            <a:ext cx="11657136" cy="5689600"/>
          </a:xfrm>
        </p:spPr>
        <p:txBody>
          <a:bodyPr>
            <a:noAutofit/>
          </a:bodyPr>
          <a:lstStyle/>
          <a:p>
            <a:pPr marL="0" indent="0">
              <a:buNone/>
            </a:pPr>
            <a:r>
              <a:rPr lang="en-US" sz="3200"/>
              <a:t>Ally is typically considered a verb - one needs to act as an ally, and can not bestow this title to themselves. The actions of an Ally have greater likelihood to challenge institutionalized racism, and White supremacy. An Ally is like a disrupter and educator in spaces dominated by Whiteness. Being an Ally is not an invitation to be in Black and Brown spaces to gain brownie points, lead, take over, or explain. Keep in mind that as White people, whether as an Actor, Ally or Accomplice, we are still part of the 'oppressor class'. This means we have to be very creative in flipping our privilege to help Black, Brown and Indigenous peoples. Allies constantly educate themselves, and do not take breaks.</a:t>
            </a:r>
          </a:p>
        </p:txBody>
      </p:sp>
    </p:spTree>
    <p:extLst>
      <p:ext uri="{BB962C8B-B14F-4D97-AF65-F5344CB8AC3E}">
        <p14:creationId xmlns:p14="http://schemas.microsoft.com/office/powerpoint/2010/main" val="675602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033B-8E85-4319-9CB0-3B6C3D598642}"/>
              </a:ext>
            </a:extLst>
          </p:cNvPr>
          <p:cNvSpPr>
            <a:spLocks noGrp="1"/>
          </p:cNvSpPr>
          <p:nvPr>
            <p:ph type="title"/>
          </p:nvPr>
        </p:nvSpPr>
        <p:spPr>
          <a:xfrm>
            <a:off x="95739" y="-189768"/>
            <a:ext cx="10515600" cy="1325563"/>
          </a:xfrm>
        </p:spPr>
        <p:txBody>
          <a:bodyPr>
            <a:normAutofit/>
          </a:bodyPr>
          <a:lstStyle/>
          <a:p>
            <a:r>
              <a:rPr lang="en-US" sz="6000" b="1">
                <a:latin typeface="+mn-lt"/>
              </a:rPr>
              <a:t>Accomplice </a:t>
            </a:r>
          </a:p>
        </p:txBody>
      </p:sp>
      <p:sp>
        <p:nvSpPr>
          <p:cNvPr id="4" name="Content Placeholder 3">
            <a:extLst>
              <a:ext uri="{FF2B5EF4-FFF2-40B4-BE49-F238E27FC236}">
                <a16:creationId xmlns:a16="http://schemas.microsoft.com/office/drawing/2014/main" id="{4454A7B1-4F17-4A3F-AE16-F818AAAFA136}"/>
              </a:ext>
            </a:extLst>
          </p:cNvPr>
          <p:cNvSpPr>
            <a:spLocks noGrp="1"/>
          </p:cNvSpPr>
          <p:nvPr>
            <p:ph idx="1"/>
          </p:nvPr>
        </p:nvSpPr>
        <p:spPr>
          <a:xfrm>
            <a:off x="323849" y="898769"/>
            <a:ext cx="11657136" cy="5689600"/>
          </a:xfrm>
        </p:spPr>
        <p:txBody>
          <a:bodyPr>
            <a:noAutofit/>
          </a:bodyPr>
          <a:lstStyle/>
          <a:p>
            <a:pPr marL="0" indent="0">
              <a:buNone/>
            </a:pPr>
            <a:r>
              <a:rPr lang="en-US" sz="3200"/>
              <a:t>The actions of an Accomplice are meant to directly challenge institutionalized racism, colonization, and White supremacy by blocking or impeding racist people, policies, and structures. Realizing that our freedoms and liberations are bound together, retreat or withdrawal in the face of oppressive structures is not an option. Accomplices’ actions are informed by, directed and often coordinated with leaders who are Black, Brown First Nations/Indigenous Peoples, and/or People of Color. Accomplices actively listen with respect, and understand that oppressed people are not monolithic in their tactics and beliefs. Accomplices aren’t motivated by personal guilt or shame. Accomplices build trust through consent and being accountable - this means not acting in isolation where there is no accountability.</a:t>
            </a:r>
          </a:p>
        </p:txBody>
      </p:sp>
    </p:spTree>
    <p:extLst>
      <p:ext uri="{BB962C8B-B14F-4D97-AF65-F5344CB8AC3E}">
        <p14:creationId xmlns:p14="http://schemas.microsoft.com/office/powerpoint/2010/main" val="15803556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033B-8E85-4319-9CB0-3B6C3D598642}"/>
              </a:ext>
            </a:extLst>
          </p:cNvPr>
          <p:cNvSpPr>
            <a:spLocks noGrp="1"/>
          </p:cNvSpPr>
          <p:nvPr>
            <p:ph type="title"/>
          </p:nvPr>
        </p:nvSpPr>
        <p:spPr>
          <a:xfrm>
            <a:off x="838200" y="130664"/>
            <a:ext cx="10515600" cy="822813"/>
          </a:xfrm>
        </p:spPr>
        <p:txBody>
          <a:bodyPr>
            <a:normAutofit/>
          </a:bodyPr>
          <a:lstStyle/>
          <a:p>
            <a:r>
              <a:rPr lang="en-US"/>
              <a:t>Moving from Actor to Ally p. 160</a:t>
            </a:r>
          </a:p>
        </p:txBody>
      </p:sp>
      <p:sp>
        <p:nvSpPr>
          <p:cNvPr id="3" name="Content Placeholder 2">
            <a:extLst>
              <a:ext uri="{FF2B5EF4-FFF2-40B4-BE49-F238E27FC236}">
                <a16:creationId xmlns:a16="http://schemas.microsoft.com/office/drawing/2014/main" id="{01B56359-8BB3-4A2D-8C76-B4347CA0E4E5}"/>
              </a:ext>
            </a:extLst>
          </p:cNvPr>
          <p:cNvSpPr>
            <a:spLocks noGrp="1"/>
          </p:cNvSpPr>
          <p:nvPr>
            <p:ph idx="1"/>
          </p:nvPr>
        </p:nvSpPr>
        <p:spPr>
          <a:xfrm>
            <a:off x="728785" y="5147163"/>
            <a:ext cx="11353800" cy="1253637"/>
          </a:xfrm>
        </p:spPr>
        <p:txBody>
          <a:bodyPr/>
          <a:lstStyle/>
          <a:p>
            <a:pPr marL="0" indent="0">
              <a:buNone/>
            </a:pPr>
            <a:r>
              <a:rPr lang="en-US"/>
              <a:t>Working in groups of three and using the  Actor to Ally handouts</a:t>
            </a:r>
          </a:p>
          <a:p>
            <a:pPr marL="0" indent="0">
              <a:buNone/>
            </a:pPr>
            <a:r>
              <a:rPr lang="en-US"/>
              <a:t>Circle where you think you are in each of the categories.  </a:t>
            </a:r>
          </a:p>
        </p:txBody>
      </p:sp>
      <p:pic>
        <p:nvPicPr>
          <p:cNvPr id="7170" name="Picture 2" descr="Image result for actor accomplice ally">
            <a:extLst>
              <a:ext uri="{FF2B5EF4-FFF2-40B4-BE49-F238E27FC236}">
                <a16:creationId xmlns:a16="http://schemas.microsoft.com/office/drawing/2014/main" id="{2921179A-7609-42B2-A1A6-7D65B7375B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5995" y="829975"/>
            <a:ext cx="8108463" cy="4371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2633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lum bright="70000" contrast="-70000"/>
          </a:blip>
          <a:srcRect t="27953"/>
          <a:stretch/>
        </p:blipFill>
        <p:spPr>
          <a:xfrm>
            <a:off x="0" y="85060"/>
            <a:ext cx="12191999" cy="6528391"/>
          </a:xfrm>
          <a:prstGeom prst="rect">
            <a:avLst/>
          </a:prstGeom>
        </p:spPr>
      </p:pic>
      <p:sp>
        <p:nvSpPr>
          <p:cNvPr id="2" name="Title 1"/>
          <p:cNvSpPr>
            <a:spLocks noGrp="1"/>
          </p:cNvSpPr>
          <p:nvPr>
            <p:ph type="title"/>
          </p:nvPr>
        </p:nvSpPr>
        <p:spPr/>
        <p:txBody>
          <a:bodyPr>
            <a:normAutofit fontScale="90000"/>
          </a:bodyPr>
          <a:lstStyle/>
          <a:p>
            <a:r>
              <a:rPr lang="en-US"/>
              <a:t>Whole Group Conversation</a:t>
            </a:r>
          </a:p>
        </p:txBody>
      </p:sp>
      <p:sp>
        <p:nvSpPr>
          <p:cNvPr id="3" name="Content Placeholder 2"/>
          <p:cNvSpPr>
            <a:spLocks noGrp="1"/>
          </p:cNvSpPr>
          <p:nvPr>
            <p:ph idx="1"/>
          </p:nvPr>
        </p:nvSpPr>
        <p:spPr/>
        <p:txBody>
          <a:bodyPr>
            <a:normAutofit/>
          </a:bodyPr>
          <a:lstStyle/>
          <a:p>
            <a:r>
              <a:rPr lang="en-US" sz="5400"/>
              <a:t>What is surprising?</a:t>
            </a:r>
          </a:p>
          <a:p>
            <a:r>
              <a:rPr lang="en-US" sz="5400"/>
              <a:t>What do you think is missing?</a:t>
            </a:r>
          </a:p>
          <a:p>
            <a:r>
              <a:rPr lang="en-US" sz="5400"/>
              <a:t>How might you use this when you return home? </a:t>
            </a:r>
          </a:p>
        </p:txBody>
      </p:sp>
    </p:spTree>
    <p:extLst>
      <p:ext uri="{BB962C8B-B14F-4D97-AF65-F5344CB8AC3E}">
        <p14:creationId xmlns:p14="http://schemas.microsoft.com/office/powerpoint/2010/main" val="258380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4F0F-9EED-4F14-9E81-CC9C4F71AD2A}"/>
              </a:ext>
            </a:extLst>
          </p:cNvPr>
          <p:cNvSpPr>
            <a:spLocks noGrp="1"/>
          </p:cNvSpPr>
          <p:nvPr>
            <p:ph type="title"/>
          </p:nvPr>
        </p:nvSpPr>
        <p:spPr>
          <a:xfrm>
            <a:off x="87964" y="0"/>
            <a:ext cx="1762101" cy="2211572"/>
          </a:xfrm>
        </p:spPr>
        <p:txBody>
          <a:bodyPr>
            <a:normAutofit/>
          </a:bodyPr>
          <a:lstStyle/>
          <a:p>
            <a:r>
              <a:rPr lang="en-US" sz="4800" b="1">
                <a:latin typeface="+mn-lt"/>
              </a:rPr>
              <a:t>Key Points</a:t>
            </a:r>
          </a:p>
        </p:txBody>
      </p:sp>
      <p:pic>
        <p:nvPicPr>
          <p:cNvPr id="5" name="5 Tips For Being An Ally">
            <a:hlinkClick r:id="" action="ppaction://media"/>
            <a:extLst>
              <a:ext uri="{FF2B5EF4-FFF2-40B4-BE49-F238E27FC236}">
                <a16:creationId xmlns:a16="http://schemas.microsoft.com/office/drawing/2014/main" id="{1481E9C7-B9E2-456A-8726-8C2DA2F827B5}"/>
              </a:ext>
            </a:extLst>
          </p:cNvPr>
          <p:cNvPicPr>
            <a:picLocks noGrp="1" noChangeAspect="1"/>
          </p:cNvPicPr>
          <p:nvPr>
            <p:ph idx="1"/>
            <a:videoFile r:link="rId1"/>
            <p:extLst>
              <p:ext uri="{DAA4B4D4-6D71-4841-9C94-3DE7FCFB9230}">
                <p14:media xmlns:p14="http://schemas.microsoft.com/office/powerpoint/2010/main" r:embed="rId2">
                  <p14:trim st="34716" end="22553"/>
                </p14:media>
              </p:ext>
            </p:extLst>
          </p:nvPr>
        </p:nvPicPr>
        <p:blipFill>
          <a:blip r:embed="rId4"/>
          <a:stretch>
            <a:fillRect/>
          </a:stretch>
        </p:blipFill>
        <p:spPr>
          <a:xfrm>
            <a:off x="2573079" y="662781"/>
            <a:ext cx="9602845" cy="5401339"/>
          </a:xfrm>
        </p:spPr>
      </p:pic>
      <p:pic>
        <p:nvPicPr>
          <p:cNvPr id="4" name="Picture 2" descr="Image result for key point">
            <a:extLst>
              <a:ext uri="{FF2B5EF4-FFF2-40B4-BE49-F238E27FC236}">
                <a16:creationId xmlns:a16="http://schemas.microsoft.com/office/drawing/2014/main" id="{268FE501-055B-41CB-B25E-A45925883C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754" r="4210" b="2"/>
          <a:stretch/>
        </p:blipFill>
        <p:spPr bwMode="auto">
          <a:xfrm>
            <a:off x="-148856" y="2633087"/>
            <a:ext cx="2721935" cy="2093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7453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0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cs typeface="Calibri Light"/>
              </a:rPr>
              <a:t>Shelly and Albert</a:t>
            </a:r>
            <a:endParaRPr lang="en-US"/>
          </a:p>
        </p:txBody>
      </p:sp>
      <p:sp>
        <p:nvSpPr>
          <p:cNvPr id="3" name="Text Placeholder 2">
            <a:extLst>
              <a:ext uri="{FF2B5EF4-FFF2-40B4-BE49-F238E27FC236}">
                <a16:creationId xmlns:a16="http://schemas.microsoft.com/office/drawing/2014/main" id="{CA089172-279E-6AA5-3D80-A2604FCB703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4142685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US" sz="5400" b="1">
                <a:solidFill>
                  <a:schemeClr val="tx1">
                    <a:lumMod val="65000"/>
                    <a:lumOff val="35000"/>
                  </a:schemeClr>
                </a:solidFill>
                <a:latin typeface="Arial"/>
                <a:cs typeface="Arial"/>
              </a:rPr>
              <a:t>Disrupting </a:t>
            </a:r>
            <a:br>
              <a:rPr lang="en-US" sz="5400" b="1" cap="none">
                <a:latin typeface="Arial" pitchFamily="34" charset="0"/>
                <a:cs typeface="Arial" pitchFamily="34" charset="0"/>
              </a:rPr>
            </a:br>
            <a:r>
              <a:rPr lang="en-US" sz="5400" b="1" cap="none">
                <a:solidFill>
                  <a:schemeClr val="tx1">
                    <a:lumMod val="65000"/>
                    <a:lumOff val="35000"/>
                  </a:schemeClr>
                </a:solidFill>
                <a:latin typeface="Arial"/>
                <a:cs typeface="Arial"/>
              </a:rPr>
              <a:t>Microaggressions</a:t>
            </a:r>
          </a:p>
        </p:txBody>
      </p:sp>
      <p:sp>
        <p:nvSpPr>
          <p:cNvPr id="4" name="Text Placeholder 3"/>
          <p:cNvSpPr>
            <a:spLocks noGrp="1"/>
          </p:cNvSpPr>
          <p:nvPr>
            <p:ph type="body" idx="1"/>
          </p:nvPr>
        </p:nvSpPr>
        <p:spPr/>
        <p:txBody>
          <a:bodyPr/>
          <a:lstStyle/>
          <a:p>
            <a:endParaRPr lang="en-US"/>
          </a:p>
        </p:txBody>
      </p:sp>
      <p:pic>
        <p:nvPicPr>
          <p:cNvPr id="5" name="Picture 4"/>
          <p:cNvPicPr>
            <a:picLocks noChangeAspect="1"/>
          </p:cNvPicPr>
          <p:nvPr/>
        </p:nvPicPr>
        <p:blipFill>
          <a:blip r:embed="rId3"/>
          <a:stretch>
            <a:fillRect/>
          </a:stretch>
        </p:blipFill>
        <p:spPr>
          <a:xfrm>
            <a:off x="8153347" y="1925661"/>
            <a:ext cx="3501337" cy="300667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786631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EDC60-2070-43B7-A040-0D78FA689627}"/>
              </a:ext>
            </a:extLst>
          </p:cNvPr>
          <p:cNvSpPr>
            <a:spLocks noGrp="1"/>
          </p:cNvSpPr>
          <p:nvPr>
            <p:ph type="title"/>
          </p:nvPr>
        </p:nvSpPr>
        <p:spPr>
          <a:xfrm>
            <a:off x="95794" y="1375955"/>
            <a:ext cx="2412274" cy="657559"/>
          </a:xfrm>
        </p:spPr>
        <p:txBody>
          <a:bodyPr>
            <a:normAutofit fontScale="90000"/>
          </a:bodyPr>
          <a:lstStyle/>
          <a:p>
            <a:r>
              <a:rPr lang="en-US" b="1">
                <a:latin typeface="+mn-lt"/>
              </a:rPr>
              <a:t>The Mosquito Bite</a:t>
            </a:r>
          </a:p>
        </p:txBody>
      </p:sp>
      <p:pic>
        <p:nvPicPr>
          <p:cNvPr id="4" name="How microaggressions are like mosquito bites • Same Difference">
            <a:hlinkClick r:id="" action="ppaction://media"/>
            <a:extLst>
              <a:ext uri="{FF2B5EF4-FFF2-40B4-BE49-F238E27FC236}">
                <a16:creationId xmlns:a16="http://schemas.microsoft.com/office/drawing/2014/main" id="{C042A56F-6550-4642-9F39-C4ACB059023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99252" y="443336"/>
            <a:ext cx="9584942" cy="5391407"/>
          </a:xfrm>
        </p:spPr>
      </p:pic>
    </p:spTree>
    <p:extLst>
      <p:ext uri="{BB962C8B-B14F-4D97-AF65-F5344CB8AC3E}">
        <p14:creationId xmlns:p14="http://schemas.microsoft.com/office/powerpoint/2010/main" val="1858807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8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2C0A-3790-DDBF-DF69-E458BA8931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3100">
                <a:solidFill>
                  <a:schemeClr val="tx1">
                    <a:lumMod val="85000"/>
                    <a:lumOff val="15000"/>
                  </a:schemeClr>
                </a:solidFill>
                <a:latin typeface="+mj-lt"/>
              </a:rPr>
              <a:t>How Do You Respond to Microaggressions?</a:t>
            </a:r>
          </a:p>
        </p:txBody>
      </p:sp>
      <p:pic>
        <p:nvPicPr>
          <p:cNvPr id="4" name="LISTEN_ How Do You Respond to Microaggressions_">
            <a:hlinkClick r:id="" action="ppaction://media"/>
            <a:extLst>
              <a:ext uri="{FF2B5EF4-FFF2-40B4-BE49-F238E27FC236}">
                <a16:creationId xmlns:a16="http://schemas.microsoft.com/office/drawing/2014/main" id="{1688829A-3FFF-4C1F-9573-511F9D02C3D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48929" y="471668"/>
            <a:ext cx="7364922" cy="5405448"/>
          </a:xfrm>
          <a:prstGeom prst="rect">
            <a:avLst/>
          </a:prstGeom>
        </p:spPr>
      </p:pic>
    </p:spTree>
    <p:extLst>
      <p:ext uri="{BB962C8B-B14F-4D97-AF65-F5344CB8AC3E}">
        <p14:creationId xmlns:p14="http://schemas.microsoft.com/office/powerpoint/2010/main" val="373136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1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3CE3-7535-495F-87C5-5722C7C6EB64}"/>
              </a:ext>
            </a:extLst>
          </p:cNvPr>
          <p:cNvSpPr>
            <a:spLocks noGrp="1"/>
          </p:cNvSpPr>
          <p:nvPr>
            <p:ph type="title"/>
          </p:nvPr>
        </p:nvSpPr>
        <p:spPr/>
        <p:txBody>
          <a:bodyPr>
            <a:normAutofit fontScale="90000"/>
          </a:bodyPr>
          <a:lstStyle/>
          <a:p>
            <a:r>
              <a:rPr lang="en-US">
                <a:solidFill>
                  <a:schemeClr val="tx1"/>
                </a:solidFill>
              </a:rPr>
              <a:t>Interrupting Microaggressions  </a:t>
            </a:r>
            <a:r>
              <a:rPr lang="en-US" b="1">
                <a:solidFill>
                  <a:schemeClr val="tx1"/>
                </a:solidFill>
              </a:rPr>
              <a:t>p </a:t>
            </a:r>
            <a:r>
              <a:rPr lang="en-US">
                <a:solidFill>
                  <a:schemeClr val="tx1"/>
                </a:solidFill>
              </a:rPr>
              <a:t>67</a:t>
            </a:r>
            <a:endParaRPr lang="en-US" b="1">
              <a:solidFill>
                <a:schemeClr val="tx1"/>
              </a:solidFill>
            </a:endParaRPr>
          </a:p>
        </p:txBody>
      </p:sp>
      <p:sp>
        <p:nvSpPr>
          <p:cNvPr id="3" name="Content Placeholder 2">
            <a:extLst>
              <a:ext uri="{FF2B5EF4-FFF2-40B4-BE49-F238E27FC236}">
                <a16:creationId xmlns:a16="http://schemas.microsoft.com/office/drawing/2014/main" id="{90E7BCBA-48C4-4F24-98A0-2541F745CD9D}"/>
              </a:ext>
            </a:extLst>
          </p:cNvPr>
          <p:cNvSpPr>
            <a:spLocks noGrp="1"/>
          </p:cNvSpPr>
          <p:nvPr>
            <p:ph idx="1"/>
          </p:nvPr>
        </p:nvSpPr>
        <p:spPr>
          <a:xfrm>
            <a:off x="838199" y="1825625"/>
            <a:ext cx="4589477" cy="4351338"/>
          </a:xfrm>
        </p:spPr>
        <p:txBody>
          <a:bodyPr/>
          <a:lstStyle/>
          <a:p>
            <a:r>
              <a:rPr lang="en-US" sz="4800"/>
              <a:t>Interrupt</a:t>
            </a:r>
          </a:p>
          <a:p>
            <a:r>
              <a:rPr lang="en-US" sz="4800"/>
              <a:t>Question</a:t>
            </a:r>
          </a:p>
          <a:p>
            <a:r>
              <a:rPr lang="en-US" sz="4800"/>
              <a:t>Educate</a:t>
            </a:r>
          </a:p>
          <a:p>
            <a:r>
              <a:rPr lang="en-US" sz="4800"/>
              <a:t>Echo-  Bystander</a:t>
            </a:r>
          </a:p>
          <a:p>
            <a:endParaRPr lang="en-US"/>
          </a:p>
          <a:p>
            <a:endParaRPr lang="en-US"/>
          </a:p>
        </p:txBody>
      </p:sp>
      <p:pic>
        <p:nvPicPr>
          <p:cNvPr id="4098" name="Picture 2" descr="The Microaggressions Still Prevalent In The Workplace"/>
          <p:cNvPicPr>
            <a:picLocks noChangeAspect="1" noChangeArrowheads="1"/>
          </p:cNvPicPr>
          <p:nvPr/>
        </p:nvPicPr>
        <p:blipFill rotWithShape="1">
          <a:blip r:embed="rId2">
            <a:extLst>
              <a:ext uri="{28A0092B-C50C-407E-A947-70E740481C1C}">
                <a14:useLocalDpi xmlns:a14="http://schemas.microsoft.com/office/drawing/2010/main" val="0"/>
              </a:ext>
            </a:extLst>
          </a:blip>
          <a:srcRect l="24805" t="21249" r="28028" b="500"/>
          <a:stretch/>
        </p:blipFill>
        <p:spPr bwMode="auto">
          <a:xfrm>
            <a:off x="7524750" y="1352061"/>
            <a:ext cx="4362450" cy="4824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9855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85" y="-17911"/>
            <a:ext cx="11484633" cy="702303"/>
          </a:xfrm>
        </p:spPr>
        <p:txBody>
          <a:bodyPr>
            <a:normAutofit fontScale="90000"/>
          </a:bodyPr>
          <a:lstStyle/>
          <a:p>
            <a:r>
              <a:rPr lang="en-US"/>
              <a:t>Example --</a:t>
            </a:r>
          </a:p>
        </p:txBody>
      </p:sp>
      <p:sp>
        <p:nvSpPr>
          <p:cNvPr id="3" name="Content Placeholder 2"/>
          <p:cNvSpPr>
            <a:spLocks noGrp="1"/>
          </p:cNvSpPr>
          <p:nvPr>
            <p:ph idx="1"/>
          </p:nvPr>
        </p:nvSpPr>
        <p:spPr>
          <a:xfrm>
            <a:off x="281795" y="617838"/>
            <a:ext cx="11415623" cy="5251255"/>
          </a:xfrm>
        </p:spPr>
        <p:txBody>
          <a:bodyPr>
            <a:noAutofit/>
          </a:bodyPr>
          <a:lstStyle/>
          <a:p>
            <a:r>
              <a:rPr lang="en-US" sz="3200"/>
              <a:t>Wow, I can’t believe how what a well spoken ESP</a:t>
            </a:r>
            <a:br>
              <a:rPr lang="en-US" sz="3200"/>
            </a:br>
            <a:r>
              <a:rPr lang="en-US" sz="3200"/>
              <a:t>Leader you are!</a:t>
            </a:r>
          </a:p>
          <a:p>
            <a:r>
              <a:rPr lang="en-US" sz="3200"/>
              <a:t>Interrupt – why are you surprised? </a:t>
            </a:r>
          </a:p>
          <a:p>
            <a:r>
              <a:rPr lang="en-US" sz="3200"/>
              <a:t>Question –what were you expecting?</a:t>
            </a:r>
          </a:p>
          <a:p>
            <a:r>
              <a:rPr lang="en-US" sz="3200"/>
              <a:t>Educate – When I hear that it hurts.  I am often </a:t>
            </a:r>
            <a:br>
              <a:rPr lang="en-US" sz="3200"/>
            </a:br>
            <a:r>
              <a:rPr lang="en-US" sz="3200"/>
              <a:t>discounted because of the job I do no one expects</a:t>
            </a:r>
            <a:br>
              <a:rPr lang="en-US" sz="3200"/>
            </a:br>
            <a:r>
              <a:rPr lang="en-US" sz="3200"/>
              <a:t>that I have a college degree or that I can read, write and speak well.</a:t>
            </a:r>
          </a:p>
          <a:p>
            <a:r>
              <a:rPr lang="en-US" sz="3200"/>
              <a:t>IF THERE WERE A BYSTANDER WHO DID THIS –Thanks for asking about that, it bothered me too. We need to have high expectations and high regard for each other – this work is too tough. </a:t>
            </a:r>
          </a:p>
        </p:txBody>
      </p:sp>
      <p:pic>
        <p:nvPicPr>
          <p:cNvPr id="5122" name="Picture 2" descr="Two portraits of teenage girls of color holding up signs saying &quot;Alien&quot; and You don't talk like you're black,&quot; illustrating the microaggressions they face"/>
          <p:cNvPicPr>
            <a:picLocks noChangeAspect="1" noChangeArrowheads="1"/>
          </p:cNvPicPr>
          <p:nvPr/>
        </p:nvPicPr>
        <p:blipFill rotWithShape="1">
          <a:blip r:embed="rId2">
            <a:extLst>
              <a:ext uri="{28A0092B-C50C-407E-A947-70E740481C1C}">
                <a14:useLocalDpi xmlns:a14="http://schemas.microsoft.com/office/drawing/2010/main" val="0"/>
              </a:ext>
            </a:extLst>
          </a:blip>
          <a:srcRect l="50784"/>
          <a:stretch/>
        </p:blipFill>
        <p:spPr bwMode="auto">
          <a:xfrm>
            <a:off x="8985366" y="-17911"/>
            <a:ext cx="3206634" cy="3648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872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diverse let's talk">
            <a:extLst>
              <a:ext uri="{FF2B5EF4-FFF2-40B4-BE49-F238E27FC236}">
                <a16:creationId xmlns:a16="http://schemas.microsoft.com/office/drawing/2014/main" id="{F8AE2C6C-FDD7-A41C-E412-18616A1BC154}"/>
              </a:ext>
            </a:extLst>
          </p:cNvPr>
          <p:cNvPicPr>
            <a:picLocks noChangeAspect="1" noChangeArrowheads="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05026" y="4203388"/>
            <a:ext cx="4202719" cy="21044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D0D376-8C4F-478F-8A24-35F1525E97B3}"/>
              </a:ext>
            </a:extLst>
          </p:cNvPr>
          <p:cNvSpPr>
            <a:spLocks noGrp="1"/>
          </p:cNvSpPr>
          <p:nvPr>
            <p:ph type="title"/>
          </p:nvPr>
        </p:nvSpPr>
        <p:spPr/>
        <p:txBody>
          <a:bodyPr>
            <a:normAutofit fontScale="90000"/>
          </a:bodyPr>
          <a:lstStyle/>
          <a:p>
            <a:r>
              <a:rPr lang="en-US">
                <a:cs typeface="Calibri"/>
              </a:rPr>
              <a:t>Practice the Interruption</a:t>
            </a:r>
            <a:endParaRPr lang="en-US" err="1"/>
          </a:p>
        </p:txBody>
      </p:sp>
      <p:sp>
        <p:nvSpPr>
          <p:cNvPr id="3" name="Content Placeholder 2">
            <a:extLst>
              <a:ext uri="{FF2B5EF4-FFF2-40B4-BE49-F238E27FC236}">
                <a16:creationId xmlns:a16="http://schemas.microsoft.com/office/drawing/2014/main" id="{01340A87-55E5-FDFB-6B08-822F4F626C2E}"/>
              </a:ext>
            </a:extLst>
          </p:cNvPr>
          <p:cNvSpPr>
            <a:spLocks noGrp="1"/>
          </p:cNvSpPr>
          <p:nvPr>
            <p:ph idx="1"/>
          </p:nvPr>
        </p:nvSpPr>
        <p:spPr/>
        <p:txBody>
          <a:bodyPr vert="horz" lIns="0" tIns="45720" rIns="0" bIns="45720" rtlCol="0" anchor="t">
            <a:normAutofit/>
          </a:bodyPr>
          <a:lstStyle/>
          <a:p>
            <a:r>
              <a:rPr lang="en-US" sz="4400">
                <a:cs typeface="Calibri"/>
              </a:rPr>
              <a:t>Read the Background – Who said what to whom</a:t>
            </a:r>
          </a:p>
          <a:p>
            <a:r>
              <a:rPr lang="en-US" sz="4400" b="1">
                <a:cs typeface="Calibri"/>
              </a:rPr>
              <a:t>Speaker</a:t>
            </a:r>
            <a:r>
              <a:rPr lang="en-US" sz="4400">
                <a:cs typeface="Calibri"/>
              </a:rPr>
              <a:t>- responsible for acting out the remark</a:t>
            </a:r>
            <a:endParaRPr lang="en-US"/>
          </a:p>
          <a:p>
            <a:r>
              <a:rPr lang="en-US" sz="4400" b="1">
                <a:cs typeface="Calibri"/>
              </a:rPr>
              <a:t>Responder</a:t>
            </a:r>
            <a:r>
              <a:rPr lang="en-US" sz="4400">
                <a:cs typeface="Calibri"/>
              </a:rPr>
              <a:t> – responsible for crafting a response </a:t>
            </a:r>
          </a:p>
          <a:p>
            <a:r>
              <a:rPr lang="en-US" sz="4400" b="1">
                <a:cs typeface="Calibri"/>
              </a:rPr>
              <a:t>Coach</a:t>
            </a:r>
            <a:r>
              <a:rPr lang="en-US" sz="4400">
                <a:cs typeface="Calibri"/>
              </a:rPr>
              <a:t> – responsible for observing</a:t>
            </a:r>
          </a:p>
          <a:p>
            <a:r>
              <a:rPr lang="en-US" sz="4400">
                <a:cs typeface="Calibri"/>
              </a:rPr>
              <a:t>Extra Credit – Try out the role of </a:t>
            </a:r>
            <a:br>
              <a:rPr lang="en-US" sz="4400">
                <a:cs typeface="Calibri"/>
              </a:rPr>
            </a:br>
            <a:r>
              <a:rPr lang="en-US" sz="4400">
                <a:cs typeface="Calibri"/>
              </a:rPr>
              <a:t>being a Bystander in this scenario</a:t>
            </a:r>
          </a:p>
          <a:p>
            <a:endParaRPr lang="en-US">
              <a:cs typeface="Calibri"/>
            </a:endParaRPr>
          </a:p>
        </p:txBody>
      </p:sp>
    </p:spTree>
    <p:extLst>
      <p:ext uri="{BB962C8B-B14F-4D97-AF65-F5344CB8AC3E}">
        <p14:creationId xmlns:p14="http://schemas.microsoft.com/office/powerpoint/2010/main" val="750370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diverse let's talk">
            <a:extLst>
              <a:ext uri="{FF2B5EF4-FFF2-40B4-BE49-F238E27FC236}">
                <a16:creationId xmlns:a16="http://schemas.microsoft.com/office/drawing/2014/main" id="{C751114A-A4E2-4EEE-84BD-7F0B4279C5C4}"/>
              </a:ext>
            </a:extLst>
          </p:cNvPr>
          <p:cNvPicPr>
            <a:picLocks noChangeAspect="1" noChangeArrowheads="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64140" y="3072005"/>
            <a:ext cx="6758488" cy="320687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86CEE466-D702-4668-8A10-F0791FC06981}"/>
              </a:ext>
            </a:extLst>
          </p:cNvPr>
          <p:cNvSpPr>
            <a:spLocks noGrp="1"/>
          </p:cNvSpPr>
          <p:nvPr>
            <p:ph type="title"/>
          </p:nvPr>
        </p:nvSpPr>
        <p:spPr>
          <a:xfrm>
            <a:off x="838200" y="-125900"/>
            <a:ext cx="10515600" cy="1092552"/>
          </a:xfrm>
        </p:spPr>
        <p:txBody>
          <a:bodyPr/>
          <a:lstStyle/>
          <a:p>
            <a:r>
              <a:rPr lang="en-US" b="1">
                <a:effectLst>
                  <a:outerShdw blurRad="38100" dist="38100" dir="2700000" algn="tl">
                    <a:srgbClr val="000000">
                      <a:alpha val="43137"/>
                    </a:srgbClr>
                  </a:outerShdw>
                </a:effectLst>
                <a:latin typeface="Arial" panose="020B0604020202020204" pitchFamily="34" charset="0"/>
                <a:cs typeface="Arial" panose="020B0604020202020204" pitchFamily="34" charset="0"/>
              </a:rPr>
              <a:t>Working on our Words </a:t>
            </a:r>
          </a:p>
        </p:txBody>
      </p:sp>
      <p:sp>
        <p:nvSpPr>
          <p:cNvPr id="5" name="Content Placeholder 4">
            <a:extLst>
              <a:ext uri="{FF2B5EF4-FFF2-40B4-BE49-F238E27FC236}">
                <a16:creationId xmlns:a16="http://schemas.microsoft.com/office/drawing/2014/main" id="{06BD3224-600F-42C8-B643-6304233476B6}"/>
              </a:ext>
            </a:extLst>
          </p:cNvPr>
          <p:cNvSpPr>
            <a:spLocks noGrp="1"/>
          </p:cNvSpPr>
          <p:nvPr>
            <p:ph idx="1"/>
          </p:nvPr>
        </p:nvSpPr>
        <p:spPr>
          <a:xfrm>
            <a:off x="231228" y="1075621"/>
            <a:ext cx="10665824" cy="5301639"/>
          </a:xfrm>
        </p:spPr>
        <p:txBody>
          <a:bodyPr vert="horz" lIns="0" tIns="45720" rIns="0" bIns="45720" rtlCol="0" anchor="t">
            <a:normAutofit/>
          </a:bodyPr>
          <a:lstStyle/>
          <a:p>
            <a:pPr marL="0" lvl="0" indent="0">
              <a:buNone/>
            </a:pPr>
            <a:r>
              <a:rPr lang="en-US" sz="3200"/>
              <a:t>Using what you each have already recorded and the materials in your handouts, craft some responses to your scenarios.</a:t>
            </a:r>
          </a:p>
          <a:p>
            <a:pPr marL="0" lvl="0" indent="0">
              <a:buNone/>
            </a:pPr>
            <a:r>
              <a:rPr lang="en-US" sz="3200"/>
              <a:t>Your group has 30 minutes to practice interrupting microaggressions.</a:t>
            </a:r>
            <a:endParaRPr lang="en-US" sz="3200">
              <a:ea typeface="Calibri"/>
              <a:cs typeface="Calibri"/>
            </a:endParaRPr>
          </a:p>
          <a:p>
            <a:pPr marL="0" indent="0">
              <a:buNone/>
            </a:pPr>
            <a:r>
              <a:rPr lang="en-US" sz="3200"/>
              <a:t>Use the following resources in your Handouts </a:t>
            </a:r>
            <a:endParaRPr lang="en-US" sz="3200">
              <a:ea typeface="Calibri"/>
              <a:cs typeface="Calibri"/>
            </a:endParaRPr>
          </a:p>
          <a:p>
            <a:pPr marL="383540" lvl="1"/>
            <a:r>
              <a:rPr lang="en-US" sz="3200"/>
              <a:t>Teaching Tolerance -  4 Step Pocket Cards </a:t>
            </a:r>
            <a:r>
              <a:rPr lang="en-US" sz="3200">
                <a:solidFill>
                  <a:srgbClr val="FF0000"/>
                </a:solidFill>
              </a:rPr>
              <a:t>p. 58</a:t>
            </a:r>
            <a:endParaRPr lang="en-US" sz="3200">
              <a:solidFill>
                <a:srgbClr val="FF0000"/>
              </a:solidFill>
              <a:ea typeface="Calibri"/>
              <a:cs typeface="Calibri"/>
            </a:endParaRPr>
          </a:p>
          <a:p>
            <a:pPr marL="383540" lvl="1"/>
            <a:r>
              <a:rPr lang="en-US" sz="3200"/>
              <a:t>What Can I Do at Work –Scenario </a:t>
            </a:r>
            <a:r>
              <a:rPr lang="en-US" sz="3200">
                <a:solidFill>
                  <a:srgbClr val="FF0000"/>
                </a:solidFill>
              </a:rPr>
              <a:t>p. 61</a:t>
            </a:r>
            <a:endParaRPr lang="en-US" sz="3200">
              <a:solidFill>
                <a:srgbClr val="FF0000"/>
              </a:solidFill>
              <a:ea typeface="Calibri"/>
              <a:cs typeface="Calibri"/>
            </a:endParaRPr>
          </a:p>
          <a:p>
            <a:pPr marL="383540" lvl="1"/>
            <a:r>
              <a:rPr lang="en-US" sz="3200"/>
              <a:t>Interrupting Microaggressions </a:t>
            </a:r>
            <a:r>
              <a:rPr lang="en-US" sz="3200">
                <a:solidFill>
                  <a:srgbClr val="FF0000"/>
                </a:solidFill>
              </a:rPr>
              <a:t>p. 67</a:t>
            </a:r>
            <a:endParaRPr lang="en-US" sz="3200">
              <a:solidFill>
                <a:srgbClr val="FF0000"/>
              </a:solidFill>
              <a:ea typeface="Calibri"/>
              <a:cs typeface="Calibri"/>
            </a:endParaRPr>
          </a:p>
          <a:p>
            <a:endParaRPr lang="en-US"/>
          </a:p>
        </p:txBody>
      </p:sp>
    </p:spTree>
    <p:extLst>
      <p:ext uri="{BB962C8B-B14F-4D97-AF65-F5344CB8AC3E}">
        <p14:creationId xmlns:p14="http://schemas.microsoft.com/office/powerpoint/2010/main" val="25588495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4F0F-9EED-4F14-9E81-CC9C4F71AD2A}"/>
              </a:ext>
            </a:extLst>
          </p:cNvPr>
          <p:cNvSpPr>
            <a:spLocks noGrp="1"/>
          </p:cNvSpPr>
          <p:nvPr>
            <p:ph type="title"/>
          </p:nvPr>
        </p:nvSpPr>
        <p:spPr/>
        <p:txBody>
          <a:bodyPr>
            <a:normAutofit fontScale="90000"/>
          </a:bodyPr>
          <a:lstStyle/>
          <a:p>
            <a:r>
              <a:rPr lang="en-US" sz="4800" b="1">
                <a:latin typeface="+mn-lt"/>
              </a:rPr>
              <a:t>Key Points</a:t>
            </a:r>
          </a:p>
        </p:txBody>
      </p:sp>
      <p:sp>
        <p:nvSpPr>
          <p:cNvPr id="3" name="Content Placeholder 2">
            <a:extLst>
              <a:ext uri="{FF2B5EF4-FFF2-40B4-BE49-F238E27FC236}">
                <a16:creationId xmlns:a16="http://schemas.microsoft.com/office/drawing/2014/main" id="{9A9B152D-033C-4218-A063-DDAB089D672C}"/>
              </a:ext>
            </a:extLst>
          </p:cNvPr>
          <p:cNvSpPr>
            <a:spLocks noGrp="1"/>
          </p:cNvSpPr>
          <p:nvPr>
            <p:ph idx="1"/>
          </p:nvPr>
        </p:nvSpPr>
        <p:spPr>
          <a:xfrm>
            <a:off x="5069366" y="365125"/>
            <a:ext cx="7122633" cy="6492875"/>
          </a:xfrm>
        </p:spPr>
        <p:txBody>
          <a:bodyPr>
            <a:normAutofit/>
          </a:bodyPr>
          <a:lstStyle/>
          <a:p>
            <a:pPr marL="0" indent="0">
              <a:buNone/>
            </a:pPr>
            <a:r>
              <a:rPr lang="en-US" sz="4000">
                <a:cs typeface="Arial" panose="020B0604020202020204" pitchFamily="34" charset="0"/>
              </a:rPr>
              <a:t>It is a basic human right to demand a safe space.</a:t>
            </a:r>
          </a:p>
          <a:p>
            <a:pPr marL="0" indent="0">
              <a:buNone/>
            </a:pPr>
            <a:r>
              <a:rPr lang="en-US" sz="4000">
                <a:cs typeface="Arial" panose="020B0604020202020204" pitchFamily="34" charset="0"/>
              </a:rPr>
              <a:t>Remember that you have the power to control the situation through your actions and reactions. </a:t>
            </a:r>
          </a:p>
          <a:p>
            <a:pPr marL="0" indent="0">
              <a:buNone/>
            </a:pPr>
            <a:r>
              <a:rPr lang="en-US" sz="4000">
                <a:cs typeface="Arial" panose="020B0604020202020204" pitchFamily="34" charset="0"/>
              </a:rPr>
              <a:t>We all do it – own it, apologize and stop it.</a:t>
            </a:r>
          </a:p>
          <a:p>
            <a:pPr marL="0" indent="0">
              <a:buNone/>
            </a:pPr>
            <a:r>
              <a:rPr lang="en-US" sz="4000">
                <a:cs typeface="Arial" panose="020B0604020202020204" pitchFamily="34" charset="0"/>
              </a:rPr>
              <a:t>Learn how to become an ally.</a:t>
            </a:r>
          </a:p>
        </p:txBody>
      </p:sp>
      <p:pic>
        <p:nvPicPr>
          <p:cNvPr id="4" name="Picture 2" descr="Image result for key point">
            <a:extLst>
              <a:ext uri="{FF2B5EF4-FFF2-40B4-BE49-F238E27FC236}">
                <a16:creationId xmlns:a16="http://schemas.microsoft.com/office/drawing/2014/main" id="{268FE501-055B-41CB-B25E-A45925883C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rot="20439893">
            <a:off x="87963" y="1961250"/>
            <a:ext cx="4532163" cy="3485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5327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77-BF0B-C089-2B09-A7C9B2FB62D4}"/>
              </a:ext>
            </a:extLst>
          </p:cNvPr>
          <p:cNvSpPr>
            <a:spLocks noGrp="1"/>
          </p:cNvSpPr>
          <p:nvPr>
            <p:ph type="title"/>
          </p:nvPr>
        </p:nvSpPr>
        <p:spPr/>
        <p:txBody>
          <a:bodyPr/>
          <a:lstStyle/>
          <a:p>
            <a:r>
              <a:rPr lang="en-US">
                <a:ea typeface="Calibri Light"/>
                <a:cs typeface="Calibri Light"/>
              </a:rPr>
              <a:t>Natasha</a:t>
            </a:r>
          </a:p>
        </p:txBody>
      </p:sp>
      <p:sp>
        <p:nvSpPr>
          <p:cNvPr id="3" name="Text Placeholder 2">
            <a:extLst>
              <a:ext uri="{FF2B5EF4-FFF2-40B4-BE49-F238E27FC236}">
                <a16:creationId xmlns:a16="http://schemas.microsoft.com/office/drawing/2014/main" id="{609D0820-31E8-412E-1B40-3BE7C31A972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438061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97280" y="3080656"/>
            <a:ext cx="4976949" cy="1244455"/>
          </a:xfrm>
        </p:spPr>
        <p:txBody>
          <a:bodyPr anchor="ctr">
            <a:noAutofit/>
          </a:bodyPr>
          <a:lstStyle/>
          <a:p>
            <a:r>
              <a:rPr lang="en-US" sz="5400" b="1" cap="none">
                <a:latin typeface="Arial" pitchFamily="34" charset="0"/>
                <a:cs typeface="Arial" pitchFamily="34" charset="0"/>
              </a:rPr>
              <a:t>Tools to Support your Work</a:t>
            </a:r>
          </a:p>
        </p:txBody>
      </p:sp>
      <p:sp>
        <p:nvSpPr>
          <p:cNvPr id="4" name="Text Placeholder 3">
            <a:extLst>
              <a:ext uri="{FF2B5EF4-FFF2-40B4-BE49-F238E27FC236}">
                <a16:creationId xmlns:a16="http://schemas.microsoft.com/office/drawing/2014/main" id="{059987B0-02E1-481E-A5EF-D0E753C7071C}"/>
              </a:ext>
            </a:extLst>
          </p:cNvPr>
          <p:cNvSpPr>
            <a:spLocks noGrp="1"/>
          </p:cNvSpPr>
          <p:nvPr>
            <p:ph type="body" idx="1"/>
          </p:nvPr>
        </p:nvSpPr>
        <p:spPr/>
        <p:txBody>
          <a:bodyPr/>
          <a:lstStyle/>
          <a:p>
            <a:endParaRPr lang="en-US"/>
          </a:p>
        </p:txBody>
      </p:sp>
      <p:pic>
        <p:nvPicPr>
          <p:cNvPr id="2" name="Picture 1"/>
          <p:cNvPicPr>
            <a:picLocks noChangeAspect="1"/>
          </p:cNvPicPr>
          <p:nvPr/>
        </p:nvPicPr>
        <p:blipFill>
          <a:blip r:embed="rId3"/>
          <a:stretch>
            <a:fillRect/>
          </a:stretch>
        </p:blipFill>
        <p:spPr>
          <a:xfrm>
            <a:off x="6444343" y="553015"/>
            <a:ext cx="5592902" cy="43578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4684160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ool">
            <a:extLst>
              <a:ext uri="{FF2B5EF4-FFF2-40B4-BE49-F238E27FC236}">
                <a16:creationId xmlns:a16="http://schemas.microsoft.com/office/drawing/2014/main" id="{3C276B22-ADC3-473F-ACF9-9BC0641ED6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80000">
            <a:off x="9864159" y="1322043"/>
            <a:ext cx="3014582" cy="388241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07B4AB-F10B-4E6F-B148-24781C818717}"/>
              </a:ext>
            </a:extLst>
          </p:cNvPr>
          <p:cNvSpPr>
            <a:spLocks noGrp="1"/>
          </p:cNvSpPr>
          <p:nvPr>
            <p:ph type="title"/>
          </p:nvPr>
        </p:nvSpPr>
        <p:spPr>
          <a:xfrm>
            <a:off x="169109" y="252342"/>
            <a:ext cx="10515600" cy="647246"/>
          </a:xfrm>
        </p:spPr>
        <p:txBody>
          <a:bodyPr>
            <a:normAutofit fontScale="90000"/>
          </a:bodyPr>
          <a:lstStyle/>
          <a:p>
            <a:r>
              <a:rPr lang="en-US" b="1">
                <a:latin typeface="+mn-lt"/>
              </a:rPr>
              <a:t>Racial Equity Tools</a:t>
            </a:r>
          </a:p>
        </p:txBody>
      </p:sp>
      <p:sp>
        <p:nvSpPr>
          <p:cNvPr id="3" name="Content Placeholder 2">
            <a:extLst>
              <a:ext uri="{FF2B5EF4-FFF2-40B4-BE49-F238E27FC236}">
                <a16:creationId xmlns:a16="http://schemas.microsoft.com/office/drawing/2014/main" id="{C3ECE8E5-95CE-470B-8E1F-49D1C3197B0A}"/>
              </a:ext>
            </a:extLst>
          </p:cNvPr>
          <p:cNvSpPr>
            <a:spLocks noGrp="1"/>
          </p:cNvSpPr>
          <p:nvPr>
            <p:ph idx="1"/>
          </p:nvPr>
        </p:nvSpPr>
        <p:spPr>
          <a:xfrm>
            <a:off x="387088" y="1043442"/>
            <a:ext cx="10923169" cy="4351338"/>
          </a:xfrm>
        </p:spPr>
        <p:txBody>
          <a:bodyPr>
            <a:noAutofit/>
          </a:bodyPr>
          <a:lstStyle/>
          <a:p>
            <a:pPr marL="608965" indent="-422910"/>
            <a:r>
              <a:rPr lang="en-US" sz="3200"/>
              <a:t>Proactively seek to both eliminate systemic barriers and advance equity</a:t>
            </a:r>
            <a:endParaRPr lang="en-US"/>
          </a:p>
          <a:p>
            <a:pPr marL="608965" indent="-422910"/>
            <a:r>
              <a:rPr lang="en-US" sz="3200"/>
              <a:t>Identify clear goals, objectives and measurable outcomes</a:t>
            </a:r>
            <a:endParaRPr lang="en-US" sz="3200">
              <a:cs typeface="Calibri" panose="020F0502020204030204"/>
            </a:endParaRPr>
          </a:p>
          <a:p>
            <a:pPr marL="608965" indent="-422910"/>
            <a:r>
              <a:rPr lang="en-US" sz="3200"/>
              <a:t>Develop mechanisms for successful implementation</a:t>
            </a:r>
            <a:endParaRPr lang="en-US" sz="3200">
              <a:cs typeface="Calibri" panose="020F0502020204030204"/>
            </a:endParaRPr>
          </a:p>
          <a:p>
            <a:pPr marL="608965" indent="-422910"/>
            <a:r>
              <a:rPr lang="en-US" sz="3200" i="1"/>
              <a:t>A set of questions used to anticipate, assess and prevent potential adverse consequences of proposed actions on different racial groups.</a:t>
            </a:r>
            <a:endParaRPr lang="en-US" sz="3200">
              <a:cs typeface="Calibri" panose="020F0502020204030204"/>
            </a:endParaRPr>
          </a:p>
          <a:p>
            <a:pPr marL="608965" indent="-422910">
              <a:buClr>
                <a:srgbClr val="000000"/>
              </a:buClr>
            </a:pPr>
            <a:endParaRPr lang="en-US" sz="3200" i="1">
              <a:cs typeface="Calibri"/>
            </a:endParaRPr>
          </a:p>
          <a:p>
            <a:pPr marL="0" indent="0">
              <a:buNone/>
            </a:pPr>
            <a:r>
              <a:rPr lang="en-US" sz="3200"/>
              <a:t>A SET OF QUESTIONS THAT CAUSES PAUSES BEFORE ACTIONS</a:t>
            </a:r>
          </a:p>
        </p:txBody>
      </p:sp>
    </p:spTree>
    <p:extLst>
      <p:ext uri="{BB962C8B-B14F-4D97-AF65-F5344CB8AC3E}">
        <p14:creationId xmlns:p14="http://schemas.microsoft.com/office/powerpoint/2010/main" val="3347067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6795-3C76-43EC-81E2-B14CD4BAB7D7}"/>
              </a:ext>
            </a:extLst>
          </p:cNvPr>
          <p:cNvSpPr>
            <a:spLocks noGrp="1"/>
          </p:cNvSpPr>
          <p:nvPr>
            <p:ph type="title"/>
          </p:nvPr>
        </p:nvSpPr>
        <p:spPr/>
        <p:txBody>
          <a:bodyPr/>
          <a:lstStyle/>
          <a:p>
            <a:r>
              <a:rPr lang="en-US" b="1">
                <a:latin typeface="+mn-lt"/>
              </a:rPr>
              <a:t>Factors that Support RET Success</a:t>
            </a:r>
          </a:p>
        </p:txBody>
      </p:sp>
      <p:sp>
        <p:nvSpPr>
          <p:cNvPr id="3" name="Content Placeholder 2">
            <a:extLst>
              <a:ext uri="{FF2B5EF4-FFF2-40B4-BE49-F238E27FC236}">
                <a16:creationId xmlns:a16="http://schemas.microsoft.com/office/drawing/2014/main" id="{14DB9309-655B-49BF-AF0E-572668EAB05B}"/>
              </a:ext>
            </a:extLst>
          </p:cNvPr>
          <p:cNvSpPr>
            <a:spLocks noGrp="1"/>
          </p:cNvSpPr>
          <p:nvPr>
            <p:ph idx="1"/>
          </p:nvPr>
        </p:nvSpPr>
        <p:spPr>
          <a:xfrm>
            <a:off x="261257" y="1292225"/>
            <a:ext cx="11811000" cy="4351200"/>
          </a:xfrm>
        </p:spPr>
        <p:txBody>
          <a:bodyPr>
            <a:noAutofit/>
          </a:bodyPr>
          <a:lstStyle/>
          <a:p>
            <a:pPr marL="608965" indent="-422910"/>
            <a:r>
              <a:rPr lang="en-US" sz="3600"/>
              <a:t>Buy in from the organization and its leaders</a:t>
            </a:r>
            <a:endParaRPr lang="en-US"/>
          </a:p>
          <a:p>
            <a:pPr marL="608965" indent="-422910"/>
            <a:r>
              <a:rPr lang="en-US" sz="3600"/>
              <a:t>Routine and ongoing use of the RET</a:t>
            </a:r>
            <a:endParaRPr lang="en-US" sz="3600">
              <a:cs typeface="Calibri" panose="020F0502020204030204"/>
            </a:endParaRPr>
          </a:p>
          <a:p>
            <a:pPr marL="608965" indent="-422910"/>
            <a:r>
              <a:rPr lang="en-US" sz="3600"/>
              <a:t>Data- driven assessment</a:t>
            </a:r>
            <a:endParaRPr lang="en-US" sz="3600">
              <a:cs typeface="Calibri" panose="020F0502020204030204"/>
            </a:endParaRPr>
          </a:p>
          <a:p>
            <a:pPr marL="608965" indent="-422910"/>
            <a:r>
              <a:rPr lang="en-US" sz="3600"/>
              <a:t>A commitment to making changes </a:t>
            </a:r>
            <a:endParaRPr lang="en-US" sz="3600">
              <a:cs typeface="Calibri" panose="020F0502020204030204"/>
            </a:endParaRPr>
          </a:p>
          <a:p>
            <a:pPr marL="608965" indent="-422910"/>
            <a:r>
              <a:rPr lang="en-US" sz="3600"/>
              <a:t>Tenacity – A commitment to overcoming obstacles to making changes</a:t>
            </a:r>
            <a:endParaRPr lang="en-US" sz="3600">
              <a:cs typeface="Calibri" panose="020F0502020204030204"/>
            </a:endParaRPr>
          </a:p>
          <a:p>
            <a:pPr marL="0" indent="0">
              <a:buNone/>
            </a:pPr>
            <a:r>
              <a:rPr lang="en-US" sz="3600"/>
              <a:t>WE HAVE TO DECIDE TO DO THINGS DIFFERENTLY AND STICK WITH IT</a:t>
            </a:r>
          </a:p>
          <a:p>
            <a:pPr marL="608965" indent="-422910"/>
            <a:endParaRPr lang="en-US" sz="3600">
              <a:cs typeface="Calibri" panose="020F0502020204030204"/>
            </a:endParaRPr>
          </a:p>
        </p:txBody>
      </p:sp>
      <p:pic>
        <p:nvPicPr>
          <p:cNvPr id="2050" name="Picture 2" descr="Image result for tool">
            <a:extLst>
              <a:ext uri="{FF2B5EF4-FFF2-40B4-BE49-F238E27FC236}">
                <a16:creationId xmlns:a16="http://schemas.microsoft.com/office/drawing/2014/main" id="{1780FDFB-86BE-4DA3-B97B-0AF9EA882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4062" y="97257"/>
            <a:ext cx="2807938" cy="3616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5879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ool">
            <a:extLst>
              <a:ext uri="{FF2B5EF4-FFF2-40B4-BE49-F238E27FC236}">
                <a16:creationId xmlns:a16="http://schemas.microsoft.com/office/drawing/2014/main" id="{1780FDFB-86BE-4DA3-B97B-0AF9EA882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33626">
            <a:off x="9316687" y="1515291"/>
            <a:ext cx="2807938" cy="36162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CD6795-3C76-43EC-81E2-B14CD4BAB7D7}"/>
              </a:ext>
            </a:extLst>
          </p:cNvPr>
          <p:cNvSpPr>
            <a:spLocks noGrp="1"/>
          </p:cNvSpPr>
          <p:nvPr>
            <p:ph type="title"/>
          </p:nvPr>
        </p:nvSpPr>
        <p:spPr>
          <a:xfrm>
            <a:off x="201910" y="232655"/>
            <a:ext cx="10515600" cy="1150166"/>
          </a:xfrm>
        </p:spPr>
        <p:txBody>
          <a:bodyPr/>
          <a:lstStyle/>
          <a:p>
            <a:r>
              <a:rPr lang="en-US" b="1">
                <a:latin typeface="+mn-lt"/>
              </a:rPr>
              <a:t>Exploring the Tools</a:t>
            </a:r>
          </a:p>
        </p:txBody>
      </p:sp>
      <p:sp>
        <p:nvSpPr>
          <p:cNvPr id="3" name="Content Placeholder 2">
            <a:extLst>
              <a:ext uri="{FF2B5EF4-FFF2-40B4-BE49-F238E27FC236}">
                <a16:creationId xmlns:a16="http://schemas.microsoft.com/office/drawing/2014/main" id="{14DB9309-655B-49BF-AF0E-572668EAB05B}"/>
              </a:ext>
            </a:extLst>
          </p:cNvPr>
          <p:cNvSpPr>
            <a:spLocks noGrp="1"/>
          </p:cNvSpPr>
          <p:nvPr>
            <p:ph idx="1"/>
          </p:nvPr>
        </p:nvSpPr>
        <p:spPr>
          <a:xfrm>
            <a:off x="201910" y="1263170"/>
            <a:ext cx="9882456" cy="5151041"/>
          </a:xfrm>
        </p:spPr>
        <p:txBody>
          <a:bodyPr>
            <a:noAutofit/>
          </a:bodyPr>
          <a:lstStyle/>
          <a:p>
            <a:pPr marL="0" indent="0">
              <a:buNone/>
            </a:pPr>
            <a:r>
              <a:rPr lang="en-US" sz="4400"/>
              <a:t>Anti-Racist Checklist for White Folks p.161</a:t>
            </a:r>
          </a:p>
          <a:p>
            <a:pPr marL="0" indent="0">
              <a:buNone/>
            </a:pPr>
            <a:r>
              <a:rPr lang="en-US" sz="4400"/>
              <a:t>Racial Equity Impact Assessment p.169</a:t>
            </a:r>
            <a:endParaRPr lang="en-US" sz="4400">
              <a:cs typeface="Calibri"/>
            </a:endParaRPr>
          </a:p>
          <a:p>
            <a:pPr marL="0" indent="0">
              <a:buNone/>
            </a:pPr>
            <a:r>
              <a:rPr lang="en-US" sz="4400"/>
              <a:t>Racial Equity Tool for Staff p.171</a:t>
            </a:r>
            <a:endParaRPr lang="en-US" sz="4400">
              <a:cs typeface="Calibri"/>
            </a:endParaRPr>
          </a:p>
          <a:p>
            <a:pPr marL="0" indent="0">
              <a:buNone/>
            </a:pPr>
            <a:r>
              <a:rPr lang="en-US" sz="4400"/>
              <a:t>Racial Equity Audit for Schools p.174</a:t>
            </a:r>
            <a:endParaRPr lang="en-US" sz="4400">
              <a:cs typeface="Calibri"/>
            </a:endParaRPr>
          </a:p>
          <a:p>
            <a:pPr marL="0" indent="0">
              <a:buNone/>
            </a:pPr>
            <a:r>
              <a:rPr lang="en-US" sz="4400"/>
              <a:t>Continuum for Becoming an Anti-Racist Organization p. 181 </a:t>
            </a:r>
            <a:endParaRPr lang="en-US" sz="4400">
              <a:cs typeface="Calibri"/>
            </a:endParaRPr>
          </a:p>
          <a:p>
            <a:pPr marL="0" indent="0">
              <a:buNone/>
            </a:pPr>
            <a:endParaRPr lang="en-US" sz="3600"/>
          </a:p>
          <a:p>
            <a:pPr marL="608965" indent="-422910"/>
            <a:endParaRPr lang="en-US" sz="3600">
              <a:cs typeface="Calibri" panose="020F0502020204030204"/>
            </a:endParaRPr>
          </a:p>
        </p:txBody>
      </p:sp>
    </p:spTree>
    <p:extLst>
      <p:ext uri="{BB962C8B-B14F-4D97-AF65-F5344CB8AC3E}">
        <p14:creationId xmlns:p14="http://schemas.microsoft.com/office/powerpoint/2010/main" val="15207910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tool">
            <a:extLst>
              <a:ext uri="{FF2B5EF4-FFF2-40B4-BE49-F238E27FC236}">
                <a16:creationId xmlns:a16="http://schemas.microsoft.com/office/drawing/2014/main" id="{953A79E3-D9A5-4C4B-AECE-0FCF17651B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5351" y="2583862"/>
            <a:ext cx="2188868" cy="31107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526E7F4-4C2A-4083-80B7-6624D27AC9AA}"/>
              </a:ext>
            </a:extLst>
          </p:cNvPr>
          <p:cNvSpPr>
            <a:spLocks noGrp="1"/>
          </p:cNvSpPr>
          <p:nvPr>
            <p:ph type="title"/>
          </p:nvPr>
        </p:nvSpPr>
        <p:spPr>
          <a:xfrm>
            <a:off x="589030" y="-578200"/>
            <a:ext cx="10058400" cy="1450757"/>
          </a:xfrm>
        </p:spPr>
        <p:txBody>
          <a:bodyPr/>
          <a:lstStyle/>
          <a:p>
            <a:r>
              <a:rPr lang="en-US" b="1">
                <a:latin typeface="Arial"/>
                <a:cs typeface="Arial"/>
              </a:rPr>
              <a:t>Anti-Racist Continuum Page </a:t>
            </a:r>
            <a:r>
              <a:rPr lang="en-US">
                <a:latin typeface="Arial"/>
                <a:cs typeface="Arial"/>
              </a:rPr>
              <a:t>181</a:t>
            </a:r>
            <a:endParaRPr lang="en-US" b="1">
              <a:latin typeface="Arial"/>
              <a:cs typeface="Arial"/>
            </a:endParaRPr>
          </a:p>
        </p:txBody>
      </p:sp>
      <p:sp>
        <p:nvSpPr>
          <p:cNvPr id="3" name="Content Placeholder 2">
            <a:extLst>
              <a:ext uri="{FF2B5EF4-FFF2-40B4-BE49-F238E27FC236}">
                <a16:creationId xmlns:a16="http://schemas.microsoft.com/office/drawing/2014/main" id="{959C66C9-2285-4F3B-9044-6BDE420469CB}"/>
              </a:ext>
            </a:extLst>
          </p:cNvPr>
          <p:cNvSpPr>
            <a:spLocks noGrp="1"/>
          </p:cNvSpPr>
          <p:nvPr>
            <p:ph idx="1"/>
          </p:nvPr>
        </p:nvSpPr>
        <p:spPr>
          <a:xfrm>
            <a:off x="512712" y="872100"/>
            <a:ext cx="10305535" cy="5379589"/>
          </a:xfrm>
        </p:spPr>
        <p:txBody>
          <a:bodyPr vert="horz" lIns="0" tIns="45720" rIns="0" bIns="45720" rtlCol="0" anchor="t">
            <a:noAutofit/>
          </a:bodyPr>
          <a:lstStyle/>
          <a:p>
            <a:pPr marL="0" indent="0">
              <a:buNone/>
            </a:pPr>
            <a:r>
              <a:rPr lang="en-US" sz="3200">
                <a:solidFill>
                  <a:schemeClr val="tx1">
                    <a:lumMod val="65000"/>
                    <a:lumOff val="35000"/>
                  </a:schemeClr>
                </a:solidFill>
                <a:latin typeface="Calibri"/>
                <a:cs typeface="Calibri"/>
              </a:rPr>
              <a:t>Working on your own – think about your organization and where your organization “lands” in each of the categories. </a:t>
            </a:r>
            <a:endParaRPr lang="en-US" sz="3200">
              <a:solidFill>
                <a:schemeClr val="tx1">
                  <a:lumMod val="65000"/>
                  <a:lumOff val="35000"/>
                </a:schemeClr>
              </a:solidFill>
              <a:latin typeface="Calibri" panose="020F0502020204030204" pitchFamily="34" charset="0"/>
              <a:cs typeface="Calibri" panose="020F0502020204030204" pitchFamily="34" charset="0"/>
            </a:endParaRPr>
          </a:p>
          <a:p>
            <a:pPr marL="0" indent="0">
              <a:buNone/>
            </a:pPr>
            <a:endParaRPr lang="en-US" sz="3200">
              <a:solidFill>
                <a:schemeClr val="tx1">
                  <a:lumMod val="65000"/>
                  <a:lumOff val="35000"/>
                </a:schemeClr>
              </a:solidFill>
              <a:latin typeface="Calibri"/>
              <a:cs typeface="Calibri"/>
            </a:endParaRPr>
          </a:p>
          <a:p>
            <a:pPr marL="0" indent="0">
              <a:buNone/>
            </a:pPr>
            <a:r>
              <a:rPr lang="en-US" sz="3200">
                <a:solidFill>
                  <a:schemeClr val="tx1">
                    <a:lumMod val="65000"/>
                    <a:lumOff val="35000"/>
                  </a:schemeClr>
                </a:solidFill>
                <a:latin typeface="Calibri"/>
                <a:cs typeface="Calibri"/>
              </a:rPr>
              <a:t>Circle the indicators that relate to your organization-where you work. </a:t>
            </a:r>
            <a:endParaRPr lang="en-US" sz="3200">
              <a:solidFill>
                <a:schemeClr val="tx1">
                  <a:lumMod val="65000"/>
                  <a:lumOff val="35000"/>
                </a:schemeClr>
              </a:solidFill>
              <a:latin typeface="Calibri" panose="020F0502020204030204" pitchFamily="34" charset="0"/>
              <a:ea typeface="Calibri"/>
              <a:cs typeface="Calibri" panose="020F0502020204030204" pitchFamily="34" charset="0"/>
            </a:endParaRPr>
          </a:p>
          <a:p>
            <a:pPr marL="0" indent="0">
              <a:lnSpc>
                <a:spcPct val="100000"/>
              </a:lnSpc>
              <a:buNone/>
            </a:pPr>
            <a:endParaRPr lang="en-US" sz="3200">
              <a:solidFill>
                <a:schemeClr val="tx1">
                  <a:lumMod val="65000"/>
                  <a:lumOff val="35000"/>
                </a:schemeClr>
              </a:solidFill>
              <a:latin typeface="Calibri"/>
              <a:cs typeface="Calibri"/>
            </a:endParaRPr>
          </a:p>
          <a:p>
            <a:pPr marL="0" indent="0">
              <a:lnSpc>
                <a:spcPct val="100000"/>
              </a:lnSpc>
              <a:buNone/>
            </a:pPr>
            <a:r>
              <a:rPr lang="en-US" sz="3200">
                <a:solidFill>
                  <a:schemeClr val="tx1">
                    <a:lumMod val="65000"/>
                    <a:lumOff val="35000"/>
                  </a:schemeClr>
                </a:solidFill>
                <a:latin typeface="Calibri"/>
                <a:cs typeface="Calibri"/>
              </a:rPr>
              <a:t>Purpose – you have to know where you are in order to </a:t>
            </a:r>
            <a:endParaRPr lang="en-US" sz="3200">
              <a:solidFill>
                <a:schemeClr val="tx1">
                  <a:lumMod val="65000"/>
                  <a:lumOff val="35000"/>
                </a:schemeClr>
              </a:solidFill>
              <a:latin typeface="Calibri"/>
              <a:ea typeface="Calibri"/>
              <a:cs typeface="Calibri"/>
            </a:endParaRPr>
          </a:p>
          <a:p>
            <a:pPr marL="0" indent="0">
              <a:lnSpc>
                <a:spcPct val="100000"/>
              </a:lnSpc>
              <a:buNone/>
            </a:pPr>
            <a:r>
              <a:rPr lang="en-US" sz="3200">
                <a:solidFill>
                  <a:schemeClr val="tx1">
                    <a:lumMod val="65000"/>
                    <a:lumOff val="35000"/>
                  </a:schemeClr>
                </a:solidFill>
                <a:latin typeface="Calibri"/>
                <a:cs typeface="Calibri"/>
              </a:rPr>
              <a:t>make a plan for improvement</a:t>
            </a:r>
            <a:endParaRPr lang="en-US" sz="3200">
              <a:solidFill>
                <a:schemeClr val="tx1">
                  <a:lumMod val="65000"/>
                  <a:lumOff val="35000"/>
                </a:schemeClr>
              </a:solidFill>
              <a:latin typeface="Calibri"/>
              <a:ea typeface="Calibri"/>
              <a:cs typeface="Calibri"/>
            </a:endParaRPr>
          </a:p>
        </p:txBody>
      </p:sp>
    </p:spTree>
    <p:extLst>
      <p:ext uri="{BB962C8B-B14F-4D97-AF65-F5344CB8AC3E}">
        <p14:creationId xmlns:p14="http://schemas.microsoft.com/office/powerpoint/2010/main" val="7715401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ool">
            <a:extLst>
              <a:ext uri="{FF2B5EF4-FFF2-40B4-BE49-F238E27FC236}">
                <a16:creationId xmlns:a16="http://schemas.microsoft.com/office/drawing/2014/main" id="{1780FDFB-86BE-4DA3-B97B-0AF9EA882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33626">
            <a:off x="8859487" y="253758"/>
            <a:ext cx="2807938" cy="36162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CD6795-3C76-43EC-81E2-B14CD4BAB7D7}"/>
              </a:ext>
            </a:extLst>
          </p:cNvPr>
          <p:cNvSpPr>
            <a:spLocks noGrp="1"/>
          </p:cNvSpPr>
          <p:nvPr>
            <p:ph type="title"/>
          </p:nvPr>
        </p:nvSpPr>
        <p:spPr>
          <a:xfrm>
            <a:off x="201910" y="232655"/>
            <a:ext cx="10515600" cy="1150166"/>
          </a:xfrm>
        </p:spPr>
        <p:txBody>
          <a:bodyPr/>
          <a:lstStyle/>
          <a:p>
            <a:r>
              <a:rPr lang="en-US" b="1">
                <a:latin typeface="+mn-lt"/>
              </a:rPr>
              <a:t>Whole Room Discussion </a:t>
            </a:r>
          </a:p>
        </p:txBody>
      </p:sp>
      <p:sp>
        <p:nvSpPr>
          <p:cNvPr id="3" name="Content Placeholder 2">
            <a:extLst>
              <a:ext uri="{FF2B5EF4-FFF2-40B4-BE49-F238E27FC236}">
                <a16:creationId xmlns:a16="http://schemas.microsoft.com/office/drawing/2014/main" id="{14DB9309-655B-49BF-AF0E-572668EAB05B}"/>
              </a:ext>
            </a:extLst>
          </p:cNvPr>
          <p:cNvSpPr>
            <a:spLocks noGrp="1"/>
          </p:cNvSpPr>
          <p:nvPr>
            <p:ph idx="1"/>
          </p:nvPr>
        </p:nvSpPr>
        <p:spPr>
          <a:xfrm>
            <a:off x="201910" y="1263170"/>
            <a:ext cx="9882456" cy="5151041"/>
          </a:xfrm>
        </p:spPr>
        <p:txBody>
          <a:bodyPr>
            <a:noAutofit/>
          </a:bodyPr>
          <a:lstStyle/>
          <a:p>
            <a:pPr marL="186262" indent="0">
              <a:buNone/>
            </a:pPr>
            <a:r>
              <a:rPr lang="en-US" sz="4800"/>
              <a:t>What did you find?</a:t>
            </a:r>
          </a:p>
          <a:p>
            <a:pPr marL="186262" indent="0">
              <a:buNone/>
            </a:pPr>
            <a:r>
              <a:rPr lang="en-US" sz="4800"/>
              <a:t>Do you think that there would be different “ratings” from others in your organization?</a:t>
            </a:r>
          </a:p>
          <a:p>
            <a:pPr marL="186262" indent="0">
              <a:buNone/>
            </a:pPr>
            <a:r>
              <a:rPr lang="en-US" sz="4800"/>
              <a:t>What might cause those differences? </a:t>
            </a:r>
          </a:p>
          <a:p>
            <a:pPr marL="0" indent="0">
              <a:buNone/>
            </a:pPr>
            <a:endParaRPr lang="en-US" sz="3600"/>
          </a:p>
          <a:p>
            <a:endParaRPr lang="en-US" sz="3600"/>
          </a:p>
        </p:txBody>
      </p:sp>
    </p:spTree>
    <p:extLst>
      <p:ext uri="{BB962C8B-B14F-4D97-AF65-F5344CB8AC3E}">
        <p14:creationId xmlns:p14="http://schemas.microsoft.com/office/powerpoint/2010/main" val="38600996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4F0F-9EED-4F14-9E81-CC9C4F71AD2A}"/>
              </a:ext>
            </a:extLst>
          </p:cNvPr>
          <p:cNvSpPr>
            <a:spLocks noGrp="1"/>
          </p:cNvSpPr>
          <p:nvPr>
            <p:ph type="title"/>
          </p:nvPr>
        </p:nvSpPr>
        <p:spPr/>
        <p:txBody>
          <a:bodyPr>
            <a:normAutofit/>
          </a:bodyPr>
          <a:lstStyle/>
          <a:p>
            <a:r>
              <a:rPr lang="en-US" sz="4800" b="1">
                <a:latin typeface="+mn-lt"/>
              </a:rPr>
              <a:t>Key Points</a:t>
            </a:r>
          </a:p>
        </p:txBody>
      </p:sp>
      <p:sp>
        <p:nvSpPr>
          <p:cNvPr id="3" name="Content Placeholder 2">
            <a:extLst>
              <a:ext uri="{FF2B5EF4-FFF2-40B4-BE49-F238E27FC236}">
                <a16:creationId xmlns:a16="http://schemas.microsoft.com/office/drawing/2014/main" id="{9A9B152D-033C-4218-A063-DDAB089D672C}"/>
              </a:ext>
            </a:extLst>
          </p:cNvPr>
          <p:cNvSpPr>
            <a:spLocks noGrp="1"/>
          </p:cNvSpPr>
          <p:nvPr>
            <p:ph idx="1"/>
          </p:nvPr>
        </p:nvSpPr>
        <p:spPr>
          <a:xfrm>
            <a:off x="4620126" y="365125"/>
            <a:ext cx="7267074" cy="6492875"/>
          </a:xfrm>
        </p:spPr>
        <p:txBody>
          <a:bodyPr>
            <a:normAutofit/>
          </a:bodyPr>
          <a:lstStyle/>
          <a:p>
            <a:pPr marL="0" indent="0">
              <a:buNone/>
            </a:pPr>
            <a:r>
              <a:rPr lang="en-US" sz="3600">
                <a:cs typeface="Arial" panose="020B0604020202020204" pitchFamily="34" charset="0"/>
              </a:rPr>
              <a:t>Racial Equity is something that has to be intentionally and explicitly planned for, implemented and monitored within an organization. </a:t>
            </a:r>
          </a:p>
          <a:p>
            <a:pPr marL="0" indent="0">
              <a:buNone/>
            </a:pPr>
            <a:endParaRPr lang="en-US" sz="3600">
              <a:cs typeface="Arial" panose="020B0604020202020204" pitchFamily="34" charset="0"/>
            </a:endParaRPr>
          </a:p>
          <a:p>
            <a:pPr marL="0" indent="0">
              <a:buNone/>
            </a:pPr>
            <a:r>
              <a:rPr lang="en-US" sz="3600">
                <a:cs typeface="Arial" panose="020B0604020202020204" pitchFamily="34" charset="0"/>
              </a:rPr>
              <a:t>You can not move forward as an organization without honestly and openly assessing where you are.  </a:t>
            </a:r>
          </a:p>
          <a:p>
            <a:pPr marL="0" indent="0">
              <a:buNone/>
            </a:pPr>
            <a:endParaRPr lang="en-US">
              <a:cs typeface="Arial" panose="020B0604020202020204" pitchFamily="34" charset="0"/>
            </a:endParaRPr>
          </a:p>
          <a:p>
            <a:pPr marL="0" indent="0">
              <a:buNone/>
            </a:pPr>
            <a:r>
              <a:rPr lang="en-US" sz="3600">
                <a:cs typeface="Arial" panose="020B0604020202020204" pitchFamily="34" charset="0"/>
              </a:rPr>
              <a:t>Change happens, intentional change  happens with a plan. </a:t>
            </a:r>
          </a:p>
        </p:txBody>
      </p:sp>
      <p:pic>
        <p:nvPicPr>
          <p:cNvPr id="4" name="Picture 2" descr="Image result for key point">
            <a:extLst>
              <a:ext uri="{FF2B5EF4-FFF2-40B4-BE49-F238E27FC236}">
                <a16:creationId xmlns:a16="http://schemas.microsoft.com/office/drawing/2014/main" id="{268FE501-055B-41CB-B25E-A45925883C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a:off x="87963" y="1961250"/>
            <a:ext cx="4532163" cy="3485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2645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17602-72C4-4F4E-B0B8-2B1BF8548ED8}"/>
              </a:ext>
            </a:extLst>
          </p:cNvPr>
          <p:cNvSpPr>
            <a:spLocks noGrp="1"/>
          </p:cNvSpPr>
          <p:nvPr>
            <p:ph type="ctrTitle" idx="4294967295"/>
          </p:nvPr>
        </p:nvSpPr>
        <p:spPr>
          <a:xfrm>
            <a:off x="1203157" y="695158"/>
            <a:ext cx="9144000" cy="2387600"/>
          </a:xfrm>
        </p:spPr>
        <p:txBody>
          <a:bodyPr>
            <a:normAutofit/>
          </a:bodyPr>
          <a:lstStyle/>
          <a:p>
            <a:r>
              <a:rPr lang="en-US" sz="7200" b="1">
                <a:latin typeface="+mn-lt"/>
              </a:rPr>
              <a:t>Break</a:t>
            </a:r>
          </a:p>
        </p:txBody>
      </p:sp>
      <p:pic>
        <p:nvPicPr>
          <p:cNvPr id="2050" name="Picture 2" descr="Image result for break time">
            <a:extLst>
              <a:ext uri="{FF2B5EF4-FFF2-40B4-BE49-F238E27FC236}">
                <a16:creationId xmlns:a16="http://schemas.microsoft.com/office/drawing/2014/main" id="{09D3AF33-D93C-48F0-B6B4-7CBF05DF70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68" t="4419" r="28566"/>
          <a:stretch/>
        </p:blipFill>
        <p:spPr bwMode="auto">
          <a:xfrm>
            <a:off x="5329990" y="262789"/>
            <a:ext cx="6248401" cy="633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745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77-BF0B-C089-2B09-A7C9B2FB62D4}"/>
              </a:ext>
            </a:extLst>
          </p:cNvPr>
          <p:cNvSpPr>
            <a:spLocks noGrp="1"/>
          </p:cNvSpPr>
          <p:nvPr>
            <p:ph type="title"/>
          </p:nvPr>
        </p:nvSpPr>
        <p:spPr/>
        <p:txBody>
          <a:bodyPr/>
          <a:lstStyle/>
          <a:p>
            <a:r>
              <a:rPr lang="en-US">
                <a:ea typeface="Calibri Light"/>
                <a:cs typeface="Calibri Light"/>
              </a:rPr>
              <a:t>Bekah and Eric</a:t>
            </a:r>
          </a:p>
        </p:txBody>
      </p:sp>
      <p:sp>
        <p:nvSpPr>
          <p:cNvPr id="3" name="Text Placeholder 2">
            <a:extLst>
              <a:ext uri="{FF2B5EF4-FFF2-40B4-BE49-F238E27FC236}">
                <a16:creationId xmlns:a16="http://schemas.microsoft.com/office/drawing/2014/main" id="{609D0820-31E8-412E-1B40-3BE7C31A972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9490839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30139" y="1440750"/>
            <a:ext cx="5794083" cy="1684150"/>
          </a:xfrm>
        </p:spPr>
        <p:txBody>
          <a:bodyPr anchor="ctr">
            <a:noAutofit/>
          </a:bodyPr>
          <a:lstStyle/>
          <a:p>
            <a:r>
              <a:rPr lang="en-US" sz="5400" b="1">
                <a:solidFill>
                  <a:schemeClr val="tx1">
                    <a:lumMod val="65000"/>
                    <a:lumOff val="35000"/>
                  </a:schemeClr>
                </a:solidFill>
                <a:latin typeface="Arial"/>
                <a:cs typeface="Arial"/>
              </a:rPr>
              <a:t>Practicing Becoming </a:t>
            </a:r>
            <a:br>
              <a:rPr lang="en-US" sz="5400" b="1">
                <a:solidFill>
                  <a:schemeClr val="tx1">
                    <a:lumMod val="65000"/>
                    <a:lumOff val="35000"/>
                  </a:schemeClr>
                </a:solidFill>
                <a:latin typeface="Arial"/>
                <a:cs typeface="Arial"/>
              </a:rPr>
            </a:br>
            <a:r>
              <a:rPr lang="en-US" sz="5400" b="1">
                <a:solidFill>
                  <a:schemeClr val="tx1">
                    <a:lumMod val="65000"/>
                    <a:lumOff val="35000"/>
                  </a:schemeClr>
                </a:solidFill>
                <a:latin typeface="Arial"/>
                <a:cs typeface="Arial"/>
              </a:rPr>
              <a:t>Anti-Racist</a:t>
            </a:r>
            <a:br>
              <a:rPr lang="en-US" sz="5400" b="1">
                <a:solidFill>
                  <a:schemeClr val="tx1">
                    <a:lumMod val="65000"/>
                    <a:lumOff val="35000"/>
                  </a:schemeClr>
                </a:solidFill>
                <a:latin typeface="Arial"/>
                <a:cs typeface="Arial"/>
              </a:rPr>
            </a:br>
            <a:r>
              <a:rPr lang="en-US" sz="5400" b="1">
                <a:solidFill>
                  <a:schemeClr val="tx1">
                    <a:lumMod val="65000"/>
                    <a:lumOff val="35000"/>
                  </a:schemeClr>
                </a:solidFill>
                <a:latin typeface="Arial"/>
                <a:cs typeface="Arial"/>
              </a:rPr>
              <a:t>Case</a:t>
            </a:r>
            <a:r>
              <a:rPr lang="en-US" sz="5400" b="1" cap="none">
                <a:solidFill>
                  <a:schemeClr val="tx1">
                    <a:lumMod val="65000"/>
                    <a:lumOff val="35000"/>
                  </a:schemeClr>
                </a:solidFill>
                <a:latin typeface="Arial"/>
                <a:cs typeface="Arial"/>
              </a:rPr>
              <a:t> Studies</a:t>
            </a:r>
            <a:endParaRPr lang="en-US" sz="5400" b="1" i="1" cap="none">
              <a:solidFill>
                <a:schemeClr val="tx1">
                  <a:lumMod val="65000"/>
                  <a:lumOff val="35000"/>
                </a:schemeClr>
              </a:solidFill>
              <a:latin typeface="Arial"/>
              <a:cs typeface="Arial"/>
            </a:endParaRPr>
          </a:p>
        </p:txBody>
      </p:sp>
      <p:sp>
        <p:nvSpPr>
          <p:cNvPr id="3" name="Text Placeholder 2">
            <a:extLst>
              <a:ext uri="{FF2B5EF4-FFF2-40B4-BE49-F238E27FC236}">
                <a16:creationId xmlns:a16="http://schemas.microsoft.com/office/drawing/2014/main" id="{4AF3469B-5D52-47B8-82D9-216F7AC5E964}"/>
              </a:ext>
            </a:extLst>
          </p:cNvPr>
          <p:cNvSpPr>
            <a:spLocks noGrp="1"/>
          </p:cNvSpPr>
          <p:nvPr>
            <p:ph type="body" idx="1"/>
          </p:nvPr>
        </p:nvSpPr>
        <p:spPr/>
        <p:txBody>
          <a:bodyPr/>
          <a:lstStyle/>
          <a:p>
            <a:endParaRPr lang="en-US"/>
          </a:p>
        </p:txBody>
      </p:sp>
      <p:pic>
        <p:nvPicPr>
          <p:cNvPr id="2" name="Picture 1"/>
          <p:cNvPicPr>
            <a:picLocks noChangeAspect="1"/>
          </p:cNvPicPr>
          <p:nvPr/>
        </p:nvPicPr>
        <p:blipFill>
          <a:blip r:embed="rId3"/>
          <a:stretch>
            <a:fillRect/>
          </a:stretch>
        </p:blipFill>
        <p:spPr>
          <a:xfrm>
            <a:off x="6175161" y="668602"/>
            <a:ext cx="5703676" cy="40795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5264963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50" name="Google Shape;150;p26"/>
          <p:cNvPicPr preferRelativeResize="0"/>
          <p:nvPr/>
        </p:nvPicPr>
        <p:blipFill>
          <a:blip r:embed="rId3">
            <a:alphaModFix/>
          </a:blip>
          <a:stretch>
            <a:fillRect/>
          </a:stretch>
        </p:blipFill>
        <p:spPr>
          <a:xfrm>
            <a:off x="808075" y="184433"/>
            <a:ext cx="11804386" cy="5922453"/>
          </a:xfrm>
          <a:prstGeom prst="rect">
            <a:avLst/>
          </a:prstGeom>
          <a:noFill/>
          <a:ln>
            <a:noFill/>
          </a:ln>
        </p:spPr>
      </p:pic>
    </p:spTree>
    <p:extLst>
      <p:ext uri="{BB962C8B-B14F-4D97-AF65-F5344CB8AC3E}">
        <p14:creationId xmlns:p14="http://schemas.microsoft.com/office/powerpoint/2010/main" val="4242417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718458" y="346626"/>
            <a:ext cx="7445829" cy="1400531"/>
          </a:xfrm>
        </p:spPr>
        <p:txBody>
          <a:bodyPr anchor="ctr">
            <a:noAutofit/>
          </a:bodyPr>
          <a:lstStyle/>
          <a:p>
            <a:pPr algn="ctr"/>
            <a:r>
              <a:rPr lang="en-US" sz="6600" b="1">
                <a:solidFill>
                  <a:schemeClr val="tx1">
                    <a:lumMod val="65000"/>
                    <a:lumOff val="35000"/>
                  </a:schemeClr>
                </a:solidFill>
              </a:rPr>
              <a:t>Practicing Equity Literacy Abilities</a:t>
            </a:r>
          </a:p>
        </p:txBody>
      </p:sp>
      <p:graphicFrame>
        <p:nvGraphicFramePr>
          <p:cNvPr id="4" name="Content Placeholder 3">
            <a:extLst>
              <a:ext uri="{FF2B5EF4-FFF2-40B4-BE49-F238E27FC236}">
                <a16:creationId xmlns:a16="http://schemas.microsoft.com/office/drawing/2014/main" id="{98EF11EE-71DE-A94B-8552-49664381FA65}"/>
              </a:ext>
            </a:extLst>
          </p:cNvPr>
          <p:cNvGraphicFramePr>
            <a:graphicFrameLocks noGrp="1"/>
          </p:cNvGraphicFramePr>
          <p:nvPr>
            <p:ph idx="1"/>
            <p:extLst>
              <p:ext uri="{D42A27DB-BD31-4B8C-83A1-F6EECF244321}">
                <p14:modId xmlns:p14="http://schemas.microsoft.com/office/powerpoint/2010/main" val="1301391876"/>
              </p:ext>
            </p:extLst>
          </p:nvPr>
        </p:nvGraphicFramePr>
        <p:xfrm>
          <a:off x="2960914" y="185057"/>
          <a:ext cx="10205301" cy="60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3262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0" y="0"/>
            <a:ext cx="12192000" cy="1904999"/>
          </a:xfrm>
          <a:solidFill>
            <a:schemeClr val="accent6">
              <a:lumMod val="60000"/>
              <a:lumOff val="40000"/>
            </a:schemeClr>
          </a:solidFill>
        </p:spPr>
        <p:txBody>
          <a:bodyPr anchor="ctr">
            <a:normAutofit/>
          </a:bodyPr>
          <a:lstStyle/>
          <a:p>
            <a:r>
              <a:rPr lang="en-US" b="1">
                <a:solidFill>
                  <a:schemeClr val="tx1">
                    <a:lumMod val="65000"/>
                    <a:lumOff val="35000"/>
                  </a:schemeClr>
                </a:solidFill>
              </a:rPr>
              <a:t>	1. Recognize Racism</a:t>
            </a:r>
          </a:p>
        </p:txBody>
      </p:sp>
      <p:sp>
        <p:nvSpPr>
          <p:cNvPr id="3" name="Content Placeholder 2">
            <a:extLst>
              <a:ext uri="{FF2B5EF4-FFF2-40B4-BE49-F238E27FC236}">
                <a16:creationId xmlns:a16="http://schemas.microsoft.com/office/drawing/2014/main" id="{9759001C-96DD-D34D-B099-4FD5500E3279}"/>
              </a:ext>
            </a:extLst>
          </p:cNvPr>
          <p:cNvSpPr>
            <a:spLocks noGrp="1"/>
          </p:cNvSpPr>
          <p:nvPr>
            <p:ph idx="1"/>
          </p:nvPr>
        </p:nvSpPr>
        <p:spPr>
          <a:xfrm>
            <a:off x="480934" y="2506894"/>
            <a:ext cx="8111921" cy="3898388"/>
          </a:xfrm>
          <a:noFill/>
        </p:spPr>
        <p:txBody>
          <a:bodyPr>
            <a:normAutofit/>
          </a:bodyPr>
          <a:lstStyle/>
          <a:p>
            <a:pPr>
              <a:buClr>
                <a:srgbClr val="C00000"/>
              </a:buClr>
            </a:pPr>
            <a:r>
              <a:rPr lang="en-US" altLang="ja-JP" sz="4000">
                <a:latin typeface="Cambria" panose="02040503050406030204" pitchFamily="18" charset="0"/>
                <a:cs typeface="Arial" charset="0"/>
              </a:rPr>
              <a:t>Do I </a:t>
            </a:r>
            <a:r>
              <a:rPr lang="en-US" altLang="ja-JP" sz="4000" b="1" i="1">
                <a:latin typeface="Cambria" panose="02040503050406030204" pitchFamily="18" charset="0"/>
                <a:cs typeface="Arial" charset="0"/>
              </a:rPr>
              <a:t>recognize</a:t>
            </a:r>
            <a:r>
              <a:rPr lang="en-US" altLang="ja-JP" sz="4000">
                <a:latin typeface="Cambria" panose="02040503050406030204" pitchFamily="18" charset="0"/>
                <a:cs typeface="Arial" charset="0"/>
              </a:rPr>
              <a:t> even the subtlest bias and inequity in my sphere of influence?</a:t>
            </a:r>
          </a:p>
          <a:p>
            <a:pPr lvl="1">
              <a:buClr>
                <a:srgbClr val="C00000"/>
              </a:buClr>
            </a:pPr>
            <a:r>
              <a:rPr lang="en-US" altLang="ja-JP" sz="4000">
                <a:latin typeface="Cambria" panose="02040503050406030204" pitchFamily="18" charset="0"/>
                <a:cs typeface="Arial" charset="0"/>
              </a:rPr>
              <a:t>I can’t respond to or redress an inequity I don’t recognize</a:t>
            </a:r>
          </a:p>
          <a:p>
            <a:pPr lvl="1">
              <a:buClr>
                <a:srgbClr val="C00000"/>
              </a:buClr>
            </a:pPr>
            <a:endParaRPr lang="en-US" altLang="ja-JP" sz="4000">
              <a:latin typeface="Cambria" panose="02040503050406030204" pitchFamily="18" charset="0"/>
              <a:cs typeface="Arial" charset="0"/>
            </a:endParaRPr>
          </a:p>
        </p:txBody>
      </p:sp>
    </p:spTree>
    <p:extLst>
      <p:ext uri="{BB962C8B-B14F-4D97-AF65-F5344CB8AC3E}">
        <p14:creationId xmlns:p14="http://schemas.microsoft.com/office/powerpoint/2010/main" val="30102891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1" y="0"/>
            <a:ext cx="12192000" cy="1894114"/>
          </a:xfrm>
          <a:solidFill>
            <a:schemeClr val="accent6">
              <a:lumMod val="60000"/>
              <a:lumOff val="40000"/>
            </a:schemeClr>
          </a:solidFill>
        </p:spPr>
        <p:txBody>
          <a:bodyPr anchor="ctr">
            <a:normAutofit/>
          </a:bodyPr>
          <a:lstStyle/>
          <a:p>
            <a:r>
              <a:rPr lang="en-US" b="1">
                <a:solidFill>
                  <a:schemeClr val="tx1">
                    <a:lumMod val="65000"/>
                    <a:lumOff val="35000"/>
                  </a:schemeClr>
                </a:solidFill>
              </a:rPr>
              <a:t>	2. Respond to Racism </a:t>
            </a:r>
          </a:p>
        </p:txBody>
      </p:sp>
      <p:sp>
        <p:nvSpPr>
          <p:cNvPr id="3" name="Content Placeholder 2">
            <a:extLst>
              <a:ext uri="{FF2B5EF4-FFF2-40B4-BE49-F238E27FC236}">
                <a16:creationId xmlns:a16="http://schemas.microsoft.com/office/drawing/2014/main" id="{9759001C-96DD-D34D-B099-4FD5500E3279}"/>
              </a:ext>
            </a:extLst>
          </p:cNvPr>
          <p:cNvSpPr>
            <a:spLocks noGrp="1"/>
          </p:cNvSpPr>
          <p:nvPr>
            <p:ph idx="1"/>
          </p:nvPr>
        </p:nvSpPr>
        <p:spPr>
          <a:xfrm>
            <a:off x="480934" y="2506894"/>
            <a:ext cx="10840209" cy="3898388"/>
          </a:xfrm>
          <a:noFill/>
        </p:spPr>
        <p:txBody>
          <a:bodyPr>
            <a:normAutofit/>
          </a:bodyPr>
          <a:lstStyle/>
          <a:p>
            <a:pPr>
              <a:buClr>
                <a:srgbClr val="C00000"/>
              </a:buClr>
            </a:pPr>
            <a:r>
              <a:rPr lang="en-US" altLang="ja-JP" sz="4000">
                <a:latin typeface="Cambria" panose="02040503050406030204" pitchFamily="18" charset="0"/>
                <a:cs typeface="Arial" charset="0"/>
              </a:rPr>
              <a:t>When a bias or inequity becomes apparent in a particular instance, do I have the skills and the will to </a:t>
            </a:r>
            <a:r>
              <a:rPr lang="en-US" altLang="ja-JP" sz="4000" b="1" i="1">
                <a:latin typeface="Cambria" panose="02040503050406030204" pitchFamily="18" charset="0"/>
                <a:cs typeface="Arial" charset="0"/>
              </a:rPr>
              <a:t>respond</a:t>
            </a:r>
            <a:r>
              <a:rPr lang="en-US" altLang="ja-JP" sz="4000">
                <a:latin typeface="Cambria" panose="02040503050406030204" pitchFamily="18" charset="0"/>
                <a:cs typeface="Arial" charset="0"/>
              </a:rPr>
              <a:t>?</a:t>
            </a:r>
            <a:r>
              <a:rPr lang="en-US" altLang="ja-JP" sz="4000" i="1">
                <a:latin typeface="Cambria" panose="02040503050406030204" pitchFamily="18" charset="0"/>
                <a:cs typeface="Arial" charset="0"/>
              </a:rPr>
              <a:t> </a:t>
            </a:r>
          </a:p>
          <a:p>
            <a:pPr lvl="1">
              <a:buClr>
                <a:srgbClr val="C00000"/>
              </a:buClr>
            </a:pPr>
            <a:r>
              <a:rPr lang="en-US" altLang="ja-JP" sz="4000">
                <a:latin typeface="Cambria" panose="02040503050406030204" pitchFamily="18" charset="0"/>
                <a:cs typeface="Arial" charset="0"/>
              </a:rPr>
              <a:t>Reactive, in the immediate term</a:t>
            </a:r>
          </a:p>
          <a:p>
            <a:pPr marL="0" indent="0">
              <a:buClr>
                <a:srgbClr val="C00000"/>
              </a:buClr>
              <a:buNone/>
            </a:pPr>
            <a:endParaRPr lang="en-US" altLang="ja-JP">
              <a:latin typeface="Cambria" panose="02040503050406030204" pitchFamily="18" charset="0"/>
              <a:cs typeface="Arial" charset="0"/>
            </a:endParaRPr>
          </a:p>
          <a:p>
            <a:pPr marL="0" indent="0">
              <a:buClr>
                <a:srgbClr val="C00000"/>
              </a:buClr>
              <a:buNone/>
            </a:pPr>
            <a:endParaRPr lang="en-US" altLang="ja-JP" sz="3200">
              <a:latin typeface="Cambria" panose="02040503050406030204" pitchFamily="18" charset="0"/>
              <a:cs typeface="Arial" charset="0"/>
            </a:endParaRPr>
          </a:p>
        </p:txBody>
      </p:sp>
    </p:spTree>
    <p:extLst>
      <p:ext uri="{BB962C8B-B14F-4D97-AF65-F5344CB8AC3E}">
        <p14:creationId xmlns:p14="http://schemas.microsoft.com/office/powerpoint/2010/main" val="2192227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0" y="0"/>
            <a:ext cx="12192000" cy="1777048"/>
          </a:xfrm>
          <a:solidFill>
            <a:schemeClr val="accent6">
              <a:lumMod val="60000"/>
              <a:lumOff val="40000"/>
            </a:schemeClr>
          </a:solidFill>
        </p:spPr>
        <p:txBody>
          <a:bodyPr anchor="ctr">
            <a:normAutofit/>
          </a:bodyPr>
          <a:lstStyle/>
          <a:p>
            <a:r>
              <a:rPr lang="en-US" sz="5400">
                <a:solidFill>
                  <a:schemeClr val="tx1">
                    <a:lumMod val="65000"/>
                    <a:lumOff val="35000"/>
                  </a:schemeClr>
                </a:solidFill>
              </a:rPr>
              <a:t>	3</a:t>
            </a:r>
            <a:r>
              <a:rPr lang="en-US" sz="5400" b="1">
                <a:solidFill>
                  <a:schemeClr val="tx1">
                    <a:lumMod val="65000"/>
                    <a:lumOff val="35000"/>
                  </a:schemeClr>
                </a:solidFill>
              </a:rPr>
              <a:t>. Redress Racism</a:t>
            </a:r>
          </a:p>
        </p:txBody>
      </p:sp>
      <p:sp>
        <p:nvSpPr>
          <p:cNvPr id="3" name="Content Placeholder 2">
            <a:extLst>
              <a:ext uri="{FF2B5EF4-FFF2-40B4-BE49-F238E27FC236}">
                <a16:creationId xmlns:a16="http://schemas.microsoft.com/office/drawing/2014/main" id="{9759001C-96DD-D34D-B099-4FD5500E3279}"/>
              </a:ext>
            </a:extLst>
          </p:cNvPr>
          <p:cNvSpPr>
            <a:spLocks noGrp="1"/>
          </p:cNvSpPr>
          <p:nvPr>
            <p:ph idx="1"/>
          </p:nvPr>
        </p:nvSpPr>
        <p:spPr>
          <a:xfrm>
            <a:off x="480934" y="2506894"/>
            <a:ext cx="11199437" cy="3898388"/>
          </a:xfrm>
          <a:noFill/>
        </p:spPr>
        <p:txBody>
          <a:bodyPr>
            <a:normAutofit/>
          </a:bodyPr>
          <a:lstStyle/>
          <a:p>
            <a:pPr>
              <a:buClr>
                <a:srgbClr val="C00000"/>
              </a:buClr>
            </a:pPr>
            <a:r>
              <a:rPr lang="en-US" altLang="ja-JP" sz="3200">
                <a:latin typeface="Cambria" panose="02040503050406030204" pitchFamily="18" charset="0"/>
                <a:cs typeface="Arial" charset="0"/>
              </a:rPr>
              <a:t>Do I have the knowledge and skills to understand how individual instances of racial inequity are usually related to bigger sets of conditions related to </a:t>
            </a:r>
            <a:r>
              <a:rPr lang="en-US" altLang="ja-JP" sz="3200" i="1">
                <a:latin typeface="Cambria" panose="02040503050406030204" pitchFamily="18" charset="0"/>
                <a:cs typeface="Arial" charset="0"/>
              </a:rPr>
              <a:t>individual ideology </a:t>
            </a:r>
            <a:r>
              <a:rPr lang="en-US" altLang="ja-JP" sz="3200">
                <a:latin typeface="Cambria" panose="02040503050406030204" pitchFamily="18" charset="0"/>
                <a:cs typeface="Arial" charset="0"/>
              </a:rPr>
              <a:t>and </a:t>
            </a:r>
            <a:r>
              <a:rPr lang="en-US" altLang="ja-JP" sz="3200" i="1">
                <a:latin typeface="Cambria" panose="02040503050406030204" pitchFamily="18" charset="0"/>
                <a:cs typeface="Arial" charset="0"/>
              </a:rPr>
              <a:t>institutional culture</a:t>
            </a:r>
            <a:r>
              <a:rPr lang="en-US" altLang="ja-JP" sz="3200">
                <a:latin typeface="Cambria" panose="02040503050406030204" pitchFamily="18" charset="0"/>
                <a:cs typeface="Arial" charset="0"/>
              </a:rPr>
              <a:t>? Am I able to </a:t>
            </a:r>
            <a:r>
              <a:rPr lang="en-US" altLang="ja-JP" sz="3200" b="1" i="1">
                <a:latin typeface="Cambria" panose="02040503050406030204" pitchFamily="18" charset="0"/>
                <a:cs typeface="Arial" charset="0"/>
              </a:rPr>
              <a:t>redress</a:t>
            </a:r>
            <a:r>
              <a:rPr lang="en-US" altLang="ja-JP" sz="3200" i="1">
                <a:latin typeface="Cambria" panose="02040503050406030204" pitchFamily="18" charset="0"/>
                <a:cs typeface="Arial" charset="0"/>
              </a:rPr>
              <a:t> </a:t>
            </a:r>
            <a:r>
              <a:rPr lang="en-US" altLang="ja-JP" sz="3200">
                <a:latin typeface="Cambria" panose="02040503050406030204" pitchFamily="18" charset="0"/>
                <a:cs typeface="Arial" charset="0"/>
              </a:rPr>
              <a:t>those instances by proactively addressing their </a:t>
            </a:r>
            <a:r>
              <a:rPr lang="en-US" altLang="ja-JP" sz="3200" b="1" i="1">
                <a:latin typeface="Cambria" panose="02040503050406030204" pitchFamily="18" charset="0"/>
                <a:cs typeface="Arial" charset="0"/>
              </a:rPr>
              <a:t>root causes</a:t>
            </a:r>
            <a:r>
              <a:rPr lang="en-US" altLang="ja-JP" sz="3200">
                <a:latin typeface="Cambria" panose="02040503050406030204" pitchFamily="18" charset="0"/>
                <a:cs typeface="Arial" charset="0"/>
              </a:rPr>
              <a:t>?</a:t>
            </a:r>
          </a:p>
          <a:p>
            <a:pPr marL="0" indent="0">
              <a:buClr>
                <a:srgbClr val="C00000"/>
              </a:buClr>
              <a:buNone/>
            </a:pPr>
            <a:endParaRPr lang="en-US" altLang="ja-JP">
              <a:latin typeface="Cambria" panose="02040503050406030204" pitchFamily="18" charset="0"/>
              <a:cs typeface="Arial" charset="0"/>
            </a:endParaRPr>
          </a:p>
        </p:txBody>
      </p:sp>
    </p:spTree>
    <p:extLst>
      <p:ext uri="{BB962C8B-B14F-4D97-AF65-F5344CB8AC3E}">
        <p14:creationId xmlns:p14="http://schemas.microsoft.com/office/powerpoint/2010/main" val="38002713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0" y="0"/>
            <a:ext cx="12192000" cy="1807029"/>
          </a:xfrm>
          <a:solidFill>
            <a:schemeClr val="accent6">
              <a:lumMod val="60000"/>
              <a:lumOff val="40000"/>
            </a:schemeClr>
          </a:solidFill>
        </p:spPr>
        <p:txBody>
          <a:bodyPr anchor="ctr">
            <a:normAutofit/>
          </a:bodyPr>
          <a:lstStyle/>
          <a:p>
            <a:r>
              <a:rPr lang="en-US">
                <a:solidFill>
                  <a:schemeClr val="tx1">
                    <a:lumMod val="65000"/>
                    <a:lumOff val="35000"/>
                  </a:schemeClr>
                </a:solidFill>
              </a:rPr>
              <a:t>	4</a:t>
            </a:r>
            <a:r>
              <a:rPr lang="en-US" b="1">
                <a:solidFill>
                  <a:schemeClr val="tx1">
                    <a:lumMod val="65000"/>
                    <a:lumOff val="35000"/>
                  </a:schemeClr>
                </a:solidFill>
              </a:rPr>
              <a:t>. Actively Cultivate Antiracism</a:t>
            </a:r>
          </a:p>
        </p:txBody>
      </p:sp>
      <p:sp>
        <p:nvSpPr>
          <p:cNvPr id="3" name="Content Placeholder 2">
            <a:extLst>
              <a:ext uri="{FF2B5EF4-FFF2-40B4-BE49-F238E27FC236}">
                <a16:creationId xmlns:a16="http://schemas.microsoft.com/office/drawing/2014/main" id="{9759001C-96DD-D34D-B099-4FD5500E3279}"/>
              </a:ext>
            </a:extLst>
          </p:cNvPr>
          <p:cNvSpPr>
            <a:spLocks noGrp="1"/>
          </p:cNvSpPr>
          <p:nvPr>
            <p:ph idx="1"/>
          </p:nvPr>
        </p:nvSpPr>
        <p:spPr>
          <a:xfrm>
            <a:off x="480934" y="2506894"/>
            <a:ext cx="10557180" cy="3898388"/>
          </a:xfrm>
          <a:noFill/>
        </p:spPr>
        <p:txBody>
          <a:bodyPr>
            <a:normAutofit/>
          </a:bodyPr>
          <a:lstStyle/>
          <a:p>
            <a:pPr>
              <a:buClr>
                <a:srgbClr val="C00000"/>
              </a:buClr>
            </a:pPr>
            <a:r>
              <a:rPr lang="en-US" altLang="ja-JP" sz="3600">
                <a:latin typeface="Cambria" panose="02040503050406030204" pitchFamily="18" charset="0"/>
                <a:cs typeface="Arial" charset="0"/>
              </a:rPr>
              <a:t>Do I have the knowledge, skills, and will to apply an antiracist lens to every discussion, every decision? Is racial equity an add-on or afterthought or do I </a:t>
            </a:r>
            <a:r>
              <a:rPr lang="en-US" altLang="ja-JP" sz="3600" b="1" i="1">
                <a:latin typeface="Cambria" panose="02040503050406030204" pitchFamily="18" charset="0"/>
                <a:cs typeface="Arial" charset="0"/>
              </a:rPr>
              <a:t>actively cultivate </a:t>
            </a:r>
            <a:r>
              <a:rPr lang="en-US" altLang="ja-JP" sz="3600">
                <a:latin typeface="Cambria" panose="02040503050406030204" pitchFamily="18" charset="0"/>
                <a:cs typeface="Arial" charset="0"/>
              </a:rPr>
              <a:t>it through every policy and practice and throughout institutional culture? </a:t>
            </a:r>
          </a:p>
          <a:p>
            <a:pPr marL="0" indent="0">
              <a:buClr>
                <a:srgbClr val="C00000"/>
              </a:buClr>
              <a:buNone/>
            </a:pPr>
            <a:endParaRPr lang="en-US" altLang="ja-JP">
              <a:latin typeface="Cambria" panose="02040503050406030204" pitchFamily="18" charset="0"/>
              <a:cs typeface="Arial" charset="0"/>
            </a:endParaRPr>
          </a:p>
          <a:p>
            <a:pPr marL="0" indent="0">
              <a:buClr>
                <a:srgbClr val="C00000"/>
              </a:buClr>
              <a:buNone/>
            </a:pPr>
            <a:endParaRPr lang="en-US" altLang="ja-JP" sz="3200">
              <a:latin typeface="Cambria" panose="02040503050406030204" pitchFamily="18" charset="0"/>
              <a:cs typeface="Arial" charset="0"/>
            </a:endParaRPr>
          </a:p>
        </p:txBody>
      </p:sp>
    </p:spTree>
    <p:extLst>
      <p:ext uri="{BB962C8B-B14F-4D97-AF65-F5344CB8AC3E}">
        <p14:creationId xmlns:p14="http://schemas.microsoft.com/office/powerpoint/2010/main" val="7955289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B6CA-392E-C84C-8B4A-B233271B03C0}"/>
              </a:ext>
            </a:extLst>
          </p:cNvPr>
          <p:cNvSpPr>
            <a:spLocks noGrp="1"/>
          </p:cNvSpPr>
          <p:nvPr>
            <p:ph type="title"/>
          </p:nvPr>
        </p:nvSpPr>
        <p:spPr>
          <a:xfrm>
            <a:off x="0" y="0"/>
            <a:ext cx="12192000" cy="1853248"/>
          </a:xfrm>
          <a:solidFill>
            <a:schemeClr val="accent6">
              <a:lumMod val="60000"/>
              <a:lumOff val="40000"/>
            </a:schemeClr>
          </a:solidFill>
        </p:spPr>
        <p:txBody>
          <a:bodyPr anchor="ctr">
            <a:normAutofit/>
          </a:bodyPr>
          <a:lstStyle/>
          <a:p>
            <a:r>
              <a:rPr lang="en-US" sz="5400">
                <a:solidFill>
                  <a:schemeClr val="tx1">
                    <a:lumMod val="65000"/>
                    <a:lumOff val="35000"/>
                  </a:schemeClr>
                </a:solidFill>
              </a:rPr>
              <a:t>	5</a:t>
            </a:r>
            <a:r>
              <a:rPr lang="en-US" sz="5400" b="1">
                <a:solidFill>
                  <a:schemeClr val="tx1">
                    <a:lumMod val="65000"/>
                    <a:lumOff val="35000"/>
                  </a:schemeClr>
                </a:solidFill>
              </a:rPr>
              <a:t>. Sustain Antiracism</a:t>
            </a:r>
          </a:p>
        </p:txBody>
      </p:sp>
      <p:sp>
        <p:nvSpPr>
          <p:cNvPr id="3" name="Content Placeholder 2">
            <a:extLst>
              <a:ext uri="{FF2B5EF4-FFF2-40B4-BE49-F238E27FC236}">
                <a16:creationId xmlns:a16="http://schemas.microsoft.com/office/drawing/2014/main" id="{9759001C-96DD-D34D-B099-4FD5500E3279}"/>
              </a:ext>
            </a:extLst>
          </p:cNvPr>
          <p:cNvSpPr>
            <a:spLocks noGrp="1"/>
          </p:cNvSpPr>
          <p:nvPr>
            <p:ph idx="1"/>
          </p:nvPr>
        </p:nvSpPr>
        <p:spPr>
          <a:xfrm>
            <a:off x="328534" y="2525486"/>
            <a:ext cx="11787266" cy="3761507"/>
          </a:xfrm>
          <a:noFill/>
        </p:spPr>
        <p:txBody>
          <a:bodyPr>
            <a:normAutofit/>
          </a:bodyPr>
          <a:lstStyle/>
          <a:p>
            <a:pPr>
              <a:lnSpc>
                <a:spcPct val="110000"/>
              </a:lnSpc>
              <a:spcBef>
                <a:spcPts val="0"/>
              </a:spcBef>
              <a:buClr>
                <a:srgbClr val="C00000"/>
              </a:buClr>
            </a:pPr>
            <a:r>
              <a:rPr lang="en-US" altLang="ja-JP" sz="3400">
                <a:latin typeface="Cambria" panose="02040503050406030204" pitchFamily="18" charset="0"/>
                <a:cs typeface="Arial" charset="0"/>
              </a:rPr>
              <a:t>As we progress toward a full antiracist commitment, people who are used to the advantage of extra access and opportunity are going to complain and attempt to slow or reverse that progress. Do I know how to sustain equity efforts in the face of this push-back? Do I have the will to do so? </a:t>
            </a:r>
          </a:p>
          <a:p>
            <a:pPr marL="0" indent="0">
              <a:lnSpc>
                <a:spcPct val="120000"/>
              </a:lnSpc>
              <a:spcBef>
                <a:spcPts val="0"/>
              </a:spcBef>
              <a:buClr>
                <a:srgbClr val="C00000"/>
              </a:buClr>
              <a:buNone/>
            </a:pPr>
            <a:endParaRPr lang="en-US" altLang="ja-JP" sz="3400">
              <a:latin typeface="Cambria" panose="02040503050406030204" pitchFamily="18" charset="0"/>
              <a:cs typeface="Arial" charset="0"/>
            </a:endParaRPr>
          </a:p>
          <a:p>
            <a:pPr>
              <a:buClr>
                <a:srgbClr val="C00000"/>
              </a:buClr>
            </a:pPr>
            <a:endParaRPr lang="en-US" altLang="ja-JP">
              <a:latin typeface="Cambria" panose="02040503050406030204" pitchFamily="18" charset="0"/>
              <a:cs typeface="Arial" charset="0"/>
            </a:endParaRPr>
          </a:p>
          <a:p>
            <a:pPr marL="0" indent="0">
              <a:buClr>
                <a:srgbClr val="C00000"/>
              </a:buClr>
              <a:buNone/>
            </a:pPr>
            <a:endParaRPr lang="en-US" altLang="ja-JP" sz="3200">
              <a:latin typeface="Cambria" panose="02040503050406030204" pitchFamily="18" charset="0"/>
              <a:cs typeface="Arial" charset="0"/>
            </a:endParaRPr>
          </a:p>
        </p:txBody>
      </p:sp>
    </p:spTree>
    <p:extLst>
      <p:ext uri="{BB962C8B-B14F-4D97-AF65-F5344CB8AC3E}">
        <p14:creationId xmlns:p14="http://schemas.microsoft.com/office/powerpoint/2010/main" val="8055798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4"/>
          <p:cNvSpPr txBox="1">
            <a:spLocks noGrp="1"/>
          </p:cNvSpPr>
          <p:nvPr>
            <p:ph type="title"/>
          </p:nvPr>
        </p:nvSpPr>
        <p:spPr>
          <a:xfrm>
            <a:off x="380999" y="132330"/>
            <a:ext cx="10515600" cy="520813"/>
          </a:xfrm>
          <a:prstGeom prst="rect">
            <a:avLst/>
          </a:prstGeom>
          <a:noFill/>
          <a:ln>
            <a:noFill/>
          </a:ln>
        </p:spPr>
        <p:txBody>
          <a:bodyPr spcFirstLastPara="1" wrap="square" lIns="121900" tIns="60933" rIns="121900" bIns="60933" anchor="ctr" anchorCtr="0">
            <a:noAutofit/>
          </a:bodyPr>
          <a:lstStyle/>
          <a:p>
            <a:pPr>
              <a:lnSpc>
                <a:spcPct val="100000"/>
              </a:lnSpc>
              <a:buClr>
                <a:schemeClr val="lt1"/>
              </a:buClr>
              <a:buSzPts val="3960"/>
            </a:pPr>
            <a:r>
              <a:rPr lang="en" sz="4700" b="1">
                <a:solidFill>
                  <a:schemeClr val="tx1">
                    <a:lumMod val="65000"/>
                    <a:lumOff val="35000"/>
                  </a:schemeClr>
                </a:solidFill>
                <a:latin typeface="+mn-lt"/>
              </a:rPr>
              <a:t>Seven Steps for Case Analysis P. 184</a:t>
            </a:r>
            <a:endParaRPr sz="3067" b="1">
              <a:solidFill>
                <a:schemeClr val="tx1">
                  <a:lumMod val="65000"/>
                  <a:lumOff val="35000"/>
                </a:schemeClr>
              </a:solidFill>
              <a:latin typeface="+mn-lt"/>
            </a:endParaRPr>
          </a:p>
        </p:txBody>
      </p:sp>
      <p:pic>
        <p:nvPicPr>
          <p:cNvPr id="205" name="Google Shape;205;p34"/>
          <p:cNvPicPr preferRelativeResize="0">
            <a:picLocks noGrp="1"/>
          </p:cNvPicPr>
          <p:nvPr>
            <p:ph type="body" idx="1"/>
          </p:nvPr>
        </p:nvPicPr>
        <p:blipFill rotWithShape="1">
          <a:blip r:embed="rId3">
            <a:alphaModFix/>
          </a:blip>
          <a:srcRect/>
          <a:stretch/>
        </p:blipFill>
        <p:spPr>
          <a:xfrm>
            <a:off x="380999" y="783771"/>
            <a:ext cx="11179629" cy="5632725"/>
          </a:xfrm>
          <a:prstGeom prst="rect">
            <a:avLst/>
          </a:prstGeom>
          <a:noFill/>
          <a:ln>
            <a:noFill/>
          </a:ln>
        </p:spPr>
      </p:pic>
    </p:spTree>
    <p:extLst>
      <p:ext uri="{BB962C8B-B14F-4D97-AF65-F5344CB8AC3E}">
        <p14:creationId xmlns:p14="http://schemas.microsoft.com/office/powerpoint/2010/main" val="292683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CEC5F-0C96-E45F-ECB9-CE090E9A8D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0FABF2-3E61-7D93-176C-4470177CAD36}"/>
              </a:ext>
            </a:extLst>
          </p:cNvPr>
          <p:cNvSpPr>
            <a:spLocks noGrp="1"/>
          </p:cNvSpPr>
          <p:nvPr>
            <p:ph type="title"/>
          </p:nvPr>
        </p:nvSpPr>
        <p:spPr/>
        <p:txBody>
          <a:bodyPr>
            <a:normAutofit fontScale="90000"/>
          </a:bodyPr>
          <a:lstStyle/>
          <a:p>
            <a:r>
              <a:rPr lang="en-US" u="sng"/>
              <a:t>Case Studies</a:t>
            </a:r>
          </a:p>
        </p:txBody>
      </p:sp>
      <p:sp>
        <p:nvSpPr>
          <p:cNvPr id="3" name="Content Placeholder 2">
            <a:extLst>
              <a:ext uri="{FF2B5EF4-FFF2-40B4-BE49-F238E27FC236}">
                <a16:creationId xmlns:a16="http://schemas.microsoft.com/office/drawing/2014/main" id="{2FE31529-814B-709D-1C29-74CF2E526605}"/>
              </a:ext>
            </a:extLst>
          </p:cNvPr>
          <p:cNvSpPr>
            <a:spLocks noGrp="1"/>
          </p:cNvSpPr>
          <p:nvPr>
            <p:ph idx="1"/>
          </p:nvPr>
        </p:nvSpPr>
        <p:spPr>
          <a:xfrm>
            <a:off x="281796" y="1054444"/>
            <a:ext cx="8059015" cy="4814649"/>
          </a:xfrm>
        </p:spPr>
        <p:txBody>
          <a:bodyPr vert="horz" lIns="0" tIns="45720" rIns="0" bIns="45720" rtlCol="0" anchor="t">
            <a:normAutofit/>
          </a:bodyPr>
          <a:lstStyle/>
          <a:p>
            <a:r>
              <a:rPr lang="en-US" sz="4000" b="1">
                <a:cs typeface="Calibri"/>
              </a:rPr>
              <a:t>Equity Case Analysis Process</a:t>
            </a:r>
            <a:r>
              <a:rPr lang="en-US" sz="4000">
                <a:cs typeface="Calibri"/>
              </a:rPr>
              <a:t> </a:t>
            </a:r>
            <a:r>
              <a:rPr lang="en-US" sz="4000" b="1">
                <a:cs typeface="Calibri"/>
              </a:rPr>
              <a:t>p. 184</a:t>
            </a:r>
          </a:p>
          <a:p>
            <a:pPr marL="0" indent="0">
              <a:buNone/>
            </a:pPr>
            <a:endParaRPr lang="en-US" sz="4000">
              <a:cs typeface="Calibri"/>
            </a:endParaRPr>
          </a:p>
          <a:p>
            <a:pPr marL="0" indent="0">
              <a:buNone/>
            </a:pPr>
            <a:r>
              <a:rPr lang="en-US" sz="4000">
                <a:cs typeface="Calibri"/>
              </a:rPr>
              <a:t>Staff Meeting Microaggressions p. 185</a:t>
            </a:r>
            <a:endParaRPr lang="en-US"/>
          </a:p>
          <a:p>
            <a:pPr marL="0" indent="0">
              <a:buNone/>
            </a:pPr>
            <a:r>
              <a:rPr lang="en-US" sz="4000">
                <a:cs typeface="Calibri"/>
              </a:rPr>
              <a:t>Staff Training p. 186</a:t>
            </a:r>
          </a:p>
          <a:p>
            <a:pPr marL="0" indent="0">
              <a:buNone/>
            </a:pPr>
            <a:r>
              <a:rPr lang="en-US" sz="4000">
                <a:cs typeface="Calibri"/>
              </a:rPr>
              <a:t>Safe Space for White Members p. 187</a:t>
            </a:r>
          </a:p>
          <a:p>
            <a:pPr marL="0" indent="0">
              <a:buNone/>
            </a:pPr>
            <a:r>
              <a:rPr lang="en-US" sz="4000">
                <a:cs typeface="Calibri"/>
              </a:rPr>
              <a:t>Use of Racial Slur p. 210</a:t>
            </a:r>
          </a:p>
        </p:txBody>
      </p:sp>
      <p:pic>
        <p:nvPicPr>
          <p:cNvPr id="4100" name="Picture 4" descr="Diversity hands raised up gesture | Society for the Advancement of  Psychotherapy">
            <a:extLst>
              <a:ext uri="{FF2B5EF4-FFF2-40B4-BE49-F238E27FC236}">
                <a16:creationId xmlns:a16="http://schemas.microsoft.com/office/drawing/2014/main" id="{45FC215C-4394-80C2-1914-2EC2DC378345}"/>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8241100" y="2793198"/>
            <a:ext cx="3888015" cy="3231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9155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F7C-6D08-42F1-84DD-4842E9D0787B}"/>
              </a:ext>
            </a:extLst>
          </p:cNvPr>
          <p:cNvSpPr>
            <a:spLocks noGrp="1"/>
          </p:cNvSpPr>
          <p:nvPr>
            <p:ph type="title"/>
          </p:nvPr>
        </p:nvSpPr>
        <p:spPr/>
        <p:txBody>
          <a:bodyPr>
            <a:normAutofit fontScale="90000"/>
          </a:bodyPr>
          <a:lstStyle/>
          <a:p>
            <a:r>
              <a:rPr lang="en-US"/>
              <a:t>Three Quick Thoughts</a:t>
            </a:r>
          </a:p>
        </p:txBody>
      </p:sp>
      <p:sp>
        <p:nvSpPr>
          <p:cNvPr id="3" name="Content Placeholder 2">
            <a:extLst>
              <a:ext uri="{FF2B5EF4-FFF2-40B4-BE49-F238E27FC236}">
                <a16:creationId xmlns:a16="http://schemas.microsoft.com/office/drawing/2014/main" id="{51BDE747-AD60-478D-8296-49100E1B7A08}"/>
              </a:ext>
            </a:extLst>
          </p:cNvPr>
          <p:cNvSpPr>
            <a:spLocks noGrp="1"/>
          </p:cNvSpPr>
          <p:nvPr>
            <p:ph idx="1"/>
          </p:nvPr>
        </p:nvSpPr>
        <p:spPr>
          <a:xfrm>
            <a:off x="281796" y="2125362"/>
            <a:ext cx="5155178" cy="3743731"/>
          </a:xfrm>
        </p:spPr>
        <p:txBody>
          <a:bodyPr vert="horz" lIns="0" tIns="45720" rIns="0" bIns="45720" rtlCol="0" anchor="t">
            <a:normAutofit/>
          </a:bodyPr>
          <a:lstStyle/>
          <a:p>
            <a:r>
              <a:rPr lang="en-US" sz="4000"/>
              <a:t>Is there anything that you said or that you heard that the room needs to hear? </a:t>
            </a:r>
            <a:endParaRPr lang="en-US">
              <a:cs typeface="Calibri"/>
            </a:endParaRPr>
          </a:p>
        </p:txBody>
      </p:sp>
      <p:pic>
        <p:nvPicPr>
          <p:cNvPr id="4100" name="Picture 4" descr="Diversity hands raised up gesture | Society for the Advancement of  Psychotherap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5101" y="1907631"/>
            <a:ext cx="6174014" cy="4116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7958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77-BF0B-C089-2B09-A7C9B2FB62D4}"/>
              </a:ext>
            </a:extLst>
          </p:cNvPr>
          <p:cNvSpPr>
            <a:spLocks noGrp="1"/>
          </p:cNvSpPr>
          <p:nvPr>
            <p:ph type="title"/>
          </p:nvPr>
        </p:nvSpPr>
        <p:spPr/>
        <p:txBody>
          <a:bodyPr/>
          <a:lstStyle/>
          <a:p>
            <a:r>
              <a:rPr lang="en-US">
                <a:cs typeface="Calibri Light"/>
              </a:rPr>
              <a:t>Ellen</a:t>
            </a:r>
            <a:endParaRPr lang="en-US"/>
          </a:p>
        </p:txBody>
      </p:sp>
      <p:sp>
        <p:nvSpPr>
          <p:cNvPr id="3" name="Text Placeholder 2">
            <a:extLst>
              <a:ext uri="{FF2B5EF4-FFF2-40B4-BE49-F238E27FC236}">
                <a16:creationId xmlns:a16="http://schemas.microsoft.com/office/drawing/2014/main" id="{609D0820-31E8-412E-1B40-3BE7C31A972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730024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621" y="2759646"/>
            <a:ext cx="7189075" cy="1246297"/>
          </a:xfrm>
        </p:spPr>
        <p:txBody>
          <a:bodyPr>
            <a:noAutofit/>
          </a:bodyPr>
          <a:lstStyle/>
          <a:p>
            <a:pPr eaLnBrk="1" hangingPunct="1">
              <a:defRPr/>
            </a:pPr>
            <a:r>
              <a:rPr lang="en-US" sz="5400" b="1" cap="none">
                <a:solidFill>
                  <a:schemeClr val="tx1">
                    <a:lumMod val="65000"/>
                    <a:lumOff val="35000"/>
                  </a:schemeClr>
                </a:solidFill>
                <a:latin typeface="+mn-lt"/>
                <a:cs typeface="Arial" pitchFamily="34" charset="0"/>
              </a:rPr>
              <a:t>Closing</a:t>
            </a:r>
            <a:r>
              <a:rPr lang="en-US" sz="5400" b="1" cap="none">
                <a:solidFill>
                  <a:srgbClr val="FFFFCC"/>
                </a:solidFill>
                <a:effectLst>
                  <a:outerShdw blurRad="38100" dist="38100" dir="2700000" algn="tl">
                    <a:srgbClr val="000000">
                      <a:alpha val="43137"/>
                    </a:srgbClr>
                  </a:outerShdw>
                </a:effectLst>
                <a:latin typeface="Arial" pitchFamily="34" charset="0"/>
                <a:cs typeface="Arial" pitchFamily="34" charset="0"/>
              </a:rPr>
              <a:t> </a:t>
            </a:r>
          </a:p>
        </p:txBody>
      </p:sp>
      <p:pic>
        <p:nvPicPr>
          <p:cNvPr id="5" name="Picture 4"/>
          <p:cNvPicPr>
            <a:picLocks noChangeAspect="1"/>
          </p:cNvPicPr>
          <p:nvPr/>
        </p:nvPicPr>
        <p:blipFill>
          <a:blip r:embed="rId3"/>
          <a:stretch>
            <a:fillRect/>
          </a:stretch>
        </p:blipFill>
        <p:spPr>
          <a:xfrm>
            <a:off x="5290458" y="264115"/>
            <a:ext cx="6389914" cy="472111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4682137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609600" y="274637"/>
            <a:ext cx="10972799" cy="1020763"/>
          </a:xfrm>
          <a:prstGeom prst="rect">
            <a:avLst/>
          </a:prstGeom>
        </p:spPr>
        <p:txBody>
          <a:bodyPr lIns="121897" tIns="121897" rIns="121897" bIns="121897" anchor="b" anchorCtr="0">
            <a:noAutofit/>
          </a:bodyPr>
          <a:lstStyle/>
          <a:p>
            <a:r>
              <a:rPr lang="en-US" sz="5000" b="1">
                <a:solidFill>
                  <a:schemeClr val="tx1">
                    <a:lumMod val="65000"/>
                    <a:lumOff val="35000"/>
                  </a:schemeClr>
                </a:solidFill>
                <a:latin typeface="Arial" pitchFamily="34" charset="0"/>
                <a:cs typeface="Arial" pitchFamily="34" charset="0"/>
              </a:rPr>
              <a:t>Our Vision of Now and the Future</a:t>
            </a:r>
            <a:endParaRPr lang="en" sz="5000" b="1">
              <a:solidFill>
                <a:schemeClr val="tx1">
                  <a:lumMod val="65000"/>
                  <a:lumOff val="35000"/>
                </a:schemeClr>
              </a:solidFill>
              <a:latin typeface="Arial" pitchFamily="34" charset="0"/>
              <a:cs typeface="Arial" pitchFamily="34" charset="0"/>
            </a:endParaRPr>
          </a:p>
        </p:txBody>
      </p:sp>
      <p:sp>
        <p:nvSpPr>
          <p:cNvPr id="4" name="Rectangle 3"/>
          <p:cNvSpPr/>
          <p:nvPr/>
        </p:nvSpPr>
        <p:spPr>
          <a:xfrm>
            <a:off x="170539" y="1948449"/>
            <a:ext cx="4486521" cy="3046988"/>
          </a:xfrm>
          <a:prstGeom prst="rect">
            <a:avLst/>
          </a:prstGeom>
        </p:spPr>
        <p:txBody>
          <a:bodyPr wrap="square">
            <a:spAutoFit/>
          </a:bodyPr>
          <a:lstStyle/>
          <a:p>
            <a:pPr algn="ctr"/>
            <a:r>
              <a:rPr lang="en-US" sz="3200" b="1">
                <a:latin typeface="Arial" panose="020B0604020202020204" pitchFamily="34" charset="0"/>
                <a:cs typeface="Arial" panose="020B0604020202020204" pitchFamily="34" charset="0"/>
              </a:rPr>
              <a:t>What will your workplace, locals, community look like after we have achieved Racial Justice?</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1674" y="1295400"/>
            <a:ext cx="6798137" cy="407888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36807140"/>
      </p:ext>
    </p:extLst>
  </p:cSld>
  <p:clrMapOvr>
    <a:masterClrMapping/>
  </p:clrMapOvr>
  <p:transition spd="slow">
    <p:cu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609600" y="274637"/>
            <a:ext cx="10972799" cy="1020763"/>
          </a:xfrm>
          <a:prstGeom prst="rect">
            <a:avLst/>
          </a:prstGeom>
        </p:spPr>
        <p:txBody>
          <a:bodyPr lIns="121897" tIns="121897" rIns="121897" bIns="121897" anchor="b" anchorCtr="0">
            <a:noAutofit/>
          </a:bodyPr>
          <a:lstStyle/>
          <a:p>
            <a:r>
              <a:rPr lang="en-US" sz="5000" b="1">
                <a:solidFill>
                  <a:srgbClr val="002060"/>
                </a:solidFill>
                <a:effectLst>
                  <a:outerShdw blurRad="38100" dist="38100" dir="2700000" algn="tl">
                    <a:srgbClr val="000000">
                      <a:alpha val="43137"/>
                    </a:srgbClr>
                  </a:outerShdw>
                </a:effectLst>
                <a:latin typeface="Arial" pitchFamily="34" charset="0"/>
                <a:cs typeface="Arial" pitchFamily="34" charset="0"/>
              </a:rPr>
              <a:t>Final Word</a:t>
            </a:r>
            <a:endParaRPr lang="en" sz="5000" b="1">
              <a:solidFill>
                <a:srgbClr val="002060"/>
              </a:solidFill>
              <a:effectLst>
                <a:outerShdw blurRad="38100" dist="38100" dir="2700000" algn="tl">
                  <a:srgbClr val="000000">
                    <a:alpha val="43137"/>
                  </a:srgbClr>
                </a:outerShdw>
              </a:effectLst>
              <a:latin typeface="Arial" pitchFamily="34" charset="0"/>
              <a:cs typeface="Arial" pitchFamily="34" charset="0"/>
            </a:endParaRPr>
          </a:p>
        </p:txBody>
      </p:sp>
      <p:pic>
        <p:nvPicPr>
          <p:cNvPr id="2" name="What is YOUR Vision for Racial Justice_">
            <a:hlinkClick r:id="" action="ppaction://media"/>
            <a:extLst>
              <a:ext uri="{FF2B5EF4-FFF2-40B4-BE49-F238E27FC236}">
                <a16:creationId xmlns:a16="http://schemas.microsoft.com/office/drawing/2014/main" id="{D1F01E69-35E8-4EDD-B5AE-91E2862DA97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99765" y="1143606"/>
            <a:ext cx="8695763" cy="4891367"/>
          </a:xfrm>
          <a:prstGeom prst="rect">
            <a:avLst/>
          </a:prstGeom>
        </p:spPr>
      </p:pic>
    </p:spTree>
    <p:extLst>
      <p:ext uri="{BB962C8B-B14F-4D97-AF65-F5344CB8AC3E}">
        <p14:creationId xmlns:p14="http://schemas.microsoft.com/office/powerpoint/2010/main" val="2499573640"/>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2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609600" y="274637"/>
            <a:ext cx="10972799" cy="1020763"/>
          </a:xfrm>
          <a:prstGeom prst="rect">
            <a:avLst/>
          </a:prstGeom>
        </p:spPr>
        <p:txBody>
          <a:bodyPr lIns="121897" tIns="121897" rIns="121897" bIns="121897" anchor="b" anchorCtr="0">
            <a:noAutofit/>
          </a:bodyPr>
          <a:lstStyle/>
          <a:p>
            <a:r>
              <a:rPr lang="en-US" sz="5000" b="1">
                <a:solidFill>
                  <a:schemeClr val="tx1">
                    <a:lumMod val="65000"/>
                    <a:lumOff val="35000"/>
                  </a:schemeClr>
                </a:solidFill>
                <a:latin typeface="Arial" pitchFamily="34" charset="0"/>
                <a:cs typeface="Arial" pitchFamily="34" charset="0"/>
              </a:rPr>
              <a:t>Final Reflections</a:t>
            </a:r>
            <a:endParaRPr lang="en" sz="5000" b="1">
              <a:solidFill>
                <a:schemeClr val="tx1">
                  <a:lumMod val="65000"/>
                  <a:lumOff val="35000"/>
                </a:schemeClr>
              </a:solidFill>
              <a:latin typeface="Arial" pitchFamily="34" charset="0"/>
              <a:cs typeface="Arial" pitchFamily="34" charset="0"/>
            </a:endParaRPr>
          </a:p>
        </p:txBody>
      </p:sp>
      <p:sp>
        <p:nvSpPr>
          <p:cNvPr id="6" name="Rectangle 5"/>
          <p:cNvSpPr/>
          <p:nvPr/>
        </p:nvSpPr>
        <p:spPr>
          <a:xfrm>
            <a:off x="514350" y="1628681"/>
            <a:ext cx="6231890" cy="3323987"/>
          </a:xfrm>
          <a:prstGeom prst="rect">
            <a:avLst/>
          </a:prstGeom>
        </p:spPr>
        <p:txBody>
          <a:bodyPr wrap="square">
            <a:spAutoFit/>
          </a:bodyPr>
          <a:lstStyle/>
          <a:p>
            <a:endParaRPr lang="en-US" sz="3000" b="1">
              <a:solidFill>
                <a:schemeClr val="tx1">
                  <a:lumMod val="65000"/>
                  <a:lumOff val="35000"/>
                </a:schemeClr>
              </a:solidFill>
              <a:latin typeface="Arial" panose="020B0604020202020204" pitchFamily="34" charset="0"/>
              <a:cs typeface="Arial" panose="020B0604020202020204" pitchFamily="34" charset="0"/>
            </a:endParaRPr>
          </a:p>
          <a:p>
            <a:pPr marL="571500" indent="-571500">
              <a:buFont typeface="Wingdings" panose="05000000000000000000" pitchFamily="2" charset="2"/>
              <a:buChar char="§"/>
            </a:pPr>
            <a:r>
              <a:rPr lang="en-US" sz="3000" b="1">
                <a:solidFill>
                  <a:schemeClr val="tx1">
                    <a:lumMod val="65000"/>
                    <a:lumOff val="35000"/>
                  </a:schemeClr>
                </a:solidFill>
                <a:latin typeface="Arial" panose="020B0604020202020204" pitchFamily="34" charset="0"/>
                <a:cs typeface="Arial" panose="020B0604020202020204" pitchFamily="34" charset="0"/>
              </a:rPr>
              <a:t>What is one thing you are going to do “tomorrow”?</a:t>
            </a:r>
          </a:p>
          <a:p>
            <a:pPr marL="571500" indent="-571500">
              <a:buFont typeface="Wingdings" panose="05000000000000000000" pitchFamily="2" charset="2"/>
              <a:buChar char="§"/>
            </a:pPr>
            <a:r>
              <a:rPr lang="en-US" sz="3000" b="1">
                <a:solidFill>
                  <a:schemeClr val="tx1">
                    <a:lumMod val="65000"/>
                    <a:lumOff val="35000"/>
                  </a:schemeClr>
                </a:solidFill>
                <a:latin typeface="Arial" panose="020B0604020202020204" pitchFamily="34" charset="0"/>
                <a:cs typeface="Arial" panose="020B0604020202020204" pitchFamily="34" charset="0"/>
              </a:rPr>
              <a:t>What is one thing you are going to do next month?</a:t>
            </a:r>
          </a:p>
          <a:p>
            <a:pPr marL="571500" indent="-571500">
              <a:buFont typeface="Wingdings" panose="05000000000000000000" pitchFamily="2" charset="2"/>
              <a:buChar char="§"/>
            </a:pPr>
            <a:r>
              <a:rPr lang="en-US" sz="3000" b="1">
                <a:solidFill>
                  <a:schemeClr val="tx1">
                    <a:lumMod val="65000"/>
                    <a:lumOff val="35000"/>
                  </a:schemeClr>
                </a:solidFill>
                <a:latin typeface="Arial" panose="020B0604020202020204" pitchFamily="34" charset="0"/>
                <a:cs typeface="Arial" panose="020B0604020202020204" pitchFamily="34" charset="0"/>
              </a:rPr>
              <a:t>What is one thing you might do in six month?</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3616" y="1628680"/>
            <a:ext cx="4454144" cy="397963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74801821"/>
      </p:ext>
    </p:extLst>
  </p:cSld>
  <p:clrMapOvr>
    <a:masterClrMapping/>
  </p:clrMapOvr>
  <p:transition spd="slow">
    <p:cu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609600" y="274637"/>
            <a:ext cx="10972799" cy="1020763"/>
          </a:xfrm>
          <a:prstGeom prst="rect">
            <a:avLst/>
          </a:prstGeom>
        </p:spPr>
        <p:txBody>
          <a:bodyPr lIns="121897" tIns="121897" rIns="121897" bIns="121897" anchor="b" anchorCtr="0">
            <a:noAutofit/>
          </a:bodyPr>
          <a:lstStyle/>
          <a:p>
            <a:r>
              <a:rPr lang="en-US" sz="5000" b="1">
                <a:solidFill>
                  <a:schemeClr val="tx1">
                    <a:lumMod val="65000"/>
                    <a:lumOff val="35000"/>
                  </a:schemeClr>
                </a:solidFill>
                <a:latin typeface="Arial" pitchFamily="34" charset="0"/>
                <a:cs typeface="Arial" pitchFamily="34" charset="0"/>
              </a:rPr>
              <a:t>One Word</a:t>
            </a:r>
            <a:endParaRPr lang="en" sz="5000" b="1">
              <a:solidFill>
                <a:schemeClr val="tx1">
                  <a:lumMod val="65000"/>
                  <a:lumOff val="35000"/>
                </a:schemeClr>
              </a:solidFill>
              <a:latin typeface="Arial" pitchFamily="34" charset="0"/>
              <a:cs typeface="Arial" pitchFamily="34" charset="0"/>
            </a:endParaRPr>
          </a:p>
        </p:txBody>
      </p:sp>
      <p:sp>
        <p:nvSpPr>
          <p:cNvPr id="4" name="Rectangle 3"/>
          <p:cNvSpPr/>
          <p:nvPr/>
        </p:nvSpPr>
        <p:spPr>
          <a:xfrm>
            <a:off x="502227" y="1690160"/>
            <a:ext cx="5088605" cy="3847207"/>
          </a:xfrm>
          <a:prstGeom prst="rect">
            <a:avLst/>
          </a:prstGeom>
        </p:spPr>
        <p:txBody>
          <a:bodyPr wrap="square">
            <a:spAutoFit/>
          </a:bodyPr>
          <a:lstStyle/>
          <a:p>
            <a:r>
              <a:rPr lang="en-US" sz="2800" b="1" i="1">
                <a:solidFill>
                  <a:schemeClr val="tx1">
                    <a:lumMod val="65000"/>
                    <a:lumOff val="35000"/>
                  </a:schemeClr>
                </a:solidFill>
                <a:latin typeface="Arial" panose="020B0604020202020204" pitchFamily="34" charset="0"/>
                <a:cs typeface="Arial" panose="020B0604020202020204" pitchFamily="34" charset="0"/>
              </a:rPr>
              <a:t>Thinking back to your core value that you shared earlier and today’s experience:</a:t>
            </a:r>
          </a:p>
          <a:p>
            <a:endParaRPr lang="en-US" sz="4000" b="1" i="1">
              <a:solidFill>
                <a:schemeClr val="tx1">
                  <a:lumMod val="65000"/>
                  <a:lumOff val="35000"/>
                </a:schemeClr>
              </a:solidFill>
              <a:latin typeface="Arial" panose="020B0604020202020204" pitchFamily="34" charset="0"/>
              <a:cs typeface="Arial" panose="020B0604020202020204" pitchFamily="34" charset="0"/>
            </a:endParaRPr>
          </a:p>
          <a:p>
            <a:r>
              <a:rPr lang="en-US" sz="4000" b="1">
                <a:solidFill>
                  <a:schemeClr val="tx1">
                    <a:lumMod val="65000"/>
                    <a:lumOff val="35000"/>
                  </a:schemeClr>
                </a:solidFill>
                <a:latin typeface="Arial" panose="020B0604020202020204" pitchFamily="34" charset="0"/>
                <a:cs typeface="Arial" panose="020B0604020202020204" pitchFamily="34" charset="0"/>
              </a:rPr>
              <a:t>What is one word that describes your spirit right now?</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0217" y="1936776"/>
            <a:ext cx="4585943" cy="35253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819902275"/>
      </p:ext>
    </p:extLst>
  </p:cSld>
  <p:clrMapOvr>
    <a:masterClrMapping/>
  </p:clrMapOvr>
  <p:transition spd="slow">
    <p:cu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4021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A9EA-534B-50E0-3408-046A7AB16A89}"/>
              </a:ext>
            </a:extLst>
          </p:cNvPr>
          <p:cNvSpPr>
            <a:spLocks noGrp="1"/>
          </p:cNvSpPr>
          <p:nvPr>
            <p:ph type="title"/>
          </p:nvPr>
        </p:nvSpPr>
        <p:spPr/>
        <p:txBody>
          <a:bodyPr>
            <a:normAutofit fontScale="90000"/>
          </a:bodyPr>
          <a:lstStyle/>
          <a:p>
            <a:r>
              <a:rPr lang="en-US">
                <a:highlight>
                  <a:srgbClr val="FFFF00"/>
                </a:highlight>
                <a:cs typeface="Calibri"/>
              </a:rPr>
              <a:t>Option to replace above video</a:t>
            </a:r>
            <a:endParaRPr lang="en-US">
              <a:highlight>
                <a:srgbClr val="FFFF00"/>
              </a:highlight>
            </a:endParaRPr>
          </a:p>
        </p:txBody>
      </p:sp>
      <p:pic>
        <p:nvPicPr>
          <p:cNvPr id="4" name="What is Allyship and Why is Allyship Important_[1]">
            <a:hlinkClick r:id="" action="ppaction://media"/>
            <a:extLst>
              <a:ext uri="{FF2B5EF4-FFF2-40B4-BE49-F238E27FC236}">
                <a16:creationId xmlns:a16="http://schemas.microsoft.com/office/drawing/2014/main" id="{C08DEAC9-034D-4923-8D26-6DBD793DA86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789113" y="1144588"/>
            <a:ext cx="8399462" cy="4724400"/>
          </a:xfrm>
        </p:spPr>
      </p:pic>
    </p:spTree>
    <p:extLst>
      <p:ext uri="{BB962C8B-B14F-4D97-AF65-F5344CB8AC3E}">
        <p14:creationId xmlns:p14="http://schemas.microsoft.com/office/powerpoint/2010/main" val="28415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8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3.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6" ma:contentTypeDescription="Create a new document." ma:contentTypeScope="" ma:versionID="1dd2df499985b3805bf486035f8ecdda">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e8388f15f1726af0e23e5c8c1e8013cb"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Props1.xml><?xml version="1.0" encoding="utf-8"?>
<ds:datastoreItem xmlns:ds="http://schemas.openxmlformats.org/officeDocument/2006/customXml" ds:itemID="{C75DAC08-9F39-47E7-B553-C594856B71D2}">
  <ds:schemaRefs>
    <ds:schemaRef ds:uri="http://schemas.microsoft.com/sharepoint/v3/contenttype/forms"/>
  </ds:schemaRefs>
</ds:datastoreItem>
</file>

<file path=customXml/itemProps2.xml><?xml version="1.0" encoding="utf-8"?>
<ds:datastoreItem xmlns:ds="http://schemas.openxmlformats.org/officeDocument/2006/customXml" ds:itemID="{52A20244-9502-46EC-BBB8-71726C63AD75}">
  <ds:schemaRefs>
    <ds:schemaRef ds:uri="05627597-0322-42fc-bc19-1d0dde15c694"/>
    <ds:schemaRef ds:uri="5ed5bd0d-9aa5-480d-8c58-25f9f57090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C3DA96E-D4A6-4460-BF0C-06A24EC333DE}">
  <ds:schemaRefs>
    <ds:schemaRef ds:uri="05627597-0322-42fc-bc19-1d0dde15c694"/>
    <ds:schemaRef ds:uri="5ed5bd0d-9aa5-480d-8c58-25f9f57090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53</Slides>
  <Notes>21</Notes>
  <HiddenSlides>2</HiddenSlides>
  <ScaleCrop>false</ScaleCrop>
  <HeadingPairs>
    <vt:vector size="4" baseType="variant">
      <vt:variant>
        <vt:lpstr>Theme</vt:lpstr>
      </vt:variant>
      <vt:variant>
        <vt:i4>3</vt:i4>
      </vt:variant>
      <vt:variant>
        <vt:lpstr>Slide Titles</vt:lpstr>
      </vt:variant>
      <vt:variant>
        <vt:i4>53</vt:i4>
      </vt:variant>
    </vt:vector>
  </HeadingPairs>
  <TitlesOfParts>
    <vt:vector size="56" baseType="lpstr">
      <vt:lpstr>Retrospect</vt:lpstr>
      <vt:lpstr>Retrospect</vt:lpstr>
      <vt:lpstr>Retrospect</vt:lpstr>
      <vt:lpstr>Your Experience of the Museum Remember to sit with your affinity groups to begin our day.</vt:lpstr>
      <vt:lpstr>Advancing Racial Justice Day 3</vt:lpstr>
      <vt:lpstr>Community Agreements Pg 2 </vt:lpstr>
      <vt:lpstr>Overview Of Today’s Learning</vt:lpstr>
      <vt:lpstr>PowerPoint Presentation</vt:lpstr>
      <vt:lpstr>Bekah and Matt</vt:lpstr>
      <vt:lpstr>Allyship </vt:lpstr>
      <vt:lpstr>What do you think…</vt:lpstr>
      <vt:lpstr>What does it mean to be an ally?</vt:lpstr>
      <vt:lpstr>Actor</vt:lpstr>
      <vt:lpstr>Ally </vt:lpstr>
      <vt:lpstr>Accomplice </vt:lpstr>
      <vt:lpstr>Moving from Actor to Ally p. 160</vt:lpstr>
      <vt:lpstr>Whole Group Conversation</vt:lpstr>
      <vt:lpstr>Key Points</vt:lpstr>
      <vt:lpstr>Shelly and Albert</vt:lpstr>
      <vt:lpstr>Disrupting  Microaggressions</vt:lpstr>
      <vt:lpstr>The Mosquito Bite</vt:lpstr>
      <vt:lpstr>How Do You Respond to Microaggressions?</vt:lpstr>
      <vt:lpstr>Interrupting Microaggressions  p 67</vt:lpstr>
      <vt:lpstr>Example --</vt:lpstr>
      <vt:lpstr>Practice the Interruption</vt:lpstr>
      <vt:lpstr>Working on our Words </vt:lpstr>
      <vt:lpstr>Key Points</vt:lpstr>
      <vt:lpstr>Natasha</vt:lpstr>
      <vt:lpstr>Tools to Support your Work</vt:lpstr>
      <vt:lpstr>Racial Equity Tools</vt:lpstr>
      <vt:lpstr>Factors that Support RET Success</vt:lpstr>
      <vt:lpstr>Exploring the Tools</vt:lpstr>
      <vt:lpstr>Anti-Racist Continuum Page 181</vt:lpstr>
      <vt:lpstr>Whole Room Discussion </vt:lpstr>
      <vt:lpstr>Key Points</vt:lpstr>
      <vt:lpstr>Break</vt:lpstr>
      <vt:lpstr>Bekah and Eric</vt:lpstr>
      <vt:lpstr>Practicing Becoming  Anti-Racist Case Studies</vt:lpstr>
      <vt:lpstr>PowerPoint Presentation</vt:lpstr>
      <vt:lpstr>Practicing Equity Literacy Abilities</vt:lpstr>
      <vt:lpstr> 1. Recognize Racism</vt:lpstr>
      <vt:lpstr> 2. Respond to Racism </vt:lpstr>
      <vt:lpstr> 3. Redress Racism</vt:lpstr>
      <vt:lpstr> 4. Actively Cultivate Antiracism</vt:lpstr>
      <vt:lpstr> 5. Sustain Antiracism</vt:lpstr>
      <vt:lpstr>Seven Steps for Case Analysis P. 184</vt:lpstr>
      <vt:lpstr>Case Studies</vt:lpstr>
      <vt:lpstr>Three Quick Thoughts</vt:lpstr>
      <vt:lpstr>Ellen</vt:lpstr>
      <vt:lpstr>Closing </vt:lpstr>
      <vt:lpstr>Our Vision of Now and the Future</vt:lpstr>
      <vt:lpstr>Final Word</vt:lpstr>
      <vt:lpstr>Final Reflections</vt:lpstr>
      <vt:lpstr>One Word</vt:lpstr>
      <vt:lpstr>PowerPoint Presentation</vt:lpstr>
      <vt:lpstr>Option to replace above video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it hurt?</dc:title>
  <dc:creator>Ellen Holmes</dc:creator>
  <cp:revision>1</cp:revision>
  <dcterms:created xsi:type="dcterms:W3CDTF">2019-10-19T15:29:10Z</dcterms:created>
  <dcterms:modified xsi:type="dcterms:W3CDTF">2024-02-01T16:27:21Z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y fmtid="{D5CDD505-2E9C-101B-9397-08002B2CF9AE}" pid="3" name="MediaServiceImageTags">
    <vt:lpwstr/>
  </property>
</Properties>
</file>