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7"/>
    <p:sldMasterId id="2147483672" r:id="rId8"/>
  </p:sldMasterIdLst>
  <p:notesMasterIdLst>
    <p:notesMasterId r:id="rId21"/>
  </p:notesMasterIdLst>
  <p:sldIdLst>
    <p:sldId id="1770" r:id="rId9"/>
    <p:sldId id="1749" r:id="rId10"/>
    <p:sldId id="1750" r:id="rId11"/>
    <p:sldId id="1658" r:id="rId12"/>
    <p:sldId id="1659" r:id="rId13"/>
    <p:sldId id="1660" r:id="rId14"/>
    <p:sldId id="1771" r:id="rId15"/>
    <p:sldId id="1655" r:id="rId16"/>
    <p:sldId id="1772" r:id="rId17"/>
    <p:sldId id="1773" r:id="rId18"/>
    <p:sldId id="1774" r:id="rId19"/>
    <p:sldId id="166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5F77A5-129E-2FF5-2F96-767CB6C911D9}" v="4" dt="2024-01-29T16:33:02.8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2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es, Albert [MD]" userId="S::aljones_mseanea.org#ext#@neahq.onmicrosoft.com::9e3d8165-1eea-49ba-adea-0c9c00351460" providerId="AD" clId="Web-{1F4DD705-A3D0-492C-B534-CBE3232389C8}"/>
    <pc:docChg chg="addSld delSld modSld sldOrd addMainMaster">
      <pc:chgData name="Jones, Albert [MD]" userId="S::aljones_mseanea.org#ext#@neahq.onmicrosoft.com::9e3d8165-1eea-49ba-adea-0c9c00351460" providerId="AD" clId="Web-{1F4DD705-A3D0-492C-B534-CBE3232389C8}" dt="2024-01-23T18:07:59.524" v="206"/>
      <pc:docMkLst>
        <pc:docMk/>
      </pc:docMkLst>
      <pc:sldChg chg="del">
        <pc:chgData name="Jones, Albert [MD]" userId="S::aljones_mseanea.org#ext#@neahq.onmicrosoft.com::9e3d8165-1eea-49ba-adea-0c9c00351460" providerId="AD" clId="Web-{1F4DD705-A3D0-492C-B534-CBE3232389C8}" dt="2024-01-23T16:42:41.909" v="15"/>
        <pc:sldMkLst>
          <pc:docMk/>
          <pc:sldMk cId="109857222" sldId="256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26"/>
        <pc:sldMkLst>
          <pc:docMk/>
          <pc:sldMk cId="820524008" sldId="257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25"/>
        <pc:sldMkLst>
          <pc:docMk/>
          <pc:sldMk cId="1208622937" sldId="258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24"/>
        <pc:sldMkLst>
          <pc:docMk/>
          <pc:sldMk cId="3719485471" sldId="259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23"/>
        <pc:sldMkLst>
          <pc:docMk/>
          <pc:sldMk cId="1714555702" sldId="260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22"/>
        <pc:sldMkLst>
          <pc:docMk/>
          <pc:sldMk cId="110933951" sldId="261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21"/>
        <pc:sldMkLst>
          <pc:docMk/>
          <pc:sldMk cId="3227629648" sldId="262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20"/>
        <pc:sldMkLst>
          <pc:docMk/>
          <pc:sldMk cId="2099848269" sldId="263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19"/>
        <pc:sldMkLst>
          <pc:docMk/>
          <pc:sldMk cId="303730888" sldId="264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18"/>
        <pc:sldMkLst>
          <pc:docMk/>
          <pc:sldMk cId="359046468" sldId="265"/>
        </pc:sldMkLst>
      </pc:sldChg>
      <pc:sldChg chg="new del">
        <pc:chgData name="Jones, Albert [MD]" userId="S::aljones_mseanea.org#ext#@neahq.onmicrosoft.com::9e3d8165-1eea-49ba-adea-0c9c00351460" providerId="AD" clId="Web-{1F4DD705-A3D0-492C-B534-CBE3232389C8}" dt="2024-01-23T16:42:51.519" v="17"/>
        <pc:sldMkLst>
          <pc:docMk/>
          <pc:sldMk cId="903079609" sldId="266"/>
        </pc:sldMkLst>
      </pc:sldChg>
      <pc:sldChg chg="add">
        <pc:chgData name="Jones, Albert [MD]" userId="S::aljones_mseanea.org#ext#@neahq.onmicrosoft.com::9e3d8165-1eea-49ba-adea-0c9c00351460" providerId="AD" clId="Web-{1F4DD705-A3D0-492C-B534-CBE3232389C8}" dt="2024-01-23T16:43:21.395" v="28"/>
        <pc:sldMkLst>
          <pc:docMk/>
          <pc:sldMk cId="3310255922" sldId="1655"/>
        </pc:sldMkLst>
      </pc:sldChg>
      <pc:sldChg chg="add ord">
        <pc:chgData name="Jones, Albert [MD]" userId="S::aljones_mseanea.org#ext#@neahq.onmicrosoft.com::9e3d8165-1eea-49ba-adea-0c9c00351460" providerId="AD" clId="Web-{1F4DD705-A3D0-492C-B534-CBE3232389C8}" dt="2024-01-23T16:49:39.641" v="57"/>
        <pc:sldMkLst>
          <pc:docMk/>
          <pc:sldMk cId="335670928" sldId="1658"/>
        </pc:sldMkLst>
      </pc:sldChg>
      <pc:sldChg chg="add ord">
        <pc:chgData name="Jones, Albert [MD]" userId="S::aljones_mseanea.org#ext#@neahq.onmicrosoft.com::9e3d8165-1eea-49ba-adea-0c9c00351460" providerId="AD" clId="Web-{1F4DD705-A3D0-492C-B534-CBE3232389C8}" dt="2024-01-23T16:50:43.472" v="59"/>
        <pc:sldMkLst>
          <pc:docMk/>
          <pc:sldMk cId="2366122650" sldId="1659"/>
        </pc:sldMkLst>
      </pc:sldChg>
      <pc:sldChg chg="add ord">
        <pc:chgData name="Jones, Albert [MD]" userId="S::aljones_mseanea.org#ext#@neahq.onmicrosoft.com::9e3d8165-1eea-49ba-adea-0c9c00351460" providerId="AD" clId="Web-{1F4DD705-A3D0-492C-B534-CBE3232389C8}" dt="2024-01-23T16:49:39.641" v="55"/>
        <pc:sldMkLst>
          <pc:docMk/>
          <pc:sldMk cId="630635961" sldId="1660"/>
        </pc:sldMkLst>
      </pc:sldChg>
      <pc:sldChg chg="add del">
        <pc:chgData name="Jones, Albert [MD]" userId="S::aljones_mseanea.org#ext#@neahq.onmicrosoft.com::9e3d8165-1eea-49ba-adea-0c9c00351460" providerId="AD" clId="Web-{1F4DD705-A3D0-492C-B534-CBE3232389C8}" dt="2024-01-23T16:59:35.926" v="61"/>
        <pc:sldMkLst>
          <pc:docMk/>
          <pc:sldMk cId="1461963663" sldId="1661"/>
        </pc:sldMkLst>
      </pc:sldChg>
      <pc:sldChg chg="add">
        <pc:chgData name="Jones, Albert [MD]" userId="S::aljones_mseanea.org#ext#@neahq.onmicrosoft.com::9e3d8165-1eea-49ba-adea-0c9c00351460" providerId="AD" clId="Web-{1F4DD705-A3D0-492C-B534-CBE3232389C8}" dt="2024-01-23T16:43:29.208" v="29"/>
        <pc:sldMkLst>
          <pc:docMk/>
          <pc:sldMk cId="4126893640" sldId="1662"/>
        </pc:sldMkLst>
      </pc:sldChg>
      <pc:sldChg chg="add">
        <pc:chgData name="Jones, Albert [MD]" userId="S::aljones_mseanea.org#ext#@neahq.onmicrosoft.com::9e3d8165-1eea-49ba-adea-0c9c00351460" providerId="AD" clId="Web-{1F4DD705-A3D0-492C-B534-CBE3232389C8}" dt="2024-01-23T16:42:47.910" v="16"/>
        <pc:sldMkLst>
          <pc:docMk/>
          <pc:sldMk cId="725925684" sldId="1749"/>
        </pc:sldMkLst>
      </pc:sldChg>
      <pc:sldChg chg="add">
        <pc:chgData name="Jones, Albert [MD]" userId="S::aljones_mseanea.org#ext#@neahq.onmicrosoft.com::9e3d8165-1eea-49ba-adea-0c9c00351460" providerId="AD" clId="Web-{1F4DD705-A3D0-492C-B534-CBE3232389C8}" dt="2024-01-23T16:43:01.941" v="27"/>
        <pc:sldMkLst>
          <pc:docMk/>
          <pc:sldMk cId="554441678" sldId="1750"/>
        </pc:sldMkLst>
      </pc:sldChg>
      <pc:sldChg chg="add del">
        <pc:chgData name="Jones, Albert [MD]" userId="S::aljones_mseanea.org#ext#@neahq.onmicrosoft.com::9e3d8165-1eea-49ba-adea-0c9c00351460" providerId="AD" clId="Web-{1F4DD705-A3D0-492C-B534-CBE3232389C8}" dt="2024-01-23T16:59:35.926" v="60"/>
        <pc:sldMkLst>
          <pc:docMk/>
          <pc:sldMk cId="4239659451" sldId="1751"/>
        </pc:sldMkLst>
      </pc:sldChg>
      <pc:sldChg chg="modSp add del">
        <pc:chgData name="Jones, Albert [MD]" userId="S::aljones_mseanea.org#ext#@neahq.onmicrosoft.com::9e3d8165-1eea-49ba-adea-0c9c00351460" providerId="AD" clId="Web-{1F4DD705-A3D0-492C-B534-CBE3232389C8}" dt="2024-01-23T17:09:16.491" v="135" actId="20577"/>
        <pc:sldMkLst>
          <pc:docMk/>
          <pc:sldMk cId="2929718555" sldId="1770"/>
        </pc:sldMkLst>
        <pc:spChg chg="mod">
          <ac:chgData name="Jones, Albert [MD]" userId="S::aljones_mseanea.org#ext#@neahq.onmicrosoft.com::9e3d8165-1eea-49ba-adea-0c9c00351460" providerId="AD" clId="Web-{1F4DD705-A3D0-492C-B534-CBE3232389C8}" dt="2024-01-23T17:09:16.491" v="135" actId="20577"/>
          <ac:spMkLst>
            <pc:docMk/>
            <pc:sldMk cId="2929718555" sldId="1770"/>
            <ac:spMk id="2" creationId="{91E073F6-DA6F-4707-70B3-53F460EAE62A}"/>
          </ac:spMkLst>
        </pc:spChg>
      </pc:sldChg>
      <pc:sldChg chg="modSp new">
        <pc:chgData name="Jones, Albert [MD]" userId="S::aljones_mseanea.org#ext#@neahq.onmicrosoft.com::9e3d8165-1eea-49ba-adea-0c9c00351460" providerId="AD" clId="Web-{1F4DD705-A3D0-492C-B534-CBE3232389C8}" dt="2024-01-23T16:48:03.029" v="54" actId="20577"/>
        <pc:sldMkLst>
          <pc:docMk/>
          <pc:sldMk cId="737446451" sldId="1771"/>
        </pc:sldMkLst>
        <pc:spChg chg="mod">
          <ac:chgData name="Jones, Albert [MD]" userId="S::aljones_mseanea.org#ext#@neahq.onmicrosoft.com::9e3d8165-1eea-49ba-adea-0c9c00351460" providerId="AD" clId="Web-{1F4DD705-A3D0-492C-B534-CBE3232389C8}" dt="2024-01-23T16:48:03.029" v="54" actId="20577"/>
          <ac:spMkLst>
            <pc:docMk/>
            <pc:sldMk cId="737446451" sldId="1771"/>
            <ac:spMk id="3" creationId="{BE0AC2BF-2522-10BB-1D7A-362746A6C3F6}"/>
          </ac:spMkLst>
        </pc:spChg>
      </pc:sldChg>
      <pc:sldChg chg="delSp modSp add ord replId">
        <pc:chgData name="Jones, Albert [MD]" userId="S::aljones_mseanea.org#ext#@neahq.onmicrosoft.com::9e3d8165-1eea-49ba-adea-0c9c00351460" providerId="AD" clId="Web-{1F4DD705-A3D0-492C-B534-CBE3232389C8}" dt="2024-01-23T17:08:32.427" v="134" actId="20577"/>
        <pc:sldMkLst>
          <pc:docMk/>
          <pc:sldMk cId="3028581096" sldId="1772"/>
        </pc:sldMkLst>
        <pc:spChg chg="mod">
          <ac:chgData name="Jones, Albert [MD]" userId="S::aljones_mseanea.org#ext#@neahq.onmicrosoft.com::9e3d8165-1eea-49ba-adea-0c9c00351460" providerId="AD" clId="Web-{1F4DD705-A3D0-492C-B534-CBE3232389C8}" dt="2024-01-23T17:02:48.197" v="68" actId="20577"/>
          <ac:spMkLst>
            <pc:docMk/>
            <pc:sldMk cId="3028581096" sldId="1772"/>
            <ac:spMk id="2" creationId="{33D69EAA-D868-4786-D2CC-0E970F872AA6}"/>
          </ac:spMkLst>
        </pc:spChg>
        <pc:spChg chg="mod">
          <ac:chgData name="Jones, Albert [MD]" userId="S::aljones_mseanea.org#ext#@neahq.onmicrosoft.com::9e3d8165-1eea-49ba-adea-0c9c00351460" providerId="AD" clId="Web-{1F4DD705-A3D0-492C-B534-CBE3232389C8}" dt="2024-01-23T17:08:32.427" v="134" actId="20577"/>
          <ac:spMkLst>
            <pc:docMk/>
            <pc:sldMk cId="3028581096" sldId="1772"/>
            <ac:spMk id="3" creationId="{4A405712-5F2B-137C-8F47-AA75B24A4664}"/>
          </ac:spMkLst>
        </pc:spChg>
        <pc:picChg chg="del">
          <ac:chgData name="Jones, Albert [MD]" userId="S::aljones_mseanea.org#ext#@neahq.onmicrosoft.com::9e3d8165-1eea-49ba-adea-0c9c00351460" providerId="AD" clId="Web-{1F4DD705-A3D0-492C-B534-CBE3232389C8}" dt="2024-01-23T17:02:41.416" v="64"/>
          <ac:picMkLst>
            <pc:docMk/>
            <pc:sldMk cId="3028581096" sldId="1772"/>
            <ac:picMk id="1026" creationId="{E0B41201-75F5-600B-5DC5-37DD3731AF28}"/>
          </ac:picMkLst>
        </pc:picChg>
      </pc:sldChg>
      <pc:sldChg chg="addSp delSp modSp add replId">
        <pc:chgData name="Jones, Albert [MD]" userId="S::aljones_mseanea.org#ext#@neahq.onmicrosoft.com::9e3d8165-1eea-49ba-adea-0c9c00351460" providerId="AD" clId="Web-{1F4DD705-A3D0-492C-B534-CBE3232389C8}" dt="2024-01-23T18:07:59.524" v="206"/>
        <pc:sldMkLst>
          <pc:docMk/>
          <pc:sldMk cId="2884436727" sldId="1773"/>
        </pc:sldMkLst>
        <pc:spChg chg="mod">
          <ac:chgData name="Jones, Albert [MD]" userId="S::aljones_mseanea.org#ext#@neahq.onmicrosoft.com::9e3d8165-1eea-49ba-adea-0c9c00351460" providerId="AD" clId="Web-{1F4DD705-A3D0-492C-B534-CBE3232389C8}" dt="2024-01-23T17:12:10.621" v="152" actId="20577"/>
          <ac:spMkLst>
            <pc:docMk/>
            <pc:sldMk cId="2884436727" sldId="1773"/>
            <ac:spMk id="2" creationId="{95F92FDD-8118-B52B-714A-37D0BD45EBE3}"/>
          </ac:spMkLst>
        </pc:spChg>
        <pc:spChg chg="mod">
          <ac:chgData name="Jones, Albert [MD]" userId="S::aljones_mseanea.org#ext#@neahq.onmicrosoft.com::9e3d8165-1eea-49ba-adea-0c9c00351460" providerId="AD" clId="Web-{1F4DD705-A3D0-492C-B534-CBE3232389C8}" dt="2024-01-23T17:20:01.152" v="192" actId="20577"/>
          <ac:spMkLst>
            <pc:docMk/>
            <pc:sldMk cId="2884436727" sldId="1773"/>
            <ac:spMk id="3" creationId="{51DFD899-AC33-90D6-B214-AC47281753D4}"/>
          </ac:spMkLst>
        </pc:spChg>
        <pc:picChg chg="add del mod">
          <ac:chgData name="Jones, Albert [MD]" userId="S::aljones_mseanea.org#ext#@neahq.onmicrosoft.com::9e3d8165-1eea-49ba-adea-0c9c00351460" providerId="AD" clId="Web-{1F4DD705-A3D0-492C-B534-CBE3232389C8}" dt="2024-01-23T17:22:26.267" v="195"/>
          <ac:picMkLst>
            <pc:docMk/>
            <pc:sldMk cId="2884436727" sldId="1773"/>
            <ac:picMk id="4" creationId="{582BAAA6-595E-376B-C789-BE3688C0FC79}"/>
          </ac:picMkLst>
        </pc:picChg>
        <pc:picChg chg="add mod ord modCrop">
          <ac:chgData name="Jones, Albert [MD]" userId="S::aljones_mseanea.org#ext#@neahq.onmicrosoft.com::9e3d8165-1eea-49ba-adea-0c9c00351460" providerId="AD" clId="Web-{1F4DD705-A3D0-492C-B534-CBE3232389C8}" dt="2024-01-23T18:07:59.524" v="206"/>
          <ac:picMkLst>
            <pc:docMk/>
            <pc:sldMk cId="2884436727" sldId="1773"/>
            <ac:picMk id="5" creationId="{0273B0C7-D39E-C198-14EB-604C29BCD6A1}"/>
          </ac:picMkLst>
        </pc:picChg>
      </pc:sldChg>
      <pc:sldMasterChg chg="add addSldLayout">
        <pc:chgData name="Jones, Albert [MD]" userId="S::aljones_mseanea.org#ext#@neahq.onmicrosoft.com::9e3d8165-1eea-49ba-adea-0c9c00351460" providerId="AD" clId="Web-{1F4DD705-A3D0-492C-B534-CBE3232389C8}" dt="2024-01-23T16:42:40.066" v="14"/>
        <pc:sldMasterMkLst>
          <pc:docMk/>
          <pc:sldMasterMk cId="3799033408" sldId="2147483672"/>
        </pc:sldMasterMkLst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3866027607" sldId="2147483673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871906026" sldId="2147483674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3047355070" sldId="2147483675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402725402" sldId="2147483676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2211399165" sldId="2147483677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2110672585" sldId="2147483678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2024912588" sldId="2147483679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3704519925" sldId="2147483680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1468469992" sldId="2147483681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3434992755" sldId="2147483682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2921245603" sldId="2147483683"/>
          </pc:sldLayoutMkLst>
        </pc:sldLayoutChg>
        <pc:sldLayoutChg chg="add">
          <pc:chgData name="Jones, Albert [MD]" userId="S::aljones_mseanea.org#ext#@neahq.onmicrosoft.com::9e3d8165-1eea-49ba-adea-0c9c00351460" providerId="AD" clId="Web-{1F4DD705-A3D0-492C-B534-CBE3232389C8}" dt="2024-01-23T16:42:40.066" v="14"/>
          <pc:sldLayoutMkLst>
            <pc:docMk/>
            <pc:sldMasterMk cId="3799033408" sldId="2147483672"/>
            <pc:sldLayoutMk cId="602322937" sldId="2147483684"/>
          </pc:sldLayoutMkLst>
        </pc:sldLayoutChg>
      </pc:sldMasterChg>
    </pc:docChg>
  </pc:docChgLst>
  <pc:docChgLst>
    <pc:chgData name="Fargen, Matthew [PA]" userId="S::mfargen_psea.org#ext#@neahq.onmicrosoft.com::c8c8ee83-2559-4650-ad3b-b4b80e1459a6" providerId="AD" clId="Web-{EC5F77A5-129E-2FF5-2F96-767CB6C911D9}"/>
    <pc:docChg chg="modSld">
      <pc:chgData name="Fargen, Matthew [PA]" userId="S::mfargen_psea.org#ext#@neahq.onmicrosoft.com::c8c8ee83-2559-4650-ad3b-b4b80e1459a6" providerId="AD" clId="Web-{EC5F77A5-129E-2FF5-2F96-767CB6C911D9}" dt="2024-01-29T16:32:56.427" v="2" actId="20577"/>
      <pc:docMkLst>
        <pc:docMk/>
      </pc:docMkLst>
      <pc:sldChg chg="modSp">
        <pc:chgData name="Fargen, Matthew [PA]" userId="S::mfargen_psea.org#ext#@neahq.onmicrosoft.com::c8c8ee83-2559-4650-ad3b-b4b80e1459a6" providerId="AD" clId="Web-{EC5F77A5-129E-2FF5-2F96-767CB6C911D9}" dt="2024-01-29T16:32:56.427" v="2" actId="20577"/>
        <pc:sldMkLst>
          <pc:docMk/>
          <pc:sldMk cId="3310255922" sldId="1655"/>
        </pc:sldMkLst>
        <pc:spChg chg="mod">
          <ac:chgData name="Fargen, Matthew [PA]" userId="S::mfargen_psea.org#ext#@neahq.onmicrosoft.com::c8c8ee83-2559-4650-ad3b-b4b80e1459a6" providerId="AD" clId="Web-{EC5F77A5-129E-2FF5-2F96-767CB6C911D9}" dt="2024-01-29T16:32:56.427" v="2" actId="20577"/>
          <ac:spMkLst>
            <pc:docMk/>
            <pc:sldMk cId="3310255922" sldId="1655"/>
            <ac:spMk id="3" creationId="{51BDE747-AD60-478D-8296-49100E1B7A08}"/>
          </ac:spMkLst>
        </pc:spChg>
      </pc:sldChg>
    </pc:docChg>
  </pc:docChgLst>
  <pc:docChgLst>
    <pc:chgData name="Jones, Albert [MD]" userId="S::aljones_mseanea.org#ext#@neahq.onmicrosoft.com::9e3d8165-1eea-49ba-adea-0c9c00351460" providerId="AD" clId="Web-{E6B278AC-209B-E863-DF0A-FBAC4FA280EA}"/>
    <pc:docChg chg="addSld delSld modSld sldOrd">
      <pc:chgData name="Jones, Albert [MD]" userId="S::aljones_mseanea.org#ext#@neahq.onmicrosoft.com::9e3d8165-1eea-49ba-adea-0c9c00351460" providerId="AD" clId="Web-{E6B278AC-209B-E863-DF0A-FBAC4FA280EA}" dt="2024-01-23T19:35:25.916" v="55" actId="20577"/>
      <pc:docMkLst>
        <pc:docMk/>
      </pc:docMkLst>
      <pc:sldChg chg="modSp">
        <pc:chgData name="Jones, Albert [MD]" userId="S::aljones_mseanea.org#ext#@neahq.onmicrosoft.com::9e3d8165-1eea-49ba-adea-0c9c00351460" providerId="AD" clId="Web-{E6B278AC-209B-E863-DF0A-FBAC4FA280EA}" dt="2024-01-23T19:32:24.973" v="44" actId="20577"/>
        <pc:sldMkLst>
          <pc:docMk/>
          <pc:sldMk cId="2884436727" sldId="1773"/>
        </pc:sldMkLst>
        <pc:spChg chg="mod">
          <ac:chgData name="Jones, Albert [MD]" userId="S::aljones_mseanea.org#ext#@neahq.onmicrosoft.com::9e3d8165-1eea-49ba-adea-0c9c00351460" providerId="AD" clId="Web-{E6B278AC-209B-E863-DF0A-FBAC4FA280EA}" dt="2024-01-23T19:32:24.973" v="44" actId="20577"/>
          <ac:spMkLst>
            <pc:docMk/>
            <pc:sldMk cId="2884436727" sldId="1773"/>
            <ac:spMk id="3" creationId="{51DFD899-AC33-90D6-B214-AC47281753D4}"/>
          </ac:spMkLst>
        </pc:spChg>
        <pc:picChg chg="mod">
          <ac:chgData name="Jones, Albert [MD]" userId="S::aljones_mseanea.org#ext#@neahq.onmicrosoft.com::9e3d8165-1eea-49ba-adea-0c9c00351460" providerId="AD" clId="Web-{E6B278AC-209B-E863-DF0A-FBAC4FA280EA}" dt="2024-01-23T19:31:10.627" v="32" actId="14100"/>
          <ac:picMkLst>
            <pc:docMk/>
            <pc:sldMk cId="2884436727" sldId="1773"/>
            <ac:picMk id="5" creationId="{0273B0C7-D39E-C198-14EB-604C29BCD6A1}"/>
          </ac:picMkLst>
        </pc:picChg>
      </pc:sldChg>
      <pc:sldChg chg="add del ord replId">
        <pc:chgData name="Jones, Albert [MD]" userId="S::aljones_mseanea.org#ext#@neahq.onmicrosoft.com::9e3d8165-1eea-49ba-adea-0c9c00351460" providerId="AD" clId="Web-{E6B278AC-209B-E863-DF0A-FBAC4FA280EA}" dt="2024-01-23T19:34:50.665" v="47"/>
        <pc:sldMkLst>
          <pc:docMk/>
          <pc:sldMk cId="913834648" sldId="1774"/>
        </pc:sldMkLst>
      </pc:sldChg>
      <pc:sldChg chg="modSp add replId">
        <pc:chgData name="Jones, Albert [MD]" userId="S::aljones_mseanea.org#ext#@neahq.onmicrosoft.com::9e3d8165-1eea-49ba-adea-0c9c00351460" providerId="AD" clId="Web-{E6B278AC-209B-E863-DF0A-FBAC4FA280EA}" dt="2024-01-23T19:35:25.916" v="55" actId="20577"/>
        <pc:sldMkLst>
          <pc:docMk/>
          <pc:sldMk cId="2637221537" sldId="1774"/>
        </pc:sldMkLst>
        <pc:spChg chg="mod">
          <ac:chgData name="Jones, Albert [MD]" userId="S::aljones_mseanea.org#ext#@neahq.onmicrosoft.com::9e3d8165-1eea-49ba-adea-0c9c00351460" providerId="AD" clId="Web-{E6B278AC-209B-E863-DF0A-FBAC4FA280EA}" dt="2024-01-23T19:35:14.978" v="52" actId="20577"/>
          <ac:spMkLst>
            <pc:docMk/>
            <pc:sldMk cId="2637221537" sldId="1774"/>
            <ac:spMk id="2" creationId="{B7A9E46C-3F71-1875-E217-9EB1A597F937}"/>
          </ac:spMkLst>
        </pc:spChg>
        <pc:spChg chg="mod">
          <ac:chgData name="Jones, Albert [MD]" userId="S::aljones_mseanea.org#ext#@neahq.onmicrosoft.com::9e3d8165-1eea-49ba-adea-0c9c00351460" providerId="AD" clId="Web-{E6B278AC-209B-E863-DF0A-FBAC4FA280EA}" dt="2024-01-23T19:35:25.916" v="55" actId="20577"/>
          <ac:spMkLst>
            <pc:docMk/>
            <pc:sldMk cId="2637221537" sldId="1774"/>
            <ac:spMk id="3" creationId="{E4138E49-E4B1-950F-4B62-88362D6B0D32}"/>
          </ac:spMkLst>
        </pc:spChg>
        <pc:picChg chg="mod">
          <ac:chgData name="Jones, Albert [MD]" userId="S::aljones_mseanea.org#ext#@neahq.onmicrosoft.com::9e3d8165-1eea-49ba-adea-0c9c00351460" providerId="AD" clId="Web-{E6B278AC-209B-E863-DF0A-FBAC4FA280EA}" dt="2024-01-23T19:35:22.041" v="54" actId="14100"/>
          <ac:picMkLst>
            <pc:docMk/>
            <pc:sldMk cId="2637221537" sldId="1774"/>
            <ac:picMk id="5" creationId="{CFC8DF41-9F14-3C2C-9E5D-5BA9E42E592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E836F-A621-4615-9769-F94AABED09C2}" type="datetimeFigureOut">
              <a:t>1/29/2024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66F95-2312-422B-A224-B624A901C26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239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712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9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8B027-1C21-437D-86A8-7A2B68AE71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38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b="1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6DF4-03BF-4E4B-945D-503E2D420861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39" b="-4736"/>
          <a:stretch/>
        </p:blipFill>
        <p:spPr>
          <a:xfrm>
            <a:off x="11516096" y="6356673"/>
            <a:ext cx="450603" cy="54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027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785" y="286603"/>
            <a:ext cx="11484633" cy="702303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E4995F-7B1B-4E7F-B8C7-6C3F8ECCE65A}"/>
              </a:ext>
            </a:extLst>
          </p:cNvPr>
          <p:cNvSpPr/>
          <p:nvPr userDrawn="1"/>
        </p:nvSpPr>
        <p:spPr>
          <a:xfrm>
            <a:off x="874143" y="1535502"/>
            <a:ext cx="10518476" cy="365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795" y="1144438"/>
            <a:ext cx="11415623" cy="47246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1906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6DF4-03BF-4E4B-945D-503E2D4208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39" b="-4736"/>
          <a:stretch/>
        </p:blipFill>
        <p:spPr>
          <a:xfrm>
            <a:off x="11516096" y="6356673"/>
            <a:ext cx="450603" cy="54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55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5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399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672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6DF4-03BF-4E4B-945D-503E2D420861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39" b="-4736"/>
          <a:stretch/>
        </p:blipFill>
        <p:spPr>
          <a:xfrm>
            <a:off x="11516096" y="6356673"/>
            <a:ext cx="450603" cy="54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9125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036DF4-03BF-4E4B-945D-503E2D420861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39" b="-4736"/>
          <a:stretch/>
        </p:blipFill>
        <p:spPr>
          <a:xfrm>
            <a:off x="11516096" y="6356673"/>
            <a:ext cx="450603" cy="54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19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6DF4-03BF-4E4B-945D-503E2D420861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39" b="-4736"/>
          <a:stretch/>
        </p:blipFill>
        <p:spPr>
          <a:xfrm>
            <a:off x="11516096" y="6356673"/>
            <a:ext cx="450603" cy="54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699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6DF4-03BF-4E4B-945D-503E2D420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9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59125" y="1587260"/>
            <a:ext cx="10679501" cy="3536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lIns="121897" tIns="121897" rIns="121897" bIns="121897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609600" y="1587260"/>
            <a:ext cx="10972800" cy="4967573"/>
          </a:xfrm>
          <a:prstGeom prst="rect">
            <a:avLst/>
          </a:prstGeom>
        </p:spPr>
        <p:txBody>
          <a:bodyPr lIns="121897" tIns="121897" rIns="121897" bIns="121897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1245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Title and Content and phot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12"/>
          <p:cNvSpPr txBox="1">
            <a:spLocks noGrp="1"/>
          </p:cNvSpPr>
          <p:nvPr>
            <p:ph type="title"/>
          </p:nvPr>
        </p:nvSpPr>
        <p:spPr>
          <a:xfrm>
            <a:off x="1219200" y="36096"/>
            <a:ext cx="10972800" cy="78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2"/>
          <p:cNvSpPr txBox="1">
            <a:spLocks noGrp="1"/>
          </p:cNvSpPr>
          <p:nvPr>
            <p:ph type="body" idx="1"/>
          </p:nvPr>
        </p:nvSpPr>
        <p:spPr>
          <a:xfrm>
            <a:off x="609600" y="2351164"/>
            <a:ext cx="10972800" cy="377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2601227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232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689CD99-75A8-48EC-8ADF-B5A235CDBDC1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7036DF4-03BF-4E4B-945D-503E2D4208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/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39" b="-4736"/>
          <a:stretch/>
        </p:blipFill>
        <p:spPr>
          <a:xfrm>
            <a:off x="11516096" y="6356673"/>
            <a:ext cx="450603" cy="54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033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riam-webster.com/dictionary/detriment" TargetMode="External"/><Relationship Id="rId2" Type="http://schemas.openxmlformats.org/officeDocument/2006/relationships/hyperlink" Target="https://www.merriam-webster.com/dictionary/judgment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073F6-DA6F-4707-70B3-53F460EAE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Name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89172-279E-6AA5-3D80-A2604FCB70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1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939" y="1447069"/>
            <a:ext cx="4649175" cy="2819400"/>
          </a:xfrm>
        </p:spPr>
        <p:txBody>
          <a:bodyPr/>
          <a:lstStyle/>
          <a:p>
            <a:r>
              <a:rPr lang="en-US" sz="5400" b="1" cap="none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What words matter?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971" y="487211"/>
            <a:ext cx="5138609" cy="37792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25925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Important Vocabulary for our Work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796" y="1144438"/>
            <a:ext cx="11668034" cy="4724655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sz="4000"/>
              <a:t>5 minutes to Complete when I say begin.</a:t>
            </a:r>
            <a:endParaRPr lang="en-US" sz="4000">
              <a:cs typeface="Calibri"/>
            </a:endParaRPr>
          </a:p>
          <a:p>
            <a:r>
              <a:rPr lang="en-US" sz="4000"/>
              <a:t>Match each word with the definition in your envelope</a:t>
            </a:r>
            <a:endParaRPr lang="en-US" sz="4000">
              <a:cs typeface="Calibri"/>
            </a:endParaRPr>
          </a:p>
          <a:p>
            <a:r>
              <a:rPr lang="en-US" sz="4000"/>
              <a:t>Shout out “GO Sports Ball!” when your team is done</a:t>
            </a:r>
            <a:endParaRPr lang="en-US" sz="4000">
              <a:cs typeface="Calibri"/>
            </a:endParaRPr>
          </a:p>
        </p:txBody>
      </p:sp>
      <p:pic>
        <p:nvPicPr>
          <p:cNvPr id="2050" name="Picture 2" descr="133,181 Hand with envelope Images, Stock Photos &amp; Vectors | Shutter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16"/>
          <a:stretch/>
        </p:blipFill>
        <p:spPr bwMode="auto">
          <a:xfrm>
            <a:off x="408002" y="3827365"/>
            <a:ext cx="11415622" cy="251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441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E0FBE-E61C-4A97-8C99-B4464B5FD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Defining Race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CD3F4-E2C9-4CAA-A48D-84F0067A9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sz="4800">
                <a:ea typeface="+mn-lt"/>
                <a:cs typeface="+mn-lt"/>
              </a:rPr>
              <a:t>Race is not biological. Race is a powerful social construct that gives certain people more opportunity and advantages.</a:t>
            </a:r>
          </a:p>
          <a:p>
            <a:pPr marL="0" indent="0">
              <a:buNone/>
            </a:pPr>
            <a:endParaRPr lang="en-US" sz="4400" b="1">
              <a:solidFill>
                <a:srgbClr val="7030A0"/>
              </a:solidFill>
              <a:cs typeface="Calibri"/>
            </a:endParaRPr>
          </a:p>
          <a:p>
            <a:pPr marL="0" indent="0">
              <a:buNone/>
            </a:pPr>
            <a:endParaRPr lang="en-US" sz="4400" b="1">
              <a:cs typeface="Calibri"/>
            </a:endParaRPr>
          </a:p>
        </p:txBody>
      </p:sp>
      <p:pic>
        <p:nvPicPr>
          <p:cNvPr id="1026" name="Picture 2" descr="Image result for definition">
            <a:extLst>
              <a:ext uri="{FF2B5EF4-FFF2-40B4-BE49-F238E27FC236}">
                <a16:creationId xmlns:a16="http://schemas.microsoft.com/office/drawing/2014/main" id="{F3B79E0E-C68F-44F8-922E-51AF04A81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1" y="3754333"/>
            <a:ext cx="3843338" cy="255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70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6856-E853-4878-BB6C-D31510A4D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Defining Prejudice</a:t>
            </a:r>
            <a:endParaRPr lang="en-US" sz="5400" b="1" u="sng">
              <a:solidFill>
                <a:schemeClr val="tx1">
                  <a:lumMod val="65000"/>
                  <a:lumOff val="35000"/>
                </a:schemeClr>
              </a:solidFill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56B3E-C21B-48F7-89FC-2D953C820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3475"/>
            <a:ext cx="10515600" cy="401052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4000" b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According to Merriam-Webster: Prejudice</a:t>
            </a:r>
            <a:r>
              <a:rPr lang="en-US" sz="400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4000">
                <a:ea typeface="+mn-lt"/>
                <a:cs typeface="+mn-lt"/>
              </a:rPr>
              <a:t>is injury or damage resulting from some </a:t>
            </a:r>
            <a:r>
              <a:rPr lang="en-US" sz="4000">
                <a:ea typeface="+mn-lt"/>
                <a:cs typeface="+mn-lt"/>
                <a:hlinkClick r:id="rId2"/>
              </a:rPr>
              <a:t>judgment</a:t>
            </a:r>
            <a:r>
              <a:rPr lang="en-US" sz="4000">
                <a:ea typeface="+mn-lt"/>
                <a:cs typeface="+mn-lt"/>
              </a:rPr>
              <a:t> or action of another in disregard of one's rights</a:t>
            </a:r>
          </a:p>
          <a:p>
            <a:pPr marL="0" indent="0">
              <a:buNone/>
            </a:pPr>
            <a:endParaRPr lang="en-US" sz="40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4000" i="1">
                <a:ea typeface="+mn-lt"/>
                <a:cs typeface="+mn-lt"/>
              </a:rPr>
              <a:t>especially</a:t>
            </a:r>
            <a:r>
              <a:rPr lang="en-US" sz="4000">
                <a:ea typeface="+mn-lt"/>
                <a:cs typeface="+mn-lt"/>
              </a:rPr>
              <a:t> : </a:t>
            </a:r>
            <a:r>
              <a:rPr lang="en-US" sz="4000">
                <a:ea typeface="+mn-lt"/>
                <a:cs typeface="+mn-lt"/>
                <a:hlinkClick r:id="rId3"/>
              </a:rPr>
              <a:t>detriment</a:t>
            </a:r>
            <a:r>
              <a:rPr lang="en-US" sz="4000">
                <a:ea typeface="+mn-lt"/>
                <a:cs typeface="+mn-lt"/>
              </a:rPr>
              <a:t> to one's legal rights or claims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 sz="3600" b="1">
              <a:solidFill>
                <a:srgbClr val="7030A0"/>
              </a:solidFill>
              <a:cs typeface="Calibri" panose="020F0502020204030204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3076" name="Picture 4" descr="Image result for definition">
            <a:extLst>
              <a:ext uri="{FF2B5EF4-FFF2-40B4-BE49-F238E27FC236}">
                <a16:creationId xmlns:a16="http://schemas.microsoft.com/office/drawing/2014/main" id="{381A8CE3-89E8-4806-82E7-FEBEC4B89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653" y="454780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122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A4924-9EA9-4BAD-AE23-07EF375E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964" y="448252"/>
            <a:ext cx="10515600" cy="803605"/>
          </a:xfrm>
        </p:spPr>
        <p:txBody>
          <a:bodyPr>
            <a:normAutofit/>
          </a:bodyPr>
          <a:lstStyle/>
          <a:p>
            <a:pPr algn="ctr"/>
            <a:r>
              <a:rPr lang="en-US" sz="5400" b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Defining Racism</a:t>
            </a:r>
            <a:endParaRPr lang="en-US" sz="5400" u="sng">
              <a:solidFill>
                <a:schemeClr val="tx1">
                  <a:lumMod val="65000"/>
                  <a:lumOff val="35000"/>
                </a:schemeClr>
              </a:solidFill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3C038-EECF-45AF-96C4-DBFABC63E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1857"/>
            <a:ext cx="12192000" cy="299402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6000" b="1">
                <a:ea typeface="+mn-lt"/>
                <a:cs typeface="+mn-lt"/>
              </a:rPr>
              <a:t>RACISM  </a:t>
            </a:r>
            <a:endParaRPr lang="en-US" sz="6000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n-US" sz="6000" b="1">
                <a:ea typeface="+mn-lt"/>
                <a:cs typeface="+mn-lt"/>
              </a:rPr>
              <a:t>IS</a:t>
            </a:r>
          </a:p>
          <a:p>
            <a:pPr marL="0" indent="0">
              <a:buNone/>
            </a:pPr>
            <a:r>
              <a:rPr lang="en-US" sz="6000" b="1">
                <a:ea typeface="+mn-lt"/>
                <a:cs typeface="+mn-lt"/>
              </a:rPr>
              <a:t>PREJUDICE  +  INSTITUTIONAL POWER</a:t>
            </a:r>
            <a:endParaRPr lang="en-US" sz="6000">
              <a:cs typeface="Calibri"/>
            </a:endParaRPr>
          </a:p>
        </p:txBody>
      </p:sp>
      <p:pic>
        <p:nvPicPr>
          <p:cNvPr id="2050" name="Picture 2" descr="Image result for definition">
            <a:extLst>
              <a:ext uri="{FF2B5EF4-FFF2-40B4-BE49-F238E27FC236}">
                <a16:creationId xmlns:a16="http://schemas.microsoft.com/office/drawing/2014/main" id="{491FA467-2863-449C-9838-7405B6E48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589" y="439248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635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15D5D-4C82-144F-27D1-8DFEBCFEC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AC2BF-2522-10BB-1D7A-362746A6C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</a:rPr>
              <a:t>Slide hold for the race, ethnicity, and nationality video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46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23F7C-6D08-42F1-84DD-4842E9D07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Three Quick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DE747-AD60-478D-8296-49100E1B7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795" y="1144438"/>
            <a:ext cx="7121087" cy="4724655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sz="4000"/>
              <a:t>How is the definition of race different from nationality and ethnicity? </a:t>
            </a:r>
          </a:p>
          <a:p>
            <a:r>
              <a:rPr lang="en-US" sz="4000"/>
              <a:t>Why do you think this gets confused? </a:t>
            </a:r>
            <a:endParaRPr lang="en-US" sz="4000">
              <a:ea typeface="Calibri"/>
              <a:cs typeface="Calibri"/>
            </a:endParaRPr>
          </a:p>
          <a:p>
            <a:endParaRPr lang="en-US" sz="4000"/>
          </a:p>
          <a:p>
            <a:r>
              <a:rPr lang="en-US" sz="4000"/>
              <a:t>10 Things about Race p. 15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214E20-985A-BE0A-1FDF-E80A81A6D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9195"/>
          <a:stretch/>
        </p:blipFill>
        <p:spPr>
          <a:xfrm>
            <a:off x="5819604" y="10"/>
            <a:ext cx="755226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255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3853C-A1C4-6EA1-67CF-6AB00955F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69EAA-D868-4786-D2CC-0E970F872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Race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05712-5F2B-137C-8F47-AA75B24A4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pPr>
              <a:buNone/>
            </a:pPr>
            <a:r>
              <a:rPr lang="en-US" sz="4800">
                <a:ea typeface="+mn-lt"/>
                <a:cs typeface="+mn-lt"/>
              </a:rPr>
              <a:t>In the late 1800’s the pseudoscience called “race science” developed arguing that race is a biological category. It linked capability to race.</a:t>
            </a:r>
          </a:p>
          <a:p>
            <a:pPr>
              <a:buNone/>
            </a:pPr>
            <a:endParaRPr lang="en-US" sz="4800">
              <a:ea typeface="Calibri"/>
              <a:cs typeface="Calibri"/>
            </a:endParaRPr>
          </a:p>
          <a:p>
            <a:pPr>
              <a:buNone/>
            </a:pPr>
            <a:r>
              <a:rPr lang="en-US" sz="4800">
                <a:ea typeface="Calibri"/>
                <a:cs typeface="Calibri"/>
              </a:rPr>
              <a:t>In 1925, using this as the basis, the Central Tube Company (Pittsburgh) created a table claiming to connect race to adaptability to plant work.</a:t>
            </a:r>
          </a:p>
        </p:txBody>
      </p:sp>
    </p:spTree>
    <p:extLst>
      <p:ext uri="{BB962C8B-B14F-4D97-AF65-F5344CB8AC3E}">
        <p14:creationId xmlns:p14="http://schemas.microsoft.com/office/powerpoint/2010/main" val="3028581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3B2B1-4939-278C-3233-97A11806A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image of a graph&#10;&#10;Description automatically generated">
            <a:extLst>
              <a:ext uri="{FF2B5EF4-FFF2-40B4-BE49-F238E27FC236}">
                <a16:creationId xmlns:a16="http://schemas.microsoft.com/office/drawing/2014/main" id="{0273B0C7-D39E-C198-14EB-604C29BCD6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13" t="3168" r="8467" b="3041"/>
          <a:stretch/>
        </p:blipFill>
        <p:spPr>
          <a:xfrm>
            <a:off x="7695797" y="286603"/>
            <a:ext cx="4210784" cy="5966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F92FDD-8118-B52B-714A-37D0BD45E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Table Talking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FD899-AC33-90D6-B214-AC4728175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795" y="1144438"/>
            <a:ext cx="7260183" cy="4724655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en-US" sz="4800">
                <a:ea typeface="+mn-lt"/>
                <a:cs typeface="+mn-lt"/>
              </a:rPr>
              <a:t>Look for “White Americans” on the chart. What does this category tell us about who was white in 1925? Who is white today?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>
              <a:buFont typeface="Arial" panose="020F0502020204030204" pitchFamily="34" charset="0"/>
              <a:buChar char="•"/>
            </a:pPr>
            <a:r>
              <a:rPr lang="en-US" sz="4800">
                <a:ea typeface="+mn-lt"/>
                <a:cs typeface="+mn-lt"/>
              </a:rPr>
              <a:t>Do you see any legacies of this thinking in your work today? If so, how?</a:t>
            </a:r>
            <a:endParaRPr lang="en-US" sz="4800">
              <a:ea typeface="Calibri" panose="020F0502020204030204"/>
              <a:cs typeface="Calibri" panose="020F0502020204030204"/>
            </a:endParaRPr>
          </a:p>
          <a:p>
            <a:pPr>
              <a:buFont typeface="Arial" panose="020F0502020204030204" pitchFamily="34" charset="0"/>
              <a:buChar char="•"/>
            </a:pPr>
            <a:r>
              <a:rPr lang="en-US" sz="4800">
                <a:ea typeface="+mn-lt"/>
                <a:cs typeface="+mn-lt"/>
              </a:rPr>
              <a:t>Bonus: If you were an organizer during this time, how would you use this data to organize your worksite?</a:t>
            </a:r>
            <a:endParaRPr lang="en-US" sz="480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84436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8B6B1-2234-C728-14C5-620352C87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image of a graph&#10;&#10;Description automatically generated">
            <a:extLst>
              <a:ext uri="{FF2B5EF4-FFF2-40B4-BE49-F238E27FC236}">
                <a16:creationId xmlns:a16="http://schemas.microsoft.com/office/drawing/2014/main" id="{CFC8DF41-9F14-3C2C-9E5D-5BA9E42E59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13" t="3168" r="8467" b="3041"/>
          <a:stretch/>
        </p:blipFill>
        <p:spPr>
          <a:xfrm>
            <a:off x="7838037" y="479643"/>
            <a:ext cx="4068544" cy="57730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A9E46C-3F71-1875-E217-9EB1A597F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Tell us about your talking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38E49-E4B1-950F-4B62-88362D6B0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795" y="1144438"/>
            <a:ext cx="7260183" cy="47246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4800">
                <a:ea typeface="+mn-lt"/>
                <a:cs typeface="+mn-lt"/>
              </a:rPr>
              <a:t>What did you hear or say that you think needs to be shared out to the larger group?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37221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93917-DB4B-3F84-3864-AAF8C6734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Calibri Light"/>
              </a:rPr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F2A16-7952-6813-9FD6-218B43B70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9455" y="286603"/>
            <a:ext cx="6827963" cy="47246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600">
                <a:cs typeface="Calibri" panose="020F0502020204030204"/>
              </a:rPr>
              <a:t>In our society, people have been taught that we should not say the word,  “race.”</a:t>
            </a:r>
          </a:p>
          <a:p>
            <a:pPr marL="0" indent="0">
              <a:buNone/>
            </a:pPr>
            <a:r>
              <a:rPr lang="en-US" sz="3600">
                <a:cs typeface="Calibri" panose="020F0502020204030204"/>
              </a:rPr>
              <a:t>Race is a construct developed to support oppression within a system of white supremacy.</a:t>
            </a:r>
          </a:p>
          <a:p>
            <a:pPr marL="0" indent="0">
              <a:buNone/>
            </a:pPr>
            <a:r>
              <a:rPr lang="en-US" sz="3600">
                <a:cs typeface="Calibri" panose="020F0502020204030204"/>
              </a:rPr>
              <a:t>Once you recognize the existence of oppression and understand how it operates, you can learn how to resist and challenge oppression in all forms.</a:t>
            </a:r>
          </a:p>
        </p:txBody>
      </p:sp>
      <p:pic>
        <p:nvPicPr>
          <p:cNvPr id="4" name="Picture 2" descr="Image result for key point">
            <a:extLst>
              <a:ext uri="{FF2B5EF4-FFF2-40B4-BE49-F238E27FC236}">
                <a16:creationId xmlns:a16="http://schemas.microsoft.com/office/drawing/2014/main" id="{268FE501-055B-41CB-B25E-A45925883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4" r="4210" b="2"/>
          <a:stretch/>
        </p:blipFill>
        <p:spPr bwMode="auto">
          <a:xfrm rot="20657268">
            <a:off x="87963" y="1961250"/>
            <a:ext cx="4532163" cy="348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893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1dd2df499985b3805bf486035f8ecdda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e8388f15f1726af0e23e5c8c1e8013cb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1dd2df499985b3805bf486035f8ecdda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e8388f15f1726af0e23e5c8c1e8013cb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6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5627071A-A826-48F5-BC2C-309515ADCA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118714-A9A0-4B19-9C94-81B7BFCE742E}">
  <ds:schemaRefs>
    <ds:schemaRef ds:uri="05627597-0322-42fc-bc19-1d0dde15c694"/>
    <ds:schemaRef ds:uri="5ed5bd0d-9aa5-480d-8c58-25f9f57090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5E544A9-DF2D-4EF4-AE9A-39CD9462FC38}">
  <ds:schemaRefs>
    <ds:schemaRef ds:uri="05627597-0322-42fc-bc19-1d0dde15c694"/>
    <ds:schemaRef ds:uri="5ed5bd0d-9aa5-480d-8c58-25f9f57090c9"/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E3E48667-05D6-4348-914C-0D47223DA4D3}">
  <ds:schemaRefs>
    <ds:schemaRef ds:uri="05627597-0322-42fc-bc19-1d0dde15c694"/>
    <ds:schemaRef ds:uri="5ed5bd0d-9aa5-480d-8c58-25f9f57090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5.xml><?xml version="1.0" encoding="utf-8"?>
<ds:datastoreItem xmlns:ds="http://schemas.openxmlformats.org/officeDocument/2006/customXml" ds:itemID="{D9EB256C-245D-40C3-8649-DA9D15F34831}">
  <ds:schemaRefs>
    <ds:schemaRef ds:uri="http://schemas.microsoft.com/sharepoint/v3/contenttype/forms"/>
  </ds:schemaRefs>
</ds:datastoreItem>
</file>

<file path=customXml/itemProps6.xml><?xml version="1.0" encoding="utf-8"?>
<ds:datastoreItem xmlns:ds="http://schemas.openxmlformats.org/officeDocument/2006/customXml" ds:itemID="{BC2FE16C-C2E9-4A16-864A-37B7E2831A54}">
  <ds:schemaRefs>
    <ds:schemaRef ds:uri="05627597-0322-42fc-bc19-1d0dde15c694"/>
    <ds:schemaRef ds:uri="5ed5bd0d-9aa5-480d-8c58-25f9f57090c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12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Retrospect</vt:lpstr>
      <vt:lpstr>Name</vt:lpstr>
      <vt:lpstr>What words matter?</vt:lpstr>
      <vt:lpstr>Important Vocabulary for our Work </vt:lpstr>
      <vt:lpstr>Defining Race</vt:lpstr>
      <vt:lpstr>Defining Prejudice</vt:lpstr>
      <vt:lpstr>Defining Racism</vt:lpstr>
      <vt:lpstr>PowerPoint Presentation</vt:lpstr>
      <vt:lpstr>Three Quick Thoughts</vt:lpstr>
      <vt:lpstr>Race Science</vt:lpstr>
      <vt:lpstr>Table Talking</vt:lpstr>
      <vt:lpstr>Tell us about your talking </vt:lpstr>
      <vt:lpstr>Key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</cp:revision>
  <dcterms:created xsi:type="dcterms:W3CDTF">2024-01-23T16:40:58Z</dcterms:created>
  <dcterms:modified xsi:type="dcterms:W3CDTF">2024-01-29T16:33:39Z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</Properties>
</file>