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7" r:id="rId5"/>
  </p:sldMasterIdLst>
  <p:notesMasterIdLst>
    <p:notesMasterId r:id="rId96"/>
  </p:notesMasterIdLst>
  <p:handoutMasterIdLst>
    <p:handoutMasterId r:id="rId97"/>
  </p:handoutMasterIdLst>
  <p:sldIdLst>
    <p:sldId id="1273" r:id="rId6"/>
    <p:sldId id="258" r:id="rId7"/>
    <p:sldId id="261" r:id="rId8"/>
    <p:sldId id="1668" r:id="rId9"/>
    <p:sldId id="1835" r:id="rId10"/>
    <p:sldId id="1836" r:id="rId11"/>
    <p:sldId id="1670" r:id="rId12"/>
    <p:sldId id="735" r:id="rId13"/>
    <p:sldId id="736" r:id="rId14"/>
    <p:sldId id="2576" r:id="rId15"/>
    <p:sldId id="2577" r:id="rId16"/>
    <p:sldId id="2578" r:id="rId17"/>
    <p:sldId id="1864" r:id="rId18"/>
    <p:sldId id="1122" r:id="rId19"/>
    <p:sldId id="743" r:id="rId20"/>
    <p:sldId id="745" r:id="rId21"/>
    <p:sldId id="2591" r:id="rId22"/>
    <p:sldId id="1853" r:id="rId23"/>
    <p:sldId id="2590" r:id="rId24"/>
    <p:sldId id="1849" r:id="rId25"/>
    <p:sldId id="1850" r:id="rId26"/>
    <p:sldId id="1633" r:id="rId27"/>
    <p:sldId id="2596" r:id="rId28"/>
    <p:sldId id="2597" r:id="rId29"/>
    <p:sldId id="2598" r:id="rId30"/>
    <p:sldId id="2599" r:id="rId31"/>
    <p:sldId id="2600" r:id="rId32"/>
    <p:sldId id="2601" r:id="rId33"/>
    <p:sldId id="2602" r:id="rId34"/>
    <p:sldId id="1684" r:id="rId35"/>
    <p:sldId id="1688" r:id="rId36"/>
    <p:sldId id="1657" r:id="rId37"/>
    <p:sldId id="322" r:id="rId38"/>
    <p:sldId id="465" r:id="rId39"/>
    <p:sldId id="466" r:id="rId40"/>
    <p:sldId id="467" r:id="rId41"/>
    <p:sldId id="471" r:id="rId42"/>
    <p:sldId id="472" r:id="rId43"/>
    <p:sldId id="473" r:id="rId44"/>
    <p:sldId id="474" r:id="rId45"/>
    <p:sldId id="1044" r:id="rId46"/>
    <p:sldId id="1043" r:id="rId47"/>
    <p:sldId id="800" r:id="rId48"/>
    <p:sldId id="801" r:id="rId49"/>
    <p:sldId id="802" r:id="rId50"/>
    <p:sldId id="803" r:id="rId51"/>
    <p:sldId id="1087" r:id="rId52"/>
    <p:sldId id="806" r:id="rId53"/>
    <p:sldId id="901" r:id="rId54"/>
    <p:sldId id="902" r:id="rId55"/>
    <p:sldId id="903" r:id="rId56"/>
    <p:sldId id="904" r:id="rId57"/>
    <p:sldId id="905" r:id="rId58"/>
    <p:sldId id="907" r:id="rId59"/>
    <p:sldId id="908" r:id="rId60"/>
    <p:sldId id="1046" r:id="rId61"/>
    <p:sldId id="1047" r:id="rId62"/>
    <p:sldId id="970" r:id="rId63"/>
    <p:sldId id="971" r:id="rId64"/>
    <p:sldId id="972" r:id="rId65"/>
    <p:sldId id="915" r:id="rId66"/>
    <p:sldId id="916" r:id="rId67"/>
    <p:sldId id="917" r:id="rId68"/>
    <p:sldId id="1048" r:id="rId69"/>
    <p:sldId id="919" r:id="rId70"/>
    <p:sldId id="2595" r:id="rId71"/>
    <p:sldId id="1052" r:id="rId72"/>
    <p:sldId id="1053" r:id="rId73"/>
    <p:sldId id="1054" r:id="rId74"/>
    <p:sldId id="1056" r:id="rId75"/>
    <p:sldId id="1057" r:id="rId76"/>
    <p:sldId id="1059" r:id="rId77"/>
    <p:sldId id="920" r:id="rId78"/>
    <p:sldId id="923" r:id="rId79"/>
    <p:sldId id="1061" r:id="rId80"/>
    <p:sldId id="1060" r:id="rId81"/>
    <p:sldId id="925" r:id="rId82"/>
    <p:sldId id="927" r:id="rId83"/>
    <p:sldId id="928" r:id="rId84"/>
    <p:sldId id="930" r:id="rId85"/>
    <p:sldId id="929" r:id="rId86"/>
    <p:sldId id="1065" r:id="rId87"/>
    <p:sldId id="931" r:id="rId88"/>
    <p:sldId id="2593" r:id="rId89"/>
    <p:sldId id="2592" r:id="rId90"/>
    <p:sldId id="1652" r:id="rId91"/>
    <p:sldId id="1852" r:id="rId92"/>
    <p:sldId id="1654" r:id="rId93"/>
    <p:sldId id="1653" r:id="rId94"/>
    <p:sldId id="1655" r:id="rId9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5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0801DC-BA6C-4D1C-2C91-7E16E86C9516}" v="13" dt="2026-02-24T18:02:21.760"/>
    <p1510:client id="{28BC2B99-C517-3268-9EB8-586676486594}" v="403" dt="2026-02-24T04:50:22.861"/>
    <p1510:client id="{95DE60DF-F570-B7F1-718E-EE4139E39E4C}" v="1" dt="2026-02-23T16:03:55.404"/>
    <p1510:client id="{AFAC91BB-DA95-8E6B-CBB6-93319884A360}" v="124" dt="2026-02-24T16:13:06.0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microsoft.com/office/2016/11/relationships/changesInfo" Target="changesInfos/changesInfo1.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handoutMaster" Target="handoutMasters/handoutMaster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28BC2B99-C517-3268-9EB8-586676486594}"/>
    <pc:docChg chg="addSld delSld modSld sldOrd">
      <pc:chgData name="Holmes, Ellen [NEA]" userId="S::eholmes@nea.org::8df78491-616d-4641-a13e-176bb27a1b7f" providerId="AD" clId="Web-{28BC2B99-C517-3268-9EB8-586676486594}" dt="2026-02-24T04:50:22.861" v="337" actId="20577"/>
      <pc:docMkLst>
        <pc:docMk/>
      </pc:docMkLst>
      <pc:sldChg chg="add del">
        <pc:chgData name="Holmes, Ellen [NEA]" userId="S::eholmes@nea.org::8df78491-616d-4641-a13e-176bb27a1b7f" providerId="AD" clId="Web-{28BC2B99-C517-3268-9EB8-586676486594}" dt="2026-02-24T04:38:39.043" v="16"/>
        <pc:sldMkLst>
          <pc:docMk/>
          <pc:sldMk cId="3128071745" sldId="735"/>
        </pc:sldMkLst>
      </pc:sldChg>
      <pc:sldChg chg="add del">
        <pc:chgData name="Holmes, Ellen [NEA]" userId="S::eholmes@nea.org::8df78491-616d-4641-a13e-176bb27a1b7f" providerId="AD" clId="Web-{28BC2B99-C517-3268-9EB8-586676486594}" dt="2026-02-24T04:38:39.199" v="17"/>
        <pc:sldMkLst>
          <pc:docMk/>
          <pc:sldMk cId="995542689" sldId="736"/>
        </pc:sldMkLst>
      </pc:sldChg>
      <pc:sldChg chg="add del ord">
        <pc:chgData name="Holmes, Ellen [NEA]" userId="S::eholmes@nea.org::8df78491-616d-4641-a13e-176bb27a1b7f" providerId="AD" clId="Web-{28BC2B99-C517-3268-9EB8-586676486594}" dt="2026-02-24T04:38:15.433" v="13"/>
        <pc:sldMkLst>
          <pc:docMk/>
          <pc:sldMk cId="3466286783" sldId="743"/>
        </pc:sldMkLst>
      </pc:sldChg>
      <pc:sldChg chg="modSp ord">
        <pc:chgData name="Holmes, Ellen [NEA]" userId="S::eholmes@nea.org::8df78491-616d-4641-a13e-176bb27a1b7f" providerId="AD" clId="Web-{28BC2B99-C517-3268-9EB8-586676486594}" dt="2026-02-24T04:40:23.874" v="60" actId="20577"/>
        <pc:sldMkLst>
          <pc:docMk/>
          <pc:sldMk cId="2901587764" sldId="745"/>
        </pc:sldMkLst>
        <pc:spChg chg="mod">
          <ac:chgData name="Holmes, Ellen [NEA]" userId="S::eholmes@nea.org::8df78491-616d-4641-a13e-176bb27a1b7f" providerId="AD" clId="Web-{28BC2B99-C517-3268-9EB8-586676486594}" dt="2026-02-24T04:40:23.874" v="60" actId="20577"/>
          <ac:spMkLst>
            <pc:docMk/>
            <pc:sldMk cId="2901587764" sldId="745"/>
            <ac:spMk id="2" creationId="{BBAEAAE9-0848-EEBC-B54D-BED0E7CF65B4}"/>
          </ac:spMkLst>
        </pc:spChg>
      </pc:sldChg>
      <pc:sldChg chg="addSp modSp">
        <pc:chgData name="Holmes, Ellen [NEA]" userId="S::eholmes@nea.org::8df78491-616d-4641-a13e-176bb27a1b7f" providerId="AD" clId="Web-{28BC2B99-C517-3268-9EB8-586676486594}" dt="2026-02-24T04:50:22.861" v="337" actId="20577"/>
        <pc:sldMkLst>
          <pc:docMk/>
          <pc:sldMk cId="2196463045" sldId="1835"/>
        </pc:sldMkLst>
        <pc:spChg chg="add mod">
          <ac:chgData name="Holmes, Ellen [NEA]" userId="S::eholmes@nea.org::8df78491-616d-4641-a13e-176bb27a1b7f" providerId="AD" clId="Web-{28BC2B99-C517-3268-9EB8-586676486594}" dt="2026-02-24T04:50:22.861" v="337" actId="20577"/>
          <ac:spMkLst>
            <pc:docMk/>
            <pc:sldMk cId="2196463045" sldId="1835"/>
            <ac:spMk id="5" creationId="{087D0FC0-E0A9-7A80-46B5-7AB62772354A}"/>
          </ac:spMkLst>
        </pc:spChg>
      </pc:sldChg>
      <pc:sldChg chg="addSp delSp modSp">
        <pc:chgData name="Holmes, Ellen [NEA]" userId="S::eholmes@nea.org::8df78491-616d-4641-a13e-176bb27a1b7f" providerId="AD" clId="Web-{28BC2B99-C517-3268-9EB8-586676486594}" dt="2026-02-24T04:48:11.582" v="203" actId="14100"/>
        <pc:sldMkLst>
          <pc:docMk/>
          <pc:sldMk cId="354959644" sldId="1836"/>
        </pc:sldMkLst>
        <pc:spChg chg="add mod">
          <ac:chgData name="Holmes, Ellen [NEA]" userId="S::eholmes@nea.org::8df78491-616d-4641-a13e-176bb27a1b7f" providerId="AD" clId="Web-{28BC2B99-C517-3268-9EB8-586676486594}" dt="2026-02-24T04:48:11.582" v="203" actId="14100"/>
          <ac:spMkLst>
            <pc:docMk/>
            <pc:sldMk cId="354959644" sldId="1836"/>
            <ac:spMk id="4" creationId="{1406C7EF-DAC8-5A29-E69B-1CD886153BDB}"/>
          </ac:spMkLst>
        </pc:spChg>
        <pc:graphicFrameChg chg="add del mod modGraphic">
          <ac:chgData name="Holmes, Ellen [NEA]" userId="S::eholmes@nea.org::8df78491-616d-4641-a13e-176bb27a1b7f" providerId="AD" clId="Web-{28BC2B99-C517-3268-9EB8-586676486594}" dt="2026-02-24T04:44:50.785" v="148"/>
          <ac:graphicFrameMkLst>
            <pc:docMk/>
            <pc:sldMk cId="354959644" sldId="1836"/>
            <ac:graphicFrameMk id="6" creationId="{B5EEC282-FCE5-7F46-5B3C-5A52982166D7}"/>
          </ac:graphicFrameMkLst>
        </pc:graphicFrameChg>
      </pc:sldChg>
      <pc:sldChg chg="add del">
        <pc:chgData name="Holmes, Ellen [NEA]" userId="S::eholmes@nea.org::8df78491-616d-4641-a13e-176bb27a1b7f" providerId="AD" clId="Web-{28BC2B99-C517-3268-9EB8-586676486594}" dt="2026-02-24T04:37:36.431" v="10"/>
        <pc:sldMkLst>
          <pc:docMk/>
          <pc:sldMk cId="2592185273" sldId="1864"/>
        </pc:sldMkLst>
      </pc:sldChg>
      <pc:sldChg chg="ord">
        <pc:chgData name="Holmes, Ellen [NEA]" userId="S::eholmes@nea.org::8df78491-616d-4641-a13e-176bb27a1b7f" providerId="AD" clId="Web-{28BC2B99-C517-3268-9EB8-586676486594}" dt="2026-02-24T04:36:56.256" v="1"/>
        <pc:sldMkLst>
          <pc:docMk/>
          <pc:sldMk cId="3158416959" sldId="2576"/>
        </pc:sldMkLst>
      </pc:sldChg>
      <pc:sldChg chg="add del">
        <pc:chgData name="Holmes, Ellen [NEA]" userId="S::eholmes@nea.org::8df78491-616d-4641-a13e-176bb27a1b7f" providerId="AD" clId="Web-{28BC2B99-C517-3268-9EB8-586676486594}" dt="2026-02-24T04:37:36.149" v="7"/>
        <pc:sldMkLst>
          <pc:docMk/>
          <pc:sldMk cId="672214588" sldId="2577"/>
        </pc:sldMkLst>
      </pc:sldChg>
      <pc:sldChg chg="add del">
        <pc:chgData name="Holmes, Ellen [NEA]" userId="S::eholmes@nea.org::8df78491-616d-4641-a13e-176bb27a1b7f" providerId="AD" clId="Web-{28BC2B99-C517-3268-9EB8-586676486594}" dt="2026-02-24T04:37:36.243" v="8"/>
        <pc:sldMkLst>
          <pc:docMk/>
          <pc:sldMk cId="2991108054" sldId="2578"/>
        </pc:sldMkLst>
      </pc:sldChg>
      <pc:sldChg chg="modSp ord">
        <pc:chgData name="Holmes, Ellen [NEA]" userId="S::eholmes@nea.org::8df78491-616d-4641-a13e-176bb27a1b7f" providerId="AD" clId="Web-{28BC2B99-C517-3268-9EB8-586676486594}" dt="2026-02-24T04:40:34.531" v="65" actId="20577"/>
        <pc:sldMkLst>
          <pc:docMk/>
          <pc:sldMk cId="4098734759" sldId="2591"/>
        </pc:sldMkLst>
        <pc:spChg chg="mod">
          <ac:chgData name="Holmes, Ellen [NEA]" userId="S::eholmes@nea.org::8df78491-616d-4641-a13e-176bb27a1b7f" providerId="AD" clId="Web-{28BC2B99-C517-3268-9EB8-586676486594}" dt="2026-02-24T04:40:34.531" v="65" actId="20577"/>
          <ac:spMkLst>
            <pc:docMk/>
            <pc:sldMk cId="4098734759" sldId="2591"/>
            <ac:spMk id="6" creationId="{8B3945AB-9842-6E17-9ECA-8A9C844D00BF}"/>
          </ac:spMkLst>
        </pc:spChg>
      </pc:sldChg>
      <pc:sldChg chg="del ord">
        <pc:chgData name="Holmes, Ellen [NEA]" userId="S::eholmes@nea.org::8df78491-616d-4641-a13e-176bb27a1b7f" providerId="AD" clId="Web-{28BC2B99-C517-3268-9EB8-586676486594}" dt="2026-02-24T04:38:54.481" v="18"/>
        <pc:sldMkLst>
          <pc:docMk/>
          <pc:sldMk cId="2506533744" sldId="2594"/>
        </pc:sldMkLst>
      </pc:sldChg>
    </pc:docChg>
  </pc:docChgLst>
  <pc:docChgLst>
    <pc:chgData name="Holmes, Ellen [NEA]" userId="S::eholmes@nea.org::8df78491-616d-4641-a13e-176bb27a1b7f" providerId="AD" clId="Web-{27E6C887-BDAB-4BA4-0764-72718F5F31ED}"/>
    <pc:docChg chg="modSld">
      <pc:chgData name="Holmes, Ellen [NEA]" userId="S::eholmes@nea.org::8df78491-616d-4641-a13e-176bb27a1b7f" providerId="AD" clId="Web-{27E6C887-BDAB-4BA4-0764-72718F5F31ED}" dt="2026-02-20T23:26:04.921" v="21"/>
      <pc:docMkLst>
        <pc:docMk/>
      </pc:docMkLst>
      <pc:sldChg chg="mod modShow">
        <pc:chgData name="Holmes, Ellen [NEA]" userId="S::eholmes@nea.org::8df78491-616d-4641-a13e-176bb27a1b7f" providerId="AD" clId="Web-{27E6C887-BDAB-4BA4-0764-72718F5F31ED}" dt="2026-02-20T23:26:04.155" v="12"/>
        <pc:sldMkLst>
          <pc:docMk/>
          <pc:sldMk cId="3128071745" sldId="735"/>
        </pc:sldMkLst>
      </pc:sldChg>
      <pc:sldChg chg="mod modShow">
        <pc:chgData name="Holmes, Ellen [NEA]" userId="S::eholmes@nea.org::8df78491-616d-4641-a13e-176bb27a1b7f" providerId="AD" clId="Web-{27E6C887-BDAB-4BA4-0764-72718F5F31ED}" dt="2026-02-20T23:26:04.265" v="13"/>
        <pc:sldMkLst>
          <pc:docMk/>
          <pc:sldMk cId="995542689" sldId="736"/>
        </pc:sldMkLst>
      </pc:sldChg>
      <pc:sldChg chg="mod modShow">
        <pc:chgData name="Holmes, Ellen [NEA]" userId="S::eholmes@nea.org::8df78491-616d-4641-a13e-176bb27a1b7f" providerId="AD" clId="Web-{27E6C887-BDAB-4BA4-0764-72718F5F31ED}" dt="2026-02-20T23:26:04.921" v="21"/>
        <pc:sldMkLst>
          <pc:docMk/>
          <pc:sldMk cId="3466286783" sldId="743"/>
        </pc:sldMkLst>
      </pc:sldChg>
      <pc:sldChg chg="mod modShow">
        <pc:chgData name="Holmes, Ellen [NEA]" userId="S::eholmes@nea.org::8df78491-616d-4641-a13e-176bb27a1b7f" providerId="AD" clId="Web-{27E6C887-BDAB-4BA4-0764-72718F5F31ED}" dt="2026-02-20T23:26:03.296" v="7"/>
        <pc:sldMkLst>
          <pc:docMk/>
          <pc:sldMk cId="2901587764" sldId="745"/>
        </pc:sldMkLst>
      </pc:sldChg>
      <pc:sldChg chg="mod modShow">
        <pc:chgData name="Holmes, Ellen [NEA]" userId="S::eholmes@nea.org::8df78491-616d-4641-a13e-176bb27a1b7f" providerId="AD" clId="Web-{27E6C887-BDAB-4BA4-0764-72718F5F31ED}" dt="2026-02-20T23:26:03.421" v="8"/>
        <pc:sldMkLst>
          <pc:docMk/>
          <pc:sldMk cId="3864890718" sldId="1122"/>
        </pc:sldMkLst>
      </pc:sldChg>
      <pc:sldChg chg="addSp delSp modSp">
        <pc:chgData name="Holmes, Ellen [NEA]" userId="S::eholmes@nea.org::8df78491-616d-4641-a13e-176bb27a1b7f" providerId="AD" clId="Web-{27E6C887-BDAB-4BA4-0764-72718F5F31ED}" dt="2026-02-20T23:04:19.221" v="4" actId="14100"/>
        <pc:sldMkLst>
          <pc:docMk/>
          <pc:sldMk cId="1530049378" sldId="1852"/>
        </pc:sldMkLst>
        <pc:picChg chg="add mod ord">
          <ac:chgData name="Holmes, Ellen [NEA]" userId="S::eholmes@nea.org::8df78491-616d-4641-a13e-176bb27a1b7f" providerId="AD" clId="Web-{27E6C887-BDAB-4BA4-0764-72718F5F31ED}" dt="2026-02-20T23:04:19.221" v="4" actId="14100"/>
          <ac:picMkLst>
            <pc:docMk/>
            <pc:sldMk cId="1530049378" sldId="1852"/>
            <ac:picMk id="6" creationId="{E5D52D8C-9EA2-25CB-5CEC-AD8DFAE68978}"/>
          </ac:picMkLst>
        </pc:picChg>
      </pc:sldChg>
      <pc:sldChg chg="mod modShow">
        <pc:chgData name="Holmes, Ellen [NEA]" userId="S::eholmes@nea.org::8df78491-616d-4641-a13e-176bb27a1b7f" providerId="AD" clId="Web-{27E6C887-BDAB-4BA4-0764-72718F5F31ED}" dt="2026-02-20T23:26:03.546" v="9"/>
        <pc:sldMkLst>
          <pc:docMk/>
          <pc:sldMk cId="2382051987" sldId="1853"/>
        </pc:sldMkLst>
      </pc:sldChg>
      <pc:sldChg chg="mod modShow">
        <pc:chgData name="Holmes, Ellen [NEA]" userId="S::eholmes@nea.org::8df78491-616d-4641-a13e-176bb27a1b7f" providerId="AD" clId="Web-{27E6C887-BDAB-4BA4-0764-72718F5F31ED}" dt="2026-02-20T23:26:04.483" v="15"/>
        <pc:sldMkLst>
          <pc:docMk/>
          <pc:sldMk cId="2592185273" sldId="1864"/>
        </pc:sldMkLst>
      </pc:sldChg>
      <pc:sldChg chg="mod modShow">
        <pc:chgData name="Holmes, Ellen [NEA]" userId="S::eholmes@nea.org::8df78491-616d-4641-a13e-176bb27a1b7f" providerId="AD" clId="Web-{27E6C887-BDAB-4BA4-0764-72718F5F31ED}" dt="2026-02-20T23:26:04.405" v="14"/>
        <pc:sldMkLst>
          <pc:docMk/>
          <pc:sldMk cId="3158416959" sldId="2576"/>
        </pc:sldMkLst>
      </pc:sldChg>
      <pc:sldChg chg="mod modShow">
        <pc:chgData name="Holmes, Ellen [NEA]" userId="S::eholmes@nea.org::8df78491-616d-4641-a13e-176bb27a1b7f" providerId="AD" clId="Web-{27E6C887-BDAB-4BA4-0764-72718F5F31ED}" dt="2026-02-20T23:26:04.561" v="16"/>
        <pc:sldMkLst>
          <pc:docMk/>
          <pc:sldMk cId="672214588" sldId="2577"/>
        </pc:sldMkLst>
      </pc:sldChg>
      <pc:sldChg chg="mod modShow">
        <pc:chgData name="Holmes, Ellen [NEA]" userId="S::eholmes@nea.org::8df78491-616d-4641-a13e-176bb27a1b7f" providerId="AD" clId="Web-{27E6C887-BDAB-4BA4-0764-72718F5F31ED}" dt="2026-02-20T23:26:04.640" v="17"/>
        <pc:sldMkLst>
          <pc:docMk/>
          <pc:sldMk cId="2991108054" sldId="2578"/>
        </pc:sldMkLst>
      </pc:sldChg>
      <pc:sldChg chg="mod modShow">
        <pc:chgData name="Holmes, Ellen [NEA]" userId="S::eholmes@nea.org::8df78491-616d-4641-a13e-176bb27a1b7f" providerId="AD" clId="Web-{27E6C887-BDAB-4BA4-0764-72718F5F31ED}" dt="2026-02-20T23:26:03.655" v="10"/>
        <pc:sldMkLst>
          <pc:docMk/>
          <pc:sldMk cId="1709283278" sldId="2590"/>
        </pc:sldMkLst>
      </pc:sldChg>
      <pc:sldChg chg="mod modShow">
        <pc:chgData name="Holmes, Ellen [NEA]" userId="S::eholmes@nea.org::8df78491-616d-4641-a13e-176bb27a1b7f" providerId="AD" clId="Web-{27E6C887-BDAB-4BA4-0764-72718F5F31ED}" dt="2026-02-20T23:26:03.999" v="11"/>
        <pc:sldMkLst>
          <pc:docMk/>
          <pc:sldMk cId="4098734759" sldId="2591"/>
        </pc:sldMkLst>
      </pc:sldChg>
    </pc:docChg>
  </pc:docChgLst>
  <pc:docChgLst>
    <pc:chgData name="Natasha Eckart Baning" userId="S::neckartbaning_vtnea.org#ext#@neahq.onmicrosoft.com::1c6c3eb4-b926-476d-a317-5d19e273697e" providerId="AD" clId="Web-{AFAC91BB-DA95-8E6B-CBB6-93319884A360}"/>
    <pc:docChg chg="delSld modSld sldOrd">
      <pc:chgData name="Natasha Eckart Baning" userId="S::neckartbaning_vtnea.org#ext#@neahq.onmicrosoft.com::1c6c3eb4-b926-476d-a317-5d19e273697e" providerId="AD" clId="Web-{AFAC91BB-DA95-8E6B-CBB6-93319884A360}" dt="2026-02-24T16:13:06.039" v="123" actId="20577"/>
      <pc:docMkLst>
        <pc:docMk/>
      </pc:docMkLst>
      <pc:sldChg chg="ord">
        <pc:chgData name="Natasha Eckart Baning" userId="S::neckartbaning_vtnea.org#ext#@neahq.onmicrosoft.com::1c6c3eb4-b926-476d-a317-5d19e273697e" providerId="AD" clId="Web-{AFAC91BB-DA95-8E6B-CBB6-93319884A360}" dt="2026-02-23T15:58:48.407" v="100"/>
        <pc:sldMkLst>
          <pc:docMk/>
          <pc:sldMk cId="3128071745" sldId="735"/>
        </pc:sldMkLst>
      </pc:sldChg>
      <pc:sldChg chg="ord">
        <pc:chgData name="Natasha Eckart Baning" userId="S::neckartbaning_vtnea.org#ext#@neahq.onmicrosoft.com::1c6c3eb4-b926-476d-a317-5d19e273697e" providerId="AD" clId="Web-{AFAC91BB-DA95-8E6B-CBB6-93319884A360}" dt="2026-02-23T15:58:48.407" v="99"/>
        <pc:sldMkLst>
          <pc:docMk/>
          <pc:sldMk cId="995542689" sldId="736"/>
        </pc:sldMkLst>
      </pc:sldChg>
      <pc:sldChg chg="ord">
        <pc:chgData name="Natasha Eckart Baning" userId="S::neckartbaning_vtnea.org#ext#@neahq.onmicrosoft.com::1c6c3eb4-b926-476d-a317-5d19e273697e" providerId="AD" clId="Web-{AFAC91BB-DA95-8E6B-CBB6-93319884A360}" dt="2026-02-23T15:59:50.501" v="110"/>
        <pc:sldMkLst>
          <pc:docMk/>
          <pc:sldMk cId="3466286783" sldId="743"/>
        </pc:sldMkLst>
      </pc:sldChg>
      <pc:sldChg chg="ord">
        <pc:chgData name="Natasha Eckart Baning" userId="S::neckartbaning_vtnea.org#ext#@neahq.onmicrosoft.com::1c6c3eb4-b926-476d-a317-5d19e273697e" providerId="AD" clId="Web-{AFAC91BB-DA95-8E6B-CBB6-93319884A360}" dt="2026-02-23T15:58:48.407" v="105"/>
        <pc:sldMkLst>
          <pc:docMk/>
          <pc:sldMk cId="2901587764" sldId="745"/>
        </pc:sldMkLst>
      </pc:sldChg>
      <pc:sldChg chg="modSp">
        <pc:chgData name="Natasha Eckart Baning" userId="S::neckartbaning_vtnea.org#ext#@neahq.onmicrosoft.com::1c6c3eb4-b926-476d-a317-5d19e273697e" providerId="AD" clId="Web-{AFAC91BB-DA95-8E6B-CBB6-93319884A360}" dt="2026-02-24T16:13:06.039" v="123" actId="20577"/>
        <pc:sldMkLst>
          <pc:docMk/>
          <pc:sldMk cId="2377748447" sldId="908"/>
        </pc:sldMkLst>
        <pc:spChg chg="mod">
          <ac:chgData name="Natasha Eckart Baning" userId="S::neckartbaning_vtnea.org#ext#@neahq.onmicrosoft.com::1c6c3eb4-b926-476d-a317-5d19e273697e" providerId="AD" clId="Web-{AFAC91BB-DA95-8E6B-CBB6-93319884A360}" dt="2026-02-24T16:13:06.039" v="123" actId="20577"/>
          <ac:spMkLst>
            <pc:docMk/>
            <pc:sldMk cId="2377748447" sldId="908"/>
            <ac:spMk id="219" creationId="{00000000-0000-0000-0000-000000000000}"/>
          </ac:spMkLst>
        </pc:spChg>
      </pc:sldChg>
      <pc:sldChg chg="modSp">
        <pc:chgData name="Natasha Eckart Baning" userId="S::neckartbaning_vtnea.org#ext#@neahq.onmicrosoft.com::1c6c3eb4-b926-476d-a317-5d19e273697e" providerId="AD" clId="Web-{AFAC91BB-DA95-8E6B-CBB6-93319884A360}" dt="2026-02-23T14:45:48.883" v="27" actId="20577"/>
        <pc:sldMkLst>
          <pc:docMk/>
          <pc:sldMk cId="3659886204" sldId="1046"/>
        </pc:sldMkLst>
        <pc:spChg chg="mod">
          <ac:chgData name="Natasha Eckart Baning" userId="S::neckartbaning_vtnea.org#ext#@neahq.onmicrosoft.com::1c6c3eb4-b926-476d-a317-5d19e273697e" providerId="AD" clId="Web-{AFAC91BB-DA95-8E6B-CBB6-93319884A360}" dt="2026-02-23T14:45:48.883" v="27" actId="20577"/>
          <ac:spMkLst>
            <pc:docMk/>
            <pc:sldMk cId="3659886204" sldId="1046"/>
            <ac:spMk id="3" creationId="{00000000-0000-0000-0000-000000000000}"/>
          </ac:spMkLst>
        </pc:spChg>
      </pc:sldChg>
      <pc:sldChg chg="modSp">
        <pc:chgData name="Natasha Eckart Baning" userId="S::neckartbaning_vtnea.org#ext#@neahq.onmicrosoft.com::1c6c3eb4-b926-476d-a317-5d19e273697e" providerId="AD" clId="Web-{AFAC91BB-DA95-8E6B-CBB6-93319884A360}" dt="2026-02-23T14:47:59.710" v="93" actId="20577"/>
        <pc:sldMkLst>
          <pc:docMk/>
          <pc:sldMk cId="440732673" sldId="1047"/>
        </pc:sldMkLst>
        <pc:spChg chg="mod">
          <ac:chgData name="Natasha Eckart Baning" userId="S::neckartbaning_vtnea.org#ext#@neahq.onmicrosoft.com::1c6c3eb4-b926-476d-a317-5d19e273697e" providerId="AD" clId="Web-{AFAC91BB-DA95-8E6B-CBB6-93319884A360}" dt="2026-02-23T14:47:59.710" v="93" actId="20577"/>
          <ac:spMkLst>
            <pc:docMk/>
            <pc:sldMk cId="440732673" sldId="1047"/>
            <ac:spMk id="3" creationId="{00000000-0000-0000-0000-000000000000}"/>
          </ac:spMkLst>
        </pc:spChg>
      </pc:sldChg>
      <pc:sldChg chg="ord">
        <pc:chgData name="Natasha Eckart Baning" userId="S::neckartbaning_vtnea.org#ext#@neahq.onmicrosoft.com::1c6c3eb4-b926-476d-a317-5d19e273697e" providerId="AD" clId="Web-{AFAC91BB-DA95-8E6B-CBB6-93319884A360}" dt="2026-02-23T15:58:48.407" v="104"/>
        <pc:sldMkLst>
          <pc:docMk/>
          <pc:sldMk cId="3864890718" sldId="1122"/>
        </pc:sldMkLst>
      </pc:sldChg>
      <pc:sldChg chg="addSp modSp">
        <pc:chgData name="Natasha Eckart Baning" userId="S::neckartbaning_vtnea.org#ext#@neahq.onmicrosoft.com::1c6c3eb4-b926-476d-a317-5d19e273697e" providerId="AD" clId="Web-{AFAC91BB-DA95-8E6B-CBB6-93319884A360}" dt="2026-02-23T15:58:21.625" v="96"/>
        <pc:sldMkLst>
          <pc:docMk/>
          <pc:sldMk cId="1553086044" sldId="1670"/>
        </pc:sldMkLst>
        <pc:graphicFrameChg chg="add mod">
          <ac:chgData name="Natasha Eckart Baning" userId="S::neckartbaning_vtnea.org#ext#@neahq.onmicrosoft.com::1c6c3eb4-b926-476d-a317-5d19e273697e" providerId="AD" clId="Web-{AFAC91BB-DA95-8E6B-CBB6-93319884A360}" dt="2026-02-23T15:58:21.625" v="96"/>
          <ac:graphicFrameMkLst>
            <pc:docMk/>
            <pc:sldMk cId="1553086044" sldId="1670"/>
            <ac:graphicFrameMk id="4" creationId="{22D0F324-6DEF-6807-7265-3F1D487D6EB3}"/>
          </ac:graphicFrameMkLst>
        </pc:graphicFrameChg>
      </pc:sldChg>
      <pc:sldChg chg="del">
        <pc:chgData name="Natasha Eckart Baning" userId="S::neckartbaning_vtnea.org#ext#@neahq.onmicrosoft.com::1c6c3eb4-b926-476d-a317-5d19e273697e" providerId="AD" clId="Web-{AFAC91BB-DA95-8E6B-CBB6-93319884A360}" dt="2026-02-23T16:00:01.908" v="114"/>
        <pc:sldMkLst>
          <pc:docMk/>
          <pc:sldMk cId="284156114" sldId="1681"/>
        </pc:sldMkLst>
      </pc:sldChg>
      <pc:sldChg chg="del">
        <pc:chgData name="Natasha Eckart Baning" userId="S::neckartbaning_vtnea.org#ext#@neahq.onmicrosoft.com::1c6c3eb4-b926-476d-a317-5d19e273697e" providerId="AD" clId="Web-{AFAC91BB-DA95-8E6B-CBB6-93319884A360}" dt="2026-02-23T15:59:59.095" v="113"/>
        <pc:sldMkLst>
          <pc:docMk/>
          <pc:sldMk cId="358402114" sldId="1692"/>
        </pc:sldMkLst>
      </pc:sldChg>
      <pc:sldChg chg="ord">
        <pc:chgData name="Natasha Eckart Baning" userId="S::neckartbaning_vtnea.org#ext#@neahq.onmicrosoft.com::1c6c3eb4-b926-476d-a317-5d19e273697e" providerId="AD" clId="Web-{AFAC91BB-DA95-8E6B-CBB6-93319884A360}" dt="2026-02-23T15:58:48.407" v="103"/>
        <pc:sldMkLst>
          <pc:docMk/>
          <pc:sldMk cId="2382051987" sldId="1853"/>
        </pc:sldMkLst>
      </pc:sldChg>
      <pc:sldChg chg="ord">
        <pc:chgData name="Natasha Eckart Baning" userId="S::neckartbaning_vtnea.org#ext#@neahq.onmicrosoft.com::1c6c3eb4-b926-476d-a317-5d19e273697e" providerId="AD" clId="Web-{AFAC91BB-DA95-8E6B-CBB6-93319884A360}" dt="2026-02-23T15:58:48.407" v="97"/>
        <pc:sldMkLst>
          <pc:docMk/>
          <pc:sldMk cId="2592185273" sldId="1864"/>
        </pc:sldMkLst>
      </pc:sldChg>
      <pc:sldChg chg="ord">
        <pc:chgData name="Natasha Eckart Baning" userId="S::neckartbaning_vtnea.org#ext#@neahq.onmicrosoft.com::1c6c3eb4-b926-476d-a317-5d19e273697e" providerId="AD" clId="Web-{AFAC91BB-DA95-8E6B-CBB6-93319884A360}" dt="2026-02-23T15:58:48.407" v="98"/>
        <pc:sldMkLst>
          <pc:docMk/>
          <pc:sldMk cId="3158416959" sldId="2576"/>
        </pc:sldMkLst>
      </pc:sldChg>
      <pc:sldChg chg="ord">
        <pc:chgData name="Natasha Eckart Baning" userId="S::neckartbaning_vtnea.org#ext#@neahq.onmicrosoft.com::1c6c3eb4-b926-476d-a317-5d19e273697e" providerId="AD" clId="Web-{AFAC91BB-DA95-8E6B-CBB6-93319884A360}" dt="2026-02-23T15:59:50.501" v="112"/>
        <pc:sldMkLst>
          <pc:docMk/>
          <pc:sldMk cId="672214588" sldId="2577"/>
        </pc:sldMkLst>
      </pc:sldChg>
      <pc:sldChg chg="ord">
        <pc:chgData name="Natasha Eckart Baning" userId="S::neckartbaning_vtnea.org#ext#@neahq.onmicrosoft.com::1c6c3eb4-b926-476d-a317-5d19e273697e" providerId="AD" clId="Web-{AFAC91BB-DA95-8E6B-CBB6-93319884A360}" dt="2026-02-23T15:59:50.501" v="111"/>
        <pc:sldMkLst>
          <pc:docMk/>
          <pc:sldMk cId="2991108054" sldId="2578"/>
        </pc:sldMkLst>
      </pc:sldChg>
      <pc:sldChg chg="ord">
        <pc:chgData name="Natasha Eckart Baning" userId="S::neckartbaning_vtnea.org#ext#@neahq.onmicrosoft.com::1c6c3eb4-b926-476d-a317-5d19e273697e" providerId="AD" clId="Web-{AFAC91BB-DA95-8E6B-CBB6-93319884A360}" dt="2026-02-23T15:58:48.407" v="102"/>
        <pc:sldMkLst>
          <pc:docMk/>
          <pc:sldMk cId="1709283278" sldId="2590"/>
        </pc:sldMkLst>
      </pc:sldChg>
      <pc:sldChg chg="ord">
        <pc:chgData name="Natasha Eckart Baning" userId="S::neckartbaning_vtnea.org#ext#@neahq.onmicrosoft.com::1c6c3eb4-b926-476d-a317-5d19e273697e" providerId="AD" clId="Web-{AFAC91BB-DA95-8E6B-CBB6-93319884A360}" dt="2026-02-23T15:58:48.407" v="101"/>
        <pc:sldMkLst>
          <pc:docMk/>
          <pc:sldMk cId="4098734759" sldId="2591"/>
        </pc:sldMkLst>
      </pc:sldChg>
      <pc:sldChg chg="ord">
        <pc:chgData name="Natasha Eckart Baning" userId="S::neckartbaning_vtnea.org#ext#@neahq.onmicrosoft.com::1c6c3eb4-b926-476d-a317-5d19e273697e" providerId="AD" clId="Web-{AFAC91BB-DA95-8E6B-CBB6-93319884A360}" dt="2026-02-23T15:58:48.407" v="106"/>
        <pc:sldMkLst>
          <pc:docMk/>
          <pc:sldMk cId="2506533744" sldId="2594"/>
        </pc:sldMkLst>
      </pc:sldChg>
    </pc:docChg>
  </pc:docChgLst>
  <pc:docChgLst>
    <pc:chgData name="Natasha Eckart Baning" userId="S::neckartbaning_vtnea.org#ext#@neahq.onmicrosoft.com::1c6c3eb4-b926-476d-a317-5d19e273697e" providerId="AD" clId="Web-{B97C8FF6-68F9-9353-4F39-E87A344C5F3C}"/>
    <pc:docChg chg="addSld delSld modSld sldOrd">
      <pc:chgData name="Natasha Eckart Baning" userId="S::neckartbaning_vtnea.org#ext#@neahq.onmicrosoft.com::1c6c3eb4-b926-476d-a317-5d19e273697e" providerId="AD" clId="Web-{B97C8FF6-68F9-9353-4F39-E87A344C5F3C}" dt="2026-02-18T21:14:51.276" v="1206" actId="1076"/>
      <pc:docMkLst>
        <pc:docMk/>
      </pc:docMkLst>
      <pc:sldChg chg="add">
        <pc:chgData name="Natasha Eckart Baning" userId="S::neckartbaning_vtnea.org#ext#@neahq.onmicrosoft.com::1c6c3eb4-b926-476d-a317-5d19e273697e" providerId="AD" clId="Web-{B97C8FF6-68F9-9353-4F39-E87A344C5F3C}" dt="2026-02-16T17:15:58.634" v="10"/>
        <pc:sldMkLst>
          <pc:docMk/>
          <pc:sldMk cId="317132722" sldId="322"/>
        </pc:sldMkLst>
      </pc:sldChg>
      <pc:sldChg chg="addSp delSp modSp add">
        <pc:chgData name="Natasha Eckart Baning" userId="S::neckartbaning_vtnea.org#ext#@neahq.onmicrosoft.com::1c6c3eb4-b926-476d-a317-5d19e273697e" providerId="AD" clId="Web-{B97C8FF6-68F9-9353-4F39-E87A344C5F3C}" dt="2026-02-16T17:24:56.778" v="236" actId="20577"/>
        <pc:sldMkLst>
          <pc:docMk/>
          <pc:sldMk cId="942860171" sldId="465"/>
        </pc:sldMkLst>
        <pc:spChg chg="mod">
          <ac:chgData name="Natasha Eckart Baning" userId="S::neckartbaning_vtnea.org#ext#@neahq.onmicrosoft.com::1c6c3eb4-b926-476d-a317-5d19e273697e" providerId="AD" clId="Web-{B97C8FF6-68F9-9353-4F39-E87A344C5F3C}" dt="2026-02-16T17:19:39.294" v="23" actId="20577"/>
          <ac:spMkLst>
            <pc:docMk/>
            <pc:sldMk cId="942860171" sldId="465"/>
            <ac:spMk id="2" creationId="{00000000-0000-0000-0000-000000000000}"/>
          </ac:spMkLst>
        </pc:spChg>
        <pc:spChg chg="mod">
          <ac:chgData name="Natasha Eckart Baning" userId="S::neckartbaning_vtnea.org#ext#@neahq.onmicrosoft.com::1c6c3eb4-b926-476d-a317-5d19e273697e" providerId="AD" clId="Web-{B97C8FF6-68F9-9353-4F39-E87A344C5F3C}" dt="2026-02-16T17:24:56.778" v="236" actId="20577"/>
          <ac:spMkLst>
            <pc:docMk/>
            <pc:sldMk cId="942860171" sldId="465"/>
            <ac:spMk id="3" creationId="{00000000-0000-0000-0000-000000000000}"/>
          </ac:spMkLst>
        </pc:spChg>
        <pc:graphicFrameChg chg="add mod modGraphic">
          <ac:chgData name="Natasha Eckart Baning" userId="S::neckartbaning_vtnea.org#ext#@neahq.onmicrosoft.com::1c6c3eb4-b926-476d-a317-5d19e273697e" providerId="AD" clId="Web-{B97C8FF6-68F9-9353-4F39-E87A344C5F3C}" dt="2026-02-16T17:24:46.886" v="234"/>
          <ac:graphicFrameMkLst>
            <pc:docMk/>
            <pc:sldMk cId="942860171" sldId="465"/>
            <ac:graphicFrameMk id="1420" creationId="{2320964D-176F-2721-4215-FC70F7BD4F5A}"/>
          </ac:graphicFrameMkLst>
        </pc:graphicFrameChg>
      </pc:sldChg>
      <pc:sldChg chg="add">
        <pc:chgData name="Natasha Eckart Baning" userId="S::neckartbaning_vtnea.org#ext#@neahq.onmicrosoft.com::1c6c3eb4-b926-476d-a317-5d19e273697e" providerId="AD" clId="Web-{B97C8FF6-68F9-9353-4F39-E87A344C5F3C}" dt="2026-02-16T17:15:38.837" v="1"/>
        <pc:sldMkLst>
          <pc:docMk/>
          <pc:sldMk cId="4022903924" sldId="466"/>
        </pc:sldMkLst>
      </pc:sldChg>
      <pc:sldChg chg="add">
        <pc:chgData name="Natasha Eckart Baning" userId="S::neckartbaning_vtnea.org#ext#@neahq.onmicrosoft.com::1c6c3eb4-b926-476d-a317-5d19e273697e" providerId="AD" clId="Web-{B97C8FF6-68F9-9353-4F39-E87A344C5F3C}" dt="2026-02-16T17:15:39.290" v="4"/>
        <pc:sldMkLst>
          <pc:docMk/>
          <pc:sldMk cId="2209896561" sldId="467"/>
        </pc:sldMkLst>
      </pc:sldChg>
      <pc:sldChg chg="add">
        <pc:chgData name="Natasha Eckart Baning" userId="S::neckartbaning_vtnea.org#ext#@neahq.onmicrosoft.com::1c6c3eb4-b926-476d-a317-5d19e273697e" providerId="AD" clId="Web-{B97C8FF6-68F9-9353-4F39-E87A344C5F3C}" dt="2026-02-16T17:15:39.509" v="6"/>
        <pc:sldMkLst>
          <pc:docMk/>
          <pc:sldMk cId="1267435240" sldId="471"/>
        </pc:sldMkLst>
      </pc:sldChg>
      <pc:sldChg chg="add">
        <pc:chgData name="Natasha Eckart Baning" userId="S::neckartbaning_vtnea.org#ext#@neahq.onmicrosoft.com::1c6c3eb4-b926-476d-a317-5d19e273697e" providerId="AD" clId="Web-{B97C8FF6-68F9-9353-4F39-E87A344C5F3C}" dt="2026-02-16T17:15:39.571" v="7"/>
        <pc:sldMkLst>
          <pc:docMk/>
          <pc:sldMk cId="4030171228" sldId="472"/>
        </pc:sldMkLst>
      </pc:sldChg>
      <pc:sldChg chg="add">
        <pc:chgData name="Natasha Eckart Baning" userId="S::neckartbaning_vtnea.org#ext#@neahq.onmicrosoft.com::1c6c3eb4-b926-476d-a317-5d19e273697e" providerId="AD" clId="Web-{B97C8FF6-68F9-9353-4F39-E87A344C5F3C}" dt="2026-02-16T17:15:39.665" v="8"/>
        <pc:sldMkLst>
          <pc:docMk/>
          <pc:sldMk cId="4091462358" sldId="473"/>
        </pc:sldMkLst>
      </pc:sldChg>
      <pc:sldChg chg="add">
        <pc:chgData name="Natasha Eckart Baning" userId="S::neckartbaning_vtnea.org#ext#@neahq.onmicrosoft.com::1c6c3eb4-b926-476d-a317-5d19e273697e" providerId="AD" clId="Web-{B97C8FF6-68F9-9353-4F39-E87A344C5F3C}" dt="2026-02-16T17:15:39.946" v="9"/>
        <pc:sldMkLst>
          <pc:docMk/>
          <pc:sldMk cId="145814155" sldId="474"/>
        </pc:sldMkLst>
      </pc:sldChg>
      <pc:sldChg chg="addSp delSp modSp modNotes">
        <pc:chgData name="Natasha Eckart Baning" userId="S::neckartbaning_vtnea.org#ext#@neahq.onmicrosoft.com::1c6c3eb4-b926-476d-a317-5d19e273697e" providerId="AD" clId="Web-{B97C8FF6-68F9-9353-4F39-E87A344C5F3C}" dt="2026-02-16T22:58:52.337" v="902"/>
        <pc:sldMkLst>
          <pc:docMk/>
          <pc:sldMk cId="3705258348" sldId="904"/>
        </pc:sldMkLst>
        <pc:picChg chg="add mod ord">
          <ac:chgData name="Natasha Eckart Baning" userId="S::neckartbaning_vtnea.org#ext#@neahq.onmicrosoft.com::1c6c3eb4-b926-476d-a317-5d19e273697e" providerId="AD" clId="Web-{B97C8FF6-68F9-9353-4F39-E87A344C5F3C}" dt="2026-02-16T22:57:55.348" v="842" actId="14100"/>
          <ac:picMkLst>
            <pc:docMk/>
            <pc:sldMk cId="3705258348" sldId="904"/>
            <ac:picMk id="4" creationId="{988FD886-9272-7BE6-D348-238CFFB0A7EA}"/>
          </ac:picMkLst>
        </pc:picChg>
        <pc:picChg chg="add mod">
          <ac:chgData name="Natasha Eckart Baning" userId="S::neckartbaning_vtnea.org#ext#@neahq.onmicrosoft.com::1c6c3eb4-b926-476d-a317-5d19e273697e" providerId="AD" clId="Web-{B97C8FF6-68F9-9353-4F39-E87A344C5F3C}" dt="2026-02-16T22:57:52.113" v="841" actId="1076"/>
          <ac:picMkLst>
            <pc:docMk/>
            <pc:sldMk cId="3705258348" sldId="904"/>
            <ac:picMk id="7" creationId="{169287B3-17F1-146B-EED9-36474EC25570}"/>
          </ac:picMkLst>
        </pc:picChg>
      </pc:sldChg>
      <pc:sldChg chg="modNotes">
        <pc:chgData name="Natasha Eckart Baning" userId="S::neckartbaning_vtnea.org#ext#@neahq.onmicrosoft.com::1c6c3eb4-b926-476d-a317-5d19e273697e" providerId="AD" clId="Web-{B97C8FF6-68F9-9353-4F39-E87A344C5F3C}" dt="2026-02-16T22:55:03.521" v="819"/>
        <pc:sldMkLst>
          <pc:docMk/>
          <pc:sldMk cId="1965015154" sldId="905"/>
        </pc:sldMkLst>
      </pc:sldChg>
      <pc:sldChg chg="addSp delSp modSp">
        <pc:chgData name="Natasha Eckart Baning" userId="S::neckartbaning_vtnea.org#ext#@neahq.onmicrosoft.com::1c6c3eb4-b926-476d-a317-5d19e273697e" providerId="AD" clId="Web-{B97C8FF6-68F9-9353-4F39-E87A344C5F3C}" dt="2026-02-18T21:14:51.276" v="1206" actId="1076"/>
        <pc:sldMkLst>
          <pc:docMk/>
          <pc:sldMk cId="269893569" sldId="907"/>
        </pc:sldMkLst>
        <pc:picChg chg="add mod">
          <ac:chgData name="Natasha Eckart Baning" userId="S::neckartbaning_vtnea.org#ext#@neahq.onmicrosoft.com::1c6c3eb4-b926-476d-a317-5d19e273697e" providerId="AD" clId="Web-{B97C8FF6-68F9-9353-4F39-E87A344C5F3C}" dt="2026-02-18T21:14:51.276" v="1206" actId="1076"/>
          <ac:picMkLst>
            <pc:docMk/>
            <pc:sldMk cId="269893569" sldId="907"/>
            <ac:picMk id="4" creationId="{60296CFB-F913-8E4A-F339-79AF2B0C10AC}"/>
          </ac:picMkLst>
        </pc:picChg>
      </pc:sldChg>
      <pc:sldChg chg="modNotes">
        <pc:chgData name="Natasha Eckart Baning" userId="S::neckartbaning_vtnea.org#ext#@neahq.onmicrosoft.com::1c6c3eb4-b926-476d-a317-5d19e273697e" providerId="AD" clId="Web-{B97C8FF6-68F9-9353-4F39-E87A344C5F3C}" dt="2026-02-16T17:31:58.499" v="312"/>
        <pc:sldMkLst>
          <pc:docMk/>
          <pc:sldMk cId="2377748447" sldId="908"/>
        </pc:sldMkLst>
      </pc:sldChg>
      <pc:sldChg chg="modSp">
        <pc:chgData name="Natasha Eckart Baning" userId="S::neckartbaning_vtnea.org#ext#@neahq.onmicrosoft.com::1c6c3eb4-b926-476d-a317-5d19e273697e" providerId="AD" clId="Web-{B97C8FF6-68F9-9353-4F39-E87A344C5F3C}" dt="2026-02-16T23:11:28.113" v="1133" actId="20577"/>
        <pc:sldMkLst>
          <pc:docMk/>
          <pc:sldMk cId="4034317275" sldId="929"/>
        </pc:sldMkLst>
        <pc:spChg chg="mod">
          <ac:chgData name="Natasha Eckart Baning" userId="S::neckartbaning_vtnea.org#ext#@neahq.onmicrosoft.com::1c6c3eb4-b926-476d-a317-5d19e273697e" providerId="AD" clId="Web-{B97C8FF6-68F9-9353-4F39-E87A344C5F3C}" dt="2026-02-16T23:11:28.113" v="1133" actId="20577"/>
          <ac:spMkLst>
            <pc:docMk/>
            <pc:sldMk cId="4034317275" sldId="929"/>
            <ac:spMk id="2" creationId="{00000000-0000-0000-0000-000000000000}"/>
          </ac:spMkLst>
        </pc:spChg>
      </pc:sldChg>
      <pc:sldChg chg="modSp">
        <pc:chgData name="Natasha Eckart Baning" userId="S::neckartbaning_vtnea.org#ext#@neahq.onmicrosoft.com::1c6c3eb4-b926-476d-a317-5d19e273697e" providerId="AD" clId="Web-{B97C8FF6-68F9-9353-4F39-E87A344C5F3C}" dt="2026-02-18T20:13:00.050" v="1164" actId="20577"/>
        <pc:sldMkLst>
          <pc:docMk/>
          <pc:sldMk cId="2674096095" sldId="972"/>
        </pc:sldMkLst>
        <pc:spChg chg="mod">
          <ac:chgData name="Natasha Eckart Baning" userId="S::neckartbaning_vtnea.org#ext#@neahq.onmicrosoft.com::1c6c3eb4-b926-476d-a317-5d19e273697e" providerId="AD" clId="Web-{B97C8FF6-68F9-9353-4F39-E87A344C5F3C}" dt="2026-02-18T20:13:00.050" v="1164" actId="20577"/>
          <ac:spMkLst>
            <pc:docMk/>
            <pc:sldMk cId="2674096095" sldId="972"/>
            <ac:spMk id="249" creationId="{00000000-0000-0000-0000-000000000000}"/>
          </ac:spMkLst>
        </pc:spChg>
      </pc:sldChg>
      <pc:sldChg chg="modSp modNotes">
        <pc:chgData name="Natasha Eckart Baning" userId="S::neckartbaning_vtnea.org#ext#@neahq.onmicrosoft.com::1c6c3eb4-b926-476d-a317-5d19e273697e" providerId="AD" clId="Web-{B97C8FF6-68F9-9353-4F39-E87A344C5F3C}" dt="2026-02-16T22:59:14.120" v="932" actId="20577"/>
        <pc:sldMkLst>
          <pc:docMk/>
          <pc:sldMk cId="3659886204" sldId="1046"/>
        </pc:sldMkLst>
        <pc:spChg chg="mod">
          <ac:chgData name="Natasha Eckart Baning" userId="S::neckartbaning_vtnea.org#ext#@neahq.onmicrosoft.com::1c6c3eb4-b926-476d-a317-5d19e273697e" providerId="AD" clId="Web-{B97C8FF6-68F9-9353-4F39-E87A344C5F3C}" dt="2026-02-16T22:59:14.120" v="932" actId="20577"/>
          <ac:spMkLst>
            <pc:docMk/>
            <pc:sldMk cId="3659886204" sldId="1046"/>
            <ac:spMk id="3" creationId="{00000000-0000-0000-0000-000000000000}"/>
          </ac:spMkLst>
        </pc:spChg>
      </pc:sldChg>
      <pc:sldChg chg="modSp">
        <pc:chgData name="Natasha Eckart Baning" userId="S::neckartbaning_vtnea.org#ext#@neahq.onmicrosoft.com::1c6c3eb4-b926-476d-a317-5d19e273697e" providerId="AD" clId="Web-{B97C8FF6-68F9-9353-4F39-E87A344C5F3C}" dt="2026-02-18T20:10:33.829" v="1151" actId="20577"/>
        <pc:sldMkLst>
          <pc:docMk/>
          <pc:sldMk cId="440732673" sldId="1047"/>
        </pc:sldMkLst>
        <pc:spChg chg="mod">
          <ac:chgData name="Natasha Eckart Baning" userId="S::neckartbaning_vtnea.org#ext#@neahq.onmicrosoft.com::1c6c3eb4-b926-476d-a317-5d19e273697e" providerId="AD" clId="Web-{B97C8FF6-68F9-9353-4F39-E87A344C5F3C}" dt="2026-02-18T20:10:33.829" v="1151" actId="20577"/>
          <ac:spMkLst>
            <pc:docMk/>
            <pc:sldMk cId="440732673" sldId="1047"/>
            <ac:spMk id="3" creationId="{00000000-0000-0000-0000-000000000000}"/>
          </ac:spMkLst>
        </pc:spChg>
      </pc:sldChg>
      <pc:sldChg chg="modSp">
        <pc:chgData name="Natasha Eckart Baning" userId="S::neckartbaning_vtnea.org#ext#@neahq.onmicrosoft.com::1c6c3eb4-b926-476d-a317-5d19e273697e" providerId="AD" clId="Web-{B97C8FF6-68F9-9353-4F39-E87A344C5F3C}" dt="2026-02-18T21:05:51.667" v="1201" actId="20577"/>
        <pc:sldMkLst>
          <pc:docMk/>
          <pc:sldMk cId="4119351824" sldId="1060"/>
        </pc:sldMkLst>
        <pc:spChg chg="mod">
          <ac:chgData name="Natasha Eckart Baning" userId="S::neckartbaning_vtnea.org#ext#@neahq.onmicrosoft.com::1c6c3eb4-b926-476d-a317-5d19e273697e" providerId="AD" clId="Web-{B97C8FF6-68F9-9353-4F39-E87A344C5F3C}" dt="2026-02-18T21:05:51.667" v="1201" actId="20577"/>
          <ac:spMkLst>
            <pc:docMk/>
            <pc:sldMk cId="4119351824" sldId="1060"/>
            <ac:spMk id="249" creationId="{00000000-0000-0000-0000-000000000000}"/>
          </ac:spMkLst>
        </pc:spChg>
      </pc:sldChg>
      <pc:sldChg chg="mod modShow">
        <pc:chgData name="Natasha Eckart Baning" userId="S::neckartbaning_vtnea.org#ext#@neahq.onmicrosoft.com::1c6c3eb4-b926-476d-a317-5d19e273697e" providerId="AD" clId="Web-{B97C8FF6-68F9-9353-4F39-E87A344C5F3C}" dt="2026-02-16T22:43:33.833" v="517"/>
        <pc:sldMkLst>
          <pc:docMk/>
          <pc:sldMk cId="3480331747" sldId="1061"/>
        </pc:sldMkLst>
      </pc:sldChg>
      <pc:sldChg chg="modSp ord">
        <pc:chgData name="Natasha Eckart Baning" userId="S::neckartbaning_vtnea.org#ext#@neahq.onmicrosoft.com::1c6c3eb4-b926-476d-a317-5d19e273697e" providerId="AD" clId="Web-{B97C8FF6-68F9-9353-4F39-E87A344C5F3C}" dt="2026-02-18T19:09:07.750" v="1134"/>
        <pc:sldMkLst>
          <pc:docMk/>
          <pc:sldMk cId="965749852" sldId="1087"/>
        </pc:sldMkLst>
        <pc:spChg chg="mod">
          <ac:chgData name="Natasha Eckart Baning" userId="S::neckartbaning_vtnea.org#ext#@neahq.onmicrosoft.com::1c6c3eb4-b926-476d-a317-5d19e273697e" providerId="AD" clId="Web-{B97C8FF6-68F9-9353-4F39-E87A344C5F3C}" dt="2026-02-16T22:52:33.560" v="703" actId="20577"/>
          <ac:spMkLst>
            <pc:docMk/>
            <pc:sldMk cId="965749852" sldId="1087"/>
            <ac:spMk id="162" creationId="{3A4C507D-8725-737C-2DB8-66A2181168FF}"/>
          </ac:spMkLst>
        </pc:spChg>
      </pc:sldChg>
      <pc:sldChg chg="addSp modSp mod modClrScheme chgLayout">
        <pc:chgData name="Natasha Eckart Baning" userId="S::neckartbaning_vtnea.org#ext#@neahq.onmicrosoft.com::1c6c3eb4-b926-476d-a317-5d19e273697e" providerId="AD" clId="Web-{B97C8FF6-68F9-9353-4F39-E87A344C5F3C}" dt="2026-02-16T22:49:25.384" v="702" actId="20577"/>
        <pc:sldMkLst>
          <pc:docMk/>
          <pc:sldMk cId="3256469672" sldId="2593"/>
        </pc:sldMkLst>
        <pc:spChg chg="mod ord">
          <ac:chgData name="Natasha Eckart Baning" userId="S::neckartbaning_vtnea.org#ext#@neahq.onmicrosoft.com::1c6c3eb4-b926-476d-a317-5d19e273697e" providerId="AD" clId="Web-{B97C8FF6-68F9-9353-4F39-E87A344C5F3C}" dt="2026-02-16T22:38:11.549" v="418" actId="14100"/>
          <ac:spMkLst>
            <pc:docMk/>
            <pc:sldMk cId="3256469672" sldId="2593"/>
            <ac:spMk id="2" creationId="{9D3D701F-F2A1-0E14-84EE-634630911213}"/>
          </ac:spMkLst>
        </pc:spChg>
        <pc:spChg chg="mod ord">
          <ac:chgData name="Natasha Eckart Baning" userId="S::neckartbaning_vtnea.org#ext#@neahq.onmicrosoft.com::1c6c3eb4-b926-476d-a317-5d19e273697e" providerId="AD" clId="Web-{B97C8FF6-68F9-9353-4F39-E87A344C5F3C}" dt="2026-02-16T22:49:25.384" v="702" actId="20577"/>
          <ac:spMkLst>
            <pc:docMk/>
            <pc:sldMk cId="3256469672" sldId="2593"/>
            <ac:spMk id="3" creationId="{AF822EBD-E46C-6948-B8C1-51B952F53C36}"/>
          </ac:spMkLst>
        </pc:spChg>
        <pc:spChg chg="add mod ord">
          <ac:chgData name="Natasha Eckart Baning" userId="S::neckartbaning_vtnea.org#ext#@neahq.onmicrosoft.com::1c6c3eb4-b926-476d-a317-5d19e273697e" providerId="AD" clId="Web-{B97C8FF6-68F9-9353-4F39-E87A344C5F3C}" dt="2026-02-16T22:37:53.580" v="415"/>
          <ac:spMkLst>
            <pc:docMk/>
            <pc:sldMk cId="3256469672" sldId="2593"/>
            <ac:spMk id="4" creationId="{5859BCBA-D877-8C2A-9D16-37D698562F81}"/>
          </ac:spMkLst>
        </pc:spChg>
        <pc:picChg chg="add mod">
          <ac:chgData name="Natasha Eckart Baning" userId="S::neckartbaning_vtnea.org#ext#@neahq.onmicrosoft.com::1c6c3eb4-b926-476d-a317-5d19e273697e" providerId="AD" clId="Web-{B97C8FF6-68F9-9353-4F39-E87A344C5F3C}" dt="2026-02-16T22:38:13.596" v="419" actId="1076"/>
          <ac:picMkLst>
            <pc:docMk/>
            <pc:sldMk cId="3256469672" sldId="2593"/>
            <ac:picMk id="6" creationId="{0D7EC9E6-E09A-6813-7870-020E901E6C36}"/>
          </ac:picMkLst>
        </pc:picChg>
      </pc:sldChg>
      <pc:sldChg chg="addSp delSp modSp new">
        <pc:chgData name="Natasha Eckart Baning" userId="S::neckartbaning_vtnea.org#ext#@neahq.onmicrosoft.com::1c6c3eb4-b926-476d-a317-5d19e273697e" providerId="AD" clId="Web-{B97C8FF6-68F9-9353-4F39-E87A344C5F3C}" dt="2026-02-18T20:29:16.114" v="1190" actId="1076"/>
        <pc:sldMkLst>
          <pc:docMk/>
          <pc:sldMk cId="2672285455" sldId="2595"/>
        </pc:sldMkLst>
        <pc:spChg chg="mod">
          <ac:chgData name="Natasha Eckart Baning" userId="S::neckartbaning_vtnea.org#ext#@neahq.onmicrosoft.com::1c6c3eb4-b926-476d-a317-5d19e273697e" providerId="AD" clId="Web-{B97C8FF6-68F9-9353-4F39-E87A344C5F3C}" dt="2026-02-18T20:23:39.097" v="1180" actId="20577"/>
          <ac:spMkLst>
            <pc:docMk/>
            <pc:sldMk cId="2672285455" sldId="2595"/>
            <ac:spMk id="2" creationId="{22DCDBA1-7359-0C41-7A78-C6B4F6D450B9}"/>
          </ac:spMkLst>
        </pc:spChg>
        <pc:picChg chg="add mod ord">
          <ac:chgData name="Natasha Eckart Baning" userId="S::neckartbaning_vtnea.org#ext#@neahq.onmicrosoft.com::1c6c3eb4-b926-476d-a317-5d19e273697e" providerId="AD" clId="Web-{B97C8FF6-68F9-9353-4F39-E87A344C5F3C}" dt="2026-02-18T20:29:16.114" v="1190" actId="1076"/>
          <ac:picMkLst>
            <pc:docMk/>
            <pc:sldMk cId="2672285455" sldId="2595"/>
            <ac:picMk id="7" creationId="{4FCABBC1-13A0-4B01-DD04-3DB72F3861C3}"/>
          </ac:picMkLst>
        </pc:picChg>
      </pc:sldChg>
    </pc:docChg>
  </pc:docChgLst>
  <pc:docChgLst>
    <pc:chgData name="Taylor, Rita" userId="S::rtaylor_ista-in.org#ext#@neahq.onmicrosoft.com::fbfedd57-8125-484a-8798-ea4ba1087d89" providerId="AD" clId="Web-{7E0BB94B-C473-BC9B-106A-14128D59B3AD}"/>
    <pc:docChg chg="addSld delSld modSld">
      <pc:chgData name="Taylor, Rita" userId="S::rtaylor_ista-in.org#ext#@neahq.onmicrosoft.com::fbfedd57-8125-484a-8798-ea4ba1087d89" providerId="AD" clId="Web-{7E0BB94B-C473-BC9B-106A-14128D59B3AD}" dt="2026-02-21T00:04:33.868" v="296" actId="1076"/>
      <pc:docMkLst>
        <pc:docMk/>
      </pc:docMkLst>
      <pc:sldChg chg="modSp">
        <pc:chgData name="Taylor, Rita" userId="S::rtaylor_ista-in.org#ext#@neahq.onmicrosoft.com::fbfedd57-8125-484a-8798-ea4ba1087d89" providerId="AD" clId="Web-{7E0BB94B-C473-BC9B-106A-14128D59B3AD}" dt="2026-02-21T00:04:33.868" v="296" actId="1076"/>
        <pc:sldMkLst>
          <pc:docMk/>
          <pc:sldMk cId="4022903924" sldId="466"/>
        </pc:sldMkLst>
        <pc:picChg chg="mod">
          <ac:chgData name="Taylor, Rita" userId="S::rtaylor_ista-in.org#ext#@neahq.onmicrosoft.com::fbfedd57-8125-484a-8798-ea4ba1087d89" providerId="AD" clId="Web-{7E0BB94B-C473-BC9B-106A-14128D59B3AD}" dt="2026-02-21T00:04:33.868" v="296" actId="1076"/>
          <ac:picMkLst>
            <pc:docMk/>
            <pc:sldMk cId="4022903924" sldId="466"/>
            <ac:picMk id="1026" creationId="{00000000-0000-0000-0000-000000000000}"/>
          </ac:picMkLst>
        </pc:picChg>
      </pc:sldChg>
      <pc:sldChg chg="addSp delSp modSp">
        <pc:chgData name="Taylor, Rita" userId="S::rtaylor_ista-in.org#ext#@neahq.onmicrosoft.com::fbfedd57-8125-484a-8798-ea4ba1087d89" providerId="AD" clId="Web-{7E0BB94B-C473-BC9B-106A-14128D59B3AD}" dt="2026-02-20T23:37:13.481" v="278" actId="14100"/>
        <pc:sldMkLst>
          <pc:docMk/>
          <pc:sldMk cId="424241773" sldId="1633"/>
        </pc:sldMkLst>
        <pc:spChg chg="add mod">
          <ac:chgData name="Taylor, Rita" userId="S::rtaylor_ista-in.org#ext#@neahq.onmicrosoft.com::fbfedd57-8125-484a-8798-ea4ba1087d89" providerId="AD" clId="Web-{7E0BB94B-C473-BC9B-106A-14128D59B3AD}" dt="2026-02-20T23:16:31.316" v="55" actId="20577"/>
          <ac:spMkLst>
            <pc:docMk/>
            <pc:sldMk cId="424241773" sldId="1633"/>
            <ac:spMk id="2" creationId="{579DA3B2-AFEB-0CC2-800D-47742E3E7405}"/>
          </ac:spMkLst>
        </pc:spChg>
        <pc:picChg chg="add mod">
          <ac:chgData name="Taylor, Rita" userId="S::rtaylor_ista-in.org#ext#@neahq.onmicrosoft.com::fbfedd57-8125-484a-8798-ea4ba1087d89" providerId="AD" clId="Web-{7E0BB94B-C473-BC9B-106A-14128D59B3AD}" dt="2026-02-20T23:37:13.481" v="278" actId="14100"/>
          <ac:picMkLst>
            <pc:docMk/>
            <pc:sldMk cId="424241773" sldId="1633"/>
            <ac:picMk id="3" creationId="{5F2C6E27-FD98-4A8C-93E7-D48F747E5DE9}"/>
          </ac:picMkLst>
        </pc:picChg>
      </pc:sldChg>
      <pc:sldChg chg="modSp add replId">
        <pc:chgData name="Taylor, Rita" userId="S::rtaylor_ista-in.org#ext#@neahq.onmicrosoft.com::fbfedd57-8125-484a-8798-ea4ba1087d89" providerId="AD" clId="Web-{7E0BB94B-C473-BC9B-106A-14128D59B3AD}" dt="2026-02-20T23:37:28.673" v="280" actId="20577"/>
        <pc:sldMkLst>
          <pc:docMk/>
          <pc:sldMk cId="2652866841" sldId="2596"/>
        </pc:sldMkLst>
        <pc:spChg chg="mod">
          <ac:chgData name="Taylor, Rita" userId="S::rtaylor_ista-in.org#ext#@neahq.onmicrosoft.com::fbfedd57-8125-484a-8798-ea4ba1087d89" providerId="AD" clId="Web-{7E0BB94B-C473-BC9B-106A-14128D59B3AD}" dt="2026-02-20T23:37:28.673" v="280" actId="20577"/>
          <ac:spMkLst>
            <pc:docMk/>
            <pc:sldMk cId="2652866841" sldId="2596"/>
            <ac:spMk id="2" creationId="{86B301D6-66C3-F0A1-E853-25F9CB2A1CDE}"/>
          </ac:spMkLst>
        </pc:spChg>
      </pc:sldChg>
      <pc:sldChg chg="modSp add replId">
        <pc:chgData name="Taylor, Rita" userId="S::rtaylor_ista-in.org#ext#@neahq.onmicrosoft.com::fbfedd57-8125-484a-8798-ea4ba1087d89" providerId="AD" clId="Web-{7E0BB94B-C473-BC9B-106A-14128D59B3AD}" dt="2026-02-20T23:20:13.277" v="109" actId="20577"/>
        <pc:sldMkLst>
          <pc:docMk/>
          <pc:sldMk cId="3903324658" sldId="2597"/>
        </pc:sldMkLst>
        <pc:spChg chg="mod">
          <ac:chgData name="Taylor, Rita" userId="S::rtaylor_ista-in.org#ext#@neahq.onmicrosoft.com::fbfedd57-8125-484a-8798-ea4ba1087d89" providerId="AD" clId="Web-{7E0BB94B-C473-BC9B-106A-14128D59B3AD}" dt="2026-02-20T23:20:13.277" v="109" actId="20577"/>
          <ac:spMkLst>
            <pc:docMk/>
            <pc:sldMk cId="3903324658" sldId="2597"/>
            <ac:spMk id="2" creationId="{AABC519B-D3EB-24D7-B79A-DA3D8B9D91C0}"/>
          </ac:spMkLst>
        </pc:spChg>
      </pc:sldChg>
      <pc:sldChg chg="modSp add replId">
        <pc:chgData name="Taylor, Rita" userId="S::rtaylor_ista-in.org#ext#@neahq.onmicrosoft.com::fbfedd57-8125-484a-8798-ea4ba1087d89" providerId="AD" clId="Web-{7E0BB94B-C473-BC9B-106A-14128D59B3AD}" dt="2026-02-20T23:22:54.695" v="157" actId="20577"/>
        <pc:sldMkLst>
          <pc:docMk/>
          <pc:sldMk cId="155624138" sldId="2598"/>
        </pc:sldMkLst>
        <pc:spChg chg="mod">
          <ac:chgData name="Taylor, Rita" userId="S::rtaylor_ista-in.org#ext#@neahq.onmicrosoft.com::fbfedd57-8125-484a-8798-ea4ba1087d89" providerId="AD" clId="Web-{7E0BB94B-C473-BC9B-106A-14128D59B3AD}" dt="2026-02-20T23:22:54.695" v="157" actId="20577"/>
          <ac:spMkLst>
            <pc:docMk/>
            <pc:sldMk cId="155624138" sldId="2598"/>
            <ac:spMk id="2" creationId="{FDA100C2-56B0-01E6-DD8E-9DAEB6C4FE67}"/>
          </ac:spMkLst>
        </pc:spChg>
      </pc:sldChg>
      <pc:sldChg chg="addSp delSp modSp add replId">
        <pc:chgData name="Taylor, Rita" userId="S::rtaylor_ista-in.org#ext#@neahq.onmicrosoft.com::fbfedd57-8125-484a-8798-ea4ba1087d89" providerId="AD" clId="Web-{7E0BB94B-C473-BC9B-106A-14128D59B3AD}" dt="2026-02-20T23:25:14.811" v="197" actId="20577"/>
        <pc:sldMkLst>
          <pc:docMk/>
          <pc:sldMk cId="352194622" sldId="2599"/>
        </pc:sldMkLst>
        <pc:spChg chg="add mod">
          <ac:chgData name="Taylor, Rita" userId="S::rtaylor_ista-in.org#ext#@neahq.onmicrosoft.com::fbfedd57-8125-484a-8798-ea4ba1087d89" providerId="AD" clId="Web-{7E0BB94B-C473-BC9B-106A-14128D59B3AD}" dt="2026-02-20T23:25:14.811" v="197" actId="20577"/>
          <ac:spMkLst>
            <pc:docMk/>
            <pc:sldMk cId="352194622" sldId="2599"/>
            <ac:spMk id="3" creationId="{BB40FA55-92C0-2CE6-9715-757C21B74C5F}"/>
          </ac:spMkLst>
        </pc:spChg>
      </pc:sldChg>
      <pc:sldChg chg="modSp add replId">
        <pc:chgData name="Taylor, Rita" userId="S::rtaylor_ista-in.org#ext#@neahq.onmicrosoft.com::fbfedd57-8125-484a-8798-ea4ba1087d89" providerId="AD" clId="Web-{7E0BB94B-C473-BC9B-106A-14128D59B3AD}" dt="2026-02-20T23:48:08.249" v="294" actId="20577"/>
        <pc:sldMkLst>
          <pc:docMk/>
          <pc:sldMk cId="1288306099" sldId="2600"/>
        </pc:sldMkLst>
        <pc:spChg chg="mod">
          <ac:chgData name="Taylor, Rita" userId="S::rtaylor_ista-in.org#ext#@neahq.onmicrosoft.com::fbfedd57-8125-484a-8798-ea4ba1087d89" providerId="AD" clId="Web-{7E0BB94B-C473-BC9B-106A-14128D59B3AD}" dt="2026-02-20T23:48:08.249" v="294" actId="20577"/>
          <ac:spMkLst>
            <pc:docMk/>
            <pc:sldMk cId="1288306099" sldId="2600"/>
            <ac:spMk id="3" creationId="{3F300AD7-1A56-2874-8E8C-74AEB1CEA326}"/>
          </ac:spMkLst>
        </pc:spChg>
      </pc:sldChg>
      <pc:sldChg chg="modSp add replId">
        <pc:chgData name="Taylor, Rita" userId="S::rtaylor_ista-in.org#ext#@neahq.onmicrosoft.com::fbfedd57-8125-484a-8798-ea4ba1087d89" providerId="AD" clId="Web-{7E0BB94B-C473-BC9B-106A-14128D59B3AD}" dt="2026-02-20T23:27:48.363" v="231" actId="20577"/>
        <pc:sldMkLst>
          <pc:docMk/>
          <pc:sldMk cId="3263548852" sldId="2601"/>
        </pc:sldMkLst>
        <pc:spChg chg="mod">
          <ac:chgData name="Taylor, Rita" userId="S::rtaylor_ista-in.org#ext#@neahq.onmicrosoft.com::fbfedd57-8125-484a-8798-ea4ba1087d89" providerId="AD" clId="Web-{7E0BB94B-C473-BC9B-106A-14128D59B3AD}" dt="2026-02-20T23:27:48.363" v="231" actId="20577"/>
          <ac:spMkLst>
            <pc:docMk/>
            <pc:sldMk cId="3263548852" sldId="2601"/>
            <ac:spMk id="3" creationId="{0C59B66F-74BD-E13A-B76A-2F85FF88B320}"/>
          </ac:spMkLst>
        </pc:spChg>
      </pc:sldChg>
      <pc:sldChg chg="modSp add replId">
        <pc:chgData name="Taylor, Rita" userId="S::rtaylor_ista-in.org#ext#@neahq.onmicrosoft.com::fbfedd57-8125-484a-8798-ea4ba1087d89" providerId="AD" clId="Web-{7E0BB94B-C473-BC9B-106A-14128D59B3AD}" dt="2026-02-20T23:29:01.829" v="265" actId="20577"/>
        <pc:sldMkLst>
          <pc:docMk/>
          <pc:sldMk cId="433885255" sldId="2602"/>
        </pc:sldMkLst>
        <pc:spChg chg="mod">
          <ac:chgData name="Taylor, Rita" userId="S::rtaylor_ista-in.org#ext#@neahq.onmicrosoft.com::fbfedd57-8125-484a-8798-ea4ba1087d89" providerId="AD" clId="Web-{7E0BB94B-C473-BC9B-106A-14128D59B3AD}" dt="2026-02-20T23:29:01.829" v="265" actId="20577"/>
          <ac:spMkLst>
            <pc:docMk/>
            <pc:sldMk cId="433885255" sldId="2602"/>
            <ac:spMk id="3" creationId="{72D71AA1-FCA2-DA8D-C7C0-3F33A2B56BFE}"/>
          </ac:spMkLst>
        </pc:spChg>
      </pc:sldChg>
    </pc:docChg>
  </pc:docChgLst>
  <pc:docChgLst>
    <pc:chgData name="Taylor, Rita" userId="S::rtaylor_ista-in.org#ext#@neahq.onmicrosoft.com::fbfedd57-8125-484a-8798-ea4ba1087d89" providerId="AD" clId="Web-{A55E6B50-78EA-6617-AD2F-D87ED4E0F709}"/>
    <pc:docChg chg="modSld">
      <pc:chgData name="Taylor, Rita" userId="S::rtaylor_ista-in.org#ext#@neahq.onmicrosoft.com::fbfedd57-8125-484a-8798-ea4ba1087d89" providerId="AD" clId="Web-{A55E6B50-78EA-6617-AD2F-D87ED4E0F709}" dt="2026-02-10T19:39:30.972" v="6" actId="20577"/>
      <pc:docMkLst>
        <pc:docMk/>
      </pc:docMkLst>
      <pc:sldChg chg="modSp">
        <pc:chgData name="Taylor, Rita" userId="S::rtaylor_ista-in.org#ext#@neahq.onmicrosoft.com::fbfedd57-8125-484a-8798-ea4ba1087d89" providerId="AD" clId="Web-{A55E6B50-78EA-6617-AD2F-D87ED4E0F709}" dt="2026-02-10T19:39:12.300" v="5" actId="20577"/>
        <pc:sldMkLst>
          <pc:docMk/>
          <pc:sldMk cId="3673002432" sldId="1688"/>
        </pc:sldMkLst>
        <pc:spChg chg="mod">
          <ac:chgData name="Taylor, Rita" userId="S::rtaylor_ista-in.org#ext#@neahq.onmicrosoft.com::fbfedd57-8125-484a-8798-ea4ba1087d89" providerId="AD" clId="Web-{A55E6B50-78EA-6617-AD2F-D87ED4E0F709}" dt="2026-02-10T19:39:12.300" v="5" actId="20577"/>
          <ac:spMkLst>
            <pc:docMk/>
            <pc:sldMk cId="3673002432" sldId="1688"/>
            <ac:spMk id="2" creationId="{4621F977-BF0B-C089-2B09-A7C9B2FB62D4}"/>
          </ac:spMkLst>
        </pc:spChg>
      </pc:sldChg>
      <pc:sldChg chg="modSp">
        <pc:chgData name="Taylor, Rita" userId="S::rtaylor_ista-in.org#ext#@neahq.onmicrosoft.com::fbfedd57-8125-484a-8798-ea4ba1087d89" providerId="AD" clId="Web-{A55E6B50-78EA-6617-AD2F-D87ED4E0F709}" dt="2026-02-10T19:38:47.519" v="3" actId="20577"/>
        <pc:sldMkLst>
          <pc:docMk/>
          <pc:sldMk cId="2929635234" sldId="1849"/>
        </pc:sldMkLst>
        <pc:spChg chg="mod">
          <ac:chgData name="Taylor, Rita" userId="S::rtaylor_ista-in.org#ext#@neahq.onmicrosoft.com::fbfedd57-8125-484a-8798-ea4ba1087d89" providerId="AD" clId="Web-{A55E6B50-78EA-6617-AD2F-D87ED4E0F709}" dt="2026-02-10T19:38:47.519" v="3" actId="20577"/>
          <ac:spMkLst>
            <pc:docMk/>
            <pc:sldMk cId="2929635234" sldId="1849"/>
            <ac:spMk id="2" creationId="{60B7EC06-5632-4D13-0EBB-7A74BDE6FBA8}"/>
          </ac:spMkLst>
        </pc:spChg>
      </pc:sldChg>
      <pc:sldChg chg="modSp">
        <pc:chgData name="Taylor, Rita" userId="S::rtaylor_ista-in.org#ext#@neahq.onmicrosoft.com::fbfedd57-8125-484a-8798-ea4ba1087d89" providerId="AD" clId="Web-{A55E6B50-78EA-6617-AD2F-D87ED4E0F709}" dt="2026-02-10T19:39:30.972" v="6" actId="20577"/>
        <pc:sldMkLst>
          <pc:docMk/>
          <pc:sldMk cId="1129723480" sldId="2592"/>
        </pc:sldMkLst>
        <pc:spChg chg="mod">
          <ac:chgData name="Taylor, Rita" userId="S::rtaylor_ista-in.org#ext#@neahq.onmicrosoft.com::fbfedd57-8125-484a-8798-ea4ba1087d89" providerId="AD" clId="Web-{A55E6B50-78EA-6617-AD2F-D87ED4E0F709}" dt="2026-02-10T19:39:30.972" v="6" actId="20577"/>
          <ac:spMkLst>
            <pc:docMk/>
            <pc:sldMk cId="1129723480" sldId="2592"/>
            <ac:spMk id="2" creationId="{D25D0884-8504-C757-E44E-34821F77A7EE}"/>
          </ac:spMkLst>
        </pc:spChg>
      </pc:sldChg>
    </pc:docChg>
  </pc:docChgLst>
  <pc:docChgLst>
    <pc:chgData name="Taylor, Rita" userId="S::rtaylor_ista-in.org#ext#@neahq.onmicrosoft.com::fbfedd57-8125-484a-8798-ea4ba1087d89" providerId="AD" clId="Web-{95DE60DF-F570-B7F1-718E-EE4139E39E4C}"/>
    <pc:docChg chg="modSld">
      <pc:chgData name="Taylor, Rita" userId="S::rtaylor_ista-in.org#ext#@neahq.onmicrosoft.com::fbfedd57-8125-484a-8798-ea4ba1087d89" providerId="AD" clId="Web-{95DE60DF-F570-B7F1-718E-EE4139E39E4C}" dt="2026-02-23T16:03:55.404" v="0"/>
      <pc:docMkLst>
        <pc:docMk/>
      </pc:docMkLst>
      <pc:sldChg chg="delSp">
        <pc:chgData name="Taylor, Rita" userId="S::rtaylor_ista-in.org#ext#@neahq.onmicrosoft.com::fbfedd57-8125-484a-8798-ea4ba1087d89" providerId="AD" clId="Web-{95DE60DF-F570-B7F1-718E-EE4139E39E4C}" dt="2026-02-23T16:03:55.404" v="0"/>
        <pc:sldMkLst>
          <pc:docMk/>
          <pc:sldMk cId="1553086044" sldId="1670"/>
        </pc:sldMkLst>
        <pc:graphicFrameChg chg="del">
          <ac:chgData name="Taylor, Rita" userId="S::rtaylor_ista-in.org#ext#@neahq.onmicrosoft.com::fbfedd57-8125-484a-8798-ea4ba1087d89" providerId="AD" clId="Web-{95DE60DF-F570-B7F1-718E-EE4139E39E4C}" dt="2026-02-23T16:03:55.404" v="0"/>
          <ac:graphicFrameMkLst>
            <pc:docMk/>
            <pc:sldMk cId="1553086044" sldId="1670"/>
            <ac:graphicFrameMk id="4" creationId="{22D0F324-6DEF-6807-7265-3F1D487D6EB3}"/>
          </ac:graphicFrameMkLst>
        </pc:graphicFrameChg>
      </pc:sldChg>
    </pc:docChg>
  </pc:docChgLst>
  <pc:docChgLst>
    <pc:chgData name="Jones, Albert [MD]" userId="S::aljones_mseanea.org#ext#@neahq.onmicrosoft.com::9e3d8165-1eea-49ba-adea-0c9c00351460" providerId="AD" clId="Web-{7D30276A-6D7C-9DEF-DDBE-738EA0AFD4A3}"/>
    <pc:docChg chg="addSld delSld modSld sldOrd">
      <pc:chgData name="Jones, Albert [MD]" userId="S::aljones_mseanea.org#ext#@neahq.onmicrosoft.com::9e3d8165-1eea-49ba-adea-0c9c00351460" providerId="AD" clId="Web-{7D30276A-6D7C-9DEF-DDBE-738EA0AFD4A3}" dt="2026-01-27T19:19:05.661" v="86"/>
      <pc:docMkLst>
        <pc:docMk/>
      </pc:docMkLst>
      <pc:sldChg chg="mod modShow">
        <pc:chgData name="Jones, Albert [MD]" userId="S::aljones_mseanea.org#ext#@neahq.onmicrosoft.com::9e3d8165-1eea-49ba-adea-0c9c00351460" providerId="AD" clId="Web-{7D30276A-6D7C-9DEF-DDBE-738EA0AFD4A3}" dt="2026-01-27T19:17:13.577" v="74"/>
        <pc:sldMkLst>
          <pc:docMk/>
          <pc:sldMk cId="3128071745" sldId="735"/>
        </pc:sldMkLst>
      </pc:sldChg>
      <pc:sldChg chg="mod modShow">
        <pc:chgData name="Jones, Albert [MD]" userId="S::aljones_mseanea.org#ext#@neahq.onmicrosoft.com::9e3d8165-1eea-49ba-adea-0c9c00351460" providerId="AD" clId="Web-{7D30276A-6D7C-9DEF-DDBE-738EA0AFD4A3}" dt="2026-01-27T19:17:13.686" v="75"/>
        <pc:sldMkLst>
          <pc:docMk/>
          <pc:sldMk cId="995542689" sldId="736"/>
        </pc:sldMkLst>
      </pc:sldChg>
      <pc:sldChg chg="mod modShow">
        <pc:chgData name="Jones, Albert [MD]" userId="S::aljones_mseanea.org#ext#@neahq.onmicrosoft.com::9e3d8165-1eea-49ba-adea-0c9c00351460" providerId="AD" clId="Web-{7D30276A-6D7C-9DEF-DDBE-738EA0AFD4A3}" dt="2026-01-27T19:17:14.483" v="85"/>
        <pc:sldMkLst>
          <pc:docMk/>
          <pc:sldMk cId="3466286783" sldId="743"/>
        </pc:sldMkLst>
      </pc:sldChg>
      <pc:sldChg chg="mod ord modShow">
        <pc:chgData name="Jones, Albert [MD]" userId="S::aljones_mseanea.org#ext#@neahq.onmicrosoft.com::9e3d8165-1eea-49ba-adea-0c9c00351460" providerId="AD" clId="Web-{7D30276A-6D7C-9DEF-DDBE-738EA0AFD4A3}" dt="2026-01-27T19:17:14.358" v="83"/>
        <pc:sldMkLst>
          <pc:docMk/>
          <pc:sldMk cId="2901587764" sldId="745"/>
        </pc:sldMkLst>
      </pc:sldChg>
      <pc:sldChg chg="mod ord modShow">
        <pc:chgData name="Jones, Albert [MD]" userId="S::aljones_mseanea.org#ext#@neahq.onmicrosoft.com::9e3d8165-1eea-49ba-adea-0c9c00351460" providerId="AD" clId="Web-{7D30276A-6D7C-9DEF-DDBE-738EA0AFD4A3}" dt="2026-01-27T19:17:14.296" v="82"/>
        <pc:sldMkLst>
          <pc:docMk/>
          <pc:sldMk cId="3864890718" sldId="1122"/>
        </pc:sldMkLst>
      </pc:sldChg>
      <pc:sldChg chg="ord">
        <pc:chgData name="Jones, Albert [MD]" userId="S::aljones_mseanea.org#ext#@neahq.onmicrosoft.com::9e3d8165-1eea-49ba-adea-0c9c00351460" providerId="AD" clId="Web-{7D30276A-6D7C-9DEF-DDBE-738EA0AFD4A3}" dt="2026-01-27T19:16:22.311" v="68"/>
        <pc:sldMkLst>
          <pc:docMk/>
          <pc:sldMk cId="2468213709" sldId="1652"/>
        </pc:sldMkLst>
      </pc:sldChg>
      <pc:sldChg chg="ord">
        <pc:chgData name="Jones, Albert [MD]" userId="S::aljones_mseanea.org#ext#@neahq.onmicrosoft.com::9e3d8165-1eea-49ba-adea-0c9c00351460" providerId="AD" clId="Web-{7D30276A-6D7C-9DEF-DDBE-738EA0AFD4A3}" dt="2026-01-27T19:16:22.311" v="65"/>
        <pc:sldMkLst>
          <pc:docMk/>
          <pc:sldMk cId="274801821" sldId="1653"/>
        </pc:sldMkLst>
      </pc:sldChg>
      <pc:sldChg chg="ord">
        <pc:chgData name="Jones, Albert [MD]" userId="S::aljones_mseanea.org#ext#@neahq.onmicrosoft.com::9e3d8165-1eea-49ba-adea-0c9c00351460" providerId="AD" clId="Web-{7D30276A-6D7C-9DEF-DDBE-738EA0AFD4A3}" dt="2026-01-27T19:16:22.311" v="66"/>
        <pc:sldMkLst>
          <pc:docMk/>
          <pc:sldMk cId="336807140" sldId="1654"/>
        </pc:sldMkLst>
      </pc:sldChg>
      <pc:sldChg chg="ord">
        <pc:chgData name="Jones, Albert [MD]" userId="S::aljones_mseanea.org#ext#@neahq.onmicrosoft.com::9e3d8165-1eea-49ba-adea-0c9c00351460" providerId="AD" clId="Web-{7D30276A-6D7C-9DEF-DDBE-738EA0AFD4A3}" dt="2026-01-27T19:16:22.311" v="64"/>
        <pc:sldMkLst>
          <pc:docMk/>
          <pc:sldMk cId="2819902275" sldId="1655"/>
        </pc:sldMkLst>
      </pc:sldChg>
      <pc:sldChg chg="modSp">
        <pc:chgData name="Jones, Albert [MD]" userId="S::aljones_mseanea.org#ext#@neahq.onmicrosoft.com::9e3d8165-1eea-49ba-adea-0c9c00351460" providerId="AD" clId="Web-{7D30276A-6D7C-9DEF-DDBE-738EA0AFD4A3}" dt="2026-01-27T19:10:01.635" v="52" actId="20577"/>
        <pc:sldMkLst>
          <pc:docMk/>
          <pc:sldMk cId="526496318" sldId="1657"/>
        </pc:sldMkLst>
        <pc:spChg chg="mod">
          <ac:chgData name="Jones, Albert [MD]" userId="S::aljones_mseanea.org#ext#@neahq.onmicrosoft.com::9e3d8165-1eea-49ba-adea-0c9c00351460" providerId="AD" clId="Web-{7D30276A-6D7C-9DEF-DDBE-738EA0AFD4A3}" dt="2026-01-27T19:10:01.635" v="52" actId="20577"/>
          <ac:spMkLst>
            <pc:docMk/>
            <pc:sldMk cId="526496318" sldId="1657"/>
            <ac:spMk id="6" creationId="{00000000-0000-0000-0000-000000000000}"/>
          </ac:spMkLst>
        </pc:spChg>
      </pc:sldChg>
      <pc:sldChg chg="ord">
        <pc:chgData name="Jones, Albert [MD]" userId="S::aljones_mseanea.org#ext#@neahq.onmicrosoft.com::9e3d8165-1eea-49ba-adea-0c9c00351460" providerId="AD" clId="Web-{7D30276A-6D7C-9DEF-DDBE-738EA0AFD4A3}" dt="2026-01-27T19:09:05.492" v="43"/>
        <pc:sldMkLst>
          <pc:docMk/>
          <pc:sldMk cId="3939745466" sldId="1684"/>
        </pc:sldMkLst>
      </pc:sldChg>
      <pc:sldChg chg="modSp">
        <pc:chgData name="Jones, Albert [MD]" userId="S::aljones_mseanea.org#ext#@neahq.onmicrosoft.com::9e3d8165-1eea-49ba-adea-0c9c00351460" providerId="AD" clId="Web-{7D30276A-6D7C-9DEF-DDBE-738EA0AFD4A3}" dt="2026-01-27T19:09:51.259" v="49" actId="20577"/>
        <pc:sldMkLst>
          <pc:docMk/>
          <pc:sldMk cId="3673002432" sldId="1688"/>
        </pc:sldMkLst>
        <pc:spChg chg="mod">
          <ac:chgData name="Jones, Albert [MD]" userId="S::aljones_mseanea.org#ext#@neahq.onmicrosoft.com::9e3d8165-1eea-49ba-adea-0c9c00351460" providerId="AD" clId="Web-{7D30276A-6D7C-9DEF-DDBE-738EA0AFD4A3}" dt="2026-01-27T19:09:51.259" v="49" actId="20577"/>
          <ac:spMkLst>
            <pc:docMk/>
            <pc:sldMk cId="3673002432" sldId="1688"/>
            <ac:spMk id="2" creationId="{4621F977-BF0B-C089-2B09-A7C9B2FB62D4}"/>
          </ac:spMkLst>
        </pc:spChg>
      </pc:sldChg>
      <pc:sldChg chg="modSp">
        <pc:chgData name="Jones, Albert [MD]" userId="S::aljones_mseanea.org#ext#@neahq.onmicrosoft.com::9e3d8165-1eea-49ba-adea-0c9c00351460" providerId="AD" clId="Web-{7D30276A-6D7C-9DEF-DDBE-738EA0AFD4A3}" dt="2026-01-27T19:08:55.101" v="42" actId="20577"/>
        <pc:sldMkLst>
          <pc:docMk/>
          <pc:sldMk cId="2929635234" sldId="1849"/>
        </pc:sldMkLst>
        <pc:spChg chg="mod">
          <ac:chgData name="Jones, Albert [MD]" userId="S::aljones_mseanea.org#ext#@neahq.onmicrosoft.com::9e3d8165-1eea-49ba-adea-0c9c00351460" providerId="AD" clId="Web-{7D30276A-6D7C-9DEF-DDBE-738EA0AFD4A3}" dt="2026-01-27T19:08:55.101" v="42" actId="20577"/>
          <ac:spMkLst>
            <pc:docMk/>
            <pc:sldMk cId="2929635234" sldId="1849"/>
            <ac:spMk id="2" creationId="{60B7EC06-5632-4D13-0EBB-7A74BDE6FBA8}"/>
          </ac:spMkLst>
        </pc:spChg>
      </pc:sldChg>
      <pc:sldChg chg="ord">
        <pc:chgData name="Jones, Albert [MD]" userId="S::aljones_mseanea.org#ext#@neahq.onmicrosoft.com::9e3d8165-1eea-49ba-adea-0c9c00351460" providerId="AD" clId="Web-{7D30276A-6D7C-9DEF-DDBE-738EA0AFD4A3}" dt="2026-01-27T19:16:22.311" v="67"/>
        <pc:sldMkLst>
          <pc:docMk/>
          <pc:sldMk cId="1530049378" sldId="1852"/>
        </pc:sldMkLst>
      </pc:sldChg>
      <pc:sldChg chg="mod ord modShow">
        <pc:chgData name="Jones, Albert [MD]" userId="S::aljones_mseanea.org#ext#@neahq.onmicrosoft.com::9e3d8165-1eea-49ba-adea-0c9c00351460" providerId="AD" clId="Web-{7D30276A-6D7C-9DEF-DDBE-738EA0AFD4A3}" dt="2026-01-27T19:17:14.186" v="81"/>
        <pc:sldMkLst>
          <pc:docMk/>
          <pc:sldMk cId="2382051987" sldId="1853"/>
        </pc:sldMkLst>
      </pc:sldChg>
      <pc:sldChg chg="mod modShow">
        <pc:chgData name="Jones, Albert [MD]" userId="S::aljones_mseanea.org#ext#@neahq.onmicrosoft.com::9e3d8165-1eea-49ba-adea-0c9c00351460" providerId="AD" clId="Web-{7D30276A-6D7C-9DEF-DDBE-738EA0AFD4A3}" dt="2026-01-27T19:17:13.874" v="77"/>
        <pc:sldMkLst>
          <pc:docMk/>
          <pc:sldMk cId="2592185273" sldId="1864"/>
        </pc:sldMkLst>
      </pc:sldChg>
      <pc:sldChg chg="mod modShow">
        <pc:chgData name="Jones, Albert [MD]" userId="S::aljones_mseanea.org#ext#@neahq.onmicrosoft.com::9e3d8165-1eea-49ba-adea-0c9c00351460" providerId="AD" clId="Web-{7D30276A-6D7C-9DEF-DDBE-738EA0AFD4A3}" dt="2026-01-27T19:17:13.780" v="76"/>
        <pc:sldMkLst>
          <pc:docMk/>
          <pc:sldMk cId="3158416959" sldId="2576"/>
        </pc:sldMkLst>
      </pc:sldChg>
      <pc:sldChg chg="mod modShow">
        <pc:chgData name="Jones, Albert [MD]" userId="S::aljones_mseanea.org#ext#@neahq.onmicrosoft.com::9e3d8165-1eea-49ba-adea-0c9c00351460" providerId="AD" clId="Web-{7D30276A-6D7C-9DEF-DDBE-738EA0AFD4A3}" dt="2026-01-27T19:17:13.968" v="78"/>
        <pc:sldMkLst>
          <pc:docMk/>
          <pc:sldMk cId="672214588" sldId="2577"/>
        </pc:sldMkLst>
      </pc:sldChg>
      <pc:sldChg chg="mod modShow">
        <pc:chgData name="Jones, Albert [MD]" userId="S::aljones_mseanea.org#ext#@neahq.onmicrosoft.com::9e3d8165-1eea-49ba-adea-0c9c00351460" providerId="AD" clId="Web-{7D30276A-6D7C-9DEF-DDBE-738EA0AFD4A3}" dt="2026-01-27T19:17:14.046" v="79"/>
        <pc:sldMkLst>
          <pc:docMk/>
          <pc:sldMk cId="2991108054" sldId="2578"/>
        </pc:sldMkLst>
      </pc:sldChg>
      <pc:sldChg chg="mod ord modShow">
        <pc:chgData name="Jones, Albert [MD]" userId="S::aljones_mseanea.org#ext#@neahq.onmicrosoft.com::9e3d8165-1eea-49ba-adea-0c9c00351460" providerId="AD" clId="Web-{7D30276A-6D7C-9DEF-DDBE-738EA0AFD4A3}" dt="2026-01-27T19:17:13.202" v="72"/>
        <pc:sldMkLst>
          <pc:docMk/>
          <pc:sldMk cId="1709283278" sldId="2590"/>
        </pc:sldMkLst>
      </pc:sldChg>
      <pc:sldChg chg="add mod replId modShow">
        <pc:chgData name="Jones, Albert [MD]" userId="S::aljones_mseanea.org#ext#@neahq.onmicrosoft.com::9e3d8165-1eea-49ba-adea-0c9c00351460" providerId="AD" clId="Web-{7D30276A-6D7C-9DEF-DDBE-738EA0AFD4A3}" dt="2026-01-27T19:17:13.405" v="73"/>
        <pc:sldMkLst>
          <pc:docMk/>
          <pc:sldMk cId="4098734759" sldId="2591"/>
        </pc:sldMkLst>
      </pc:sldChg>
      <pc:sldChg chg="add replId">
        <pc:chgData name="Jones, Albert [MD]" userId="S::aljones_mseanea.org#ext#@neahq.onmicrosoft.com::9e3d8165-1eea-49ba-adea-0c9c00351460" providerId="AD" clId="Web-{7D30276A-6D7C-9DEF-DDBE-738EA0AFD4A3}" dt="2026-01-27T19:09:44.602" v="45"/>
        <pc:sldMkLst>
          <pc:docMk/>
          <pc:sldMk cId="1129723480" sldId="2592"/>
        </pc:sldMkLst>
      </pc:sldChg>
      <pc:sldChg chg="modSp new mod modClrScheme chgLayout">
        <pc:chgData name="Jones, Albert [MD]" userId="S::aljones_mseanea.org#ext#@neahq.onmicrosoft.com::9e3d8165-1eea-49ba-adea-0c9c00351460" providerId="AD" clId="Web-{7D30276A-6D7C-9DEF-DDBE-738EA0AFD4A3}" dt="2026-01-27T19:10:13.415" v="54"/>
        <pc:sldMkLst>
          <pc:docMk/>
          <pc:sldMk cId="3256469672" sldId="2593"/>
        </pc:sldMkLst>
        <pc:spChg chg="mod ord">
          <ac:chgData name="Jones, Albert [MD]" userId="S::aljones_mseanea.org#ext#@neahq.onmicrosoft.com::9e3d8165-1eea-49ba-adea-0c9c00351460" providerId="AD" clId="Web-{7D30276A-6D7C-9DEF-DDBE-738EA0AFD4A3}" dt="2026-01-27T19:10:13.415" v="54"/>
          <ac:spMkLst>
            <pc:docMk/>
            <pc:sldMk cId="3256469672" sldId="2593"/>
            <ac:spMk id="2" creationId="{9D3D701F-F2A1-0E14-84EE-634630911213}"/>
          </ac:spMkLst>
        </pc:spChg>
        <pc:spChg chg="mod ord">
          <ac:chgData name="Jones, Albert [MD]" userId="S::aljones_mseanea.org#ext#@neahq.onmicrosoft.com::9e3d8165-1eea-49ba-adea-0c9c00351460" providerId="AD" clId="Web-{7D30276A-6D7C-9DEF-DDBE-738EA0AFD4A3}" dt="2026-01-27T19:10:13.415" v="54"/>
          <ac:spMkLst>
            <pc:docMk/>
            <pc:sldMk cId="3256469672" sldId="2593"/>
            <ac:spMk id="3" creationId="{AF822EBD-E46C-6948-B8C1-51B952F53C36}"/>
          </ac:spMkLst>
        </pc:spChg>
      </pc:sldChg>
    </pc:docChg>
  </pc:docChgLst>
  <pc:docChgLst>
    <pc:chgData name="Holmes, Ellen [NEA]" userId="S::eholmes@nea.org::8df78491-616d-4641-a13e-176bb27a1b7f" providerId="AD" clId="Web-{E0042FD7-2540-F9B6-776A-9CC7C56FF977}"/>
    <pc:docChg chg="addSld delSld modSld">
      <pc:chgData name="Holmes, Ellen [NEA]" userId="S::eholmes@nea.org::8df78491-616d-4641-a13e-176bb27a1b7f" providerId="AD" clId="Web-{E0042FD7-2540-F9B6-776A-9CC7C56FF977}" dt="2026-02-10T00:40:32.255" v="72" actId="1076"/>
      <pc:docMkLst>
        <pc:docMk/>
      </pc:docMkLst>
      <pc:sldChg chg="add">
        <pc:chgData name="Holmes, Ellen [NEA]" userId="S::eholmes@nea.org::8df78491-616d-4641-a13e-176bb27a1b7f" providerId="AD" clId="Web-{E0042FD7-2540-F9B6-776A-9CC7C56FF977}" dt="2026-02-10T00:39:29.083" v="67"/>
        <pc:sldMkLst>
          <pc:docMk/>
          <pc:sldMk cId="43714171" sldId="800"/>
        </pc:sldMkLst>
      </pc:sldChg>
      <pc:sldChg chg="add">
        <pc:chgData name="Holmes, Ellen [NEA]" userId="S::eholmes@nea.org::8df78491-616d-4641-a13e-176bb27a1b7f" providerId="AD" clId="Web-{E0042FD7-2540-F9B6-776A-9CC7C56FF977}" dt="2026-02-10T00:39:29.161" v="68"/>
        <pc:sldMkLst>
          <pc:docMk/>
          <pc:sldMk cId="3709318209" sldId="801"/>
        </pc:sldMkLst>
      </pc:sldChg>
      <pc:sldChg chg="add">
        <pc:chgData name="Holmes, Ellen [NEA]" userId="S::eholmes@nea.org::8df78491-616d-4641-a13e-176bb27a1b7f" providerId="AD" clId="Web-{E0042FD7-2540-F9B6-776A-9CC7C56FF977}" dt="2026-02-10T00:39:29.223" v="69"/>
        <pc:sldMkLst>
          <pc:docMk/>
          <pc:sldMk cId="1804394319" sldId="802"/>
        </pc:sldMkLst>
      </pc:sldChg>
      <pc:sldChg chg="add">
        <pc:chgData name="Holmes, Ellen [NEA]" userId="S::eholmes@nea.org::8df78491-616d-4641-a13e-176bb27a1b7f" providerId="AD" clId="Web-{E0042FD7-2540-F9B6-776A-9CC7C56FF977}" dt="2026-02-10T00:39:29.317" v="70"/>
        <pc:sldMkLst>
          <pc:docMk/>
          <pc:sldMk cId="3327235245" sldId="803"/>
        </pc:sldMkLst>
      </pc:sldChg>
      <pc:sldChg chg="modSp add">
        <pc:chgData name="Holmes, Ellen [NEA]" userId="S::eholmes@nea.org::8df78491-616d-4641-a13e-176bb27a1b7f" providerId="AD" clId="Web-{E0042FD7-2540-F9B6-776A-9CC7C56FF977}" dt="2026-02-10T00:40:32.255" v="72" actId="1076"/>
        <pc:sldMkLst>
          <pc:docMk/>
          <pc:sldMk cId="635103195" sldId="806"/>
        </pc:sldMkLst>
        <pc:picChg chg="mod">
          <ac:chgData name="Holmes, Ellen [NEA]" userId="S::eholmes@nea.org::8df78491-616d-4641-a13e-176bb27a1b7f" providerId="AD" clId="Web-{E0042FD7-2540-F9B6-776A-9CC7C56FF977}" dt="2026-02-10T00:40:32.255" v="72" actId="1076"/>
          <ac:picMkLst>
            <pc:docMk/>
            <pc:sldMk cId="635103195" sldId="806"/>
            <ac:picMk id="11" creationId="{00000000-0000-0000-0000-000000000000}"/>
          </ac:picMkLst>
        </pc:picChg>
      </pc:sldChg>
      <pc:sldChg chg="add">
        <pc:chgData name="Holmes, Ellen [NEA]" userId="S::eholmes@nea.org::8df78491-616d-4641-a13e-176bb27a1b7f" providerId="AD" clId="Web-{E0042FD7-2540-F9B6-776A-9CC7C56FF977}" dt="2026-02-10T00:26:17.083" v="3"/>
        <pc:sldMkLst>
          <pc:docMk/>
          <pc:sldMk cId="4013800357" sldId="901"/>
        </pc:sldMkLst>
      </pc:sldChg>
      <pc:sldChg chg="add">
        <pc:chgData name="Holmes, Ellen [NEA]" userId="S::eholmes@nea.org::8df78491-616d-4641-a13e-176bb27a1b7f" providerId="AD" clId="Web-{E0042FD7-2540-F9B6-776A-9CC7C56FF977}" dt="2026-02-10T00:26:17.177" v="4"/>
        <pc:sldMkLst>
          <pc:docMk/>
          <pc:sldMk cId="3307910865" sldId="902"/>
        </pc:sldMkLst>
      </pc:sldChg>
      <pc:sldChg chg="add">
        <pc:chgData name="Holmes, Ellen [NEA]" userId="S::eholmes@nea.org::8df78491-616d-4641-a13e-176bb27a1b7f" providerId="AD" clId="Web-{E0042FD7-2540-F9B6-776A-9CC7C56FF977}" dt="2026-02-10T00:26:17.271" v="5"/>
        <pc:sldMkLst>
          <pc:docMk/>
          <pc:sldMk cId="1292285423" sldId="903"/>
        </pc:sldMkLst>
      </pc:sldChg>
      <pc:sldChg chg="add">
        <pc:chgData name="Holmes, Ellen [NEA]" userId="S::eholmes@nea.org::8df78491-616d-4641-a13e-176bb27a1b7f" providerId="AD" clId="Web-{E0042FD7-2540-F9B6-776A-9CC7C56FF977}" dt="2026-02-10T00:26:17.489" v="6"/>
        <pc:sldMkLst>
          <pc:docMk/>
          <pc:sldMk cId="3705258348" sldId="904"/>
        </pc:sldMkLst>
      </pc:sldChg>
      <pc:sldChg chg="add">
        <pc:chgData name="Holmes, Ellen [NEA]" userId="S::eholmes@nea.org::8df78491-616d-4641-a13e-176bb27a1b7f" providerId="AD" clId="Web-{E0042FD7-2540-F9B6-776A-9CC7C56FF977}" dt="2026-02-10T00:26:17.599" v="7"/>
        <pc:sldMkLst>
          <pc:docMk/>
          <pc:sldMk cId="1965015154" sldId="905"/>
        </pc:sldMkLst>
      </pc:sldChg>
      <pc:sldChg chg="add">
        <pc:chgData name="Holmes, Ellen [NEA]" userId="S::eholmes@nea.org::8df78491-616d-4641-a13e-176bb27a1b7f" providerId="AD" clId="Web-{E0042FD7-2540-F9B6-776A-9CC7C56FF977}" dt="2026-02-10T00:26:17.708" v="8"/>
        <pc:sldMkLst>
          <pc:docMk/>
          <pc:sldMk cId="269893569" sldId="907"/>
        </pc:sldMkLst>
      </pc:sldChg>
      <pc:sldChg chg="add">
        <pc:chgData name="Holmes, Ellen [NEA]" userId="S::eholmes@nea.org::8df78491-616d-4641-a13e-176bb27a1b7f" providerId="AD" clId="Web-{E0042FD7-2540-F9B6-776A-9CC7C56FF977}" dt="2026-02-10T00:26:17.880" v="10"/>
        <pc:sldMkLst>
          <pc:docMk/>
          <pc:sldMk cId="2377748447" sldId="908"/>
        </pc:sldMkLst>
      </pc:sldChg>
      <pc:sldChg chg="add">
        <pc:chgData name="Holmes, Ellen [NEA]" userId="S::eholmes@nea.org::8df78491-616d-4641-a13e-176bb27a1b7f" providerId="AD" clId="Web-{E0042FD7-2540-F9B6-776A-9CC7C56FF977}" dt="2026-02-10T00:26:18.724" v="19"/>
        <pc:sldMkLst>
          <pc:docMk/>
          <pc:sldMk cId="788725926" sldId="915"/>
        </pc:sldMkLst>
      </pc:sldChg>
      <pc:sldChg chg="add">
        <pc:chgData name="Holmes, Ellen [NEA]" userId="S::eholmes@nea.org::8df78491-616d-4641-a13e-176bb27a1b7f" providerId="AD" clId="Web-{E0042FD7-2540-F9B6-776A-9CC7C56FF977}" dt="2026-02-10T00:26:19.161" v="20"/>
        <pc:sldMkLst>
          <pc:docMk/>
          <pc:sldMk cId="117259411" sldId="916"/>
        </pc:sldMkLst>
      </pc:sldChg>
      <pc:sldChg chg="add">
        <pc:chgData name="Holmes, Ellen [NEA]" userId="S::eholmes@nea.org::8df78491-616d-4641-a13e-176bb27a1b7f" providerId="AD" clId="Web-{E0042FD7-2540-F9B6-776A-9CC7C56FF977}" dt="2026-02-10T00:26:19.364" v="21"/>
        <pc:sldMkLst>
          <pc:docMk/>
          <pc:sldMk cId="541418066" sldId="917"/>
        </pc:sldMkLst>
      </pc:sldChg>
      <pc:sldChg chg="add">
        <pc:chgData name="Holmes, Ellen [NEA]" userId="S::eholmes@nea.org::8df78491-616d-4641-a13e-176bb27a1b7f" providerId="AD" clId="Web-{E0042FD7-2540-F9B6-776A-9CC7C56FF977}" dt="2026-02-10T00:26:19.677" v="23"/>
        <pc:sldMkLst>
          <pc:docMk/>
          <pc:sldMk cId="2164241109" sldId="919"/>
        </pc:sldMkLst>
      </pc:sldChg>
      <pc:sldChg chg="add">
        <pc:chgData name="Holmes, Ellen [NEA]" userId="S::eholmes@nea.org::8df78491-616d-4641-a13e-176bb27a1b7f" providerId="AD" clId="Web-{E0042FD7-2540-F9B6-776A-9CC7C56FF977}" dt="2026-02-10T00:26:20.927" v="32"/>
        <pc:sldMkLst>
          <pc:docMk/>
          <pc:sldMk cId="3792177546" sldId="920"/>
        </pc:sldMkLst>
      </pc:sldChg>
      <pc:sldChg chg="add">
        <pc:chgData name="Holmes, Ellen [NEA]" userId="S::eholmes@nea.org::8df78491-616d-4641-a13e-176bb27a1b7f" providerId="AD" clId="Web-{E0042FD7-2540-F9B6-776A-9CC7C56FF977}" dt="2026-02-10T00:26:21.052" v="33"/>
        <pc:sldMkLst>
          <pc:docMk/>
          <pc:sldMk cId="4168550326" sldId="923"/>
        </pc:sldMkLst>
      </pc:sldChg>
      <pc:sldChg chg="add">
        <pc:chgData name="Holmes, Ellen [NEA]" userId="S::eholmes@nea.org::8df78491-616d-4641-a13e-176bb27a1b7f" providerId="AD" clId="Web-{E0042FD7-2540-F9B6-776A-9CC7C56FF977}" dt="2026-02-10T00:26:21.693" v="39"/>
        <pc:sldMkLst>
          <pc:docMk/>
          <pc:sldMk cId="2691569957" sldId="925"/>
        </pc:sldMkLst>
      </pc:sldChg>
      <pc:sldChg chg="add">
        <pc:chgData name="Holmes, Ellen [NEA]" userId="S::eholmes@nea.org::8df78491-616d-4641-a13e-176bb27a1b7f" providerId="AD" clId="Web-{E0042FD7-2540-F9B6-776A-9CC7C56FF977}" dt="2026-02-10T00:26:21.755" v="40"/>
        <pc:sldMkLst>
          <pc:docMk/>
          <pc:sldMk cId="3570473627" sldId="927"/>
        </pc:sldMkLst>
      </pc:sldChg>
      <pc:sldChg chg="add">
        <pc:chgData name="Holmes, Ellen [NEA]" userId="S::eholmes@nea.org::8df78491-616d-4641-a13e-176bb27a1b7f" providerId="AD" clId="Web-{E0042FD7-2540-F9B6-776A-9CC7C56FF977}" dt="2026-02-10T00:26:21.849" v="41"/>
        <pc:sldMkLst>
          <pc:docMk/>
          <pc:sldMk cId="3085618592" sldId="928"/>
        </pc:sldMkLst>
      </pc:sldChg>
      <pc:sldChg chg="add">
        <pc:chgData name="Holmes, Ellen [NEA]" userId="S::eholmes@nea.org::8df78491-616d-4641-a13e-176bb27a1b7f" providerId="AD" clId="Web-{E0042FD7-2540-F9B6-776A-9CC7C56FF977}" dt="2026-02-10T00:26:22.021" v="43"/>
        <pc:sldMkLst>
          <pc:docMk/>
          <pc:sldMk cId="4034317275" sldId="929"/>
        </pc:sldMkLst>
      </pc:sldChg>
      <pc:sldChg chg="add">
        <pc:chgData name="Holmes, Ellen [NEA]" userId="S::eholmes@nea.org::8df78491-616d-4641-a13e-176bb27a1b7f" providerId="AD" clId="Web-{E0042FD7-2540-F9B6-776A-9CC7C56FF977}" dt="2026-02-10T00:26:21.927" v="42"/>
        <pc:sldMkLst>
          <pc:docMk/>
          <pc:sldMk cId="385322665" sldId="930"/>
        </pc:sldMkLst>
      </pc:sldChg>
      <pc:sldChg chg="add">
        <pc:chgData name="Holmes, Ellen [NEA]" userId="S::eholmes@nea.org::8df78491-616d-4641-a13e-176bb27a1b7f" providerId="AD" clId="Web-{E0042FD7-2540-F9B6-776A-9CC7C56FF977}" dt="2026-02-10T00:26:22.208" v="45"/>
        <pc:sldMkLst>
          <pc:docMk/>
          <pc:sldMk cId="825860252" sldId="931"/>
        </pc:sldMkLst>
      </pc:sldChg>
      <pc:sldChg chg="add">
        <pc:chgData name="Holmes, Ellen [NEA]" userId="S::eholmes@nea.org::8df78491-616d-4641-a13e-176bb27a1b7f" providerId="AD" clId="Web-{E0042FD7-2540-F9B6-776A-9CC7C56FF977}" dt="2026-02-10T00:26:18.458" v="16"/>
        <pc:sldMkLst>
          <pc:docMk/>
          <pc:sldMk cId="821853484" sldId="970"/>
        </pc:sldMkLst>
      </pc:sldChg>
      <pc:sldChg chg="add">
        <pc:chgData name="Holmes, Ellen [NEA]" userId="S::eholmes@nea.org::8df78491-616d-4641-a13e-176bb27a1b7f" providerId="AD" clId="Web-{E0042FD7-2540-F9B6-776A-9CC7C56FF977}" dt="2026-02-10T00:26:18.583" v="17"/>
        <pc:sldMkLst>
          <pc:docMk/>
          <pc:sldMk cId="219241805" sldId="971"/>
        </pc:sldMkLst>
      </pc:sldChg>
      <pc:sldChg chg="add">
        <pc:chgData name="Holmes, Ellen [NEA]" userId="S::eholmes@nea.org::8df78491-616d-4641-a13e-176bb27a1b7f" providerId="AD" clId="Web-{E0042FD7-2540-F9B6-776A-9CC7C56FF977}" dt="2026-02-10T00:26:18.661" v="18"/>
        <pc:sldMkLst>
          <pc:docMk/>
          <pc:sldMk cId="2674096095" sldId="972"/>
        </pc:sldMkLst>
      </pc:sldChg>
      <pc:sldChg chg="add">
        <pc:chgData name="Holmes, Ellen [NEA]" userId="S::eholmes@nea.org::8df78491-616d-4641-a13e-176bb27a1b7f" providerId="AD" clId="Web-{E0042FD7-2540-F9B6-776A-9CC7C56FF977}" dt="2026-02-10T00:39:28.989" v="66"/>
        <pc:sldMkLst>
          <pc:docMk/>
          <pc:sldMk cId="331171412" sldId="1043"/>
        </pc:sldMkLst>
      </pc:sldChg>
      <pc:sldChg chg="add">
        <pc:chgData name="Holmes, Ellen [NEA]" userId="S::eholmes@nea.org::8df78491-616d-4641-a13e-176bb27a1b7f" providerId="AD" clId="Web-{E0042FD7-2540-F9B6-776A-9CC7C56FF977}" dt="2026-02-10T00:26:16.786" v="0"/>
        <pc:sldMkLst>
          <pc:docMk/>
          <pc:sldMk cId="3451822193" sldId="1044"/>
        </pc:sldMkLst>
      </pc:sldChg>
      <pc:sldChg chg="add">
        <pc:chgData name="Holmes, Ellen [NEA]" userId="S::eholmes@nea.org::8df78491-616d-4641-a13e-176bb27a1b7f" providerId="AD" clId="Web-{E0042FD7-2540-F9B6-776A-9CC7C56FF977}" dt="2026-02-10T00:26:18.083" v="12"/>
        <pc:sldMkLst>
          <pc:docMk/>
          <pc:sldMk cId="3659886204" sldId="1046"/>
        </pc:sldMkLst>
      </pc:sldChg>
      <pc:sldChg chg="add">
        <pc:chgData name="Holmes, Ellen [NEA]" userId="S::eholmes@nea.org::8df78491-616d-4641-a13e-176bb27a1b7f" providerId="AD" clId="Web-{E0042FD7-2540-F9B6-776A-9CC7C56FF977}" dt="2026-02-10T00:26:18.364" v="15"/>
        <pc:sldMkLst>
          <pc:docMk/>
          <pc:sldMk cId="440732673" sldId="1047"/>
        </pc:sldMkLst>
      </pc:sldChg>
      <pc:sldChg chg="add">
        <pc:chgData name="Holmes, Ellen [NEA]" userId="S::eholmes@nea.org::8df78491-616d-4641-a13e-176bb27a1b7f" providerId="AD" clId="Web-{E0042FD7-2540-F9B6-776A-9CC7C56FF977}" dt="2026-02-10T00:26:19.568" v="22"/>
        <pc:sldMkLst>
          <pc:docMk/>
          <pc:sldMk cId="2951003297" sldId="1048"/>
        </pc:sldMkLst>
      </pc:sldChg>
      <pc:sldChg chg="add">
        <pc:chgData name="Holmes, Ellen [NEA]" userId="S::eholmes@nea.org::8df78491-616d-4641-a13e-176bb27a1b7f" providerId="AD" clId="Web-{E0042FD7-2540-F9B6-776A-9CC7C56FF977}" dt="2026-02-10T00:26:19.833" v="24"/>
        <pc:sldMkLst>
          <pc:docMk/>
          <pc:sldMk cId="1588257888" sldId="1052"/>
        </pc:sldMkLst>
      </pc:sldChg>
      <pc:sldChg chg="add">
        <pc:chgData name="Holmes, Ellen [NEA]" userId="S::eholmes@nea.org::8df78491-616d-4641-a13e-176bb27a1b7f" providerId="AD" clId="Web-{E0042FD7-2540-F9B6-776A-9CC7C56FF977}" dt="2026-02-10T00:26:19.989" v="25"/>
        <pc:sldMkLst>
          <pc:docMk/>
          <pc:sldMk cId="2571348765" sldId="1053"/>
        </pc:sldMkLst>
      </pc:sldChg>
      <pc:sldChg chg="add">
        <pc:chgData name="Holmes, Ellen [NEA]" userId="S::eholmes@nea.org::8df78491-616d-4641-a13e-176bb27a1b7f" providerId="AD" clId="Web-{E0042FD7-2540-F9B6-776A-9CC7C56FF977}" dt="2026-02-10T00:26:20.099" v="26"/>
        <pc:sldMkLst>
          <pc:docMk/>
          <pc:sldMk cId="2435261691" sldId="1054"/>
        </pc:sldMkLst>
      </pc:sldChg>
      <pc:sldChg chg="add">
        <pc:chgData name="Holmes, Ellen [NEA]" userId="S::eholmes@nea.org::8df78491-616d-4641-a13e-176bb27a1b7f" providerId="AD" clId="Web-{E0042FD7-2540-F9B6-776A-9CC7C56FF977}" dt="2026-02-10T00:26:20.474" v="28"/>
        <pc:sldMkLst>
          <pc:docMk/>
          <pc:sldMk cId="2601086127" sldId="1056"/>
        </pc:sldMkLst>
      </pc:sldChg>
      <pc:sldChg chg="add">
        <pc:chgData name="Holmes, Ellen [NEA]" userId="S::eholmes@nea.org::8df78491-616d-4641-a13e-176bb27a1b7f" providerId="AD" clId="Web-{E0042FD7-2540-F9B6-776A-9CC7C56FF977}" dt="2026-02-10T00:26:20.630" v="29"/>
        <pc:sldMkLst>
          <pc:docMk/>
          <pc:sldMk cId="2047429203" sldId="1057"/>
        </pc:sldMkLst>
      </pc:sldChg>
      <pc:sldChg chg="add">
        <pc:chgData name="Holmes, Ellen [NEA]" userId="S::eholmes@nea.org::8df78491-616d-4641-a13e-176bb27a1b7f" providerId="AD" clId="Web-{E0042FD7-2540-F9B6-776A-9CC7C56FF977}" dt="2026-02-10T00:26:20.849" v="31"/>
        <pc:sldMkLst>
          <pc:docMk/>
          <pc:sldMk cId="2278456702" sldId="1059"/>
        </pc:sldMkLst>
      </pc:sldChg>
      <pc:sldChg chg="add">
        <pc:chgData name="Holmes, Ellen [NEA]" userId="S::eholmes@nea.org::8df78491-616d-4641-a13e-176bb27a1b7f" providerId="AD" clId="Web-{E0042FD7-2540-F9B6-776A-9CC7C56FF977}" dt="2026-02-10T00:26:21.583" v="38"/>
        <pc:sldMkLst>
          <pc:docMk/>
          <pc:sldMk cId="4119351824" sldId="1060"/>
        </pc:sldMkLst>
      </pc:sldChg>
      <pc:sldChg chg="add">
        <pc:chgData name="Holmes, Ellen [NEA]" userId="S::eholmes@nea.org::8df78491-616d-4641-a13e-176bb27a1b7f" providerId="AD" clId="Web-{E0042FD7-2540-F9B6-776A-9CC7C56FF977}" dt="2026-02-10T00:26:21.161" v="34"/>
        <pc:sldMkLst>
          <pc:docMk/>
          <pc:sldMk cId="3480331747" sldId="1061"/>
        </pc:sldMkLst>
      </pc:sldChg>
      <pc:sldChg chg="add">
        <pc:chgData name="Holmes, Ellen [NEA]" userId="S::eholmes@nea.org::8df78491-616d-4641-a13e-176bb27a1b7f" providerId="AD" clId="Web-{E0042FD7-2540-F9B6-776A-9CC7C56FF977}" dt="2026-02-10T00:26:22.099" v="44"/>
        <pc:sldMkLst>
          <pc:docMk/>
          <pc:sldMk cId="1121949413" sldId="1065"/>
        </pc:sldMkLst>
      </pc:sldChg>
      <pc:sldChg chg="add">
        <pc:chgData name="Holmes, Ellen [NEA]" userId="S::eholmes@nea.org::8df78491-616d-4641-a13e-176bb27a1b7f" providerId="AD" clId="Web-{E0042FD7-2540-F9B6-776A-9CC7C56FF977}" dt="2026-02-10T00:26:17.005" v="2"/>
        <pc:sldMkLst>
          <pc:docMk/>
          <pc:sldMk cId="965749852" sldId="1087"/>
        </pc:sldMkLst>
      </pc:sldChg>
    </pc:docChg>
  </pc:docChgLst>
  <pc:docChgLst>
    <pc:chgData name="Jones, Albert [MD]" userId="S::aljones_mseanea.org#ext#@neahq.onmicrosoft.com::9e3d8165-1eea-49ba-adea-0c9c00351460" providerId="AD" clId="Web-{220801DC-BA6C-4D1C-2C91-7E16E86C9516}"/>
    <pc:docChg chg="modSld">
      <pc:chgData name="Jones, Albert [MD]" userId="S::aljones_mseanea.org#ext#@neahq.onmicrosoft.com::9e3d8165-1eea-49ba-adea-0c9c00351460" providerId="AD" clId="Web-{220801DC-BA6C-4D1C-2C91-7E16E86C9516}" dt="2026-02-24T18:02:21.760" v="12" actId="20577"/>
      <pc:docMkLst>
        <pc:docMk/>
      </pc:docMkLst>
      <pc:sldChg chg="modSp">
        <pc:chgData name="Jones, Albert [MD]" userId="S::aljones_mseanea.org#ext#@neahq.onmicrosoft.com::9e3d8165-1eea-49ba-adea-0c9c00351460" providerId="AD" clId="Web-{220801DC-BA6C-4D1C-2C91-7E16E86C9516}" dt="2026-02-24T18:02:21.760" v="12" actId="20577"/>
        <pc:sldMkLst>
          <pc:docMk/>
          <pc:sldMk cId="3256469672" sldId="2593"/>
        </pc:sldMkLst>
        <pc:spChg chg="mod">
          <ac:chgData name="Jones, Albert [MD]" userId="S::aljones_mseanea.org#ext#@neahq.onmicrosoft.com::9e3d8165-1eea-49ba-adea-0c9c00351460" providerId="AD" clId="Web-{220801DC-BA6C-4D1C-2C91-7E16E86C9516}" dt="2026-02-24T18:02:21.760" v="12" actId="20577"/>
          <ac:spMkLst>
            <pc:docMk/>
            <pc:sldMk cId="3256469672" sldId="2593"/>
            <ac:spMk id="3" creationId="{AF822EBD-E46C-6948-B8C1-51B952F53C36}"/>
          </ac:spMkLst>
        </pc:spChg>
      </pc:sldChg>
    </pc:docChg>
  </pc:docChgLst>
  <pc:docChgLst>
    <pc:chgData name="Natasha Eckart Baning" userId="S::neckartbaning_vtnea.org#ext#@neahq.onmicrosoft.com::1c6c3eb4-b926-476d-a317-5d19e273697e" providerId="AD" clId="Web-{44723068-8C06-96F6-DEAF-FDB87E8DCD1B}"/>
    <pc:docChg chg="delSld modSld">
      <pc:chgData name="Natasha Eckart Baning" userId="S::neckartbaning_vtnea.org#ext#@neahq.onmicrosoft.com::1c6c3eb4-b926-476d-a317-5d19e273697e" providerId="AD" clId="Web-{44723068-8C06-96F6-DEAF-FDB87E8DCD1B}" dt="2026-02-20T23:21:37.584" v="103" actId="20577"/>
      <pc:docMkLst>
        <pc:docMk/>
      </pc:docMkLst>
      <pc:sldChg chg="modSp">
        <pc:chgData name="Natasha Eckart Baning" userId="S::neckartbaning_vtnea.org#ext#@neahq.onmicrosoft.com::1c6c3eb4-b926-476d-a317-5d19e273697e" providerId="AD" clId="Web-{44723068-8C06-96F6-DEAF-FDB87E8DCD1B}" dt="2026-02-20T23:20:48.927" v="102" actId="20577"/>
        <pc:sldMkLst>
          <pc:docMk/>
          <pc:sldMk cId="2377748447" sldId="908"/>
        </pc:sldMkLst>
        <pc:spChg chg="mod">
          <ac:chgData name="Natasha Eckart Baning" userId="S::neckartbaning_vtnea.org#ext#@neahq.onmicrosoft.com::1c6c3eb4-b926-476d-a317-5d19e273697e" providerId="AD" clId="Web-{44723068-8C06-96F6-DEAF-FDB87E8DCD1B}" dt="2026-02-20T23:20:48.927" v="102" actId="20577"/>
          <ac:spMkLst>
            <pc:docMk/>
            <pc:sldMk cId="2377748447" sldId="908"/>
            <ac:spMk id="219" creationId="{00000000-0000-0000-0000-000000000000}"/>
          </ac:spMkLst>
        </pc:spChg>
      </pc:sldChg>
      <pc:sldChg chg="modSp">
        <pc:chgData name="Natasha Eckart Baning" userId="S::neckartbaning_vtnea.org#ext#@neahq.onmicrosoft.com::1c6c3eb4-b926-476d-a317-5d19e273697e" providerId="AD" clId="Web-{44723068-8C06-96F6-DEAF-FDB87E8DCD1B}" dt="2026-02-20T23:21:37.584" v="103" actId="20577"/>
        <pc:sldMkLst>
          <pc:docMk/>
          <pc:sldMk cId="4034317275" sldId="929"/>
        </pc:sldMkLst>
        <pc:spChg chg="mod">
          <ac:chgData name="Natasha Eckart Baning" userId="S::neckartbaning_vtnea.org#ext#@neahq.onmicrosoft.com::1c6c3eb4-b926-476d-a317-5d19e273697e" providerId="AD" clId="Web-{44723068-8C06-96F6-DEAF-FDB87E8DCD1B}" dt="2026-02-20T23:21:37.584" v="103" actId="20577"/>
          <ac:spMkLst>
            <pc:docMk/>
            <pc:sldMk cId="4034317275" sldId="929"/>
            <ac:spMk id="2" creationId="{00000000-0000-0000-0000-000000000000}"/>
          </ac:spMkLst>
        </pc:spChg>
      </pc:sldChg>
    </pc:docChg>
  </pc:docChgLst>
  <pc:docChgLst>
    <pc:chgData name="Jones, Albert [MD]" userId="S::aljones_mseanea.org#ext#@neahq.onmicrosoft.com::9e3d8165-1eea-49ba-adea-0c9c00351460" providerId="AD" clId="Web-{43786C86-7F12-860E-8157-2168A46FFEC3}"/>
    <pc:docChg chg="addSld delSld modSld">
      <pc:chgData name="Jones, Albert [MD]" userId="S::aljones_mseanea.org#ext#@neahq.onmicrosoft.com::9e3d8165-1eea-49ba-adea-0c9c00351460" providerId="AD" clId="Web-{43786C86-7F12-860E-8157-2168A46FFEC3}" dt="2026-02-20T23:16:34.526" v="21" actId="1076"/>
      <pc:docMkLst>
        <pc:docMk/>
      </pc:docMkLst>
      <pc:sldChg chg="delSp">
        <pc:chgData name="Jones, Albert [MD]" userId="S::aljones_mseanea.org#ext#@neahq.onmicrosoft.com::9e3d8165-1eea-49ba-adea-0c9c00351460" providerId="AD" clId="Web-{43786C86-7F12-860E-8157-2168A46FFEC3}" dt="2026-02-20T23:11:34.474" v="11"/>
        <pc:sldMkLst>
          <pc:docMk/>
          <pc:sldMk cId="317132722" sldId="322"/>
        </pc:sldMkLst>
      </pc:sldChg>
      <pc:sldChg chg="delSp">
        <pc:chgData name="Jones, Albert [MD]" userId="S::aljones_mseanea.org#ext#@neahq.onmicrosoft.com::9e3d8165-1eea-49ba-adea-0c9c00351460" providerId="AD" clId="Web-{43786C86-7F12-860E-8157-2168A46FFEC3}" dt="2026-02-20T23:11:39.521" v="12"/>
        <pc:sldMkLst>
          <pc:docMk/>
          <pc:sldMk cId="942860171" sldId="465"/>
        </pc:sldMkLst>
      </pc:sldChg>
      <pc:sldChg chg="delSp">
        <pc:chgData name="Jones, Albert [MD]" userId="S::aljones_mseanea.org#ext#@neahq.onmicrosoft.com::9e3d8165-1eea-49ba-adea-0c9c00351460" providerId="AD" clId="Web-{43786C86-7F12-860E-8157-2168A46FFEC3}" dt="2026-02-20T23:13:16.601" v="13"/>
        <pc:sldMkLst>
          <pc:docMk/>
          <pc:sldMk cId="4022903924" sldId="466"/>
        </pc:sldMkLst>
      </pc:sldChg>
      <pc:sldChg chg="delSp">
        <pc:chgData name="Jones, Albert [MD]" userId="S::aljones_mseanea.org#ext#@neahq.onmicrosoft.com::9e3d8165-1eea-49ba-adea-0c9c00351460" providerId="AD" clId="Web-{43786C86-7F12-860E-8157-2168A46FFEC3}" dt="2026-02-20T23:13:56.602" v="14"/>
        <pc:sldMkLst>
          <pc:docMk/>
          <pc:sldMk cId="2209896561" sldId="467"/>
        </pc:sldMkLst>
      </pc:sldChg>
      <pc:sldChg chg="delSp">
        <pc:chgData name="Jones, Albert [MD]" userId="S::aljones_mseanea.org#ext#@neahq.onmicrosoft.com::9e3d8165-1eea-49ba-adea-0c9c00351460" providerId="AD" clId="Web-{43786C86-7F12-860E-8157-2168A46FFEC3}" dt="2026-02-20T23:14:31.524" v="15"/>
        <pc:sldMkLst>
          <pc:docMk/>
          <pc:sldMk cId="1267435240" sldId="471"/>
        </pc:sldMkLst>
      </pc:sldChg>
      <pc:sldChg chg="delSp">
        <pc:chgData name="Jones, Albert [MD]" userId="S::aljones_mseanea.org#ext#@neahq.onmicrosoft.com::9e3d8165-1eea-49ba-adea-0c9c00351460" providerId="AD" clId="Web-{43786C86-7F12-860E-8157-2168A46FFEC3}" dt="2026-02-20T23:14:59.995" v="16"/>
        <pc:sldMkLst>
          <pc:docMk/>
          <pc:sldMk cId="4030171228" sldId="472"/>
        </pc:sldMkLst>
      </pc:sldChg>
      <pc:sldChg chg="delSp">
        <pc:chgData name="Jones, Albert [MD]" userId="S::aljones_mseanea.org#ext#@neahq.onmicrosoft.com::9e3d8165-1eea-49ba-adea-0c9c00351460" providerId="AD" clId="Web-{43786C86-7F12-860E-8157-2168A46FFEC3}" dt="2026-02-20T23:15:22.197" v="17"/>
        <pc:sldMkLst>
          <pc:docMk/>
          <pc:sldMk cId="4091462358" sldId="473"/>
        </pc:sldMkLst>
      </pc:sldChg>
      <pc:sldChg chg="delSp modSp">
        <pc:chgData name="Jones, Albert [MD]" userId="S::aljones_mseanea.org#ext#@neahq.onmicrosoft.com::9e3d8165-1eea-49ba-adea-0c9c00351460" providerId="AD" clId="Web-{43786C86-7F12-860E-8157-2168A46FFEC3}" dt="2026-02-20T23:16:34.526" v="21" actId="1076"/>
        <pc:sldMkLst>
          <pc:docMk/>
          <pc:sldMk cId="145814155" sldId="474"/>
        </pc:sldMkLst>
        <pc:graphicFrameChg chg="mod">
          <ac:chgData name="Jones, Albert [MD]" userId="S::aljones_mseanea.org#ext#@neahq.onmicrosoft.com::9e3d8165-1eea-49ba-adea-0c9c00351460" providerId="AD" clId="Web-{43786C86-7F12-860E-8157-2168A46FFEC3}" dt="2026-02-20T23:16:34.526" v="21" actId="1076"/>
          <ac:graphicFrameMkLst>
            <pc:docMk/>
            <pc:sldMk cId="145814155" sldId="474"/>
            <ac:graphicFrameMk id="8" creationId="{00000000-0000-0000-0000-000000000000}"/>
          </ac:graphicFrameMkLst>
        </pc:graphicFrameChg>
        <pc:graphicFrameChg chg="mod">
          <ac:chgData name="Jones, Albert [MD]" userId="S::aljones_mseanea.org#ext#@neahq.onmicrosoft.com::9e3d8165-1eea-49ba-adea-0c9c00351460" providerId="AD" clId="Web-{43786C86-7F12-860E-8157-2168A46FFEC3}" dt="2026-02-20T23:16:26.604" v="20" actId="1076"/>
          <ac:graphicFrameMkLst>
            <pc:docMk/>
            <pc:sldMk cId="145814155" sldId="474"/>
            <ac:graphicFrameMk id="9" creationId="{00000000-0000-0000-0000-000000000000}"/>
          </ac:graphicFrameMkLst>
        </pc:graphicFrameChg>
      </pc:sldChg>
      <pc:sldChg chg="delSp modSp">
        <pc:chgData name="Jones, Albert [MD]" userId="S::aljones_mseanea.org#ext#@neahq.onmicrosoft.com::9e3d8165-1eea-49ba-adea-0c9c00351460" providerId="AD" clId="Web-{43786C86-7F12-860E-8157-2168A46FFEC3}" dt="2026-02-20T21:53:28.371" v="3"/>
        <pc:sldMkLst>
          <pc:docMk/>
          <pc:sldMk cId="2196463045" sldId="1835"/>
        </pc:sldMkLst>
      </pc:sldChg>
      <pc:sldChg chg="delSp modSp">
        <pc:chgData name="Jones, Albert [MD]" userId="S::aljones_mseanea.org#ext#@neahq.onmicrosoft.com::9e3d8165-1eea-49ba-adea-0c9c00351460" providerId="AD" clId="Web-{43786C86-7F12-860E-8157-2168A46FFEC3}" dt="2026-02-20T21:53:36.496" v="6"/>
        <pc:sldMkLst>
          <pc:docMk/>
          <pc:sldMk cId="354959644" sldId="183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1BE85637-5C25-4F56-965E-D4BE6E995B5B}">
      <dgm:prSet phldrT="[Text]" phldr="0" custT="1"/>
      <dgm:spPr>
        <a:ln>
          <a:noFill/>
        </a:ln>
      </dgm:spPr>
      <dgm:t>
        <a:bodyPr/>
        <a:lstStyle/>
        <a:p>
          <a:pPr rtl="0"/>
          <a:r>
            <a:rPr lang="en-US" sz="2000"/>
            <a:t>Possess an organizing and leadership mindset</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1930A87B-B0D8-43BE-B56F-CFD3C7D781FB}">
      <dgm:prSet phldr="0" custT="1"/>
      <dgm:spPr>
        <a:ln>
          <a:noFill/>
        </a:ln>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D523D1FD-230B-4229-8D05-F6D8DD352FF1}" type="sibTrans" cxnId="{6AB91884-9065-4917-B439-6521F734BA48}">
      <dgm:prSet/>
      <dgm:spPr/>
      <dgm:t>
        <a:bodyPr/>
        <a:lstStyle/>
        <a:p>
          <a:endParaRPr lang="en-US"/>
        </a:p>
      </dgm:t>
    </dgm:pt>
    <dgm:pt modelId="{252B9751-F2DC-40C5-B58D-6EA1345C8825}" type="parTrans" cxnId="{6AB91884-9065-4917-B439-6521F734BA48}">
      <dgm:prSet/>
      <dgm:spPr/>
      <dgm:t>
        <a:bodyPr/>
        <a:lstStyle/>
        <a:p>
          <a:endParaRPr lang="en-US"/>
        </a:p>
      </dgm:t>
    </dgm:pt>
    <dgm:pt modelId="{2ADEC2AF-0313-4B38-BB0D-BFE7CE70DAAD}">
      <dgm:prSet phldrT="[Text]" phldr="0" custT="1"/>
      <dgm:spPr>
        <a:ln>
          <a:noFill/>
        </a:ln>
      </dgm:spPr>
      <dgm:t>
        <a:bodyPr/>
        <a:lstStyle/>
        <a:p>
          <a:pPr rtl="0"/>
          <a:r>
            <a:rPr lang="en-US" sz="2000"/>
            <a:t>Holds coaching calls, with team 2 times a month</a:t>
          </a:r>
        </a:p>
      </dgm:t>
    </dgm:pt>
    <dgm:pt modelId="{A8EFE938-0FD1-4378-972E-8921B05EB68C}" type="parTrans" cxnId="{D69C754E-F5E4-47BE-AB9B-1E7FE3735645}">
      <dgm:prSet/>
      <dgm:spPr/>
      <dgm:t>
        <a:bodyPr/>
        <a:lstStyle/>
        <a:p>
          <a:endParaRPr lang="en-US"/>
        </a:p>
      </dgm:t>
    </dgm:pt>
    <dgm:pt modelId="{CFB71B45-133D-4F84-A417-B4E16B34E1BB}" type="sibTrans" cxnId="{D69C754E-F5E4-47BE-AB9B-1E7FE3735645}">
      <dgm:prSet/>
      <dgm:spPr/>
      <dgm:t>
        <a:bodyPr/>
        <a:lstStyle/>
        <a:p>
          <a:endParaRPr lang="en-US"/>
        </a:p>
      </dgm:t>
    </dgm:pt>
    <dgm:pt modelId="{4B0757A8-4A20-4DAA-A4FB-C7B76332FA92}">
      <dgm:prSet phldrT="[Text]" phldr="0" custT="1"/>
      <dgm:spPr>
        <a:ln>
          <a:noFill/>
        </a:ln>
      </dgm:spPr>
      <dgm:t>
        <a:bodyPr/>
        <a:lstStyle/>
        <a:p>
          <a:pPr rtl="0"/>
          <a:r>
            <a:rPr lang="en-US" sz="2000"/>
            <a:t>Coaches 1–2 local teams</a:t>
          </a:r>
        </a:p>
      </dgm:t>
    </dgm:pt>
    <dgm:pt modelId="{A73DDB9D-1D6A-4A5C-BBFA-5E0396BE0565}" type="parTrans" cxnId="{FD24EEC2-4A0D-41AD-B8E2-71E3B8DA6E40}">
      <dgm:prSet/>
      <dgm:spPr/>
      <dgm:t>
        <a:bodyPr/>
        <a:lstStyle/>
        <a:p>
          <a:endParaRPr lang="en-US"/>
        </a:p>
      </dgm:t>
    </dgm:pt>
    <dgm:pt modelId="{85226C98-B91D-4E9D-927C-A1E17130617A}" type="sibTrans" cxnId="{FD24EEC2-4A0D-41AD-B8E2-71E3B8DA6E40}">
      <dgm:prSet/>
      <dgm:spPr/>
      <dgm:t>
        <a:bodyPr/>
        <a:lstStyle/>
        <a:p>
          <a:endParaRPr lang="en-US"/>
        </a:p>
      </dgm:t>
    </dgm:pt>
    <dgm:pt modelId="{391AE613-2A3F-4446-B7BD-F7DED8A84968}">
      <dgm:prSet phldrT="[Text]" phldr="0" custT="1"/>
      <dgm:spPr>
        <a:ln>
          <a:noFill/>
        </a:ln>
      </dgm:spPr>
      <dgm:t>
        <a:bodyPr/>
        <a:lstStyle/>
        <a:p>
          <a:pPr rtl="0"/>
          <a:r>
            <a:rPr lang="en-US" sz="2000"/>
            <a:t>Attends campaign coach training</a:t>
          </a:r>
        </a:p>
      </dgm:t>
    </dgm:pt>
    <dgm:pt modelId="{F96A24E1-34A7-4883-B01A-A88D84C9A425}" type="parTrans" cxnId="{9C11AF17-DFFA-40E8-ADBE-26F9A34DB1C5}">
      <dgm:prSet/>
      <dgm:spPr/>
      <dgm:t>
        <a:bodyPr/>
        <a:lstStyle/>
        <a:p>
          <a:endParaRPr lang="en-US"/>
        </a:p>
      </dgm:t>
    </dgm:pt>
    <dgm:pt modelId="{9432FB60-C647-4A31-BF18-8B4720C08ECA}" type="sibTrans" cxnId="{9C11AF17-DFFA-40E8-ADBE-26F9A34DB1C5}">
      <dgm:prSet/>
      <dgm:spPr/>
      <dgm:t>
        <a:bodyPr/>
        <a:lstStyle/>
        <a:p>
          <a:endParaRPr lang="en-US"/>
        </a:p>
      </dgm:t>
    </dgm:pt>
    <dgm:pt modelId="{C66B8B32-938A-44EF-95EF-DE9CCDAABFA9}">
      <dgm:prSet phldr="0" custT="1"/>
      <dgm:spPr>
        <a:ln>
          <a:noFill/>
        </a:ln>
      </dgm:spPr>
      <dgm:t>
        <a:bodyPr/>
        <a:lstStyle/>
        <a:p>
          <a:pPr rtl="0"/>
          <a:r>
            <a:rPr lang="en-US" sz="2000">
              <a:latin typeface="Euphemia"/>
            </a:rPr>
            <a:t>Works with a mentor coach</a:t>
          </a:r>
        </a:p>
      </dgm:t>
    </dgm:pt>
    <dgm:pt modelId="{4FD48433-A77D-4D0F-AAD4-89C0984735A7}" type="parTrans" cxnId="{3A65F339-3F84-4108-BCF8-C9DD2EAC1B16}">
      <dgm:prSet/>
      <dgm:spPr/>
      <dgm:t>
        <a:bodyPr/>
        <a:lstStyle/>
        <a:p>
          <a:endParaRPr lang="en-US"/>
        </a:p>
      </dgm:t>
    </dgm:pt>
    <dgm:pt modelId="{7BA397BB-3601-4266-B170-8E5B5A8A30C2}" type="sibTrans" cxnId="{3A65F339-3F84-4108-BCF8-C9DD2EAC1B16}">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0" presStyleCnt="1" custLinFactNeighborX="1205" custLinFactNeighborY="-15185">
        <dgm:presLayoutVars>
          <dgm:chMax val="1"/>
          <dgm:bulletEnabled val="1"/>
        </dgm:presLayoutVars>
      </dgm:prSet>
      <dgm:spPr/>
    </dgm:pt>
    <dgm:pt modelId="{EEA5BD63-6B63-44E9-A0ED-F32C25095090}" type="pres">
      <dgm:prSet presAssocID="{E6C016A8-F1E0-459F-B2C5-B8935943A953}" presName="descendantText" presStyleLbl="alignAcc1" presStyleIdx="0" presStyleCnt="1" custScaleY="181112" custLinFactNeighborX="0" custLinFactNeighborY="-1752">
        <dgm:presLayoutVars>
          <dgm:bulletEnabled val="1"/>
        </dgm:presLayoutVars>
      </dgm:prSet>
      <dgm:spPr/>
    </dgm:pt>
  </dgm:ptLst>
  <dgm:cxnLst>
    <dgm:cxn modelId="{9C11AF17-DFFA-40E8-ADBE-26F9A34DB1C5}" srcId="{E6C016A8-F1E0-459F-B2C5-B8935943A953}" destId="{391AE613-2A3F-4446-B7BD-F7DED8A84968}" srcOrd="1" destOrd="0" parTransId="{F96A24E1-34A7-4883-B01A-A88D84C9A425}" sibTransId="{9432FB60-C647-4A31-BF18-8B4720C08ECA}"/>
    <dgm:cxn modelId="{88604135-2A3A-4D1A-AB5E-D429F8148A58}" type="presOf" srcId="{E6C016A8-F1E0-459F-B2C5-B8935943A953}" destId="{CA4509E2-DB9B-4FB6-8839-1A81E43B4837}" srcOrd="0" destOrd="0" presId="urn:microsoft.com/office/officeart/2005/8/layout/chevron2"/>
    <dgm:cxn modelId="{3A65F339-3F84-4108-BCF8-C9DD2EAC1B16}" srcId="{E6C016A8-F1E0-459F-B2C5-B8935943A953}" destId="{C66B8B32-938A-44EF-95EF-DE9CCDAABFA9}" srcOrd="5" destOrd="0" parTransId="{4FD48433-A77D-4D0F-AAD4-89C0984735A7}" sibTransId="{7BA397BB-3601-4266-B170-8E5B5A8A30C2}"/>
    <dgm:cxn modelId="{8EF6BF3A-D2FD-4D9C-8BF5-770D92BD0B26}" type="presOf" srcId="{1930A87B-B0D8-43BE-B56F-CFD3C7D781FB}" destId="{EEA5BD63-6B63-44E9-A0ED-F32C25095090}" srcOrd="0" destOrd="4" presId="urn:microsoft.com/office/officeart/2005/8/layout/chevron2"/>
    <dgm:cxn modelId="{3C8F884B-FCEB-495E-B888-7645C87F77D1}" type="presOf" srcId="{4B0757A8-4A20-4DAA-A4FB-C7B76332FA92}" destId="{EEA5BD63-6B63-44E9-A0ED-F32C25095090}" srcOrd="0" destOrd="2" presId="urn:microsoft.com/office/officeart/2005/8/layout/chevron2"/>
    <dgm:cxn modelId="{D69C754E-F5E4-47BE-AB9B-1E7FE3735645}" srcId="{E6C016A8-F1E0-459F-B2C5-B8935943A953}" destId="{2ADEC2AF-0313-4B38-BB0D-BFE7CE70DAAD}" srcOrd="3" destOrd="0" parTransId="{A8EFE938-0FD1-4378-972E-8921B05EB68C}" sibTransId="{CFB71B45-133D-4F84-A417-B4E16B34E1BB}"/>
    <dgm:cxn modelId="{B877A871-9FAB-4842-9B12-5ECCEBD8BEF9}" type="presOf" srcId="{C66B8B32-938A-44EF-95EF-DE9CCDAABFA9}" destId="{EEA5BD63-6B63-44E9-A0ED-F32C25095090}" srcOrd="0" destOrd="5" presId="urn:microsoft.com/office/officeart/2005/8/layout/chevron2"/>
    <dgm:cxn modelId="{6AB91884-9065-4917-B439-6521F734BA48}" srcId="{07817367-8EFE-40C9-94EC-27B034004558}" destId="{E6C016A8-F1E0-459F-B2C5-B8935943A953}" srcOrd="0" destOrd="0" parTransId="{252B9751-F2DC-40C5-B58D-6EA1345C8825}" sibTransId="{D523D1FD-230B-4229-8D05-F6D8DD352FF1}"/>
    <dgm:cxn modelId="{08D5EE8C-2A24-46C8-A828-01660840E2B7}" type="presOf" srcId="{391AE613-2A3F-4446-B7BD-F7DED8A84968}" destId="{EEA5BD63-6B63-44E9-A0ED-F32C25095090}"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4" destOrd="0" parTransId="{3184F330-ECDE-4F6F-89E6-576D7117D8E3}" sibTransId="{67456555-7E62-411C-A87A-19A817267C1B}"/>
    <dgm:cxn modelId="{827A03BA-8A95-41D4-9FCC-647CDB1B79FB}" srcId="{E6C016A8-F1E0-459F-B2C5-B8935943A953}" destId="{1BE85637-5C25-4F56-965E-D4BE6E995B5B}" srcOrd="0" destOrd="0" parTransId="{0722458D-B320-4BC1-8E19-2C49235332AB}" sibTransId="{7CC4F438-7038-46E5-B0D2-F97C098772DC}"/>
    <dgm:cxn modelId="{FD24EEC2-4A0D-41AD-B8E2-71E3B8DA6E40}" srcId="{E6C016A8-F1E0-459F-B2C5-B8935943A953}" destId="{4B0757A8-4A20-4DAA-A4FB-C7B76332FA92}" srcOrd="2" destOrd="0" parTransId="{A73DDB9D-1D6A-4A5C-BBFA-5E0396BE0565}" sibTransId="{85226C98-B91D-4E9D-927C-A1E17130617A}"/>
    <dgm:cxn modelId="{E5251CD0-BFB0-47D1-9E20-DA523B8DD69E}" type="presOf" srcId="{2ADEC2AF-0313-4B38-BB0D-BFE7CE70DAAD}" destId="{EEA5BD63-6B63-44E9-A0ED-F32C25095090}" srcOrd="0" destOrd="3" presId="urn:microsoft.com/office/officeart/2005/8/layout/chevron2"/>
    <dgm:cxn modelId="{C4654851-6AD6-4BD1-BA3E-126952591537}" type="presParOf" srcId="{26BC1F7F-233C-4449-902C-596F4F7F931C}" destId="{C68A0D5B-6B57-49F8-8F15-203C18E464F0}" srcOrd="0"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CBFDD4-9392-4534-88F3-2CFDF8ABCA1C}" type="doc">
      <dgm:prSet loTypeId="urn:microsoft.com/office/officeart/2005/8/layout/cycle8" loCatId="cycle" qsTypeId="urn:microsoft.com/office/officeart/2005/8/quickstyle/simple1" qsCatId="simple" csTypeId="urn:microsoft.com/office/officeart/2005/8/colors/colorful5" csCatId="colorful" phldr="1"/>
      <dgm:spPr/>
    </dgm:pt>
    <dgm:pt modelId="{1E38F255-C02A-40DA-B739-28F9A88851FF}">
      <dgm:prSet phldrT="[Text]"/>
      <dgm:spPr>
        <a:solidFill>
          <a:srgbClr val="182EA0"/>
        </a:solidFill>
      </dgm:spPr>
      <dgm:t>
        <a:bodyPr/>
        <a:lstStyle/>
        <a:p>
          <a:r>
            <a:rPr lang="en-US">
              <a:latin typeface="Segoe UI Black" panose="020B0A02040204020203" pitchFamily="34" charset="0"/>
              <a:ea typeface="Segoe UI Black" panose="020B0A02040204020203" pitchFamily="34" charset="0"/>
            </a:rPr>
            <a:t>RECRUIT</a:t>
          </a:r>
        </a:p>
      </dgm:t>
    </dgm:pt>
    <dgm:pt modelId="{6221F729-CD7B-43D2-8C83-57B84A70D0D7}" type="parTrans" cxnId="{F497EA57-5D7E-4420-9661-A8B5E2762ADA}">
      <dgm:prSet/>
      <dgm:spPr/>
      <dgm:t>
        <a:bodyPr/>
        <a:lstStyle/>
        <a:p>
          <a:endParaRPr lang="en-US"/>
        </a:p>
      </dgm:t>
    </dgm:pt>
    <dgm:pt modelId="{F1C9AC24-3B01-4EF7-B1C8-4A21ABA98C03}" type="sibTrans" cxnId="{F497EA57-5D7E-4420-9661-A8B5E2762ADA}">
      <dgm:prSet/>
      <dgm:spPr/>
      <dgm:t>
        <a:bodyPr/>
        <a:lstStyle/>
        <a:p>
          <a:endParaRPr lang="en-US"/>
        </a:p>
      </dgm:t>
    </dgm:pt>
    <dgm:pt modelId="{8EF624BF-115C-4B2E-96DC-AFE548E4B488}">
      <dgm:prSet phldrT="[Text]"/>
      <dgm:spPr>
        <a:solidFill>
          <a:srgbClr val="182EA0"/>
        </a:solidFill>
      </dgm:spPr>
      <dgm:t>
        <a:bodyPr/>
        <a:lstStyle/>
        <a:p>
          <a:r>
            <a:rPr lang="en-US">
              <a:latin typeface="Segoe UI Black" panose="020B0A02040204020203" pitchFamily="34" charset="0"/>
              <a:ea typeface="Segoe UI Black" panose="020B0A02040204020203" pitchFamily="34" charset="0"/>
            </a:rPr>
            <a:t>DEVELOP</a:t>
          </a:r>
          <a:r>
            <a:rPr lang="en-US"/>
            <a:t> </a:t>
          </a:r>
        </a:p>
      </dgm:t>
    </dgm:pt>
    <dgm:pt modelId="{721037EF-9235-4215-8012-4C78411B0B78}" type="parTrans" cxnId="{602B6177-183D-42AD-A1EE-A647BE1E4DF2}">
      <dgm:prSet/>
      <dgm:spPr/>
      <dgm:t>
        <a:bodyPr/>
        <a:lstStyle/>
        <a:p>
          <a:endParaRPr lang="en-US"/>
        </a:p>
      </dgm:t>
    </dgm:pt>
    <dgm:pt modelId="{60E627CE-A3CB-406E-9489-81B4D6E1CD6E}" type="sibTrans" cxnId="{602B6177-183D-42AD-A1EE-A647BE1E4DF2}">
      <dgm:prSet/>
      <dgm:spPr/>
      <dgm:t>
        <a:bodyPr/>
        <a:lstStyle/>
        <a:p>
          <a:endParaRPr lang="en-US"/>
        </a:p>
      </dgm:t>
    </dgm:pt>
    <dgm:pt modelId="{33F60A4C-6C9D-45CA-A561-42246701A095}">
      <dgm:prSet phldrT="[Text]"/>
      <dgm:spPr>
        <a:solidFill>
          <a:srgbClr val="182EA0"/>
        </a:solidFill>
      </dgm:spPr>
      <dgm:t>
        <a:bodyPr/>
        <a:lstStyle/>
        <a:p>
          <a:r>
            <a:rPr lang="en-US">
              <a:latin typeface="Segoe UI Black" panose="020B0A02040204020203" pitchFamily="34" charset="0"/>
              <a:ea typeface="Segoe UI Black" panose="020B0A02040204020203" pitchFamily="34" charset="0"/>
            </a:rPr>
            <a:t>IDENTIFY</a:t>
          </a:r>
        </a:p>
      </dgm:t>
    </dgm:pt>
    <dgm:pt modelId="{39A94B16-DECA-41C9-BAAC-FA828D480B36}" type="parTrans" cxnId="{6221E0B3-A7BC-4E5E-8491-290F1322A687}">
      <dgm:prSet/>
      <dgm:spPr/>
      <dgm:t>
        <a:bodyPr/>
        <a:lstStyle/>
        <a:p>
          <a:endParaRPr lang="en-US"/>
        </a:p>
      </dgm:t>
    </dgm:pt>
    <dgm:pt modelId="{F3CCABC3-5B23-4A10-82B2-F9EFDDC82262}" type="sibTrans" cxnId="{6221E0B3-A7BC-4E5E-8491-290F1322A687}">
      <dgm:prSet/>
      <dgm:spPr/>
      <dgm:t>
        <a:bodyPr/>
        <a:lstStyle/>
        <a:p>
          <a:endParaRPr lang="en-US"/>
        </a:p>
      </dgm:t>
    </dgm:pt>
    <dgm:pt modelId="{FF7CED77-439E-4234-A834-19C0D5C4E480}" type="pres">
      <dgm:prSet presAssocID="{57CBFDD4-9392-4534-88F3-2CFDF8ABCA1C}" presName="compositeShape" presStyleCnt="0">
        <dgm:presLayoutVars>
          <dgm:chMax val="7"/>
          <dgm:dir/>
          <dgm:resizeHandles val="exact"/>
        </dgm:presLayoutVars>
      </dgm:prSet>
      <dgm:spPr/>
    </dgm:pt>
    <dgm:pt modelId="{E56529DA-D734-4A3A-BB80-FBA41AEB6169}" type="pres">
      <dgm:prSet presAssocID="{57CBFDD4-9392-4534-88F3-2CFDF8ABCA1C}" presName="wedge1" presStyleLbl="node1" presStyleIdx="0" presStyleCnt="3"/>
      <dgm:spPr/>
    </dgm:pt>
    <dgm:pt modelId="{F09966A6-FDDE-4651-8D1D-43674F851437}" type="pres">
      <dgm:prSet presAssocID="{57CBFDD4-9392-4534-88F3-2CFDF8ABCA1C}" presName="dummy1a" presStyleCnt="0"/>
      <dgm:spPr/>
    </dgm:pt>
    <dgm:pt modelId="{33EF73F5-C2FF-4197-8BD7-E92A2ABD33D2}" type="pres">
      <dgm:prSet presAssocID="{57CBFDD4-9392-4534-88F3-2CFDF8ABCA1C}" presName="dummy1b" presStyleCnt="0"/>
      <dgm:spPr/>
    </dgm:pt>
    <dgm:pt modelId="{4165FF1B-56C1-4435-A2A5-86432323EDFC}" type="pres">
      <dgm:prSet presAssocID="{57CBFDD4-9392-4534-88F3-2CFDF8ABCA1C}" presName="wedge1Tx" presStyleLbl="node1" presStyleIdx="0" presStyleCnt="3">
        <dgm:presLayoutVars>
          <dgm:chMax val="0"/>
          <dgm:chPref val="0"/>
          <dgm:bulletEnabled val="1"/>
        </dgm:presLayoutVars>
      </dgm:prSet>
      <dgm:spPr/>
    </dgm:pt>
    <dgm:pt modelId="{3CBE808B-C350-4A6C-BFC4-31282B86617A}" type="pres">
      <dgm:prSet presAssocID="{57CBFDD4-9392-4534-88F3-2CFDF8ABCA1C}" presName="wedge2" presStyleLbl="node1" presStyleIdx="1" presStyleCnt="3"/>
      <dgm:spPr/>
    </dgm:pt>
    <dgm:pt modelId="{F34663AF-B617-4725-88F3-260126BE0D31}" type="pres">
      <dgm:prSet presAssocID="{57CBFDD4-9392-4534-88F3-2CFDF8ABCA1C}" presName="dummy2a" presStyleCnt="0"/>
      <dgm:spPr/>
    </dgm:pt>
    <dgm:pt modelId="{D67A0977-6FD8-4DBF-8403-2189C4AA0128}" type="pres">
      <dgm:prSet presAssocID="{57CBFDD4-9392-4534-88F3-2CFDF8ABCA1C}" presName="dummy2b" presStyleCnt="0"/>
      <dgm:spPr/>
    </dgm:pt>
    <dgm:pt modelId="{12868486-996D-43E3-B907-EF0BE9C7BF40}" type="pres">
      <dgm:prSet presAssocID="{57CBFDD4-9392-4534-88F3-2CFDF8ABCA1C}" presName="wedge2Tx" presStyleLbl="node1" presStyleIdx="1" presStyleCnt="3">
        <dgm:presLayoutVars>
          <dgm:chMax val="0"/>
          <dgm:chPref val="0"/>
          <dgm:bulletEnabled val="1"/>
        </dgm:presLayoutVars>
      </dgm:prSet>
      <dgm:spPr/>
    </dgm:pt>
    <dgm:pt modelId="{A9DBD5E4-6F6A-457C-8A69-904F87687A29}" type="pres">
      <dgm:prSet presAssocID="{57CBFDD4-9392-4534-88F3-2CFDF8ABCA1C}" presName="wedge3" presStyleLbl="node1" presStyleIdx="2" presStyleCnt="3"/>
      <dgm:spPr/>
    </dgm:pt>
    <dgm:pt modelId="{CE5975A7-6E98-491E-BD03-4EA319A0268D}" type="pres">
      <dgm:prSet presAssocID="{57CBFDD4-9392-4534-88F3-2CFDF8ABCA1C}" presName="dummy3a" presStyleCnt="0"/>
      <dgm:spPr/>
    </dgm:pt>
    <dgm:pt modelId="{6F18B020-B037-45E3-A2E3-29E8A51DA812}" type="pres">
      <dgm:prSet presAssocID="{57CBFDD4-9392-4534-88F3-2CFDF8ABCA1C}" presName="dummy3b" presStyleCnt="0"/>
      <dgm:spPr/>
    </dgm:pt>
    <dgm:pt modelId="{1E0D5C99-9DF1-4286-94C0-9A996B32E2DE}" type="pres">
      <dgm:prSet presAssocID="{57CBFDD4-9392-4534-88F3-2CFDF8ABCA1C}" presName="wedge3Tx" presStyleLbl="node1" presStyleIdx="2" presStyleCnt="3">
        <dgm:presLayoutVars>
          <dgm:chMax val="0"/>
          <dgm:chPref val="0"/>
          <dgm:bulletEnabled val="1"/>
        </dgm:presLayoutVars>
      </dgm:prSet>
      <dgm:spPr/>
    </dgm:pt>
    <dgm:pt modelId="{64193810-4D0C-4FA2-99E8-2B727D9B02DD}" type="pres">
      <dgm:prSet presAssocID="{F1C9AC24-3B01-4EF7-B1C8-4A21ABA98C03}" presName="arrowWedge1" presStyleLbl="fgSibTrans2D1" presStyleIdx="0" presStyleCnt="3"/>
      <dgm:spPr>
        <a:solidFill>
          <a:srgbClr val="F05021"/>
        </a:solidFill>
      </dgm:spPr>
    </dgm:pt>
    <dgm:pt modelId="{D2729962-418B-412E-AF43-2E6D2A5BABB7}" type="pres">
      <dgm:prSet presAssocID="{60E627CE-A3CB-406E-9489-81B4D6E1CD6E}" presName="arrowWedge2" presStyleLbl="fgSibTrans2D1" presStyleIdx="1" presStyleCnt="3"/>
      <dgm:spPr>
        <a:solidFill>
          <a:srgbClr val="F05021"/>
        </a:solidFill>
      </dgm:spPr>
    </dgm:pt>
    <dgm:pt modelId="{37E08A3B-E9D7-40C1-87DE-E53229C05C79}" type="pres">
      <dgm:prSet presAssocID="{F3CCABC3-5B23-4A10-82B2-F9EFDDC82262}" presName="arrowWedge3" presStyleLbl="fgSibTrans2D1" presStyleIdx="2" presStyleCnt="3"/>
      <dgm:spPr>
        <a:solidFill>
          <a:srgbClr val="F05021"/>
        </a:solidFill>
      </dgm:spPr>
    </dgm:pt>
  </dgm:ptLst>
  <dgm:cxnLst>
    <dgm:cxn modelId="{63F27A73-FC6E-4590-9FAE-1EE95B48701B}" type="presOf" srcId="{8EF624BF-115C-4B2E-96DC-AFE548E4B488}" destId="{12868486-996D-43E3-B907-EF0BE9C7BF40}" srcOrd="1" destOrd="0" presId="urn:microsoft.com/office/officeart/2005/8/layout/cycle8"/>
    <dgm:cxn modelId="{602B6177-183D-42AD-A1EE-A647BE1E4DF2}" srcId="{57CBFDD4-9392-4534-88F3-2CFDF8ABCA1C}" destId="{8EF624BF-115C-4B2E-96DC-AFE548E4B488}" srcOrd="1" destOrd="0" parTransId="{721037EF-9235-4215-8012-4C78411B0B78}" sibTransId="{60E627CE-A3CB-406E-9489-81B4D6E1CD6E}"/>
    <dgm:cxn modelId="{F497EA57-5D7E-4420-9661-A8B5E2762ADA}" srcId="{57CBFDD4-9392-4534-88F3-2CFDF8ABCA1C}" destId="{1E38F255-C02A-40DA-B739-28F9A88851FF}" srcOrd="0" destOrd="0" parTransId="{6221F729-CD7B-43D2-8C83-57B84A70D0D7}" sibTransId="{F1C9AC24-3B01-4EF7-B1C8-4A21ABA98C03}"/>
    <dgm:cxn modelId="{B0B99A7B-78DF-44E1-863B-5BEA82078722}" type="presOf" srcId="{57CBFDD4-9392-4534-88F3-2CFDF8ABCA1C}" destId="{FF7CED77-439E-4234-A834-19C0D5C4E480}" srcOrd="0" destOrd="0" presId="urn:microsoft.com/office/officeart/2005/8/layout/cycle8"/>
    <dgm:cxn modelId="{BE49F37B-9F04-435D-AF97-77657BA4B7D7}" type="presOf" srcId="{1E38F255-C02A-40DA-B739-28F9A88851FF}" destId="{4165FF1B-56C1-4435-A2A5-86432323EDFC}" srcOrd="1" destOrd="0" presId="urn:microsoft.com/office/officeart/2005/8/layout/cycle8"/>
    <dgm:cxn modelId="{4A6808A1-693F-47CA-B76E-DCD86D8E7B9B}" type="presOf" srcId="{8EF624BF-115C-4B2E-96DC-AFE548E4B488}" destId="{3CBE808B-C350-4A6C-BFC4-31282B86617A}" srcOrd="0" destOrd="0" presId="urn:microsoft.com/office/officeart/2005/8/layout/cycle8"/>
    <dgm:cxn modelId="{CA6790AC-F194-47F2-87E5-628B66FD50B1}" type="presOf" srcId="{33F60A4C-6C9D-45CA-A561-42246701A095}" destId="{A9DBD5E4-6F6A-457C-8A69-904F87687A29}" srcOrd="0" destOrd="0" presId="urn:microsoft.com/office/officeart/2005/8/layout/cycle8"/>
    <dgm:cxn modelId="{6221E0B3-A7BC-4E5E-8491-290F1322A687}" srcId="{57CBFDD4-9392-4534-88F3-2CFDF8ABCA1C}" destId="{33F60A4C-6C9D-45CA-A561-42246701A095}" srcOrd="2" destOrd="0" parTransId="{39A94B16-DECA-41C9-BAAC-FA828D480B36}" sibTransId="{F3CCABC3-5B23-4A10-82B2-F9EFDDC82262}"/>
    <dgm:cxn modelId="{2648FCCC-2791-410D-98F4-C461B012F559}" type="presOf" srcId="{33F60A4C-6C9D-45CA-A561-42246701A095}" destId="{1E0D5C99-9DF1-4286-94C0-9A996B32E2DE}" srcOrd="1" destOrd="0" presId="urn:microsoft.com/office/officeart/2005/8/layout/cycle8"/>
    <dgm:cxn modelId="{CA0E2BD0-2E69-45CA-AF0A-0ECBA0A4FD46}" type="presOf" srcId="{1E38F255-C02A-40DA-B739-28F9A88851FF}" destId="{E56529DA-D734-4A3A-BB80-FBA41AEB6169}" srcOrd="0" destOrd="0" presId="urn:microsoft.com/office/officeart/2005/8/layout/cycle8"/>
    <dgm:cxn modelId="{FAE21356-25F4-4918-8C7E-4787CD78C10F}" type="presParOf" srcId="{FF7CED77-439E-4234-A834-19C0D5C4E480}" destId="{E56529DA-D734-4A3A-BB80-FBA41AEB6169}" srcOrd="0" destOrd="0" presId="urn:microsoft.com/office/officeart/2005/8/layout/cycle8"/>
    <dgm:cxn modelId="{26DC45E1-AFFC-40A8-8275-B59E692E288D}" type="presParOf" srcId="{FF7CED77-439E-4234-A834-19C0D5C4E480}" destId="{F09966A6-FDDE-4651-8D1D-43674F851437}" srcOrd="1" destOrd="0" presId="urn:microsoft.com/office/officeart/2005/8/layout/cycle8"/>
    <dgm:cxn modelId="{6189F959-1C2F-4D43-80F5-26B061C10A7D}" type="presParOf" srcId="{FF7CED77-439E-4234-A834-19C0D5C4E480}" destId="{33EF73F5-C2FF-4197-8BD7-E92A2ABD33D2}" srcOrd="2" destOrd="0" presId="urn:microsoft.com/office/officeart/2005/8/layout/cycle8"/>
    <dgm:cxn modelId="{BD5C9738-7BAB-4DEB-8B4C-7FB0446BCA68}" type="presParOf" srcId="{FF7CED77-439E-4234-A834-19C0D5C4E480}" destId="{4165FF1B-56C1-4435-A2A5-86432323EDFC}" srcOrd="3" destOrd="0" presId="urn:microsoft.com/office/officeart/2005/8/layout/cycle8"/>
    <dgm:cxn modelId="{1B4FD7AB-C882-4DB9-B4EB-C383FD2A6848}" type="presParOf" srcId="{FF7CED77-439E-4234-A834-19C0D5C4E480}" destId="{3CBE808B-C350-4A6C-BFC4-31282B86617A}" srcOrd="4" destOrd="0" presId="urn:microsoft.com/office/officeart/2005/8/layout/cycle8"/>
    <dgm:cxn modelId="{2C04756F-B40B-4789-899D-A7E141E8852C}" type="presParOf" srcId="{FF7CED77-439E-4234-A834-19C0D5C4E480}" destId="{F34663AF-B617-4725-88F3-260126BE0D31}" srcOrd="5" destOrd="0" presId="urn:microsoft.com/office/officeart/2005/8/layout/cycle8"/>
    <dgm:cxn modelId="{60EA9B1D-3CDA-40AD-B0DE-97FEE548CCA6}" type="presParOf" srcId="{FF7CED77-439E-4234-A834-19C0D5C4E480}" destId="{D67A0977-6FD8-4DBF-8403-2189C4AA0128}" srcOrd="6" destOrd="0" presId="urn:microsoft.com/office/officeart/2005/8/layout/cycle8"/>
    <dgm:cxn modelId="{7F9B8C2F-E229-4C05-B9B6-BD64F2511280}" type="presParOf" srcId="{FF7CED77-439E-4234-A834-19C0D5C4E480}" destId="{12868486-996D-43E3-B907-EF0BE9C7BF40}" srcOrd="7" destOrd="0" presId="urn:microsoft.com/office/officeart/2005/8/layout/cycle8"/>
    <dgm:cxn modelId="{CB3D7475-9685-40D8-87A7-8E7BD7B0B2F4}" type="presParOf" srcId="{FF7CED77-439E-4234-A834-19C0D5C4E480}" destId="{A9DBD5E4-6F6A-457C-8A69-904F87687A29}" srcOrd="8" destOrd="0" presId="urn:microsoft.com/office/officeart/2005/8/layout/cycle8"/>
    <dgm:cxn modelId="{BE17C198-82A7-4636-9610-F951376BA0A8}" type="presParOf" srcId="{FF7CED77-439E-4234-A834-19C0D5C4E480}" destId="{CE5975A7-6E98-491E-BD03-4EA319A0268D}" srcOrd="9" destOrd="0" presId="urn:microsoft.com/office/officeart/2005/8/layout/cycle8"/>
    <dgm:cxn modelId="{182E119C-3A13-4504-B3C7-7A9836BA3C16}" type="presParOf" srcId="{FF7CED77-439E-4234-A834-19C0D5C4E480}" destId="{6F18B020-B037-45E3-A2E3-29E8A51DA812}" srcOrd="10" destOrd="0" presId="urn:microsoft.com/office/officeart/2005/8/layout/cycle8"/>
    <dgm:cxn modelId="{8A3F346F-4D42-4526-B846-ECE592D8EAC3}" type="presParOf" srcId="{FF7CED77-439E-4234-A834-19C0D5C4E480}" destId="{1E0D5C99-9DF1-4286-94C0-9A996B32E2DE}" srcOrd="11" destOrd="0" presId="urn:microsoft.com/office/officeart/2005/8/layout/cycle8"/>
    <dgm:cxn modelId="{84D7237F-4A70-4115-9949-B01AD012AC6B}" type="presParOf" srcId="{FF7CED77-439E-4234-A834-19C0D5C4E480}" destId="{64193810-4D0C-4FA2-99E8-2B727D9B02DD}" srcOrd="12" destOrd="0" presId="urn:microsoft.com/office/officeart/2005/8/layout/cycle8"/>
    <dgm:cxn modelId="{66240329-5549-44D5-A214-6ED3A45B0954}" type="presParOf" srcId="{FF7CED77-439E-4234-A834-19C0D5C4E480}" destId="{D2729962-418B-412E-AF43-2E6D2A5BABB7}" srcOrd="13" destOrd="0" presId="urn:microsoft.com/office/officeart/2005/8/layout/cycle8"/>
    <dgm:cxn modelId="{EAEEBB73-0C15-48A5-BB91-40B87AF3F632}" type="presParOf" srcId="{FF7CED77-439E-4234-A834-19C0D5C4E480}" destId="{37E08A3B-E9D7-40C1-87DE-E53229C05C79}"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F25FDD-6493-496D-99EF-939C661F9247}"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n-US"/>
        </a:p>
      </dgm:t>
    </dgm:pt>
    <dgm:pt modelId="{80E28EB7-BB8C-44FC-B0B2-12599D97CBC5}">
      <dgm:prSet phldrT="[Text]"/>
      <dgm:spPr>
        <a:solidFill>
          <a:srgbClr val="182EA0"/>
        </a:solidFill>
      </dgm:spPr>
      <dgm:t>
        <a:bodyPr/>
        <a:lstStyle/>
        <a:p>
          <a:r>
            <a:rPr lang="en-US">
              <a:latin typeface="Segoe UI Black" panose="020B0A02040204020203" pitchFamily="34" charset="0"/>
              <a:ea typeface="Segoe UI Black" panose="020B0A02040204020203" pitchFamily="34" charset="0"/>
            </a:rPr>
            <a:t>LEADER GROWTH</a:t>
          </a:r>
        </a:p>
      </dgm:t>
    </dgm:pt>
    <dgm:pt modelId="{59DCC8CF-3D21-4EFB-945B-9C93E2CC54D3}" type="parTrans" cxnId="{9A591DDE-FC13-45B0-8278-F924DC234E25}">
      <dgm:prSet/>
      <dgm:spPr/>
      <dgm:t>
        <a:bodyPr/>
        <a:lstStyle/>
        <a:p>
          <a:endParaRPr lang="en-US"/>
        </a:p>
      </dgm:t>
    </dgm:pt>
    <dgm:pt modelId="{1BDE8E24-2F0F-4921-8942-23F70C35B949}" type="sibTrans" cxnId="{9A591DDE-FC13-45B0-8278-F924DC234E25}">
      <dgm:prSet/>
      <dgm:spPr/>
      <dgm:t>
        <a:bodyPr/>
        <a:lstStyle/>
        <a:p>
          <a:endParaRPr lang="en-US"/>
        </a:p>
      </dgm:t>
    </dgm:pt>
    <dgm:pt modelId="{FCF35B23-1D4F-4230-9F75-6A7BA5824900}">
      <dgm:prSet phldrT="[Text]"/>
      <dgm:spPr>
        <a:solidFill>
          <a:srgbClr val="182EA0"/>
        </a:solidFill>
      </dgm:spPr>
      <dgm:t>
        <a:bodyPr/>
        <a:lstStyle/>
        <a:p>
          <a:r>
            <a:rPr lang="en-US">
              <a:latin typeface="Segoe UI Semibold" panose="020B0702040204020203" pitchFamily="34" charset="0"/>
              <a:cs typeface="Segoe UI Semibold" panose="020B0702040204020203" pitchFamily="34" charset="0"/>
            </a:rPr>
            <a:t>Accountable</a:t>
          </a:r>
        </a:p>
      </dgm:t>
    </dgm:pt>
    <dgm:pt modelId="{75CA2E28-6A70-4EF7-9F24-FF2B621E2B49}" type="parTrans" cxnId="{DB91C7D9-8E16-409E-B72D-B6488D48DE44}">
      <dgm:prSet/>
      <dgm:spPr/>
      <dgm:t>
        <a:bodyPr/>
        <a:lstStyle/>
        <a:p>
          <a:endParaRPr lang="en-US"/>
        </a:p>
      </dgm:t>
    </dgm:pt>
    <dgm:pt modelId="{45C3A599-6C1F-41A7-8656-F307EF8BE633}" type="sibTrans" cxnId="{DB91C7D9-8E16-409E-B72D-B6488D48DE44}">
      <dgm:prSet/>
      <dgm:spPr>
        <a:solidFill>
          <a:srgbClr val="F05021"/>
        </a:solidFill>
      </dgm:spPr>
      <dgm:t>
        <a:bodyPr/>
        <a:lstStyle/>
        <a:p>
          <a:endParaRPr lang="en-US"/>
        </a:p>
      </dgm:t>
    </dgm:pt>
    <dgm:pt modelId="{B8781219-2F89-417F-864E-30D29AA6F67E}">
      <dgm:prSet phldrT="[Text]"/>
      <dgm:spPr>
        <a:solidFill>
          <a:srgbClr val="182EA0"/>
        </a:solidFill>
      </dgm:spPr>
      <dgm:t>
        <a:bodyPr/>
        <a:lstStyle/>
        <a:p>
          <a:r>
            <a:rPr lang="en-US">
              <a:latin typeface="Segoe UI Semibold" panose="020B0702040204020203" pitchFamily="34" charset="0"/>
              <a:cs typeface="Segoe UI Semibold" panose="020B0702040204020203" pitchFamily="34" charset="0"/>
            </a:rPr>
            <a:t>Implement</a:t>
          </a:r>
        </a:p>
      </dgm:t>
    </dgm:pt>
    <dgm:pt modelId="{6DC0D2B8-BECC-4AFF-A658-0EA826E660CE}" type="parTrans" cxnId="{893481B5-7813-43C1-97AF-B7BF6EF2494B}">
      <dgm:prSet/>
      <dgm:spPr/>
      <dgm:t>
        <a:bodyPr/>
        <a:lstStyle/>
        <a:p>
          <a:endParaRPr lang="en-US"/>
        </a:p>
      </dgm:t>
    </dgm:pt>
    <dgm:pt modelId="{2D0CC23C-66FF-4A42-AE24-396C8D95AACE}" type="sibTrans" cxnId="{893481B5-7813-43C1-97AF-B7BF6EF2494B}">
      <dgm:prSet/>
      <dgm:spPr>
        <a:solidFill>
          <a:srgbClr val="F05021"/>
        </a:solidFill>
      </dgm:spPr>
      <dgm:t>
        <a:bodyPr/>
        <a:lstStyle/>
        <a:p>
          <a:endParaRPr lang="en-US"/>
        </a:p>
      </dgm:t>
    </dgm:pt>
    <dgm:pt modelId="{43F5B00C-3484-4545-908B-DCCF13FC58D1}">
      <dgm:prSet phldrT="[Text]"/>
      <dgm:spPr>
        <a:solidFill>
          <a:srgbClr val="182EA0"/>
        </a:solidFill>
      </dgm:spPr>
      <dgm:t>
        <a:bodyPr/>
        <a:lstStyle/>
        <a:p>
          <a:r>
            <a:rPr lang="en-US">
              <a:latin typeface="Segoe UI Semibold" panose="020B0702040204020203" pitchFamily="34" charset="0"/>
              <a:cs typeface="Segoe UI Semibold" panose="020B0702040204020203" pitchFamily="34" charset="0"/>
            </a:rPr>
            <a:t>Reflect Assess</a:t>
          </a:r>
        </a:p>
      </dgm:t>
    </dgm:pt>
    <dgm:pt modelId="{566126E2-A32F-4696-9C4A-7027605FA862}" type="parTrans" cxnId="{CBE61EE3-8AA7-401E-94A5-054539BB20D1}">
      <dgm:prSet/>
      <dgm:spPr/>
      <dgm:t>
        <a:bodyPr/>
        <a:lstStyle/>
        <a:p>
          <a:endParaRPr lang="en-US"/>
        </a:p>
      </dgm:t>
    </dgm:pt>
    <dgm:pt modelId="{8D4D6170-B1E4-4AE5-BDC5-3BFBE37CBC0F}" type="sibTrans" cxnId="{CBE61EE3-8AA7-401E-94A5-054539BB20D1}">
      <dgm:prSet/>
      <dgm:spPr>
        <a:solidFill>
          <a:srgbClr val="F05021"/>
        </a:solidFill>
      </dgm:spPr>
      <dgm:t>
        <a:bodyPr/>
        <a:lstStyle/>
        <a:p>
          <a:endParaRPr lang="en-US"/>
        </a:p>
      </dgm:t>
    </dgm:pt>
    <dgm:pt modelId="{E3450E4F-DBE1-4DD6-8254-1DD86FA5204F}">
      <dgm:prSet phldrT="[Text]"/>
      <dgm:spPr>
        <a:solidFill>
          <a:srgbClr val="182EA0"/>
        </a:solidFill>
      </dgm:spPr>
      <dgm:t>
        <a:bodyPr/>
        <a:lstStyle/>
        <a:p>
          <a:r>
            <a:rPr lang="en-US">
              <a:latin typeface="Segoe UI Semibold" panose="020B0702040204020203" pitchFamily="34" charset="0"/>
              <a:cs typeface="Segoe UI Semibold" panose="020B0702040204020203" pitchFamily="34" charset="0"/>
            </a:rPr>
            <a:t>Proceed</a:t>
          </a:r>
        </a:p>
        <a:p>
          <a:r>
            <a:rPr lang="en-US">
              <a:latin typeface="Segoe UI Semibold" panose="020B0702040204020203" pitchFamily="34" charset="0"/>
              <a:cs typeface="Segoe UI Semibold" panose="020B0702040204020203" pitchFamily="34" charset="0"/>
            </a:rPr>
            <a:t>Make Change</a:t>
          </a:r>
        </a:p>
        <a:p>
          <a:r>
            <a:rPr lang="en-US">
              <a:latin typeface="Segoe UI Semibold" panose="020B0702040204020203" pitchFamily="34" charset="0"/>
              <a:cs typeface="Segoe UI Semibold" panose="020B0702040204020203" pitchFamily="34" charset="0"/>
            </a:rPr>
            <a:t>Stop</a:t>
          </a:r>
        </a:p>
      </dgm:t>
    </dgm:pt>
    <dgm:pt modelId="{0358FEB1-DA75-455A-B25C-BEDA5B05DA4E}" type="parTrans" cxnId="{E2043B72-6A8D-4C2A-9841-2955CEA3D055}">
      <dgm:prSet/>
      <dgm:spPr/>
      <dgm:t>
        <a:bodyPr/>
        <a:lstStyle/>
        <a:p>
          <a:endParaRPr lang="en-US"/>
        </a:p>
      </dgm:t>
    </dgm:pt>
    <dgm:pt modelId="{F9EF3084-AD3F-423B-B8A3-AAF03BB1E17D}" type="sibTrans" cxnId="{E2043B72-6A8D-4C2A-9841-2955CEA3D055}">
      <dgm:prSet/>
      <dgm:spPr>
        <a:solidFill>
          <a:srgbClr val="F05021"/>
        </a:solidFill>
      </dgm:spPr>
      <dgm:t>
        <a:bodyPr/>
        <a:lstStyle/>
        <a:p>
          <a:endParaRPr lang="en-US"/>
        </a:p>
      </dgm:t>
    </dgm:pt>
    <dgm:pt modelId="{DB067885-BE9E-40CD-9995-DBF04C53282E}" type="pres">
      <dgm:prSet presAssocID="{91F25FDD-6493-496D-99EF-939C661F9247}" presName="Name0" presStyleCnt="0">
        <dgm:presLayoutVars>
          <dgm:chMax val="1"/>
          <dgm:dir/>
          <dgm:animLvl val="ctr"/>
          <dgm:resizeHandles val="exact"/>
        </dgm:presLayoutVars>
      </dgm:prSet>
      <dgm:spPr/>
    </dgm:pt>
    <dgm:pt modelId="{A22555CE-F5CB-411D-BA31-5BFF1FD5AE53}" type="pres">
      <dgm:prSet presAssocID="{80E28EB7-BB8C-44FC-B0B2-12599D97CBC5}" presName="centerShape" presStyleLbl="node0" presStyleIdx="0" presStyleCnt="1"/>
      <dgm:spPr/>
    </dgm:pt>
    <dgm:pt modelId="{4FD05002-F5F8-45A4-B6A8-B436B18B01DF}" type="pres">
      <dgm:prSet presAssocID="{FCF35B23-1D4F-4230-9F75-6A7BA5824900}" presName="node" presStyleLbl="node1" presStyleIdx="0" presStyleCnt="4" custRadScaleRad="82258" custRadScaleInc="4674">
        <dgm:presLayoutVars>
          <dgm:bulletEnabled val="1"/>
        </dgm:presLayoutVars>
      </dgm:prSet>
      <dgm:spPr/>
    </dgm:pt>
    <dgm:pt modelId="{A9DACB0C-5228-4749-B7BB-769372F5886A}" type="pres">
      <dgm:prSet presAssocID="{FCF35B23-1D4F-4230-9F75-6A7BA5824900}" presName="dummy" presStyleCnt="0"/>
      <dgm:spPr/>
    </dgm:pt>
    <dgm:pt modelId="{C67EF03D-4807-440E-9B5C-B6391D7393F2}" type="pres">
      <dgm:prSet presAssocID="{45C3A599-6C1F-41A7-8656-F307EF8BE633}" presName="sibTrans" presStyleLbl="sibTrans2D1" presStyleIdx="0" presStyleCnt="4"/>
      <dgm:spPr/>
    </dgm:pt>
    <dgm:pt modelId="{64EAAC7A-DC8F-4884-9C6D-CD5292787ED2}" type="pres">
      <dgm:prSet presAssocID="{B8781219-2F89-417F-864E-30D29AA6F67E}" presName="node" presStyleLbl="node1" presStyleIdx="1" presStyleCnt="4" custRadScaleRad="82797" custRadScaleInc="-9753">
        <dgm:presLayoutVars>
          <dgm:bulletEnabled val="1"/>
        </dgm:presLayoutVars>
      </dgm:prSet>
      <dgm:spPr/>
    </dgm:pt>
    <dgm:pt modelId="{AC6941D6-6CCC-4732-97AD-A00BB3329A4D}" type="pres">
      <dgm:prSet presAssocID="{B8781219-2F89-417F-864E-30D29AA6F67E}" presName="dummy" presStyleCnt="0"/>
      <dgm:spPr/>
    </dgm:pt>
    <dgm:pt modelId="{293D5F0F-3234-48E0-B04D-CAF2AD09BE80}" type="pres">
      <dgm:prSet presAssocID="{2D0CC23C-66FF-4A42-AE24-396C8D95AACE}" presName="sibTrans" presStyleLbl="sibTrans2D1" presStyleIdx="1" presStyleCnt="4"/>
      <dgm:spPr/>
    </dgm:pt>
    <dgm:pt modelId="{D2E24B25-13AB-4E4D-AEEC-FF3479739FC8}" type="pres">
      <dgm:prSet presAssocID="{43F5B00C-3484-4545-908B-DCCF13FC58D1}" presName="node" presStyleLbl="node1" presStyleIdx="2" presStyleCnt="4" custRadScaleRad="81517" custRadScaleInc="-4513">
        <dgm:presLayoutVars>
          <dgm:bulletEnabled val="1"/>
        </dgm:presLayoutVars>
      </dgm:prSet>
      <dgm:spPr/>
    </dgm:pt>
    <dgm:pt modelId="{4209CA72-33EC-4109-8AE3-9A229E68A359}" type="pres">
      <dgm:prSet presAssocID="{43F5B00C-3484-4545-908B-DCCF13FC58D1}" presName="dummy" presStyleCnt="0"/>
      <dgm:spPr/>
    </dgm:pt>
    <dgm:pt modelId="{10506DC8-E1D9-4FC2-A28C-7C24DFC55DB2}" type="pres">
      <dgm:prSet presAssocID="{8D4D6170-B1E4-4AE5-BDC5-3BFBE37CBC0F}" presName="sibTrans" presStyleLbl="sibTrans2D1" presStyleIdx="2" presStyleCnt="4"/>
      <dgm:spPr/>
    </dgm:pt>
    <dgm:pt modelId="{1BF9196F-A061-4360-9C10-D5597F6C9B3F}" type="pres">
      <dgm:prSet presAssocID="{E3450E4F-DBE1-4DD6-8254-1DD86FA5204F}" presName="node" presStyleLbl="node1" presStyleIdx="3" presStyleCnt="4" custRadScaleRad="84592">
        <dgm:presLayoutVars>
          <dgm:bulletEnabled val="1"/>
        </dgm:presLayoutVars>
      </dgm:prSet>
      <dgm:spPr/>
    </dgm:pt>
    <dgm:pt modelId="{941EABE1-7C00-4BA3-A9A7-90A6391998C4}" type="pres">
      <dgm:prSet presAssocID="{E3450E4F-DBE1-4DD6-8254-1DD86FA5204F}" presName="dummy" presStyleCnt="0"/>
      <dgm:spPr/>
    </dgm:pt>
    <dgm:pt modelId="{1EBF98FA-0BDD-4634-98EA-A1BEA773FCF8}" type="pres">
      <dgm:prSet presAssocID="{F9EF3084-AD3F-423B-B8A3-AAF03BB1E17D}" presName="sibTrans" presStyleLbl="sibTrans2D1" presStyleIdx="3" presStyleCnt="4"/>
      <dgm:spPr/>
    </dgm:pt>
  </dgm:ptLst>
  <dgm:cxnLst>
    <dgm:cxn modelId="{4E0CD711-4867-4F1A-941E-E43EF2572CC5}" type="presOf" srcId="{B8781219-2F89-417F-864E-30D29AA6F67E}" destId="{64EAAC7A-DC8F-4884-9C6D-CD5292787ED2}" srcOrd="0" destOrd="0" presId="urn:microsoft.com/office/officeart/2005/8/layout/radial6"/>
    <dgm:cxn modelId="{B850AA33-E374-4C8B-B2D6-FD725D3EE90C}" type="presOf" srcId="{80E28EB7-BB8C-44FC-B0B2-12599D97CBC5}" destId="{A22555CE-F5CB-411D-BA31-5BFF1FD5AE53}" srcOrd="0" destOrd="0" presId="urn:microsoft.com/office/officeart/2005/8/layout/radial6"/>
    <dgm:cxn modelId="{FC9F8D5C-7750-4D8A-B483-88E1C8B25094}" type="presOf" srcId="{43F5B00C-3484-4545-908B-DCCF13FC58D1}" destId="{D2E24B25-13AB-4E4D-AEEC-FF3479739FC8}" srcOrd="0" destOrd="0" presId="urn:microsoft.com/office/officeart/2005/8/layout/radial6"/>
    <dgm:cxn modelId="{5694FF48-7C98-4017-B26C-DDAA1EC931D1}" type="presOf" srcId="{45C3A599-6C1F-41A7-8656-F307EF8BE633}" destId="{C67EF03D-4807-440E-9B5C-B6391D7393F2}" srcOrd="0" destOrd="0" presId="urn:microsoft.com/office/officeart/2005/8/layout/radial6"/>
    <dgm:cxn modelId="{E2043B72-6A8D-4C2A-9841-2955CEA3D055}" srcId="{80E28EB7-BB8C-44FC-B0B2-12599D97CBC5}" destId="{E3450E4F-DBE1-4DD6-8254-1DD86FA5204F}" srcOrd="3" destOrd="0" parTransId="{0358FEB1-DA75-455A-B25C-BEDA5B05DA4E}" sibTransId="{F9EF3084-AD3F-423B-B8A3-AAF03BB1E17D}"/>
    <dgm:cxn modelId="{6E47BA78-FA5E-4EFF-896D-CE97096F351C}" type="presOf" srcId="{E3450E4F-DBE1-4DD6-8254-1DD86FA5204F}" destId="{1BF9196F-A061-4360-9C10-D5597F6C9B3F}" srcOrd="0" destOrd="0" presId="urn:microsoft.com/office/officeart/2005/8/layout/radial6"/>
    <dgm:cxn modelId="{9CBE4999-82F8-470E-9A83-7730FF46249E}" type="presOf" srcId="{F9EF3084-AD3F-423B-B8A3-AAF03BB1E17D}" destId="{1EBF98FA-0BDD-4634-98EA-A1BEA773FCF8}" srcOrd="0" destOrd="0" presId="urn:microsoft.com/office/officeart/2005/8/layout/radial6"/>
    <dgm:cxn modelId="{893481B5-7813-43C1-97AF-B7BF6EF2494B}" srcId="{80E28EB7-BB8C-44FC-B0B2-12599D97CBC5}" destId="{B8781219-2F89-417F-864E-30D29AA6F67E}" srcOrd="1" destOrd="0" parTransId="{6DC0D2B8-BECC-4AFF-A658-0EA826E660CE}" sibTransId="{2D0CC23C-66FF-4A42-AE24-396C8D95AACE}"/>
    <dgm:cxn modelId="{AF51DCB9-C849-4CAF-9868-DCE053685E6B}" type="presOf" srcId="{91F25FDD-6493-496D-99EF-939C661F9247}" destId="{DB067885-BE9E-40CD-9995-DBF04C53282E}" srcOrd="0" destOrd="0" presId="urn:microsoft.com/office/officeart/2005/8/layout/radial6"/>
    <dgm:cxn modelId="{2A7666C6-B6B0-47F8-BEDB-7FEFC17A2E5A}" type="presOf" srcId="{8D4D6170-B1E4-4AE5-BDC5-3BFBE37CBC0F}" destId="{10506DC8-E1D9-4FC2-A28C-7C24DFC55DB2}" srcOrd="0" destOrd="0" presId="urn:microsoft.com/office/officeart/2005/8/layout/radial6"/>
    <dgm:cxn modelId="{DB91C7D9-8E16-409E-B72D-B6488D48DE44}" srcId="{80E28EB7-BB8C-44FC-B0B2-12599D97CBC5}" destId="{FCF35B23-1D4F-4230-9F75-6A7BA5824900}" srcOrd="0" destOrd="0" parTransId="{75CA2E28-6A70-4EF7-9F24-FF2B621E2B49}" sibTransId="{45C3A599-6C1F-41A7-8656-F307EF8BE633}"/>
    <dgm:cxn modelId="{9A591DDE-FC13-45B0-8278-F924DC234E25}" srcId="{91F25FDD-6493-496D-99EF-939C661F9247}" destId="{80E28EB7-BB8C-44FC-B0B2-12599D97CBC5}" srcOrd="0" destOrd="0" parTransId="{59DCC8CF-3D21-4EFB-945B-9C93E2CC54D3}" sibTransId="{1BDE8E24-2F0F-4921-8942-23F70C35B949}"/>
    <dgm:cxn modelId="{F5383BDF-4F86-4C0D-9C62-D4B844CF5A51}" type="presOf" srcId="{FCF35B23-1D4F-4230-9F75-6A7BA5824900}" destId="{4FD05002-F5F8-45A4-B6A8-B436B18B01DF}" srcOrd="0" destOrd="0" presId="urn:microsoft.com/office/officeart/2005/8/layout/radial6"/>
    <dgm:cxn modelId="{CBE61EE3-8AA7-401E-94A5-054539BB20D1}" srcId="{80E28EB7-BB8C-44FC-B0B2-12599D97CBC5}" destId="{43F5B00C-3484-4545-908B-DCCF13FC58D1}" srcOrd="2" destOrd="0" parTransId="{566126E2-A32F-4696-9C4A-7027605FA862}" sibTransId="{8D4D6170-B1E4-4AE5-BDC5-3BFBE37CBC0F}"/>
    <dgm:cxn modelId="{415B2DF8-430F-418B-AFEC-5193ED340B1D}" type="presOf" srcId="{2D0CC23C-66FF-4A42-AE24-396C8D95AACE}" destId="{293D5F0F-3234-48E0-B04D-CAF2AD09BE80}" srcOrd="0" destOrd="0" presId="urn:microsoft.com/office/officeart/2005/8/layout/radial6"/>
    <dgm:cxn modelId="{8D4C723E-A5CE-4528-B342-67AC7BFD2809}" type="presParOf" srcId="{DB067885-BE9E-40CD-9995-DBF04C53282E}" destId="{A22555CE-F5CB-411D-BA31-5BFF1FD5AE53}" srcOrd="0" destOrd="0" presId="urn:microsoft.com/office/officeart/2005/8/layout/radial6"/>
    <dgm:cxn modelId="{0F079808-ADE3-4772-90F4-B70E851A8CB4}" type="presParOf" srcId="{DB067885-BE9E-40CD-9995-DBF04C53282E}" destId="{4FD05002-F5F8-45A4-B6A8-B436B18B01DF}" srcOrd="1" destOrd="0" presId="urn:microsoft.com/office/officeart/2005/8/layout/radial6"/>
    <dgm:cxn modelId="{0B60CED8-A3E6-41D1-9842-3DBA18856179}" type="presParOf" srcId="{DB067885-BE9E-40CD-9995-DBF04C53282E}" destId="{A9DACB0C-5228-4749-B7BB-769372F5886A}" srcOrd="2" destOrd="0" presId="urn:microsoft.com/office/officeart/2005/8/layout/radial6"/>
    <dgm:cxn modelId="{C353FA2E-D687-4893-BEDC-6A791075B42D}" type="presParOf" srcId="{DB067885-BE9E-40CD-9995-DBF04C53282E}" destId="{C67EF03D-4807-440E-9B5C-B6391D7393F2}" srcOrd="3" destOrd="0" presId="urn:microsoft.com/office/officeart/2005/8/layout/radial6"/>
    <dgm:cxn modelId="{F49B244A-A852-4E74-819F-AC6EB9715A77}" type="presParOf" srcId="{DB067885-BE9E-40CD-9995-DBF04C53282E}" destId="{64EAAC7A-DC8F-4884-9C6D-CD5292787ED2}" srcOrd="4" destOrd="0" presId="urn:microsoft.com/office/officeart/2005/8/layout/radial6"/>
    <dgm:cxn modelId="{2B664F2B-B2F3-4755-BE36-FDAC87F94D38}" type="presParOf" srcId="{DB067885-BE9E-40CD-9995-DBF04C53282E}" destId="{AC6941D6-6CCC-4732-97AD-A00BB3329A4D}" srcOrd="5" destOrd="0" presId="urn:microsoft.com/office/officeart/2005/8/layout/radial6"/>
    <dgm:cxn modelId="{084DEA4B-1E93-433A-B860-38CAC8621DCA}" type="presParOf" srcId="{DB067885-BE9E-40CD-9995-DBF04C53282E}" destId="{293D5F0F-3234-48E0-B04D-CAF2AD09BE80}" srcOrd="6" destOrd="0" presId="urn:microsoft.com/office/officeart/2005/8/layout/radial6"/>
    <dgm:cxn modelId="{67BA4771-0162-4BD6-9C8C-B1F5C053874F}" type="presParOf" srcId="{DB067885-BE9E-40CD-9995-DBF04C53282E}" destId="{D2E24B25-13AB-4E4D-AEEC-FF3479739FC8}" srcOrd="7" destOrd="0" presId="urn:microsoft.com/office/officeart/2005/8/layout/radial6"/>
    <dgm:cxn modelId="{7DE3E5B3-BDBC-4AC1-BCD5-A88155C707F5}" type="presParOf" srcId="{DB067885-BE9E-40CD-9995-DBF04C53282E}" destId="{4209CA72-33EC-4109-8AE3-9A229E68A359}" srcOrd="8" destOrd="0" presId="urn:microsoft.com/office/officeart/2005/8/layout/radial6"/>
    <dgm:cxn modelId="{DE73429C-EA81-47CF-A06C-418020D47D49}" type="presParOf" srcId="{DB067885-BE9E-40CD-9995-DBF04C53282E}" destId="{10506DC8-E1D9-4FC2-A28C-7C24DFC55DB2}" srcOrd="9" destOrd="0" presId="urn:microsoft.com/office/officeart/2005/8/layout/radial6"/>
    <dgm:cxn modelId="{B3DDE7EA-F4BD-414E-814C-8ED707733BB9}" type="presParOf" srcId="{DB067885-BE9E-40CD-9995-DBF04C53282E}" destId="{1BF9196F-A061-4360-9C10-D5597F6C9B3F}" srcOrd="10" destOrd="0" presId="urn:microsoft.com/office/officeart/2005/8/layout/radial6"/>
    <dgm:cxn modelId="{C3E7A83B-D2D4-4434-A5C5-B6E1B973222A}" type="presParOf" srcId="{DB067885-BE9E-40CD-9995-DBF04C53282E}" destId="{941EABE1-7C00-4BA3-A9A7-90A6391998C4}" srcOrd="11" destOrd="0" presId="urn:microsoft.com/office/officeart/2005/8/layout/radial6"/>
    <dgm:cxn modelId="{6A42D65C-9B05-4770-9F60-5F313E500085}" type="presParOf" srcId="{DB067885-BE9E-40CD-9995-DBF04C53282E}" destId="{1EBF98FA-0BDD-4634-98EA-A1BEA773FCF8}"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pt>
    <dgm:pt modelId="{292648A1-234E-4024-9A3B-15177588BA35}" type="pres">
      <dgm:prSet presAssocID="{9642AA4A-E84F-4671-8881-7C47A0B771F2}" presName="sibTrans" presStyleLbl="sibTrans2D1" presStyleIdx="0" presStyleCnt="2"/>
      <dgm:spPr/>
    </dgm:pt>
    <dgm:pt modelId="{476DEBC8-A541-49BC-83DF-659A0766F659}" type="pres">
      <dgm:prSet presAssocID="{9642AA4A-E84F-4671-8881-7C47A0B771F2}" presName="connectorText" presStyleLbl="sibTrans2D1" presStyleIdx="0" presStyleCnt="2"/>
      <dgm:spPr/>
    </dgm:pt>
    <dgm:pt modelId="{AD880890-F770-4BE0-B3D8-72C6D5FF16B4}" type="pres">
      <dgm:prSet presAssocID="{A078685C-571B-4827-A5B7-9F9307C9DFE7}" presName="node" presStyleLbl="node1" presStyleIdx="1" presStyleCnt="3">
        <dgm:presLayoutVars>
          <dgm:bulletEnabled val="1"/>
        </dgm:presLayoutVars>
      </dgm:prSet>
      <dgm:spPr/>
    </dgm:pt>
    <dgm:pt modelId="{BE592270-10C1-4564-9597-3964569DD014}" type="pres">
      <dgm:prSet presAssocID="{EC2B2481-7C3D-469D-B91B-7B601BDE2BED}" presName="sibTrans" presStyleLbl="sibTrans2D1" presStyleIdx="1" presStyleCnt="2"/>
      <dgm:spPr/>
    </dgm:pt>
    <dgm:pt modelId="{18398350-CF82-4616-9770-2901E63C6394}" type="pres">
      <dgm:prSet presAssocID="{EC2B2481-7C3D-469D-B91B-7B601BDE2BED}" presName="connectorText" presStyleLbl="sibTrans2D1" presStyleIdx="1" presStyleCnt="2"/>
      <dgm:spPr/>
    </dgm:pt>
    <dgm:pt modelId="{015B3905-68E4-4F99-9686-125498F6C741}" type="pres">
      <dgm:prSet presAssocID="{F4918D11-EE46-444C-8011-9580AA999998}" presName="node" presStyleLbl="node1" presStyleIdx="2" presStyleCnt="3">
        <dgm:presLayoutVars>
          <dgm:bulletEnabled val="1"/>
        </dgm:presLayoutVars>
      </dgm:prSet>
      <dgm:spPr/>
    </dgm:pt>
  </dgm:ptLst>
  <dgm:cxnLst>
    <dgm:cxn modelId="{853ED80E-9A0E-4421-8E3D-EEF0246482BF}" type="presOf" srcId="{EED1E1E7-E97C-480C-9B39-3B0A90A7474C}" destId="{FA12CEAE-D769-4D69-9C85-72E70A39DAB6}" srcOrd="0" destOrd="0" presId="urn:microsoft.com/office/officeart/2005/8/layout/process1"/>
    <dgm:cxn modelId="{DA061129-F677-474D-9432-9DEE4AC1A454}" srcId="{E477A23C-C1CF-4CEB-AFE8-9062C35F9F96}" destId="{A078685C-571B-4827-A5B7-9F9307C9DFE7}" srcOrd="1" destOrd="0" parTransId="{C8124DCE-2496-4725-B918-BBD6EA9FEEFA}" sibTransId="{EC2B2481-7C3D-469D-B91B-7B601BDE2BED}"/>
    <dgm:cxn modelId="{F967742E-D166-4131-AE5E-764BA7652956}" type="presOf" srcId="{EC2B2481-7C3D-469D-B91B-7B601BDE2BED}" destId="{BE592270-10C1-4564-9597-3964569DD014}"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D56C84D-2B1B-41A2-AA9D-3C92AA202480}" type="presOf" srcId="{9642AA4A-E84F-4671-8881-7C47A0B771F2}" destId="{476DEBC8-A541-49BC-83DF-659A0766F659}" srcOrd="1" destOrd="0" presId="urn:microsoft.com/office/officeart/2005/8/layout/process1"/>
    <dgm:cxn modelId="{8CC7CD70-4E84-4CF1-BFE7-6C544842043B}" type="presOf" srcId="{E477A23C-C1CF-4CEB-AFE8-9062C35F9F96}" destId="{B9D71F1E-F269-4FB8-B1EB-5380F2B01721}" srcOrd="0" destOrd="0" presId="urn:microsoft.com/office/officeart/2005/8/layout/process1"/>
    <dgm:cxn modelId="{2C11A88F-ABEC-43D3-B262-A4603AE6B241}" type="presOf" srcId="{F4918D11-EE46-444C-8011-9580AA999998}" destId="{015B3905-68E4-4F99-9686-125498F6C741}"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509E2-DB9B-4FB6-8839-1A81E43B4837}">
      <dsp:nvSpPr>
        <dsp:cNvPr id="0" name=""/>
        <dsp:cNvSpPr/>
      </dsp:nvSpPr>
      <dsp:spPr>
        <a:xfrm rot="5400000">
          <a:off x="-377528" y="710984"/>
          <a:ext cx="2666823" cy="1866776"/>
        </a:xfrm>
        <a:prstGeom prst="chevron">
          <a:avLst/>
        </a:prstGeom>
        <a:gradFill rotWithShape="0">
          <a:gsLst>
            <a:gs pos="0">
              <a:schemeClr val="accent5">
                <a:hueOff val="0"/>
                <a:satOff val="0"/>
                <a:lumOff val="0"/>
                <a:alphaOff val="0"/>
                <a:shade val="85000"/>
                <a:satMod val="130000"/>
              </a:schemeClr>
            </a:gs>
            <a:gs pos="34000">
              <a:schemeClr val="accent5">
                <a:hueOff val="0"/>
                <a:satOff val="0"/>
                <a:lumOff val="0"/>
                <a:alphaOff val="0"/>
                <a:shade val="87000"/>
                <a:satMod val="125000"/>
              </a:schemeClr>
            </a:gs>
            <a:gs pos="70000">
              <a:schemeClr val="accent5">
                <a:hueOff val="0"/>
                <a:satOff val="0"/>
                <a:lumOff val="0"/>
                <a:alphaOff val="0"/>
                <a:tint val="100000"/>
                <a:shade val="90000"/>
                <a:satMod val="130000"/>
              </a:schemeClr>
            </a:gs>
            <a:gs pos="100000">
              <a:schemeClr val="accent5">
                <a:hueOff val="0"/>
                <a:satOff val="0"/>
                <a:lumOff val="0"/>
                <a:alphaOff val="0"/>
                <a:tint val="100000"/>
                <a:shade val="100000"/>
                <a:satMod val="110000"/>
              </a:schemeClr>
            </a:gs>
          </a:gsLst>
          <a:path path="circle">
            <a:fillToRect l="100000" t="100000" r="100000" b="100000"/>
          </a:path>
        </a:gradFill>
        <a:ln w="12700" cap="flat" cmpd="sng" algn="ctr">
          <a:solidFill>
            <a:schemeClr val="accent5">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rtl="0">
            <a:lnSpc>
              <a:spcPct val="90000"/>
            </a:lnSpc>
            <a:spcBef>
              <a:spcPct val="0"/>
            </a:spcBef>
            <a:spcAft>
              <a:spcPct val="35000"/>
            </a:spcAft>
            <a:buNone/>
          </a:pPr>
          <a:r>
            <a:rPr lang="en-US" sz="2500" b="1" kern="1200">
              <a:latin typeface="Euphemia"/>
            </a:rPr>
            <a:t>Campaign Coach</a:t>
          </a:r>
          <a:endParaRPr lang="en-US" sz="2500" b="1" kern="1200"/>
        </a:p>
      </dsp:txBody>
      <dsp:txXfrm rot="-5400000">
        <a:off x="22496" y="1244348"/>
        <a:ext cx="1866776" cy="800047"/>
      </dsp:txXfrm>
    </dsp:sp>
    <dsp:sp modelId="{EEA5BD63-6B63-44E9-A0ED-F32C25095090}">
      <dsp:nvSpPr>
        <dsp:cNvPr id="0" name=""/>
        <dsp:cNvSpPr/>
      </dsp:nvSpPr>
      <dsp:spPr>
        <a:xfrm rot="5400000">
          <a:off x="2331933" y="-465156"/>
          <a:ext cx="3139459" cy="4069772"/>
        </a:xfrm>
        <a:prstGeom prst="round2SameRect">
          <a:avLst/>
        </a:prstGeom>
        <a:solidFill>
          <a:schemeClr val="lt1">
            <a:alpha val="90000"/>
            <a:hueOff val="0"/>
            <a:satOff val="0"/>
            <a:lumOff val="0"/>
            <a:alphaOff val="0"/>
          </a:schemeClr>
        </a:solidFill>
        <a:ln w="127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Possess an organizing and leadership mindset</a:t>
          </a:r>
        </a:p>
        <a:p>
          <a:pPr marL="228600" lvl="1" indent="-228600" algn="l" defTabSz="889000" rtl="0">
            <a:lnSpc>
              <a:spcPct val="90000"/>
            </a:lnSpc>
            <a:spcBef>
              <a:spcPct val="0"/>
            </a:spcBef>
            <a:spcAft>
              <a:spcPct val="15000"/>
            </a:spcAft>
            <a:buChar char="•"/>
          </a:pPr>
          <a:r>
            <a:rPr lang="en-US" sz="2000" kern="1200"/>
            <a:t>Attends campaign coach training</a:t>
          </a:r>
        </a:p>
        <a:p>
          <a:pPr marL="228600" lvl="1" indent="-228600" algn="l" defTabSz="889000" rtl="0">
            <a:lnSpc>
              <a:spcPct val="90000"/>
            </a:lnSpc>
            <a:spcBef>
              <a:spcPct val="0"/>
            </a:spcBef>
            <a:spcAft>
              <a:spcPct val="15000"/>
            </a:spcAft>
            <a:buChar char="•"/>
          </a:pPr>
          <a:r>
            <a:rPr lang="en-US" sz="2000" kern="1200"/>
            <a:t>Coaches 1–2 local teams</a:t>
          </a:r>
        </a:p>
        <a:p>
          <a:pPr marL="228600" lvl="1" indent="-228600" algn="l" defTabSz="889000" rtl="0">
            <a:lnSpc>
              <a:spcPct val="90000"/>
            </a:lnSpc>
            <a:spcBef>
              <a:spcPct val="0"/>
            </a:spcBef>
            <a:spcAft>
              <a:spcPct val="15000"/>
            </a:spcAft>
            <a:buChar char="•"/>
          </a:pPr>
          <a:r>
            <a:rPr lang="en-US" sz="2000" kern="1200"/>
            <a:t>Holds coaching calls, with team 2 times a month</a:t>
          </a: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a:p>
          <a:pPr marL="228600" lvl="1" indent="-228600" algn="l" defTabSz="889000" rtl="0">
            <a:lnSpc>
              <a:spcPct val="90000"/>
            </a:lnSpc>
            <a:spcBef>
              <a:spcPct val="0"/>
            </a:spcBef>
            <a:spcAft>
              <a:spcPct val="15000"/>
            </a:spcAft>
            <a:buChar char="•"/>
          </a:pPr>
          <a:r>
            <a:rPr lang="en-US" sz="2000" kern="1200">
              <a:latin typeface="Euphemia"/>
            </a:rPr>
            <a:t>Works with a mentor coach</a:t>
          </a:r>
        </a:p>
      </dsp:txBody>
      <dsp:txXfrm rot="-5400000">
        <a:off x="1866777" y="153256"/>
        <a:ext cx="3916516" cy="28329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6529DA-D734-4A3A-BB80-FBA41AEB6169}">
      <dsp:nvSpPr>
        <dsp:cNvPr id="0" name=""/>
        <dsp:cNvSpPr/>
      </dsp:nvSpPr>
      <dsp:spPr>
        <a:xfrm>
          <a:off x="3088253" y="361784"/>
          <a:ext cx="4675365" cy="4675365"/>
        </a:xfrm>
        <a:prstGeom prst="pie">
          <a:avLst>
            <a:gd name="adj1" fmla="val 16200000"/>
            <a:gd name="adj2" fmla="val 1800000"/>
          </a:avLst>
        </a:prstGeom>
        <a:solidFill>
          <a:srgbClr val="182E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a:latin typeface="Segoe UI Black" panose="020B0A02040204020203" pitchFamily="34" charset="0"/>
              <a:ea typeface="Segoe UI Black" panose="020B0A02040204020203" pitchFamily="34" charset="0"/>
            </a:rPr>
            <a:t>RECRUIT</a:t>
          </a:r>
        </a:p>
      </dsp:txBody>
      <dsp:txXfrm>
        <a:off x="5552281" y="1352516"/>
        <a:ext cx="1669773" cy="1391477"/>
      </dsp:txXfrm>
    </dsp:sp>
    <dsp:sp modelId="{3CBE808B-C350-4A6C-BFC4-31282B86617A}">
      <dsp:nvSpPr>
        <dsp:cNvPr id="0" name=""/>
        <dsp:cNvSpPr/>
      </dsp:nvSpPr>
      <dsp:spPr>
        <a:xfrm>
          <a:off x="2991962" y="528761"/>
          <a:ext cx="4675365" cy="4675365"/>
        </a:xfrm>
        <a:prstGeom prst="pie">
          <a:avLst>
            <a:gd name="adj1" fmla="val 1800000"/>
            <a:gd name="adj2" fmla="val 9000000"/>
          </a:avLst>
        </a:prstGeom>
        <a:solidFill>
          <a:srgbClr val="182E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a:latin typeface="Segoe UI Black" panose="020B0A02040204020203" pitchFamily="34" charset="0"/>
              <a:ea typeface="Segoe UI Black" panose="020B0A02040204020203" pitchFamily="34" charset="0"/>
            </a:rPr>
            <a:t>DEVELOP</a:t>
          </a:r>
          <a:r>
            <a:rPr lang="en-US" sz="2700" kern="1200"/>
            <a:t> </a:t>
          </a:r>
        </a:p>
      </dsp:txBody>
      <dsp:txXfrm>
        <a:off x="4105145" y="3562183"/>
        <a:ext cx="2504659" cy="1224500"/>
      </dsp:txXfrm>
    </dsp:sp>
    <dsp:sp modelId="{A9DBD5E4-6F6A-457C-8A69-904F87687A29}">
      <dsp:nvSpPr>
        <dsp:cNvPr id="0" name=""/>
        <dsp:cNvSpPr/>
      </dsp:nvSpPr>
      <dsp:spPr>
        <a:xfrm>
          <a:off x="2895672" y="361784"/>
          <a:ext cx="4675365" cy="4675365"/>
        </a:xfrm>
        <a:prstGeom prst="pie">
          <a:avLst>
            <a:gd name="adj1" fmla="val 9000000"/>
            <a:gd name="adj2" fmla="val 16200000"/>
          </a:avLst>
        </a:prstGeom>
        <a:solidFill>
          <a:srgbClr val="182E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en-US" sz="2700" kern="1200">
              <a:latin typeface="Segoe UI Black" panose="020B0A02040204020203" pitchFamily="34" charset="0"/>
              <a:ea typeface="Segoe UI Black" panose="020B0A02040204020203" pitchFamily="34" charset="0"/>
            </a:rPr>
            <a:t>IDENTIFY</a:t>
          </a:r>
        </a:p>
      </dsp:txBody>
      <dsp:txXfrm>
        <a:off x="3437235" y="1352516"/>
        <a:ext cx="1669773" cy="1391477"/>
      </dsp:txXfrm>
    </dsp:sp>
    <dsp:sp modelId="{64193810-4D0C-4FA2-99E8-2B727D9B02DD}">
      <dsp:nvSpPr>
        <dsp:cNvPr id="0" name=""/>
        <dsp:cNvSpPr/>
      </dsp:nvSpPr>
      <dsp:spPr>
        <a:xfrm>
          <a:off x="2799211" y="72356"/>
          <a:ext cx="5254219" cy="5254219"/>
        </a:xfrm>
        <a:prstGeom prst="circularArrow">
          <a:avLst>
            <a:gd name="adj1" fmla="val 5085"/>
            <a:gd name="adj2" fmla="val 327528"/>
            <a:gd name="adj3" fmla="val 1472472"/>
            <a:gd name="adj4" fmla="val 16199432"/>
            <a:gd name="adj5" fmla="val 5932"/>
          </a:avLst>
        </a:prstGeom>
        <a:solidFill>
          <a:srgbClr val="F05021"/>
        </a:solidFill>
        <a:ln>
          <a:noFill/>
        </a:ln>
        <a:effectLst/>
      </dsp:spPr>
      <dsp:style>
        <a:lnRef idx="0">
          <a:scrgbClr r="0" g="0" b="0"/>
        </a:lnRef>
        <a:fillRef idx="1">
          <a:scrgbClr r="0" g="0" b="0"/>
        </a:fillRef>
        <a:effectRef idx="0">
          <a:scrgbClr r="0" g="0" b="0"/>
        </a:effectRef>
        <a:fontRef idx="minor">
          <a:schemeClr val="lt1"/>
        </a:fontRef>
      </dsp:style>
    </dsp:sp>
    <dsp:sp modelId="{D2729962-418B-412E-AF43-2E6D2A5BABB7}">
      <dsp:nvSpPr>
        <dsp:cNvPr id="0" name=""/>
        <dsp:cNvSpPr/>
      </dsp:nvSpPr>
      <dsp:spPr>
        <a:xfrm>
          <a:off x="2702535" y="239038"/>
          <a:ext cx="5254219" cy="5254219"/>
        </a:xfrm>
        <a:prstGeom prst="circularArrow">
          <a:avLst>
            <a:gd name="adj1" fmla="val 5085"/>
            <a:gd name="adj2" fmla="val 327528"/>
            <a:gd name="adj3" fmla="val 8671970"/>
            <a:gd name="adj4" fmla="val 1800502"/>
            <a:gd name="adj5" fmla="val 5932"/>
          </a:avLst>
        </a:prstGeom>
        <a:solidFill>
          <a:srgbClr val="F05021"/>
        </a:solidFill>
        <a:ln>
          <a:noFill/>
        </a:ln>
        <a:effectLst/>
      </dsp:spPr>
      <dsp:style>
        <a:lnRef idx="0">
          <a:scrgbClr r="0" g="0" b="0"/>
        </a:lnRef>
        <a:fillRef idx="1">
          <a:scrgbClr r="0" g="0" b="0"/>
        </a:fillRef>
        <a:effectRef idx="0">
          <a:scrgbClr r="0" g="0" b="0"/>
        </a:effectRef>
        <a:fontRef idx="minor">
          <a:schemeClr val="lt1"/>
        </a:fontRef>
      </dsp:style>
    </dsp:sp>
    <dsp:sp modelId="{37E08A3B-E9D7-40C1-87DE-E53229C05C79}">
      <dsp:nvSpPr>
        <dsp:cNvPr id="0" name=""/>
        <dsp:cNvSpPr/>
      </dsp:nvSpPr>
      <dsp:spPr>
        <a:xfrm>
          <a:off x="2605859" y="72356"/>
          <a:ext cx="5254219" cy="5254219"/>
        </a:xfrm>
        <a:prstGeom prst="circularArrow">
          <a:avLst>
            <a:gd name="adj1" fmla="val 5085"/>
            <a:gd name="adj2" fmla="val 327528"/>
            <a:gd name="adj3" fmla="val 15873039"/>
            <a:gd name="adj4" fmla="val 9000000"/>
            <a:gd name="adj5" fmla="val 5932"/>
          </a:avLst>
        </a:prstGeom>
        <a:solidFill>
          <a:srgbClr val="F05021"/>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F98FA-0BDD-4634-98EA-A1BEA773FCF8}">
      <dsp:nvSpPr>
        <dsp:cNvPr id="0" name=""/>
        <dsp:cNvSpPr/>
      </dsp:nvSpPr>
      <dsp:spPr>
        <a:xfrm>
          <a:off x="2182302" y="992379"/>
          <a:ext cx="4261134" cy="4261134"/>
        </a:xfrm>
        <a:prstGeom prst="blockArc">
          <a:avLst>
            <a:gd name="adj1" fmla="val 11389097"/>
            <a:gd name="adj2" fmla="val 15788882"/>
            <a:gd name="adj3" fmla="val 4637"/>
          </a:avLst>
        </a:prstGeom>
        <a:solidFill>
          <a:srgbClr val="F05021"/>
        </a:solidFill>
        <a:ln>
          <a:noFill/>
        </a:ln>
        <a:effectLst/>
      </dsp:spPr>
      <dsp:style>
        <a:lnRef idx="0">
          <a:scrgbClr r="0" g="0" b="0"/>
        </a:lnRef>
        <a:fillRef idx="1">
          <a:scrgbClr r="0" g="0" b="0"/>
        </a:fillRef>
        <a:effectRef idx="0">
          <a:scrgbClr r="0" g="0" b="0"/>
        </a:effectRef>
        <a:fontRef idx="minor">
          <a:schemeClr val="lt1"/>
        </a:fontRef>
      </dsp:style>
    </dsp:sp>
    <dsp:sp modelId="{10506DC8-E1D9-4FC2-A28C-7C24DFC55DB2}">
      <dsp:nvSpPr>
        <dsp:cNvPr id="0" name=""/>
        <dsp:cNvSpPr/>
      </dsp:nvSpPr>
      <dsp:spPr>
        <a:xfrm>
          <a:off x="2179560" y="267106"/>
          <a:ext cx="4261134" cy="4261134"/>
        </a:xfrm>
        <a:prstGeom prst="blockArc">
          <a:avLst>
            <a:gd name="adj1" fmla="val 5809563"/>
            <a:gd name="adj2" fmla="val 10184911"/>
            <a:gd name="adj3" fmla="val 4637"/>
          </a:avLst>
        </a:prstGeom>
        <a:solidFill>
          <a:srgbClr val="F05021"/>
        </a:solidFill>
        <a:ln>
          <a:noFill/>
        </a:ln>
        <a:effectLst/>
      </dsp:spPr>
      <dsp:style>
        <a:lnRef idx="0">
          <a:scrgbClr r="0" g="0" b="0"/>
        </a:lnRef>
        <a:fillRef idx="1">
          <a:scrgbClr r="0" g="0" b="0"/>
        </a:fillRef>
        <a:effectRef idx="0">
          <a:scrgbClr r="0" g="0" b="0"/>
        </a:effectRef>
        <a:fontRef idx="minor">
          <a:schemeClr val="lt1"/>
        </a:fontRef>
      </dsp:style>
    </dsp:sp>
    <dsp:sp modelId="{293D5F0F-3234-48E0-B04D-CAF2AD09BE80}">
      <dsp:nvSpPr>
        <dsp:cNvPr id="0" name=""/>
        <dsp:cNvSpPr/>
      </dsp:nvSpPr>
      <dsp:spPr>
        <a:xfrm>
          <a:off x="1548338" y="288061"/>
          <a:ext cx="4261134" cy="4261134"/>
        </a:xfrm>
        <a:prstGeom prst="blockArc">
          <a:avLst>
            <a:gd name="adj1" fmla="val 433052"/>
            <a:gd name="adj2" fmla="val 4762269"/>
            <a:gd name="adj3" fmla="val 4637"/>
          </a:avLst>
        </a:prstGeom>
        <a:solidFill>
          <a:srgbClr val="F05021"/>
        </a:solidFill>
        <a:ln>
          <a:noFill/>
        </a:ln>
        <a:effectLst/>
      </dsp:spPr>
      <dsp:style>
        <a:lnRef idx="0">
          <a:scrgbClr r="0" g="0" b="0"/>
        </a:lnRef>
        <a:fillRef idx="1">
          <a:scrgbClr r="0" g="0" b="0"/>
        </a:fillRef>
        <a:effectRef idx="0">
          <a:scrgbClr r="0" g="0" b="0"/>
        </a:effectRef>
        <a:fontRef idx="minor">
          <a:schemeClr val="lt1"/>
        </a:fontRef>
      </dsp:style>
    </dsp:sp>
    <dsp:sp modelId="{C67EF03D-4807-440E-9B5C-B6391D7393F2}">
      <dsp:nvSpPr>
        <dsp:cNvPr id="0" name=""/>
        <dsp:cNvSpPr/>
      </dsp:nvSpPr>
      <dsp:spPr>
        <a:xfrm>
          <a:off x="1576059" y="976229"/>
          <a:ext cx="4261134" cy="4261134"/>
        </a:xfrm>
        <a:prstGeom prst="blockArc">
          <a:avLst>
            <a:gd name="adj1" fmla="val 16794228"/>
            <a:gd name="adj2" fmla="val 20890134"/>
            <a:gd name="adj3" fmla="val 4637"/>
          </a:avLst>
        </a:prstGeom>
        <a:solidFill>
          <a:srgbClr val="F05021"/>
        </a:solidFill>
        <a:ln>
          <a:noFill/>
        </a:ln>
        <a:effectLst/>
      </dsp:spPr>
      <dsp:style>
        <a:lnRef idx="0">
          <a:scrgbClr r="0" g="0" b="0"/>
        </a:lnRef>
        <a:fillRef idx="1">
          <a:scrgbClr r="0" g="0" b="0"/>
        </a:fillRef>
        <a:effectRef idx="0">
          <a:scrgbClr r="0" g="0" b="0"/>
        </a:effectRef>
        <a:fontRef idx="minor">
          <a:schemeClr val="lt1"/>
        </a:fontRef>
      </dsp:style>
    </dsp:sp>
    <dsp:sp modelId="{A22555CE-F5CB-411D-BA31-5BFF1FD5AE53}">
      <dsp:nvSpPr>
        <dsp:cNvPr id="0" name=""/>
        <dsp:cNvSpPr/>
      </dsp:nvSpPr>
      <dsp:spPr>
        <a:xfrm>
          <a:off x="3042548" y="1787920"/>
          <a:ext cx="1960273" cy="1960273"/>
        </a:xfrm>
        <a:prstGeom prst="ellipse">
          <a:avLst/>
        </a:prstGeom>
        <a:solidFill>
          <a:srgbClr val="182E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a:latin typeface="Segoe UI Black" panose="020B0A02040204020203" pitchFamily="34" charset="0"/>
              <a:ea typeface="Segoe UI Black" panose="020B0A02040204020203" pitchFamily="34" charset="0"/>
            </a:rPr>
            <a:t>LEADER GROWTH</a:t>
          </a:r>
        </a:p>
      </dsp:txBody>
      <dsp:txXfrm>
        <a:off x="3329623" y="2074995"/>
        <a:ext cx="1386123" cy="1386123"/>
      </dsp:txXfrm>
    </dsp:sp>
    <dsp:sp modelId="{4FD05002-F5F8-45A4-B6A8-B436B18B01DF}">
      <dsp:nvSpPr>
        <dsp:cNvPr id="0" name=""/>
        <dsp:cNvSpPr/>
      </dsp:nvSpPr>
      <dsp:spPr>
        <a:xfrm>
          <a:off x="3378481" y="370547"/>
          <a:ext cx="1372191" cy="1372191"/>
        </a:xfrm>
        <a:prstGeom prst="ellipse">
          <a:avLst/>
        </a:prstGeom>
        <a:solidFill>
          <a:srgbClr val="182E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latin typeface="Segoe UI Semibold" panose="020B0702040204020203" pitchFamily="34" charset="0"/>
              <a:cs typeface="Segoe UI Semibold" panose="020B0702040204020203" pitchFamily="34" charset="0"/>
            </a:rPr>
            <a:t>Accountable</a:t>
          </a:r>
        </a:p>
      </dsp:txBody>
      <dsp:txXfrm>
        <a:off x="3579434" y="571500"/>
        <a:ext cx="970285" cy="970285"/>
      </dsp:txXfrm>
    </dsp:sp>
    <dsp:sp modelId="{64EAAC7A-DC8F-4884-9C6D-CD5292787ED2}">
      <dsp:nvSpPr>
        <dsp:cNvPr id="0" name=""/>
        <dsp:cNvSpPr/>
      </dsp:nvSpPr>
      <dsp:spPr>
        <a:xfrm>
          <a:off x="5057488" y="1994004"/>
          <a:ext cx="1372191" cy="1372191"/>
        </a:xfrm>
        <a:prstGeom prst="ellipse">
          <a:avLst/>
        </a:prstGeom>
        <a:solidFill>
          <a:srgbClr val="182E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latin typeface="Segoe UI Semibold" panose="020B0702040204020203" pitchFamily="34" charset="0"/>
              <a:cs typeface="Segoe UI Semibold" panose="020B0702040204020203" pitchFamily="34" charset="0"/>
            </a:rPr>
            <a:t>Implement</a:t>
          </a:r>
        </a:p>
      </dsp:txBody>
      <dsp:txXfrm>
        <a:off x="5258441" y="2194957"/>
        <a:ext cx="970285" cy="970285"/>
      </dsp:txXfrm>
    </dsp:sp>
    <dsp:sp modelId="{D2E24B25-13AB-4E4D-AEEC-FF3479739FC8}">
      <dsp:nvSpPr>
        <dsp:cNvPr id="0" name=""/>
        <dsp:cNvSpPr/>
      </dsp:nvSpPr>
      <dsp:spPr>
        <a:xfrm>
          <a:off x="3376674" y="3777994"/>
          <a:ext cx="1372191" cy="1372191"/>
        </a:xfrm>
        <a:prstGeom prst="ellipse">
          <a:avLst/>
        </a:prstGeom>
        <a:solidFill>
          <a:srgbClr val="182E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latin typeface="Segoe UI Semibold" panose="020B0702040204020203" pitchFamily="34" charset="0"/>
              <a:cs typeface="Segoe UI Semibold" panose="020B0702040204020203" pitchFamily="34" charset="0"/>
            </a:rPr>
            <a:t>Reflect Assess</a:t>
          </a:r>
        </a:p>
      </dsp:txBody>
      <dsp:txXfrm>
        <a:off x="3577627" y="3978947"/>
        <a:ext cx="970285" cy="970285"/>
      </dsp:txXfrm>
    </dsp:sp>
    <dsp:sp modelId="{1BF9196F-A061-4360-9C10-D5597F6C9B3F}">
      <dsp:nvSpPr>
        <dsp:cNvPr id="0" name=""/>
        <dsp:cNvSpPr/>
      </dsp:nvSpPr>
      <dsp:spPr>
        <a:xfrm>
          <a:off x="1576087" y="2081961"/>
          <a:ext cx="1372191" cy="1372191"/>
        </a:xfrm>
        <a:prstGeom prst="ellipse">
          <a:avLst/>
        </a:prstGeom>
        <a:solidFill>
          <a:srgbClr val="182EA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a:latin typeface="Segoe UI Semibold" panose="020B0702040204020203" pitchFamily="34" charset="0"/>
              <a:cs typeface="Segoe UI Semibold" panose="020B0702040204020203" pitchFamily="34" charset="0"/>
            </a:rPr>
            <a:t>Proceed</a:t>
          </a:r>
        </a:p>
        <a:p>
          <a:pPr marL="0" lvl="0" indent="0" algn="ctr" defTabSz="533400">
            <a:lnSpc>
              <a:spcPct val="90000"/>
            </a:lnSpc>
            <a:spcBef>
              <a:spcPct val="0"/>
            </a:spcBef>
            <a:spcAft>
              <a:spcPct val="35000"/>
            </a:spcAft>
            <a:buNone/>
          </a:pPr>
          <a:r>
            <a:rPr lang="en-US" sz="1200" kern="1200">
              <a:latin typeface="Segoe UI Semibold" panose="020B0702040204020203" pitchFamily="34" charset="0"/>
              <a:cs typeface="Segoe UI Semibold" panose="020B0702040204020203" pitchFamily="34" charset="0"/>
            </a:rPr>
            <a:t>Make Change</a:t>
          </a:r>
        </a:p>
        <a:p>
          <a:pPr marL="0" lvl="0" indent="0" algn="ctr" defTabSz="533400">
            <a:lnSpc>
              <a:spcPct val="90000"/>
            </a:lnSpc>
            <a:spcBef>
              <a:spcPct val="0"/>
            </a:spcBef>
            <a:spcAft>
              <a:spcPct val="35000"/>
            </a:spcAft>
            <a:buNone/>
          </a:pPr>
          <a:r>
            <a:rPr lang="en-US" sz="1200" kern="1200">
              <a:latin typeface="Segoe UI Semibold" panose="020B0702040204020203" pitchFamily="34" charset="0"/>
              <a:cs typeface="Segoe UI Semibold" panose="020B0702040204020203" pitchFamily="34" charset="0"/>
            </a:rPr>
            <a:t>Stop</a:t>
          </a:r>
        </a:p>
      </dsp:txBody>
      <dsp:txXfrm>
        <a:off x="1777040" y="2282914"/>
        <a:ext cx="970285" cy="9702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8" y="1826718"/>
          <a:ext cx="2916773" cy="1750064"/>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1. Issue Background</a:t>
          </a:r>
        </a:p>
      </dsp:txBody>
      <dsp:txXfrm>
        <a:off x="61016" y="1877976"/>
        <a:ext cx="2814257" cy="1647548"/>
      </dsp:txXfrm>
    </dsp:sp>
    <dsp:sp modelId="{292648A1-234E-4024-9A3B-15177588BA35}">
      <dsp:nvSpPr>
        <dsp:cNvPr id="0" name=""/>
        <dsp:cNvSpPr/>
      </dsp:nvSpPr>
      <dsp:spPr>
        <a:xfrm>
          <a:off x="3218209" y="2340070"/>
          <a:ext cx="618356" cy="72335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3218209" y="2484742"/>
        <a:ext cx="432849" cy="434015"/>
      </dsp:txXfrm>
    </dsp:sp>
    <dsp:sp modelId="{AD880890-F770-4BE0-B3D8-72C6D5FF16B4}">
      <dsp:nvSpPr>
        <dsp:cNvPr id="0" name=""/>
        <dsp:cNvSpPr/>
      </dsp:nvSpPr>
      <dsp:spPr>
        <a:xfrm>
          <a:off x="4093242" y="1826718"/>
          <a:ext cx="2916773" cy="1750064"/>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2. System Landscape</a:t>
          </a:r>
        </a:p>
      </dsp:txBody>
      <dsp:txXfrm>
        <a:off x="4144500" y="1877976"/>
        <a:ext cx="2814257" cy="1647548"/>
      </dsp:txXfrm>
    </dsp:sp>
    <dsp:sp modelId="{BE592270-10C1-4564-9597-3964569DD014}">
      <dsp:nvSpPr>
        <dsp:cNvPr id="0" name=""/>
        <dsp:cNvSpPr/>
      </dsp:nvSpPr>
      <dsp:spPr>
        <a:xfrm>
          <a:off x="7301693" y="2340070"/>
          <a:ext cx="618356" cy="72335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7301693" y="2484742"/>
        <a:ext cx="432849" cy="434015"/>
      </dsp:txXfrm>
    </dsp:sp>
    <dsp:sp modelId="{015B3905-68E4-4F99-9686-125498F6C741}">
      <dsp:nvSpPr>
        <dsp:cNvPr id="0" name=""/>
        <dsp:cNvSpPr/>
      </dsp:nvSpPr>
      <dsp:spPr>
        <a:xfrm>
          <a:off x="8176725" y="1826718"/>
          <a:ext cx="2916773" cy="1750064"/>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3. Identify &amp; Analyze Target(s)</a:t>
          </a:r>
        </a:p>
      </dsp:txBody>
      <dsp:txXfrm>
        <a:off x="8227983" y="1877976"/>
        <a:ext cx="2814257" cy="164754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546F80-99BC-4597-B51D-A7970AE12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EDF7B0-EE3D-4BBB-BE4A-8ADD83AF0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C24F34-0F1D-424A-B299-A81561A0FCCD}" type="datetimeFigureOut">
              <a:rPr lang="en-US" smtClean="0"/>
              <a:t>2/24/2026</a:t>
            </a:fld>
            <a:endParaRPr lang="en-US"/>
          </a:p>
        </p:txBody>
      </p:sp>
      <p:sp>
        <p:nvSpPr>
          <p:cNvPr id="4" name="Footer Placeholder 3">
            <a:extLst>
              <a:ext uri="{FF2B5EF4-FFF2-40B4-BE49-F238E27FC236}">
                <a16:creationId xmlns:a16="http://schemas.microsoft.com/office/drawing/2014/main" id="{7BD1F771-023F-4866-A274-782E4EA2C7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E37A48-7002-4FDE-84EE-E82DC570F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39C1C-89F7-40CC-849A-6B1FDCC63036}" type="slidenum">
              <a:rPr lang="en-US" smtClean="0"/>
              <a:t>‹#›</a:t>
            </a:fld>
            <a:endParaRPr lang="en-US"/>
          </a:p>
        </p:txBody>
      </p:sp>
    </p:spTree>
    <p:extLst>
      <p:ext uri="{BB962C8B-B14F-4D97-AF65-F5344CB8AC3E}">
        <p14:creationId xmlns:p14="http://schemas.microsoft.com/office/powerpoint/2010/main" val="327857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0C567-8D17-4AA5-AB0C-23351C1B7950}" type="datetimeFigureOut">
              <a:rPr lang="en-US" smtClean="0"/>
              <a:t>2/24/2026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B027-1C21-437D-86A8-7A2B68AE7117}" type="slidenum">
              <a:rPr lang="en-US" smtClean="0"/>
              <a:t>‹#›</a:t>
            </a:fld>
            <a:endParaRPr lang="en-US"/>
          </a:p>
        </p:txBody>
      </p:sp>
    </p:spTree>
    <p:extLst>
      <p:ext uri="{BB962C8B-B14F-4D97-AF65-F5344CB8AC3E}">
        <p14:creationId xmlns:p14="http://schemas.microsoft.com/office/powerpoint/2010/main" val="15146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3940527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3647172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Advocates, Mobilizers, Organizers Scenario</a:t>
            </a:r>
          </a:p>
        </p:txBody>
      </p:sp>
    </p:spTree>
    <p:extLst>
      <p:ext uri="{BB962C8B-B14F-4D97-AF65-F5344CB8AC3E}">
        <p14:creationId xmlns:p14="http://schemas.microsoft.com/office/powerpoint/2010/main" val="2557330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984029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980AD-5013-2697-8CAA-386815F2BC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DD8848-8A68-7ECA-132C-27BD58A5AC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4AE80D-177E-E93F-56D2-FD6652B6835F}"/>
              </a:ext>
            </a:extLst>
          </p:cNvPr>
          <p:cNvSpPr>
            <a:spLocks noGrp="1"/>
          </p:cNvSpPr>
          <p:nvPr>
            <p:ph type="body" idx="1"/>
          </p:nvPr>
        </p:nvSpPr>
        <p:spPr/>
        <p:txBody>
          <a:bodyPr/>
          <a:lstStyle/>
          <a:p>
            <a:endParaRPr lang="en-US" b="1">
              <a:cs typeface="Arial" pitchFamily="34" charset="0"/>
            </a:endParaRPr>
          </a:p>
        </p:txBody>
      </p:sp>
      <p:sp>
        <p:nvSpPr>
          <p:cNvPr id="4" name="Slide Number Placeholder 3">
            <a:extLst>
              <a:ext uri="{FF2B5EF4-FFF2-40B4-BE49-F238E27FC236}">
                <a16:creationId xmlns:a16="http://schemas.microsoft.com/office/drawing/2014/main" id="{D4ABEE30-ED9D-C715-95C8-6212E4AB478A}"/>
              </a:ext>
            </a:extLst>
          </p:cNvPr>
          <p:cNvSpPr>
            <a:spLocks noGrp="1"/>
          </p:cNvSpPr>
          <p:nvPr>
            <p:ph type="sldNum" sz="quarter" idx="10"/>
          </p:nvPr>
        </p:nvSpPr>
        <p:spPr/>
        <p:txBody>
          <a:bodyPr/>
          <a:lstStyle/>
          <a:p>
            <a:fld id="{0A3C37BE-C303-496D-B5CD-85F2937540FC}" type="slidenum">
              <a:rPr lang="en-US" smtClean="0"/>
              <a:t>17</a:t>
            </a:fld>
            <a:endParaRPr lang="en-US"/>
          </a:p>
        </p:txBody>
      </p:sp>
    </p:spTree>
    <p:extLst>
      <p:ext uri="{BB962C8B-B14F-4D97-AF65-F5344CB8AC3E}">
        <p14:creationId xmlns:p14="http://schemas.microsoft.com/office/powerpoint/2010/main" val="1250072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44334ED-70E8-615A-2114-0B3A3209A2F0}"/>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F192015-BE46-F049-0ECA-57AAD090A2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694AA5BF-94EC-9465-DB77-BDB9B394D1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444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19</a:t>
            </a:fld>
            <a:endParaRPr lang="en-US"/>
          </a:p>
        </p:txBody>
      </p:sp>
    </p:spTree>
    <p:extLst>
      <p:ext uri="{BB962C8B-B14F-4D97-AF65-F5344CB8AC3E}">
        <p14:creationId xmlns:p14="http://schemas.microsoft.com/office/powerpoint/2010/main" val="3546687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B8DBF-FF99-39C6-1012-34AD55A85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E712C-F989-838D-7341-29C0328580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775E54-E048-12EE-33AE-594002E5E715}"/>
              </a:ext>
            </a:extLst>
          </p:cNvPr>
          <p:cNvSpPr>
            <a:spLocks noGrp="1"/>
          </p:cNvSpPr>
          <p:nvPr>
            <p:ph type="body" idx="1"/>
          </p:nvPr>
        </p:nvSpPr>
        <p:spPr/>
        <p:txBody>
          <a:bodyPr/>
          <a:lstStyle/>
          <a:p>
            <a:endParaRPr lang="en-US" b="1">
              <a:cs typeface="Arial" pitchFamily="34" charset="0"/>
            </a:endParaRPr>
          </a:p>
        </p:txBody>
      </p:sp>
      <p:sp>
        <p:nvSpPr>
          <p:cNvPr id="4" name="Slide Number Placeholder 3">
            <a:extLst>
              <a:ext uri="{FF2B5EF4-FFF2-40B4-BE49-F238E27FC236}">
                <a16:creationId xmlns:a16="http://schemas.microsoft.com/office/drawing/2014/main" id="{B6A3E91E-CBE0-0988-FECF-8941F1D075EE}"/>
              </a:ext>
            </a:extLst>
          </p:cNvPr>
          <p:cNvSpPr>
            <a:spLocks noGrp="1"/>
          </p:cNvSpPr>
          <p:nvPr>
            <p:ph type="sldNum" sz="quarter" idx="10"/>
          </p:nvPr>
        </p:nvSpPr>
        <p:spPr/>
        <p:txBody>
          <a:bodyPr/>
          <a:lstStyle/>
          <a:p>
            <a:fld id="{0A3C37BE-C303-496D-B5CD-85F2937540FC}" type="slidenum">
              <a:rPr lang="en-US" smtClean="0"/>
              <a:t>21</a:t>
            </a:fld>
            <a:endParaRPr lang="en-US"/>
          </a:p>
        </p:txBody>
      </p:sp>
    </p:spTree>
    <p:extLst>
      <p:ext uri="{BB962C8B-B14F-4D97-AF65-F5344CB8AC3E}">
        <p14:creationId xmlns:p14="http://schemas.microsoft.com/office/powerpoint/2010/main" val="199245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case method enables us to practice stepping through a process of considering a range of perspective and angles, to practice seeing the full complexity of school and classroom situations, and as a result to consider a more focused manner how we might respond.</a:t>
            </a:r>
          </a:p>
          <a:p>
            <a:pPr marL="0" lvl="0" indent="0" algn="l" rtl="0">
              <a:spcBef>
                <a:spcPts val="0"/>
              </a:spcBef>
              <a:spcAft>
                <a:spcPts val="0"/>
              </a:spcAft>
              <a:buNone/>
            </a:pPr>
            <a:endParaRPr lang="en-US"/>
          </a:p>
          <a:p>
            <a:pPr marL="0" lvl="0" indent="0" algn="l" rtl="0">
              <a:spcBef>
                <a:spcPts val="0"/>
              </a:spcBef>
              <a:spcAft>
                <a:spcPts val="0"/>
              </a:spcAft>
              <a:buNone/>
            </a:pPr>
            <a:r>
              <a:rPr lang="en-US"/>
              <a:t>It does not have ONE correct answer or obvious solution. We learn to think carefully, to listen to the points made by others and to evaluate those arguments, to review alternative courses of action and their efficacy, and to interpret real-world experience.</a:t>
            </a:r>
          </a:p>
          <a:p>
            <a:pPr marL="0" lvl="0" indent="0" algn="l" rtl="0">
              <a:spcBef>
                <a:spcPts val="0"/>
              </a:spcBef>
              <a:spcAft>
                <a:spcPts val="0"/>
              </a:spcAft>
              <a:buNone/>
            </a:pPr>
            <a:endParaRPr lang="en-US"/>
          </a:p>
          <a:p>
            <a:pPr marL="0" lvl="0" indent="0" algn="l" rtl="0">
              <a:spcBef>
                <a:spcPts val="0"/>
              </a:spcBef>
              <a:spcAft>
                <a:spcPts val="0"/>
              </a:spcAft>
              <a:buNone/>
            </a:pPr>
            <a:r>
              <a:rPr lang="en-US"/>
              <a:t>The case method provides opportunities to bolster our abilities to think, teach, lead, and advocate more equitably and justly.</a:t>
            </a:r>
            <a:endParaRPr/>
          </a:p>
        </p:txBody>
      </p:sp>
    </p:spTree>
    <p:extLst>
      <p:ext uri="{BB962C8B-B14F-4D97-AF65-F5344CB8AC3E}">
        <p14:creationId xmlns:p14="http://schemas.microsoft.com/office/powerpoint/2010/main" val="119886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887F6A58-5EFE-0429-B75C-485614A10991}"/>
            </a:ext>
          </a:extLst>
        </p:cNvPr>
        <p:cNvGrpSpPr/>
        <p:nvPr/>
      </p:nvGrpSpPr>
      <p:grpSpPr>
        <a:xfrm>
          <a:off x="0" y="0"/>
          <a:ext cx="0" cy="0"/>
          <a:chOff x="0" y="0"/>
          <a:chExt cx="0" cy="0"/>
        </a:xfrm>
      </p:grpSpPr>
      <p:sp>
        <p:nvSpPr>
          <p:cNvPr id="146" name="Google Shape;146;p:notes">
            <a:extLst>
              <a:ext uri="{FF2B5EF4-FFF2-40B4-BE49-F238E27FC236}">
                <a16:creationId xmlns:a16="http://schemas.microsoft.com/office/drawing/2014/main" id="{A0BA5754-AA8A-30CB-F672-37B0F32B0A3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p:notes">
            <a:extLst>
              <a:ext uri="{FF2B5EF4-FFF2-40B4-BE49-F238E27FC236}">
                <a16:creationId xmlns:a16="http://schemas.microsoft.com/office/drawing/2014/main" id="{32D380F1-FD99-8206-99E0-2D51538ADA4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case method enables us to practice stepping through a process of considering a range of perspective and angles, to practice seeing the full complexity of school and classroom situations, and as a result to consider a more focused manner how we might respond.</a:t>
            </a:r>
          </a:p>
          <a:p>
            <a:pPr marL="0" lvl="0" indent="0" algn="l" rtl="0">
              <a:spcBef>
                <a:spcPts val="0"/>
              </a:spcBef>
              <a:spcAft>
                <a:spcPts val="0"/>
              </a:spcAft>
              <a:buNone/>
            </a:pPr>
            <a:endParaRPr lang="en-US"/>
          </a:p>
          <a:p>
            <a:pPr marL="0" lvl="0" indent="0" algn="l" rtl="0">
              <a:spcBef>
                <a:spcPts val="0"/>
              </a:spcBef>
              <a:spcAft>
                <a:spcPts val="0"/>
              </a:spcAft>
              <a:buNone/>
            </a:pPr>
            <a:r>
              <a:rPr lang="en-US"/>
              <a:t>It does not have ONE correct answer or obvious solution. We learn to think carefully, to listen to the points made by others and to evaluate those arguments, to review alternative courses of action and their efficacy, and to interpret real-world experience.</a:t>
            </a:r>
          </a:p>
          <a:p>
            <a:pPr marL="0" lvl="0" indent="0" algn="l" rtl="0">
              <a:spcBef>
                <a:spcPts val="0"/>
              </a:spcBef>
              <a:spcAft>
                <a:spcPts val="0"/>
              </a:spcAft>
              <a:buNone/>
            </a:pPr>
            <a:endParaRPr lang="en-US"/>
          </a:p>
          <a:p>
            <a:pPr marL="0" lvl="0" indent="0" algn="l" rtl="0">
              <a:spcBef>
                <a:spcPts val="0"/>
              </a:spcBef>
              <a:spcAft>
                <a:spcPts val="0"/>
              </a:spcAft>
              <a:buNone/>
            </a:pPr>
            <a:r>
              <a:rPr lang="en-US"/>
              <a:t>The case method provides opportunities to bolster our abilities to think, teach, lead, and advocate more equitably and justly.</a:t>
            </a:r>
            <a:endParaRPr/>
          </a:p>
        </p:txBody>
      </p:sp>
    </p:spTree>
    <p:extLst>
      <p:ext uri="{BB962C8B-B14F-4D97-AF65-F5344CB8AC3E}">
        <p14:creationId xmlns:p14="http://schemas.microsoft.com/office/powerpoint/2010/main" val="1461231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A1D5545D-0D6C-E315-745A-DAFF1E1E0EDA}"/>
            </a:ext>
          </a:extLst>
        </p:cNvPr>
        <p:cNvGrpSpPr/>
        <p:nvPr/>
      </p:nvGrpSpPr>
      <p:grpSpPr>
        <a:xfrm>
          <a:off x="0" y="0"/>
          <a:ext cx="0" cy="0"/>
          <a:chOff x="0" y="0"/>
          <a:chExt cx="0" cy="0"/>
        </a:xfrm>
      </p:grpSpPr>
      <p:sp>
        <p:nvSpPr>
          <p:cNvPr id="146" name="Google Shape;146;p:notes">
            <a:extLst>
              <a:ext uri="{FF2B5EF4-FFF2-40B4-BE49-F238E27FC236}">
                <a16:creationId xmlns:a16="http://schemas.microsoft.com/office/drawing/2014/main" id="{69B147D6-9FC6-86D1-6787-9E3E8193DCA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p:notes">
            <a:extLst>
              <a:ext uri="{FF2B5EF4-FFF2-40B4-BE49-F238E27FC236}">
                <a16:creationId xmlns:a16="http://schemas.microsoft.com/office/drawing/2014/main" id="{DB2F596C-AC3E-F992-9303-268F36348B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case method enables us to practice stepping through a process of considering a range of perspective and angles, to practice seeing the full complexity of school and classroom situations, and as a result to consider a more focused manner how we might respond.</a:t>
            </a:r>
          </a:p>
          <a:p>
            <a:pPr marL="0" lvl="0" indent="0" algn="l" rtl="0">
              <a:spcBef>
                <a:spcPts val="0"/>
              </a:spcBef>
              <a:spcAft>
                <a:spcPts val="0"/>
              </a:spcAft>
              <a:buNone/>
            </a:pPr>
            <a:endParaRPr lang="en-US"/>
          </a:p>
          <a:p>
            <a:pPr marL="0" lvl="0" indent="0" algn="l" rtl="0">
              <a:spcBef>
                <a:spcPts val="0"/>
              </a:spcBef>
              <a:spcAft>
                <a:spcPts val="0"/>
              </a:spcAft>
              <a:buNone/>
            </a:pPr>
            <a:r>
              <a:rPr lang="en-US"/>
              <a:t>It does not have ONE correct answer or obvious solution. We learn to think carefully, to listen to the points made by others and to evaluate those arguments, to review alternative courses of action and their efficacy, and to interpret real-world experience.</a:t>
            </a:r>
          </a:p>
          <a:p>
            <a:pPr marL="0" lvl="0" indent="0" algn="l" rtl="0">
              <a:spcBef>
                <a:spcPts val="0"/>
              </a:spcBef>
              <a:spcAft>
                <a:spcPts val="0"/>
              </a:spcAft>
              <a:buNone/>
            </a:pPr>
            <a:endParaRPr lang="en-US"/>
          </a:p>
          <a:p>
            <a:pPr marL="0" lvl="0" indent="0" algn="l" rtl="0">
              <a:spcBef>
                <a:spcPts val="0"/>
              </a:spcBef>
              <a:spcAft>
                <a:spcPts val="0"/>
              </a:spcAft>
              <a:buNone/>
            </a:pPr>
            <a:r>
              <a:rPr lang="en-US"/>
              <a:t>The case method provides opportunities to bolster our abilities to think, teach, lead, and advocate more equitably and justly.</a:t>
            </a:r>
            <a:endParaRPr/>
          </a:p>
        </p:txBody>
      </p:sp>
    </p:spTree>
    <p:extLst>
      <p:ext uri="{BB962C8B-B14F-4D97-AF65-F5344CB8AC3E}">
        <p14:creationId xmlns:p14="http://schemas.microsoft.com/office/powerpoint/2010/main" val="2761180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AFCEE8F1-AF02-BC6C-DD5B-D7D830838A39}"/>
            </a:ext>
          </a:extLst>
        </p:cNvPr>
        <p:cNvGrpSpPr/>
        <p:nvPr/>
      </p:nvGrpSpPr>
      <p:grpSpPr>
        <a:xfrm>
          <a:off x="0" y="0"/>
          <a:ext cx="0" cy="0"/>
          <a:chOff x="0" y="0"/>
          <a:chExt cx="0" cy="0"/>
        </a:xfrm>
      </p:grpSpPr>
      <p:sp>
        <p:nvSpPr>
          <p:cNvPr id="146" name="Google Shape;146;p:notes">
            <a:extLst>
              <a:ext uri="{FF2B5EF4-FFF2-40B4-BE49-F238E27FC236}">
                <a16:creationId xmlns:a16="http://schemas.microsoft.com/office/drawing/2014/main" id="{794748D1-52F8-C945-EDF8-4A15EF4FF27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p:notes">
            <a:extLst>
              <a:ext uri="{FF2B5EF4-FFF2-40B4-BE49-F238E27FC236}">
                <a16:creationId xmlns:a16="http://schemas.microsoft.com/office/drawing/2014/main" id="{5CFBA633-CBD4-312B-8247-68C54E0FBD9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case method enables us to practice stepping through a process of considering a range of perspective and angles, to practice seeing the full complexity of school and classroom situations, and as a result to consider a more focused manner how we might respond.</a:t>
            </a:r>
          </a:p>
          <a:p>
            <a:pPr marL="0" lvl="0" indent="0" algn="l" rtl="0">
              <a:spcBef>
                <a:spcPts val="0"/>
              </a:spcBef>
              <a:spcAft>
                <a:spcPts val="0"/>
              </a:spcAft>
              <a:buNone/>
            </a:pPr>
            <a:endParaRPr lang="en-US"/>
          </a:p>
          <a:p>
            <a:pPr marL="0" lvl="0" indent="0" algn="l" rtl="0">
              <a:spcBef>
                <a:spcPts val="0"/>
              </a:spcBef>
              <a:spcAft>
                <a:spcPts val="0"/>
              </a:spcAft>
              <a:buNone/>
            </a:pPr>
            <a:r>
              <a:rPr lang="en-US"/>
              <a:t>It does not have ONE correct answer or obvious solution. We learn to think carefully, to listen to the points made by others and to evaluate those arguments, to review alternative courses of action and their efficacy, and to interpret real-world experience.</a:t>
            </a:r>
          </a:p>
          <a:p>
            <a:pPr marL="0" lvl="0" indent="0" algn="l" rtl="0">
              <a:spcBef>
                <a:spcPts val="0"/>
              </a:spcBef>
              <a:spcAft>
                <a:spcPts val="0"/>
              </a:spcAft>
              <a:buNone/>
            </a:pPr>
            <a:endParaRPr lang="en-US"/>
          </a:p>
          <a:p>
            <a:pPr marL="0" lvl="0" indent="0" algn="l" rtl="0">
              <a:spcBef>
                <a:spcPts val="0"/>
              </a:spcBef>
              <a:spcAft>
                <a:spcPts val="0"/>
              </a:spcAft>
              <a:buNone/>
            </a:pPr>
            <a:r>
              <a:rPr lang="en-US"/>
              <a:t>The case method provides opportunities to bolster our abilities to think, teach, lead, and advocate more equitably and justly.</a:t>
            </a:r>
            <a:endParaRPr/>
          </a:p>
        </p:txBody>
      </p:sp>
    </p:spTree>
    <p:extLst>
      <p:ext uri="{BB962C8B-B14F-4D97-AF65-F5344CB8AC3E}">
        <p14:creationId xmlns:p14="http://schemas.microsoft.com/office/powerpoint/2010/main" val="2200745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4959C5F8-1753-1635-2BE4-5F23FC1B73B3}"/>
            </a:ext>
          </a:extLst>
        </p:cNvPr>
        <p:cNvGrpSpPr/>
        <p:nvPr/>
      </p:nvGrpSpPr>
      <p:grpSpPr>
        <a:xfrm>
          <a:off x="0" y="0"/>
          <a:ext cx="0" cy="0"/>
          <a:chOff x="0" y="0"/>
          <a:chExt cx="0" cy="0"/>
        </a:xfrm>
      </p:grpSpPr>
      <p:sp>
        <p:nvSpPr>
          <p:cNvPr id="146" name="Google Shape;146;p:notes">
            <a:extLst>
              <a:ext uri="{FF2B5EF4-FFF2-40B4-BE49-F238E27FC236}">
                <a16:creationId xmlns:a16="http://schemas.microsoft.com/office/drawing/2014/main" id="{66DB0ECA-A7B6-EF17-5A31-E5F75441501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p:notes">
            <a:extLst>
              <a:ext uri="{FF2B5EF4-FFF2-40B4-BE49-F238E27FC236}">
                <a16:creationId xmlns:a16="http://schemas.microsoft.com/office/drawing/2014/main" id="{058ED629-F1E0-B033-19A9-23F3DCC8F09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case method enables us to practice stepping through a process of considering a range of perspective and angles, to practice seeing the full complexity of school and classroom situations, and as a result to consider a more focused manner how we might respond.</a:t>
            </a:r>
          </a:p>
          <a:p>
            <a:pPr marL="0" lvl="0" indent="0" algn="l" rtl="0">
              <a:spcBef>
                <a:spcPts val="0"/>
              </a:spcBef>
              <a:spcAft>
                <a:spcPts val="0"/>
              </a:spcAft>
              <a:buNone/>
            </a:pPr>
            <a:endParaRPr lang="en-US"/>
          </a:p>
          <a:p>
            <a:pPr marL="0" lvl="0" indent="0" algn="l" rtl="0">
              <a:spcBef>
                <a:spcPts val="0"/>
              </a:spcBef>
              <a:spcAft>
                <a:spcPts val="0"/>
              </a:spcAft>
              <a:buNone/>
            </a:pPr>
            <a:r>
              <a:rPr lang="en-US"/>
              <a:t>It does not have ONE correct answer or obvious solution. We learn to think carefully, to listen to the points made by others and to evaluate those arguments, to review alternative courses of action and their efficacy, and to interpret real-world experience.</a:t>
            </a:r>
          </a:p>
          <a:p>
            <a:pPr marL="0" lvl="0" indent="0" algn="l" rtl="0">
              <a:spcBef>
                <a:spcPts val="0"/>
              </a:spcBef>
              <a:spcAft>
                <a:spcPts val="0"/>
              </a:spcAft>
              <a:buNone/>
            </a:pPr>
            <a:endParaRPr lang="en-US"/>
          </a:p>
          <a:p>
            <a:pPr marL="0" lvl="0" indent="0" algn="l" rtl="0">
              <a:spcBef>
                <a:spcPts val="0"/>
              </a:spcBef>
              <a:spcAft>
                <a:spcPts val="0"/>
              </a:spcAft>
              <a:buNone/>
            </a:pPr>
            <a:r>
              <a:rPr lang="en-US"/>
              <a:t>The case method provides opportunities to bolster our abilities to think, teach, lead, and advocate more equitably and justly.</a:t>
            </a:r>
            <a:endParaRPr/>
          </a:p>
        </p:txBody>
      </p:sp>
    </p:spTree>
    <p:extLst>
      <p:ext uri="{BB962C8B-B14F-4D97-AF65-F5344CB8AC3E}">
        <p14:creationId xmlns:p14="http://schemas.microsoft.com/office/powerpoint/2010/main" val="422926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EB97B588-3180-2D33-BC4F-E8E076BD9FC9}"/>
            </a:ext>
          </a:extLst>
        </p:cNvPr>
        <p:cNvGrpSpPr/>
        <p:nvPr/>
      </p:nvGrpSpPr>
      <p:grpSpPr>
        <a:xfrm>
          <a:off x="0" y="0"/>
          <a:ext cx="0" cy="0"/>
          <a:chOff x="0" y="0"/>
          <a:chExt cx="0" cy="0"/>
        </a:xfrm>
      </p:grpSpPr>
      <p:sp>
        <p:nvSpPr>
          <p:cNvPr id="146" name="Google Shape;146;p:notes">
            <a:extLst>
              <a:ext uri="{FF2B5EF4-FFF2-40B4-BE49-F238E27FC236}">
                <a16:creationId xmlns:a16="http://schemas.microsoft.com/office/drawing/2014/main" id="{8F08DE6C-5DB1-326B-9D69-A909925563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p:notes">
            <a:extLst>
              <a:ext uri="{FF2B5EF4-FFF2-40B4-BE49-F238E27FC236}">
                <a16:creationId xmlns:a16="http://schemas.microsoft.com/office/drawing/2014/main" id="{00EF9294-4302-455D-B95B-8550EDF3074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case method enables us to practice stepping through a process of considering a range of perspective and angles, to practice seeing the full complexity of school and classroom situations, and as a result to consider a more focused manner how we might respond.</a:t>
            </a:r>
          </a:p>
          <a:p>
            <a:pPr marL="0" lvl="0" indent="0" algn="l" rtl="0">
              <a:spcBef>
                <a:spcPts val="0"/>
              </a:spcBef>
              <a:spcAft>
                <a:spcPts val="0"/>
              </a:spcAft>
              <a:buNone/>
            </a:pPr>
            <a:endParaRPr lang="en-US"/>
          </a:p>
          <a:p>
            <a:pPr marL="0" lvl="0" indent="0" algn="l" rtl="0">
              <a:spcBef>
                <a:spcPts val="0"/>
              </a:spcBef>
              <a:spcAft>
                <a:spcPts val="0"/>
              </a:spcAft>
              <a:buNone/>
            </a:pPr>
            <a:r>
              <a:rPr lang="en-US"/>
              <a:t>It does not have ONE correct answer or obvious solution. We learn to think carefully, to listen to the points made by others and to evaluate those arguments, to review alternative courses of action and their efficacy, and to interpret real-world experience.</a:t>
            </a:r>
          </a:p>
          <a:p>
            <a:pPr marL="0" lvl="0" indent="0" algn="l" rtl="0">
              <a:spcBef>
                <a:spcPts val="0"/>
              </a:spcBef>
              <a:spcAft>
                <a:spcPts val="0"/>
              </a:spcAft>
              <a:buNone/>
            </a:pPr>
            <a:endParaRPr lang="en-US"/>
          </a:p>
          <a:p>
            <a:pPr marL="0" lvl="0" indent="0" algn="l" rtl="0">
              <a:spcBef>
                <a:spcPts val="0"/>
              </a:spcBef>
              <a:spcAft>
                <a:spcPts val="0"/>
              </a:spcAft>
              <a:buNone/>
            </a:pPr>
            <a:r>
              <a:rPr lang="en-US"/>
              <a:t>The case method provides opportunities to bolster our abilities to think, teach, lead, and advocate more equitably and justly.</a:t>
            </a:r>
            <a:endParaRPr/>
          </a:p>
        </p:txBody>
      </p:sp>
    </p:spTree>
    <p:extLst>
      <p:ext uri="{BB962C8B-B14F-4D97-AF65-F5344CB8AC3E}">
        <p14:creationId xmlns:p14="http://schemas.microsoft.com/office/powerpoint/2010/main" val="1903540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45C83F23-FBB1-65CD-7191-E8558D3DDEFB}"/>
            </a:ext>
          </a:extLst>
        </p:cNvPr>
        <p:cNvGrpSpPr/>
        <p:nvPr/>
      </p:nvGrpSpPr>
      <p:grpSpPr>
        <a:xfrm>
          <a:off x="0" y="0"/>
          <a:ext cx="0" cy="0"/>
          <a:chOff x="0" y="0"/>
          <a:chExt cx="0" cy="0"/>
        </a:xfrm>
      </p:grpSpPr>
      <p:sp>
        <p:nvSpPr>
          <p:cNvPr id="146" name="Google Shape;146;p:notes">
            <a:extLst>
              <a:ext uri="{FF2B5EF4-FFF2-40B4-BE49-F238E27FC236}">
                <a16:creationId xmlns:a16="http://schemas.microsoft.com/office/drawing/2014/main" id="{4F771F01-DBA1-6D88-57F6-38735217FB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p:notes">
            <a:extLst>
              <a:ext uri="{FF2B5EF4-FFF2-40B4-BE49-F238E27FC236}">
                <a16:creationId xmlns:a16="http://schemas.microsoft.com/office/drawing/2014/main" id="{22541868-7498-19D9-760E-D6AEEC5E4A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case method enables us to practice stepping through a process of considering a range of perspective and angles, to practice seeing the full complexity of school and classroom situations, and as a result to consider a more focused manner how we might respond.</a:t>
            </a:r>
          </a:p>
          <a:p>
            <a:pPr marL="0" lvl="0" indent="0" algn="l" rtl="0">
              <a:spcBef>
                <a:spcPts val="0"/>
              </a:spcBef>
              <a:spcAft>
                <a:spcPts val="0"/>
              </a:spcAft>
              <a:buNone/>
            </a:pPr>
            <a:endParaRPr lang="en-US"/>
          </a:p>
          <a:p>
            <a:pPr marL="0" lvl="0" indent="0" algn="l" rtl="0">
              <a:spcBef>
                <a:spcPts val="0"/>
              </a:spcBef>
              <a:spcAft>
                <a:spcPts val="0"/>
              </a:spcAft>
              <a:buNone/>
            </a:pPr>
            <a:r>
              <a:rPr lang="en-US"/>
              <a:t>It does not have ONE correct answer or obvious solution. We learn to think carefully, to listen to the points made by others and to evaluate those arguments, to review alternative courses of action and their efficacy, and to interpret real-world experience.</a:t>
            </a:r>
          </a:p>
          <a:p>
            <a:pPr marL="0" lvl="0" indent="0" algn="l" rtl="0">
              <a:spcBef>
                <a:spcPts val="0"/>
              </a:spcBef>
              <a:spcAft>
                <a:spcPts val="0"/>
              </a:spcAft>
              <a:buNone/>
            </a:pPr>
            <a:endParaRPr lang="en-US"/>
          </a:p>
          <a:p>
            <a:pPr marL="0" lvl="0" indent="0" algn="l" rtl="0">
              <a:spcBef>
                <a:spcPts val="0"/>
              </a:spcBef>
              <a:spcAft>
                <a:spcPts val="0"/>
              </a:spcAft>
              <a:buNone/>
            </a:pPr>
            <a:r>
              <a:rPr lang="en-US"/>
              <a:t>The case method provides opportunities to bolster our abilities to think, teach, lead, and advocate more equitably and justly.</a:t>
            </a:r>
            <a:endParaRPr/>
          </a:p>
        </p:txBody>
      </p:sp>
    </p:spTree>
    <p:extLst>
      <p:ext uri="{BB962C8B-B14F-4D97-AF65-F5344CB8AC3E}">
        <p14:creationId xmlns:p14="http://schemas.microsoft.com/office/powerpoint/2010/main" val="295010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6BD4A3F0-5180-40C1-E4C0-34F267650978}"/>
            </a:ext>
          </a:extLst>
        </p:cNvPr>
        <p:cNvGrpSpPr/>
        <p:nvPr/>
      </p:nvGrpSpPr>
      <p:grpSpPr>
        <a:xfrm>
          <a:off x="0" y="0"/>
          <a:ext cx="0" cy="0"/>
          <a:chOff x="0" y="0"/>
          <a:chExt cx="0" cy="0"/>
        </a:xfrm>
      </p:grpSpPr>
      <p:sp>
        <p:nvSpPr>
          <p:cNvPr id="146" name="Google Shape;146;p:notes">
            <a:extLst>
              <a:ext uri="{FF2B5EF4-FFF2-40B4-BE49-F238E27FC236}">
                <a16:creationId xmlns:a16="http://schemas.microsoft.com/office/drawing/2014/main" id="{1954FD88-CB3C-FA25-27FA-0A02A58CE66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p:notes">
            <a:extLst>
              <a:ext uri="{FF2B5EF4-FFF2-40B4-BE49-F238E27FC236}">
                <a16:creationId xmlns:a16="http://schemas.microsoft.com/office/drawing/2014/main" id="{5CB1D516-EC47-6795-5D08-9CE9062206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case method enables us to practice stepping through a process of considering a range of perspective and angles, to practice seeing the full complexity of school and classroom situations, and as a result to consider a more focused manner how we might respond.</a:t>
            </a:r>
          </a:p>
          <a:p>
            <a:pPr marL="0" lvl="0" indent="0" algn="l" rtl="0">
              <a:spcBef>
                <a:spcPts val="0"/>
              </a:spcBef>
              <a:spcAft>
                <a:spcPts val="0"/>
              </a:spcAft>
              <a:buNone/>
            </a:pPr>
            <a:endParaRPr lang="en-US"/>
          </a:p>
          <a:p>
            <a:pPr marL="0" lvl="0" indent="0" algn="l" rtl="0">
              <a:spcBef>
                <a:spcPts val="0"/>
              </a:spcBef>
              <a:spcAft>
                <a:spcPts val="0"/>
              </a:spcAft>
              <a:buNone/>
            </a:pPr>
            <a:r>
              <a:rPr lang="en-US"/>
              <a:t>It does not have ONE correct answer or obvious solution. We learn to think carefully, to listen to the points made by others and to evaluate those arguments, to review alternative courses of action and their efficacy, and to interpret real-world experience.</a:t>
            </a:r>
          </a:p>
          <a:p>
            <a:pPr marL="0" lvl="0" indent="0" algn="l" rtl="0">
              <a:spcBef>
                <a:spcPts val="0"/>
              </a:spcBef>
              <a:spcAft>
                <a:spcPts val="0"/>
              </a:spcAft>
              <a:buNone/>
            </a:pPr>
            <a:endParaRPr lang="en-US"/>
          </a:p>
          <a:p>
            <a:pPr marL="0" lvl="0" indent="0" algn="l" rtl="0">
              <a:spcBef>
                <a:spcPts val="0"/>
              </a:spcBef>
              <a:spcAft>
                <a:spcPts val="0"/>
              </a:spcAft>
              <a:buNone/>
            </a:pPr>
            <a:r>
              <a:rPr lang="en-US"/>
              <a:t>The case method provides opportunities to bolster our abilities to think, teach, lead, and advocate more equitably and justly.</a:t>
            </a:r>
            <a:endParaRPr/>
          </a:p>
        </p:txBody>
      </p:sp>
    </p:spTree>
    <p:extLst>
      <p:ext uri="{BB962C8B-B14F-4D97-AF65-F5344CB8AC3E}">
        <p14:creationId xmlns:p14="http://schemas.microsoft.com/office/powerpoint/2010/main" val="4031830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32</a:t>
            </a:fld>
            <a:endParaRPr lang="en-US"/>
          </a:p>
        </p:txBody>
      </p:sp>
    </p:spTree>
    <p:extLst>
      <p:ext uri="{BB962C8B-B14F-4D97-AF65-F5344CB8AC3E}">
        <p14:creationId xmlns:p14="http://schemas.microsoft.com/office/powerpoint/2010/main" val="3777371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BD756AD4-3AF0-E2B9-4891-04CA36DB949A}"/>
            </a:ext>
          </a:extLst>
        </p:cNvPr>
        <p:cNvGrpSpPr/>
        <p:nvPr/>
      </p:nvGrpSpPr>
      <p:grpSpPr>
        <a:xfrm>
          <a:off x="0" y="0"/>
          <a:ext cx="0" cy="0"/>
          <a:chOff x="0" y="0"/>
          <a:chExt cx="0" cy="0"/>
        </a:xfrm>
      </p:grpSpPr>
      <p:sp>
        <p:nvSpPr>
          <p:cNvPr id="158" name="Google Shape;158;p5:notes">
            <a:extLst>
              <a:ext uri="{FF2B5EF4-FFF2-40B4-BE49-F238E27FC236}">
                <a16:creationId xmlns:a16="http://schemas.microsoft.com/office/drawing/2014/main" id="{59509DE9-368D-073B-1852-E15CE376F3A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5:notes">
            <a:extLst>
              <a:ext uri="{FF2B5EF4-FFF2-40B4-BE49-F238E27FC236}">
                <a16:creationId xmlns:a16="http://schemas.microsoft.com/office/drawing/2014/main" id="{041A5229-EC45-8E56-A047-A65FE092C5C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30254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49</a:t>
            </a:fld>
            <a:endParaRPr/>
          </a:p>
        </p:txBody>
      </p:sp>
    </p:spTree>
    <p:extLst>
      <p:ext uri="{BB962C8B-B14F-4D97-AF65-F5344CB8AC3E}">
        <p14:creationId xmlns:p14="http://schemas.microsoft.com/office/powerpoint/2010/main" val="1911500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50</a:t>
            </a:fld>
            <a:endParaRPr/>
          </a:p>
        </p:txBody>
      </p:sp>
    </p:spTree>
    <p:extLst>
      <p:ext uri="{BB962C8B-B14F-4D97-AF65-F5344CB8AC3E}">
        <p14:creationId xmlns:p14="http://schemas.microsoft.com/office/powerpoint/2010/main" val="1800978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5685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buClr>
                <a:schemeClr val="dk1"/>
              </a:buClr>
              <a:buSzPts val="1200"/>
            </a:pPr>
            <a:r>
              <a:rPr lang="en-US">
                <a:ea typeface="Calibri"/>
                <a:cs typeface="Calibri"/>
              </a:rPr>
              <a:t>Problem: Racism in schools</a:t>
            </a:r>
          </a:p>
          <a:p>
            <a:pPr>
              <a:buSzPts val="1200"/>
            </a:pPr>
            <a:r>
              <a:rPr lang="en-US">
                <a:ea typeface="Calibri"/>
                <a:cs typeface="Calibri"/>
              </a:rPr>
              <a:t>Issues: 1. ban</a:t>
            </a:r>
          </a:p>
        </p:txBody>
      </p:sp>
      <p:sp>
        <p:nvSpPr>
          <p:cNvPr id="209" name="Google Shape;209;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52</a:t>
            </a:fld>
            <a:endParaRPr/>
          </a:p>
        </p:txBody>
      </p:sp>
    </p:spTree>
    <p:extLst>
      <p:ext uri="{BB962C8B-B14F-4D97-AF65-F5344CB8AC3E}">
        <p14:creationId xmlns:p14="http://schemas.microsoft.com/office/powerpoint/2010/main" val="2466781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On day one you shared your core values, they are posted up on the wall</a:t>
            </a:r>
          </a:p>
        </p:txBody>
      </p:sp>
      <p:sp>
        <p:nvSpPr>
          <p:cNvPr id="4" name="Slide Number Placeholder 3"/>
          <p:cNvSpPr>
            <a:spLocks noGrp="1"/>
          </p:cNvSpPr>
          <p:nvPr>
            <p:ph type="sldNum" sz="quarter" idx="5"/>
          </p:nvPr>
        </p:nvSpPr>
        <p:spPr/>
        <p:txBody>
          <a:bodyPr/>
          <a:lstStyle/>
          <a:p>
            <a:fld id="{1CC8B027-1C21-437D-86A8-7A2B68AE7117}" type="slidenum">
              <a:rPr lang="en-US" smtClean="0"/>
              <a:t>53</a:t>
            </a:fld>
            <a:endParaRPr lang="en-US"/>
          </a:p>
        </p:txBody>
      </p:sp>
    </p:spTree>
    <p:extLst>
      <p:ext uri="{BB962C8B-B14F-4D97-AF65-F5344CB8AC3E}">
        <p14:creationId xmlns:p14="http://schemas.microsoft.com/office/powerpoint/2010/main" val="15462379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buClr>
                <a:schemeClr val="dk1"/>
              </a:buClr>
              <a:buSzPts val="1200"/>
            </a:pPr>
            <a:r>
              <a:rPr lang="en-US">
                <a:ea typeface="Calibri"/>
                <a:cs typeface="Calibri"/>
              </a:rPr>
              <a:t>Edit based on core values</a:t>
            </a: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55</a:t>
            </a:fld>
            <a:endParaRPr/>
          </a:p>
        </p:txBody>
      </p:sp>
    </p:spTree>
    <p:extLst>
      <p:ext uri="{BB962C8B-B14F-4D97-AF65-F5344CB8AC3E}">
        <p14:creationId xmlns:p14="http://schemas.microsoft.com/office/powerpoint/2010/main" val="4200565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Focus on race and how that shows up in your local</a:t>
            </a:r>
          </a:p>
        </p:txBody>
      </p:sp>
      <p:sp>
        <p:nvSpPr>
          <p:cNvPr id="4" name="Slide Number Placeholder 3"/>
          <p:cNvSpPr>
            <a:spLocks noGrp="1"/>
          </p:cNvSpPr>
          <p:nvPr>
            <p:ph type="sldNum" sz="quarter" idx="5"/>
          </p:nvPr>
        </p:nvSpPr>
        <p:spPr/>
        <p:txBody>
          <a:bodyPr/>
          <a:lstStyle/>
          <a:p>
            <a:fld id="{1CC8B027-1C21-437D-86A8-7A2B68AE7117}" type="slidenum">
              <a:rPr lang="en-US" smtClean="0"/>
              <a:t>56</a:t>
            </a:fld>
            <a:endParaRPr lang="en-US"/>
          </a:p>
        </p:txBody>
      </p:sp>
    </p:spTree>
    <p:extLst>
      <p:ext uri="{BB962C8B-B14F-4D97-AF65-F5344CB8AC3E}">
        <p14:creationId xmlns:p14="http://schemas.microsoft.com/office/powerpoint/2010/main" val="13549458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58</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8" name="Google Shape;23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59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60</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61</a:t>
            </a:fld>
            <a:endParaRPr/>
          </a:p>
        </p:txBody>
      </p:sp>
    </p:spTree>
    <p:extLst>
      <p:ext uri="{BB962C8B-B14F-4D97-AF65-F5344CB8AC3E}">
        <p14:creationId xmlns:p14="http://schemas.microsoft.com/office/powerpoint/2010/main" val="4245513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41442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68</a:t>
            </a:fld>
            <a:endParaRPr lang="en-US"/>
          </a:p>
        </p:txBody>
      </p:sp>
    </p:spTree>
    <p:extLst>
      <p:ext uri="{BB962C8B-B14F-4D97-AF65-F5344CB8AC3E}">
        <p14:creationId xmlns:p14="http://schemas.microsoft.com/office/powerpoint/2010/main" val="30716816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69</a:t>
            </a:fld>
            <a:endParaRPr lang="en-US"/>
          </a:p>
        </p:txBody>
      </p:sp>
    </p:spTree>
    <p:extLst>
      <p:ext uri="{BB962C8B-B14F-4D97-AF65-F5344CB8AC3E}">
        <p14:creationId xmlns:p14="http://schemas.microsoft.com/office/powerpoint/2010/main" val="33441753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71</a:t>
            </a:fld>
            <a:endParaRPr lang="en-US"/>
          </a:p>
        </p:txBody>
      </p:sp>
    </p:spTree>
    <p:extLst>
      <p:ext uri="{BB962C8B-B14F-4D97-AF65-F5344CB8AC3E}">
        <p14:creationId xmlns:p14="http://schemas.microsoft.com/office/powerpoint/2010/main" val="17309127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3" name="Google Shape;253;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73</a:t>
            </a:fld>
            <a:endParaRPr/>
          </a:p>
        </p:txBody>
      </p:sp>
    </p:spTree>
    <p:extLst>
      <p:ext uri="{BB962C8B-B14F-4D97-AF65-F5344CB8AC3E}">
        <p14:creationId xmlns:p14="http://schemas.microsoft.com/office/powerpoint/2010/main" val="1382944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74</a:t>
            </a:fld>
            <a:endParaRPr/>
          </a:p>
        </p:txBody>
      </p:sp>
    </p:spTree>
    <p:extLst>
      <p:ext uri="{BB962C8B-B14F-4D97-AF65-F5344CB8AC3E}">
        <p14:creationId xmlns:p14="http://schemas.microsoft.com/office/powerpoint/2010/main" val="18410639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76</a:t>
            </a:fld>
            <a:endParaRPr/>
          </a:p>
        </p:txBody>
      </p:sp>
    </p:spTree>
    <p:extLst>
      <p:ext uri="{BB962C8B-B14F-4D97-AF65-F5344CB8AC3E}">
        <p14:creationId xmlns:p14="http://schemas.microsoft.com/office/powerpoint/2010/main" val="31810560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3" name="Google Shape;253;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78</a:t>
            </a:fld>
            <a:endParaRPr/>
          </a:p>
        </p:txBody>
      </p:sp>
    </p:spTree>
    <p:extLst>
      <p:ext uri="{BB962C8B-B14F-4D97-AF65-F5344CB8AC3E}">
        <p14:creationId xmlns:p14="http://schemas.microsoft.com/office/powerpoint/2010/main" val="25745825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414b17fea8_0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414b17fea8_0_3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2414b17fea8_0_3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79</a:t>
            </a:fld>
            <a:endParaRPr/>
          </a:p>
        </p:txBody>
      </p:sp>
    </p:spTree>
    <p:extLst>
      <p:ext uri="{BB962C8B-B14F-4D97-AF65-F5344CB8AC3E}">
        <p14:creationId xmlns:p14="http://schemas.microsoft.com/office/powerpoint/2010/main" val="30017231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93" name="Google Shape;293;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80</a:t>
            </a:fld>
            <a:endParaRPr/>
          </a:p>
        </p:txBody>
      </p:sp>
    </p:spTree>
    <p:extLst>
      <p:ext uri="{BB962C8B-B14F-4D97-AF65-F5344CB8AC3E}">
        <p14:creationId xmlns:p14="http://schemas.microsoft.com/office/powerpoint/2010/main" val="28738328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9" name="Google Shape;259;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81</a:t>
            </a:fld>
            <a:endParaRPr/>
          </a:p>
        </p:txBody>
      </p:sp>
    </p:spTree>
    <p:extLst>
      <p:ext uri="{BB962C8B-B14F-4D97-AF65-F5344CB8AC3E}">
        <p14:creationId xmlns:p14="http://schemas.microsoft.com/office/powerpoint/2010/main" val="21070903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82</a:t>
            </a:fld>
            <a:endParaRPr/>
          </a:p>
        </p:txBody>
      </p:sp>
    </p:spTree>
    <p:extLst>
      <p:ext uri="{BB962C8B-B14F-4D97-AF65-F5344CB8AC3E}">
        <p14:creationId xmlns:p14="http://schemas.microsoft.com/office/powerpoint/2010/main" val="8145683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86</a:t>
            </a:fld>
            <a:endParaRPr lang="en-US"/>
          </a:p>
        </p:txBody>
      </p:sp>
    </p:spTree>
    <p:extLst>
      <p:ext uri="{BB962C8B-B14F-4D97-AF65-F5344CB8AC3E}">
        <p14:creationId xmlns:p14="http://schemas.microsoft.com/office/powerpoint/2010/main" val="8249806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27787664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11415976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endParaRPr/>
          </a:p>
        </p:txBody>
      </p:sp>
    </p:spTree>
    <p:extLst>
      <p:ext uri="{BB962C8B-B14F-4D97-AF65-F5344CB8AC3E}">
        <p14:creationId xmlns:p14="http://schemas.microsoft.com/office/powerpoint/2010/main" val="4986675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2/24/2026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2/24/2026</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2/24/2026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D689CD99-75A8-48EC-8ADF-B5A235CDBDC1}" type="datetimeFigureOut">
              <a:rPr lang="en-US" smtClean="0"/>
              <a:t>2/24/2026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2/24/2026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2"/>
        <p:cNvGrpSpPr/>
        <p:nvPr/>
      </p:nvGrpSpPr>
      <p:grpSpPr>
        <a:xfrm>
          <a:off x="0" y="0"/>
          <a:ext cx="0" cy="0"/>
          <a:chOff x="0" y="0"/>
          <a:chExt cx="0" cy="0"/>
        </a:xfrm>
      </p:grpSpPr>
      <p:sp>
        <p:nvSpPr>
          <p:cNvPr id="2" name="Rectangle 1"/>
          <p:cNvSpPr/>
          <p:nvPr userDrawn="1"/>
        </p:nvSpPr>
        <p:spPr>
          <a:xfrm>
            <a:off x="1114697" y="1645920"/>
            <a:ext cx="10154194" cy="1915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13"/>
          <p:cNvSpPr txBox="1">
            <a:spLocks noGrp="1"/>
          </p:cNvSpPr>
          <p:nvPr>
            <p:ph type="title"/>
          </p:nvPr>
        </p:nvSpPr>
        <p:spPr>
          <a:xfrm>
            <a:off x="838200" y="365125"/>
            <a:ext cx="10515600" cy="1150166"/>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4" name="Google Shape;54;p1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1600"/>
              </a:spcBef>
              <a:spcAft>
                <a:spcPts val="0"/>
              </a:spcAft>
              <a:buClr>
                <a:schemeClr val="dk1"/>
              </a:buClr>
              <a:buSzPts val="1400"/>
              <a:buChar char="○"/>
              <a:defRPr/>
            </a:lvl2pPr>
            <a:lvl3pPr marL="1828754" lvl="2" indent="-423323" algn="l" rtl="0">
              <a:lnSpc>
                <a:spcPct val="90000"/>
              </a:lnSpc>
              <a:spcBef>
                <a:spcPts val="1600"/>
              </a:spcBef>
              <a:spcAft>
                <a:spcPts val="0"/>
              </a:spcAft>
              <a:buClr>
                <a:schemeClr val="dk1"/>
              </a:buClr>
              <a:buSzPts val="1400"/>
              <a:buChar char="■"/>
              <a:defRPr/>
            </a:lvl3pPr>
            <a:lvl4pPr marL="2438339" lvl="3" indent="-423323" algn="l" rtl="0">
              <a:lnSpc>
                <a:spcPct val="90000"/>
              </a:lnSpc>
              <a:spcBef>
                <a:spcPts val="1600"/>
              </a:spcBef>
              <a:spcAft>
                <a:spcPts val="0"/>
              </a:spcAft>
              <a:buClr>
                <a:schemeClr val="dk1"/>
              </a:buClr>
              <a:buSzPts val="1400"/>
              <a:buChar char="●"/>
              <a:defRPr/>
            </a:lvl4pPr>
            <a:lvl5pPr marL="3047924" lvl="4" indent="-423323" algn="l" rtl="0">
              <a:lnSpc>
                <a:spcPct val="90000"/>
              </a:lnSpc>
              <a:spcBef>
                <a:spcPts val="1600"/>
              </a:spcBef>
              <a:spcAft>
                <a:spcPts val="0"/>
              </a:spcAft>
              <a:buClr>
                <a:schemeClr val="dk1"/>
              </a:buClr>
              <a:buSzPts val="1400"/>
              <a:buChar char="○"/>
              <a:defRPr/>
            </a:lvl5pPr>
            <a:lvl6pPr marL="3657509" lvl="5" indent="-423323" algn="l" rtl="0">
              <a:lnSpc>
                <a:spcPct val="90000"/>
              </a:lnSpc>
              <a:spcBef>
                <a:spcPts val="1600"/>
              </a:spcBef>
              <a:spcAft>
                <a:spcPts val="0"/>
              </a:spcAft>
              <a:buClr>
                <a:schemeClr val="dk1"/>
              </a:buClr>
              <a:buSzPts val="1400"/>
              <a:buChar char="■"/>
              <a:defRPr/>
            </a:lvl6pPr>
            <a:lvl7pPr marL="4267093" lvl="6" indent="-423323" algn="l" rtl="0">
              <a:lnSpc>
                <a:spcPct val="90000"/>
              </a:lnSpc>
              <a:spcBef>
                <a:spcPts val="1600"/>
              </a:spcBef>
              <a:spcAft>
                <a:spcPts val="0"/>
              </a:spcAft>
              <a:buClr>
                <a:schemeClr val="dk1"/>
              </a:buClr>
              <a:buSzPts val="1400"/>
              <a:buChar char="●"/>
              <a:defRPr/>
            </a:lvl7pPr>
            <a:lvl8pPr marL="4876678" lvl="7" indent="-423323" algn="l" rtl="0">
              <a:lnSpc>
                <a:spcPct val="90000"/>
              </a:lnSpc>
              <a:spcBef>
                <a:spcPts val="1600"/>
              </a:spcBef>
              <a:spcAft>
                <a:spcPts val="0"/>
              </a:spcAft>
              <a:buClr>
                <a:schemeClr val="dk1"/>
              </a:buClr>
              <a:buSzPts val="1400"/>
              <a:buChar char="○"/>
              <a:defRPr/>
            </a:lvl8pPr>
            <a:lvl9pPr marL="5486263" lvl="8" indent="-423323" algn="l" rtl="0">
              <a:lnSpc>
                <a:spcPct val="90000"/>
              </a:lnSpc>
              <a:spcBef>
                <a:spcPts val="1600"/>
              </a:spcBef>
              <a:spcAft>
                <a:spcPts val="1600"/>
              </a:spcAft>
              <a:buClr>
                <a:schemeClr val="dk1"/>
              </a:buClr>
              <a:buSzPts val="1400"/>
              <a:buChar char="■"/>
              <a:defRPr/>
            </a:lvl9pPr>
          </a:lstStyle>
          <a:p>
            <a:endParaRPr/>
          </a:p>
        </p:txBody>
      </p:sp>
      <p:sp>
        <p:nvSpPr>
          <p:cNvPr id="55" name="Google Shape;55;p1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endParaRPr/>
          </a:p>
        </p:txBody>
      </p:sp>
      <p:sp>
        <p:nvSpPr>
          <p:cNvPr id="56" name="Google Shape;56;p1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endParaRPr/>
          </a:p>
        </p:txBody>
      </p:sp>
      <p:sp>
        <p:nvSpPr>
          <p:cNvPr id="57" name="Google Shape;57;p1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479783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495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30"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4"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199750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2/24/2026</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2/24/2026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2/24/2026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D689CD99-75A8-48EC-8ADF-B5A235CDBDC1}" type="datetimeFigureOut">
              <a:rPr lang="en-US" smtClean="0"/>
              <a:t>2/24/2026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2/24/2026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2/24/2026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6">
            <a:extLst>
              <a:ext uri="{28A0092B-C50C-407E-A947-70E740481C1C}">
                <a14:useLocalDpi xmlns:a14="http://schemas.microsoft.com/office/drawing/2010/main" val="0"/>
              </a:ext>
            </a:extLst>
          </a:blip>
          <a:srcRect r="64700" b="-210"/>
          <a:stretch/>
        </p:blipFill>
        <p:spPr>
          <a:xfrm>
            <a:off x="11277600" y="6334316"/>
            <a:ext cx="424641" cy="523684"/>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99" r:id="rId13"/>
    <p:sldLayoutId id="2147483700" r:id="rId1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2/24/2026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3">
            <a:extLst>
              <a:ext uri="{28A0092B-C50C-407E-A947-70E740481C1C}">
                <a14:useLocalDpi xmlns:a14="http://schemas.microsoft.com/office/drawing/2010/main" val="0"/>
              </a:ext>
            </a:extLst>
          </a:blip>
          <a:srcRect r="66787" b="-210"/>
          <a:stretch/>
        </p:blipFill>
        <p:spPr>
          <a:xfrm>
            <a:off x="11321143" y="6354916"/>
            <a:ext cx="470263" cy="511106"/>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hyperlink" Target="https://www.nea.org/resource-library/campaign-lab" TargetMode="Externa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hyperlink" Target="https://forms.office.com/r/7yMBd7FLwM"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hyperlink" Target="https://presurfer.blogspot.com/2014/12/a-look-at-banned-books-through-history.html" TargetMode="External"/><Relationship Id="rId5" Type="http://schemas.openxmlformats.org/officeDocument/2006/relationships/image" Target="../media/image26.jpeg"/><Relationship Id="rId4" Type="http://schemas.openxmlformats.org/officeDocument/2006/relationships/hyperlink" Target="http://commons.wikimedia.org/wiki/file:no_to_racism.png"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30.jpeg"/></Relationships>
</file>

<file path=ppt/slides/_rels/slide6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image" Target="../media/image33.svg"/><Relationship Id="rId7" Type="http://schemas.openxmlformats.org/officeDocument/2006/relationships/image" Target="../media/image37.svg"/><Relationship Id="rId12" Type="http://schemas.microsoft.com/office/2007/relationships/diagramDrawing" Target="../diagrams/drawing4.xml"/><Relationship Id="rId2" Type="http://schemas.openxmlformats.org/officeDocument/2006/relationships/image" Target="../media/image32.png"/><Relationship Id="rId1" Type="http://schemas.openxmlformats.org/officeDocument/2006/relationships/slideLayout" Target="../slideLayouts/slideLayout13.xml"/><Relationship Id="rId6" Type="http://schemas.openxmlformats.org/officeDocument/2006/relationships/image" Target="../media/image36.png"/><Relationship Id="rId11" Type="http://schemas.openxmlformats.org/officeDocument/2006/relationships/diagramColors" Target="../diagrams/colors4.xml"/><Relationship Id="rId5" Type="http://schemas.openxmlformats.org/officeDocument/2006/relationships/image" Target="../media/image35.svg"/><Relationship Id="rId10" Type="http://schemas.openxmlformats.org/officeDocument/2006/relationships/diagramQuickStyle" Target="../diagrams/quickStyle4.xml"/><Relationship Id="rId4" Type="http://schemas.openxmlformats.org/officeDocument/2006/relationships/image" Target="../media/image34.png"/><Relationship Id="rId9" Type="http://schemas.openxmlformats.org/officeDocument/2006/relationships/diagramLayout" Target="../diagrams/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26151" y="2078671"/>
            <a:ext cx="5420139" cy="1684150"/>
          </a:xfrm>
        </p:spPr>
        <p:txBody>
          <a:bodyPr anchor="ctr">
            <a:noAutofit/>
          </a:bodyPr>
          <a:lstStyle/>
          <a:p>
            <a:r>
              <a:rPr lang="en-US" sz="5400" b="1" cap="none">
                <a:solidFill>
                  <a:schemeClr val="tx1">
                    <a:lumMod val="65000"/>
                    <a:lumOff val="35000"/>
                  </a:schemeClr>
                </a:solidFill>
                <a:latin typeface="Arial" pitchFamily="34" charset="0"/>
                <a:cs typeface="Arial" pitchFamily="34" charset="0"/>
              </a:rPr>
              <a:t>Advancing Racial Justice Day 3</a:t>
            </a:r>
            <a:endParaRPr lang="en-US" sz="5400" b="1" i="1" cap="none">
              <a:solidFill>
                <a:schemeClr val="tx1">
                  <a:lumMod val="65000"/>
                  <a:lumOff val="35000"/>
                </a:schemeClr>
              </a:solidFill>
              <a:latin typeface="Arial" pitchFamily="34" charset="0"/>
              <a:cs typeface="Arial" pitchFamily="34" charset="0"/>
            </a:endParaRPr>
          </a:p>
        </p:txBody>
      </p:sp>
      <p:pic>
        <p:nvPicPr>
          <p:cNvPr id="2" name="Picture 1"/>
          <p:cNvPicPr>
            <a:picLocks noChangeAspect="1"/>
          </p:cNvPicPr>
          <p:nvPr/>
        </p:nvPicPr>
        <p:blipFill>
          <a:blip r:embed="rId3"/>
          <a:stretch>
            <a:fillRect/>
          </a:stretch>
        </p:blipFill>
        <p:spPr>
          <a:xfrm>
            <a:off x="6175161" y="668602"/>
            <a:ext cx="5703676" cy="4079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36868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EFAA05-9B70-A3D7-E989-8E7B5E708CAE}"/>
              </a:ext>
            </a:extLst>
          </p:cNvPr>
          <p:cNvSpPr>
            <a:spLocks noGrp="1"/>
          </p:cNvSpPr>
          <p:nvPr>
            <p:ph idx="1"/>
          </p:nvPr>
        </p:nvSpPr>
        <p:spPr/>
        <p:txBody>
          <a:bodyPr vert="horz" lIns="91440" tIns="45720" rIns="91440" bIns="45720" rtlCol="0" anchor="t">
            <a:noAutofit/>
          </a:bodyPr>
          <a:lstStyle/>
          <a:p>
            <a:pPr marL="0" indent="0">
              <a:buNone/>
            </a:pPr>
            <a:r>
              <a:rPr lang="en-US" sz="3500">
                <a:ea typeface="+mn-lt"/>
                <a:cs typeface="+mn-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Thank you for your commitment to ensuring a positive event for all. </a:t>
            </a:r>
            <a:endParaRPr lang="en-US" sz="3500"/>
          </a:p>
        </p:txBody>
      </p:sp>
    </p:spTree>
    <p:extLst>
      <p:ext uri="{BB962C8B-B14F-4D97-AF65-F5344CB8AC3E}">
        <p14:creationId xmlns:p14="http://schemas.microsoft.com/office/powerpoint/2010/main" val="2010883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A619F-6BF2-1166-7F7E-B0DEEC0D67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3B1E31-63C1-5F98-24B4-16A15B63321A}"/>
              </a:ext>
            </a:extLst>
          </p:cNvPr>
          <p:cNvSpPr>
            <a:spLocks noGrp="1"/>
          </p:cNvSpPr>
          <p:nvPr>
            <p:ph idx="1"/>
          </p:nvPr>
        </p:nvSpPr>
        <p:spPr>
          <a:xfrm>
            <a:off x="383395" y="445938"/>
            <a:ext cx="11415623" cy="4724655"/>
          </a:xfrm>
        </p:spPr>
        <p:txBody>
          <a:bodyPr vert="horz" lIns="91440" tIns="45720" rIns="91440" bIns="45720" rtlCol="0" anchor="t">
            <a:noAutofit/>
          </a:bodyPr>
          <a:lstStyle/>
          <a:p>
            <a:pPr marL="0" indent="0">
              <a:buNone/>
            </a:pPr>
            <a:r>
              <a:rPr lang="en-US" sz="3000">
                <a:ea typeface="+mn-lt"/>
                <a:cs typeface="+mn-lt"/>
              </a:rPr>
              <a:t>By attending this training, you confirm that you are either an NEA affiliate staff person or NEA member in good standing. The information you receive here is only for your use in your capacity as an NEA affiliate staff person or NEA member.</a:t>
            </a:r>
            <a:endParaRPr lang="en-US" sz="3000"/>
          </a:p>
          <a:p>
            <a:pPr marL="0" indent="0">
              <a:buNone/>
            </a:pPr>
            <a:endParaRPr lang="en-US" sz="3000">
              <a:ea typeface="+mn-lt"/>
              <a:cs typeface="+mn-lt"/>
            </a:endParaRPr>
          </a:p>
          <a:p>
            <a:pPr marL="0" indent="0">
              <a:buNone/>
            </a:pPr>
            <a:r>
              <a:rPr lang="en-US" sz="3000">
                <a:ea typeface="+mn-lt"/>
                <a:cs typeface="+mn-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written consent. Violation of these terms may result in legal action.</a:t>
            </a:r>
          </a:p>
        </p:txBody>
      </p:sp>
    </p:spTree>
    <p:extLst>
      <p:ext uri="{BB962C8B-B14F-4D97-AF65-F5344CB8AC3E}">
        <p14:creationId xmlns:p14="http://schemas.microsoft.com/office/powerpoint/2010/main" val="780229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2" name="Google Shape;192;g1353501599d_0_66"/>
          <p:cNvPicPr preferRelativeResize="0"/>
          <p:nvPr/>
        </p:nvPicPr>
        <p:blipFill>
          <a:blip r:embed="rId3">
            <a:alphaModFix amt="20000"/>
          </a:blip>
          <a:stretch>
            <a:fillRect/>
          </a:stretch>
        </p:blipFill>
        <p:spPr>
          <a:xfrm>
            <a:off x="0" y="161591"/>
            <a:ext cx="12420600" cy="6184779"/>
          </a:xfrm>
          <a:prstGeom prst="rect">
            <a:avLst/>
          </a:prstGeom>
          <a:noFill/>
          <a:ln>
            <a:noFill/>
          </a:ln>
        </p:spPr>
      </p:pic>
      <p:sp>
        <p:nvSpPr>
          <p:cNvPr id="190" name="Google Shape;190;g1353501599d_0_66"/>
          <p:cNvSpPr txBox="1">
            <a:spLocks noGrp="1"/>
          </p:cNvSpPr>
          <p:nvPr>
            <p:ph type="title"/>
          </p:nvPr>
        </p:nvSpPr>
        <p:spPr>
          <a:prstGeom prst="rect">
            <a:avLst/>
          </a:prstGeom>
        </p:spPr>
        <p:txBody>
          <a:bodyPr spcFirstLastPara="1" vert="horz" wrap="square" lIns="91425" tIns="45700" rIns="91425" bIns="45700" rtlCol="0" anchor="ctr" anchorCtr="0">
            <a:noAutofit/>
          </a:bodyPr>
          <a:lstStyle/>
          <a:p>
            <a:pPr>
              <a:buSzPts val="990"/>
            </a:pPr>
            <a:r>
              <a:rPr lang="en-US">
                <a:solidFill>
                  <a:srgbClr val="404040"/>
                </a:solidFill>
              </a:rPr>
              <a:t>Community Agreements Pg 2-3 </a:t>
            </a:r>
            <a:endParaRPr>
              <a:solidFill>
                <a:srgbClr val="404040"/>
              </a:solidFill>
            </a:endParaRPr>
          </a:p>
        </p:txBody>
      </p:sp>
      <p:sp>
        <p:nvSpPr>
          <p:cNvPr id="191" name="Google Shape;191;g1353501599d_0_66"/>
          <p:cNvSpPr txBox="1">
            <a:spLocks noGrp="1"/>
          </p:cNvSpPr>
          <p:nvPr>
            <p:ph idx="1"/>
          </p:nvPr>
        </p:nvSpPr>
        <p:spPr>
          <a:xfrm>
            <a:off x="281795" y="751114"/>
            <a:ext cx="11415623" cy="5117979"/>
          </a:xfrm>
          <a:prstGeom prst="rect">
            <a:avLst/>
          </a:prstGeom>
        </p:spPr>
        <p:txBody>
          <a:bodyPr spcFirstLastPara="1" vert="horz" wrap="square" lIns="91425" tIns="45700" rIns="91425" bIns="45700" rtlCol="0" anchor="t" anchorCtr="0">
            <a:noAutofit/>
          </a:bodyPr>
          <a:lstStyle/>
          <a:p>
            <a:pPr indent="-381000">
              <a:lnSpc>
                <a:spcPct val="115000"/>
              </a:lnSpc>
              <a:spcBef>
                <a:spcPts val="1200"/>
              </a:spcBef>
              <a:buClr>
                <a:schemeClr val="dk1"/>
              </a:buClr>
              <a:buSzPts val="2400"/>
            </a:pPr>
            <a:r>
              <a:rPr lang="en-US" sz="3200" b="1">
                <a:sym typeface="Arial"/>
              </a:rPr>
              <a:t>Awareness and Self-Knowledge</a:t>
            </a:r>
            <a:endParaRPr sz="3200" b="1">
              <a:sym typeface="Arial"/>
            </a:endParaRPr>
          </a:p>
          <a:p>
            <a:pPr indent="-381000">
              <a:lnSpc>
                <a:spcPct val="115000"/>
              </a:lnSpc>
              <a:spcBef>
                <a:spcPts val="0"/>
              </a:spcBef>
              <a:buClr>
                <a:schemeClr val="dk1"/>
              </a:buClr>
              <a:buSzPts val="2400"/>
            </a:pPr>
            <a:r>
              <a:rPr lang="en-US" sz="3200" b="1">
                <a:sym typeface="Arial"/>
              </a:rPr>
              <a:t>Listen for Understanding</a:t>
            </a:r>
            <a:endParaRPr sz="3200" b="1">
              <a:sym typeface="Arial"/>
            </a:endParaRPr>
          </a:p>
          <a:p>
            <a:pPr indent="-330200">
              <a:lnSpc>
                <a:spcPct val="115000"/>
              </a:lnSpc>
              <a:spcBef>
                <a:spcPts val="0"/>
              </a:spcBef>
              <a:buClr>
                <a:schemeClr val="dk1"/>
              </a:buClr>
              <a:buSzPts val="1600"/>
            </a:pPr>
            <a:r>
              <a:rPr lang="en-US" sz="3200" b="1">
                <a:sym typeface="Arial"/>
              </a:rPr>
              <a:t>Be Gracious </a:t>
            </a:r>
            <a:endParaRPr sz="3200" b="1">
              <a:sym typeface="Arial"/>
            </a:endParaRPr>
          </a:p>
          <a:p>
            <a:pPr indent="-381000">
              <a:lnSpc>
                <a:spcPct val="115000"/>
              </a:lnSpc>
              <a:spcBef>
                <a:spcPts val="0"/>
              </a:spcBef>
              <a:buClr>
                <a:schemeClr val="dk1"/>
              </a:buClr>
              <a:buSzPts val="2400"/>
            </a:pPr>
            <a:r>
              <a:rPr lang="en-US" sz="3200" b="1">
                <a:sym typeface="Arial"/>
              </a:rPr>
              <a:t>Stay Engaged</a:t>
            </a:r>
            <a:endParaRPr sz="3200" b="1">
              <a:sym typeface="Arial"/>
            </a:endParaRPr>
          </a:p>
          <a:p>
            <a:pPr indent="-381000">
              <a:lnSpc>
                <a:spcPct val="115000"/>
              </a:lnSpc>
              <a:spcBef>
                <a:spcPts val="0"/>
              </a:spcBef>
              <a:buClr>
                <a:schemeClr val="dk1"/>
              </a:buClr>
              <a:buSzPts val="2400"/>
            </a:pPr>
            <a:r>
              <a:rPr lang="en-US" sz="3200" b="1">
                <a:sym typeface="Arial"/>
              </a:rPr>
              <a:t>Be Open and Suspend Judgment</a:t>
            </a:r>
            <a:endParaRPr sz="3200" b="1">
              <a:sym typeface="Arial"/>
            </a:endParaRPr>
          </a:p>
          <a:p>
            <a:pPr indent="-381000">
              <a:lnSpc>
                <a:spcPct val="115000"/>
              </a:lnSpc>
              <a:spcBef>
                <a:spcPts val="0"/>
              </a:spcBef>
              <a:buClr>
                <a:schemeClr val="dk1"/>
              </a:buClr>
              <a:buSzPts val="2400"/>
            </a:pPr>
            <a:r>
              <a:rPr lang="en-US" sz="3200" b="1">
                <a:sym typeface="Arial"/>
              </a:rPr>
              <a:t>Say “I”- tell your truth</a:t>
            </a:r>
            <a:endParaRPr sz="3200" b="1">
              <a:sym typeface="Arial"/>
            </a:endParaRPr>
          </a:p>
          <a:p>
            <a:pPr indent="-381000">
              <a:lnSpc>
                <a:spcPct val="115000"/>
              </a:lnSpc>
              <a:spcBef>
                <a:spcPts val="0"/>
              </a:spcBef>
              <a:buClr>
                <a:schemeClr val="dk1"/>
              </a:buClr>
              <a:buSzPts val="2400"/>
            </a:pPr>
            <a:r>
              <a:rPr lang="en-US" sz="3200" b="1">
                <a:sym typeface="Arial"/>
              </a:rPr>
              <a:t>Lean into Discomfort</a:t>
            </a:r>
            <a:endParaRPr sz="3200" b="1">
              <a:sym typeface="Arial"/>
            </a:endParaRPr>
          </a:p>
          <a:p>
            <a:pPr indent="-381000">
              <a:lnSpc>
                <a:spcPct val="115000"/>
              </a:lnSpc>
              <a:spcBef>
                <a:spcPts val="0"/>
              </a:spcBef>
              <a:buClr>
                <a:schemeClr val="dk1"/>
              </a:buClr>
              <a:buSzPts val="2400"/>
            </a:pPr>
            <a:r>
              <a:rPr lang="en-US" sz="3200" b="1">
                <a:sym typeface="Arial"/>
              </a:rPr>
              <a:t>Reach for Empathy</a:t>
            </a:r>
            <a:endParaRPr sz="3200" b="1">
              <a:sym typeface="Arial"/>
            </a:endParaRPr>
          </a:p>
          <a:p>
            <a:pPr indent="-381000">
              <a:lnSpc>
                <a:spcPct val="115000"/>
              </a:lnSpc>
              <a:spcBef>
                <a:spcPts val="0"/>
              </a:spcBef>
              <a:buClr>
                <a:schemeClr val="dk1"/>
              </a:buClr>
              <a:buSzPts val="2400"/>
            </a:pPr>
            <a:r>
              <a:rPr lang="en-US" sz="3200" b="1">
                <a:sym typeface="Arial"/>
              </a:rPr>
              <a:t>Expect non- Resolution and non-Closure</a:t>
            </a:r>
            <a:endParaRPr sz="3200" b="1">
              <a:sym typeface="Arial"/>
            </a:endParaRPr>
          </a:p>
          <a:p>
            <a:pPr marL="0" indent="0">
              <a:spcBef>
                <a:spcPts val="1200"/>
              </a:spcBef>
              <a:buNone/>
            </a:pPr>
            <a:endParaRPr sz="2800"/>
          </a:p>
        </p:txBody>
      </p:sp>
    </p:spTree>
    <p:extLst>
      <p:ext uri="{BB962C8B-B14F-4D97-AF65-F5344CB8AC3E}">
        <p14:creationId xmlns:p14="http://schemas.microsoft.com/office/powerpoint/2010/main" val="3505879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872" y="286603"/>
            <a:ext cx="11428546" cy="997046"/>
          </a:xfrm>
        </p:spPr>
        <p:txBody>
          <a:bodyPr>
            <a:normAutofit/>
          </a:bodyPr>
          <a:lstStyle/>
          <a:p>
            <a:r>
              <a:rPr lang="en-US" sz="6600"/>
              <a:t>Feedback on Feedback</a:t>
            </a:r>
            <a:endParaRPr lang="en-US" sz="6600">
              <a:cs typeface="Calibri"/>
            </a:endParaRPr>
          </a:p>
        </p:txBody>
      </p:sp>
      <p:sp>
        <p:nvSpPr>
          <p:cNvPr id="3" name="Content Placeholder 2"/>
          <p:cNvSpPr>
            <a:spLocks noGrp="1"/>
          </p:cNvSpPr>
          <p:nvPr>
            <p:ph idx="1"/>
          </p:nvPr>
        </p:nvSpPr>
        <p:spPr>
          <a:xfrm>
            <a:off x="269505" y="2275147"/>
            <a:ext cx="11427913" cy="3593946"/>
          </a:xfrm>
        </p:spPr>
        <p:txBody>
          <a:bodyPr vert="horz" lIns="0" tIns="45720" rIns="0" bIns="45720" rtlCol="0" anchor="t">
            <a:normAutofit/>
          </a:bodyPr>
          <a:lstStyle/>
          <a:p>
            <a:endParaRPr lang="en-US" sz="3200">
              <a:ea typeface="Calibri"/>
              <a:cs typeface="Calibri"/>
            </a:endParaRPr>
          </a:p>
          <a:p>
            <a:pPr marL="0" indent="0">
              <a:buNone/>
            </a:pPr>
            <a:endParaRPr lang="en-US" sz="3200"/>
          </a:p>
        </p:txBody>
      </p:sp>
      <p:sp>
        <p:nvSpPr>
          <p:cNvPr id="5" name="Content Placeholder 2">
            <a:extLst>
              <a:ext uri="{FF2B5EF4-FFF2-40B4-BE49-F238E27FC236}">
                <a16:creationId xmlns:a16="http://schemas.microsoft.com/office/drawing/2014/main" id="{087D0FC0-E0A9-7A80-46B5-7AB62772354A}"/>
              </a:ext>
            </a:extLst>
          </p:cNvPr>
          <p:cNvSpPr txBox="1">
            <a:spLocks/>
          </p:cNvSpPr>
          <p:nvPr/>
        </p:nvSpPr>
        <p:spPr>
          <a:xfrm>
            <a:off x="383395" y="1401901"/>
            <a:ext cx="11415623" cy="4468346"/>
          </a:xfrm>
          <a:prstGeom prst="rect">
            <a:avLst/>
          </a:prstGeom>
        </p:spPr>
        <p:txBody>
          <a:bodyPr vert="horz" lIns="91440" tIns="45720" rIns="9144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000">
                <a:ea typeface="+mn-lt"/>
                <a:cs typeface="+mn-lt"/>
              </a:rPr>
              <a:t>Overall Response rate 75%  </a:t>
            </a:r>
          </a:p>
          <a:p>
            <a:pPr marL="0" indent="0">
              <a:buNone/>
            </a:pPr>
            <a:r>
              <a:rPr lang="en-US" sz="3000">
                <a:ea typeface="+mn-lt"/>
                <a:cs typeface="+mn-lt"/>
              </a:rPr>
              <a:t>Range 5.0-4.9</a:t>
            </a:r>
          </a:p>
          <a:p>
            <a:pPr marL="0" indent="0">
              <a:buNone/>
            </a:pPr>
            <a:r>
              <a:rPr lang="en-US" sz="3000">
                <a:ea typeface="+mn-lt"/>
                <a:cs typeface="+mn-lt"/>
              </a:rPr>
              <a:t>Highs of 5.0 for  both Content and </a:t>
            </a:r>
            <a:r>
              <a:rPr lang="en-US" sz="3000" err="1">
                <a:ea typeface="+mn-lt"/>
                <a:cs typeface="+mn-lt"/>
              </a:rPr>
              <a:t>Musuem</a:t>
            </a:r>
            <a:r>
              <a:rPr lang="en-US" sz="3000">
                <a:ea typeface="+mn-lt"/>
                <a:cs typeface="+mn-lt"/>
              </a:rPr>
              <a:t> </a:t>
            </a:r>
          </a:p>
          <a:p>
            <a:pPr marL="0" indent="0">
              <a:buNone/>
            </a:pPr>
            <a:r>
              <a:rPr lang="en-US" sz="3000">
                <a:ea typeface="+mn-lt"/>
                <a:cs typeface="+mn-lt"/>
              </a:rPr>
              <a:t>Lows of 4.9 for Materials and Facilitators</a:t>
            </a:r>
            <a:endParaRPr lang="en-US" sz="3000">
              <a:ea typeface="Calibri"/>
              <a:cs typeface="Calibri"/>
            </a:endParaRPr>
          </a:p>
          <a:p>
            <a:pPr marL="0" indent="0">
              <a:buFont typeface="Calibri" panose="020F0502020204030204" pitchFamily="34" charset="0"/>
              <a:buNone/>
            </a:pPr>
            <a:endParaRPr lang="en-US" sz="3000">
              <a:ea typeface="+mn-lt"/>
              <a:cs typeface="+mn-lt"/>
            </a:endParaRPr>
          </a:p>
          <a:p>
            <a:pPr marL="0" indent="0">
              <a:buNone/>
            </a:pPr>
            <a:r>
              <a:rPr lang="en-US" sz="3000">
                <a:ea typeface="+mn-lt"/>
                <a:cs typeface="+mn-lt"/>
              </a:rPr>
              <a:t>Themes -</a:t>
            </a:r>
          </a:p>
          <a:p>
            <a:pPr marL="0" indent="0">
              <a:buNone/>
            </a:pPr>
            <a:r>
              <a:rPr lang="en-US" sz="3000">
                <a:ea typeface="+mn-lt"/>
                <a:cs typeface="+mn-lt"/>
              </a:rPr>
              <a:t>Affinity groups and restorative circles were appreciated</a:t>
            </a:r>
          </a:p>
          <a:p>
            <a:pPr marL="0" indent="0">
              <a:buNone/>
            </a:pPr>
            <a:r>
              <a:rPr lang="en-US" sz="3000">
                <a:ea typeface="+mn-lt"/>
                <a:cs typeface="+mn-lt"/>
              </a:rPr>
              <a:t>Materials and content are good</a:t>
            </a:r>
          </a:p>
          <a:p>
            <a:pPr marL="0" indent="0">
              <a:buNone/>
            </a:pPr>
            <a:endParaRPr lang="en-US" sz="3000">
              <a:ea typeface="+mn-lt"/>
              <a:cs typeface="+mn-lt"/>
            </a:endParaRPr>
          </a:p>
          <a:p>
            <a:pPr marL="0" indent="0">
              <a:buNone/>
            </a:pPr>
            <a:endParaRPr lang="en-US" sz="3000">
              <a:ea typeface="+mn-lt"/>
              <a:cs typeface="+mn-lt"/>
            </a:endParaRPr>
          </a:p>
          <a:p>
            <a:pPr marL="0" indent="0">
              <a:buNone/>
            </a:pPr>
            <a:endParaRPr lang="en-US" sz="3000">
              <a:ea typeface="+mn-lt"/>
              <a:cs typeface="+mn-lt"/>
            </a:endParaRPr>
          </a:p>
        </p:txBody>
      </p:sp>
    </p:spTree>
    <p:extLst>
      <p:ext uri="{BB962C8B-B14F-4D97-AF65-F5344CB8AC3E}">
        <p14:creationId xmlns:p14="http://schemas.microsoft.com/office/powerpoint/2010/main" val="2196463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 y="2275"/>
            <a:ext cx="11435473" cy="843095"/>
          </a:xfrm>
        </p:spPr>
        <p:txBody>
          <a:bodyPr>
            <a:normAutofit fontScale="90000"/>
          </a:bodyPr>
          <a:lstStyle/>
          <a:p>
            <a:r>
              <a:rPr lang="en-US" sz="6600"/>
              <a:t>Your Words</a:t>
            </a:r>
            <a:endParaRPr lang="en-US" sz="6600">
              <a:cs typeface="Calibri"/>
            </a:endParaRPr>
          </a:p>
        </p:txBody>
      </p:sp>
      <p:sp>
        <p:nvSpPr>
          <p:cNvPr id="3" name="Content Placeholder 2"/>
          <p:cNvSpPr>
            <a:spLocks noGrp="1"/>
          </p:cNvSpPr>
          <p:nvPr>
            <p:ph idx="1"/>
          </p:nvPr>
        </p:nvSpPr>
        <p:spPr>
          <a:xfrm>
            <a:off x="269505" y="2275147"/>
            <a:ext cx="11427913" cy="3593946"/>
          </a:xfrm>
        </p:spPr>
        <p:txBody>
          <a:bodyPr vert="horz" lIns="0" tIns="45720" rIns="0" bIns="45720" rtlCol="0" anchor="t">
            <a:normAutofit/>
          </a:bodyPr>
          <a:lstStyle/>
          <a:p>
            <a:endParaRPr lang="en-US" sz="3200">
              <a:ea typeface="Calibri"/>
              <a:cs typeface="Calibri"/>
            </a:endParaRPr>
          </a:p>
          <a:p>
            <a:pPr marL="0" indent="0">
              <a:buNone/>
            </a:pPr>
            <a:endParaRPr lang="en-US" sz="3200"/>
          </a:p>
        </p:txBody>
      </p:sp>
      <p:sp>
        <p:nvSpPr>
          <p:cNvPr id="4" name="TextBox 3">
            <a:extLst>
              <a:ext uri="{FF2B5EF4-FFF2-40B4-BE49-F238E27FC236}">
                <a16:creationId xmlns:a16="http://schemas.microsoft.com/office/drawing/2014/main" id="{1406C7EF-DAC8-5A29-E69B-1CD886153BDB}"/>
              </a:ext>
            </a:extLst>
          </p:cNvPr>
          <p:cNvSpPr txBox="1"/>
          <p:nvPr/>
        </p:nvSpPr>
        <p:spPr>
          <a:xfrm>
            <a:off x="193963" y="651164"/>
            <a:ext cx="12115800" cy="67864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rgbClr val="212121"/>
                </a:solidFill>
                <a:latin typeface="Calibri"/>
                <a:ea typeface="Calibri"/>
                <a:cs typeface="Calibri"/>
              </a:rPr>
              <a:t>Opportunities to hear from my colleagues at the table was invaluable and I appreciate these times the most.</a:t>
            </a:r>
          </a:p>
          <a:p>
            <a:endParaRPr lang="en-US" sz="2800">
              <a:solidFill>
                <a:srgbClr val="212121"/>
              </a:solidFill>
              <a:latin typeface="Calibri"/>
              <a:ea typeface="Calibri"/>
              <a:cs typeface="Calibri"/>
            </a:endParaRPr>
          </a:p>
          <a:p>
            <a:r>
              <a:rPr lang="en-US" sz="2800">
                <a:solidFill>
                  <a:srgbClr val="212121"/>
                </a:solidFill>
                <a:highlight>
                  <a:srgbClr val="FFFFFF"/>
                </a:highlight>
                <a:latin typeface="Calibri"/>
                <a:ea typeface="Calibri"/>
                <a:cs typeface="Calibri"/>
              </a:rPr>
              <a:t>Today  was well developed and </a:t>
            </a:r>
            <a:r>
              <a:rPr lang="en-US" sz="2800" err="1">
                <a:solidFill>
                  <a:srgbClr val="212121"/>
                </a:solidFill>
                <a:highlight>
                  <a:srgbClr val="FFFFFF"/>
                </a:highlight>
                <a:latin typeface="Calibri"/>
                <a:ea typeface="Calibri"/>
                <a:cs typeface="Calibri"/>
              </a:rPr>
              <a:t>and</a:t>
            </a:r>
            <a:r>
              <a:rPr lang="en-US" sz="2800">
                <a:solidFill>
                  <a:srgbClr val="212121"/>
                </a:solidFill>
                <a:highlight>
                  <a:srgbClr val="FFFFFF"/>
                </a:highlight>
                <a:latin typeface="Calibri"/>
                <a:ea typeface="Calibri"/>
                <a:cs typeface="Calibri"/>
              </a:rPr>
              <a:t> I appreciate the time spent delivering the nuggets about using restorative practices and how we can connect more.</a:t>
            </a:r>
            <a:endParaRPr lang="en-US" sz="2800">
              <a:latin typeface="Calibri"/>
              <a:ea typeface="Calibri"/>
              <a:cs typeface="Calibri"/>
            </a:endParaRPr>
          </a:p>
          <a:p>
            <a:endParaRPr lang="en-US" sz="2800">
              <a:solidFill>
                <a:srgbClr val="212121"/>
              </a:solidFill>
              <a:highlight>
                <a:srgbClr val="FFFFFF"/>
              </a:highlight>
              <a:latin typeface="Calibri"/>
              <a:ea typeface="Calibri" panose="020F0502020204030204"/>
              <a:cs typeface="Calibri"/>
            </a:endParaRPr>
          </a:p>
          <a:p>
            <a:r>
              <a:rPr lang="en-US" sz="2400">
                <a:solidFill>
                  <a:srgbClr val="212121"/>
                </a:solidFill>
                <a:highlight>
                  <a:srgbClr val="F8F8F8"/>
                </a:highlight>
                <a:latin typeface="Calibri"/>
                <a:ea typeface="Calibri" panose="020F0502020204030204"/>
                <a:cs typeface="Calibri"/>
              </a:rPr>
              <a:t>Great session! Would love to see another additional session or expansion to address micro-aggression and the additional concepts among the same culture.</a:t>
            </a:r>
          </a:p>
          <a:p>
            <a:endParaRPr lang="en-US" sz="2800">
              <a:solidFill>
                <a:srgbClr val="212121"/>
              </a:solidFill>
              <a:highlight>
                <a:srgbClr val="F8F8F8"/>
              </a:highlight>
              <a:latin typeface="Calibri"/>
              <a:ea typeface="Calibri" panose="020F0502020204030204"/>
              <a:cs typeface="Calibri"/>
            </a:endParaRPr>
          </a:p>
          <a:p>
            <a:r>
              <a:rPr lang="en-US" sz="2800">
                <a:solidFill>
                  <a:srgbClr val="212121"/>
                </a:solidFill>
                <a:highlight>
                  <a:srgbClr val="F8F8F8"/>
                </a:highlight>
                <a:latin typeface="Calibri"/>
                <a:ea typeface="Calibri" panose="020F0502020204030204"/>
                <a:cs typeface="Calibri"/>
              </a:rPr>
              <a:t>I appreciated the affinity grouping. Need to join SURJ so I have an affinity group in this work. I appreciate the brave space to express our thoughts!</a:t>
            </a:r>
          </a:p>
          <a:p>
            <a:endParaRPr lang="en-US" sz="2800">
              <a:solidFill>
                <a:srgbClr val="212121"/>
              </a:solidFill>
              <a:highlight>
                <a:srgbClr val="F8F8F8"/>
              </a:highlight>
              <a:latin typeface="Calibri"/>
              <a:ea typeface="Calibri" panose="020F0502020204030204"/>
              <a:cs typeface="Calibri"/>
            </a:endParaRPr>
          </a:p>
          <a:p>
            <a:r>
              <a:rPr lang="en-US" sz="2800">
                <a:solidFill>
                  <a:srgbClr val="000000"/>
                </a:solidFill>
                <a:highlight>
                  <a:srgbClr val="F8F8F8"/>
                </a:highlight>
                <a:latin typeface="Calibri"/>
                <a:ea typeface="Calibri" panose="020F0502020204030204"/>
                <a:cs typeface="Calibri"/>
              </a:rPr>
              <a:t>The visit to the Museum was a great prerequisite for the training. The sessions were very engaging and allow participants to work together</a:t>
            </a:r>
            <a:endParaRPr lang="en-US" sz="2800">
              <a:ea typeface="Calibri"/>
              <a:cs typeface="Calibri"/>
            </a:endParaRPr>
          </a:p>
          <a:p>
            <a:endParaRPr lang="en-US" sz="1100">
              <a:solidFill>
                <a:srgbClr val="212121"/>
              </a:solidFill>
              <a:highlight>
                <a:srgbClr val="F8F8F8"/>
              </a:highlight>
              <a:latin typeface="Segoe UI"/>
              <a:ea typeface="Calibri" panose="020F0502020204030204"/>
              <a:cs typeface="Segoe UI"/>
            </a:endParaRPr>
          </a:p>
          <a:p>
            <a:endParaRPr lang="en-US" sz="1100">
              <a:solidFill>
                <a:srgbClr val="212121"/>
              </a:solidFill>
              <a:highlight>
                <a:srgbClr val="F8F8F8"/>
              </a:highlight>
              <a:latin typeface="Segoe UI"/>
              <a:ea typeface="Calibri" panose="020F0502020204030204"/>
              <a:cs typeface="Segoe UI"/>
            </a:endParaRPr>
          </a:p>
          <a:p>
            <a:endParaRPr lang="en-US" sz="1100">
              <a:solidFill>
                <a:srgbClr val="212121"/>
              </a:solidFill>
              <a:highlight>
                <a:srgbClr val="F8F8F8"/>
              </a:highlight>
              <a:latin typeface="Segoe UI"/>
              <a:ea typeface="Calibri" panose="020F0502020204030204"/>
              <a:cs typeface="Segoe UI"/>
            </a:endParaRPr>
          </a:p>
          <a:p>
            <a:pPr algn="ctr"/>
            <a:endParaRPr lang="en-US">
              <a:ea typeface="Calibri" panose="020F0502020204030204"/>
              <a:cs typeface="Calibri" panose="020F0502020204030204"/>
            </a:endParaRPr>
          </a:p>
        </p:txBody>
      </p:sp>
    </p:spTree>
    <p:extLst>
      <p:ext uri="{BB962C8B-B14F-4D97-AF65-F5344CB8AC3E}">
        <p14:creationId xmlns:p14="http://schemas.microsoft.com/office/powerpoint/2010/main" val="354959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5400" b="1">
                <a:solidFill>
                  <a:schemeClr val="tx1">
                    <a:lumMod val="65000"/>
                    <a:lumOff val="35000"/>
                  </a:schemeClr>
                </a:solidFill>
                <a:latin typeface="Arial" pitchFamily="34" charset="0"/>
                <a:cs typeface="Arial" pitchFamily="34" charset="0"/>
              </a:rPr>
              <a:t>Overview Of Today’s Learning</a:t>
            </a:r>
          </a:p>
        </p:txBody>
      </p:sp>
      <p:sp>
        <p:nvSpPr>
          <p:cNvPr id="48" name="Shape 48"/>
          <p:cNvSpPr txBox="1">
            <a:spLocks noGrp="1"/>
          </p:cNvSpPr>
          <p:nvPr>
            <p:ph type="body" idx="1"/>
          </p:nvPr>
        </p:nvSpPr>
        <p:spPr>
          <a:xfrm>
            <a:off x="252249" y="1425024"/>
            <a:ext cx="6881719" cy="5196173"/>
          </a:xfrm>
          <a:prstGeom prst="rect">
            <a:avLst/>
          </a:prstGeom>
          <a:ln>
            <a:noFill/>
          </a:ln>
        </p:spPr>
        <p:txBody>
          <a:bodyPr lIns="121897" tIns="121897" rIns="121897" bIns="121897" anchor="t" anchorCtr="0">
            <a:noAutofit/>
          </a:bodyPr>
          <a:lstStyle/>
          <a:p>
            <a:pPr marL="0" indent="0">
              <a:buNone/>
            </a:pPr>
            <a:r>
              <a:rPr lang="en-US" sz="3200" b="1">
                <a:solidFill>
                  <a:schemeClr val="tx1">
                    <a:lumMod val="65000"/>
                    <a:lumOff val="35000"/>
                  </a:schemeClr>
                </a:solidFill>
                <a:latin typeface="Arial"/>
                <a:cs typeface="Arial"/>
              </a:rPr>
              <a:t>Welcome &amp; Introductions</a:t>
            </a:r>
            <a:endParaRPr lang="en-US">
              <a:ea typeface="Calibri" panose="020F0502020204030204"/>
              <a:cs typeface="Calibri" panose="020F0502020204030204"/>
            </a:endParaRPr>
          </a:p>
          <a:p>
            <a:pPr marL="0" indent="0">
              <a:buNone/>
            </a:pPr>
            <a:r>
              <a:rPr lang="en-US" sz="3200" b="1">
                <a:solidFill>
                  <a:schemeClr val="tx1">
                    <a:lumMod val="65000"/>
                    <a:lumOff val="35000"/>
                  </a:schemeClr>
                </a:solidFill>
                <a:latin typeface="Arial"/>
                <a:cs typeface="Arial"/>
              </a:rPr>
              <a:t>Community Building</a:t>
            </a:r>
          </a:p>
          <a:p>
            <a:pPr marL="0" indent="0">
              <a:buNone/>
            </a:pPr>
            <a:r>
              <a:rPr lang="en-US" sz="3200" b="1">
                <a:solidFill>
                  <a:schemeClr val="tx1">
                    <a:lumMod val="65000"/>
                    <a:lumOff val="35000"/>
                  </a:schemeClr>
                </a:solidFill>
                <a:latin typeface="Arial"/>
                <a:cs typeface="Arial"/>
              </a:rPr>
              <a:t>Setting the Stage </a:t>
            </a:r>
          </a:p>
          <a:p>
            <a:pPr marL="0" indent="0">
              <a:buNone/>
            </a:pPr>
            <a:r>
              <a:rPr lang="en-US" sz="3200" b="1">
                <a:solidFill>
                  <a:schemeClr val="tx1">
                    <a:lumMod val="65000"/>
                    <a:lumOff val="35000"/>
                  </a:schemeClr>
                </a:solidFill>
                <a:latin typeface="Arial"/>
                <a:cs typeface="Arial"/>
              </a:rPr>
              <a:t>Talking Race</a:t>
            </a:r>
            <a:endParaRPr lang="en-US">
              <a:solidFill>
                <a:schemeClr val="tx1">
                  <a:lumMod val="65000"/>
                  <a:lumOff val="35000"/>
                </a:schemeClr>
              </a:solidFill>
              <a:latin typeface="Calibri" panose="020F0502020204030204"/>
              <a:ea typeface="Calibri" panose="020F0502020204030204"/>
              <a:cs typeface="Calibri" panose="020F0502020204030204"/>
            </a:endParaRPr>
          </a:p>
          <a:p>
            <a:pPr marL="0" indent="0">
              <a:buNone/>
            </a:pPr>
            <a:r>
              <a:rPr lang="en-US" sz="2800" b="1">
                <a:solidFill>
                  <a:schemeClr val="tx1">
                    <a:lumMod val="65000"/>
                    <a:lumOff val="35000"/>
                  </a:schemeClr>
                </a:solidFill>
                <a:latin typeface="Arial"/>
                <a:cs typeface="Arial"/>
              </a:rPr>
              <a:t>  Actor/Ally/Accomplice</a:t>
            </a:r>
            <a:endParaRPr lang="en-US">
              <a:solidFill>
                <a:schemeClr val="tx1">
                  <a:lumMod val="65000"/>
                  <a:lumOff val="35000"/>
                </a:schemeClr>
              </a:solidFill>
              <a:ea typeface="Calibri" panose="020F0502020204030204"/>
              <a:cs typeface="Calibri" panose="020F0502020204030204"/>
            </a:endParaRPr>
          </a:p>
          <a:p>
            <a:pPr marL="457200" indent="0">
              <a:buNone/>
            </a:pPr>
            <a:r>
              <a:rPr lang="en-US" sz="2800" b="1">
                <a:solidFill>
                  <a:schemeClr val="tx1">
                    <a:lumMod val="65000"/>
                    <a:lumOff val="35000"/>
                  </a:schemeClr>
                </a:solidFill>
                <a:latin typeface="Arial"/>
                <a:cs typeface="Arial"/>
              </a:rPr>
              <a:t>Interrupting Microaggressions</a:t>
            </a:r>
          </a:p>
          <a:p>
            <a:pPr marL="457200" indent="0">
              <a:buNone/>
            </a:pPr>
            <a:r>
              <a:rPr lang="en-US" sz="2800" b="1">
                <a:solidFill>
                  <a:schemeClr val="tx1">
                    <a:lumMod val="65000"/>
                    <a:lumOff val="35000"/>
                  </a:schemeClr>
                </a:solidFill>
                <a:latin typeface="Arial"/>
                <a:cs typeface="Arial"/>
              </a:rPr>
              <a:t>Being Anti-Racist</a:t>
            </a:r>
          </a:p>
          <a:p>
            <a:pPr marL="457200" indent="0">
              <a:buNone/>
            </a:pPr>
            <a:r>
              <a:rPr lang="en-US" sz="2800" b="1">
                <a:solidFill>
                  <a:schemeClr val="tx1">
                    <a:lumMod val="65000"/>
                    <a:lumOff val="35000"/>
                  </a:schemeClr>
                </a:solidFill>
                <a:latin typeface="Arial"/>
                <a:cs typeface="Arial"/>
              </a:rPr>
              <a:t>Case Studies in Racial Equity</a:t>
            </a:r>
            <a:endParaRPr lang="en-US" sz="3200" b="1">
              <a:solidFill>
                <a:schemeClr val="tx1">
                  <a:lumMod val="65000"/>
                  <a:lumOff val="35000"/>
                </a:schemeClr>
              </a:solidFill>
              <a:latin typeface="Arial"/>
              <a:cs typeface="Arial"/>
            </a:endParaRPr>
          </a:p>
          <a:p>
            <a:pPr marL="0" indent="0">
              <a:buNone/>
            </a:pPr>
            <a:r>
              <a:rPr lang="en-US" sz="3200" b="1">
                <a:solidFill>
                  <a:schemeClr val="tx1">
                    <a:lumMod val="65000"/>
                    <a:lumOff val="35000"/>
                  </a:schemeClr>
                </a:solidFill>
                <a:latin typeface="Arial"/>
                <a:cs typeface="Arial"/>
              </a:rPr>
              <a:t>Moving Forward </a:t>
            </a:r>
            <a:endParaRPr lang="en-US" sz="3200" b="1">
              <a:solidFill>
                <a:schemeClr val="tx1">
                  <a:lumMod val="65000"/>
                  <a:lumOff val="35000"/>
                </a:schemeClr>
              </a:solidFill>
              <a:latin typeface="Arial" pitchFamily="34" charset="0"/>
              <a:cs typeface="Arial" pitchFamily="34" charset="0"/>
            </a:endParaRPr>
          </a:p>
          <a:p>
            <a:pPr marL="0" indent="0">
              <a:buNone/>
            </a:pPr>
            <a:r>
              <a:rPr lang="en-US" sz="3200" b="1">
                <a:solidFill>
                  <a:schemeClr val="tx1">
                    <a:lumMod val="65000"/>
                    <a:lumOff val="35000"/>
                  </a:schemeClr>
                </a:solidFill>
                <a:latin typeface="Arial"/>
                <a:cs typeface="Arial"/>
              </a:rPr>
              <a:t>Closing</a:t>
            </a:r>
          </a:p>
          <a:p>
            <a:pPr marL="457200" indent="-457200" fontAlgn="base">
              <a:buClrTx/>
              <a:buFont typeface="Arial" panose="020F0502020204030204" pitchFamily="34" charset="0"/>
              <a:buChar char="•"/>
            </a:pPr>
            <a:endParaRPr lang="en-US" b="1">
              <a:latin typeface="Arial" pitchFamily="34" charset="0"/>
              <a:cs typeface="Arial" pitchFamily="34" charset="0"/>
            </a:endParaRPr>
          </a:p>
          <a:p>
            <a:pPr marL="0" indent="0" fontAlgn="base">
              <a:buNone/>
            </a:pPr>
            <a:endParaRPr lang="en-US" sz="2400" b="1">
              <a:latin typeface="Arial" pitchFamily="34" charset="0"/>
              <a:cs typeface="Arial" pitchFamily="34" charset="0"/>
            </a:endParaRPr>
          </a:p>
          <a:p>
            <a:pPr marL="0" indent="0" fontAlgn="base">
              <a:buClrTx/>
              <a:buNone/>
            </a:pPr>
            <a:endParaRPr lang="en-US" sz="3600" b="1">
              <a:solidFill>
                <a:srgbClr val="7030A0"/>
              </a:solidFill>
              <a:latin typeface="Arial" pitchFamily="34" charset="0"/>
              <a:cs typeface="Arial" pitchFamily="34" charset="0"/>
            </a:endParaRPr>
          </a:p>
        </p:txBody>
      </p:sp>
      <p:sp>
        <p:nvSpPr>
          <p:cNvPr id="3" name="Rectangle 2"/>
          <p:cNvSpPr/>
          <p:nvPr/>
        </p:nvSpPr>
        <p:spPr>
          <a:xfrm>
            <a:off x="8293540" y="1497913"/>
            <a:ext cx="2063385" cy="707886"/>
          </a:xfrm>
          <a:prstGeom prst="rect">
            <a:avLst/>
          </a:prstGeom>
        </p:spPr>
        <p:txBody>
          <a:bodyPr wrap="none">
            <a:spAutoFit/>
          </a:bodyPr>
          <a:lstStyle/>
          <a:p>
            <a:pPr fontAlgn="base"/>
            <a:r>
              <a:rPr lang="en-US" sz="4000" b="1">
                <a:solidFill>
                  <a:srgbClr val="002060"/>
                </a:solidFill>
                <a:latin typeface="Arial" pitchFamily="34" charset="0"/>
                <a:cs typeface="Arial" pitchFamily="34" charset="0"/>
              </a:rPr>
              <a:t>Agenda</a:t>
            </a:r>
          </a:p>
        </p:txBody>
      </p:sp>
      <p:pic>
        <p:nvPicPr>
          <p:cNvPr id="7" name="Picture 6"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3360" y="1323833"/>
            <a:ext cx="3659040" cy="4274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086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8508" y="4959740"/>
            <a:ext cx="11586293" cy="1462659"/>
          </a:xfrm>
          <a:solidFill>
            <a:schemeClr val="bg1"/>
          </a:solidFill>
        </p:spPr>
        <p:txBody>
          <a:bodyPr>
            <a:normAutofit/>
          </a:bodyPr>
          <a:lstStyle/>
          <a:p>
            <a:pPr algn="ctr"/>
            <a:r>
              <a:rPr lang="en-US" sz="5400" b="1"/>
              <a:t>What would it take to achieve a systemic solution for all of these scenarios?  </a:t>
            </a:r>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3128071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idx="2"/>
          </p:nvPr>
        </p:nvPicPr>
        <p:blipFill>
          <a:blip r:embed="rId3">
            <a:extLst>
              <a:ext uri="{28A0092B-C50C-407E-A947-70E740481C1C}">
                <a14:useLocalDpi xmlns:a14="http://schemas.microsoft.com/office/drawing/2010/main" val="0"/>
              </a:ext>
            </a:extLst>
          </a:blip>
          <a:srcRect t="26550" b="26550"/>
          <a:stretch>
            <a:fillRect/>
          </a:stretch>
        </p:blipFill>
        <p:spPr/>
      </p:pic>
      <p:sp>
        <p:nvSpPr>
          <p:cNvPr id="8" name="Title 1">
            <a:extLst>
              <a:ext uri="{FF2B5EF4-FFF2-40B4-BE49-F238E27FC236}">
                <a16:creationId xmlns:a16="http://schemas.microsoft.com/office/drawing/2014/main" id="{2FC91F7E-2BC7-3534-C785-7F7F4D7D5D51}"/>
              </a:ext>
            </a:extLst>
          </p:cNvPr>
          <p:cNvSpPr>
            <a:spLocks noGrp="1"/>
          </p:cNvSpPr>
          <p:nvPr>
            <p:ph type="title"/>
          </p:nvPr>
        </p:nvSpPr>
        <p:spPr>
          <a:xfrm>
            <a:off x="148508" y="4959740"/>
            <a:ext cx="11586293" cy="1462659"/>
          </a:xfrm>
          <a:solidFill>
            <a:schemeClr val="bg1"/>
          </a:solidFill>
        </p:spPr>
        <p:txBody>
          <a:bodyPr>
            <a:normAutofit/>
          </a:bodyPr>
          <a:lstStyle/>
          <a:p>
            <a:pPr algn="ctr"/>
            <a:r>
              <a:rPr lang="en-US" sz="5400" b="1"/>
              <a:t>What or Who is preventing you from achieving this solution? </a:t>
            </a:r>
          </a:p>
        </p:txBody>
      </p:sp>
    </p:spTree>
    <p:extLst>
      <p:ext uri="{BB962C8B-B14F-4D97-AF65-F5344CB8AC3E}">
        <p14:creationId xmlns:p14="http://schemas.microsoft.com/office/powerpoint/2010/main" val="995542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19320" y="2296456"/>
            <a:ext cx="4384893" cy="3875031"/>
          </a:xfrm>
        </p:spPr>
        <p:txBody>
          <a:bodyPr vert="horz" lIns="91416" tIns="45708" rIns="91416" bIns="45708" rtlCol="0" anchor="t">
            <a:normAutofit/>
          </a:bodyPr>
          <a:lstStyle/>
          <a:p>
            <a:pPr marL="0" indent="0">
              <a:buNone/>
            </a:pPr>
            <a:r>
              <a:rPr lang="en-US" sz="4799"/>
              <a:t>What do we focus on at NEA? </a:t>
            </a:r>
          </a:p>
        </p:txBody>
      </p:sp>
      <p:pic>
        <p:nvPicPr>
          <p:cNvPr id="2" name="Picture 4" descr="Logo, company name&#10;&#10;Description automatically generated">
            <a:extLst>
              <a:ext uri="{FF2B5EF4-FFF2-40B4-BE49-F238E27FC236}">
                <a16:creationId xmlns:a16="http://schemas.microsoft.com/office/drawing/2014/main" id="{1B326B82-1B51-9B22-4644-9EA3659553E2}"/>
              </a:ext>
            </a:extLst>
          </p:cNvPr>
          <p:cNvPicPr>
            <a:picLocks noChangeAspect="1"/>
          </p:cNvPicPr>
          <p:nvPr/>
        </p:nvPicPr>
        <p:blipFill>
          <a:blip r:embed="rId2"/>
          <a:srcRect l="20439" t="615" r="22131" b="-923"/>
          <a:stretch/>
        </p:blipFill>
        <p:spPr>
          <a:xfrm>
            <a:off x="1420844" y="1848136"/>
            <a:ext cx="2255733" cy="264177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158416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049" y="3279423"/>
            <a:ext cx="11602278" cy="4354319"/>
          </a:xfrm>
        </p:spPr>
        <p:txBody>
          <a:bodyPr vert="horz" lIns="91416" tIns="45708" rIns="91416" bIns="45708" rtlCol="0" anchor="t">
            <a:noAutofit/>
          </a:bodyPr>
          <a:lstStyle/>
          <a:p>
            <a:pPr marL="245745" indent="-245745"/>
            <a:r>
              <a:rPr lang="en-US" sz="3600"/>
              <a:t>We have to recruit 250,000 new members a year just to maintain current levels of union density.  (Necessary) </a:t>
            </a:r>
            <a:endParaRPr lang="en-US"/>
          </a:p>
          <a:p>
            <a:pPr marL="245745" indent="-245745"/>
            <a:r>
              <a:rPr lang="en-US" sz="3600"/>
              <a:t>Member Recruitment is a year-round, critical strategy.</a:t>
            </a:r>
            <a:endParaRPr lang="en-US" sz="3600">
              <a:ea typeface="Calibri"/>
              <a:cs typeface="Calibri"/>
            </a:endParaRPr>
          </a:p>
          <a:p>
            <a:pPr marL="245745" indent="-245745"/>
            <a:r>
              <a:rPr lang="en-US" sz="3600"/>
              <a:t>Maintenance does not build. (Not Sufficient)</a:t>
            </a:r>
            <a:endParaRPr lang="en-US" sz="3600">
              <a:ea typeface="Calibri"/>
              <a:cs typeface="Calibri"/>
            </a:endParaRPr>
          </a:p>
        </p:txBody>
      </p:sp>
      <p:sp>
        <p:nvSpPr>
          <p:cNvPr id="5" name="Title 1"/>
          <p:cNvSpPr txBox="1">
            <a:spLocks/>
          </p:cNvSpPr>
          <p:nvPr/>
        </p:nvSpPr>
        <p:spPr>
          <a:xfrm>
            <a:off x="751328" y="454221"/>
            <a:ext cx="10689345" cy="484154"/>
          </a:xfrm>
          <a:prstGeom prst="rect">
            <a:avLst/>
          </a:prstGeom>
        </p:spPr>
        <p:txBody>
          <a:bodyPr vert="horz" lIns="91416" tIns="45708" rIns="91416" bIns="45708"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998" b="1">
                <a:solidFill>
                  <a:schemeClr val="tx2"/>
                </a:solidFill>
              </a:rPr>
              <a:t>Base Building Matters - Growth</a:t>
            </a:r>
          </a:p>
        </p:txBody>
      </p:sp>
      <p:pic>
        <p:nvPicPr>
          <p:cNvPr id="4" name="Picture 3" descr="A white dominoes falling&#10;&#10;AI-generated content may be incorrect.">
            <a:extLst>
              <a:ext uri="{FF2B5EF4-FFF2-40B4-BE49-F238E27FC236}">
                <a16:creationId xmlns:a16="http://schemas.microsoft.com/office/drawing/2014/main" id="{7A0282D3-6897-9536-ED0E-A760A9F70C9B}"/>
              </a:ext>
            </a:extLst>
          </p:cNvPr>
          <p:cNvPicPr>
            <a:picLocks noChangeAspect="1"/>
          </p:cNvPicPr>
          <p:nvPr/>
        </p:nvPicPr>
        <p:blipFill>
          <a:blip r:embed="rId2"/>
          <a:stretch>
            <a:fillRect/>
          </a:stretch>
        </p:blipFill>
        <p:spPr>
          <a:xfrm>
            <a:off x="3935067" y="1024633"/>
            <a:ext cx="3878677" cy="2168533"/>
          </a:xfrm>
          <a:prstGeom prst="rect">
            <a:avLst/>
          </a:prstGeom>
        </p:spPr>
      </p:pic>
    </p:spTree>
    <p:extLst>
      <p:ext uri="{BB962C8B-B14F-4D97-AF65-F5344CB8AC3E}">
        <p14:creationId xmlns:p14="http://schemas.microsoft.com/office/powerpoint/2010/main" val="67221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17F15CF-2C25-2AD5-5B65-D83655877684}"/>
              </a:ext>
            </a:extLst>
          </p:cNvPr>
          <p:cNvSpPr>
            <a:spLocks noGrp="1"/>
          </p:cNvSpPr>
          <p:nvPr>
            <p:ph type="title"/>
          </p:nvPr>
        </p:nvSpPr>
        <p:spPr>
          <a:xfrm>
            <a:off x="709123" y="1064136"/>
            <a:ext cx="10092988" cy="668693"/>
          </a:xfrm>
        </p:spPr>
        <p:txBody>
          <a:bodyPr>
            <a:noAutofit/>
          </a:bodyPr>
          <a:lstStyle/>
          <a:p>
            <a:r>
              <a:rPr lang="en-US" sz="5398" b="1"/>
              <a:t>Exponential Base Building Matters More </a:t>
            </a:r>
          </a:p>
        </p:txBody>
      </p:sp>
      <p:sp>
        <p:nvSpPr>
          <p:cNvPr id="13" name="Content Placeholder 2">
            <a:extLst>
              <a:ext uri="{FF2B5EF4-FFF2-40B4-BE49-F238E27FC236}">
                <a16:creationId xmlns:a16="http://schemas.microsoft.com/office/drawing/2014/main" id="{2588BD49-358F-5827-CB2F-40E6D660C402}"/>
              </a:ext>
            </a:extLst>
          </p:cNvPr>
          <p:cNvSpPr>
            <a:spLocks noGrp="1"/>
          </p:cNvSpPr>
          <p:nvPr>
            <p:ph idx="1"/>
          </p:nvPr>
        </p:nvSpPr>
        <p:spPr>
          <a:xfrm>
            <a:off x="709123" y="1643270"/>
            <a:ext cx="5169804" cy="4251676"/>
          </a:xfrm>
        </p:spPr>
        <p:txBody>
          <a:bodyPr vert="horz" lIns="91416" tIns="45708" rIns="91416" bIns="45708" rtlCol="0" anchor="t">
            <a:normAutofit lnSpcReduction="10000"/>
          </a:bodyPr>
          <a:lstStyle/>
          <a:p>
            <a:pPr marL="0" indent="0">
              <a:buNone/>
            </a:pPr>
            <a:endParaRPr lang="en-US" sz="3999">
              <a:ea typeface="Calibri"/>
              <a:cs typeface="Calibri"/>
            </a:endParaRPr>
          </a:p>
          <a:p>
            <a:pPr marL="0" indent="0">
              <a:buNone/>
            </a:pPr>
            <a:r>
              <a:rPr lang="en-US" sz="3999"/>
              <a:t>With high member density, we can claim the wins we dream about AND control the outcomes of those wins across time.  </a:t>
            </a:r>
            <a:r>
              <a:rPr lang="en-US" sz="4399"/>
              <a:t> </a:t>
            </a:r>
          </a:p>
          <a:p>
            <a:pPr marL="0" indent="0">
              <a:buNone/>
            </a:pPr>
            <a:endParaRPr lang="en-US" sz="5398">
              <a:ea typeface="Calibri"/>
              <a:cs typeface="Calibri"/>
            </a:endParaRPr>
          </a:p>
        </p:txBody>
      </p:sp>
      <p:pic>
        <p:nvPicPr>
          <p:cNvPr id="3" name="Picture 2" descr="A person bending over a black and white rectangular object&#10;&#10;AI-generated content may be incorrect.">
            <a:extLst>
              <a:ext uri="{FF2B5EF4-FFF2-40B4-BE49-F238E27FC236}">
                <a16:creationId xmlns:a16="http://schemas.microsoft.com/office/drawing/2014/main" id="{6A6B659A-5F35-0FDC-A16E-28A9706C82C8}"/>
              </a:ext>
            </a:extLst>
          </p:cNvPr>
          <p:cNvPicPr>
            <a:picLocks noChangeAspect="1"/>
          </p:cNvPicPr>
          <p:nvPr/>
        </p:nvPicPr>
        <p:blipFill>
          <a:blip r:embed="rId2"/>
          <a:stretch>
            <a:fillRect/>
          </a:stretch>
        </p:blipFill>
        <p:spPr>
          <a:xfrm>
            <a:off x="6369258" y="2284763"/>
            <a:ext cx="5353378" cy="2968691"/>
          </a:xfrm>
          <a:prstGeom prst="rect">
            <a:avLst/>
          </a:prstGeom>
        </p:spPr>
      </p:pic>
    </p:spTree>
    <p:extLst>
      <p:ext uri="{BB962C8B-B14F-4D97-AF65-F5344CB8AC3E}">
        <p14:creationId xmlns:p14="http://schemas.microsoft.com/office/powerpoint/2010/main" val="2991108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B9D4-C41C-946A-3154-648F0D9054F5}"/>
              </a:ext>
            </a:extLst>
          </p:cNvPr>
          <p:cNvSpPr>
            <a:spLocks noGrp="1"/>
          </p:cNvSpPr>
          <p:nvPr>
            <p:ph type="title"/>
          </p:nvPr>
        </p:nvSpPr>
        <p:spPr>
          <a:xfrm>
            <a:off x="737085" y="177801"/>
            <a:ext cx="11224591" cy="925286"/>
          </a:xfrm>
        </p:spPr>
        <p:txBody>
          <a:bodyPr anchor="b">
            <a:normAutofit/>
          </a:bodyPr>
          <a:lstStyle/>
          <a:p>
            <a:pPr algn="ctr"/>
            <a:r>
              <a:rPr lang="en-US" b="1"/>
              <a:t>Strength and Growth to Win</a:t>
            </a:r>
          </a:p>
        </p:txBody>
      </p:sp>
      <p:pic>
        <p:nvPicPr>
          <p:cNvPr id="6146" name="Picture 2" descr="Teachers and Education Workers Set to ...">
            <a:extLst>
              <a:ext uri="{FF2B5EF4-FFF2-40B4-BE49-F238E27FC236}">
                <a16:creationId xmlns:a16="http://schemas.microsoft.com/office/drawing/2014/main" id="{45340457-DA0F-CD8C-1CA7-F6A11D28911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8489" r="21435" b="2"/>
          <a:stretch>
            <a:fillRect/>
          </a:stretch>
        </p:blipFill>
        <p:spPr bwMode="auto">
          <a:xfrm>
            <a:off x="1391824" y="1855694"/>
            <a:ext cx="4687586" cy="4430058"/>
          </a:xfrm>
          <a:prstGeom prst="rect">
            <a:avLst/>
          </a:prstGeom>
          <a:noFill/>
          <a:extLst>
            <a:ext uri="{909E8E84-426E-40DD-AFC4-6F175D3DCCD1}">
              <a14:hiddenFill xmlns:a14="http://schemas.microsoft.com/office/drawing/2010/main">
                <a:solidFill>
                  <a:srgbClr val="FFFFFF"/>
                </a:solidFill>
              </a14:hiddenFill>
            </a:ext>
          </a:extLst>
        </p:spPr>
      </p:pic>
      <p:sp>
        <p:nvSpPr>
          <p:cNvPr id="6151" name="Content Placeholder 3">
            <a:extLst>
              <a:ext uri="{FF2B5EF4-FFF2-40B4-BE49-F238E27FC236}">
                <a16:creationId xmlns:a16="http://schemas.microsoft.com/office/drawing/2014/main" id="{F8C4E4CD-EF92-2DA9-2515-470114E4B5FF}"/>
              </a:ext>
            </a:extLst>
          </p:cNvPr>
          <p:cNvSpPr>
            <a:spLocks noGrp="1"/>
          </p:cNvSpPr>
          <p:nvPr>
            <p:ph sz="half" idx="2"/>
          </p:nvPr>
        </p:nvSpPr>
        <p:spPr>
          <a:xfrm>
            <a:off x="6563239" y="2138082"/>
            <a:ext cx="4814586" cy="4034118"/>
          </a:xfrm>
        </p:spPr>
        <p:txBody>
          <a:bodyPr vert="horz" lIns="0" tIns="45720" rIns="0" bIns="45720" rtlCol="0" anchor="t">
            <a:normAutofit/>
          </a:bodyPr>
          <a:lstStyle/>
          <a:p>
            <a:r>
              <a:rPr lang="en-US" sz="3600"/>
              <a:t>Growth is a focus on building the base of members, leaders, structures, and partners. </a:t>
            </a:r>
            <a:endParaRPr lang="en-US" sz="3600">
              <a:ea typeface="Calibri"/>
              <a:cs typeface="Calibri"/>
            </a:endParaRPr>
          </a:p>
          <a:p>
            <a:endParaRPr lang="en-US" sz="3600">
              <a:ea typeface="Calibri"/>
              <a:cs typeface="Calibri"/>
            </a:endParaRPr>
          </a:p>
          <a:p>
            <a:r>
              <a:rPr lang="en-US" sz="3600"/>
              <a:t>Strength is the ability to use power to win. </a:t>
            </a:r>
            <a:endParaRPr lang="en-US" sz="3600">
              <a:ea typeface="Calibri"/>
              <a:cs typeface="Calibri"/>
            </a:endParaRPr>
          </a:p>
          <a:p>
            <a:endParaRPr lang="en-US" sz="3600">
              <a:ea typeface="Calibri"/>
              <a:cs typeface="Calibri"/>
            </a:endParaRPr>
          </a:p>
        </p:txBody>
      </p:sp>
    </p:spTree>
    <p:extLst>
      <p:ext uri="{BB962C8B-B14F-4D97-AF65-F5344CB8AC3E}">
        <p14:creationId xmlns:p14="http://schemas.microsoft.com/office/powerpoint/2010/main" val="2592185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 descr="theChoice1130pm.pdf"/>
          <p:cNvPicPr>
            <a:picLocks noChangeAspect="1"/>
          </p:cNvPicPr>
          <p:nvPr/>
        </p:nvPicPr>
        <p:blipFill rotWithShape="1">
          <a:blip r:embed="rId3">
            <a:extLst>
              <a:ext uri="{28A0092B-C50C-407E-A947-70E740481C1C}">
                <a14:useLocalDpi xmlns:a14="http://schemas.microsoft.com/office/drawing/2010/main" val="0"/>
              </a:ext>
            </a:extLst>
          </a:blip>
          <a:srcRect l="10026" t="33361" r="9174" b="31517"/>
          <a:stretch>
            <a:fillRect/>
          </a:stretch>
        </p:blipFill>
        <p:spPr bwMode="auto">
          <a:xfrm>
            <a:off x="208850" y="1710411"/>
            <a:ext cx="11805023" cy="3999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C4E780D3-AB23-75A6-D495-2EB0B4AB096F}"/>
              </a:ext>
            </a:extLst>
          </p:cNvPr>
          <p:cNvSpPr txBox="1">
            <a:spLocks/>
          </p:cNvSpPr>
          <p:nvPr/>
        </p:nvSpPr>
        <p:spPr>
          <a:xfrm>
            <a:off x="538132" y="476598"/>
            <a:ext cx="11469927" cy="718342"/>
          </a:xfrm>
          <a:prstGeom prst="rect">
            <a:avLst/>
          </a:prstGeom>
        </p:spPr>
        <p:txBody>
          <a:bodyPr vert="horz" lIns="91416" tIns="45708" rIns="91416" bIns="45708" rtlCol="0" anchor="b">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5998" b="1">
                <a:solidFill>
                  <a:schemeClr val="tx2"/>
                </a:solidFill>
              </a:rPr>
              <a:t>Winning Matters Most - Strength</a:t>
            </a:r>
          </a:p>
        </p:txBody>
      </p:sp>
    </p:spTree>
    <p:extLst>
      <p:ext uri="{BB962C8B-B14F-4D97-AF65-F5344CB8AC3E}">
        <p14:creationId xmlns:p14="http://schemas.microsoft.com/office/powerpoint/2010/main" val="3864890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1" y="152400"/>
            <a:ext cx="9782801" cy="660400"/>
          </a:xfrm>
        </p:spPr>
        <p:txBody>
          <a:bodyPr>
            <a:normAutofit/>
          </a:bodyPr>
          <a:lstStyle/>
          <a:p>
            <a:r>
              <a:rPr lang="en-US"/>
              <a:t>3 Prevalent Theories of Change  </a:t>
            </a:r>
          </a:p>
        </p:txBody>
      </p:sp>
      <p:sp>
        <p:nvSpPr>
          <p:cNvPr id="3" name="Content Placeholder 2"/>
          <p:cNvSpPr>
            <a:spLocks noGrp="1"/>
          </p:cNvSpPr>
          <p:nvPr>
            <p:ph idx="1"/>
          </p:nvPr>
        </p:nvSpPr>
        <p:spPr>
          <a:xfrm>
            <a:off x="685800" y="914400"/>
            <a:ext cx="11049000" cy="5638800"/>
          </a:xfrm>
        </p:spPr>
        <p:txBody>
          <a:bodyPr vert="horz" lIns="0" tIns="45720" rIns="0" bIns="45720" rtlCol="0" anchor="t">
            <a:normAutofit/>
          </a:bodyPr>
          <a:lstStyle/>
          <a:p>
            <a:pPr marL="0" indent="0">
              <a:buNone/>
            </a:pPr>
            <a:r>
              <a:rPr lang="en-US" b="1"/>
              <a:t>Advocacy (relies on singular experts little risk required beyond them)</a:t>
            </a:r>
            <a:endParaRPr lang="en-US" b="1">
              <a:ea typeface="Calibri"/>
              <a:cs typeface="Calibri"/>
            </a:endParaRPr>
          </a:p>
          <a:p>
            <a:pPr marL="0" indent="0">
              <a:buNone/>
            </a:pPr>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endParaRPr lang="en-US">
              <a:ea typeface="Calibri"/>
              <a:cs typeface="Calibri"/>
            </a:endParaRPr>
          </a:p>
          <a:p>
            <a:pPr marL="0" indent="0">
              <a:buNone/>
            </a:pPr>
            <a:r>
              <a:rPr lang="en-US" b="1"/>
              <a:t>Mobilizing (like a club, self-selecting, and typically those who are not risking much to participate)</a:t>
            </a:r>
            <a:endParaRPr lang="en-US" b="1">
              <a:ea typeface="Calibri"/>
              <a:cs typeface="Calibri"/>
            </a:endParaRPr>
          </a:p>
          <a:p>
            <a:pPr marL="0" indent="0">
              <a:buNone/>
            </a:pPr>
            <a:r>
              <a:rPr lang="en-US"/>
              <a:t>“Mobilizing, by contrast, activates an already-convinced membership. Mobilizing encourages those who already support a cause or a mission to take action to defend their belief—for example, by attending a protest, wearing a button, or signing a petition.”</a:t>
            </a:r>
            <a:endParaRPr lang="en-US">
              <a:ea typeface="Calibri"/>
              <a:cs typeface="Calibri"/>
            </a:endParaRPr>
          </a:p>
          <a:p>
            <a:pPr marL="0" indent="0">
              <a:buNone/>
            </a:pPr>
            <a:r>
              <a:rPr lang="en-US" b="1"/>
              <a:t>Organizing (strategic, always inviting more, taking risks to expand, trust is built through action together)</a:t>
            </a:r>
            <a:endParaRPr lang="en-US" b="1">
              <a:ea typeface="Calibri"/>
              <a:cs typeface="Calibri"/>
            </a:endParaRPr>
          </a:p>
          <a:p>
            <a:pPr marL="0" indent="0">
              <a:buNone/>
            </a:pPr>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15</a:t>
            </a:fld>
            <a:endParaRPr lang="en-US"/>
          </a:p>
        </p:txBody>
      </p:sp>
    </p:spTree>
    <p:extLst>
      <p:ext uri="{BB962C8B-B14F-4D97-AF65-F5344CB8AC3E}">
        <p14:creationId xmlns:p14="http://schemas.microsoft.com/office/powerpoint/2010/main" val="346628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BAEAAE9-0848-EEBC-B54D-BED0E7CF65B4}"/>
              </a:ext>
            </a:extLst>
          </p:cNvPr>
          <p:cNvSpPr>
            <a:spLocks noGrp="1"/>
          </p:cNvSpPr>
          <p:nvPr>
            <p:ph idx="1"/>
          </p:nvPr>
        </p:nvSpPr>
        <p:spPr>
          <a:xfrm>
            <a:off x="573743" y="313766"/>
            <a:ext cx="10804083" cy="5858434"/>
          </a:xfrm>
        </p:spPr>
        <p:txBody>
          <a:bodyPr vert="horz" lIns="0" tIns="45720" rIns="0" bIns="45720" rtlCol="0" anchor="t">
            <a:normAutofit lnSpcReduction="10000"/>
          </a:bodyPr>
          <a:lstStyle/>
          <a:p>
            <a:pPr marL="0" indent="0">
              <a:buNone/>
            </a:pPr>
            <a:r>
              <a:rPr lang="en-US" sz="4800" b="1"/>
              <a:t>Advocacy</a:t>
            </a:r>
            <a:r>
              <a:rPr lang="en-US" sz="4800"/>
              <a:t> is about using expertise of a few.  </a:t>
            </a:r>
            <a:endParaRPr lang="en-US" sz="4800">
              <a:ea typeface="Calibri"/>
              <a:cs typeface="Calibri"/>
            </a:endParaRPr>
          </a:p>
          <a:p>
            <a:pPr marL="0" indent="0">
              <a:buNone/>
            </a:pPr>
            <a:br>
              <a:rPr lang="en-US" sz="4800"/>
            </a:br>
            <a:r>
              <a:rPr lang="en-US" sz="4800" b="1"/>
              <a:t>Mobilizing</a:t>
            </a:r>
            <a:r>
              <a:rPr lang="en-US" sz="4800"/>
              <a:t> is about engaging the already committed. </a:t>
            </a:r>
            <a:br>
              <a:rPr lang="en-US" sz="4800"/>
            </a:br>
            <a:br>
              <a:rPr lang="en-US" sz="4800"/>
            </a:br>
            <a:r>
              <a:rPr lang="en-US" sz="4800"/>
              <a:t>These are necessary, </a:t>
            </a:r>
            <a:r>
              <a:rPr lang="en-US" sz="4800" b="1"/>
              <a:t>but not sufficient </a:t>
            </a:r>
            <a:r>
              <a:rPr lang="en-US" sz="4800"/>
              <a:t>to build the power we </a:t>
            </a:r>
            <a:r>
              <a:rPr lang="en-US" sz="4800" err="1"/>
              <a:t>need.We</a:t>
            </a:r>
            <a:r>
              <a:rPr lang="en-US" sz="4800"/>
              <a:t> only achieve that through </a:t>
            </a:r>
            <a:r>
              <a:rPr lang="en-US" sz="4800" b="1"/>
              <a:t>Organizing.</a:t>
            </a:r>
            <a:endParaRPr lang="en-US" sz="4800">
              <a:ea typeface="Calibri"/>
              <a:cs typeface="Calibri"/>
            </a:endParaRPr>
          </a:p>
        </p:txBody>
      </p:sp>
    </p:spTree>
    <p:extLst>
      <p:ext uri="{BB962C8B-B14F-4D97-AF65-F5344CB8AC3E}">
        <p14:creationId xmlns:p14="http://schemas.microsoft.com/office/powerpoint/2010/main" val="2901587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3C4AB-9DDE-A395-6990-EB97A388DE4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B3945AB-9842-6E17-9ECA-8A9C844D00BF}"/>
              </a:ext>
            </a:extLst>
          </p:cNvPr>
          <p:cNvSpPr>
            <a:spLocks noGrp="1"/>
          </p:cNvSpPr>
          <p:nvPr>
            <p:ph type="title"/>
          </p:nvPr>
        </p:nvSpPr>
        <p:spPr>
          <a:xfrm>
            <a:off x="330139" y="1440750"/>
            <a:ext cx="5794083" cy="1684150"/>
          </a:xfrm>
        </p:spPr>
        <p:txBody>
          <a:bodyPr anchor="ctr">
            <a:noAutofit/>
          </a:bodyPr>
          <a:lstStyle/>
          <a:p>
            <a:r>
              <a:rPr lang="en-US" sz="5400" b="1">
                <a:solidFill>
                  <a:schemeClr val="tx1">
                    <a:lumMod val="65000"/>
                    <a:lumOff val="35000"/>
                  </a:schemeClr>
                </a:solidFill>
                <a:latin typeface="Arial"/>
                <a:cs typeface="Arial"/>
              </a:rPr>
              <a:t>Campaign Lab</a:t>
            </a:r>
            <a:endParaRPr lang="en-US" sz="5400" b="1" cap="none">
              <a:solidFill>
                <a:schemeClr val="tx1">
                  <a:lumMod val="65000"/>
                  <a:lumOff val="35000"/>
                </a:schemeClr>
              </a:solidFill>
              <a:latin typeface="Arial"/>
              <a:cs typeface="Arial"/>
            </a:endParaRPr>
          </a:p>
        </p:txBody>
      </p:sp>
      <p:pic>
        <p:nvPicPr>
          <p:cNvPr id="2" name="Picture 1">
            <a:extLst>
              <a:ext uri="{FF2B5EF4-FFF2-40B4-BE49-F238E27FC236}">
                <a16:creationId xmlns:a16="http://schemas.microsoft.com/office/drawing/2014/main" id="{787EB8DF-96BD-62AF-C4D5-25728A1C94B8}"/>
              </a:ext>
            </a:extLst>
          </p:cNvPr>
          <p:cNvPicPr>
            <a:picLocks noChangeAspect="1"/>
          </p:cNvPicPr>
          <p:nvPr/>
        </p:nvPicPr>
        <p:blipFill>
          <a:blip r:embed="rId3"/>
          <a:stretch>
            <a:fillRect/>
          </a:stretch>
        </p:blipFill>
        <p:spPr>
          <a:xfrm>
            <a:off x="6175161" y="668602"/>
            <a:ext cx="5703676" cy="4079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098734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AA6B861-5F5D-688B-FFF3-4CA76C4A4A95}"/>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340F3DB5-D65A-D8FC-1106-B305BEC11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9414" y="1545156"/>
            <a:ext cx="4217671" cy="3658313"/>
          </a:xfrm>
          <a:prstGeom prst="rect">
            <a:avLst/>
          </a:prstGeom>
        </p:spPr>
      </p:pic>
      <p:pic>
        <p:nvPicPr>
          <p:cNvPr id="98" name="Google Shape;98;p14">
            <a:extLst>
              <a:ext uri="{FF2B5EF4-FFF2-40B4-BE49-F238E27FC236}">
                <a16:creationId xmlns:a16="http://schemas.microsoft.com/office/drawing/2014/main" id="{2DE19C60-445A-239F-AFA1-18DC9B346B25}"/>
              </a:ext>
            </a:extLst>
          </p:cNvPr>
          <p:cNvPicPr preferRelativeResize="0"/>
          <p:nvPr/>
        </p:nvPicPr>
        <p:blipFill rotWithShape="1">
          <a:blip r:embed="rId4"/>
          <a:srcRect l="64554" r="16338" b="44272"/>
          <a:stretch>
            <a:fillRect/>
          </a:stretch>
        </p:blipFill>
        <p:spPr>
          <a:xfrm>
            <a:off x="6643915" y="1540115"/>
            <a:ext cx="3867179" cy="3675283"/>
          </a:xfrm>
          <a:prstGeom prst="rect">
            <a:avLst/>
          </a:prstGeom>
          <a:noFill/>
        </p:spPr>
      </p:pic>
      <p:sp>
        <p:nvSpPr>
          <p:cNvPr id="2" name="Title 1">
            <a:extLst>
              <a:ext uri="{FF2B5EF4-FFF2-40B4-BE49-F238E27FC236}">
                <a16:creationId xmlns:a16="http://schemas.microsoft.com/office/drawing/2014/main" id="{62668214-1045-C7C3-0F19-1731223D7ED4}"/>
              </a:ext>
            </a:extLst>
          </p:cNvPr>
          <p:cNvSpPr>
            <a:spLocks noGrp="1"/>
          </p:cNvSpPr>
          <p:nvPr>
            <p:ph type="title"/>
          </p:nvPr>
        </p:nvSpPr>
        <p:spPr>
          <a:xfrm>
            <a:off x="2573496" y="105542"/>
            <a:ext cx="7957558" cy="713791"/>
          </a:xfrm>
        </p:spPr>
        <p:txBody>
          <a:bodyPr>
            <a:normAutofit/>
          </a:bodyPr>
          <a:lstStyle/>
          <a:p>
            <a:r>
              <a:rPr lang="en-US" b="1"/>
              <a:t>Information and Application</a:t>
            </a:r>
          </a:p>
        </p:txBody>
      </p:sp>
      <p:sp>
        <p:nvSpPr>
          <p:cNvPr id="4" name="TextBox 3">
            <a:extLst>
              <a:ext uri="{FF2B5EF4-FFF2-40B4-BE49-F238E27FC236}">
                <a16:creationId xmlns:a16="http://schemas.microsoft.com/office/drawing/2014/main" id="{375CE86C-93B3-102C-7940-36E7CD1A3808}"/>
              </a:ext>
            </a:extLst>
          </p:cNvPr>
          <p:cNvSpPr txBox="1"/>
          <p:nvPr/>
        </p:nvSpPr>
        <p:spPr>
          <a:xfrm>
            <a:off x="1999102" y="5343182"/>
            <a:ext cx="8207566"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hlinkClick r:id="rId5"/>
              </a:rPr>
              <a:t>https://www.nea.org/resource-library/campaign-lab</a:t>
            </a:r>
            <a:endParaRPr lang="en-US" sz="1400"/>
          </a:p>
          <a:p>
            <a:endParaRPr lang="en-US" sz="2800"/>
          </a:p>
          <a:p>
            <a:pPr algn="ctr"/>
            <a:endParaRPr lang="en-US" sz="1400"/>
          </a:p>
        </p:txBody>
      </p:sp>
    </p:spTree>
    <p:extLst>
      <p:ext uri="{BB962C8B-B14F-4D97-AF65-F5344CB8AC3E}">
        <p14:creationId xmlns:p14="http://schemas.microsoft.com/office/powerpoint/2010/main" val="2382051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BF36-D7CA-219F-3C7E-8A94C5EED412}"/>
              </a:ext>
            </a:extLst>
          </p:cNvPr>
          <p:cNvSpPr>
            <a:spLocks noGrp="1"/>
          </p:cNvSpPr>
          <p:nvPr>
            <p:ph type="title"/>
          </p:nvPr>
        </p:nvSpPr>
        <p:spPr>
          <a:xfrm>
            <a:off x="1089522" y="111377"/>
            <a:ext cx="9423443" cy="785524"/>
          </a:xfrm>
        </p:spPr>
        <p:txBody>
          <a:bodyPr/>
          <a:lstStyle/>
          <a:p>
            <a:r>
              <a:rPr lang="en-US" b="1"/>
              <a:t>Apply to be a Campaign Lab Coach</a:t>
            </a:r>
          </a:p>
        </p:txBody>
      </p:sp>
      <p:graphicFrame>
        <p:nvGraphicFramePr>
          <p:cNvPr id="4" name="Content Placeholder 3">
            <a:extLst>
              <a:ext uri="{FF2B5EF4-FFF2-40B4-BE49-F238E27FC236}">
                <a16:creationId xmlns:a16="http://schemas.microsoft.com/office/drawing/2014/main" id="{F415D1F5-2551-1D8F-2A08-AD011587EF94}"/>
              </a:ext>
            </a:extLst>
          </p:cNvPr>
          <p:cNvGraphicFramePr>
            <a:graphicFrameLocks/>
          </p:cNvGraphicFramePr>
          <p:nvPr/>
        </p:nvGraphicFramePr>
        <p:xfrm>
          <a:off x="4728587" y="1957646"/>
          <a:ext cx="5936549" cy="3395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DADF30B-B80F-58F2-1D94-E0D4B87619BB}"/>
              </a:ext>
            </a:extLst>
          </p:cNvPr>
          <p:cNvPicPr>
            <a:picLocks noChangeAspect="1"/>
          </p:cNvPicPr>
          <p:nvPr/>
        </p:nvPicPr>
        <p:blipFill>
          <a:blip r:embed="rId8"/>
          <a:stretch>
            <a:fillRect/>
          </a:stretch>
        </p:blipFill>
        <p:spPr>
          <a:xfrm>
            <a:off x="1599178" y="2028741"/>
            <a:ext cx="2781053" cy="2805026"/>
          </a:xfrm>
          <a:prstGeom prst="rect">
            <a:avLst/>
          </a:prstGeom>
        </p:spPr>
      </p:pic>
      <p:sp>
        <p:nvSpPr>
          <p:cNvPr id="8" name="TextBox 7">
            <a:extLst>
              <a:ext uri="{FF2B5EF4-FFF2-40B4-BE49-F238E27FC236}">
                <a16:creationId xmlns:a16="http://schemas.microsoft.com/office/drawing/2014/main" id="{4D0F3437-7882-255C-8DC2-82E0085465D9}"/>
              </a:ext>
            </a:extLst>
          </p:cNvPr>
          <p:cNvSpPr txBox="1"/>
          <p:nvPr/>
        </p:nvSpPr>
        <p:spPr>
          <a:xfrm>
            <a:off x="2026646" y="5350067"/>
            <a:ext cx="8482987"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hlinkClick r:id="rId9"/>
              </a:rPr>
              <a:t>https://forms.office.com/r/7yMBd7FLwM</a:t>
            </a:r>
            <a:endParaRPr lang="en-US" sz="1400"/>
          </a:p>
          <a:p>
            <a:endParaRPr lang="en-US" sz="1400"/>
          </a:p>
          <a:p>
            <a:pPr algn="ctr"/>
            <a:endParaRPr lang="en-US" sz="1400"/>
          </a:p>
        </p:txBody>
      </p:sp>
    </p:spTree>
    <p:extLst>
      <p:ext uri="{BB962C8B-B14F-4D97-AF65-F5344CB8AC3E}">
        <p14:creationId xmlns:p14="http://schemas.microsoft.com/office/powerpoint/2010/main" val="170928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A53BF-A06F-7947-4482-696C893ECD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B7EC06-5632-4D13-0EBB-7A74BDE6FBA8}"/>
              </a:ext>
            </a:extLst>
          </p:cNvPr>
          <p:cNvSpPr>
            <a:spLocks noGrp="1"/>
          </p:cNvSpPr>
          <p:nvPr>
            <p:ph type="title"/>
          </p:nvPr>
        </p:nvSpPr>
        <p:spPr/>
        <p:txBody>
          <a:bodyPr/>
          <a:lstStyle/>
          <a:p>
            <a:r>
              <a:rPr lang="en-US" b="1">
                <a:ea typeface="Calibri Light"/>
                <a:cs typeface="Calibri Light"/>
              </a:rPr>
              <a:t>Rita and Dr. Taraja</a:t>
            </a:r>
          </a:p>
        </p:txBody>
      </p:sp>
    </p:spTree>
    <p:extLst>
      <p:ext uri="{BB962C8B-B14F-4D97-AF65-F5344CB8AC3E}">
        <p14:creationId xmlns:p14="http://schemas.microsoft.com/office/powerpoint/2010/main" val="2929635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9C427-FE94-C1CF-5E33-2AD1E7DC6E6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52FD83E-3319-D6B6-5533-9E253FF1026D}"/>
              </a:ext>
            </a:extLst>
          </p:cNvPr>
          <p:cNvSpPr>
            <a:spLocks noGrp="1"/>
          </p:cNvSpPr>
          <p:nvPr>
            <p:ph type="title"/>
          </p:nvPr>
        </p:nvSpPr>
        <p:spPr>
          <a:xfrm>
            <a:off x="330139" y="1440750"/>
            <a:ext cx="5794083" cy="1684150"/>
          </a:xfrm>
        </p:spPr>
        <p:txBody>
          <a:bodyPr anchor="ctr">
            <a:noAutofit/>
          </a:bodyPr>
          <a:lstStyle/>
          <a:p>
            <a:r>
              <a:rPr lang="en-US" sz="5400" b="1">
                <a:solidFill>
                  <a:schemeClr val="tx1">
                    <a:lumMod val="65000"/>
                    <a:lumOff val="35000"/>
                  </a:schemeClr>
                </a:solidFill>
                <a:latin typeface="Arial"/>
                <a:cs typeface="Arial"/>
              </a:rPr>
              <a:t>Practicing Becoming </a:t>
            </a:r>
            <a:br>
              <a:rPr lang="en-US" sz="5400" b="1">
                <a:solidFill>
                  <a:schemeClr val="tx1">
                    <a:lumMod val="65000"/>
                    <a:lumOff val="35000"/>
                  </a:schemeClr>
                </a:solidFill>
                <a:latin typeface="Arial"/>
                <a:cs typeface="Arial"/>
              </a:rPr>
            </a:br>
            <a:r>
              <a:rPr lang="en-US" sz="5400" b="1">
                <a:solidFill>
                  <a:schemeClr val="tx1">
                    <a:lumMod val="65000"/>
                    <a:lumOff val="35000"/>
                  </a:schemeClr>
                </a:solidFill>
                <a:latin typeface="Arial"/>
                <a:cs typeface="Arial"/>
              </a:rPr>
              <a:t>Anti-Racist</a:t>
            </a:r>
            <a:br>
              <a:rPr lang="en-US" sz="5400" b="1">
                <a:solidFill>
                  <a:schemeClr val="tx1">
                    <a:lumMod val="65000"/>
                    <a:lumOff val="35000"/>
                  </a:schemeClr>
                </a:solidFill>
                <a:latin typeface="Arial"/>
                <a:cs typeface="Arial"/>
              </a:rPr>
            </a:br>
            <a:r>
              <a:rPr lang="en-US" sz="5400" b="1">
                <a:solidFill>
                  <a:schemeClr val="tx1">
                    <a:lumMod val="65000"/>
                    <a:lumOff val="35000"/>
                  </a:schemeClr>
                </a:solidFill>
                <a:latin typeface="Arial"/>
                <a:cs typeface="Arial"/>
              </a:rPr>
              <a:t>Case</a:t>
            </a:r>
            <a:r>
              <a:rPr lang="en-US" sz="5400" b="1" cap="none">
                <a:solidFill>
                  <a:schemeClr val="tx1">
                    <a:lumMod val="65000"/>
                    <a:lumOff val="35000"/>
                  </a:schemeClr>
                </a:solidFill>
                <a:latin typeface="Arial"/>
                <a:cs typeface="Arial"/>
              </a:rPr>
              <a:t> Studies</a:t>
            </a:r>
            <a:endParaRPr lang="en-US" sz="5400" b="1" i="1" cap="none">
              <a:solidFill>
                <a:schemeClr val="tx1">
                  <a:lumMod val="65000"/>
                  <a:lumOff val="35000"/>
                </a:schemeClr>
              </a:solidFill>
              <a:latin typeface="Arial"/>
              <a:cs typeface="Arial"/>
            </a:endParaRPr>
          </a:p>
        </p:txBody>
      </p:sp>
      <p:pic>
        <p:nvPicPr>
          <p:cNvPr id="2" name="Picture 1">
            <a:extLst>
              <a:ext uri="{FF2B5EF4-FFF2-40B4-BE49-F238E27FC236}">
                <a16:creationId xmlns:a16="http://schemas.microsoft.com/office/drawing/2014/main" id="{26AC3497-7EC8-03E2-AB59-97B32C86B52C}"/>
              </a:ext>
            </a:extLst>
          </p:cNvPr>
          <p:cNvPicPr>
            <a:picLocks noChangeAspect="1"/>
          </p:cNvPicPr>
          <p:nvPr/>
        </p:nvPicPr>
        <p:blipFill>
          <a:blip r:embed="rId3"/>
          <a:stretch>
            <a:fillRect/>
          </a:stretch>
        </p:blipFill>
        <p:spPr>
          <a:xfrm>
            <a:off x="6175161" y="668602"/>
            <a:ext cx="5703676" cy="4079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94087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2" name="TextBox 1">
            <a:extLst>
              <a:ext uri="{FF2B5EF4-FFF2-40B4-BE49-F238E27FC236}">
                <a16:creationId xmlns:a16="http://schemas.microsoft.com/office/drawing/2014/main" id="{579DA3B2-AFEB-0CC2-800D-47742E3E7405}"/>
              </a:ext>
            </a:extLst>
          </p:cNvPr>
          <p:cNvSpPr txBox="1"/>
          <p:nvPr/>
        </p:nvSpPr>
        <p:spPr>
          <a:xfrm>
            <a:off x="271220" y="245389"/>
            <a:ext cx="9988656"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ea typeface="+mn-lt"/>
                <a:cs typeface="+mn-lt"/>
              </a:rPr>
              <a:t>What</a:t>
            </a:r>
            <a:r>
              <a:rPr lang="en-US" sz="4400" b="1"/>
              <a:t> Anti-Racism Is</a:t>
            </a:r>
            <a:endParaRPr lang="en-US" sz="4400" b="1">
              <a:ea typeface="Calibri"/>
              <a:cs typeface="Calibri"/>
            </a:endParaRPr>
          </a:p>
          <a:p>
            <a:endParaRPr lang="en-US">
              <a:ea typeface="Calibri"/>
              <a:cs typeface="Calibri"/>
            </a:endParaRPr>
          </a:p>
          <a:p>
            <a:r>
              <a:rPr lang="en-US" sz="2800" b="1">
                <a:ea typeface="+mn-lt"/>
                <a:cs typeface="+mn-lt"/>
              </a:rPr>
              <a:t>Anti-Racism Is Not:</a:t>
            </a:r>
            <a:endParaRPr lang="en-US" sz="2800">
              <a:ea typeface="Calibri"/>
              <a:cs typeface="Calibri"/>
            </a:endParaRPr>
          </a:p>
          <a:p>
            <a:pPr marL="285750" indent="-285750">
              <a:buFont typeface="Arial"/>
              <a:buChar char="•"/>
            </a:pPr>
            <a:r>
              <a:rPr lang="en-US" sz="2800">
                <a:ea typeface="+mn-lt"/>
                <a:cs typeface="+mn-lt"/>
              </a:rPr>
              <a:t>Neutrality</a:t>
            </a:r>
            <a:endParaRPr lang="en-US" sz="2800">
              <a:ea typeface="Calibri"/>
              <a:cs typeface="Calibri"/>
            </a:endParaRPr>
          </a:p>
          <a:p>
            <a:pPr marL="285750" indent="-285750">
              <a:buFont typeface="Arial"/>
              <a:buChar char="•"/>
            </a:pPr>
            <a:r>
              <a:rPr lang="en-US" sz="2800">
                <a:ea typeface="+mn-lt"/>
                <a:cs typeface="+mn-lt"/>
              </a:rPr>
              <a:t>Intentions</a:t>
            </a:r>
            <a:endParaRPr lang="en-US" sz="2800">
              <a:ea typeface="Calibri"/>
              <a:cs typeface="Calibri"/>
            </a:endParaRPr>
          </a:p>
          <a:p>
            <a:pPr marL="285750" indent="-285750">
              <a:buFont typeface="Arial"/>
              <a:buChar char="•"/>
            </a:pPr>
            <a:r>
              <a:rPr lang="en-US" sz="2800">
                <a:ea typeface="+mn-lt"/>
                <a:cs typeface="+mn-lt"/>
              </a:rPr>
              <a:t>Individual niceness</a:t>
            </a:r>
            <a:endParaRPr lang="en-US" sz="2800">
              <a:ea typeface="Calibri"/>
              <a:cs typeface="Calibri"/>
            </a:endParaRPr>
          </a:p>
          <a:p>
            <a:endParaRPr lang="en-US" sz="2800">
              <a:ea typeface="+mn-lt"/>
              <a:cs typeface="+mn-lt"/>
            </a:endParaRPr>
          </a:p>
          <a:p>
            <a:r>
              <a:rPr lang="en-US" sz="2800" b="1">
                <a:ea typeface="+mn-lt"/>
                <a:cs typeface="+mn-lt"/>
              </a:rPr>
              <a:t>Anti-Racism Is:</a:t>
            </a:r>
            <a:endParaRPr lang="en-US" sz="2800">
              <a:ea typeface="Calibri"/>
              <a:cs typeface="Calibri"/>
            </a:endParaRPr>
          </a:p>
          <a:p>
            <a:pPr marL="285750" indent="-285750">
              <a:buFont typeface="Arial"/>
              <a:buChar char="•"/>
            </a:pPr>
            <a:r>
              <a:rPr lang="en-US" sz="2800">
                <a:ea typeface="+mn-lt"/>
                <a:cs typeface="+mn-lt"/>
              </a:rPr>
              <a:t>Naming racial inequity directly</a:t>
            </a:r>
            <a:endParaRPr lang="en-US" sz="2800">
              <a:ea typeface="Calibri"/>
              <a:cs typeface="Calibri"/>
            </a:endParaRPr>
          </a:p>
          <a:p>
            <a:pPr marL="285750" indent="-285750">
              <a:buFont typeface="Arial"/>
              <a:buChar char="•"/>
            </a:pPr>
            <a:r>
              <a:rPr lang="en-US" sz="2800">
                <a:ea typeface="+mn-lt"/>
                <a:cs typeface="+mn-lt"/>
              </a:rPr>
              <a:t>Interrupting harm</a:t>
            </a:r>
            <a:endParaRPr lang="en-US" sz="2800">
              <a:ea typeface="Calibri"/>
              <a:cs typeface="Calibri"/>
            </a:endParaRPr>
          </a:p>
          <a:p>
            <a:pPr marL="285750" indent="-285750">
              <a:buFont typeface="Arial"/>
              <a:buChar char="•"/>
            </a:pPr>
            <a:r>
              <a:rPr lang="en-US" sz="2800">
                <a:ea typeface="+mn-lt"/>
                <a:cs typeface="+mn-lt"/>
              </a:rPr>
              <a:t>Challenging racialized systems</a:t>
            </a:r>
            <a:endParaRPr lang="en-US" sz="2800">
              <a:ea typeface="Calibri"/>
              <a:cs typeface="Calibri"/>
            </a:endParaRPr>
          </a:p>
          <a:p>
            <a:pPr marL="285750" indent="-285750">
              <a:buFont typeface="Arial"/>
              <a:buChar char="•"/>
            </a:pPr>
            <a:r>
              <a:rPr lang="en-US" sz="2800">
                <a:ea typeface="+mn-lt"/>
                <a:cs typeface="+mn-lt"/>
              </a:rPr>
              <a:t>Organizing to redistribute power</a:t>
            </a:r>
            <a:endParaRPr lang="en-US" sz="2800">
              <a:ea typeface="Calibri" panose="020F0502020204030204"/>
              <a:cs typeface="Calibri" panose="020F0502020204030204"/>
            </a:endParaRPr>
          </a:p>
        </p:txBody>
      </p:sp>
      <p:pic>
        <p:nvPicPr>
          <p:cNvPr id="3" name="Picture 2" descr="Racial Equity">
            <a:extLst>
              <a:ext uri="{FF2B5EF4-FFF2-40B4-BE49-F238E27FC236}">
                <a16:creationId xmlns:a16="http://schemas.microsoft.com/office/drawing/2014/main" id="{5F2C6E27-FD98-4A8C-93E7-D48F747E5DE9}"/>
              </a:ext>
            </a:extLst>
          </p:cNvPr>
          <p:cNvPicPr>
            <a:picLocks noChangeAspect="1"/>
          </p:cNvPicPr>
          <p:nvPr/>
        </p:nvPicPr>
        <p:blipFill>
          <a:blip r:embed="rId3"/>
          <a:stretch>
            <a:fillRect/>
          </a:stretch>
        </p:blipFill>
        <p:spPr>
          <a:xfrm>
            <a:off x="6573520" y="354686"/>
            <a:ext cx="5039359" cy="5244388"/>
          </a:xfrm>
          <a:prstGeom prst="rect">
            <a:avLst/>
          </a:prstGeom>
        </p:spPr>
      </p:pic>
    </p:spTree>
    <p:extLst>
      <p:ext uri="{BB962C8B-B14F-4D97-AF65-F5344CB8AC3E}">
        <p14:creationId xmlns:p14="http://schemas.microsoft.com/office/powerpoint/2010/main" val="424241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8EB46C56-2192-376E-6FD7-84926C601C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6B301D6-66C3-F0A1-E853-25F9CB2A1CDE}"/>
              </a:ext>
            </a:extLst>
          </p:cNvPr>
          <p:cNvSpPr txBox="1"/>
          <p:nvPr/>
        </p:nvSpPr>
        <p:spPr>
          <a:xfrm>
            <a:off x="271220" y="245389"/>
            <a:ext cx="11756496" cy="51090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ea typeface="Calibri"/>
              <a:cs typeface="Calibri"/>
            </a:endParaRPr>
          </a:p>
          <a:p>
            <a:r>
              <a:rPr lang="en-US" sz="4400" b="1">
                <a:ea typeface="+mn-lt"/>
                <a:cs typeface="+mn-lt"/>
              </a:rPr>
              <a:t>Practicing Anti-Racism Requires the Ability To:</a:t>
            </a:r>
            <a:endParaRPr lang="en-US"/>
          </a:p>
          <a:p>
            <a:pPr marL="285750" indent="-285750">
              <a:buFont typeface="Arial"/>
              <a:buChar char="•"/>
            </a:pPr>
            <a:endParaRPr lang="en-US" sz="4400">
              <a:ea typeface="+mn-lt"/>
              <a:cs typeface="+mn-lt"/>
            </a:endParaRPr>
          </a:p>
          <a:p>
            <a:pPr marL="285750" indent="-285750">
              <a:buFont typeface="Arial"/>
              <a:buChar char="•"/>
            </a:pPr>
            <a:r>
              <a:rPr lang="en-US" sz="4400">
                <a:ea typeface="+mn-lt"/>
                <a:cs typeface="+mn-lt"/>
              </a:rPr>
              <a:t>Recognize racialized bias and inequity</a:t>
            </a:r>
            <a:endParaRPr lang="en-US">
              <a:ea typeface="Calibri"/>
              <a:cs typeface="Calibri"/>
            </a:endParaRPr>
          </a:p>
          <a:p>
            <a:pPr marL="285750" indent="-285750">
              <a:buFont typeface="Arial"/>
              <a:buChar char="•"/>
            </a:pPr>
            <a:r>
              <a:rPr lang="en-US" sz="4400">
                <a:ea typeface="+mn-lt"/>
                <a:cs typeface="+mn-lt"/>
              </a:rPr>
              <a:t>Respond in the immediate moment</a:t>
            </a:r>
            <a:endParaRPr lang="en-US"/>
          </a:p>
          <a:p>
            <a:pPr marL="285750" indent="-285750">
              <a:buFont typeface="Arial"/>
              <a:buChar char="•"/>
            </a:pPr>
            <a:r>
              <a:rPr lang="en-US" sz="4400">
                <a:ea typeface="+mn-lt"/>
                <a:cs typeface="+mn-lt"/>
              </a:rPr>
              <a:t>Redress structural causes</a:t>
            </a:r>
            <a:endParaRPr lang="en-US"/>
          </a:p>
          <a:p>
            <a:pPr marL="285750" indent="-285750">
              <a:buFont typeface="Arial"/>
              <a:buChar char="•"/>
            </a:pPr>
            <a:r>
              <a:rPr lang="en-US" sz="4400">
                <a:ea typeface="+mn-lt"/>
                <a:cs typeface="+mn-lt"/>
              </a:rPr>
              <a:t>Cultivate equitable systems long-term</a:t>
            </a:r>
            <a:endParaRPr lang="en-US"/>
          </a:p>
          <a:p>
            <a:endParaRPr lang="en-US" sz="4400" b="1">
              <a:ea typeface="Calibri" panose="020F0502020204030204"/>
              <a:cs typeface="Calibri" panose="020F0502020204030204"/>
            </a:endParaRPr>
          </a:p>
        </p:txBody>
      </p:sp>
    </p:spTree>
    <p:extLst>
      <p:ext uri="{BB962C8B-B14F-4D97-AF65-F5344CB8AC3E}">
        <p14:creationId xmlns:p14="http://schemas.microsoft.com/office/powerpoint/2010/main" val="26528668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AF9E6A30-0318-0108-ABF2-FF7B100C080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ABC519B-D3EB-24D7-B79A-DA3D8B9D91C0}"/>
              </a:ext>
            </a:extLst>
          </p:cNvPr>
          <p:cNvSpPr txBox="1"/>
          <p:nvPr/>
        </p:nvSpPr>
        <p:spPr>
          <a:xfrm>
            <a:off x="271220" y="245389"/>
            <a:ext cx="11756496" cy="52014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t>When Does Anti-Racism Require Escalation?</a:t>
            </a:r>
            <a:endParaRPr lang="en-US" sz="4000" b="1">
              <a:ea typeface="Calibri"/>
              <a:cs typeface="Calibri"/>
            </a:endParaRPr>
          </a:p>
          <a:p>
            <a:endParaRPr lang="en-US">
              <a:ea typeface="+mn-lt"/>
              <a:cs typeface="+mn-lt"/>
            </a:endParaRPr>
          </a:p>
          <a:p>
            <a:r>
              <a:rPr lang="en-US" sz="3200" b="1">
                <a:ea typeface="+mn-lt"/>
                <a:cs typeface="+mn-lt"/>
              </a:rPr>
              <a:t>Escalation Becomes Necessary When:</a:t>
            </a:r>
            <a:endParaRPr lang="en-US" sz="3200">
              <a:ea typeface="Calibri"/>
              <a:cs typeface="Calibri"/>
            </a:endParaRPr>
          </a:p>
          <a:p>
            <a:pPr marL="285750" indent="-285750">
              <a:buFont typeface="Arial"/>
              <a:buChar char="•"/>
            </a:pPr>
            <a:r>
              <a:rPr lang="en-US" sz="3200">
                <a:ea typeface="+mn-lt"/>
                <a:cs typeface="+mn-lt"/>
              </a:rPr>
              <a:t>Racial harm persists</a:t>
            </a:r>
            <a:endParaRPr lang="en-US" sz="3200">
              <a:ea typeface="Calibri"/>
              <a:cs typeface="Calibri"/>
            </a:endParaRPr>
          </a:p>
          <a:p>
            <a:pPr marL="285750" indent="-285750">
              <a:buFont typeface="Arial"/>
              <a:buChar char="•"/>
            </a:pPr>
            <a:r>
              <a:rPr lang="en-US" sz="3200">
                <a:ea typeface="+mn-lt"/>
                <a:cs typeface="+mn-lt"/>
              </a:rPr>
              <a:t>Leadership refuses accountability</a:t>
            </a:r>
            <a:endParaRPr lang="en-US" sz="3200">
              <a:ea typeface="Calibri"/>
              <a:cs typeface="Calibri"/>
            </a:endParaRPr>
          </a:p>
          <a:p>
            <a:pPr marL="285750" indent="-285750">
              <a:buFont typeface="Arial"/>
              <a:buChar char="•"/>
            </a:pPr>
            <a:r>
              <a:rPr lang="en-US" sz="3200">
                <a:ea typeface="+mn-lt"/>
                <a:cs typeface="+mn-lt"/>
              </a:rPr>
              <a:t>Policies reproduce disparities</a:t>
            </a:r>
            <a:endParaRPr lang="en-US" sz="3200">
              <a:ea typeface="Calibri"/>
              <a:cs typeface="Calibri"/>
            </a:endParaRPr>
          </a:p>
          <a:p>
            <a:pPr marL="285750" indent="-285750">
              <a:buFont typeface="Arial"/>
              <a:buChar char="•"/>
            </a:pPr>
            <a:r>
              <a:rPr lang="en-US" sz="3200">
                <a:ea typeface="+mn-lt"/>
                <a:cs typeface="+mn-lt"/>
              </a:rPr>
              <a:t>Quiet conversations fail</a:t>
            </a:r>
            <a:endParaRPr lang="en-US" sz="3200">
              <a:ea typeface="Calibri"/>
              <a:cs typeface="Calibri"/>
            </a:endParaRPr>
          </a:p>
          <a:p>
            <a:endParaRPr lang="en-US" sz="3200">
              <a:ea typeface="+mn-lt"/>
              <a:cs typeface="+mn-lt"/>
            </a:endParaRPr>
          </a:p>
          <a:p>
            <a:endParaRPr lang="en-US" sz="3200">
              <a:ea typeface="+mn-lt"/>
              <a:cs typeface="+mn-lt"/>
            </a:endParaRPr>
          </a:p>
          <a:p>
            <a:r>
              <a:rPr lang="en-US" sz="3200" b="1">
                <a:ea typeface="+mn-lt"/>
                <a:cs typeface="+mn-lt"/>
              </a:rPr>
              <a:t>Escalation = Organized, Strategic, Collective Pressure</a:t>
            </a:r>
            <a:endParaRPr lang="en-US" sz="3200">
              <a:ea typeface="Calibri" panose="020F0502020204030204"/>
              <a:cs typeface="Calibri" panose="020F0502020204030204"/>
            </a:endParaRPr>
          </a:p>
          <a:p>
            <a:endParaRPr lang="en-US">
              <a:ea typeface="Calibri"/>
              <a:cs typeface="Calibri"/>
            </a:endParaRPr>
          </a:p>
        </p:txBody>
      </p:sp>
    </p:spTree>
    <p:extLst>
      <p:ext uri="{BB962C8B-B14F-4D97-AF65-F5344CB8AC3E}">
        <p14:creationId xmlns:p14="http://schemas.microsoft.com/office/powerpoint/2010/main" val="3903324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8536CB31-59FC-FBE7-5D45-B97D042AAA4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DA100C2-56B0-01E6-DD8E-9DAEB6C4FE67}"/>
              </a:ext>
            </a:extLst>
          </p:cNvPr>
          <p:cNvSpPr txBox="1"/>
          <p:nvPr/>
        </p:nvSpPr>
        <p:spPr>
          <a:xfrm>
            <a:off x="271220" y="245389"/>
            <a:ext cx="11756496" cy="56938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t>The 4-Step Anti-Racist Case Framework</a:t>
            </a:r>
            <a:endParaRPr lang="en-US" sz="4000" b="1">
              <a:ea typeface="Calibri"/>
              <a:cs typeface="Calibri"/>
            </a:endParaRPr>
          </a:p>
          <a:p>
            <a:endParaRPr lang="en-US" sz="800" b="1">
              <a:ea typeface="+mn-lt"/>
              <a:cs typeface="+mn-lt"/>
            </a:endParaRPr>
          </a:p>
          <a:p>
            <a:r>
              <a:rPr lang="en-US" sz="3200" b="1">
                <a:ea typeface="+mn-lt"/>
                <a:cs typeface="+mn-lt"/>
              </a:rPr>
              <a:t>1. Identify Racial Bias &amp; Conditions</a:t>
            </a:r>
            <a:br>
              <a:rPr lang="en-US" sz="3200">
                <a:ea typeface="+mn-lt"/>
                <a:cs typeface="+mn-lt"/>
              </a:rPr>
            </a:br>
            <a:r>
              <a:rPr lang="en-US" sz="3200">
                <a:ea typeface="+mn-lt"/>
                <a:cs typeface="+mn-lt"/>
              </a:rPr>
              <a:t> What inequity exists beneath the surface?</a:t>
            </a:r>
            <a:endParaRPr lang="en-US" sz="3200">
              <a:ea typeface="Calibri"/>
              <a:cs typeface="Calibri"/>
            </a:endParaRPr>
          </a:p>
          <a:p>
            <a:endParaRPr lang="en-US" sz="1400">
              <a:ea typeface="+mn-lt"/>
              <a:cs typeface="+mn-lt"/>
            </a:endParaRPr>
          </a:p>
          <a:p>
            <a:r>
              <a:rPr lang="en-US" sz="3200" b="1">
                <a:ea typeface="+mn-lt"/>
                <a:cs typeface="+mn-lt"/>
              </a:rPr>
              <a:t>2. Analyze Stakeholders &amp; Power</a:t>
            </a:r>
            <a:br>
              <a:rPr lang="en-US" sz="3200">
                <a:ea typeface="+mn-lt"/>
                <a:cs typeface="+mn-lt"/>
              </a:rPr>
            </a:br>
            <a:r>
              <a:rPr lang="en-US" sz="3200">
                <a:ea typeface="+mn-lt"/>
                <a:cs typeface="+mn-lt"/>
              </a:rPr>
              <a:t> Who benefits? Who decides? Who influences narrative?</a:t>
            </a:r>
            <a:endParaRPr lang="en-US" sz="3200">
              <a:ea typeface="Calibri"/>
              <a:cs typeface="Calibri"/>
            </a:endParaRPr>
          </a:p>
          <a:p>
            <a:endParaRPr lang="en-US" sz="1400">
              <a:ea typeface="+mn-lt"/>
              <a:cs typeface="+mn-lt"/>
            </a:endParaRPr>
          </a:p>
          <a:p>
            <a:r>
              <a:rPr lang="en-US" sz="3200" b="1">
                <a:ea typeface="+mn-lt"/>
                <a:cs typeface="+mn-lt"/>
              </a:rPr>
              <a:t>3. Define Equitable Outcomes</a:t>
            </a:r>
            <a:br>
              <a:rPr lang="en-US" sz="3200">
                <a:ea typeface="+mn-lt"/>
                <a:cs typeface="+mn-lt"/>
              </a:rPr>
            </a:br>
            <a:r>
              <a:rPr lang="en-US" sz="3200">
                <a:ea typeface="+mn-lt"/>
                <a:cs typeface="+mn-lt"/>
              </a:rPr>
              <a:t> Immediate fairness + long-term structural change</a:t>
            </a:r>
            <a:endParaRPr lang="en-US" sz="3200">
              <a:ea typeface="Calibri"/>
              <a:cs typeface="Calibri"/>
            </a:endParaRPr>
          </a:p>
          <a:p>
            <a:endParaRPr lang="en-US" sz="1400">
              <a:ea typeface="+mn-lt"/>
              <a:cs typeface="+mn-lt"/>
            </a:endParaRPr>
          </a:p>
          <a:p>
            <a:r>
              <a:rPr lang="en-US" sz="3200" b="1">
                <a:ea typeface="+mn-lt"/>
                <a:cs typeface="+mn-lt"/>
              </a:rPr>
              <a:t>4. Design Immediate and Structural Responses</a:t>
            </a:r>
            <a:br>
              <a:rPr lang="en-US" sz="3200">
                <a:ea typeface="+mn-lt"/>
                <a:cs typeface="+mn-lt"/>
              </a:rPr>
            </a:br>
            <a:r>
              <a:rPr lang="en-US" sz="3200">
                <a:ea typeface="+mn-lt"/>
                <a:cs typeface="+mn-lt"/>
              </a:rPr>
              <a:t> If ignored internally — what would escalation look like?</a:t>
            </a:r>
            <a:endParaRPr lang="en-US" sz="3200"/>
          </a:p>
          <a:p>
            <a:endParaRPr lang="en-US">
              <a:ea typeface="Calibri" panose="020F0502020204030204"/>
              <a:cs typeface="Calibri" panose="020F0502020204030204"/>
            </a:endParaRPr>
          </a:p>
        </p:txBody>
      </p:sp>
    </p:spTree>
    <p:extLst>
      <p:ext uri="{BB962C8B-B14F-4D97-AF65-F5344CB8AC3E}">
        <p14:creationId xmlns:p14="http://schemas.microsoft.com/office/powerpoint/2010/main" val="1556241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574390A0-A07D-7D06-E7B4-E75A95990C7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B40FA55-92C0-2CE6-9715-757C21B74C5F}"/>
              </a:ext>
            </a:extLst>
          </p:cNvPr>
          <p:cNvSpPr txBox="1"/>
          <p:nvPr/>
        </p:nvSpPr>
        <p:spPr>
          <a:xfrm>
            <a:off x="365760" y="441960"/>
            <a:ext cx="10190480" cy="45397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t>Group Instructions </a:t>
            </a:r>
            <a:endParaRPr lang="en-US" sz="4400" b="1">
              <a:ea typeface="Calibri"/>
              <a:cs typeface="Calibri"/>
            </a:endParaRPr>
          </a:p>
          <a:p>
            <a:endParaRPr lang="en-US" b="1"/>
          </a:p>
          <a:p>
            <a:r>
              <a:rPr lang="en-US" sz="3600" b="1"/>
              <a:t>In Your Groups:</a:t>
            </a:r>
            <a:endParaRPr lang="en-US" sz="3600" b="1">
              <a:ea typeface="Calibri"/>
              <a:cs typeface="Calibri"/>
            </a:endParaRPr>
          </a:p>
          <a:p>
            <a:pPr marL="228600" indent="-228600">
              <a:buFont typeface=""/>
              <a:buChar char="•"/>
            </a:pPr>
            <a:r>
              <a:rPr lang="en-US" sz="3600"/>
              <a:t>Identify the racial inequity</a:t>
            </a:r>
            <a:endParaRPr lang="en-US" sz="3600">
              <a:ea typeface="Calibri"/>
              <a:cs typeface="Calibri"/>
            </a:endParaRPr>
          </a:p>
          <a:p>
            <a:pPr marL="228600" indent="-228600">
              <a:buFont typeface=""/>
              <a:buChar char="•"/>
            </a:pPr>
            <a:r>
              <a:rPr lang="en-US" sz="3600"/>
              <a:t>Map stakeholders and power</a:t>
            </a:r>
            <a:endParaRPr lang="en-US" sz="3600">
              <a:ea typeface="Calibri"/>
              <a:cs typeface="Calibri"/>
            </a:endParaRPr>
          </a:p>
          <a:p>
            <a:pPr marL="228600" indent="-228600">
              <a:buFont typeface=""/>
              <a:buChar char="•"/>
            </a:pPr>
            <a:r>
              <a:rPr lang="en-US" sz="3600"/>
              <a:t>Define equitable outcomes</a:t>
            </a:r>
            <a:endParaRPr lang="en-US" sz="3600">
              <a:ea typeface="Calibri"/>
              <a:cs typeface="Calibri"/>
            </a:endParaRPr>
          </a:p>
          <a:p>
            <a:pPr marL="228600" indent="-228600">
              <a:buFont typeface=""/>
              <a:buChar char="•"/>
            </a:pPr>
            <a:r>
              <a:rPr lang="en-US" sz="3600"/>
              <a:t>If internal resolution fails — what would escalation look like?</a:t>
            </a:r>
            <a:endParaRPr lang="en-US" sz="3600">
              <a:ea typeface="Calibri"/>
              <a:cs typeface="Calibri"/>
            </a:endParaRPr>
          </a:p>
          <a:p>
            <a:pPr algn="ctr"/>
            <a:endParaRPr lang="en-US" sz="1100">
              <a:ea typeface="Calibri"/>
              <a:cs typeface="Calibri"/>
            </a:endParaRPr>
          </a:p>
        </p:txBody>
      </p:sp>
    </p:spTree>
    <p:extLst>
      <p:ext uri="{BB962C8B-B14F-4D97-AF65-F5344CB8AC3E}">
        <p14:creationId xmlns:p14="http://schemas.microsoft.com/office/powerpoint/2010/main" val="352194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34D7974A-5623-53E0-0A37-93C76792108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F300AD7-1A56-2874-8E8C-74AEB1CEA326}"/>
              </a:ext>
            </a:extLst>
          </p:cNvPr>
          <p:cNvSpPr txBox="1"/>
          <p:nvPr/>
        </p:nvSpPr>
        <p:spPr>
          <a:xfrm>
            <a:off x="365760" y="441960"/>
            <a:ext cx="10190480" cy="31239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a:t>Case Work </a:t>
            </a:r>
            <a:endParaRPr lang="en-US" sz="4800" b="1">
              <a:ea typeface="Calibri"/>
              <a:cs typeface="Calibri"/>
            </a:endParaRPr>
          </a:p>
          <a:p>
            <a:endParaRPr lang="en-US">
              <a:ea typeface="Calibri"/>
              <a:cs typeface="Calibri"/>
            </a:endParaRPr>
          </a:p>
          <a:p>
            <a:r>
              <a:rPr lang="en-US" sz="4000" b="1">
                <a:ea typeface="+mn-lt"/>
                <a:cs typeface="+mn-lt"/>
              </a:rPr>
              <a:t>Work Time – 20 Minutes</a:t>
            </a:r>
            <a:endParaRPr lang="en-US" sz="4000">
              <a:ea typeface="Calibri"/>
              <a:cs typeface="Calibri"/>
            </a:endParaRPr>
          </a:p>
          <a:p>
            <a:endParaRPr lang="en-US" sz="4400" b="1">
              <a:ea typeface="Calibri"/>
              <a:cs typeface="Calibri"/>
            </a:endParaRPr>
          </a:p>
          <a:p>
            <a:r>
              <a:rPr lang="en-US" sz="3600" b="1">
                <a:ea typeface="Calibri"/>
                <a:cs typeface="Calibri"/>
              </a:rPr>
              <a:t>Pages 61-64 in the Handout</a:t>
            </a:r>
          </a:p>
          <a:p>
            <a:pPr algn="ctr"/>
            <a:endParaRPr lang="en-US" sz="1100">
              <a:ea typeface="Calibri"/>
              <a:cs typeface="Calibri"/>
            </a:endParaRPr>
          </a:p>
        </p:txBody>
      </p:sp>
    </p:spTree>
    <p:extLst>
      <p:ext uri="{BB962C8B-B14F-4D97-AF65-F5344CB8AC3E}">
        <p14:creationId xmlns:p14="http://schemas.microsoft.com/office/powerpoint/2010/main" val="1288306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6B239C50-F95B-1719-01F3-4061AD574F6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C59B66F-74BD-E13A-B76A-2F85FF88B320}"/>
              </a:ext>
            </a:extLst>
          </p:cNvPr>
          <p:cNvSpPr txBox="1"/>
          <p:nvPr/>
        </p:nvSpPr>
        <p:spPr>
          <a:xfrm>
            <a:off x="365760" y="441960"/>
            <a:ext cx="10190480" cy="34932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a:t>Group Reporting</a:t>
            </a:r>
            <a:endParaRPr lang="en-US"/>
          </a:p>
          <a:p>
            <a:endParaRPr lang="en-US">
              <a:ea typeface="Calibri"/>
              <a:cs typeface="Calibri"/>
            </a:endParaRPr>
          </a:p>
          <a:p>
            <a:r>
              <a:rPr lang="en-US" sz="3600" b="1">
                <a:ea typeface="+mn-lt"/>
                <a:cs typeface="+mn-lt"/>
              </a:rPr>
              <a:t>Report Back (3 Minutes Each):</a:t>
            </a:r>
            <a:endParaRPr lang="en-US"/>
          </a:p>
          <a:p>
            <a:pPr marL="285750" indent="-285750">
              <a:buFont typeface="Arial"/>
              <a:buChar char="•"/>
            </a:pPr>
            <a:r>
              <a:rPr lang="en-US" sz="3600">
                <a:ea typeface="+mn-lt"/>
                <a:cs typeface="+mn-lt"/>
              </a:rPr>
              <a:t>What racial inequity did you identify?</a:t>
            </a:r>
            <a:endParaRPr lang="en-US"/>
          </a:p>
          <a:p>
            <a:pPr marL="285750" indent="-285750">
              <a:buFont typeface="Arial"/>
              <a:buChar char="•"/>
            </a:pPr>
            <a:r>
              <a:rPr lang="en-US" sz="3600">
                <a:ea typeface="+mn-lt"/>
                <a:cs typeface="+mn-lt"/>
              </a:rPr>
              <a:t>Who holds power?</a:t>
            </a:r>
            <a:endParaRPr lang="en-US"/>
          </a:p>
          <a:p>
            <a:pPr marL="285750" indent="-285750">
              <a:buFont typeface="Arial"/>
              <a:buChar char="•"/>
            </a:pPr>
            <a:r>
              <a:rPr lang="en-US" sz="3600">
                <a:ea typeface="+mn-lt"/>
                <a:cs typeface="+mn-lt"/>
              </a:rPr>
              <a:t>What would escalation look like?</a:t>
            </a:r>
            <a:endParaRPr lang="en-US"/>
          </a:p>
          <a:p>
            <a:pPr algn="ctr"/>
            <a:endParaRPr lang="en-US" sz="1100">
              <a:ea typeface="Calibri"/>
              <a:cs typeface="Calibri"/>
            </a:endParaRPr>
          </a:p>
        </p:txBody>
      </p:sp>
    </p:spTree>
    <p:extLst>
      <p:ext uri="{BB962C8B-B14F-4D97-AF65-F5344CB8AC3E}">
        <p14:creationId xmlns:p14="http://schemas.microsoft.com/office/powerpoint/2010/main" val="3263548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7B04AD0C-8032-9FB8-8BEF-3B19CE4AA36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2D71AA1-FCA2-DA8D-C7C0-3F33A2B56BFE}"/>
              </a:ext>
            </a:extLst>
          </p:cNvPr>
          <p:cNvSpPr txBox="1"/>
          <p:nvPr/>
        </p:nvSpPr>
        <p:spPr>
          <a:xfrm>
            <a:off x="365760" y="441960"/>
            <a:ext cx="10190480" cy="49090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a:t>Key Takeaways</a:t>
            </a:r>
            <a:endParaRPr lang="en-US"/>
          </a:p>
          <a:p>
            <a:endParaRPr lang="en-US">
              <a:ea typeface="Calibri"/>
              <a:cs typeface="Calibri"/>
            </a:endParaRPr>
          </a:p>
          <a:p>
            <a:r>
              <a:rPr lang="en-US" sz="3600" b="1">
                <a:ea typeface="+mn-lt"/>
                <a:cs typeface="+mn-lt"/>
              </a:rPr>
              <a:t>History Lives in Our Systems.</a:t>
            </a:r>
            <a:br>
              <a:rPr lang="en-US" sz="3600" b="1">
                <a:ea typeface="+mn-lt"/>
                <a:cs typeface="+mn-lt"/>
              </a:rPr>
            </a:br>
            <a:r>
              <a:rPr lang="en-US" sz="3200">
                <a:ea typeface="+mn-lt"/>
                <a:cs typeface="+mn-lt"/>
              </a:rPr>
              <a:t>Racial patterns are embedded in policy and practice.</a:t>
            </a:r>
          </a:p>
          <a:p>
            <a:endParaRPr lang="en-US" sz="3200">
              <a:ea typeface="Calibri" panose="020F0502020204030204"/>
              <a:cs typeface="Calibri" panose="020F0502020204030204"/>
            </a:endParaRPr>
          </a:p>
          <a:p>
            <a:r>
              <a:rPr lang="en-US" sz="3600" b="1">
                <a:ea typeface="+mn-lt"/>
                <a:cs typeface="+mn-lt"/>
              </a:rPr>
              <a:t>Insight Requires Action.</a:t>
            </a:r>
            <a:br>
              <a:rPr lang="en-US" sz="3600" b="1">
                <a:ea typeface="+mn-lt"/>
                <a:cs typeface="+mn-lt"/>
              </a:rPr>
            </a:br>
            <a:r>
              <a:rPr lang="en-US" sz="3200">
                <a:ea typeface="+mn-lt"/>
                <a:cs typeface="+mn-lt"/>
              </a:rPr>
              <a:t>Anti-racism demands organized disruption when harm persists.</a:t>
            </a:r>
            <a:endParaRPr lang="en-US" sz="3200"/>
          </a:p>
          <a:p>
            <a:endParaRPr lang="en-US" sz="3600" b="1">
              <a:ea typeface="Calibri"/>
              <a:cs typeface="Calibri"/>
            </a:endParaRPr>
          </a:p>
          <a:p>
            <a:pPr algn="ctr"/>
            <a:endParaRPr lang="en-US" sz="1100">
              <a:ea typeface="Calibri"/>
              <a:cs typeface="Calibri"/>
            </a:endParaRPr>
          </a:p>
        </p:txBody>
      </p:sp>
    </p:spTree>
    <p:extLst>
      <p:ext uri="{BB962C8B-B14F-4D97-AF65-F5344CB8AC3E}">
        <p14:creationId xmlns:p14="http://schemas.microsoft.com/office/powerpoint/2010/main" val="4338852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17602-72C4-4F4E-B0B8-2B1BF8548ED8}"/>
              </a:ext>
            </a:extLst>
          </p:cNvPr>
          <p:cNvSpPr>
            <a:spLocks noGrp="1"/>
          </p:cNvSpPr>
          <p:nvPr>
            <p:ph type="ctrTitle" idx="4294967295"/>
          </p:nvPr>
        </p:nvSpPr>
        <p:spPr>
          <a:xfrm>
            <a:off x="1203157" y="695158"/>
            <a:ext cx="9144000" cy="2387600"/>
          </a:xfrm>
        </p:spPr>
        <p:txBody>
          <a:bodyPr>
            <a:normAutofit/>
          </a:bodyPr>
          <a:lstStyle/>
          <a:p>
            <a:r>
              <a:rPr lang="en-US" sz="7200" b="1">
                <a:latin typeface="+mn-lt"/>
              </a:rPr>
              <a:t>Break</a:t>
            </a:r>
          </a:p>
        </p:txBody>
      </p:sp>
      <p:pic>
        <p:nvPicPr>
          <p:cNvPr id="2050" name="Picture 2" descr="Image result for break time">
            <a:extLst>
              <a:ext uri="{FF2B5EF4-FFF2-40B4-BE49-F238E27FC236}">
                <a16:creationId xmlns:a16="http://schemas.microsoft.com/office/drawing/2014/main" id="{09D3AF33-D93C-48F0-B6B4-7CBF05DF70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768" t="4419" r="28566"/>
          <a:stretch/>
        </p:blipFill>
        <p:spPr bwMode="auto">
          <a:xfrm>
            <a:off x="5329990" y="262789"/>
            <a:ext cx="6248401" cy="6332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745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1F977-BF0B-C089-2B09-A7C9B2FB62D4}"/>
              </a:ext>
            </a:extLst>
          </p:cNvPr>
          <p:cNvSpPr>
            <a:spLocks noGrp="1"/>
          </p:cNvSpPr>
          <p:nvPr>
            <p:ph type="title"/>
          </p:nvPr>
        </p:nvSpPr>
        <p:spPr/>
        <p:txBody>
          <a:bodyPr/>
          <a:lstStyle/>
          <a:p>
            <a:r>
              <a:rPr lang="en-US" b="1">
                <a:ea typeface="Calibri Light"/>
                <a:cs typeface="Calibri Light"/>
              </a:rPr>
              <a:t>Eric, Ellen &amp; Natasha</a:t>
            </a:r>
          </a:p>
        </p:txBody>
      </p:sp>
    </p:spTree>
    <p:extLst>
      <p:ext uri="{BB962C8B-B14F-4D97-AF65-F5344CB8AC3E}">
        <p14:creationId xmlns:p14="http://schemas.microsoft.com/office/powerpoint/2010/main" val="36730024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30139" y="1440750"/>
            <a:ext cx="5794083" cy="1684150"/>
          </a:xfrm>
        </p:spPr>
        <p:txBody>
          <a:bodyPr anchor="ctr">
            <a:noAutofit/>
          </a:bodyPr>
          <a:lstStyle/>
          <a:p>
            <a:r>
              <a:rPr lang="en-US" sz="5400" b="1">
                <a:solidFill>
                  <a:schemeClr val="tx1">
                    <a:lumMod val="65000"/>
                    <a:lumOff val="35000"/>
                  </a:schemeClr>
                </a:solidFill>
                <a:latin typeface="Arial"/>
                <a:cs typeface="Arial"/>
              </a:rPr>
              <a:t>Campaign Planning</a:t>
            </a:r>
            <a:endParaRPr lang="en-US" sz="5400" b="1" cap="none">
              <a:solidFill>
                <a:schemeClr val="tx1">
                  <a:lumMod val="65000"/>
                  <a:lumOff val="35000"/>
                </a:schemeClr>
              </a:solidFill>
              <a:latin typeface="Arial"/>
              <a:cs typeface="Arial"/>
            </a:endParaRPr>
          </a:p>
        </p:txBody>
      </p:sp>
      <p:pic>
        <p:nvPicPr>
          <p:cNvPr id="2" name="Picture 1"/>
          <p:cNvPicPr>
            <a:picLocks noChangeAspect="1"/>
          </p:cNvPicPr>
          <p:nvPr/>
        </p:nvPicPr>
        <p:blipFill>
          <a:blip r:embed="rId3"/>
          <a:stretch>
            <a:fillRect/>
          </a:stretch>
        </p:blipFill>
        <p:spPr>
          <a:xfrm>
            <a:off x="6175161" y="668602"/>
            <a:ext cx="5703676" cy="4079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526496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8083326" y="2818328"/>
            <a:ext cx="3427541" cy="1323439"/>
          </a:xfrm>
          <a:prstGeom prst="rect">
            <a:avLst/>
          </a:prstGeom>
          <a:noFill/>
        </p:spPr>
        <p:txBody>
          <a:bodyPr wrap="none" rtlCol="0">
            <a:spAutoFit/>
          </a:bodyPr>
          <a:lstStyle/>
          <a:p>
            <a:pPr algn="ctr"/>
            <a:r>
              <a:rPr lang="en-US" sz="4000">
                <a:solidFill>
                  <a:srgbClr val="182EA0"/>
                </a:solidFill>
                <a:latin typeface="Segoe UI Black" panose="020B0A02040204020203" pitchFamily="34" charset="0"/>
                <a:ea typeface="Segoe UI Black" panose="020B0A02040204020203" pitchFamily="34" charset="0"/>
              </a:rPr>
              <a:t>BUILDING </a:t>
            </a:r>
          </a:p>
          <a:p>
            <a:pPr algn="ctr"/>
            <a:r>
              <a:rPr lang="en-US" sz="4000">
                <a:solidFill>
                  <a:srgbClr val="182EA0"/>
                </a:solidFill>
                <a:latin typeface="Segoe UI Black" panose="020B0A02040204020203" pitchFamily="34" charset="0"/>
                <a:ea typeface="Segoe UI Black" panose="020B0A02040204020203" pitchFamily="34" charset="0"/>
              </a:rPr>
              <a:t>YOUR TEAM </a:t>
            </a:r>
          </a:p>
        </p:txBody>
      </p:sp>
      <p:sp>
        <p:nvSpPr>
          <p:cNvPr id="5" name="Rectangle 4"/>
          <p:cNvSpPr/>
          <p:nvPr/>
        </p:nvSpPr>
        <p:spPr>
          <a:xfrm>
            <a:off x="5974813" y="3244334"/>
            <a:ext cx="242374" cy="369332"/>
          </a:xfrm>
          <a:prstGeom prst="rect">
            <a:avLst/>
          </a:prstGeom>
        </p:spPr>
        <p:txBody>
          <a:bodyPr wrap="none">
            <a:spAutoFit/>
          </a:bodyPr>
          <a:lstStyle/>
          <a:p>
            <a:r>
              <a:rPr lang="en-US" b="0" i="0">
                <a:solidFill>
                  <a:srgbClr val="000000"/>
                </a:solidFill>
                <a:effectLst/>
                <a:latin typeface="Times New Roman" panose="02020603050405020304" pitchFamily="18" charset="0"/>
              </a:rPr>
              <a:t> </a:t>
            </a: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530" y="1342748"/>
            <a:ext cx="6271199" cy="4172504"/>
          </a:xfrm>
          <a:prstGeom prst="rect">
            <a:avLst/>
          </a:prstGeom>
        </p:spPr>
      </p:pic>
    </p:spTree>
    <p:extLst>
      <p:ext uri="{BB962C8B-B14F-4D97-AF65-F5344CB8AC3E}">
        <p14:creationId xmlns:p14="http://schemas.microsoft.com/office/powerpoint/2010/main" val="3171327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44170" y="449714"/>
            <a:ext cx="2162772" cy="707886"/>
          </a:xfrm>
          <a:prstGeom prst="rect">
            <a:avLst/>
          </a:prstGeom>
          <a:noFill/>
        </p:spPr>
        <p:txBody>
          <a:bodyPr wrap="none" lIns="91440" tIns="45720" rIns="91440" bIns="45720" rtlCol="0" anchor="t">
            <a:spAutoFit/>
          </a:bodyPr>
          <a:lstStyle/>
          <a:p>
            <a:r>
              <a:rPr lang="en-US" sz="4000">
                <a:solidFill>
                  <a:schemeClr val="bg1"/>
                </a:solidFill>
                <a:latin typeface="Segoe UI Black"/>
                <a:ea typeface="Segoe UI Black"/>
              </a:rPr>
              <a:t>Activity</a:t>
            </a:r>
            <a:endParaRPr lang="en-US" sz="4000">
              <a:solidFill>
                <a:schemeClr val="bg1"/>
              </a:solidFill>
              <a:latin typeface="Segoe UI Black" panose="020B0A02040204020203" pitchFamily="34" charset="0"/>
              <a:ea typeface="Segoe UI Black" panose="020B0A02040204020203" pitchFamily="34" charset="0"/>
            </a:endParaRPr>
          </a:p>
        </p:txBody>
      </p:sp>
      <p:sp>
        <p:nvSpPr>
          <p:cNvPr id="3" name="TextBox 2"/>
          <p:cNvSpPr txBox="1"/>
          <p:nvPr/>
        </p:nvSpPr>
        <p:spPr>
          <a:xfrm>
            <a:off x="587192" y="1397479"/>
            <a:ext cx="7580165" cy="3636124"/>
          </a:xfrm>
          <a:prstGeom prst="rect">
            <a:avLst/>
          </a:prstGeom>
          <a:noFill/>
        </p:spPr>
        <p:txBody>
          <a:bodyPr wrap="square" lIns="91440" tIns="45720" rIns="91440" bIns="45720" rtlCol="0" anchor="t">
            <a:spAutoFit/>
          </a:bodyPr>
          <a:lstStyle/>
          <a:p>
            <a:pPr marL="457200" indent="-457200">
              <a:lnSpc>
                <a:spcPts val="4000"/>
              </a:lnSpc>
              <a:buFont typeface="Arial" panose="020B0604020202020204" pitchFamily="34" charset="0"/>
              <a:buChar char="•"/>
            </a:pPr>
            <a:r>
              <a:rPr lang="en-US" sz="2800">
                <a:solidFill>
                  <a:schemeClr val="bg1"/>
                </a:solidFill>
                <a:latin typeface="Segoe UI Semibold"/>
                <a:cs typeface="Segoe UI Semibold"/>
              </a:rPr>
              <a:t>Visualize teams you’ve been a part of:</a:t>
            </a:r>
          </a:p>
          <a:p>
            <a:pPr marL="914400" lvl="1" indent="-457200">
              <a:lnSpc>
                <a:spcPts val="4000"/>
              </a:lnSpc>
              <a:buFont typeface="Courier New" panose="02070309020205020404" pitchFamily="49" charset="0"/>
              <a:buChar char="o"/>
            </a:pPr>
            <a:r>
              <a:rPr lang="en-US" sz="2800">
                <a:solidFill>
                  <a:schemeClr val="bg1"/>
                </a:solidFill>
                <a:latin typeface="Segoe UI Semibold"/>
                <a:cs typeface="Segoe UI Semibold"/>
              </a:rPr>
              <a:t>What made them successful? </a:t>
            </a:r>
          </a:p>
          <a:p>
            <a:pPr marL="914400" lvl="1" indent="-457200">
              <a:lnSpc>
                <a:spcPts val="4000"/>
              </a:lnSpc>
              <a:buFont typeface="Courier New" panose="02070309020205020404" pitchFamily="49" charset="0"/>
              <a:buChar char="o"/>
            </a:pPr>
            <a:r>
              <a:rPr lang="en-US" sz="2800">
                <a:solidFill>
                  <a:schemeClr val="bg1"/>
                </a:solidFill>
                <a:latin typeface="Segoe UI Semibold"/>
                <a:cs typeface="Segoe UI Semibold"/>
              </a:rPr>
              <a:t>What made them less than successful?  </a:t>
            </a:r>
          </a:p>
          <a:p>
            <a:pPr marL="914400" lvl="1" indent="-457200">
              <a:lnSpc>
                <a:spcPts val="4000"/>
              </a:lnSpc>
              <a:buFont typeface="Courier New" panose="02070309020205020404" pitchFamily="49" charset="0"/>
              <a:buChar char="o"/>
            </a:pPr>
            <a:r>
              <a:rPr lang="en-US" sz="2800">
                <a:solidFill>
                  <a:schemeClr val="bg1"/>
                </a:solidFill>
                <a:latin typeface="Segoe UI Semibold"/>
                <a:cs typeface="Segoe UI Semibold"/>
              </a:rPr>
              <a:t>Create a T chart at your table showing the characteristics of each type of team</a:t>
            </a:r>
          </a:p>
          <a:p>
            <a:pPr lvl="1">
              <a:lnSpc>
                <a:spcPts val="4000"/>
              </a:lnSpc>
            </a:pPr>
            <a:endParaRPr lang="en-US" sz="2800">
              <a:solidFill>
                <a:schemeClr val="bg1"/>
              </a:solidFill>
              <a:latin typeface="Segoe UI Semibold"/>
              <a:cs typeface="Segoe UI Semibold"/>
            </a:endParaRPr>
          </a:p>
          <a:p>
            <a:pPr marL="914400" lvl="1" indent="-457200">
              <a:lnSpc>
                <a:spcPts val="4000"/>
              </a:lnSpc>
              <a:buFont typeface="Arial" panose="020B0604020202020204" pitchFamily="34" charset="0"/>
              <a:buChar char="•"/>
            </a:pPr>
            <a:endParaRPr lang="en-US" sz="2800">
              <a:solidFill>
                <a:schemeClr val="bg1"/>
              </a:solidFill>
              <a:latin typeface="Segoe UI Semibold"/>
              <a:cs typeface="Segoe UI Semibold"/>
            </a:endParaRPr>
          </a:p>
        </p:txBody>
      </p:sp>
      <p:graphicFrame>
        <p:nvGraphicFramePr>
          <p:cNvPr id="1420" name="Table 1419">
            <a:extLst>
              <a:ext uri="{FF2B5EF4-FFF2-40B4-BE49-F238E27FC236}">
                <a16:creationId xmlns:a16="http://schemas.microsoft.com/office/drawing/2014/main" id="{2320964D-176F-2721-4215-FC70F7BD4F5A}"/>
              </a:ext>
            </a:extLst>
          </p:cNvPr>
          <p:cNvGraphicFramePr>
            <a:graphicFrameLocks noGrp="1"/>
          </p:cNvGraphicFramePr>
          <p:nvPr>
            <p:extLst>
              <p:ext uri="{D42A27DB-BD31-4B8C-83A1-F6EECF244321}">
                <p14:modId xmlns:p14="http://schemas.microsoft.com/office/powerpoint/2010/main" val="385731282"/>
              </p:ext>
            </p:extLst>
          </p:nvPr>
        </p:nvGraphicFramePr>
        <p:xfrm>
          <a:off x="8205304" y="1402521"/>
          <a:ext cx="3684840" cy="3002787"/>
        </p:xfrm>
        <a:graphic>
          <a:graphicData uri="http://schemas.openxmlformats.org/drawingml/2006/table">
            <a:tbl>
              <a:tblPr firstRow="1" bandRow="1">
                <a:tableStyleId>{5C22544A-7EE6-4342-B048-85BDC9FD1C3A}</a:tableStyleId>
              </a:tblPr>
              <a:tblGrid>
                <a:gridCol w="1842420">
                  <a:extLst>
                    <a:ext uri="{9D8B030D-6E8A-4147-A177-3AD203B41FA5}">
                      <a16:colId xmlns:a16="http://schemas.microsoft.com/office/drawing/2014/main" val="1601578804"/>
                    </a:ext>
                  </a:extLst>
                </a:gridCol>
                <a:gridCol w="1842420">
                  <a:extLst>
                    <a:ext uri="{9D8B030D-6E8A-4147-A177-3AD203B41FA5}">
                      <a16:colId xmlns:a16="http://schemas.microsoft.com/office/drawing/2014/main" val="2848242690"/>
                    </a:ext>
                  </a:extLst>
                </a:gridCol>
              </a:tblGrid>
              <a:tr h="485913">
                <a:tc>
                  <a:txBody>
                    <a:bodyPr/>
                    <a:lstStyle/>
                    <a:p>
                      <a:pPr algn="ctr"/>
                      <a:r>
                        <a:rPr lang="en-US"/>
                        <a:t>Unsuccessful</a:t>
                      </a:r>
                    </a:p>
                  </a:txBody>
                  <a:tcPr/>
                </a:tc>
                <a:tc>
                  <a:txBody>
                    <a:bodyPr/>
                    <a:lstStyle/>
                    <a:p>
                      <a:pPr algn="ctr"/>
                      <a:r>
                        <a:rPr lang="en-US"/>
                        <a:t>Successful</a:t>
                      </a:r>
                    </a:p>
                  </a:txBody>
                  <a:tcPr/>
                </a:tc>
                <a:extLst>
                  <a:ext uri="{0D108BD9-81ED-4DB2-BD59-A6C34878D82A}">
                    <a16:rowId xmlns:a16="http://schemas.microsoft.com/office/drawing/2014/main" val="818925486"/>
                  </a:ext>
                </a:extLst>
              </a:tr>
              <a:tr h="2516874">
                <a:tc>
                  <a:txBody>
                    <a:bodyPr/>
                    <a:lstStyle/>
                    <a:p>
                      <a:endParaRPr lang="en-US"/>
                    </a:p>
                  </a:txBody>
                  <a:tcPr/>
                </a:tc>
                <a:tc>
                  <a:txBody>
                    <a:bodyPr/>
                    <a:lstStyle/>
                    <a:p>
                      <a:endParaRPr lang="en-US"/>
                    </a:p>
                  </a:txBody>
                  <a:tcPr/>
                </a:tc>
                <a:extLst>
                  <a:ext uri="{0D108BD9-81ED-4DB2-BD59-A6C34878D82A}">
                    <a16:rowId xmlns:a16="http://schemas.microsoft.com/office/drawing/2014/main" val="4178880220"/>
                  </a:ext>
                </a:extLst>
              </a:tr>
            </a:tbl>
          </a:graphicData>
        </a:graphic>
      </p:graphicFrame>
    </p:spTree>
    <p:extLst>
      <p:ext uri="{BB962C8B-B14F-4D97-AF65-F5344CB8AC3E}">
        <p14:creationId xmlns:p14="http://schemas.microsoft.com/office/powerpoint/2010/main" val="9428601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2660" y="421252"/>
            <a:ext cx="5094664" cy="707886"/>
          </a:xfrm>
          <a:prstGeom prst="rect">
            <a:avLst/>
          </a:prstGeom>
          <a:noFill/>
        </p:spPr>
        <p:txBody>
          <a:bodyPr wrap="none" rtlCol="0">
            <a:spAutoFit/>
          </a:bodyPr>
          <a:lstStyle/>
          <a:p>
            <a:r>
              <a:rPr lang="en-US" sz="4000">
                <a:solidFill>
                  <a:srgbClr val="182EA0"/>
                </a:solidFill>
                <a:latin typeface="Segoe UI Black" panose="020B0A02040204020203" pitchFamily="34" charset="0"/>
                <a:ea typeface="Segoe UI Black" panose="020B0A02040204020203" pitchFamily="34" charset="0"/>
              </a:rPr>
              <a:t>WHO ARE LEADERS</a:t>
            </a:r>
          </a:p>
        </p:txBody>
      </p:sp>
      <p:sp>
        <p:nvSpPr>
          <p:cNvPr id="4" name="TextBox 3"/>
          <p:cNvSpPr txBox="1"/>
          <p:nvPr/>
        </p:nvSpPr>
        <p:spPr>
          <a:xfrm>
            <a:off x="539172" y="1352420"/>
            <a:ext cx="3837519" cy="2246769"/>
          </a:xfrm>
          <a:prstGeom prst="rect">
            <a:avLst/>
          </a:prstGeom>
          <a:noFill/>
        </p:spPr>
        <p:txBody>
          <a:bodyPr wrap="square" rtlCol="0">
            <a:spAutoFit/>
          </a:bodyPr>
          <a:lstStyle/>
          <a:p>
            <a:pPr fontAlgn="base"/>
            <a:r>
              <a:rPr lang="en-US" sz="2800">
                <a:solidFill>
                  <a:srgbClr val="182EA0"/>
                </a:solidFill>
                <a:latin typeface="Segoe UI Semibold" panose="020B0702040204020203" pitchFamily="34" charset="0"/>
                <a:cs typeface="Segoe UI Semibold" panose="020B0702040204020203" pitchFamily="34" charset="0"/>
              </a:rPr>
              <a:t>Leaders are those who take responsibility for enabling others to achieve purpose in the face of uncertainty.  </a:t>
            </a:r>
          </a:p>
        </p:txBody>
      </p:sp>
      <p:sp>
        <p:nvSpPr>
          <p:cNvPr id="5" name="Rectangle 4"/>
          <p:cNvSpPr/>
          <p:nvPr/>
        </p:nvSpPr>
        <p:spPr>
          <a:xfrm>
            <a:off x="5974813" y="3244334"/>
            <a:ext cx="242374" cy="369332"/>
          </a:xfrm>
          <a:prstGeom prst="rect">
            <a:avLst/>
          </a:prstGeom>
        </p:spPr>
        <p:txBody>
          <a:bodyPr wrap="none">
            <a:spAutoFit/>
          </a:bodyPr>
          <a:lstStyle/>
          <a:p>
            <a:r>
              <a:rPr lang="en-US" b="0" i="0">
                <a:solidFill>
                  <a:srgbClr val="000000"/>
                </a:solidFill>
                <a:effectLst/>
                <a:latin typeface="Times New Roman" panose="02020603050405020304" pitchFamily="18" charset="0"/>
              </a:rPr>
              <a:t> </a:t>
            </a:r>
            <a:endParaRPr lang="en-US"/>
          </a:p>
        </p:txBody>
      </p:sp>
      <p:pic>
        <p:nvPicPr>
          <p:cNvPr id="1026" name="Picture 2" descr="https://i.makeagif.com/media/2-25-2014/E3Rhi9.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697617" y="1519266"/>
            <a:ext cx="6133573" cy="3450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9039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6052" y="393938"/>
            <a:ext cx="11139433" cy="707886"/>
          </a:xfrm>
          <a:prstGeom prst="rect">
            <a:avLst/>
          </a:prstGeom>
          <a:noFill/>
        </p:spPr>
        <p:txBody>
          <a:bodyPr wrap="square" lIns="91440" tIns="45720" rIns="91440" bIns="45720" rtlCol="0" anchor="t">
            <a:spAutoFit/>
          </a:bodyPr>
          <a:lstStyle/>
          <a:p>
            <a:r>
              <a:rPr lang="en-US" sz="4000">
                <a:solidFill>
                  <a:srgbClr val="182EA0"/>
                </a:solidFill>
                <a:latin typeface="Segoe UI Black"/>
                <a:ea typeface="Segoe UI Black"/>
              </a:rPr>
              <a:t>THREE LEADERSHIP STRUCTURES</a:t>
            </a:r>
            <a:endParaRPr lang="en-US" sz="4000">
              <a:solidFill>
                <a:srgbClr val="182EA0"/>
              </a:solidFill>
              <a:latin typeface="Segoe UI Black" panose="020B0A02040204020203" pitchFamily="34" charset="0"/>
              <a:ea typeface="Segoe UI Black" panose="020B0A02040204020203" pitchFamily="34" charset="0"/>
            </a:endParaRPr>
          </a:p>
        </p:txBody>
      </p:sp>
      <p:sp>
        <p:nvSpPr>
          <p:cNvPr id="5" name="Rectangle 4"/>
          <p:cNvSpPr/>
          <p:nvPr/>
        </p:nvSpPr>
        <p:spPr>
          <a:xfrm>
            <a:off x="5974813" y="3244334"/>
            <a:ext cx="242374" cy="369332"/>
          </a:xfrm>
          <a:prstGeom prst="rect">
            <a:avLst/>
          </a:prstGeom>
        </p:spPr>
        <p:txBody>
          <a:bodyPr wrap="none">
            <a:spAutoFit/>
          </a:bodyPr>
          <a:lstStyle/>
          <a:p>
            <a:r>
              <a:rPr lang="en-US" b="0" i="0">
                <a:solidFill>
                  <a:srgbClr val="000000"/>
                </a:solidFill>
                <a:effectLst/>
                <a:latin typeface="Times New Roman" panose="02020603050405020304" pitchFamily="18" charset="0"/>
              </a:rPr>
              <a:t> </a:t>
            </a:r>
            <a:endParaRPr lang="en-US"/>
          </a:p>
        </p:txBody>
      </p:sp>
      <p:pic>
        <p:nvPicPr>
          <p:cNvPr id="8"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17511" r="70957" b="25070"/>
          <a:stretch/>
        </p:blipFill>
        <p:spPr bwMode="auto">
          <a:xfrm>
            <a:off x="286931" y="1278383"/>
            <a:ext cx="3149278" cy="362209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716726" y="4900474"/>
            <a:ext cx="2860976" cy="461665"/>
          </a:xfrm>
          <a:prstGeom prst="rect">
            <a:avLst/>
          </a:prstGeom>
          <a:noFill/>
        </p:spPr>
        <p:txBody>
          <a:bodyPr wrap="square" rtlCol="0">
            <a:spAutoFit/>
          </a:bodyPr>
          <a:lstStyle/>
          <a:p>
            <a:pPr algn="ctr" fontAlgn="base"/>
            <a:r>
              <a:rPr lang="en-US" sz="2400">
                <a:solidFill>
                  <a:srgbClr val="182EA0"/>
                </a:solidFill>
                <a:latin typeface="Segoe UI Semibold" panose="020B0702040204020203" pitchFamily="34" charset="0"/>
                <a:cs typeface="Segoe UI Semibold" panose="020B0702040204020203" pitchFamily="34" charset="0"/>
              </a:rPr>
              <a:t>“I’m the Leader”</a:t>
            </a:r>
          </a:p>
        </p:txBody>
      </p:sp>
      <p:sp>
        <p:nvSpPr>
          <p:cNvPr id="10" name="TextBox 9"/>
          <p:cNvSpPr txBox="1"/>
          <p:nvPr/>
        </p:nvSpPr>
        <p:spPr>
          <a:xfrm>
            <a:off x="4359805" y="4900474"/>
            <a:ext cx="3454299" cy="461665"/>
          </a:xfrm>
          <a:prstGeom prst="rect">
            <a:avLst/>
          </a:prstGeom>
          <a:noFill/>
        </p:spPr>
        <p:txBody>
          <a:bodyPr wrap="square" rtlCol="0">
            <a:spAutoFit/>
          </a:bodyPr>
          <a:lstStyle/>
          <a:p>
            <a:pPr algn="ctr" fontAlgn="base"/>
            <a:r>
              <a:rPr lang="en-US" sz="2400">
                <a:solidFill>
                  <a:srgbClr val="182EA0"/>
                </a:solidFill>
                <a:latin typeface="Segoe UI Semibold" panose="020B0702040204020203" pitchFamily="34" charset="0"/>
                <a:cs typeface="Segoe UI Semibold" panose="020B0702040204020203" pitchFamily="34" charset="0"/>
              </a:rPr>
              <a:t>“We’re all Leaders”</a:t>
            </a:r>
          </a:p>
        </p:txBody>
      </p:sp>
      <p:sp>
        <p:nvSpPr>
          <p:cNvPr id="11" name="TextBox 10"/>
          <p:cNvSpPr txBox="1"/>
          <p:nvPr/>
        </p:nvSpPr>
        <p:spPr>
          <a:xfrm>
            <a:off x="8050500" y="4715807"/>
            <a:ext cx="3998432" cy="830997"/>
          </a:xfrm>
          <a:prstGeom prst="rect">
            <a:avLst/>
          </a:prstGeom>
          <a:noFill/>
        </p:spPr>
        <p:txBody>
          <a:bodyPr wrap="square" rtlCol="0">
            <a:spAutoFit/>
          </a:bodyPr>
          <a:lstStyle/>
          <a:p>
            <a:pPr algn="ctr" fontAlgn="base"/>
            <a:r>
              <a:rPr lang="en-US" sz="2400">
                <a:solidFill>
                  <a:srgbClr val="182EA0"/>
                </a:solidFill>
                <a:latin typeface="Segoe UI Semibold" panose="020B0702040204020203" pitchFamily="34" charset="0"/>
                <a:cs typeface="Segoe UI Semibold" panose="020B0702040204020203" pitchFamily="34" charset="0"/>
              </a:rPr>
              <a:t>Snowflake Model</a:t>
            </a:r>
          </a:p>
          <a:p>
            <a:pPr algn="ctr" fontAlgn="base"/>
            <a:r>
              <a:rPr lang="en-US" sz="2400">
                <a:solidFill>
                  <a:srgbClr val="182EA0"/>
                </a:solidFill>
                <a:latin typeface="Segoe UI Semibold" panose="020B0702040204020203" pitchFamily="34" charset="0"/>
                <a:cs typeface="Segoe UI Semibold" panose="020B0702040204020203" pitchFamily="34" charset="0"/>
              </a:rPr>
              <a:t>Interdependent Leadership</a:t>
            </a:r>
          </a:p>
        </p:txBody>
      </p:sp>
      <p:pic>
        <p:nvPicPr>
          <p:cNvPr id="12"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l="32204" t="14274" r="38078" b="33373"/>
          <a:stretch/>
        </p:blipFill>
        <p:spPr bwMode="auto">
          <a:xfrm>
            <a:off x="4418869" y="1217077"/>
            <a:ext cx="3354262" cy="343742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l="63187" t="10463" r="6924" b="25853"/>
          <a:stretch/>
        </p:blipFill>
        <p:spPr bwMode="auto">
          <a:xfrm>
            <a:off x="8725667" y="755070"/>
            <a:ext cx="3043586" cy="390617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8643172" y="573027"/>
            <a:ext cx="577231" cy="3552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8596208" y="612558"/>
            <a:ext cx="3045935" cy="410324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98965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44170" y="449714"/>
            <a:ext cx="10639451" cy="707886"/>
          </a:xfrm>
          <a:prstGeom prst="rect">
            <a:avLst/>
          </a:prstGeom>
          <a:noFill/>
        </p:spPr>
        <p:txBody>
          <a:bodyPr wrap="none" lIns="91440" tIns="45720" rIns="91440" bIns="45720" rtlCol="0" anchor="t">
            <a:spAutoFit/>
          </a:bodyPr>
          <a:lstStyle/>
          <a:p>
            <a:r>
              <a:rPr lang="en-US" sz="4000">
                <a:solidFill>
                  <a:schemeClr val="bg1"/>
                </a:solidFill>
                <a:latin typeface="Segoe UI Black"/>
                <a:ea typeface="Segoe UI Black"/>
              </a:rPr>
              <a:t>POWER BUILDING TEAM IN THREE STEPS</a:t>
            </a:r>
            <a:endParaRPr lang="en-US" sz="4000">
              <a:solidFill>
                <a:schemeClr val="bg1"/>
              </a:solidFill>
              <a:latin typeface="Segoe UI Black" panose="020B0A02040204020203" pitchFamily="34" charset="0"/>
              <a:ea typeface="Segoe UI Black" panose="020B0A02040204020203" pitchFamily="34" charset="0"/>
            </a:endParaRPr>
          </a:p>
        </p:txBody>
      </p:sp>
      <p:sp>
        <p:nvSpPr>
          <p:cNvPr id="3" name="TextBox 2"/>
          <p:cNvSpPr txBox="1"/>
          <p:nvPr/>
        </p:nvSpPr>
        <p:spPr>
          <a:xfrm>
            <a:off x="444170" y="1343075"/>
            <a:ext cx="5281581" cy="2610202"/>
          </a:xfrm>
          <a:prstGeom prst="rect">
            <a:avLst/>
          </a:prstGeom>
          <a:noFill/>
        </p:spPr>
        <p:txBody>
          <a:bodyPr wrap="square" lIns="91440" tIns="45720" rIns="91440" bIns="45720" rtlCol="0" anchor="t">
            <a:spAutoFit/>
          </a:bodyPr>
          <a:lstStyle/>
          <a:p>
            <a:pPr marL="457200" indent="-457200">
              <a:lnSpc>
                <a:spcPts val="4000"/>
              </a:lnSpc>
              <a:buFont typeface="Arial" panose="020B0604020202020204" pitchFamily="34" charset="0"/>
              <a:buChar char="•"/>
            </a:pPr>
            <a:r>
              <a:rPr lang="en-US" sz="2800">
                <a:solidFill>
                  <a:schemeClr val="bg1"/>
                </a:solidFill>
                <a:latin typeface="Segoe UI Semibold"/>
                <a:cs typeface="Segoe UI Semibold"/>
              </a:rPr>
              <a:t>Establish a shared purpose </a:t>
            </a:r>
          </a:p>
          <a:p>
            <a:pPr marL="457200" indent="-457200">
              <a:lnSpc>
                <a:spcPts val="4000"/>
              </a:lnSpc>
              <a:buFont typeface="Arial" panose="020B0604020202020204" pitchFamily="34" charset="0"/>
              <a:buChar char="•"/>
            </a:pPr>
            <a:r>
              <a:rPr lang="en-US" sz="2800">
                <a:solidFill>
                  <a:schemeClr val="bg1"/>
                </a:solidFill>
                <a:latin typeface="Segoe UI Semibold"/>
                <a:cs typeface="Segoe UI Semibold"/>
              </a:rPr>
              <a:t>Establish clear group agreements</a:t>
            </a:r>
          </a:p>
          <a:p>
            <a:pPr marL="457200" indent="-457200">
              <a:lnSpc>
                <a:spcPts val="4000"/>
              </a:lnSpc>
              <a:buFont typeface="Arial" panose="020B0604020202020204" pitchFamily="34" charset="0"/>
              <a:buChar char="•"/>
            </a:pPr>
            <a:r>
              <a:rPr lang="en-US" sz="2800">
                <a:solidFill>
                  <a:schemeClr val="bg1"/>
                </a:solidFill>
                <a:latin typeface="Segoe UI Semibold"/>
                <a:cs typeface="Segoe UI Semibold"/>
              </a:rPr>
              <a:t>Organize the work into interdependent roles</a:t>
            </a:r>
          </a:p>
        </p:txBody>
      </p:sp>
      <p:pic>
        <p:nvPicPr>
          <p:cNvPr id="6146" name="Picture 2" descr="teamwork gif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047611" y="1488786"/>
            <a:ext cx="5714898" cy="2870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74352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44170" y="449714"/>
            <a:ext cx="10796545" cy="707886"/>
          </a:xfrm>
          <a:prstGeom prst="rect">
            <a:avLst/>
          </a:prstGeom>
          <a:noFill/>
        </p:spPr>
        <p:txBody>
          <a:bodyPr wrap="none" lIns="91440" tIns="45720" rIns="91440" bIns="45720" rtlCol="0" anchor="t">
            <a:spAutoFit/>
          </a:bodyPr>
          <a:lstStyle/>
          <a:p>
            <a:r>
              <a:rPr lang="en-US" sz="4000">
                <a:solidFill>
                  <a:schemeClr val="bg1"/>
                </a:solidFill>
                <a:latin typeface="Segoe UI Black"/>
                <a:ea typeface="Segoe UI Black"/>
              </a:rPr>
              <a:t>POWER BUILDING TEAM’S 3 CONDITIONS</a:t>
            </a:r>
            <a:endParaRPr lang="en-US" sz="4000">
              <a:solidFill>
                <a:schemeClr val="bg1"/>
              </a:solidFill>
              <a:latin typeface="Segoe UI Black" panose="020B0A02040204020203" pitchFamily="34" charset="0"/>
              <a:ea typeface="Segoe UI Black" panose="020B0A02040204020203" pitchFamily="34" charset="0"/>
            </a:endParaRPr>
          </a:p>
        </p:txBody>
      </p:sp>
      <p:sp>
        <p:nvSpPr>
          <p:cNvPr id="4" name="Oval 3"/>
          <p:cNvSpPr/>
          <p:nvPr/>
        </p:nvSpPr>
        <p:spPr>
          <a:xfrm>
            <a:off x="932155" y="1926454"/>
            <a:ext cx="3142695" cy="3178206"/>
          </a:xfrm>
          <a:prstGeom prst="ellipse">
            <a:avLst/>
          </a:prstGeom>
          <a:solidFill>
            <a:schemeClr val="bg1"/>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182EA0"/>
                </a:solidFill>
                <a:latin typeface="Segoe UI Black" panose="020B0A02040204020203" pitchFamily="34" charset="0"/>
                <a:ea typeface="Segoe UI Black" panose="020B0A02040204020203" pitchFamily="34" charset="0"/>
              </a:rPr>
              <a:t>YOUR TEAM IS</a:t>
            </a:r>
          </a:p>
          <a:p>
            <a:pPr algn="ctr"/>
            <a:r>
              <a:rPr lang="en-US" sz="2800">
                <a:solidFill>
                  <a:srgbClr val="182EA0"/>
                </a:solidFill>
                <a:latin typeface="Segoe UI Black" panose="020B0A02040204020203" pitchFamily="34" charset="0"/>
                <a:ea typeface="Segoe UI Black" panose="020B0A02040204020203" pitchFamily="34" charset="0"/>
              </a:rPr>
              <a:t>BOUNDED</a:t>
            </a:r>
          </a:p>
        </p:txBody>
      </p:sp>
      <p:sp>
        <p:nvSpPr>
          <p:cNvPr id="9" name="Oval 8"/>
          <p:cNvSpPr/>
          <p:nvPr/>
        </p:nvSpPr>
        <p:spPr>
          <a:xfrm>
            <a:off x="4524652" y="1926454"/>
            <a:ext cx="3142695" cy="3178206"/>
          </a:xfrm>
          <a:prstGeom prst="ellipse">
            <a:avLst/>
          </a:prstGeom>
          <a:solidFill>
            <a:schemeClr val="bg1"/>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182EA0"/>
                </a:solidFill>
                <a:latin typeface="Segoe UI Black" panose="020B0A02040204020203" pitchFamily="34" charset="0"/>
                <a:ea typeface="Segoe UI Black" panose="020B0A02040204020203" pitchFamily="34" charset="0"/>
              </a:rPr>
              <a:t>YOUR TEAM IS</a:t>
            </a:r>
          </a:p>
          <a:p>
            <a:pPr algn="ctr"/>
            <a:r>
              <a:rPr lang="en-US" sz="2800">
                <a:solidFill>
                  <a:srgbClr val="182EA0"/>
                </a:solidFill>
                <a:latin typeface="Segoe UI Black" panose="020B0A02040204020203" pitchFamily="34" charset="0"/>
                <a:ea typeface="Segoe UI Black" panose="020B0A02040204020203" pitchFamily="34" charset="0"/>
              </a:rPr>
              <a:t>STABLE</a:t>
            </a:r>
          </a:p>
        </p:txBody>
      </p:sp>
      <p:sp>
        <p:nvSpPr>
          <p:cNvPr id="10" name="Oval 9"/>
          <p:cNvSpPr/>
          <p:nvPr/>
        </p:nvSpPr>
        <p:spPr>
          <a:xfrm>
            <a:off x="8117149" y="1926454"/>
            <a:ext cx="3142695" cy="3178206"/>
          </a:xfrm>
          <a:prstGeom prst="ellipse">
            <a:avLst/>
          </a:prstGeom>
          <a:solidFill>
            <a:schemeClr val="bg1"/>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182EA0"/>
                </a:solidFill>
                <a:latin typeface="Segoe UI Black" panose="020B0A02040204020203" pitchFamily="34" charset="0"/>
                <a:ea typeface="Segoe UI Black" panose="020B0A02040204020203" pitchFamily="34" charset="0"/>
              </a:rPr>
              <a:t>YOUR TEAM IS DIVERSE</a:t>
            </a:r>
          </a:p>
        </p:txBody>
      </p:sp>
    </p:spTree>
    <p:extLst>
      <p:ext uri="{BB962C8B-B14F-4D97-AF65-F5344CB8AC3E}">
        <p14:creationId xmlns:p14="http://schemas.microsoft.com/office/powerpoint/2010/main" val="40301712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44170" y="449714"/>
            <a:ext cx="10384574" cy="707886"/>
          </a:xfrm>
          <a:prstGeom prst="rect">
            <a:avLst/>
          </a:prstGeom>
          <a:noFill/>
        </p:spPr>
        <p:txBody>
          <a:bodyPr wrap="none" lIns="91440" tIns="45720" rIns="91440" bIns="45720" rtlCol="0" anchor="t">
            <a:spAutoFit/>
          </a:bodyPr>
          <a:lstStyle/>
          <a:p>
            <a:r>
              <a:rPr lang="en-US" sz="4000">
                <a:solidFill>
                  <a:schemeClr val="bg1"/>
                </a:solidFill>
                <a:latin typeface="Segoe UI Black"/>
                <a:ea typeface="Segoe UI Black"/>
              </a:rPr>
              <a:t>POWER BUILDING TEAM’S 3 OUTCOMES</a:t>
            </a:r>
            <a:endParaRPr lang="en-US" sz="4000">
              <a:solidFill>
                <a:schemeClr val="bg1"/>
              </a:solidFill>
              <a:latin typeface="Segoe UI Black" panose="020B0A02040204020203" pitchFamily="34" charset="0"/>
              <a:ea typeface="Segoe UI Black" panose="020B0A02040204020203" pitchFamily="34" charset="0"/>
            </a:endParaRPr>
          </a:p>
        </p:txBody>
      </p:sp>
      <p:sp>
        <p:nvSpPr>
          <p:cNvPr id="3" name="TextBox 2"/>
          <p:cNvSpPr txBox="1"/>
          <p:nvPr/>
        </p:nvSpPr>
        <p:spPr>
          <a:xfrm>
            <a:off x="444169" y="1343075"/>
            <a:ext cx="6472962" cy="3636124"/>
          </a:xfrm>
          <a:prstGeom prst="rect">
            <a:avLst/>
          </a:prstGeom>
          <a:noFill/>
        </p:spPr>
        <p:txBody>
          <a:bodyPr wrap="square" lIns="91440" tIns="45720" rIns="91440" bIns="45720" rtlCol="0" anchor="t">
            <a:spAutoFit/>
          </a:bodyPr>
          <a:lstStyle/>
          <a:p>
            <a:pPr marL="457200" indent="-457200">
              <a:lnSpc>
                <a:spcPts val="4000"/>
              </a:lnSpc>
              <a:buFont typeface="Arial" panose="020B0604020202020204" pitchFamily="34" charset="0"/>
              <a:buChar char="•"/>
            </a:pPr>
            <a:r>
              <a:rPr lang="en-US" sz="2800">
                <a:solidFill>
                  <a:schemeClr val="bg1"/>
                </a:solidFill>
                <a:latin typeface="Segoe UI Semibold"/>
                <a:cs typeface="Segoe UI Semibold"/>
              </a:rPr>
              <a:t>The team accomplishes the goals they are responsible for</a:t>
            </a:r>
          </a:p>
          <a:p>
            <a:pPr marL="457200" indent="-457200">
              <a:lnSpc>
                <a:spcPts val="4000"/>
              </a:lnSpc>
              <a:buFont typeface="Arial" panose="020B0604020202020204" pitchFamily="34" charset="0"/>
              <a:buChar char="•"/>
            </a:pPr>
            <a:r>
              <a:rPr lang="en-US" sz="2800">
                <a:solidFill>
                  <a:schemeClr val="bg1"/>
                </a:solidFill>
                <a:latin typeface="Segoe UI Semibold"/>
                <a:cs typeface="Segoe UI Semibold"/>
              </a:rPr>
              <a:t>The team is operating in ways that make them a better team over time </a:t>
            </a:r>
          </a:p>
          <a:p>
            <a:pPr marL="457200" indent="-457200">
              <a:lnSpc>
                <a:spcPts val="4000"/>
              </a:lnSpc>
              <a:buFont typeface="Arial" panose="020B0604020202020204" pitchFamily="34" charset="0"/>
              <a:buChar char="•"/>
            </a:pPr>
            <a:r>
              <a:rPr lang="en-US" sz="2800">
                <a:solidFill>
                  <a:schemeClr val="bg1"/>
                </a:solidFill>
                <a:latin typeface="Segoe UI Semibold"/>
                <a:cs typeface="Segoe UI Semibold"/>
              </a:rPr>
              <a:t>The team contributes to the learning &amp; well-being of individual members </a:t>
            </a:r>
          </a:p>
        </p:txBody>
      </p:sp>
      <p:pic>
        <p:nvPicPr>
          <p:cNvPr id="7170" name="Picture 2" descr="The teamwork showed by an F1 pit stop"/>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127270" y="1770837"/>
            <a:ext cx="4572000" cy="2571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4623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2660" y="421252"/>
            <a:ext cx="12633693" cy="646331"/>
          </a:xfrm>
          <a:prstGeom prst="rect">
            <a:avLst/>
          </a:prstGeom>
          <a:noFill/>
        </p:spPr>
        <p:txBody>
          <a:bodyPr wrap="square" lIns="91440" tIns="45720" rIns="91440" bIns="45720" rtlCol="0" anchor="t">
            <a:spAutoFit/>
          </a:bodyPr>
          <a:lstStyle/>
          <a:p>
            <a:r>
              <a:rPr lang="en-US" sz="3600">
                <a:solidFill>
                  <a:srgbClr val="182EA0"/>
                </a:solidFill>
                <a:latin typeface="Segoe UI Black"/>
                <a:ea typeface="Segoe UI Black"/>
              </a:rPr>
              <a:t>COACHING: LEADERSHIP TEAM CYCLE &amp; GROWTH</a:t>
            </a:r>
          </a:p>
        </p:txBody>
      </p:sp>
      <p:sp>
        <p:nvSpPr>
          <p:cNvPr id="5" name="Rectangle 4"/>
          <p:cNvSpPr/>
          <p:nvPr/>
        </p:nvSpPr>
        <p:spPr>
          <a:xfrm>
            <a:off x="5974813" y="3244334"/>
            <a:ext cx="242374" cy="369332"/>
          </a:xfrm>
          <a:prstGeom prst="rect">
            <a:avLst/>
          </a:prstGeom>
        </p:spPr>
        <p:txBody>
          <a:bodyPr wrap="none">
            <a:spAutoFit/>
          </a:bodyPr>
          <a:lstStyle/>
          <a:p>
            <a:r>
              <a:rPr lang="en-US" b="0" i="0">
                <a:solidFill>
                  <a:srgbClr val="000000"/>
                </a:solidFill>
                <a:effectLst/>
                <a:latin typeface="Times New Roman" panose="02020603050405020304" pitchFamily="18" charset="0"/>
              </a:rPr>
              <a:t> </a:t>
            </a:r>
            <a:endParaRPr lang="en-US"/>
          </a:p>
        </p:txBody>
      </p:sp>
      <p:graphicFrame>
        <p:nvGraphicFramePr>
          <p:cNvPr id="8" name="Content Placeholder 4"/>
          <p:cNvGraphicFramePr>
            <a:graphicFrameLocks/>
          </p:cNvGraphicFramePr>
          <p:nvPr>
            <p:extLst>
              <p:ext uri="{D42A27DB-BD31-4B8C-83A1-F6EECF244321}">
                <p14:modId xmlns:p14="http://schemas.microsoft.com/office/powerpoint/2010/main" val="3177902374"/>
              </p:ext>
            </p:extLst>
          </p:nvPr>
        </p:nvGraphicFramePr>
        <p:xfrm>
          <a:off x="-1976103" y="1070193"/>
          <a:ext cx="10659291" cy="5565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 8"/>
          <p:cNvGraphicFramePr/>
          <p:nvPr>
            <p:extLst>
              <p:ext uri="{D42A27DB-BD31-4B8C-83A1-F6EECF244321}">
                <p14:modId xmlns:p14="http://schemas.microsoft.com/office/powerpoint/2010/main" val="785962836"/>
              </p:ext>
            </p:extLst>
          </p:nvPr>
        </p:nvGraphicFramePr>
        <p:xfrm>
          <a:off x="4652993" y="745640"/>
          <a:ext cx="8045370" cy="553611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458141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7137" y="1655348"/>
            <a:ext cx="8283272" cy="2654064"/>
          </a:xfrm>
        </p:spPr>
        <p:txBody>
          <a:bodyPr/>
          <a:lstStyle/>
          <a:p>
            <a:r>
              <a:rPr lang="en-US"/>
              <a:t>Building a Campaign</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5182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4217" y="1233006"/>
            <a:ext cx="5753359" cy="4186430"/>
          </a:xfrm>
        </p:spPr>
        <p:txBody>
          <a:bodyPr>
            <a:noAutofit/>
          </a:bodyPr>
          <a:lstStyle/>
          <a:p>
            <a:r>
              <a:rPr lang="en-US" sz="6000">
                <a:solidFill>
                  <a:srgbClr val="465562"/>
                </a:solidFill>
                <a:ea typeface="+mj-lt"/>
                <a:cs typeface="+mj-lt"/>
              </a:rPr>
              <a:t>What do you think a campaign is? </a:t>
            </a:r>
            <a:endParaRPr lang="en-US" sz="6000"/>
          </a:p>
        </p:txBody>
      </p:sp>
      <p:pic>
        <p:nvPicPr>
          <p:cNvPr id="4" name="Picture 3"/>
          <p:cNvPicPr>
            <a:picLocks noChangeAspect="1"/>
          </p:cNvPicPr>
          <p:nvPr/>
        </p:nvPicPr>
        <p:blipFill>
          <a:blip r:embed="rId2"/>
          <a:stretch>
            <a:fillRect/>
          </a:stretch>
        </p:blipFill>
        <p:spPr>
          <a:xfrm>
            <a:off x="718280" y="605507"/>
            <a:ext cx="5015804" cy="5015804"/>
          </a:xfrm>
          <a:prstGeom prst="rect">
            <a:avLst/>
          </a:prstGeom>
        </p:spPr>
      </p:pic>
    </p:spTree>
    <p:extLst>
      <p:ext uri="{BB962C8B-B14F-4D97-AF65-F5344CB8AC3E}">
        <p14:creationId xmlns:p14="http://schemas.microsoft.com/office/powerpoint/2010/main" val="331171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4115" y="225927"/>
            <a:ext cx="9782801" cy="736600"/>
          </a:xfrm>
        </p:spPr>
        <p:txBody>
          <a:bodyPr/>
          <a:lstStyle/>
          <a:p>
            <a:r>
              <a:rPr lang="en-US"/>
              <a:t>From Marshall Ganz</a:t>
            </a:r>
          </a:p>
        </p:txBody>
      </p:sp>
      <p:sp>
        <p:nvSpPr>
          <p:cNvPr id="3" name="Content Placeholder 2"/>
          <p:cNvSpPr>
            <a:spLocks noGrp="1"/>
          </p:cNvSpPr>
          <p:nvPr>
            <p:ph idx="1"/>
          </p:nvPr>
        </p:nvSpPr>
        <p:spPr>
          <a:xfrm>
            <a:off x="892303" y="1233327"/>
            <a:ext cx="10413711" cy="4872789"/>
          </a:xfrm>
        </p:spPr>
        <p:txBody>
          <a:bodyPr vert="horz" lIns="91440" tIns="45720" rIns="91440" bIns="45720" rtlCol="0" anchor="t">
            <a:noAutofit/>
          </a:bodyPr>
          <a:lstStyle/>
          <a:p>
            <a:pPr marL="0" lvl="0" indent="0">
              <a:buNone/>
            </a:pPr>
            <a:r>
              <a:rPr lang="en-US" sz="4400"/>
              <a:t>An issue </a:t>
            </a:r>
            <a:r>
              <a:rPr lang="en-US" sz="4400" i="1"/>
              <a:t>campaign </a:t>
            </a:r>
            <a:r>
              <a:rPr lang="en-US" sz="4400"/>
              <a:t>is the process through which the workers organize around leaders and structures to use their resources in accomplishing goals that achieve the change they need and want. It is public. It involves risk. It results in the story being about the workers.  </a:t>
            </a:r>
          </a:p>
        </p:txBody>
      </p:sp>
    </p:spTree>
    <p:extLst>
      <p:ext uri="{BB962C8B-B14F-4D97-AF65-F5344CB8AC3E}">
        <p14:creationId xmlns:p14="http://schemas.microsoft.com/office/powerpoint/2010/main" val="43714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1022" y="878306"/>
            <a:ext cx="9782801" cy="3387291"/>
          </a:xfrm>
        </p:spPr>
        <p:txBody>
          <a:bodyPr>
            <a:noAutofit/>
          </a:bodyPr>
          <a:lstStyle/>
          <a:p>
            <a:pPr algn="ctr"/>
            <a:r>
              <a:rPr lang="en-US" sz="7200"/>
              <a:t>So how do we assess if an issue campaign has built our power?</a:t>
            </a:r>
          </a:p>
        </p:txBody>
      </p:sp>
    </p:spTree>
    <p:extLst>
      <p:ext uri="{BB962C8B-B14F-4D97-AF65-F5344CB8AC3E}">
        <p14:creationId xmlns:p14="http://schemas.microsoft.com/office/powerpoint/2010/main" val="3709318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a:p>
        </p:txBody>
      </p:sp>
      <p:sp>
        <p:nvSpPr>
          <p:cNvPr id="4" name="Title 1"/>
          <p:cNvSpPr txBox="1">
            <a:spLocks/>
          </p:cNvSpPr>
          <p:nvPr/>
        </p:nvSpPr>
        <p:spPr>
          <a:xfrm>
            <a:off x="1595024" y="2643338"/>
            <a:ext cx="9782801" cy="124286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7200"/>
              <a:t>Strength AND Growth </a:t>
            </a:r>
          </a:p>
        </p:txBody>
      </p:sp>
    </p:spTree>
    <p:extLst>
      <p:ext uri="{BB962C8B-B14F-4D97-AF65-F5344CB8AC3E}">
        <p14:creationId xmlns:p14="http://schemas.microsoft.com/office/powerpoint/2010/main" val="1804394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F4CBC-B3E0-D79A-6E2F-2E21F2A4026E}"/>
              </a:ext>
            </a:extLst>
          </p:cNvPr>
          <p:cNvSpPr>
            <a:spLocks noGrp="1"/>
          </p:cNvSpPr>
          <p:nvPr>
            <p:ph type="title"/>
          </p:nvPr>
        </p:nvSpPr>
        <p:spPr>
          <a:xfrm>
            <a:off x="1595025" y="177801"/>
            <a:ext cx="9782801" cy="640347"/>
          </a:xfrm>
        </p:spPr>
        <p:txBody>
          <a:bodyPr>
            <a:normAutofit fontScale="90000"/>
          </a:bodyPr>
          <a:lstStyle/>
          <a:p>
            <a:pPr algn="ctr"/>
            <a:r>
              <a:rPr lang="en-US" sz="4800"/>
              <a:t>Strength AND Growth</a:t>
            </a:r>
            <a:r>
              <a:rPr lang="en-US"/>
              <a:t> </a:t>
            </a:r>
          </a:p>
        </p:txBody>
      </p:sp>
      <p:sp>
        <p:nvSpPr>
          <p:cNvPr id="3" name="Content Placeholder 2">
            <a:extLst>
              <a:ext uri="{FF2B5EF4-FFF2-40B4-BE49-F238E27FC236}">
                <a16:creationId xmlns:a16="http://schemas.microsoft.com/office/drawing/2014/main" id="{31A4C5F4-9CB1-6CDF-F707-54D8EEE26B6C}"/>
              </a:ext>
            </a:extLst>
          </p:cNvPr>
          <p:cNvSpPr>
            <a:spLocks noGrp="1"/>
          </p:cNvSpPr>
          <p:nvPr>
            <p:ph idx="1"/>
          </p:nvPr>
        </p:nvSpPr>
        <p:spPr>
          <a:xfrm>
            <a:off x="747547" y="1130968"/>
            <a:ext cx="11273589" cy="5089358"/>
          </a:xfrm>
        </p:spPr>
        <p:txBody>
          <a:bodyPr vert="horz" lIns="91440" tIns="45720" rIns="91440" bIns="45720" rtlCol="0" anchor="t">
            <a:normAutofit/>
          </a:bodyPr>
          <a:lstStyle/>
          <a:p>
            <a:pPr marL="246380" indent="-246380"/>
            <a:r>
              <a:rPr lang="en-US" sz="3600">
                <a:solidFill>
                  <a:srgbClr val="000000"/>
                </a:solidFill>
                <a:latin typeface="Futura Md BT"/>
                <a:cs typeface="Calibri"/>
              </a:rPr>
              <a:t>Achievement of public actions and campaign demands are a show of our strength. </a:t>
            </a:r>
          </a:p>
          <a:p>
            <a:pPr marL="246380" indent="-246380"/>
            <a:r>
              <a:rPr lang="en-US" sz="3600">
                <a:solidFill>
                  <a:srgbClr val="000000"/>
                </a:solidFill>
                <a:latin typeface="Futura Md BT"/>
                <a:cs typeface="Calibri"/>
              </a:rPr>
              <a:t>Issue campaigns ALSO grow </a:t>
            </a:r>
            <a:r>
              <a:rPr lang="en-US" sz="3600" b="1">
                <a:solidFill>
                  <a:srgbClr val="C00000"/>
                </a:solidFill>
                <a:latin typeface="Futura Md BT"/>
                <a:cs typeface="Calibri"/>
              </a:rPr>
              <a:t>membership, engagement, and leadership experience</a:t>
            </a:r>
            <a:r>
              <a:rPr lang="en-US" sz="3600">
                <a:solidFill>
                  <a:srgbClr val="000000"/>
                </a:solidFill>
                <a:latin typeface="Futura Md BT"/>
                <a:cs typeface="Calibri"/>
              </a:rPr>
              <a:t>. This is a measure of our growth</a:t>
            </a:r>
          </a:p>
          <a:p>
            <a:pPr marL="246380" indent="-246380"/>
            <a:r>
              <a:rPr lang="en-US" sz="3600">
                <a:solidFill>
                  <a:srgbClr val="000000"/>
                </a:solidFill>
                <a:latin typeface="Futura Md BT"/>
                <a:cs typeface="Calibri"/>
              </a:rPr>
              <a:t>We support local leader teams in making campaign plans to ensure these experiences are successful and </a:t>
            </a:r>
            <a:r>
              <a:rPr lang="en-US" sz="3600" u="sng">
                <a:solidFill>
                  <a:srgbClr val="000000"/>
                </a:solidFill>
                <a:latin typeface="Futura Md BT"/>
                <a:cs typeface="Calibri"/>
              </a:rPr>
              <a:t>grow unifying relationships through public, positive actions for members and leaders.</a:t>
            </a:r>
            <a:endParaRPr lang="en-US" sz="3600" u="sng">
              <a:latin typeface="Futura Md BT"/>
            </a:endParaRPr>
          </a:p>
          <a:p>
            <a:pPr marL="246380" indent="-246380"/>
            <a:endParaRPr lang="en-US"/>
          </a:p>
        </p:txBody>
      </p:sp>
    </p:spTree>
    <p:extLst>
      <p:ext uri="{BB962C8B-B14F-4D97-AF65-F5344CB8AC3E}">
        <p14:creationId xmlns:p14="http://schemas.microsoft.com/office/powerpoint/2010/main" val="3327235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60">
          <a:extLst>
            <a:ext uri="{FF2B5EF4-FFF2-40B4-BE49-F238E27FC236}">
              <a16:creationId xmlns:a16="http://schemas.microsoft.com/office/drawing/2014/main" id="{74F44A55-3EDC-04F8-DCA1-9AE6172DC839}"/>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09A9DFCB-C0A0-7D28-C39D-0FF7DCEBA7D7}"/>
              </a:ext>
            </a:extLst>
          </p:cNvPr>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buClr>
                <a:schemeClr val="dk1"/>
              </a:buClr>
              <a:buSzPts val="4400"/>
            </a:pPr>
            <a:r>
              <a:rPr lang="en-US"/>
              <a:t>Key Parts of an Issue Campaign p. 10</a:t>
            </a:r>
          </a:p>
        </p:txBody>
      </p:sp>
      <p:sp>
        <p:nvSpPr>
          <p:cNvPr id="162" name="Google Shape;162;p5">
            <a:extLst>
              <a:ext uri="{FF2B5EF4-FFF2-40B4-BE49-F238E27FC236}">
                <a16:creationId xmlns:a16="http://schemas.microsoft.com/office/drawing/2014/main" id="{3A4C507D-8725-737C-2DB8-66A2181168FF}"/>
              </a:ext>
            </a:extLst>
          </p:cNvPr>
          <p:cNvSpPr txBox="1">
            <a:spLocks noGrp="1"/>
          </p:cNvSpPr>
          <p:nvPr>
            <p:ph idx="1"/>
          </p:nvPr>
        </p:nvSpPr>
        <p:spPr>
          <a:prstGeom prst="rect">
            <a:avLst/>
          </a:prstGeom>
          <a:noFill/>
          <a:ln>
            <a:noFill/>
          </a:ln>
        </p:spPr>
        <p:txBody>
          <a:bodyPr spcFirstLastPara="1" wrap="square" lIns="0" tIns="45688" rIns="0" bIns="45688" anchor="t" anchorCtr="0">
            <a:normAutofit/>
          </a:bodyPr>
          <a:lstStyle/>
          <a:p>
            <a:pPr marL="716915" indent="-742315">
              <a:spcBef>
                <a:spcPts val="0"/>
              </a:spcBef>
              <a:buClr>
                <a:schemeClr val="dk1"/>
              </a:buClr>
              <a:buSzPts val="4000"/>
              <a:buAutoNum type="arabicPeriod"/>
            </a:pPr>
            <a:r>
              <a:rPr lang="en-US" sz="3950">
                <a:highlight>
                  <a:srgbClr val="FFFF00"/>
                </a:highlight>
              </a:rPr>
              <a:t>Problem and Issue</a:t>
            </a:r>
            <a:endParaRPr lang="en-US" sz="3950">
              <a:highlight>
                <a:srgbClr val="FFFF00"/>
              </a:highlight>
              <a:ea typeface="Calibri"/>
              <a:cs typeface="Calibri"/>
            </a:endParaRPr>
          </a:p>
          <a:p>
            <a:pPr marL="716915" indent="-742315">
              <a:spcBef>
                <a:spcPts val="1000"/>
              </a:spcBef>
              <a:buClr>
                <a:schemeClr val="dk1"/>
              </a:buClr>
              <a:buSzPts val="4000"/>
              <a:buAutoNum type="arabicPeriod"/>
            </a:pPr>
            <a:r>
              <a:rPr lang="en-US" sz="3950">
                <a:highlight>
                  <a:srgbClr val="FFFF00"/>
                </a:highlight>
              </a:rPr>
              <a:t>Power Analysis</a:t>
            </a:r>
            <a:endParaRPr sz="3950">
              <a:highlight>
                <a:srgbClr val="FFFF00"/>
              </a:highlight>
              <a:ea typeface="Calibri" panose="020F0502020204030204"/>
              <a:cs typeface="Calibri" panose="020F0502020204030204"/>
            </a:endParaRPr>
          </a:p>
          <a:p>
            <a:pPr marL="716915" indent="-742315">
              <a:spcBef>
                <a:spcPts val="1000"/>
              </a:spcBef>
              <a:buClr>
                <a:schemeClr val="dk1"/>
              </a:buClr>
              <a:buSzPts val="4000"/>
              <a:buAutoNum type="arabicPeriod"/>
            </a:pPr>
            <a:r>
              <a:rPr lang="en-US" sz="3950">
                <a:highlight>
                  <a:srgbClr val="FFFF00"/>
                </a:highlight>
              </a:rPr>
              <a:t>Target</a:t>
            </a:r>
            <a:endParaRPr lang="en-US" sz="3950">
              <a:highlight>
                <a:srgbClr val="FFFF00"/>
              </a:highlight>
              <a:ea typeface="Calibri"/>
              <a:cs typeface="Calibri"/>
            </a:endParaRPr>
          </a:p>
          <a:p>
            <a:pPr marL="716915" indent="-742315">
              <a:spcBef>
                <a:spcPts val="1000"/>
              </a:spcBef>
              <a:buClr>
                <a:schemeClr val="dk1"/>
              </a:buClr>
              <a:buSzPts val="4000"/>
              <a:buAutoNum type="arabicPeriod"/>
            </a:pPr>
            <a:r>
              <a:rPr lang="en-US" sz="3950">
                <a:highlight>
                  <a:srgbClr val="FFFF00"/>
                </a:highlight>
              </a:rPr>
              <a:t>Demand</a:t>
            </a:r>
            <a:endParaRPr sz="3950">
              <a:highlight>
                <a:srgbClr val="FFFF00"/>
              </a:highlight>
              <a:ea typeface="Calibri"/>
              <a:cs typeface="Calibri"/>
            </a:endParaRPr>
          </a:p>
          <a:p>
            <a:pPr marL="716915" indent="-742315">
              <a:spcBef>
                <a:spcPts val="1000"/>
              </a:spcBef>
              <a:buClr>
                <a:schemeClr val="dk1"/>
              </a:buClr>
              <a:buSzPts val="4000"/>
              <a:buAutoNum type="arabicPeriod"/>
            </a:pPr>
            <a:r>
              <a:rPr lang="en-US" sz="3950"/>
              <a:t>Strategy and Tactics</a:t>
            </a:r>
            <a:endParaRPr lang="en-US" sz="3950">
              <a:ea typeface="Calibri"/>
              <a:cs typeface="Calibri"/>
            </a:endParaRPr>
          </a:p>
          <a:p>
            <a:pPr marL="716915" indent="-742315">
              <a:spcBef>
                <a:spcPts val="1000"/>
              </a:spcBef>
              <a:buClr>
                <a:schemeClr val="dk1"/>
              </a:buClr>
              <a:buSzPts val="4000"/>
              <a:buAutoNum type="arabicPeriod"/>
            </a:pPr>
            <a:r>
              <a:rPr lang="en-US" sz="3950"/>
              <a:t>Escalation</a:t>
            </a:r>
            <a:endParaRPr sz="3950"/>
          </a:p>
        </p:txBody>
      </p:sp>
    </p:spTree>
    <p:extLst>
      <p:ext uri="{BB962C8B-B14F-4D97-AF65-F5344CB8AC3E}">
        <p14:creationId xmlns:p14="http://schemas.microsoft.com/office/powerpoint/2010/main" val="965749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38284" y="819484"/>
            <a:ext cx="6845967" cy="5689600"/>
          </a:xfrm>
        </p:spPr>
        <p:txBody>
          <a:bodyPr vert="horz" lIns="91440" tIns="45720" rIns="91440" bIns="45720" rtlCol="0" anchor="t">
            <a:normAutofit/>
          </a:bodyPr>
          <a:lstStyle/>
          <a:p>
            <a:pPr marL="246380" indent="-246380"/>
            <a:r>
              <a:rPr lang="en-US"/>
              <a:t>Issue Campaigns, designed well, result in the ability to achieve wins that make a positive, concrete difference in the lives of workers.</a:t>
            </a:r>
          </a:p>
          <a:p>
            <a:pPr marL="246380" indent="-246380"/>
            <a:endParaRPr lang="en-US"/>
          </a:p>
          <a:p>
            <a:pPr marL="246380" indent="-246380"/>
            <a:r>
              <a:rPr lang="en-US"/>
              <a:t>Issue Campaigns, Designed well, result in the growth of members, leaders, engagement, trust, unity, and all the nice things we want in a labor movement.</a:t>
            </a:r>
          </a:p>
          <a:p>
            <a:pPr marL="246380" indent="-246380"/>
            <a:endParaRPr lang="en-US"/>
          </a:p>
          <a:p>
            <a:pPr marL="246380" indent="-246380"/>
            <a:r>
              <a:rPr lang="en-US"/>
              <a:t>We measure both Strength and Growth</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348397" y="2880540"/>
            <a:ext cx="3653774" cy="3962400"/>
          </a:xfrm>
          <a:prstGeom prst="rect">
            <a:avLst/>
          </a:prstGeom>
        </p:spPr>
      </p:pic>
    </p:spTree>
    <p:extLst>
      <p:ext uri="{BB962C8B-B14F-4D97-AF65-F5344CB8AC3E}">
        <p14:creationId xmlns:p14="http://schemas.microsoft.com/office/powerpoint/2010/main" val="63510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xfrm>
            <a:off x="1595024" y="3266282"/>
            <a:ext cx="9782801"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r>
              <a:rPr lang="en-US" sz="6600"/>
              <a:t>STEP 1: </a:t>
            </a:r>
            <a:endParaRPr sz="6600"/>
          </a:p>
          <a:p>
            <a:pPr algn="ctr">
              <a:lnSpc>
                <a:spcPct val="100000"/>
              </a:lnSpc>
              <a:buClr>
                <a:schemeClr val="lt1"/>
              </a:buClr>
              <a:buSzPts val="1556"/>
            </a:pPr>
            <a:r>
              <a:rPr lang="en-US" sz="6600"/>
              <a:t>Problem and Issue</a:t>
            </a:r>
            <a:endParaRPr sz="6600"/>
          </a:p>
        </p:txBody>
      </p:sp>
      <p:sp>
        <p:nvSpPr>
          <p:cNvPr id="2" name="Content Placeholder 1"/>
          <p:cNvSpPr>
            <a:spLocks noGrp="1"/>
          </p:cNvSpPr>
          <p:nvPr>
            <p:ph idx="1"/>
          </p:nvPr>
        </p:nvSpPr>
        <p:spPr/>
        <p:txBody>
          <a:bodyPr vert="horz" lIns="91440" tIns="45720" rIns="91440" bIns="45720" rtlCol="0" anchor="t">
            <a:normAutofit/>
          </a:bodyPr>
          <a:lstStyle/>
          <a:p>
            <a:pPr marL="0" indent="0">
              <a:buNone/>
            </a:pPr>
            <a:endParaRPr lang="en-US"/>
          </a:p>
        </p:txBody>
      </p:sp>
    </p:spTree>
    <p:extLst>
      <p:ext uri="{BB962C8B-B14F-4D97-AF65-F5344CB8AC3E}">
        <p14:creationId xmlns:p14="http://schemas.microsoft.com/office/powerpoint/2010/main" val="4013800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PROBLEM vs. ISSUE</a:t>
            </a:r>
            <a:endParaRPr/>
          </a:p>
        </p:txBody>
      </p:sp>
      <p:sp>
        <p:nvSpPr>
          <p:cNvPr id="203" name="Google Shape;203;p10"/>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pic>
        <p:nvPicPr>
          <p:cNvPr id="204" name="Google Shape;204;p10" descr="Trivial Pursuit: 10 facts about the game"/>
          <p:cNvPicPr preferRelativeResize="0"/>
          <p:nvPr/>
        </p:nvPicPr>
        <p:blipFill rotWithShape="1">
          <a:blip r:embed="rId3">
            <a:alphaModFix/>
          </a:blip>
          <a:srcRect l="6993" t="19092" r="45184"/>
          <a:stretch/>
        </p:blipFill>
        <p:spPr>
          <a:xfrm>
            <a:off x="557172" y="3266149"/>
            <a:ext cx="3078866" cy="3090202"/>
          </a:xfrm>
          <a:prstGeom prst="rect">
            <a:avLst/>
          </a:prstGeom>
          <a:noFill/>
          <a:ln>
            <a:noFill/>
          </a:ln>
        </p:spPr>
      </p:pic>
      <p:sp>
        <p:nvSpPr>
          <p:cNvPr id="205" name="Google Shape;205;p10"/>
          <p:cNvSpPr txBox="1"/>
          <p:nvPr/>
        </p:nvSpPr>
        <p:spPr>
          <a:xfrm>
            <a:off x="3821235" y="1145895"/>
            <a:ext cx="8229599" cy="4055307"/>
          </a:xfrm>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r>
              <a:rPr lang="en-US" sz="2800">
                <a:solidFill>
                  <a:schemeClr val="dk1"/>
                </a:solidFill>
                <a:latin typeface="Calibri"/>
                <a:ea typeface="Calibri"/>
                <a:cs typeface="Calibri"/>
                <a:sym typeface="Calibri"/>
              </a:rPr>
              <a:t>A problem is the whole pie. Problems are vast, complex, and entrenched.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When we try to tackle a problem, we reinforce the hopelessness of the situation. We are trying to take on the full pie all at once.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Issues are the pieces of the pie. It’s a small chunk of the larger problem that we can make progress on, and in turn we are slowly taking on the full problem over time. </a:t>
            </a:r>
            <a:endParaRPr sz="2800"/>
          </a:p>
        </p:txBody>
      </p:sp>
    </p:spTree>
    <p:extLst>
      <p:ext uri="{BB962C8B-B14F-4D97-AF65-F5344CB8AC3E}">
        <p14:creationId xmlns:p14="http://schemas.microsoft.com/office/powerpoint/2010/main" val="3307910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Issue</a:t>
            </a:r>
            <a:endParaRPr/>
          </a:p>
        </p:txBody>
      </p:sp>
      <p:sp>
        <p:nvSpPr>
          <p:cNvPr id="196" name="Google Shape;196;p9"/>
          <p:cNvSpPr txBox="1"/>
          <p:nvPr/>
        </p:nvSpPr>
        <p:spPr>
          <a:xfrm>
            <a:off x="1967897" y="1652298"/>
            <a:ext cx="8458831" cy="1200016"/>
          </a:xfrm>
          <a:prstGeom prst="rect">
            <a:avLst/>
          </a:prstGeom>
          <a:noFill/>
          <a:ln>
            <a:noFill/>
          </a:ln>
        </p:spPr>
        <p:txBody>
          <a:bodyPr spcFirstLastPara="1" wrap="square" lIns="91401" tIns="45688" rIns="91401" bIns="45688" anchor="t" anchorCtr="0">
            <a:spAutoFit/>
          </a:bodyPr>
          <a:lstStyle/>
          <a:p>
            <a:pPr marL="38089">
              <a:lnSpc>
                <a:spcPct val="90000"/>
              </a:lnSpc>
            </a:pPr>
            <a:r>
              <a:rPr lang="en-US" sz="3999">
                <a:solidFill>
                  <a:srgbClr val="404040"/>
                </a:solidFill>
                <a:latin typeface="Calibri"/>
                <a:ea typeface="Calibri"/>
                <a:cs typeface="Calibri"/>
                <a:sym typeface="Calibri"/>
              </a:rPr>
              <a:t>An </a:t>
            </a:r>
            <a:r>
              <a:rPr lang="en-US" sz="3999" b="1" i="1">
                <a:solidFill>
                  <a:srgbClr val="404040"/>
                </a:solidFill>
                <a:latin typeface="Calibri"/>
                <a:ea typeface="Calibri"/>
                <a:cs typeface="Calibri"/>
                <a:sym typeface="Calibri"/>
              </a:rPr>
              <a:t>issue</a:t>
            </a:r>
            <a:r>
              <a:rPr lang="en-US" sz="3999">
                <a:solidFill>
                  <a:srgbClr val="404040"/>
                </a:solidFill>
                <a:latin typeface="Calibri"/>
                <a:ea typeface="Calibri"/>
                <a:cs typeface="Calibri"/>
                <a:sym typeface="Calibri"/>
              </a:rPr>
              <a:t> is a slice of the larger problem that is manageable and solvable.</a:t>
            </a:r>
            <a:endParaRPr sz="1800"/>
          </a:p>
        </p:txBody>
      </p:sp>
      <p:pic>
        <p:nvPicPr>
          <p:cNvPr id="5" name="Google Shape;204;p10" descr="Trivial Pursuit: 10 facts about the game"/>
          <p:cNvPicPr preferRelativeResize="0"/>
          <p:nvPr/>
        </p:nvPicPr>
        <p:blipFill rotWithShape="1">
          <a:blip r:embed="rId3">
            <a:alphaModFix/>
          </a:blip>
          <a:srcRect l="55991" t="24622" r="10715"/>
          <a:stretch/>
        </p:blipFill>
        <p:spPr>
          <a:xfrm>
            <a:off x="9079542" y="2432532"/>
            <a:ext cx="2523964" cy="3450351"/>
          </a:xfrm>
          <a:prstGeom prst="rect">
            <a:avLst/>
          </a:prstGeom>
          <a:noFill/>
          <a:ln>
            <a:noFill/>
          </a:ln>
        </p:spPr>
      </p:pic>
    </p:spTree>
    <p:extLst>
      <p:ext uri="{BB962C8B-B14F-4D97-AF65-F5344CB8AC3E}">
        <p14:creationId xmlns:p14="http://schemas.microsoft.com/office/powerpoint/2010/main" val="129228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dk2"/>
              </a:buClr>
              <a:buSzPts val="1400"/>
            </a:pPr>
            <a:r>
              <a:rPr lang="en-US"/>
              <a:t>PROBLEM        vs.         ISSUE</a:t>
            </a:r>
            <a:endParaRPr/>
          </a:p>
        </p:txBody>
      </p:sp>
      <p:pic>
        <p:nvPicPr>
          <p:cNvPr id="4" name="Content Placeholder 3" descr="A red circle with a black background&#10;&#10;AI-generated content may be incorrect.">
            <a:extLst>
              <a:ext uri="{FF2B5EF4-FFF2-40B4-BE49-F238E27FC236}">
                <a16:creationId xmlns:a16="http://schemas.microsoft.com/office/drawing/2014/main" id="{988FD886-9272-7BE6-D348-238CFFB0A7EA}"/>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596928" y="1562459"/>
            <a:ext cx="4394451" cy="4220497"/>
          </a:xfrm>
          <a:prstGeom prst="rect">
            <a:avLst/>
          </a:prstGeom>
        </p:spPr>
      </p:pic>
      <p:pic>
        <p:nvPicPr>
          <p:cNvPr id="7" name="Picture 6" descr="A red rectangular sign with white text&#10;&#10;AI-generated content may be incorrect.">
            <a:extLst>
              <a:ext uri="{FF2B5EF4-FFF2-40B4-BE49-F238E27FC236}">
                <a16:creationId xmlns:a16="http://schemas.microsoft.com/office/drawing/2014/main" id="{169287B3-17F1-146B-EED9-36474EC25570}"/>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5784133" y="2235148"/>
            <a:ext cx="5933153" cy="2387702"/>
          </a:xfrm>
          <a:prstGeom prst="rect">
            <a:avLst/>
          </a:prstGeom>
        </p:spPr>
      </p:pic>
    </p:spTree>
    <p:extLst>
      <p:ext uri="{BB962C8B-B14F-4D97-AF65-F5344CB8AC3E}">
        <p14:creationId xmlns:p14="http://schemas.microsoft.com/office/powerpoint/2010/main" val="370525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1"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8200"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members.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members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965015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1" y="-152400"/>
            <a:ext cx="9782801" cy="1239837"/>
          </a:xfrm>
        </p:spPr>
        <p:txBody>
          <a:bodyPr>
            <a:normAutofit/>
          </a:bodyPr>
          <a:lstStyle/>
          <a:p>
            <a:r>
              <a:rPr lang="en-US" sz="4800"/>
              <a:t>How to Link Issues and Values</a:t>
            </a:r>
          </a:p>
        </p:txBody>
      </p:sp>
      <p:sp>
        <p:nvSpPr>
          <p:cNvPr id="3" name="Content Placeholder 2"/>
          <p:cNvSpPr>
            <a:spLocks noGrp="1"/>
          </p:cNvSpPr>
          <p:nvPr>
            <p:ph idx="1"/>
          </p:nvPr>
        </p:nvSpPr>
        <p:spPr>
          <a:xfrm>
            <a:off x="415154" y="1087437"/>
            <a:ext cx="9782801" cy="4572000"/>
          </a:xfrm>
        </p:spPr>
        <p:txBody>
          <a:bodyPr>
            <a:normAutofit/>
          </a:bodyPr>
          <a:lstStyle/>
          <a:p>
            <a:pPr marL="0" indent="0">
              <a:lnSpc>
                <a:spcPct val="100000"/>
              </a:lnSpc>
              <a:spcBef>
                <a:spcPts val="0"/>
              </a:spcBef>
              <a:buClr>
                <a:srgbClr val="404040"/>
              </a:buClr>
              <a:buSzPts val="3000"/>
              <a:buNone/>
            </a:pPr>
            <a:r>
              <a:rPr lang="en-US" sz="4000">
                <a:solidFill>
                  <a:srgbClr val="404040"/>
                </a:solidFill>
              </a:rPr>
              <a:t>Investigating member issues is necessary but not sufficient – we also need to identify workers’ </a:t>
            </a:r>
            <a:r>
              <a:rPr lang="en-US" sz="4000" b="1">
                <a:solidFill>
                  <a:srgbClr val="404040"/>
                </a:solidFill>
              </a:rPr>
              <a:t>SHARED</a:t>
            </a:r>
            <a:r>
              <a:rPr lang="en-US" sz="4000">
                <a:solidFill>
                  <a:srgbClr val="404040"/>
                </a:solidFill>
              </a:rPr>
              <a:t> values – </a:t>
            </a:r>
          </a:p>
          <a:p>
            <a:pPr marL="0" indent="0">
              <a:lnSpc>
                <a:spcPct val="100000"/>
              </a:lnSpc>
              <a:spcBef>
                <a:spcPts val="0"/>
              </a:spcBef>
              <a:buClr>
                <a:srgbClr val="404040"/>
              </a:buClr>
              <a:buSzPts val="3000"/>
              <a:buNone/>
            </a:pPr>
            <a:endParaRPr lang="en-US" sz="4000" b="1">
              <a:solidFill>
                <a:srgbClr val="404040"/>
              </a:solidFill>
            </a:endParaRP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is this an issue?</a:t>
            </a: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do you want to fix this? </a:t>
            </a:r>
          </a:p>
        </p:txBody>
      </p:sp>
      <p:pic>
        <p:nvPicPr>
          <p:cNvPr id="4" name="Picture 3" descr="Schoolboy Is Sitting On Books Free Stock Photo - Public Domain Pictures">
            <a:extLst>
              <a:ext uri="{FF2B5EF4-FFF2-40B4-BE49-F238E27FC236}">
                <a16:creationId xmlns:a16="http://schemas.microsoft.com/office/drawing/2014/main" id="{60296CFB-F913-8E4A-F339-79AF2B0C10AC}"/>
              </a:ext>
            </a:extLst>
          </p:cNvPr>
          <p:cNvPicPr>
            <a:picLocks noChangeAspect="1"/>
          </p:cNvPicPr>
          <p:nvPr/>
        </p:nvPicPr>
        <p:blipFill>
          <a:blip r:embed="rId2"/>
          <a:stretch>
            <a:fillRect/>
          </a:stretch>
        </p:blipFill>
        <p:spPr>
          <a:xfrm>
            <a:off x="7178619" y="3195327"/>
            <a:ext cx="3689622" cy="2454334"/>
          </a:xfrm>
          <a:prstGeom prst="rect">
            <a:avLst/>
          </a:prstGeom>
        </p:spPr>
      </p:pic>
    </p:spTree>
    <p:extLst>
      <p:ext uri="{BB962C8B-B14F-4D97-AF65-F5344CB8AC3E}">
        <p14:creationId xmlns:p14="http://schemas.microsoft.com/office/powerpoint/2010/main" val="26989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EXAMPLES- Problems to  Issues + Values</a:t>
            </a:r>
            <a:endParaRPr/>
          </a:p>
        </p:txBody>
      </p:sp>
      <p:sp>
        <p:nvSpPr>
          <p:cNvPr id="219" name="Google Shape;219;p12"/>
          <p:cNvSpPr txBox="1">
            <a:spLocks noGrp="1"/>
          </p:cNvSpPr>
          <p:nvPr>
            <p:ph idx="1"/>
          </p:nvPr>
        </p:nvSpPr>
        <p:spPr>
          <a:xfrm>
            <a:off x="568747" y="1215342"/>
            <a:ext cx="11621666" cy="4956858"/>
          </a:xfrm>
          <a:prstGeom prst="rect">
            <a:avLst/>
          </a:prstGeom>
          <a:noFill/>
          <a:ln>
            <a:noFill/>
          </a:ln>
        </p:spPr>
        <p:txBody>
          <a:bodyPr spcFirstLastPara="1" wrap="square" lIns="91401" tIns="45688" rIns="91401" bIns="45688" anchor="t" anchorCtr="0">
            <a:noAutofit/>
          </a:bodyPr>
          <a:lstStyle/>
          <a:p>
            <a:pPr marL="0" indent="0">
              <a:lnSpc>
                <a:spcPct val="120000"/>
              </a:lnSpc>
              <a:spcBef>
                <a:spcPts val="800"/>
              </a:spcBef>
              <a:buClr>
                <a:schemeClr val="dk1"/>
              </a:buClr>
              <a:buSzPts val="1100"/>
              <a:buNone/>
            </a:pPr>
            <a:r>
              <a:rPr lang="en-US" sz="2650" b="1"/>
              <a:t>VALUES – </a:t>
            </a:r>
            <a:r>
              <a:rPr lang="en-US" sz="2650"/>
              <a:t>Public Schools should be safe, equitable, and inclusive learning and working environments for all people.  </a:t>
            </a:r>
            <a:r>
              <a:rPr lang="en-US" sz="2650" b="1"/>
              <a:t> </a:t>
            </a:r>
          </a:p>
          <a:p>
            <a:pPr marL="0" indent="0">
              <a:lnSpc>
                <a:spcPct val="120000"/>
              </a:lnSpc>
              <a:spcBef>
                <a:spcPts val="800"/>
              </a:spcBef>
              <a:buClr>
                <a:schemeClr val="dk1"/>
              </a:buClr>
              <a:buSzPts val="1100"/>
              <a:buNone/>
            </a:pPr>
            <a:endParaRPr lang="en-US" sz="2699" b="1"/>
          </a:p>
          <a:p>
            <a:pPr marL="0" indent="0">
              <a:lnSpc>
                <a:spcPct val="120000"/>
              </a:lnSpc>
              <a:spcBef>
                <a:spcPts val="800"/>
              </a:spcBef>
              <a:buClr>
                <a:schemeClr val="dk1"/>
              </a:buClr>
              <a:buSzPts val="1100"/>
              <a:buNone/>
            </a:pPr>
            <a:r>
              <a:rPr lang="en-US" sz="2650" b="1">
                <a:solidFill>
                  <a:srgbClr val="404040"/>
                </a:solidFill>
              </a:rPr>
              <a:t>PROBLEM</a:t>
            </a:r>
            <a:r>
              <a:rPr lang="en-US" sz="2650">
                <a:solidFill>
                  <a:srgbClr val="404040"/>
                </a:solidFill>
              </a:rPr>
              <a:t> -Our school reinforces racism by having a majority white teaching population</a:t>
            </a:r>
            <a:endParaRPr lang="en-US" sz="2650">
              <a:solidFill>
                <a:srgbClr val="404040"/>
              </a:solidFill>
              <a:ea typeface="Calibri"/>
              <a:cs typeface="Calibri"/>
            </a:endParaRPr>
          </a:p>
          <a:p>
            <a:pPr marL="456565" lvl="1" indent="0">
              <a:lnSpc>
                <a:spcPct val="120000"/>
              </a:lnSpc>
              <a:spcBef>
                <a:spcPts val="400"/>
              </a:spcBef>
              <a:buClr>
                <a:srgbClr val="1CADE4"/>
              </a:buClr>
              <a:buSzPts val="2000"/>
              <a:buNone/>
            </a:pPr>
            <a:r>
              <a:rPr lang="en-US" sz="2250">
                <a:solidFill>
                  <a:srgbClr val="1CADE4"/>
                </a:solidFill>
              </a:rPr>
              <a:t>◦ </a:t>
            </a:r>
            <a:r>
              <a:rPr lang="en-US" sz="2250" b="1">
                <a:solidFill>
                  <a:srgbClr val="404040"/>
                </a:solidFill>
              </a:rPr>
              <a:t>Issue Cut</a:t>
            </a:r>
            <a:r>
              <a:rPr lang="en-US" sz="2250">
                <a:solidFill>
                  <a:srgbClr val="404040"/>
                </a:solidFill>
              </a:rPr>
              <a:t> – there are no intentional recruitment protocols</a:t>
            </a:r>
          </a:p>
          <a:p>
            <a:pPr marL="0" indent="0">
              <a:lnSpc>
                <a:spcPct val="120000"/>
              </a:lnSpc>
              <a:spcBef>
                <a:spcPts val="400"/>
              </a:spcBef>
              <a:buClr>
                <a:srgbClr val="1CADE4"/>
              </a:buClr>
              <a:buSzPts val="2400"/>
              <a:buNone/>
            </a:pPr>
            <a:r>
              <a:rPr lang="en-US" sz="2650" b="1">
                <a:solidFill>
                  <a:srgbClr val="404040"/>
                </a:solidFill>
              </a:rPr>
              <a:t>PROBLEM</a:t>
            </a:r>
            <a:r>
              <a:rPr lang="en-US" sz="2650">
                <a:solidFill>
                  <a:srgbClr val="404040"/>
                </a:solidFill>
              </a:rPr>
              <a:t> - Our school reinforces racism and devalues the experiences of marginalized populations</a:t>
            </a:r>
            <a:endParaRPr lang="en-US" sz="2699">
              <a:solidFill>
                <a:srgbClr val="404040"/>
              </a:solidFill>
            </a:endParaRPr>
          </a:p>
          <a:p>
            <a:pPr marL="0" indent="0">
              <a:lnSpc>
                <a:spcPct val="120000"/>
              </a:lnSpc>
              <a:spcBef>
                <a:spcPts val="400"/>
              </a:spcBef>
              <a:buClr>
                <a:srgbClr val="1CADE4"/>
              </a:buClr>
              <a:buSzPts val="2400"/>
              <a:buNone/>
            </a:pPr>
            <a:r>
              <a:rPr lang="en-US" sz="2250">
                <a:solidFill>
                  <a:srgbClr val="1CADE4"/>
                </a:solidFill>
              </a:rPr>
              <a:t>◦ </a:t>
            </a:r>
            <a:r>
              <a:rPr lang="en-US" sz="2250" b="1">
                <a:solidFill>
                  <a:srgbClr val="404040"/>
                </a:solidFill>
              </a:rPr>
              <a:t>Issue</a:t>
            </a:r>
            <a:r>
              <a:rPr lang="en-US" sz="2250">
                <a:solidFill>
                  <a:srgbClr val="404040"/>
                </a:solidFill>
              </a:rPr>
              <a:t> </a:t>
            </a:r>
            <a:r>
              <a:rPr lang="en-US" sz="2250" b="1">
                <a:solidFill>
                  <a:srgbClr val="404040"/>
                </a:solidFill>
              </a:rPr>
              <a:t>Cut</a:t>
            </a:r>
            <a:r>
              <a:rPr lang="en-US" sz="2250">
                <a:solidFill>
                  <a:srgbClr val="404040"/>
                </a:solidFill>
              </a:rPr>
              <a:t>– Books are being banned. </a:t>
            </a:r>
            <a:endParaRPr sz="2250"/>
          </a:p>
        </p:txBody>
      </p:sp>
    </p:spTree>
    <p:extLst>
      <p:ext uri="{BB962C8B-B14F-4D97-AF65-F5344CB8AC3E}">
        <p14:creationId xmlns:p14="http://schemas.microsoft.com/office/powerpoint/2010/main" val="2377748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087" y="177801"/>
            <a:ext cx="10611739" cy="691630"/>
          </a:xfrm>
        </p:spPr>
        <p:txBody>
          <a:bodyPr>
            <a:noAutofit/>
          </a:bodyPr>
          <a:lstStyle/>
          <a:p>
            <a:r>
              <a:rPr lang="en-US" sz="4400" b="1"/>
              <a:t>TEAM WORK – The Problems</a:t>
            </a:r>
          </a:p>
        </p:txBody>
      </p:sp>
      <p:sp>
        <p:nvSpPr>
          <p:cNvPr id="3" name="Content Placeholder 2"/>
          <p:cNvSpPr>
            <a:spLocks noGrp="1"/>
          </p:cNvSpPr>
          <p:nvPr>
            <p:ph idx="1"/>
          </p:nvPr>
        </p:nvSpPr>
        <p:spPr>
          <a:xfrm>
            <a:off x="766087" y="869432"/>
            <a:ext cx="10611739" cy="5302769"/>
          </a:xfrm>
        </p:spPr>
        <p:txBody>
          <a:bodyPr vert="horz" lIns="0" tIns="45720" rIns="0" bIns="45720" rtlCol="0" anchor="t">
            <a:normAutofit/>
          </a:bodyPr>
          <a:lstStyle/>
          <a:p>
            <a:pPr marL="0" indent="0" fontAlgn="base">
              <a:buNone/>
            </a:pPr>
            <a:r>
              <a:rPr lang="en-US" sz="3200"/>
              <a:t>List the problems that you and your members want to improve – these are BIG </a:t>
            </a:r>
          </a:p>
          <a:p>
            <a:pPr marL="0" indent="0" fontAlgn="base">
              <a:buNone/>
            </a:pPr>
            <a:r>
              <a:rPr lang="en-US" sz="3200"/>
              <a:t>For each of the problems you identify – try to think what the values are that are behind WHY you see this as a problem.  </a:t>
            </a:r>
            <a:endParaRPr lang="en-US" sz="3200">
              <a:ea typeface="Calibri"/>
              <a:cs typeface="Calibri"/>
            </a:endParaRPr>
          </a:p>
          <a:p>
            <a:pPr marL="0" indent="0" fontAlgn="base">
              <a:buNone/>
            </a:pPr>
            <a:endParaRPr lang="en-US" b="1"/>
          </a:p>
          <a:p>
            <a:pPr marL="0" indent="0" fontAlgn="base">
              <a:buNone/>
            </a:pPr>
            <a:r>
              <a:rPr lang="en-US" b="1"/>
              <a:t>Example Problem  </a:t>
            </a:r>
            <a:r>
              <a:rPr lang="en-US"/>
              <a:t>– We want safe schools for all students</a:t>
            </a:r>
            <a:endParaRPr lang="en-US">
              <a:ea typeface="Calibri"/>
              <a:cs typeface="Calibri"/>
            </a:endParaRPr>
          </a:p>
          <a:p>
            <a:pPr marL="0" indent="0" fontAlgn="base">
              <a:buNone/>
            </a:pPr>
            <a:r>
              <a:rPr lang="en-US" b="1"/>
              <a:t>Values behind wanting to fix this </a:t>
            </a:r>
            <a:r>
              <a:rPr lang="en-US"/>
              <a:t>– equitable education, all children matter, inclusion</a:t>
            </a:r>
            <a:endParaRPr lang="en-US">
              <a:ea typeface="Calibri"/>
              <a:cs typeface="Calibri"/>
            </a:endParaRPr>
          </a:p>
          <a:p>
            <a:pPr marL="0" indent="0" fontAlgn="base">
              <a:buNone/>
            </a:pPr>
            <a:r>
              <a:rPr lang="en-US" sz="3900" b="1"/>
              <a:t>List your problems and values on your charts.</a:t>
            </a:r>
            <a:endParaRPr lang="en-US" sz="3900" b="1">
              <a:ea typeface="Calibri"/>
              <a:cs typeface="Calibri"/>
            </a:endParaRPr>
          </a:p>
        </p:txBody>
      </p:sp>
    </p:spTree>
    <p:extLst>
      <p:ext uri="{BB962C8B-B14F-4D97-AF65-F5344CB8AC3E}">
        <p14:creationId xmlns:p14="http://schemas.microsoft.com/office/powerpoint/2010/main" val="3659886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6087" y="177801"/>
            <a:ext cx="10611739" cy="691630"/>
          </a:xfrm>
        </p:spPr>
        <p:txBody>
          <a:bodyPr>
            <a:noAutofit/>
          </a:bodyPr>
          <a:lstStyle/>
          <a:p>
            <a:r>
              <a:rPr lang="en-US" sz="4400" b="1"/>
              <a:t>TEAM WORK – Problems into Issues</a:t>
            </a:r>
          </a:p>
        </p:txBody>
      </p:sp>
      <p:sp>
        <p:nvSpPr>
          <p:cNvPr id="3" name="Content Placeholder 2"/>
          <p:cNvSpPr>
            <a:spLocks noGrp="1"/>
          </p:cNvSpPr>
          <p:nvPr>
            <p:ph idx="1"/>
          </p:nvPr>
        </p:nvSpPr>
        <p:spPr>
          <a:xfrm>
            <a:off x="766087" y="869432"/>
            <a:ext cx="10611739" cy="5302769"/>
          </a:xfrm>
        </p:spPr>
        <p:txBody>
          <a:bodyPr vert="horz" lIns="0" tIns="45720" rIns="0" bIns="45720" rtlCol="0" anchor="t">
            <a:normAutofit fontScale="92500" lnSpcReduction="10000"/>
          </a:bodyPr>
          <a:lstStyle/>
          <a:p>
            <a:pPr marL="0" indent="0" fontAlgn="base">
              <a:buNone/>
            </a:pPr>
            <a:r>
              <a:rPr lang="en-US" b="1"/>
              <a:t>Example Problem  </a:t>
            </a:r>
            <a:r>
              <a:rPr lang="en-US"/>
              <a:t>– We want safe schools for all students</a:t>
            </a:r>
          </a:p>
          <a:p>
            <a:pPr marL="0" indent="0" fontAlgn="base">
              <a:buNone/>
            </a:pPr>
            <a:r>
              <a:rPr lang="en-US" b="1"/>
              <a:t>Values behind wanting to fix this </a:t>
            </a:r>
            <a:r>
              <a:rPr lang="en-US"/>
              <a:t>– access, equity, democracy, dignity and respect</a:t>
            </a:r>
            <a:endParaRPr lang="en-US">
              <a:ea typeface="Calibri"/>
              <a:cs typeface="Calibri"/>
            </a:endParaRPr>
          </a:p>
          <a:p>
            <a:pPr marL="0" indent="0" fontAlgn="base">
              <a:buNone/>
            </a:pPr>
            <a:r>
              <a:rPr lang="en-US" b="1"/>
              <a:t>Possible Issues – </a:t>
            </a:r>
            <a:r>
              <a:rPr lang="en-US"/>
              <a:t> </a:t>
            </a:r>
            <a:endParaRPr lang="en-US">
              <a:ea typeface="Calibri"/>
              <a:cs typeface="Calibri"/>
            </a:endParaRPr>
          </a:p>
          <a:p>
            <a:pPr marL="0" indent="0" fontAlgn="base">
              <a:buNone/>
            </a:pPr>
            <a:r>
              <a:rPr lang="en-US" sz="3500">
                <a:ea typeface="Calibri"/>
                <a:cs typeface="Calibri"/>
              </a:rPr>
              <a:t>Banned Books</a:t>
            </a:r>
            <a:endParaRPr lang="en-US" sz="3500"/>
          </a:p>
          <a:p>
            <a:pPr marL="0" indent="0" fontAlgn="base">
              <a:buNone/>
            </a:pPr>
            <a:r>
              <a:rPr lang="en-US" sz="3500"/>
              <a:t>	Values – options and equity </a:t>
            </a:r>
            <a:endParaRPr lang="en-US" sz="3500">
              <a:ea typeface="Calibri"/>
              <a:cs typeface="Calibri"/>
            </a:endParaRPr>
          </a:p>
          <a:p>
            <a:pPr marL="0" indent="0" fontAlgn="base">
              <a:buNone/>
            </a:pPr>
            <a:r>
              <a:rPr lang="en-US" sz="3500">
                <a:ea typeface="Calibri"/>
                <a:cs typeface="Calibri"/>
              </a:rPr>
              <a:t>Erasure of History</a:t>
            </a:r>
          </a:p>
          <a:p>
            <a:pPr marL="0" indent="0" fontAlgn="base">
              <a:buNone/>
            </a:pPr>
            <a:r>
              <a:rPr lang="en-US" sz="3500"/>
              <a:t>	Values – centering humanity, perseverance</a:t>
            </a:r>
            <a:endParaRPr lang="en-US" sz="3500">
              <a:ea typeface="Calibri"/>
              <a:cs typeface="Calibri"/>
            </a:endParaRPr>
          </a:p>
          <a:p>
            <a:pPr marL="0" indent="0" fontAlgn="base">
              <a:buNone/>
            </a:pPr>
            <a:r>
              <a:rPr lang="en-US" sz="3500">
                <a:ea typeface="Calibri"/>
                <a:cs typeface="Calibri"/>
              </a:rPr>
              <a:t>Students don't see themselves in the staff</a:t>
            </a:r>
            <a:endParaRPr lang="en-US" sz="3500"/>
          </a:p>
          <a:p>
            <a:pPr marL="0" indent="0" fontAlgn="base">
              <a:buNone/>
            </a:pPr>
            <a:r>
              <a:rPr lang="en-US" sz="3500"/>
              <a:t>	Values – community, purposeful impact</a:t>
            </a:r>
            <a:endParaRPr lang="en-US" sz="3500">
              <a:ea typeface="Calibri" panose="020F0502020204030204"/>
              <a:cs typeface="Calibri" panose="020F0502020204030204"/>
            </a:endParaRPr>
          </a:p>
          <a:p>
            <a:pPr marL="0" indent="0" fontAlgn="base">
              <a:buNone/>
            </a:pPr>
            <a:r>
              <a:rPr lang="en-US"/>
              <a:t> </a:t>
            </a:r>
            <a:r>
              <a:rPr lang="en-US" sz="3900" b="1"/>
              <a:t>Cut your problems into issues on your charts.</a:t>
            </a:r>
            <a:endParaRPr lang="en-US" sz="3900" b="1">
              <a:ea typeface="Calibri"/>
              <a:cs typeface="Calibri"/>
            </a:endParaRPr>
          </a:p>
        </p:txBody>
      </p:sp>
    </p:spTree>
    <p:extLst>
      <p:ext uri="{BB962C8B-B14F-4D97-AF65-F5344CB8AC3E}">
        <p14:creationId xmlns:p14="http://schemas.microsoft.com/office/powerpoint/2010/main" val="440732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4"/>
          <p:cNvSpPr txBox="1">
            <a:spLocks noGrp="1"/>
          </p:cNvSpPr>
          <p:nvPr>
            <p:ph type="title"/>
          </p:nvPr>
        </p:nvSpPr>
        <p:spPr>
          <a:xfrm>
            <a:off x="2051092" y="259113"/>
            <a:ext cx="8227457" cy="786695"/>
          </a:xfrm>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Assessing Our Issues p.13</a:t>
            </a:r>
            <a:endParaRPr sz="2799"/>
          </a:p>
        </p:txBody>
      </p:sp>
      <p:sp>
        <p:nvSpPr>
          <p:cNvPr id="234" name="Google Shape;234;p14"/>
          <p:cNvSpPr txBox="1">
            <a:spLocks noGrp="1"/>
          </p:cNvSpPr>
          <p:nvPr>
            <p:ph type="body" idx="1"/>
          </p:nvPr>
        </p:nvSpPr>
        <p:spPr>
          <a:xfrm>
            <a:off x="1665690" y="1489729"/>
            <a:ext cx="8130949" cy="2265310"/>
          </a:xfrm>
          <a:prstGeom prst="rect">
            <a:avLst/>
          </a:prstGeom>
          <a:noFill/>
          <a:ln>
            <a:noFill/>
          </a:ln>
        </p:spPr>
        <p:txBody>
          <a:bodyPr spcFirstLastPara="1" wrap="square" lIns="91401" tIns="45688" rIns="91401" bIns="45688" anchor="t" anchorCtr="0">
            <a:noAutofit/>
          </a:bodyPr>
          <a:lstStyle/>
          <a:p>
            <a:pPr marL="469759" indent="-457063">
              <a:buClr>
                <a:srgbClr val="404040"/>
              </a:buClr>
              <a:buSzPts val="3400"/>
              <a:buFont typeface="Noto Sans Symbols"/>
              <a:buChar char="❑"/>
            </a:pPr>
            <a:r>
              <a:rPr lang="en-US" sz="3399">
                <a:solidFill>
                  <a:srgbClr val="404040"/>
                </a:solidFill>
              </a:rPr>
              <a:t>Widely felt and/or deeply felt.</a:t>
            </a:r>
            <a:endParaRPr/>
          </a:p>
          <a:p>
            <a:pPr marL="685594" lvl="1" indent="-444367">
              <a:spcBef>
                <a:spcPts val="1200"/>
              </a:spcBef>
              <a:buClr>
                <a:srgbClr val="404040"/>
              </a:buClr>
              <a:buSzPts val="3400"/>
            </a:pPr>
            <a:r>
              <a:rPr lang="en-US" sz="2199">
                <a:solidFill>
                  <a:srgbClr val="404040"/>
                </a:solidFill>
              </a:rPr>
              <a:t>The pain can be felt by just one, but the injustice of that pain is shared by many.</a:t>
            </a:r>
            <a:endParaRPr/>
          </a:p>
          <a:p>
            <a:pPr marL="685594" lvl="1" indent="-444367">
              <a:spcBef>
                <a:spcPts val="1200"/>
              </a:spcBef>
              <a:buClr>
                <a:srgbClr val="404040"/>
              </a:buClr>
              <a:buSzPts val="3400"/>
            </a:pPr>
            <a:r>
              <a:rPr lang="en-US" sz="2199">
                <a:solidFill>
                  <a:srgbClr val="404040"/>
                </a:solidFill>
              </a:rPr>
              <a:t>The pain AND the injustice of that pain is felt by many. </a:t>
            </a:r>
            <a:endParaRPr sz="21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Winnable.</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Builds the union and builds leaders.</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Has a connection to students and the public.</a:t>
            </a:r>
            <a:endParaRPr/>
          </a:p>
          <a:p>
            <a:pPr marL="469759" indent="-241228">
              <a:spcBef>
                <a:spcPts val="0"/>
              </a:spcBef>
              <a:buClr>
                <a:srgbClr val="404040"/>
              </a:buClr>
              <a:buSzPts val="3400"/>
              <a:buNone/>
            </a:pPr>
            <a:endParaRPr sz="3399">
              <a:solidFill>
                <a:srgbClr val="404040"/>
              </a:solidFill>
            </a:endParaRPr>
          </a:p>
          <a:p>
            <a:pPr marL="469759" indent="-241228">
              <a:spcBef>
                <a:spcPts val="0"/>
              </a:spcBef>
              <a:buClr>
                <a:srgbClr val="404040"/>
              </a:buClr>
              <a:buSzPts val="3400"/>
              <a:buNone/>
            </a:pPr>
            <a:endParaRPr sz="3399">
              <a:solidFill>
                <a:srgbClr val="404040"/>
              </a:solidFill>
            </a:endParaRPr>
          </a:p>
          <a:p>
            <a:pPr marL="12696" indent="0">
              <a:spcBef>
                <a:spcPts val="0"/>
              </a:spcBef>
              <a:spcAft>
                <a:spcPts val="200"/>
              </a:spcAft>
              <a:buClr>
                <a:srgbClr val="404040"/>
              </a:buClr>
              <a:buSzPts val="3400"/>
              <a:buNone/>
            </a:pPr>
            <a:r>
              <a:rPr lang="en-US" sz="1400">
                <a:solidFill>
                  <a:srgbClr val="404040"/>
                </a:solidFill>
              </a:rPr>
              <a:t>Secrets of a Successful Organizer “A Good Organizing Issue” handout</a:t>
            </a:r>
            <a:endParaRPr sz="1400"/>
          </a:p>
        </p:txBody>
      </p:sp>
    </p:spTree>
    <p:extLst>
      <p:ext uri="{BB962C8B-B14F-4D97-AF65-F5344CB8AC3E}">
        <p14:creationId xmlns:p14="http://schemas.microsoft.com/office/powerpoint/2010/main" val="8218534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5"/>
          <p:cNvSpPr txBox="1">
            <a:spLocks noGrp="1"/>
          </p:cNvSpPr>
          <p:nvPr>
            <p:ph type="title"/>
          </p:nvPr>
        </p:nvSpPr>
        <p:spPr>
          <a:xfrm>
            <a:off x="717050" y="1316926"/>
            <a:ext cx="5317315" cy="786695"/>
          </a:xfrm>
          <a:prstGeom prst="rect">
            <a:avLst/>
          </a:prstGeom>
          <a:noFill/>
          <a:ln>
            <a:noFill/>
          </a:ln>
        </p:spPr>
        <p:txBody>
          <a:bodyPr spcFirstLastPara="1" wrap="square" lIns="91401" tIns="45688" rIns="91401" bIns="45688" anchor="ctr" anchorCtr="0">
            <a:normAutofit/>
          </a:bodyPr>
          <a:lstStyle/>
          <a:p>
            <a:pPr>
              <a:lnSpc>
                <a:spcPct val="90000"/>
              </a:lnSpc>
              <a:buClr>
                <a:schemeClr val="dk1"/>
              </a:buClr>
              <a:buSzPct val="91666"/>
            </a:pPr>
            <a:r>
              <a:rPr lang="en-US"/>
              <a:t>Issue Criteria Checklist</a:t>
            </a:r>
            <a:endParaRPr/>
          </a:p>
        </p:txBody>
      </p:sp>
      <p:pic>
        <p:nvPicPr>
          <p:cNvPr id="241" name="Google Shape;241;p15"/>
          <p:cNvPicPr preferRelativeResize="0"/>
          <p:nvPr/>
        </p:nvPicPr>
        <p:blipFill rotWithShape="1">
          <a:blip r:embed="rId3">
            <a:alphaModFix/>
          </a:blip>
          <a:srcRect/>
          <a:stretch/>
        </p:blipFill>
        <p:spPr>
          <a:xfrm>
            <a:off x="6552546" y="285765"/>
            <a:ext cx="5187949" cy="5630557"/>
          </a:xfrm>
          <a:prstGeom prst="rect">
            <a:avLst/>
          </a:prstGeom>
          <a:noFill/>
          <a:ln>
            <a:noFill/>
          </a:ln>
        </p:spPr>
      </p:pic>
      <p:sp>
        <p:nvSpPr>
          <p:cNvPr id="242" name="Google Shape;242;p15"/>
          <p:cNvSpPr txBox="1">
            <a:spLocks noGrp="1"/>
          </p:cNvSpPr>
          <p:nvPr>
            <p:ph type="title"/>
          </p:nvPr>
        </p:nvSpPr>
        <p:spPr>
          <a:xfrm>
            <a:off x="844217" y="2603591"/>
            <a:ext cx="5317315" cy="786695"/>
          </a:xfrm>
          <a:prstGeom prst="rect">
            <a:avLst/>
          </a:prstGeom>
          <a:noFill/>
          <a:ln>
            <a:noFill/>
          </a:ln>
        </p:spPr>
        <p:txBody>
          <a:bodyPr spcFirstLastPara="1" wrap="square" lIns="91401" tIns="45688" rIns="91401" bIns="45688" anchor="ctr" anchorCtr="0">
            <a:normAutofit/>
          </a:bodyPr>
          <a:lstStyle/>
          <a:p>
            <a:pPr>
              <a:buClr>
                <a:schemeClr val="dk1"/>
              </a:buClr>
              <a:buSzPts val="4400"/>
            </a:pPr>
            <a:r>
              <a:rPr lang="en-US">
                <a:solidFill>
                  <a:schemeClr val="tx2"/>
                </a:solidFill>
              </a:rPr>
              <a:t>p. 14- reference only</a:t>
            </a:r>
          </a:p>
        </p:txBody>
      </p:sp>
    </p:spTree>
    <p:extLst>
      <p:ext uri="{BB962C8B-B14F-4D97-AF65-F5344CB8AC3E}">
        <p14:creationId xmlns:p14="http://schemas.microsoft.com/office/powerpoint/2010/main" val="21924180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1098578" y="1737840"/>
            <a:ext cx="9280483" cy="3208235"/>
          </a:xfrm>
          <a:prstGeom prst="rect">
            <a:avLst/>
          </a:prstGeom>
          <a:noFill/>
          <a:ln>
            <a:noFill/>
          </a:ln>
        </p:spPr>
        <p:txBody>
          <a:bodyPr spcFirstLastPara="1" wrap="square" lIns="91401" tIns="91401" rIns="91401" bIns="91401" anchor="t" anchorCtr="0">
            <a:spAutoFit/>
          </a:bodyPr>
          <a:lstStyle/>
          <a:p>
            <a:endParaRPr lang="en-US" sz="4150">
              <a:ea typeface="Calibri"/>
              <a:cs typeface="Calibri"/>
            </a:endParaRPr>
          </a:p>
          <a:p>
            <a:endParaRPr sz="4199"/>
          </a:p>
          <a:p>
            <a:r>
              <a:rPr lang="en-US" sz="4150"/>
              <a:t>In your group, evaluate an issue you identified from your list</a:t>
            </a:r>
            <a:endParaRPr lang="en-US" sz="4150">
              <a:ea typeface="Calibri"/>
              <a:cs typeface="Calibri"/>
            </a:endParaRPr>
          </a:p>
          <a:p>
            <a:endParaRPr sz="2999"/>
          </a:p>
        </p:txBody>
      </p:sp>
      <p:sp>
        <p:nvSpPr>
          <p:cNvPr id="5" name="Title 1"/>
          <p:cNvSpPr txBox="1">
            <a:spLocks/>
          </p:cNvSpPr>
          <p:nvPr/>
        </p:nvSpPr>
        <p:spPr>
          <a:xfrm>
            <a:off x="766087" y="177801"/>
            <a:ext cx="10611739" cy="69163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Problems into Issues</a:t>
            </a:r>
          </a:p>
        </p:txBody>
      </p:sp>
    </p:spTree>
    <p:extLst>
      <p:ext uri="{BB962C8B-B14F-4D97-AF65-F5344CB8AC3E}">
        <p14:creationId xmlns:p14="http://schemas.microsoft.com/office/powerpoint/2010/main" val="26740960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xfrm>
            <a:off x="1595024" y="2646364"/>
            <a:ext cx="9782801"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r>
              <a:rPr lang="en-US" sz="6600"/>
              <a:t>STEP 2: </a:t>
            </a:r>
            <a:endParaRPr sz="6600"/>
          </a:p>
          <a:p>
            <a:pPr algn="ctr">
              <a:lnSpc>
                <a:spcPct val="100000"/>
              </a:lnSpc>
              <a:buClr>
                <a:schemeClr val="lt1"/>
              </a:buClr>
              <a:buSzPts val="1556"/>
            </a:pPr>
            <a:r>
              <a:rPr lang="en-US" sz="6600"/>
              <a:t>Power Analysis</a:t>
            </a:r>
            <a:endParaRPr sz="6600"/>
          </a:p>
        </p:txBody>
      </p:sp>
      <p:sp>
        <p:nvSpPr>
          <p:cNvPr id="2" name="Content Placeholder 1"/>
          <p:cNvSpPr>
            <a:spLocks noGrp="1"/>
          </p:cNvSpPr>
          <p:nvPr>
            <p:ph idx="1"/>
          </p:nvPr>
        </p:nvSpPr>
        <p:spPr/>
        <p:txBody>
          <a:bodyPr vert="horz" lIns="91440" tIns="45720" rIns="91440" bIns="45720" rtlCol="0" anchor="t">
            <a:normAutofit/>
          </a:bodyPr>
          <a:lstStyle/>
          <a:p>
            <a:pPr marL="0" indent="0">
              <a:buNone/>
            </a:pPr>
            <a:endParaRPr lang="en-US"/>
          </a:p>
        </p:txBody>
      </p:sp>
    </p:spTree>
    <p:extLst>
      <p:ext uri="{BB962C8B-B14F-4D97-AF65-F5344CB8AC3E}">
        <p14:creationId xmlns:p14="http://schemas.microsoft.com/office/powerpoint/2010/main" val="78872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REMEMBER POWER</a:t>
            </a:r>
            <a:endParaRPr/>
          </a:p>
        </p:txBody>
      </p:sp>
      <p:sp>
        <p:nvSpPr>
          <p:cNvPr id="196" name="Google Shape;196;p9"/>
          <p:cNvSpPr txBox="1"/>
          <p:nvPr/>
        </p:nvSpPr>
        <p:spPr>
          <a:xfrm>
            <a:off x="665451" y="1152166"/>
            <a:ext cx="11524963" cy="2086660"/>
          </a:xfrm>
          <a:prstGeom prst="rect">
            <a:avLst/>
          </a:prstGeom>
          <a:noFill/>
          <a:ln>
            <a:noFill/>
          </a:ln>
        </p:spPr>
        <p:txBody>
          <a:bodyPr spcFirstLastPara="1" wrap="square" lIns="91401" tIns="45688" rIns="91401" bIns="45688" anchor="t" anchorCtr="0">
            <a:spAutoFit/>
          </a:bodyPr>
          <a:lstStyle/>
          <a:p>
            <a:pPr marL="37465">
              <a:lnSpc>
                <a:spcPct val="90000"/>
              </a:lnSpc>
            </a:pPr>
            <a:endParaRPr lang="en-US" sz="3600">
              <a:solidFill>
                <a:srgbClr val="404040"/>
              </a:solidFill>
              <a:latin typeface="Calibri"/>
              <a:ea typeface="Calibri"/>
              <a:cs typeface="Calibri"/>
              <a:sym typeface="Calibri"/>
            </a:endParaRPr>
          </a:p>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6924074" y="3553100"/>
            <a:ext cx="3519373" cy="2621349"/>
          </a:xfrm>
          <a:prstGeom prst="rect">
            <a:avLst/>
          </a:prstGeom>
          <a:noFill/>
          <a:ln>
            <a:noFill/>
          </a:ln>
        </p:spPr>
      </p:pic>
      <p:pic>
        <p:nvPicPr>
          <p:cNvPr id="5" name="Picture 5">
            <a:extLst>
              <a:ext uri="{FF2B5EF4-FFF2-40B4-BE49-F238E27FC236}">
                <a16:creationId xmlns:a16="http://schemas.microsoft.com/office/drawing/2014/main" id="{E0C0567B-E9AA-6882-B58F-5A0D0C91814E}"/>
              </a:ext>
            </a:extLst>
          </p:cNvPr>
          <p:cNvPicPr>
            <a:picLocks noChangeAspect="1"/>
          </p:cNvPicPr>
          <p:nvPr/>
        </p:nvPicPr>
        <p:blipFill>
          <a:blip r:embed="rId4"/>
          <a:stretch>
            <a:fillRect/>
          </a:stretch>
        </p:blipFill>
        <p:spPr>
          <a:xfrm>
            <a:off x="1948375" y="3553100"/>
            <a:ext cx="2665758" cy="2659831"/>
          </a:xfrm>
          <a:prstGeom prst="rect">
            <a:avLst/>
          </a:prstGeom>
        </p:spPr>
      </p:pic>
    </p:spTree>
    <p:extLst>
      <p:ext uri="{BB962C8B-B14F-4D97-AF65-F5344CB8AC3E}">
        <p14:creationId xmlns:p14="http://schemas.microsoft.com/office/powerpoint/2010/main" val="117259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63517-C5BD-18DE-7120-74CB39419EDE}"/>
              </a:ext>
            </a:extLst>
          </p:cNvPr>
          <p:cNvSpPr>
            <a:spLocks noGrp="1"/>
          </p:cNvSpPr>
          <p:nvPr>
            <p:ph type="title"/>
          </p:nvPr>
        </p:nvSpPr>
        <p:spPr>
          <a:xfrm>
            <a:off x="671389" y="-376382"/>
            <a:ext cx="9782801" cy="1239837"/>
          </a:xfrm>
        </p:spPr>
        <p:txBody>
          <a:bodyPr/>
          <a:lstStyle/>
          <a:p>
            <a:r>
              <a:rPr lang="en-US"/>
              <a:t>Purpose of Power Analysis</a:t>
            </a:r>
          </a:p>
        </p:txBody>
      </p:sp>
      <p:sp>
        <p:nvSpPr>
          <p:cNvPr id="10" name="Text Placeholder 2">
            <a:extLst>
              <a:ext uri="{FF2B5EF4-FFF2-40B4-BE49-F238E27FC236}">
                <a16:creationId xmlns:a16="http://schemas.microsoft.com/office/drawing/2014/main" id="{8463B330-8A31-7173-F065-0EFCF615108B}"/>
              </a:ext>
            </a:extLst>
          </p:cNvPr>
          <p:cNvSpPr txBox="1">
            <a:spLocks/>
          </p:cNvSpPr>
          <p:nvPr/>
        </p:nvSpPr>
        <p:spPr>
          <a:xfrm>
            <a:off x="439160" y="914111"/>
            <a:ext cx="7716818" cy="5546581"/>
          </a:xfrm>
          <a:prstGeom prst="rect">
            <a:avLst/>
          </a:prstGeom>
        </p:spPr>
        <p:txBody>
          <a:bodyPr vert="horz" lIns="91416" tIns="45708" rIns="91416" bIns="45708"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265" indent="-283210" defTabSz="914126">
              <a:lnSpc>
                <a:spcPct val="100000"/>
              </a:lnSpc>
              <a:spcBef>
                <a:spcPct val="50000"/>
              </a:spcBef>
              <a:buClrTx/>
              <a:buFont typeface="Arial" panose="020B0604020202020204" pitchFamily="34" charset="0"/>
              <a:buAutoNum type="arabicPeriod"/>
              <a:defRPr/>
            </a:pPr>
            <a:r>
              <a:rPr lang="en-US" sz="2400">
                <a:solidFill>
                  <a:sysClr val="windowText" lastClr="000000"/>
                </a:solidFill>
                <a:latin typeface="Calibri"/>
                <a:ea typeface="Calibri"/>
                <a:cs typeface="Calibri"/>
              </a:rPr>
              <a:t>Understand how (&amp; by whom) power is exercised to cause and maintain the problems &amp; conditions that we seek to change</a:t>
            </a:r>
            <a:endParaRPr lang="en-US" sz="2000">
              <a:solidFill>
                <a:sysClr val="windowText" lastClr="000000"/>
              </a:solidFill>
              <a:latin typeface="Calibri"/>
              <a:ea typeface="Calibri"/>
              <a:cs typeface="Calibri"/>
            </a:endParaRPr>
          </a:p>
          <a:p>
            <a:pPr marL="342265" indent="-283210" defTabSz="914126">
              <a:lnSpc>
                <a:spcPct val="100000"/>
              </a:lnSpc>
              <a:spcBef>
                <a:spcPct val="20000"/>
              </a:spcBef>
              <a:buClrTx/>
              <a:buFont typeface="Arial" panose="020B0604020202020204" pitchFamily="34" charset="0"/>
              <a:buAutoNum type="arabicPeriod"/>
              <a:defRPr/>
            </a:pPr>
            <a:r>
              <a:rPr lang="en-US" sz="2400">
                <a:solidFill>
                  <a:sysClr val="windowText" lastClr="000000"/>
                </a:solidFill>
                <a:latin typeface="Calibri"/>
                <a:ea typeface="Calibri"/>
                <a:cs typeface="Calibri"/>
              </a:rPr>
              <a:t>Develop effective strategies for:</a:t>
            </a:r>
          </a:p>
          <a:p>
            <a:pPr marL="1142365" lvl="1" indent="-342265" defTabSz="914126">
              <a:lnSpc>
                <a:spcPct val="100000"/>
              </a:lnSpc>
              <a:spcBef>
                <a:spcPct val="50000"/>
              </a:spcBef>
              <a:buClrTx/>
              <a:defRPr/>
            </a:pPr>
            <a:r>
              <a:rPr lang="en-US" sz="2400">
                <a:solidFill>
                  <a:sysClr val="windowText" lastClr="000000"/>
                </a:solidFill>
                <a:latin typeface="Calibri"/>
                <a:ea typeface="Calibri"/>
                <a:cs typeface="Calibri"/>
              </a:rPr>
              <a:t>Permanently altering power relationships in favor of the people suffering from the problems &amp; conditions that we seek to change</a:t>
            </a:r>
          </a:p>
          <a:p>
            <a:pPr marL="1142365" lvl="1" indent="-342265" defTabSz="914126">
              <a:lnSpc>
                <a:spcPct val="100000"/>
              </a:lnSpc>
              <a:spcBef>
                <a:spcPct val="50000"/>
              </a:spcBef>
              <a:buClrTx/>
              <a:defRPr/>
            </a:pPr>
            <a:r>
              <a:rPr lang="en-US" sz="2400">
                <a:solidFill>
                  <a:sysClr val="windowText" lastClr="000000"/>
                </a:solidFill>
                <a:latin typeface="Calibri"/>
                <a:ea typeface="Calibri"/>
                <a:cs typeface="Calibri"/>
              </a:rPr>
              <a:t>Grassroots organizing to build power</a:t>
            </a:r>
          </a:p>
          <a:p>
            <a:pPr marL="1142365" lvl="1" indent="-342265" defTabSz="914126">
              <a:lnSpc>
                <a:spcPct val="100000"/>
              </a:lnSpc>
              <a:spcBef>
                <a:spcPct val="50000"/>
              </a:spcBef>
              <a:buClrTx/>
              <a:defRPr/>
            </a:pPr>
            <a:r>
              <a:rPr lang="en-US" sz="2400">
                <a:solidFill>
                  <a:sysClr val="windowText" lastClr="000000"/>
                </a:solidFill>
                <a:latin typeface="Calibri"/>
                <a:ea typeface="Calibri"/>
                <a:cs typeface="Calibri"/>
              </a:rPr>
              <a:t>Issue campaigns that BOTH help to build power AND win change</a:t>
            </a:r>
          </a:p>
          <a:p>
            <a:pPr marL="1142365" lvl="1" indent="-342265" defTabSz="914126">
              <a:lnSpc>
                <a:spcPct val="100000"/>
              </a:lnSpc>
              <a:spcBef>
                <a:spcPct val="50000"/>
              </a:spcBef>
              <a:buClrTx/>
              <a:defRPr/>
            </a:pPr>
            <a:r>
              <a:rPr lang="en-US" sz="2400">
                <a:solidFill>
                  <a:sysClr val="windowText" lastClr="000000"/>
                </a:solidFill>
                <a:latin typeface="Calibri"/>
                <a:ea typeface="Calibri"/>
                <a:cs typeface="Calibri"/>
              </a:rPr>
              <a:t>Connecting short term activities to LONG TERM goals</a:t>
            </a:r>
          </a:p>
        </p:txBody>
      </p:sp>
      <p:pic>
        <p:nvPicPr>
          <p:cNvPr id="11" name="Picture 2" descr="Graphical user interface&#10;&#10;Description automatically generated">
            <a:extLst>
              <a:ext uri="{FF2B5EF4-FFF2-40B4-BE49-F238E27FC236}">
                <a16:creationId xmlns:a16="http://schemas.microsoft.com/office/drawing/2014/main" id="{535C8BBB-5E55-20CD-F5CA-DB69FEC935DA}"/>
              </a:ext>
            </a:extLst>
          </p:cNvPr>
          <p:cNvPicPr>
            <a:picLocks noChangeAspect="1"/>
          </p:cNvPicPr>
          <p:nvPr/>
        </p:nvPicPr>
        <p:blipFill rotWithShape="1">
          <a:blip r:embed="rId2"/>
          <a:srcRect l="24447" t="2126" r="26614" b="-3844"/>
          <a:stretch/>
        </p:blipFill>
        <p:spPr>
          <a:xfrm>
            <a:off x="7643012" y="1088572"/>
            <a:ext cx="4657388" cy="4557486"/>
          </a:xfrm>
          <a:prstGeom prst="rect">
            <a:avLst/>
          </a:prstGeom>
        </p:spPr>
      </p:pic>
    </p:spTree>
    <p:extLst>
      <p:ext uri="{BB962C8B-B14F-4D97-AF65-F5344CB8AC3E}">
        <p14:creationId xmlns:p14="http://schemas.microsoft.com/office/powerpoint/2010/main" val="541418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16B4-FFD1-4C11-1C0C-0A124444D431}"/>
              </a:ext>
            </a:extLst>
          </p:cNvPr>
          <p:cNvSpPr>
            <a:spLocks noGrp="1"/>
          </p:cNvSpPr>
          <p:nvPr>
            <p:ph type="title"/>
          </p:nvPr>
        </p:nvSpPr>
        <p:spPr/>
        <p:txBody>
          <a:bodyPr/>
          <a:lstStyle/>
          <a:p>
            <a:r>
              <a:rPr lang="en-US"/>
              <a:t>Process of Power Analysis</a:t>
            </a:r>
          </a:p>
        </p:txBody>
      </p:sp>
      <p:sp>
        <p:nvSpPr>
          <p:cNvPr id="3" name="Content Placeholder 2"/>
          <p:cNvSpPr>
            <a:spLocks noGrp="1"/>
          </p:cNvSpPr>
          <p:nvPr>
            <p:ph idx="1"/>
          </p:nvPr>
        </p:nvSpPr>
        <p:spPr/>
        <p:txBody>
          <a:bodyPr/>
          <a:lstStyle/>
          <a:p>
            <a:endParaRPr lang="en-US"/>
          </a:p>
        </p:txBody>
      </p:sp>
      <p:pic>
        <p:nvPicPr>
          <p:cNvPr id="7" name="Graphic 6" descr="Bullseye with solid fill">
            <a:extLst>
              <a:ext uri="{FF2B5EF4-FFF2-40B4-BE49-F238E27FC236}">
                <a16:creationId xmlns:a16="http://schemas.microsoft.com/office/drawing/2014/main" id="{E711C9B6-B439-67F8-0A85-6E921E7E2FE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09863" y="2057758"/>
            <a:ext cx="1723576" cy="1723576"/>
          </a:xfrm>
          <a:prstGeom prst="rect">
            <a:avLst/>
          </a:prstGeom>
        </p:spPr>
      </p:pic>
      <p:pic>
        <p:nvPicPr>
          <p:cNvPr id="8" name="Graphic 7" descr="Folder Search with solid fill">
            <a:extLst>
              <a:ext uri="{FF2B5EF4-FFF2-40B4-BE49-F238E27FC236}">
                <a16:creationId xmlns:a16="http://schemas.microsoft.com/office/drawing/2014/main" id="{DE355E8A-C772-CAB6-DC67-1F5C5F17226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63334" y="2210118"/>
            <a:ext cx="1571216" cy="1571216"/>
          </a:xfrm>
          <a:prstGeom prst="rect">
            <a:avLst/>
          </a:prstGeom>
        </p:spPr>
      </p:pic>
      <p:pic>
        <p:nvPicPr>
          <p:cNvPr id="9" name="Graphic 8" descr="Decision chart with solid fill">
            <a:extLst>
              <a:ext uri="{FF2B5EF4-FFF2-40B4-BE49-F238E27FC236}">
                <a16:creationId xmlns:a16="http://schemas.microsoft.com/office/drawing/2014/main" id="{F12465D5-EBD5-2E23-25FD-F1947589B01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415141" y="2143460"/>
            <a:ext cx="1361721" cy="1361721"/>
          </a:xfrm>
          <a:prstGeom prst="rect">
            <a:avLst/>
          </a:prstGeom>
        </p:spPr>
      </p:pic>
      <p:graphicFrame>
        <p:nvGraphicFramePr>
          <p:cNvPr id="10" name="Diagram 9">
            <a:extLst>
              <a:ext uri="{FF2B5EF4-FFF2-40B4-BE49-F238E27FC236}">
                <a16:creationId xmlns:a16="http://schemas.microsoft.com/office/drawing/2014/main" id="{70230BFE-CDFA-615C-B086-A24CA1239330}"/>
              </a:ext>
            </a:extLst>
          </p:cNvPr>
          <p:cNvGraphicFramePr/>
          <p:nvPr/>
        </p:nvGraphicFramePr>
        <p:xfrm>
          <a:off x="477713" y="2063049"/>
          <a:ext cx="11103258" cy="540350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951003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1839" y="2153265"/>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5652" y="1855304"/>
            <a:ext cx="3653774" cy="3962400"/>
          </a:xfrm>
          <a:prstGeom prst="rect">
            <a:avLst/>
          </a:prstGeom>
        </p:spPr>
      </p:pic>
      <p:sp>
        <p:nvSpPr>
          <p:cNvPr id="2" name="TextBox 1">
            <a:extLst>
              <a:ext uri="{FF2B5EF4-FFF2-40B4-BE49-F238E27FC236}">
                <a16:creationId xmlns:a16="http://schemas.microsoft.com/office/drawing/2014/main" id="{1A8EBE5F-6179-B215-54CC-4AA440813BB0}"/>
              </a:ext>
            </a:extLst>
          </p:cNvPr>
          <p:cNvSpPr txBox="1"/>
          <p:nvPr/>
        </p:nvSpPr>
        <p:spPr>
          <a:xfrm>
            <a:off x="5679016" y="1174640"/>
            <a:ext cx="5481653"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mn-lt"/>
                <a:cs typeface="+mn-lt"/>
              </a:rPr>
              <a:t>Understanding our own power, or lack thereof, is a necessary starting point</a:t>
            </a:r>
            <a:endParaRPr lang="en-US" sz="2800"/>
          </a:p>
          <a:p>
            <a:endParaRPr lang="en-US" sz="2800"/>
          </a:p>
          <a:p>
            <a:r>
              <a:rPr lang="en-US" sz="2800"/>
              <a:t>Understanding who has the power to fix the issue is crucial to building a successful campaign</a:t>
            </a:r>
          </a:p>
          <a:p>
            <a:endParaRPr lang="en-US" sz="1800"/>
          </a:p>
          <a:p>
            <a:endParaRPr lang="en-US" sz="1800"/>
          </a:p>
        </p:txBody>
      </p:sp>
    </p:spTree>
    <p:extLst>
      <p:ext uri="{BB962C8B-B14F-4D97-AF65-F5344CB8AC3E}">
        <p14:creationId xmlns:p14="http://schemas.microsoft.com/office/powerpoint/2010/main" val="2164241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CDBA1-7359-0C41-7A78-C6B4F6D450B9}"/>
              </a:ext>
            </a:extLst>
          </p:cNvPr>
          <p:cNvSpPr>
            <a:spLocks noGrp="1"/>
          </p:cNvSpPr>
          <p:nvPr>
            <p:ph type="title"/>
          </p:nvPr>
        </p:nvSpPr>
        <p:spPr/>
        <p:txBody>
          <a:bodyPr>
            <a:normAutofit fontScale="90000"/>
          </a:bodyPr>
          <a:lstStyle/>
          <a:p>
            <a:r>
              <a:rPr lang="en-US">
                <a:ea typeface="Calibri"/>
                <a:cs typeface="Calibri"/>
              </a:rPr>
              <a:t>Spectrum of Allies</a:t>
            </a:r>
            <a:endParaRPr lang="en-US"/>
          </a:p>
        </p:txBody>
      </p:sp>
      <p:pic>
        <p:nvPicPr>
          <p:cNvPr id="7" name="Content Placeholder 6" descr="A black and white circular object&#10;&#10;AI-generated content may be incorrect.">
            <a:extLst>
              <a:ext uri="{FF2B5EF4-FFF2-40B4-BE49-F238E27FC236}">
                <a16:creationId xmlns:a16="http://schemas.microsoft.com/office/drawing/2014/main" id="{4FCABBC1-13A0-4B01-DD04-3DB72F3861C3}"/>
              </a:ext>
            </a:extLst>
          </p:cNvPr>
          <p:cNvPicPr>
            <a:picLocks noGrp="1" noChangeAspect="1"/>
          </p:cNvPicPr>
          <p:nvPr>
            <p:ph idx="1"/>
          </p:nvPr>
        </p:nvPicPr>
        <p:blipFill>
          <a:blip r:embed="rId2"/>
          <a:stretch>
            <a:fillRect/>
          </a:stretch>
        </p:blipFill>
        <p:spPr>
          <a:xfrm rot="-5400000">
            <a:off x="3758580" y="-379562"/>
            <a:ext cx="4384562" cy="8030958"/>
          </a:xfrm>
          <a:prstGeom prst="rect">
            <a:avLst/>
          </a:prstGeom>
        </p:spPr>
      </p:pic>
    </p:spTree>
    <p:extLst>
      <p:ext uri="{BB962C8B-B14F-4D97-AF65-F5344CB8AC3E}">
        <p14:creationId xmlns:p14="http://schemas.microsoft.com/office/powerpoint/2010/main" val="26722854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0843" y="1726503"/>
            <a:ext cx="4147564" cy="25906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71215" y="119921"/>
            <a:ext cx="10568067" cy="794480"/>
          </a:xfrm>
        </p:spPr>
        <p:txBody>
          <a:bodyPr>
            <a:normAutofit/>
          </a:bodyPr>
          <a:lstStyle/>
          <a:p>
            <a:r>
              <a:rPr lang="en-US" b="1"/>
              <a:t>Spectrum of Allies Part 1</a:t>
            </a:r>
          </a:p>
        </p:txBody>
      </p:sp>
      <p:sp>
        <p:nvSpPr>
          <p:cNvPr id="3" name="Content Placeholder 2"/>
          <p:cNvSpPr>
            <a:spLocks noGrp="1"/>
          </p:cNvSpPr>
          <p:nvPr>
            <p:ph idx="1"/>
          </p:nvPr>
        </p:nvSpPr>
        <p:spPr>
          <a:xfrm>
            <a:off x="283310" y="1083405"/>
            <a:ext cx="7767996" cy="5062563"/>
          </a:xfrm>
        </p:spPr>
        <p:txBody>
          <a:bodyPr>
            <a:noAutofit/>
          </a:bodyPr>
          <a:lstStyle/>
          <a:p>
            <a:pPr marL="749583" lvl="1" indent="-457063">
              <a:buFont typeface="+mj-lt"/>
              <a:buAutoNum type="arabicPeriod"/>
            </a:pPr>
            <a:r>
              <a:rPr lang="en-US" sz="2799">
                <a:latin typeface="MyriadPro-Semibold"/>
              </a:rPr>
              <a:t>Active allies: </a:t>
            </a:r>
            <a:r>
              <a:rPr lang="en-US" sz="2799">
                <a:latin typeface="MyriadPro-Regular"/>
              </a:rPr>
              <a:t>people who agree with you &amp; are organizing alongside you</a:t>
            </a:r>
          </a:p>
          <a:p>
            <a:pPr marL="749583" lvl="1" indent="-457063">
              <a:buFont typeface="+mj-lt"/>
              <a:buAutoNum type="arabicPeriod"/>
            </a:pPr>
            <a:r>
              <a:rPr lang="en-US" sz="2799">
                <a:latin typeface="MyriadPro-Semibold"/>
              </a:rPr>
              <a:t>Passive allies: </a:t>
            </a:r>
            <a:r>
              <a:rPr lang="en-US" sz="2799">
                <a:latin typeface="MyriadPro-Regular"/>
              </a:rPr>
              <a:t>people who agree but aren't doing anything about it (yet!)</a:t>
            </a:r>
          </a:p>
          <a:p>
            <a:pPr marL="749583" lvl="1" indent="-457063">
              <a:buFont typeface="+mj-lt"/>
              <a:buAutoNum type="arabicPeriod"/>
            </a:pPr>
            <a:r>
              <a:rPr lang="en-US" sz="2799">
                <a:latin typeface="MyriadPro-Semibold"/>
              </a:rPr>
              <a:t>Neutrals: </a:t>
            </a:r>
            <a:r>
              <a:rPr lang="en-US" sz="2799">
                <a:latin typeface="MyriadPro-Regular"/>
              </a:rPr>
              <a:t>people who aren't sure, or are unengaged (they might just not know about you yet)</a:t>
            </a:r>
          </a:p>
          <a:p>
            <a:pPr marL="749583" lvl="1" indent="-457063">
              <a:buFont typeface="+mj-lt"/>
              <a:buAutoNum type="arabicPeriod"/>
            </a:pPr>
            <a:r>
              <a:rPr lang="en-US" sz="2799">
                <a:latin typeface="MyriadPro-Semibold"/>
              </a:rPr>
              <a:t>Passive opponents</a:t>
            </a:r>
            <a:r>
              <a:rPr lang="en-US" sz="2799">
                <a:latin typeface="MyriadPro-Regular"/>
              </a:rPr>
              <a:t>: people who disagree, but aren't trying to stop you</a:t>
            </a:r>
          </a:p>
          <a:p>
            <a:pPr marL="749583" lvl="1" indent="-457063">
              <a:buFont typeface="+mj-lt"/>
              <a:buAutoNum type="arabicPeriod"/>
            </a:pPr>
            <a:r>
              <a:rPr lang="en-US" sz="2799">
                <a:latin typeface="MyriadPro-Semibold"/>
              </a:rPr>
              <a:t>Active opponents</a:t>
            </a:r>
            <a:r>
              <a:rPr lang="en-US" sz="2799">
                <a:latin typeface="MyriadPro-Regular"/>
              </a:rPr>
              <a:t>: people who have done something to prevent you from reaching your goal</a:t>
            </a:r>
            <a:endParaRPr lang="en-US" sz="2799"/>
          </a:p>
        </p:txBody>
      </p:sp>
    </p:spTree>
    <p:extLst>
      <p:ext uri="{BB962C8B-B14F-4D97-AF65-F5344CB8AC3E}">
        <p14:creationId xmlns:p14="http://schemas.microsoft.com/office/powerpoint/2010/main" val="1588257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719" y="-433912"/>
            <a:ext cx="9782801" cy="1239837"/>
          </a:xfrm>
        </p:spPr>
        <p:txBody>
          <a:bodyPr>
            <a:normAutofit/>
          </a:bodyPr>
          <a:lstStyle/>
          <a:p>
            <a:r>
              <a:rPr lang="en-US"/>
              <a:t>Share Out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522954" y="841120"/>
            <a:ext cx="10586345" cy="5494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34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1294" y="-342740"/>
            <a:ext cx="10821601" cy="1239837"/>
          </a:xfrm>
        </p:spPr>
        <p:txBody>
          <a:bodyPr>
            <a:normAutofit/>
          </a:bodyPr>
          <a:lstStyle/>
          <a:p>
            <a:r>
              <a:rPr lang="en-US"/>
              <a:t>Focusing your tactics matters</a:t>
            </a:r>
          </a:p>
        </p:txBody>
      </p:sp>
      <p:sp>
        <p:nvSpPr>
          <p:cNvPr id="3" name="Content Placeholder 2"/>
          <p:cNvSpPr>
            <a:spLocks noGrp="1"/>
          </p:cNvSpPr>
          <p:nvPr>
            <p:ph idx="1"/>
          </p:nvPr>
        </p:nvSpPr>
        <p:spPr>
          <a:xfrm>
            <a:off x="451294" y="1239838"/>
            <a:ext cx="11212643" cy="5275707"/>
          </a:xfrm>
        </p:spPr>
        <p:txBody>
          <a:bodyPr>
            <a:normAutofit lnSpcReduction="10000"/>
          </a:bodyPr>
          <a:lstStyle/>
          <a:p>
            <a:pPr marL="0" indent="0">
              <a:buNone/>
            </a:pPr>
            <a:r>
              <a:rPr lang="en-US" sz="2799"/>
              <a:t>Only the Opposition – cynicism </a:t>
            </a:r>
          </a:p>
          <a:p>
            <a:pPr marL="0" indent="0">
              <a:buNone/>
            </a:pPr>
            <a:r>
              <a:rPr lang="en-US" sz="2799"/>
              <a:t>Only the Active Allies – stagnation </a:t>
            </a:r>
          </a:p>
          <a:p>
            <a:pPr marL="0" indent="0">
              <a:buNone/>
            </a:pPr>
            <a:r>
              <a:rPr lang="en-US" sz="2799"/>
              <a:t>Generalizations about Slices – missed opportunities</a:t>
            </a:r>
          </a:p>
          <a:p>
            <a:pPr marL="0" indent="0">
              <a:buNone/>
            </a:pPr>
            <a:endParaRPr lang="en-US" sz="2799"/>
          </a:p>
          <a:p>
            <a:pPr marL="0" indent="0">
              <a:buNone/>
            </a:pPr>
            <a:r>
              <a:rPr lang="en-US" sz="2799"/>
              <a:t>DO FOCUS ON THE PASSIVE ALLIES </a:t>
            </a:r>
          </a:p>
          <a:p>
            <a:pPr lvl="1">
              <a:buFont typeface="Arial" panose="020B0604020202020204" pitchFamily="34" charset="0"/>
              <a:buChar char="•"/>
            </a:pPr>
            <a:r>
              <a:rPr lang="en-US" sz="2599"/>
              <a:t>These are folks who know or care about what you’re up to, but aren’t doing anything about it! Give them a chance to participate and build power with you.</a:t>
            </a:r>
          </a:p>
          <a:p>
            <a:pPr marL="0" indent="0">
              <a:buNone/>
            </a:pPr>
            <a:r>
              <a:rPr lang="en-US" sz="2799"/>
              <a:t>THE GOOD NEWS </a:t>
            </a:r>
            <a:endParaRPr lang="en-US" sz="2599"/>
          </a:p>
          <a:p>
            <a:pPr lvl="1">
              <a:buFont typeface="Arial" panose="020B0604020202020204" pitchFamily="34" charset="0"/>
              <a:buChar char="•"/>
            </a:pPr>
            <a:r>
              <a:rPr lang="en-US" sz="2399"/>
              <a:t>It is only necessary to move some or all of the pie wedges one step in your direction. If we shift each wedge one step, we are likely to win, even if the hardliners on the opponent’s side don’t budge.</a:t>
            </a:r>
          </a:p>
          <a:p>
            <a:pPr marL="201108" lvl="1" indent="0">
              <a:buNone/>
            </a:pPr>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7563370" y="1"/>
            <a:ext cx="4462153" cy="2315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26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674" y="-454802"/>
            <a:ext cx="9782801" cy="1239837"/>
          </a:xfrm>
        </p:spPr>
        <p:txBody>
          <a:bodyPr>
            <a:normAutofit/>
          </a:bodyPr>
          <a:lstStyle/>
          <a:p>
            <a:r>
              <a:rPr lang="en-US"/>
              <a:t>Spectrum of Allies Part 2</a:t>
            </a:r>
          </a:p>
        </p:txBody>
      </p:sp>
      <p:sp>
        <p:nvSpPr>
          <p:cNvPr id="3" name="Content Placeholder 2"/>
          <p:cNvSpPr>
            <a:spLocks noGrp="1"/>
          </p:cNvSpPr>
          <p:nvPr>
            <p:ph idx="1"/>
          </p:nvPr>
        </p:nvSpPr>
        <p:spPr>
          <a:xfrm>
            <a:off x="283310" y="1083405"/>
            <a:ext cx="7483518" cy="4723425"/>
          </a:xfrm>
        </p:spPr>
        <p:txBody>
          <a:bodyPr vert="horz" lIns="91440" tIns="45720" rIns="91440" bIns="45720" rtlCol="0" anchor="t">
            <a:noAutofit/>
          </a:bodyPr>
          <a:lstStyle/>
          <a:p>
            <a:pPr marL="513715" indent="-513715">
              <a:buFont typeface="+mj-lt"/>
              <a:buAutoNum type="arabicPeriod"/>
            </a:pPr>
            <a:r>
              <a:rPr lang="en-US" sz="3150"/>
              <a:t>Develop a convincing argument or values based narrative that will appeal to each wedge. </a:t>
            </a:r>
          </a:p>
          <a:p>
            <a:pPr marL="0" indent="0">
              <a:buNone/>
            </a:pPr>
            <a:r>
              <a:rPr lang="en-US" sz="3150"/>
              <a:t> </a:t>
            </a:r>
          </a:p>
          <a:p>
            <a:pPr marL="0" indent="0">
              <a:buNone/>
            </a:pPr>
            <a:r>
              <a:rPr lang="en-US" sz="3150"/>
              <a:t>2. Design one small achievable ask to engage one individual from that wedge to move closer to you.</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5479" y="1726502"/>
            <a:ext cx="4322929" cy="2700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086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556" y="-555624"/>
            <a:ext cx="9782801" cy="1239837"/>
          </a:xfrm>
        </p:spPr>
        <p:txBody>
          <a:bodyPr>
            <a:normAutofit/>
          </a:bodyPr>
          <a:lstStyle/>
          <a:p>
            <a:r>
              <a:rPr lang="en-US"/>
              <a:t>Team Pair Share of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987650" y="989543"/>
            <a:ext cx="10271482" cy="533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42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646360" y="381000"/>
            <a:ext cx="7163309" cy="5273360"/>
          </a:xfrm>
        </p:spPr>
        <p:txBody>
          <a:bodyPr vert="horz" lIns="0" tIns="45708" rIns="0" bIns="45708" rtlCol="0" anchor="t">
            <a:noAutofit/>
          </a:bodyPr>
          <a:lstStyle/>
          <a:p>
            <a:r>
              <a:rPr lang="en-US" sz="4399"/>
              <a:t>It is only necessary to move some or all of the pie wedges one step in your direction.</a:t>
            </a:r>
          </a:p>
          <a:p>
            <a:endParaRPr lang="en-US" sz="4399"/>
          </a:p>
          <a:p>
            <a:r>
              <a:rPr lang="en-US" sz="4399"/>
              <a:t>If we shift each wedge one step, we are likely to win, even if the hardliners on the opponent’s side don’t budge.  </a:t>
            </a:r>
          </a:p>
        </p:txBody>
      </p:sp>
      <p:sp>
        <p:nvSpPr>
          <p:cNvPr id="5" name="Title 2"/>
          <p:cNvSpPr txBox="1">
            <a:spLocks/>
          </p:cNvSpPr>
          <p:nvPr/>
        </p:nvSpPr>
        <p:spPr bwMode="white">
          <a:xfrm>
            <a:off x="1075828" y="381000"/>
            <a:ext cx="3293422" cy="1371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0" kern="1200" cap="all" baseline="0">
                <a:solidFill>
                  <a:schemeClr val="bg1"/>
                </a:solidFill>
                <a:latin typeface="+mj-lt"/>
                <a:ea typeface="+mj-ea"/>
                <a:cs typeface="+mj-cs"/>
              </a:defRPr>
            </a:lvl1pPr>
          </a:lstStyle>
          <a:p>
            <a:pPr algn="ctr"/>
            <a:r>
              <a:rPr lang="en-US" sz="4000" b="1"/>
              <a:t>Key Ideas</a:t>
            </a:r>
          </a:p>
        </p:txBody>
      </p:sp>
      <p:pic>
        <p:nvPicPr>
          <p:cNvPr id="8" name="Picture 7"/>
          <p:cNvPicPr>
            <a:picLocks noChangeAspect="1"/>
          </p:cNvPicPr>
          <p:nvPr/>
        </p:nvPicPr>
        <p:blipFill rotWithShape="1">
          <a:blip r:embed="rId2"/>
          <a:srcRect l="38228" r="410"/>
          <a:stretch/>
        </p:blipFill>
        <p:spPr>
          <a:xfrm>
            <a:off x="895652" y="1855304"/>
            <a:ext cx="3653774" cy="3962400"/>
          </a:xfrm>
          <a:prstGeom prst="rect">
            <a:avLst/>
          </a:prstGeom>
        </p:spPr>
      </p:pic>
    </p:spTree>
    <p:extLst>
      <p:ext uri="{BB962C8B-B14F-4D97-AF65-F5344CB8AC3E}">
        <p14:creationId xmlns:p14="http://schemas.microsoft.com/office/powerpoint/2010/main" val="2278456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7"/>
          <p:cNvSpPr txBox="1">
            <a:spLocks noGrp="1"/>
          </p:cNvSpPr>
          <p:nvPr>
            <p:ph type="title"/>
          </p:nvPr>
        </p:nvSpPr>
        <p:spPr>
          <a:xfrm>
            <a:off x="1595025" y="2935516"/>
            <a:ext cx="9782801"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r>
              <a:rPr lang="en-US" sz="8000"/>
              <a:t>STEP 3: </a:t>
            </a:r>
            <a:endParaRPr sz="8000"/>
          </a:p>
          <a:p>
            <a:pPr algn="ctr">
              <a:lnSpc>
                <a:spcPct val="100000"/>
              </a:lnSpc>
              <a:buClr>
                <a:schemeClr val="lt1"/>
              </a:buClr>
              <a:buSzPts val="1556"/>
            </a:pPr>
            <a:r>
              <a:rPr lang="en-US" sz="8000"/>
              <a:t>Target</a:t>
            </a:r>
            <a:endParaRPr sz="8000"/>
          </a:p>
        </p:txBody>
      </p:sp>
      <p:sp>
        <p:nvSpPr>
          <p:cNvPr id="2" name="Content Placeholder 1"/>
          <p:cNvSpPr>
            <a:spLocks noGrp="1"/>
          </p:cNvSpPr>
          <p:nvPr>
            <p:ph idx="1"/>
          </p:nvPr>
        </p:nvSpPr>
        <p:spPr/>
        <p:txBody>
          <a:bodyPr vert="horz" lIns="91440" tIns="45720" rIns="91440" bIns="45720" rtlCol="0" anchor="t">
            <a:normAutofit/>
          </a:bodyPr>
          <a:lstStyle/>
          <a:p>
            <a:pPr marL="0" indent="0">
              <a:buNone/>
            </a:pPr>
            <a:endParaRPr lang="en-US"/>
          </a:p>
        </p:txBody>
      </p:sp>
    </p:spTree>
    <p:extLst>
      <p:ext uri="{BB962C8B-B14F-4D97-AF65-F5344CB8AC3E}">
        <p14:creationId xmlns:p14="http://schemas.microsoft.com/office/powerpoint/2010/main" val="3792177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9875" y="360364"/>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A Target Is </a:t>
            </a:r>
            <a:endParaRPr sz="6000" b="1"/>
          </a:p>
        </p:txBody>
      </p:sp>
      <p:sp>
        <p:nvSpPr>
          <p:cNvPr id="2" name="Content Placeholder 1"/>
          <p:cNvSpPr>
            <a:spLocks noGrp="1"/>
          </p:cNvSpPr>
          <p:nvPr>
            <p:ph idx="1"/>
          </p:nvPr>
        </p:nvSpPr>
        <p:spPr>
          <a:xfrm>
            <a:off x="640217" y="1600200"/>
            <a:ext cx="6720114" cy="4572000"/>
          </a:xfrm>
        </p:spPr>
        <p:txBody>
          <a:bodyPr vert="horz" lIns="91440" tIns="45720" rIns="91440" bIns="45720" rtlCol="0" anchor="t">
            <a:normAutofit/>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265" indent="-570865">
              <a:spcBef>
                <a:spcPts val="200"/>
              </a:spcBef>
              <a:buClr>
                <a:schemeClr val="dk1"/>
              </a:buClr>
              <a:buSzPts val="1100"/>
              <a:buFont typeface="Arial"/>
              <a:buChar char="-"/>
            </a:pPr>
            <a:r>
              <a:rPr lang="en-US" sz="4000">
                <a:solidFill>
                  <a:srgbClr val="404040"/>
                </a:solidFill>
              </a:rPr>
              <a:t>Has a name</a:t>
            </a:r>
          </a:p>
          <a:p>
            <a:pPr marL="1231265" indent="-570865">
              <a:spcBef>
                <a:spcPts val="200"/>
              </a:spcBef>
              <a:buClr>
                <a:schemeClr val="dk1"/>
              </a:buClr>
              <a:buSzPts val="1100"/>
              <a:buFont typeface="Arial"/>
              <a:buChar char="-"/>
            </a:pPr>
            <a:r>
              <a:rPr lang="en-US" sz="4000">
                <a:solidFill>
                  <a:srgbClr val="404040"/>
                </a:solidFill>
              </a:rPr>
              <a:t>Has a face</a:t>
            </a:r>
          </a:p>
          <a:p>
            <a:pPr marL="1231265" indent="-570865">
              <a:spcBef>
                <a:spcPts val="200"/>
              </a:spcBef>
              <a:buClr>
                <a:schemeClr val="dk1"/>
              </a:buClr>
              <a:buSzPts val="1100"/>
              <a:buFont typeface="Arial"/>
              <a:buChar char="-"/>
            </a:pPr>
            <a:r>
              <a:rPr lang="en-US" sz="4000">
                <a:solidFill>
                  <a:srgbClr val="404040"/>
                </a:solidFill>
              </a:rPr>
              <a:t>Has an address</a:t>
            </a:r>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8039" y="360364"/>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550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Targets also have VALUES</a:t>
            </a:r>
          </a:p>
        </p:txBody>
      </p:sp>
      <p:sp>
        <p:nvSpPr>
          <p:cNvPr id="3" name="Content Placeholder 2"/>
          <p:cNvSpPr>
            <a:spLocks noGrp="1"/>
          </p:cNvSpPr>
          <p:nvPr>
            <p:ph idx="1"/>
          </p:nvPr>
        </p:nvSpPr>
        <p:spPr>
          <a:xfrm>
            <a:off x="1595025" y="1600200"/>
            <a:ext cx="5976597" cy="4572000"/>
          </a:xfrm>
        </p:spPr>
        <p:txBody>
          <a:bodyPr>
            <a:normAutofit/>
          </a:bodyPr>
          <a:lstStyle/>
          <a:p>
            <a:pPr marL="0" indent="0" fontAlgn="base">
              <a:buNone/>
            </a:pPr>
            <a:r>
              <a:rPr lang="en-US"/>
              <a:t>Values: </a:t>
            </a:r>
          </a:p>
          <a:p>
            <a:pPr marL="0" indent="0" fontAlgn="base">
              <a:buNone/>
            </a:pPr>
            <a:r>
              <a:rPr lang="en-US"/>
              <a:t>What are the target’s values? </a:t>
            </a:r>
          </a:p>
          <a:p>
            <a:pPr marL="0" indent="0" fontAlgn="base">
              <a:buNone/>
            </a:pPr>
            <a:r>
              <a:rPr lang="en-US"/>
              <a:t>What causes them to act?</a:t>
            </a:r>
          </a:p>
          <a:p>
            <a:pPr marL="0" indent="0" fontAlgn="base">
              <a:buNone/>
            </a:pPr>
            <a:r>
              <a:rPr lang="en-US"/>
              <a:t>What is behind their WHY? </a:t>
            </a:r>
          </a:p>
          <a:p>
            <a:pPr marL="0" indent="0" fontAlgn="base">
              <a:buNone/>
            </a:pPr>
            <a:r>
              <a:rPr lang="en-US"/>
              <a:t>  </a:t>
            </a:r>
          </a:p>
          <a:p>
            <a:endParaRPr lang="en-US"/>
          </a:p>
        </p:txBody>
      </p:sp>
      <p:pic>
        <p:nvPicPr>
          <p:cNvPr id="4" name="Picture 4" descr="3D target man with arms up isolated over a white background | Freestock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8039" y="360364"/>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33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871019" y="1019331"/>
            <a:ext cx="10506807" cy="4182605"/>
          </a:xfrm>
          <a:prstGeom prst="rect">
            <a:avLst/>
          </a:prstGeom>
          <a:noFill/>
          <a:ln>
            <a:noFill/>
          </a:ln>
        </p:spPr>
        <p:txBody>
          <a:bodyPr spcFirstLastPara="1" wrap="square" lIns="91401" tIns="91401" rIns="91401" bIns="91401" anchor="t" anchorCtr="0">
            <a:spAutoFit/>
          </a:bodyPr>
          <a:lstStyle/>
          <a:p>
            <a:pPr fontAlgn="base"/>
            <a:r>
              <a:rPr lang="en-US" sz="3200"/>
              <a:t>Using the issue that you built your spectrum of allies on identify the TARGET who has the power to fix this. </a:t>
            </a:r>
          </a:p>
          <a:p>
            <a:pPr fontAlgn="base"/>
            <a:endParaRPr lang="en-US" sz="3200"/>
          </a:p>
          <a:p>
            <a:pPr fontAlgn="base"/>
            <a:r>
              <a:rPr lang="en-US" sz="3200"/>
              <a:t>Name them and then build a chart that answers the following about the TARGET: </a:t>
            </a:r>
          </a:p>
          <a:p>
            <a:pPr marL="342900" indent="-342900">
              <a:lnSpc>
                <a:spcPct val="90000"/>
              </a:lnSpc>
              <a:spcBef>
                <a:spcPts val="1200"/>
              </a:spcBef>
              <a:spcAft>
                <a:spcPts val="200"/>
              </a:spcAft>
              <a:buFont typeface="Arial"/>
              <a:buChar char="•"/>
            </a:pPr>
            <a:r>
              <a:rPr lang="en-US" sz="2400">
                <a:solidFill>
                  <a:srgbClr val="404040"/>
                </a:solidFill>
                <a:ea typeface="Calibri"/>
                <a:cs typeface="Calibri"/>
              </a:rPr>
              <a:t>What are the target’s values? </a:t>
            </a:r>
            <a:endParaRPr lang="en-US" sz="2400">
              <a:ea typeface="Calibri"/>
              <a:cs typeface="Calibri"/>
            </a:endParaRPr>
          </a:p>
          <a:p>
            <a:pPr marL="342900" indent="-342900">
              <a:lnSpc>
                <a:spcPct val="90000"/>
              </a:lnSpc>
              <a:spcBef>
                <a:spcPts val="1200"/>
              </a:spcBef>
              <a:spcAft>
                <a:spcPts val="200"/>
              </a:spcAft>
              <a:buFont typeface="Arial"/>
              <a:buChar char="•"/>
            </a:pPr>
            <a:r>
              <a:rPr lang="en-US" sz="2400">
                <a:solidFill>
                  <a:srgbClr val="404040"/>
                </a:solidFill>
                <a:ea typeface="Calibri"/>
                <a:cs typeface="Calibri"/>
              </a:rPr>
              <a:t>What causes them to act?</a:t>
            </a:r>
            <a:endParaRPr lang="en-US" sz="2400">
              <a:ea typeface="Calibri"/>
              <a:cs typeface="Calibri"/>
            </a:endParaRPr>
          </a:p>
          <a:p>
            <a:pPr marL="342900" indent="-342900">
              <a:lnSpc>
                <a:spcPct val="90000"/>
              </a:lnSpc>
              <a:spcBef>
                <a:spcPts val="1200"/>
              </a:spcBef>
              <a:spcAft>
                <a:spcPts val="200"/>
              </a:spcAft>
              <a:buFont typeface="Arial"/>
              <a:buChar char="•"/>
            </a:pPr>
            <a:r>
              <a:rPr lang="en-US" sz="2400">
                <a:solidFill>
                  <a:srgbClr val="404040"/>
                </a:solidFill>
                <a:ea typeface="Calibri"/>
                <a:cs typeface="Calibri"/>
              </a:rPr>
              <a:t>What is behind their WHY? </a:t>
            </a:r>
            <a:endParaRPr lang="en-US" sz="2400">
              <a:ea typeface="Calibri" panose="020F0502020204030204"/>
              <a:cs typeface="Calibri" panose="020F0502020204030204"/>
            </a:endParaRPr>
          </a:p>
        </p:txBody>
      </p:sp>
      <p:sp>
        <p:nvSpPr>
          <p:cNvPr id="5" name="Title 1"/>
          <p:cNvSpPr txBox="1">
            <a:spLocks/>
          </p:cNvSpPr>
          <p:nvPr/>
        </p:nvSpPr>
        <p:spPr>
          <a:xfrm>
            <a:off x="766087" y="177801"/>
            <a:ext cx="10611739" cy="69163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Target and Analysis p.18</a:t>
            </a:r>
          </a:p>
        </p:txBody>
      </p:sp>
    </p:spTree>
    <p:extLst>
      <p:ext uri="{BB962C8B-B14F-4D97-AF65-F5344CB8AC3E}">
        <p14:creationId xmlns:p14="http://schemas.microsoft.com/office/powerpoint/2010/main" val="41193518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1839" y="2153265"/>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5652" y="1855304"/>
            <a:ext cx="3653774" cy="3962400"/>
          </a:xfrm>
          <a:prstGeom prst="rect">
            <a:avLst/>
          </a:prstGeom>
        </p:spPr>
      </p:pic>
      <p:sp>
        <p:nvSpPr>
          <p:cNvPr id="2" name="TextBox 1">
            <a:extLst>
              <a:ext uri="{FF2B5EF4-FFF2-40B4-BE49-F238E27FC236}">
                <a16:creationId xmlns:a16="http://schemas.microsoft.com/office/drawing/2014/main" id="{EBC56436-C9D7-446E-1D41-7D7C5F22FF65}"/>
              </a:ext>
            </a:extLst>
          </p:cNvPr>
          <p:cNvSpPr txBox="1"/>
          <p:nvPr/>
        </p:nvSpPr>
        <p:spPr>
          <a:xfrm>
            <a:off x="5181840" y="691296"/>
            <a:ext cx="5651589"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000000"/>
                </a:solidFill>
                <a:latin typeface="Calibri"/>
                <a:cs typeface="Calibri"/>
              </a:rPr>
              <a:t>Everyone has values, each one of us, our members, our organizations, our allies, our opponents, and </a:t>
            </a:r>
            <a:r>
              <a:rPr lang="en-US" sz="3200" b="1">
                <a:solidFill>
                  <a:srgbClr val="000000"/>
                </a:solidFill>
                <a:latin typeface="Calibri"/>
                <a:cs typeface="Calibri"/>
              </a:rPr>
              <a:t>our targets</a:t>
            </a:r>
            <a:r>
              <a:rPr lang="en-US" sz="3200">
                <a:solidFill>
                  <a:srgbClr val="000000"/>
                </a:solidFill>
                <a:latin typeface="Calibri"/>
                <a:cs typeface="Calibri"/>
              </a:rPr>
              <a:t>. </a:t>
            </a:r>
            <a:endParaRPr lang="en-US" sz="3200">
              <a:solidFill>
                <a:srgbClr val="000000"/>
              </a:solidFill>
              <a:latin typeface="Calibri"/>
              <a:ea typeface="Calibri"/>
              <a:cs typeface="Calibri"/>
            </a:endParaRPr>
          </a:p>
          <a:p>
            <a:endParaRPr lang="en-US" sz="3200">
              <a:solidFill>
                <a:srgbClr val="000000"/>
              </a:solidFill>
              <a:latin typeface="Calibri"/>
              <a:ea typeface="Calibri"/>
              <a:cs typeface="Calibri"/>
            </a:endParaRPr>
          </a:p>
          <a:p>
            <a:r>
              <a:rPr lang="en-US" sz="3200">
                <a:solidFill>
                  <a:srgbClr val="000000"/>
                </a:solidFill>
                <a:latin typeface="Calibri"/>
                <a:cs typeface="Calibri"/>
              </a:rPr>
              <a:t>Understanding the values of the members,</a:t>
            </a:r>
            <a:r>
              <a:rPr lang="en-US" sz="3200" b="1">
                <a:solidFill>
                  <a:srgbClr val="000000"/>
                </a:solidFill>
                <a:latin typeface="Calibri"/>
                <a:cs typeface="Calibri"/>
              </a:rPr>
              <a:t> of our Target</a:t>
            </a:r>
            <a:r>
              <a:rPr lang="en-US" sz="3200">
                <a:solidFill>
                  <a:srgbClr val="000000"/>
                </a:solidFill>
                <a:latin typeface="Calibri"/>
                <a:cs typeface="Calibri"/>
              </a:rPr>
              <a:t>, and our allies is critical in order to build an effective campaign.</a:t>
            </a:r>
            <a:endParaRPr lang="en-US" sz="3200">
              <a:solidFill>
                <a:srgbClr val="465562"/>
              </a:solidFill>
              <a:latin typeface="Euphemia"/>
              <a:cs typeface="Calibri"/>
            </a:endParaRPr>
          </a:p>
          <a:p>
            <a:pPr algn="l"/>
            <a:endParaRPr lang="en-US" sz="1800"/>
          </a:p>
        </p:txBody>
      </p:sp>
    </p:spTree>
    <p:extLst>
      <p:ext uri="{BB962C8B-B14F-4D97-AF65-F5344CB8AC3E}">
        <p14:creationId xmlns:p14="http://schemas.microsoft.com/office/powerpoint/2010/main" val="2691569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7"/>
          <p:cNvSpPr txBox="1">
            <a:spLocks noGrp="1"/>
          </p:cNvSpPr>
          <p:nvPr>
            <p:ph type="title"/>
          </p:nvPr>
        </p:nvSpPr>
        <p:spPr>
          <a:xfrm>
            <a:off x="1072510" y="2646364"/>
            <a:ext cx="9782801" cy="1239837"/>
          </a:xfrm>
          <a:prstGeom prst="rect">
            <a:avLst/>
          </a:prstGeom>
          <a:noFill/>
          <a:ln>
            <a:noFill/>
          </a:ln>
        </p:spPr>
        <p:txBody>
          <a:bodyPr spcFirstLastPara="1" wrap="square" lIns="91401" tIns="45688" rIns="91401" bIns="45688" anchor="ctr" anchorCtr="0">
            <a:noAutofit/>
          </a:bodyPr>
          <a:lstStyle/>
          <a:p>
            <a:br>
              <a:rPr lang="en-US" sz="6600"/>
            </a:br>
            <a:br>
              <a:rPr lang="en-US" sz="6600"/>
            </a:br>
            <a:r>
              <a:rPr lang="en-US" sz="6600"/>
              <a:t>              STEP 4:</a:t>
            </a:r>
            <a:br>
              <a:rPr lang="en-US" sz="6600"/>
            </a:br>
            <a:r>
              <a:rPr lang="en-US" sz="6600"/>
              <a:t>              Demand</a:t>
            </a:r>
          </a:p>
        </p:txBody>
      </p:sp>
    </p:spTree>
    <p:extLst>
      <p:ext uri="{BB962C8B-B14F-4D97-AF65-F5344CB8AC3E}">
        <p14:creationId xmlns:p14="http://schemas.microsoft.com/office/powerpoint/2010/main" val="357047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2414b17fea8_0_323"/>
          <p:cNvSpPr txBox="1">
            <a:spLocks noGrp="1"/>
          </p:cNvSpPr>
          <p:nvPr>
            <p:ph type="title"/>
          </p:nvPr>
        </p:nvSpPr>
        <p:spPr>
          <a:prstGeom prst="rect">
            <a:avLst/>
          </a:prstGeom>
        </p:spPr>
        <p:txBody>
          <a:bodyPr spcFirstLastPara="1" wrap="square" lIns="91401" tIns="45688" rIns="91401" bIns="45688" anchor="b" anchorCtr="0">
            <a:normAutofit/>
          </a:bodyPr>
          <a:lstStyle/>
          <a:p>
            <a:r>
              <a:rPr lang="en-US"/>
              <a:t>Demand:</a:t>
            </a:r>
            <a:endParaRPr/>
          </a:p>
        </p:txBody>
      </p:sp>
      <p:sp>
        <p:nvSpPr>
          <p:cNvPr id="2" name="Content Placeholder 1"/>
          <p:cNvSpPr>
            <a:spLocks noGrp="1"/>
          </p:cNvSpPr>
          <p:nvPr>
            <p:ph idx="1"/>
          </p:nvPr>
        </p:nvSpPr>
        <p:spPr/>
        <p:txBody>
          <a:bodyPr/>
          <a:lstStyle/>
          <a:p>
            <a:endParaRPr lang="en-US"/>
          </a:p>
        </p:txBody>
      </p:sp>
      <p:sp>
        <p:nvSpPr>
          <p:cNvPr id="289" name="Google Shape;289;g2414b17fea8_0_323"/>
          <p:cNvSpPr txBox="1"/>
          <p:nvPr/>
        </p:nvSpPr>
        <p:spPr>
          <a:xfrm>
            <a:off x="798335" y="1870764"/>
            <a:ext cx="10844140" cy="2953856"/>
          </a:xfrm>
          <a:prstGeom prst="rect">
            <a:avLst/>
          </a:prstGeom>
          <a:noFill/>
          <a:ln>
            <a:noFill/>
          </a:ln>
        </p:spPr>
        <p:txBody>
          <a:bodyPr spcFirstLastPara="1" wrap="square" lIns="91401" tIns="91401" rIns="91401" bIns="91401" anchor="t" anchorCtr="0">
            <a:spAutoFit/>
          </a:bodyPr>
          <a:lstStyle/>
          <a:p>
            <a:r>
              <a:rPr lang="en-US" sz="5998">
                <a:latin typeface="Calibri"/>
                <a:ea typeface="Calibri"/>
                <a:cs typeface="Calibri"/>
                <a:sym typeface="Calibri"/>
              </a:rPr>
              <a:t>“Hey </a:t>
            </a:r>
            <a:r>
              <a:rPr lang="en-US" sz="5998" b="1">
                <a:solidFill>
                  <a:srgbClr val="FF0000"/>
                </a:solidFill>
                <a:latin typeface="Calibri"/>
                <a:ea typeface="Calibri"/>
                <a:cs typeface="Calibri"/>
                <a:sym typeface="Calibri"/>
              </a:rPr>
              <a:t>TARGET</a:t>
            </a:r>
            <a:r>
              <a:rPr lang="en-US" sz="5998">
                <a:latin typeface="Calibri"/>
                <a:ea typeface="Calibri"/>
                <a:cs typeface="Calibri"/>
                <a:sym typeface="Calibri"/>
              </a:rPr>
              <a:t>, </a:t>
            </a:r>
          </a:p>
          <a:p>
            <a:r>
              <a:rPr lang="en-US" sz="5998">
                <a:latin typeface="Calibri"/>
                <a:ea typeface="Calibri"/>
                <a:cs typeface="Calibri"/>
                <a:sym typeface="Calibri"/>
              </a:rPr>
              <a:t>we demand </a:t>
            </a:r>
            <a:r>
              <a:rPr lang="en-US" sz="5998" b="1">
                <a:solidFill>
                  <a:srgbClr val="FF0000"/>
                </a:solidFill>
                <a:latin typeface="Calibri"/>
                <a:ea typeface="Calibri"/>
                <a:cs typeface="Calibri"/>
                <a:sym typeface="Calibri"/>
              </a:rPr>
              <a:t>ACTION </a:t>
            </a:r>
          </a:p>
          <a:p>
            <a:r>
              <a:rPr lang="en-US" sz="5998">
                <a:solidFill>
                  <a:schemeClr val="tx1"/>
                </a:solidFill>
                <a:latin typeface="Calibri"/>
                <a:ea typeface="Calibri"/>
                <a:cs typeface="Calibri"/>
                <a:sym typeface="Calibri"/>
              </a:rPr>
              <a:t>because</a:t>
            </a:r>
            <a:r>
              <a:rPr lang="en-US" sz="5998" b="1">
                <a:solidFill>
                  <a:schemeClr val="tx1"/>
                </a:solidFill>
                <a:latin typeface="Calibri"/>
                <a:ea typeface="Calibri"/>
                <a:cs typeface="Calibri"/>
                <a:sym typeface="Calibri"/>
              </a:rPr>
              <a:t> </a:t>
            </a:r>
            <a:r>
              <a:rPr lang="en-US" sz="5998" b="1">
                <a:solidFill>
                  <a:srgbClr val="FF0000"/>
                </a:solidFill>
                <a:latin typeface="Calibri"/>
                <a:ea typeface="Calibri"/>
                <a:cs typeface="Calibri"/>
                <a:sym typeface="Calibri"/>
              </a:rPr>
              <a:t>HARM or IMPACT</a:t>
            </a:r>
            <a:r>
              <a:rPr lang="en-US" sz="5998">
                <a:latin typeface="Calibri"/>
                <a:ea typeface="Calibri"/>
                <a:cs typeface="Calibri"/>
                <a:sym typeface="Calibri"/>
              </a:rPr>
              <a:t>!”</a:t>
            </a:r>
            <a:endParaRPr sz="5998">
              <a:latin typeface="Calibri"/>
              <a:ea typeface="Calibri"/>
              <a:cs typeface="Calibri"/>
              <a:sym typeface="Calibri"/>
            </a:endParaRPr>
          </a:p>
        </p:txBody>
      </p:sp>
    </p:spTree>
    <p:extLst>
      <p:ext uri="{BB962C8B-B14F-4D97-AF65-F5344CB8AC3E}">
        <p14:creationId xmlns:p14="http://schemas.microsoft.com/office/powerpoint/2010/main" val="308561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a:t>REVIEW</a:t>
            </a:r>
            <a:endParaRPr/>
          </a:p>
        </p:txBody>
      </p:sp>
      <p:sp>
        <p:nvSpPr>
          <p:cNvPr id="2" name="Content Placeholder 1"/>
          <p:cNvSpPr>
            <a:spLocks noGrp="1"/>
          </p:cNvSpPr>
          <p:nvPr>
            <p:ph idx="1"/>
          </p:nvPr>
        </p:nvSpPr>
        <p:spPr/>
        <p:txBody>
          <a:bodyPr>
            <a:normAutofit fontScale="92500" lnSpcReduction="10000"/>
          </a:bodyPr>
          <a:lstStyle/>
          <a:p>
            <a:pPr>
              <a:spcBef>
                <a:spcPts val="1200"/>
              </a:spcBef>
              <a:buClr>
                <a:schemeClr val="dk1"/>
              </a:buClr>
              <a:buSzPts val="3200"/>
            </a:pPr>
            <a:r>
              <a:rPr lang="en-US" b="1">
                <a:solidFill>
                  <a:srgbClr val="404040"/>
                </a:solidFill>
              </a:rPr>
              <a:t>Issue: </a:t>
            </a:r>
            <a:r>
              <a:rPr lang="en-US">
                <a:solidFill>
                  <a:srgbClr val="404040"/>
                </a:solidFill>
              </a:rPr>
              <a:t>A slice of a workplace </a:t>
            </a:r>
            <a:r>
              <a:rPr lang="en-US" i="1">
                <a:solidFill>
                  <a:srgbClr val="404040"/>
                </a:solidFill>
              </a:rPr>
              <a:t>problem</a:t>
            </a:r>
            <a:r>
              <a:rPr lang="en-US">
                <a:solidFill>
                  <a:srgbClr val="404040"/>
                </a:solidFill>
              </a:rPr>
              <a:t> that is deeply/widely felt, winnable, and will build our power.</a:t>
            </a:r>
          </a:p>
          <a:p>
            <a:pPr>
              <a:spcBef>
                <a:spcPts val="1200"/>
              </a:spcBef>
              <a:buClr>
                <a:schemeClr val="dk1"/>
              </a:buClr>
              <a:buSzPts val="3200"/>
            </a:pPr>
            <a:endParaRPr lang="en-US">
              <a:solidFill>
                <a:srgbClr val="404040"/>
              </a:solidFill>
            </a:endParaRPr>
          </a:p>
          <a:p>
            <a:pPr>
              <a:spcBef>
                <a:spcPts val="1200"/>
              </a:spcBef>
              <a:buClr>
                <a:schemeClr val="dk1"/>
              </a:buClr>
              <a:buSzPts val="3200"/>
            </a:pPr>
            <a:r>
              <a:rPr lang="en-US" b="1">
                <a:solidFill>
                  <a:srgbClr val="404040"/>
                </a:solidFill>
              </a:rPr>
              <a:t>Power</a:t>
            </a:r>
            <a:r>
              <a:rPr lang="en-US">
                <a:solidFill>
                  <a:srgbClr val="404040"/>
                </a:solidFill>
              </a:rPr>
              <a:t>: </a:t>
            </a:r>
            <a:r>
              <a:rPr lang="en-US">
                <a:solidFill>
                  <a:schemeClr val="dk1"/>
                </a:solidFill>
              </a:rPr>
              <a:t>The ability to </a:t>
            </a:r>
            <a:r>
              <a:rPr lang="en-US" u="sng">
                <a:solidFill>
                  <a:schemeClr val="dk1"/>
                </a:solidFill>
              </a:rPr>
              <a:t>control</a:t>
            </a:r>
            <a:r>
              <a:rPr lang="en-US">
                <a:solidFill>
                  <a:schemeClr val="dk1"/>
                </a:solidFill>
              </a:rPr>
              <a:t>, </a:t>
            </a:r>
            <a:r>
              <a:rPr lang="en-US" u="sng">
                <a:solidFill>
                  <a:schemeClr val="dk1"/>
                </a:solidFill>
              </a:rPr>
              <a:t>create</a:t>
            </a:r>
            <a:r>
              <a:rPr lang="en-US">
                <a:solidFill>
                  <a:schemeClr val="dk1"/>
                </a:solidFill>
              </a:rPr>
              <a:t> and </a:t>
            </a:r>
            <a:r>
              <a:rPr lang="en-US" u="sng">
                <a:solidFill>
                  <a:schemeClr val="dk1"/>
                </a:solidFill>
              </a:rPr>
              <a:t>prevent</a:t>
            </a:r>
            <a:r>
              <a:rPr lang="en-US">
                <a:solidFill>
                  <a:schemeClr val="dk1"/>
                </a:solidFill>
              </a:rPr>
              <a:t> change. Power is organized people and organized resources (money).</a:t>
            </a:r>
            <a:endParaRPr lang="en-US"/>
          </a:p>
          <a:p>
            <a:pPr>
              <a:spcBef>
                <a:spcPts val="1200"/>
              </a:spcBef>
              <a:buClr>
                <a:schemeClr val="dk1"/>
              </a:buClr>
              <a:buSzPts val="3200"/>
            </a:pPr>
            <a:endParaRPr lang="en-US">
              <a:solidFill>
                <a:srgbClr val="404040"/>
              </a:solidFill>
            </a:endParaRPr>
          </a:p>
          <a:p>
            <a:pPr>
              <a:spcBef>
                <a:spcPts val="1200"/>
              </a:spcBef>
              <a:buClr>
                <a:schemeClr val="dk1"/>
              </a:buClr>
              <a:buSzPts val="3200"/>
            </a:pPr>
            <a:r>
              <a:rPr lang="en-US" b="1">
                <a:solidFill>
                  <a:srgbClr val="404040"/>
                </a:solidFill>
              </a:rPr>
              <a:t>Target:</a:t>
            </a:r>
            <a:r>
              <a:rPr lang="en-US">
                <a:solidFill>
                  <a:srgbClr val="404040"/>
                </a:solidFill>
              </a:rPr>
              <a:t> Is the person with the power to give you what you are demanding.</a:t>
            </a:r>
          </a:p>
          <a:p>
            <a:pPr>
              <a:spcBef>
                <a:spcPts val="1200"/>
              </a:spcBef>
              <a:buClr>
                <a:schemeClr val="dk1"/>
              </a:buClr>
              <a:buSzPts val="3200"/>
            </a:pPr>
            <a:endParaRPr lang="en-US">
              <a:solidFill>
                <a:srgbClr val="404040"/>
              </a:solidFill>
            </a:endParaRPr>
          </a:p>
          <a:p>
            <a:pPr>
              <a:spcBef>
                <a:spcPts val="1200"/>
              </a:spcBef>
              <a:buClr>
                <a:schemeClr val="dk1"/>
              </a:buClr>
              <a:buSzPts val="1100"/>
            </a:pPr>
            <a:r>
              <a:rPr lang="en-US" b="1">
                <a:solidFill>
                  <a:srgbClr val="404040"/>
                </a:solidFill>
              </a:rPr>
              <a:t>Demand: </a:t>
            </a:r>
            <a:r>
              <a:rPr lang="en-US">
                <a:solidFill>
                  <a:schemeClr val="dk1"/>
                </a:solidFill>
              </a:rPr>
              <a:t>the outcome that addresses the issue that you are making directed at a target.</a:t>
            </a:r>
          </a:p>
          <a:p>
            <a:pPr>
              <a:spcBef>
                <a:spcPts val="1200"/>
              </a:spcBef>
              <a:spcAft>
                <a:spcPts val="200"/>
              </a:spcAft>
              <a:buClr>
                <a:schemeClr val="dk1"/>
              </a:buClr>
              <a:buSzPts val="1100"/>
            </a:pPr>
            <a:endParaRPr lang="en-US">
              <a:solidFill>
                <a:schemeClr val="dk1"/>
              </a:solidFill>
            </a:endParaRPr>
          </a:p>
        </p:txBody>
      </p:sp>
      <p:sp>
        <p:nvSpPr>
          <p:cNvPr id="296" name="Google Shape;296;p22"/>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lnSpc>
                <a:spcPct val="90000"/>
              </a:lnSpc>
              <a:spcBef>
                <a:spcPts val="1200"/>
              </a:spcBef>
              <a:spcAft>
                <a:spcPts val="200"/>
              </a:spcAft>
              <a:buClr>
                <a:schemeClr val="dk1"/>
              </a:buClr>
              <a:buSzPts val="1100"/>
            </a:pPr>
            <a:endParaRPr sz="2599">
              <a:solidFill>
                <a:schemeClr val="dk1"/>
              </a:solidFill>
            </a:endParaRPr>
          </a:p>
        </p:txBody>
      </p:sp>
    </p:spTree>
    <p:extLst>
      <p:ext uri="{BB962C8B-B14F-4D97-AF65-F5344CB8AC3E}">
        <p14:creationId xmlns:p14="http://schemas.microsoft.com/office/powerpoint/2010/main" val="385322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8"/>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sz="4299"/>
              <a:t>Demand:</a:t>
            </a:r>
            <a:endParaRPr sz="4299"/>
          </a:p>
        </p:txBody>
      </p:sp>
      <p:sp>
        <p:nvSpPr>
          <p:cNvPr id="2" name="Content Placeholder 1"/>
          <p:cNvSpPr>
            <a:spLocks noGrp="1"/>
          </p:cNvSpPr>
          <p:nvPr>
            <p:ph idx="1"/>
          </p:nvPr>
        </p:nvSpPr>
        <p:spPr/>
        <p:txBody>
          <a:bodyPr vert="horz" lIns="91440" tIns="45720" rIns="91440" bIns="45720" rtlCol="0" anchor="t">
            <a:normAutofit/>
          </a:bodyPr>
          <a:lstStyle/>
          <a:p>
            <a:pPr marL="0" indent="0">
              <a:spcBef>
                <a:spcPts val="640"/>
              </a:spcBef>
              <a:buClr>
                <a:schemeClr val="dk1"/>
              </a:buClr>
              <a:buSzPts val="3200"/>
              <a:buNone/>
            </a:pPr>
            <a:r>
              <a:rPr lang="en-US" sz="5400">
                <a:solidFill>
                  <a:schemeClr val="dk1"/>
                </a:solidFill>
              </a:rPr>
              <a:t>Hey Superintendent Sam: "We demand a policy and procedure to address parent complaints about books because all students should have access to a diverse library. ”</a:t>
            </a:r>
          </a:p>
        </p:txBody>
      </p:sp>
      <p:sp>
        <p:nvSpPr>
          <p:cNvPr id="262" name="Google Shape;262;p18"/>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endParaRPr sz="3199">
              <a:solidFill>
                <a:schemeClr val="dk1"/>
              </a:solidFill>
            </a:endParaRPr>
          </a:p>
          <a:p>
            <a:pPr>
              <a:spcBef>
                <a:spcPts val="640"/>
              </a:spcBef>
              <a:buClr>
                <a:schemeClr val="dk1"/>
              </a:buClr>
              <a:buSzPts val="3200"/>
            </a:pPr>
            <a:r>
              <a:rPr lang="en-US" sz="3199">
                <a:solidFill>
                  <a:schemeClr val="dk1"/>
                </a:solidFill>
              </a:rPr>
              <a:t>“</a:t>
            </a:r>
            <a:endParaRPr sz="3199">
              <a:solidFill>
                <a:schemeClr val="dk1"/>
              </a:solidFill>
            </a:endParaRPr>
          </a:p>
        </p:txBody>
      </p:sp>
    </p:spTree>
    <p:extLst>
      <p:ext uri="{BB962C8B-B14F-4D97-AF65-F5344CB8AC3E}">
        <p14:creationId xmlns:p14="http://schemas.microsoft.com/office/powerpoint/2010/main" val="403431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871019" y="1019332"/>
            <a:ext cx="10506807" cy="3570129"/>
          </a:xfrm>
          <a:prstGeom prst="rect">
            <a:avLst/>
          </a:prstGeom>
          <a:noFill/>
          <a:ln>
            <a:noFill/>
          </a:ln>
        </p:spPr>
        <p:txBody>
          <a:bodyPr spcFirstLastPara="1" wrap="square" lIns="91401" tIns="91401" rIns="91401" bIns="91401" anchor="t" anchorCtr="0">
            <a:spAutoFit/>
          </a:bodyPr>
          <a:lstStyle/>
          <a:p>
            <a:pPr fontAlgn="base"/>
            <a:r>
              <a:rPr lang="en-US" sz="4400"/>
              <a:t>Use your Issue and Target. </a:t>
            </a:r>
          </a:p>
          <a:p>
            <a:pPr fontAlgn="base"/>
            <a:endParaRPr lang="en-US" sz="4400"/>
          </a:p>
          <a:p>
            <a:pPr fontAlgn="base"/>
            <a:r>
              <a:rPr lang="en-US" sz="4400"/>
              <a:t>Draft at least one demand of your Target that resolves your issue and linked to YOUR VALUES</a:t>
            </a:r>
            <a:r>
              <a:rPr lang="en-US" sz="1800"/>
              <a:t> </a:t>
            </a:r>
            <a:endParaRPr sz="2999"/>
          </a:p>
        </p:txBody>
      </p:sp>
      <p:sp>
        <p:nvSpPr>
          <p:cNvPr id="5" name="Title 1"/>
          <p:cNvSpPr txBox="1">
            <a:spLocks/>
          </p:cNvSpPr>
          <p:nvPr/>
        </p:nvSpPr>
        <p:spPr>
          <a:xfrm>
            <a:off x="766087" y="177801"/>
            <a:ext cx="10611739" cy="69163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Demand</a:t>
            </a:r>
          </a:p>
        </p:txBody>
      </p:sp>
    </p:spTree>
    <p:extLst>
      <p:ext uri="{BB962C8B-B14F-4D97-AF65-F5344CB8AC3E}">
        <p14:creationId xmlns:p14="http://schemas.microsoft.com/office/powerpoint/2010/main" val="112194941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1839" y="2153265"/>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5652" y="1855304"/>
            <a:ext cx="3653774" cy="3962400"/>
          </a:xfrm>
          <a:prstGeom prst="rect">
            <a:avLst/>
          </a:prstGeom>
        </p:spPr>
      </p:pic>
      <p:sp>
        <p:nvSpPr>
          <p:cNvPr id="2" name="TextBox 1">
            <a:extLst>
              <a:ext uri="{FF2B5EF4-FFF2-40B4-BE49-F238E27FC236}">
                <a16:creationId xmlns:a16="http://schemas.microsoft.com/office/drawing/2014/main" id="{1AB74507-A425-A83F-8B61-4E004C8BAB2A}"/>
              </a:ext>
            </a:extLst>
          </p:cNvPr>
          <p:cNvSpPr txBox="1"/>
          <p:nvPr/>
        </p:nvSpPr>
        <p:spPr>
          <a:xfrm>
            <a:off x="5602442" y="133980"/>
            <a:ext cx="5142087" cy="70173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000000"/>
                </a:solidFill>
                <a:latin typeface="Calibri"/>
                <a:cs typeface="Calibri"/>
              </a:rPr>
              <a:t>A powerful demand makes clear who has the power to make the change that’s needed</a:t>
            </a:r>
            <a:endParaRPr lang="en-US" sz="3600">
              <a:solidFill>
                <a:srgbClr val="000000"/>
              </a:solidFill>
              <a:latin typeface="Calibri"/>
              <a:ea typeface="Calibri"/>
              <a:cs typeface="Calibri"/>
            </a:endParaRPr>
          </a:p>
          <a:p>
            <a:endParaRPr lang="en-US" sz="3600">
              <a:solidFill>
                <a:srgbClr val="000000"/>
              </a:solidFill>
              <a:latin typeface="Calibri"/>
              <a:ea typeface="Calibri"/>
              <a:cs typeface="Calibri"/>
            </a:endParaRPr>
          </a:p>
          <a:p>
            <a:r>
              <a:rPr lang="en-US" sz="3600">
                <a:solidFill>
                  <a:srgbClr val="000000"/>
                </a:solidFill>
                <a:latin typeface="Calibri"/>
                <a:cs typeface="Calibri"/>
              </a:rPr>
              <a:t>We can only build a powerful demand when we have taken the steps to accurately identify the issue and determine who has the power to create change</a:t>
            </a:r>
            <a:endParaRPr lang="en-US" sz="3600">
              <a:solidFill>
                <a:srgbClr val="000000"/>
              </a:solidFill>
              <a:latin typeface="Calibri"/>
              <a:ea typeface="Calibri"/>
              <a:cs typeface="Calibri"/>
            </a:endParaRPr>
          </a:p>
          <a:p>
            <a:pPr algn="l"/>
            <a:endParaRPr lang="en-US" sz="1800"/>
          </a:p>
        </p:txBody>
      </p:sp>
    </p:spTree>
    <p:extLst>
      <p:ext uri="{BB962C8B-B14F-4D97-AF65-F5344CB8AC3E}">
        <p14:creationId xmlns:p14="http://schemas.microsoft.com/office/powerpoint/2010/main" val="825860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D701F-F2A1-0E14-84EE-634630911213}"/>
              </a:ext>
            </a:extLst>
          </p:cNvPr>
          <p:cNvSpPr>
            <a:spLocks noGrp="1"/>
          </p:cNvSpPr>
          <p:nvPr>
            <p:ph type="title"/>
          </p:nvPr>
        </p:nvSpPr>
        <p:spPr>
          <a:xfrm>
            <a:off x="457200" y="594359"/>
            <a:ext cx="3200400" cy="1147823"/>
          </a:xfrm>
        </p:spPr>
        <p:txBody>
          <a:bodyPr>
            <a:normAutofit/>
          </a:bodyPr>
          <a:lstStyle/>
          <a:p>
            <a:r>
              <a:rPr lang="en-US">
                <a:ea typeface="Calibri"/>
                <a:cs typeface="Calibri"/>
              </a:rPr>
              <a:t>Tying it all Together</a:t>
            </a:r>
            <a:endParaRPr lang="en-US"/>
          </a:p>
        </p:txBody>
      </p:sp>
      <p:sp>
        <p:nvSpPr>
          <p:cNvPr id="3" name="Text Placeholder 2">
            <a:extLst>
              <a:ext uri="{FF2B5EF4-FFF2-40B4-BE49-F238E27FC236}">
                <a16:creationId xmlns:a16="http://schemas.microsoft.com/office/drawing/2014/main" id="{AF822EBD-E46C-6948-B8C1-51B952F53C36}"/>
              </a:ext>
            </a:extLst>
          </p:cNvPr>
          <p:cNvSpPr>
            <a:spLocks noGrp="1"/>
          </p:cNvSpPr>
          <p:nvPr>
            <p:ph idx="1"/>
          </p:nvPr>
        </p:nvSpPr>
        <p:spPr/>
        <p:txBody>
          <a:bodyPr vert="horz" lIns="0" tIns="45720" rIns="0" bIns="45720" rtlCol="0" anchor="t">
            <a:normAutofit fontScale="92500" lnSpcReduction="10000"/>
          </a:bodyPr>
          <a:lstStyle/>
          <a:p>
            <a:pPr>
              <a:buFont typeface="Arial" panose="020F0502020204030204" pitchFamily="34" charset="0"/>
              <a:buChar char="•"/>
            </a:pPr>
            <a:r>
              <a:rPr lang="en-US" dirty="0">
                <a:ea typeface="Calibri"/>
                <a:cs typeface="Calibri"/>
              </a:rPr>
              <a:t>An effective team identifies, recruits and develops new leaders while building power and capacity within your local.</a:t>
            </a:r>
          </a:p>
          <a:p>
            <a:pPr marL="383540" lvl="1">
              <a:buFont typeface="Courier New,monospace" panose="020F0502020204030204" pitchFamily="34" charset="0"/>
              <a:buChar char="o"/>
            </a:pPr>
            <a:r>
              <a:rPr lang="en-US" sz="2000">
                <a:ea typeface="Calibri"/>
                <a:cs typeface="Calibri"/>
              </a:rPr>
              <a:t>Well-designed teams put to productive use the unique talents of the individuals who make up the team</a:t>
            </a:r>
            <a:endParaRPr lang="en-US" sz="2000">
              <a:solidFill>
                <a:srgbClr val="000000"/>
              </a:solidFill>
              <a:ea typeface="Calibri"/>
              <a:cs typeface="Calibri"/>
            </a:endParaRPr>
          </a:p>
          <a:p>
            <a:pPr>
              <a:buFont typeface="Arial" panose="020F0502020204030204" pitchFamily="34" charset="0"/>
              <a:buChar char="•"/>
            </a:pPr>
            <a:r>
              <a:rPr lang="en-US">
                <a:ea typeface="Calibri"/>
                <a:cs typeface="Calibri"/>
              </a:rPr>
              <a:t>We intentionally work to connect members around issues and values to build Solidarity</a:t>
            </a:r>
            <a:endParaRPr lang="en-US">
              <a:solidFill>
                <a:srgbClr val="000000"/>
              </a:solidFill>
              <a:ea typeface="Calibri"/>
              <a:cs typeface="Calibri"/>
            </a:endParaRPr>
          </a:p>
          <a:p>
            <a:pPr marL="0" indent="0">
              <a:buNone/>
            </a:pPr>
            <a:endParaRPr lang="en-US">
              <a:ea typeface="Calibri"/>
              <a:cs typeface="Calibri"/>
            </a:endParaRPr>
          </a:p>
          <a:p>
            <a:pPr>
              <a:lnSpc>
                <a:spcPct val="100000"/>
              </a:lnSpc>
              <a:spcBef>
                <a:spcPts val="0"/>
              </a:spcBef>
              <a:spcAft>
                <a:spcPts val="0"/>
              </a:spcAft>
              <a:buFont typeface="Arial" panose="020F0502020204030204" pitchFamily="34" charset="0"/>
              <a:buChar char="•"/>
            </a:pPr>
            <a:r>
              <a:rPr lang="en-US" dirty="0">
                <a:ea typeface="Calibri"/>
                <a:cs typeface="Calibri"/>
              </a:rPr>
              <a:t> Claim your Power</a:t>
            </a:r>
          </a:p>
          <a:p>
            <a:pPr marL="383540" lvl="1">
              <a:lnSpc>
                <a:spcPct val="100000"/>
              </a:lnSpc>
              <a:spcBef>
                <a:spcPts val="0"/>
              </a:spcBef>
              <a:spcAft>
                <a:spcPts val="0"/>
              </a:spcAft>
              <a:buFont typeface="Courier New,monospace" panose="020F0502020204030204" pitchFamily="34" charset="0"/>
              <a:buChar char="o"/>
            </a:pPr>
            <a:r>
              <a:rPr lang="en-US">
                <a:solidFill>
                  <a:srgbClr val="000000"/>
                </a:solidFill>
                <a:ea typeface="Calibri"/>
                <a:cs typeface="Calibri"/>
              </a:rPr>
              <a:t>Understanding our own power, or lack thereof, is a necessary starting point</a:t>
            </a:r>
            <a:endParaRPr lang="en-US" sz="2000">
              <a:solidFill>
                <a:srgbClr val="404040"/>
              </a:solidFill>
              <a:ea typeface="Calibri"/>
              <a:cs typeface="Calibri"/>
            </a:endParaRPr>
          </a:p>
          <a:p>
            <a:pPr marL="383540" lvl="1">
              <a:lnSpc>
                <a:spcPct val="100000"/>
              </a:lnSpc>
              <a:spcBef>
                <a:spcPts val="0"/>
              </a:spcBef>
              <a:spcAft>
                <a:spcPts val="0"/>
              </a:spcAft>
              <a:buFont typeface="Courier New,monospace" panose="020F0502020204030204" pitchFamily="34" charset="0"/>
              <a:buChar char="o"/>
            </a:pPr>
            <a:r>
              <a:rPr lang="en-US">
                <a:solidFill>
                  <a:srgbClr val="000000"/>
                </a:solidFill>
                <a:ea typeface="Calibri"/>
                <a:cs typeface="Calibri"/>
              </a:rPr>
              <a:t>Understanding who has the power to fix the issue is crucial to building a successful campaign</a:t>
            </a:r>
            <a:endParaRPr lang="en-US" sz="2000">
              <a:solidFill>
                <a:srgbClr val="404040"/>
              </a:solidFill>
              <a:ea typeface="Calibri"/>
              <a:cs typeface="Calibri"/>
            </a:endParaRPr>
          </a:p>
          <a:p>
            <a:pPr>
              <a:lnSpc>
                <a:spcPct val="100000"/>
              </a:lnSpc>
              <a:spcBef>
                <a:spcPts val="0"/>
              </a:spcBef>
              <a:spcAft>
                <a:spcPts val="0"/>
              </a:spcAft>
              <a:buFont typeface="Arial" panose="020F0502020204030204" pitchFamily="34" charset="0"/>
              <a:buChar char="•"/>
            </a:pPr>
            <a:endParaRPr lang="en-US">
              <a:solidFill>
                <a:srgbClr val="000000"/>
              </a:solidFill>
              <a:ea typeface="Calibri"/>
              <a:cs typeface="Calibri"/>
            </a:endParaRPr>
          </a:p>
          <a:p>
            <a:pPr>
              <a:lnSpc>
                <a:spcPct val="100000"/>
              </a:lnSpc>
              <a:spcBef>
                <a:spcPts val="0"/>
              </a:spcBef>
              <a:spcAft>
                <a:spcPts val="0"/>
              </a:spcAft>
              <a:buFont typeface="Arial" panose="020F0502020204030204" pitchFamily="34" charset="0"/>
              <a:buChar char="•"/>
            </a:pPr>
            <a:r>
              <a:rPr lang="en-US" dirty="0">
                <a:solidFill>
                  <a:srgbClr val="000000"/>
                </a:solidFill>
                <a:ea typeface="Calibri"/>
                <a:cs typeface="Calibri"/>
              </a:rPr>
              <a:t>Understanding the values of the members,</a:t>
            </a:r>
            <a:r>
              <a:rPr lang="en-US" b="1" dirty="0">
                <a:solidFill>
                  <a:srgbClr val="000000"/>
                </a:solidFill>
                <a:ea typeface="Calibri"/>
                <a:cs typeface="Calibri"/>
              </a:rPr>
              <a:t> </a:t>
            </a:r>
            <a:r>
              <a:rPr lang="en-US" dirty="0">
                <a:solidFill>
                  <a:srgbClr val="000000"/>
                </a:solidFill>
                <a:ea typeface="Calibri"/>
                <a:cs typeface="Calibri"/>
              </a:rPr>
              <a:t>of our Target, and our allies is critical in order to build an effective campaign.</a:t>
            </a:r>
          </a:p>
          <a:p>
            <a:pPr>
              <a:lnSpc>
                <a:spcPct val="100000"/>
              </a:lnSpc>
              <a:spcBef>
                <a:spcPts val="0"/>
              </a:spcBef>
              <a:spcAft>
                <a:spcPts val="0"/>
              </a:spcAft>
              <a:buFont typeface="Arial" panose="020F0502020204030204" pitchFamily="34" charset="0"/>
              <a:buChar char="•"/>
            </a:pPr>
            <a:endParaRPr lang="en-US">
              <a:solidFill>
                <a:srgbClr val="000000"/>
              </a:solidFill>
              <a:ea typeface="Calibri"/>
              <a:cs typeface="Calibri"/>
            </a:endParaRPr>
          </a:p>
          <a:p>
            <a:pPr>
              <a:lnSpc>
                <a:spcPct val="100000"/>
              </a:lnSpc>
              <a:spcBef>
                <a:spcPts val="0"/>
              </a:spcBef>
              <a:spcAft>
                <a:spcPts val="0"/>
              </a:spcAft>
              <a:buFont typeface="Arial" panose="020F0502020204030204" pitchFamily="34" charset="0"/>
              <a:buChar char="•"/>
            </a:pPr>
            <a:r>
              <a:rPr lang="en-US" dirty="0">
                <a:solidFill>
                  <a:srgbClr val="000000"/>
                </a:solidFill>
                <a:ea typeface="Calibri"/>
                <a:cs typeface="Calibri"/>
              </a:rPr>
              <a:t>We can only build a powerful demand when we have taken the steps to accurately identify the issue and determine who has the power to create change</a:t>
            </a:r>
          </a:p>
          <a:p>
            <a:pPr>
              <a:lnSpc>
                <a:spcPct val="100000"/>
              </a:lnSpc>
              <a:spcBef>
                <a:spcPts val="0"/>
              </a:spcBef>
              <a:spcAft>
                <a:spcPts val="0"/>
              </a:spcAft>
              <a:buFont typeface="Arial" panose="020F0502020204030204" pitchFamily="34" charset="0"/>
              <a:buChar char="•"/>
            </a:pPr>
            <a:endParaRPr lang="en-US">
              <a:solidFill>
                <a:srgbClr val="000000"/>
              </a:solidFill>
              <a:ea typeface="Calibri"/>
              <a:cs typeface="Calibri"/>
            </a:endParaRPr>
          </a:p>
          <a:p>
            <a:pPr>
              <a:lnSpc>
                <a:spcPct val="100000"/>
              </a:lnSpc>
              <a:spcBef>
                <a:spcPts val="0"/>
              </a:spcBef>
              <a:spcAft>
                <a:spcPts val="0"/>
              </a:spcAft>
              <a:buFont typeface="Arial" panose="020F0502020204030204" pitchFamily="34" charset="0"/>
              <a:buChar char="•"/>
            </a:pPr>
            <a:endParaRPr lang="en-US">
              <a:solidFill>
                <a:srgbClr val="000000"/>
              </a:solidFill>
              <a:ea typeface="Calibri"/>
              <a:cs typeface="Calibri"/>
            </a:endParaRPr>
          </a:p>
          <a:p>
            <a:pPr>
              <a:buFont typeface="Arial" panose="020F0502020204030204" pitchFamily="34" charset="0"/>
              <a:buChar char="•"/>
            </a:pPr>
            <a:endParaRPr lang="en-US">
              <a:ea typeface="Calibri"/>
              <a:cs typeface="Calibri"/>
            </a:endParaRPr>
          </a:p>
          <a:p>
            <a:pPr>
              <a:buFont typeface="Arial" panose="020F0502020204030204" pitchFamily="34" charset="0"/>
              <a:buChar char="•"/>
            </a:pPr>
            <a:endParaRPr lang="en-US">
              <a:ea typeface="Calibri"/>
              <a:cs typeface="Calibri"/>
            </a:endParaRPr>
          </a:p>
          <a:p>
            <a:pPr>
              <a:buFont typeface="Arial" panose="020F0502020204030204" pitchFamily="34" charset="0"/>
              <a:buChar char="•"/>
            </a:pPr>
            <a:endParaRPr lang="en-US">
              <a:ea typeface="Calibri"/>
              <a:cs typeface="Calibri"/>
            </a:endParaRPr>
          </a:p>
        </p:txBody>
      </p:sp>
      <p:sp>
        <p:nvSpPr>
          <p:cNvPr id="4" name="Text Placeholder 3">
            <a:extLst>
              <a:ext uri="{FF2B5EF4-FFF2-40B4-BE49-F238E27FC236}">
                <a16:creationId xmlns:a16="http://schemas.microsoft.com/office/drawing/2014/main" id="{5859BCBA-D877-8C2A-9D16-37D698562F81}"/>
              </a:ext>
            </a:extLst>
          </p:cNvPr>
          <p:cNvSpPr>
            <a:spLocks noGrp="1"/>
          </p:cNvSpPr>
          <p:nvPr>
            <p:ph type="body" sz="half" idx="2"/>
          </p:nvPr>
        </p:nvSpPr>
        <p:spPr/>
        <p:txBody>
          <a:bodyPr/>
          <a:lstStyle/>
          <a:p>
            <a:endParaRPr lang="en-US"/>
          </a:p>
        </p:txBody>
      </p:sp>
      <p:pic>
        <p:nvPicPr>
          <p:cNvPr id="6" name="Picture 5" descr="A light bulb and a pencil&#10;&#10;AI-generated content may be incorrect.">
            <a:extLst>
              <a:ext uri="{FF2B5EF4-FFF2-40B4-BE49-F238E27FC236}">
                <a16:creationId xmlns:a16="http://schemas.microsoft.com/office/drawing/2014/main" id="{0D7EC9E6-E09A-6813-7870-020E901E6C36}"/>
              </a:ext>
            </a:extLst>
          </p:cNvPr>
          <p:cNvPicPr>
            <a:picLocks noChangeAspect="1"/>
          </p:cNvPicPr>
          <p:nvPr/>
        </p:nvPicPr>
        <p:blipFill rotWithShape="1">
          <a:blip r:embed="rId2"/>
          <a:srcRect l="38228" r="410"/>
          <a:stretch/>
        </p:blipFill>
        <p:spPr>
          <a:xfrm>
            <a:off x="230107" y="2347228"/>
            <a:ext cx="3653774" cy="3962400"/>
          </a:xfrm>
          <a:prstGeom prst="rect">
            <a:avLst/>
          </a:prstGeom>
        </p:spPr>
      </p:pic>
    </p:spTree>
    <p:extLst>
      <p:ext uri="{BB962C8B-B14F-4D97-AF65-F5344CB8AC3E}">
        <p14:creationId xmlns:p14="http://schemas.microsoft.com/office/powerpoint/2010/main" val="32564696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24FBE-CE79-DB95-EE5F-ECBB8042F6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5D0884-8504-C757-E44E-34821F77A7EE}"/>
              </a:ext>
            </a:extLst>
          </p:cNvPr>
          <p:cNvSpPr>
            <a:spLocks noGrp="1"/>
          </p:cNvSpPr>
          <p:nvPr>
            <p:ph type="title"/>
          </p:nvPr>
        </p:nvSpPr>
        <p:spPr/>
        <p:txBody>
          <a:bodyPr/>
          <a:lstStyle/>
          <a:p>
            <a:r>
              <a:rPr lang="en-US" b="1">
                <a:cs typeface="Calibri Light"/>
              </a:rPr>
              <a:t>Ellen</a:t>
            </a:r>
            <a:endParaRPr lang="en-US" b="1"/>
          </a:p>
        </p:txBody>
      </p:sp>
    </p:spTree>
    <p:extLst>
      <p:ext uri="{BB962C8B-B14F-4D97-AF65-F5344CB8AC3E}">
        <p14:creationId xmlns:p14="http://schemas.microsoft.com/office/powerpoint/2010/main" val="11297234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621" y="2759646"/>
            <a:ext cx="7189075" cy="1246297"/>
          </a:xfrm>
        </p:spPr>
        <p:txBody>
          <a:bodyPr>
            <a:noAutofit/>
          </a:bodyPr>
          <a:lstStyle/>
          <a:p>
            <a:pPr eaLnBrk="1" hangingPunct="1">
              <a:defRPr/>
            </a:pPr>
            <a:r>
              <a:rPr lang="en-US" sz="5400" b="1" cap="none">
                <a:solidFill>
                  <a:schemeClr val="tx1">
                    <a:lumMod val="65000"/>
                    <a:lumOff val="35000"/>
                  </a:schemeClr>
                </a:solidFill>
                <a:latin typeface="+mn-lt"/>
                <a:cs typeface="Arial" pitchFamily="34" charset="0"/>
              </a:rPr>
              <a:t>Closing</a:t>
            </a:r>
            <a:r>
              <a:rPr lang="en-US" sz="5400" b="1" cap="none">
                <a:solidFill>
                  <a:srgbClr val="FFFFCC"/>
                </a:solidFill>
                <a:effectLst>
                  <a:outerShdw blurRad="38100" dist="38100" dir="2700000" algn="tl">
                    <a:srgbClr val="000000">
                      <a:alpha val="43137"/>
                    </a:srgbClr>
                  </a:outerShdw>
                </a:effectLst>
                <a:latin typeface="Arial" pitchFamily="34" charset="0"/>
                <a:cs typeface="Arial" pitchFamily="34" charset="0"/>
              </a:rPr>
              <a:t> </a:t>
            </a:r>
          </a:p>
        </p:txBody>
      </p:sp>
      <p:pic>
        <p:nvPicPr>
          <p:cNvPr id="5" name="Picture 4"/>
          <p:cNvPicPr>
            <a:picLocks noChangeAspect="1"/>
          </p:cNvPicPr>
          <p:nvPr/>
        </p:nvPicPr>
        <p:blipFill>
          <a:blip r:embed="rId3"/>
          <a:stretch>
            <a:fillRect/>
          </a:stretch>
        </p:blipFill>
        <p:spPr>
          <a:xfrm>
            <a:off x="5290458" y="264115"/>
            <a:ext cx="6389914" cy="472111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468213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D068DB-E7E7-4102-9402-EAA049E13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96C8906C-CCD9-4F71-B3DD-BC1331E1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CA0D6F13-628B-4FC4-AD48-A2B64677D01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15746F23-6A4C-4A1F-A0CE-A0C8537D5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0A855F-1A35-C1B0-BAB8-E7D5A396655C}"/>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latin typeface="+mj-lt"/>
              </a:rPr>
              <a:t>Give us your feedback!</a:t>
            </a:r>
          </a:p>
        </p:txBody>
      </p:sp>
      <p:cxnSp>
        <p:nvCxnSpPr>
          <p:cNvPr id="17" name="Straight Connector 16">
            <a:extLst>
              <a:ext uri="{FF2B5EF4-FFF2-40B4-BE49-F238E27FC236}">
                <a16:creationId xmlns:a16="http://schemas.microsoft.com/office/drawing/2014/main" id="{D9BFE64E-CCE4-4F62-BB14-C7028756C8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87CC7517-DC26-4B88-BF95-5D09F3E93E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D87C466A-2605-4E25-9E19-8E277E2EA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Content Placeholder 5" descr="A qr code on a table&#10;&#10;AI-generated content may be incorrect.">
            <a:extLst>
              <a:ext uri="{FF2B5EF4-FFF2-40B4-BE49-F238E27FC236}">
                <a16:creationId xmlns:a16="http://schemas.microsoft.com/office/drawing/2014/main" id="{E5D52D8C-9EA2-25CB-5CEC-AD8DFAE68978}"/>
              </a:ext>
            </a:extLst>
          </p:cNvPr>
          <p:cNvPicPr>
            <a:picLocks noGrp="1" noChangeAspect="1"/>
          </p:cNvPicPr>
          <p:nvPr>
            <p:ph idx="1"/>
          </p:nvPr>
        </p:nvPicPr>
        <p:blipFill>
          <a:blip r:embed="rId2"/>
          <a:stretch>
            <a:fillRect/>
          </a:stretch>
        </p:blipFill>
        <p:spPr>
          <a:xfrm>
            <a:off x="326994" y="458765"/>
            <a:ext cx="5753100" cy="5848350"/>
          </a:xfrm>
          <a:prstGeom prst="rect">
            <a:avLst/>
          </a:prstGeom>
        </p:spPr>
      </p:pic>
    </p:spTree>
    <p:extLst>
      <p:ext uri="{BB962C8B-B14F-4D97-AF65-F5344CB8AC3E}">
        <p14:creationId xmlns:p14="http://schemas.microsoft.com/office/powerpoint/2010/main" val="15300493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Our Vision of Now and the Future</a:t>
            </a:r>
            <a:endParaRPr lang="en" sz="5000" b="1">
              <a:solidFill>
                <a:schemeClr val="tx1">
                  <a:lumMod val="65000"/>
                  <a:lumOff val="35000"/>
                </a:schemeClr>
              </a:solidFill>
              <a:latin typeface="Arial" pitchFamily="34" charset="0"/>
              <a:cs typeface="Arial" pitchFamily="34" charset="0"/>
            </a:endParaRPr>
          </a:p>
        </p:txBody>
      </p:sp>
      <p:sp>
        <p:nvSpPr>
          <p:cNvPr id="4" name="Rectangle 3"/>
          <p:cNvSpPr/>
          <p:nvPr/>
        </p:nvSpPr>
        <p:spPr>
          <a:xfrm>
            <a:off x="170539" y="1948449"/>
            <a:ext cx="4486521" cy="3046988"/>
          </a:xfrm>
          <a:prstGeom prst="rect">
            <a:avLst/>
          </a:prstGeom>
        </p:spPr>
        <p:txBody>
          <a:bodyPr wrap="square">
            <a:spAutoFit/>
          </a:bodyPr>
          <a:lstStyle/>
          <a:p>
            <a:pPr algn="ctr"/>
            <a:r>
              <a:rPr lang="en-US" sz="3200" b="1">
                <a:latin typeface="Arial" panose="020B0604020202020204" pitchFamily="34" charset="0"/>
                <a:cs typeface="Arial" panose="020B0604020202020204" pitchFamily="34" charset="0"/>
              </a:rPr>
              <a:t>What will your workplace, locals, community look like after we have achieved Racial Justice?</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1674" y="1295400"/>
            <a:ext cx="6798137" cy="407888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36807140"/>
      </p:ext>
    </p:extLst>
  </p:cSld>
  <p:clrMapOvr>
    <a:masterClrMapping/>
  </p:clrMapOvr>
  <p:transition spd="slow">
    <p:cut/>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Final Reflections</a:t>
            </a:r>
            <a:endParaRPr lang="en" sz="5000" b="1">
              <a:solidFill>
                <a:schemeClr val="tx1">
                  <a:lumMod val="65000"/>
                  <a:lumOff val="35000"/>
                </a:schemeClr>
              </a:solidFill>
              <a:latin typeface="Arial" pitchFamily="34" charset="0"/>
              <a:cs typeface="Arial" pitchFamily="34" charset="0"/>
            </a:endParaRPr>
          </a:p>
        </p:txBody>
      </p:sp>
      <p:sp>
        <p:nvSpPr>
          <p:cNvPr id="6" name="Rectangle 5"/>
          <p:cNvSpPr/>
          <p:nvPr/>
        </p:nvSpPr>
        <p:spPr>
          <a:xfrm>
            <a:off x="514350" y="1628681"/>
            <a:ext cx="6231890" cy="3323987"/>
          </a:xfrm>
          <a:prstGeom prst="rect">
            <a:avLst/>
          </a:prstGeom>
        </p:spPr>
        <p:txBody>
          <a:bodyPr wrap="square">
            <a:spAutoFit/>
          </a:bodyPr>
          <a:lstStyle/>
          <a:p>
            <a:endParaRPr lang="en-US" sz="3000" b="1">
              <a:solidFill>
                <a:schemeClr val="tx1">
                  <a:lumMod val="65000"/>
                  <a:lumOff val="35000"/>
                </a:schemeClr>
              </a:solidFill>
              <a:latin typeface="Arial" panose="020B0604020202020204" pitchFamily="34" charset="0"/>
              <a:cs typeface="Arial" panose="020B0604020202020204" pitchFamily="34" charset="0"/>
            </a:endParaRP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are going to do “tomorrow”?</a:t>
            </a: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are going to do next month?</a:t>
            </a:r>
          </a:p>
          <a:p>
            <a:pPr marL="571500" indent="-571500">
              <a:buFont typeface="Wingdings" panose="05000000000000000000" pitchFamily="2" charset="2"/>
              <a:buChar char="§"/>
            </a:pPr>
            <a:r>
              <a:rPr lang="en-US" sz="3000" b="1">
                <a:solidFill>
                  <a:schemeClr val="tx1">
                    <a:lumMod val="65000"/>
                    <a:lumOff val="35000"/>
                  </a:schemeClr>
                </a:solidFill>
                <a:latin typeface="Arial" panose="020B0604020202020204" pitchFamily="34" charset="0"/>
                <a:cs typeface="Arial" panose="020B0604020202020204" pitchFamily="34" charset="0"/>
              </a:rPr>
              <a:t>What is one thing you might do in six month?</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3616" y="1628680"/>
            <a:ext cx="4454144" cy="3979639"/>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74801821"/>
      </p:ext>
    </p:extLst>
  </p:cSld>
  <p:clrMapOvr>
    <a:masterClrMapping/>
  </p:clrMapOvr>
  <p:transition spd="slow">
    <p:cut/>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09600" y="274637"/>
            <a:ext cx="10972799" cy="1020763"/>
          </a:xfrm>
          <a:prstGeom prst="rect">
            <a:avLst/>
          </a:prstGeom>
        </p:spPr>
        <p:txBody>
          <a:bodyPr lIns="121897" tIns="121897" rIns="121897" bIns="121897" anchor="b" anchorCtr="0">
            <a:noAutofit/>
          </a:bodyPr>
          <a:lstStyle/>
          <a:p>
            <a:r>
              <a:rPr lang="en-US" sz="5000" b="1">
                <a:solidFill>
                  <a:schemeClr val="tx1">
                    <a:lumMod val="65000"/>
                    <a:lumOff val="35000"/>
                  </a:schemeClr>
                </a:solidFill>
                <a:latin typeface="Arial" pitchFamily="34" charset="0"/>
                <a:cs typeface="Arial" pitchFamily="34" charset="0"/>
              </a:rPr>
              <a:t>One Word</a:t>
            </a:r>
            <a:endParaRPr lang="en" sz="5000" b="1">
              <a:solidFill>
                <a:schemeClr val="tx1">
                  <a:lumMod val="65000"/>
                  <a:lumOff val="35000"/>
                </a:schemeClr>
              </a:solidFill>
              <a:latin typeface="Arial" pitchFamily="34" charset="0"/>
              <a:cs typeface="Arial" pitchFamily="34" charset="0"/>
            </a:endParaRPr>
          </a:p>
        </p:txBody>
      </p:sp>
      <p:sp>
        <p:nvSpPr>
          <p:cNvPr id="4" name="Rectangle 3"/>
          <p:cNvSpPr/>
          <p:nvPr/>
        </p:nvSpPr>
        <p:spPr>
          <a:xfrm>
            <a:off x="502227" y="1690160"/>
            <a:ext cx="5088605" cy="3847207"/>
          </a:xfrm>
          <a:prstGeom prst="rect">
            <a:avLst/>
          </a:prstGeom>
        </p:spPr>
        <p:txBody>
          <a:bodyPr wrap="square">
            <a:spAutoFit/>
          </a:bodyPr>
          <a:lstStyle/>
          <a:p>
            <a:r>
              <a:rPr lang="en-US" sz="2800" b="1" i="1">
                <a:solidFill>
                  <a:schemeClr val="tx1">
                    <a:lumMod val="65000"/>
                    <a:lumOff val="35000"/>
                  </a:schemeClr>
                </a:solidFill>
                <a:latin typeface="Arial" panose="020B0604020202020204" pitchFamily="34" charset="0"/>
                <a:cs typeface="Arial" panose="020B0604020202020204" pitchFamily="34" charset="0"/>
              </a:rPr>
              <a:t>Thinking back to your core value that you shared earlier and today’s experience:</a:t>
            </a:r>
          </a:p>
          <a:p>
            <a:endParaRPr lang="en-US" sz="4000" b="1" i="1">
              <a:solidFill>
                <a:schemeClr val="tx1">
                  <a:lumMod val="65000"/>
                  <a:lumOff val="35000"/>
                </a:schemeClr>
              </a:solidFill>
              <a:latin typeface="Arial" panose="020B0604020202020204" pitchFamily="34" charset="0"/>
              <a:cs typeface="Arial" panose="020B0604020202020204" pitchFamily="34" charset="0"/>
            </a:endParaRPr>
          </a:p>
          <a:p>
            <a:r>
              <a:rPr lang="en-US" sz="4000" b="1">
                <a:solidFill>
                  <a:schemeClr val="tx1">
                    <a:lumMod val="65000"/>
                    <a:lumOff val="35000"/>
                  </a:schemeClr>
                </a:solidFill>
                <a:latin typeface="Arial" panose="020B0604020202020204" pitchFamily="34" charset="0"/>
                <a:cs typeface="Arial" panose="020B0604020202020204" pitchFamily="34" charset="0"/>
              </a:rPr>
              <a:t>What is one word that describes your spirit right now?</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0217" y="1936776"/>
            <a:ext cx="4585943" cy="352530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819902275"/>
      </p:ext>
    </p:extLst>
  </p:cSld>
  <p:clrMapOvr>
    <a:masterClrMapping/>
  </p:clrMapOvr>
  <p:transition spd="slow">
    <p:cut/>
  </p:transition>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C3DA96E-D4A6-4460-BF0C-06A24EC333DE}">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764B98A-07DB-4442-953D-FB8AB6E52EE8}">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75DAC08-9F39-47E7-B553-C594856B71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90</Slides>
  <Notes>46</Notes>
  <HiddenSlides>0</HiddenSlides>
  <ScaleCrop>false</ScaleCrop>
  <HeadingPairs>
    <vt:vector size="4" baseType="variant">
      <vt:variant>
        <vt:lpstr>Theme</vt:lpstr>
      </vt:variant>
      <vt:variant>
        <vt:i4>2</vt:i4>
      </vt:variant>
      <vt:variant>
        <vt:lpstr>Slide Titles</vt:lpstr>
      </vt:variant>
      <vt:variant>
        <vt:i4>90</vt:i4>
      </vt:variant>
    </vt:vector>
  </HeadingPairs>
  <TitlesOfParts>
    <vt:vector size="92" baseType="lpstr">
      <vt:lpstr>Retrospect</vt:lpstr>
      <vt:lpstr>Retrospect</vt:lpstr>
      <vt:lpstr>Advancing Racial Justice Day 3</vt:lpstr>
      <vt:lpstr>PowerPoint Presentation</vt:lpstr>
      <vt:lpstr>PowerPoint Presentation</vt:lpstr>
      <vt:lpstr>Community Agreements Pg 2-3 </vt:lpstr>
      <vt:lpstr>Feedback on Feedback</vt:lpstr>
      <vt:lpstr>Your Words</vt:lpstr>
      <vt:lpstr>Overview Of Today’s Learning</vt:lpstr>
      <vt:lpstr>What would it take to achieve a systemic solution for all of these scenarios?  </vt:lpstr>
      <vt:lpstr>What or Who is preventing you from achieving this solution? </vt:lpstr>
      <vt:lpstr>PowerPoint Presentation</vt:lpstr>
      <vt:lpstr>PowerPoint Presentation</vt:lpstr>
      <vt:lpstr>Exponential Base Building Matters More </vt:lpstr>
      <vt:lpstr>Strength and Growth to Win</vt:lpstr>
      <vt:lpstr>PowerPoint Presentation</vt:lpstr>
      <vt:lpstr>3 Prevalent Theories of Change  </vt:lpstr>
      <vt:lpstr>PowerPoint Presentation</vt:lpstr>
      <vt:lpstr>Campaign Lab</vt:lpstr>
      <vt:lpstr>Information and Application</vt:lpstr>
      <vt:lpstr>Apply to be a Campaign Lab Coach</vt:lpstr>
      <vt:lpstr>Rita and Dr. Taraja</vt:lpstr>
      <vt:lpstr>Practicing Becoming  Anti-Racist Case Studies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Break</vt:lpstr>
      <vt:lpstr>Eric, Ellen &amp; Natasha</vt:lpstr>
      <vt:lpstr>Campaign Planning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Building a Campaign</vt:lpstr>
      <vt:lpstr>What do you think a campaign is? </vt:lpstr>
      <vt:lpstr>From Marshall Ganz</vt:lpstr>
      <vt:lpstr>So how do we assess if an issue campaign has built our power?</vt:lpstr>
      <vt:lpstr>PowerPoint Presentation</vt:lpstr>
      <vt:lpstr>Strength AND Growth </vt:lpstr>
      <vt:lpstr>Key Parts of an Issue Campaign p. 10</vt:lpstr>
      <vt:lpstr>Key Ideas</vt:lpstr>
      <vt:lpstr>STEP 1:  Problem and Issue</vt:lpstr>
      <vt:lpstr>PROBLEM vs. ISSUE</vt:lpstr>
      <vt:lpstr>Issue</vt:lpstr>
      <vt:lpstr>PROBLEM        vs.         ISSUE</vt:lpstr>
      <vt:lpstr>Values</vt:lpstr>
      <vt:lpstr>How to Link Issues and Values</vt:lpstr>
      <vt:lpstr>EXAMPLES- Problems to  Issues + Values</vt:lpstr>
      <vt:lpstr>TEAM WORK – The Problems</vt:lpstr>
      <vt:lpstr>TEAM WORK – Problems into Issues</vt:lpstr>
      <vt:lpstr>Assessing Our Issues p.13</vt:lpstr>
      <vt:lpstr>Issue Criteria Checklist</vt:lpstr>
      <vt:lpstr>PowerPoint Presentation</vt:lpstr>
      <vt:lpstr>STEP 2:  Power Analysis</vt:lpstr>
      <vt:lpstr>REMEMBER POWER</vt:lpstr>
      <vt:lpstr>Purpose of Power Analysis</vt:lpstr>
      <vt:lpstr>Process of Power Analysis</vt:lpstr>
      <vt:lpstr>Key Ideas</vt:lpstr>
      <vt:lpstr>Spectrum of Allies</vt:lpstr>
      <vt:lpstr>Spectrum of Allies Part 1</vt:lpstr>
      <vt:lpstr>Share Out Spectrum of Allies</vt:lpstr>
      <vt:lpstr>Focusing your tactics matters</vt:lpstr>
      <vt:lpstr>Spectrum of Allies Part 2</vt:lpstr>
      <vt:lpstr>Team Pair Share of Spectrum of Allies</vt:lpstr>
      <vt:lpstr>PowerPoint Presentation</vt:lpstr>
      <vt:lpstr>STEP 3:  Target</vt:lpstr>
      <vt:lpstr>A Target Is </vt:lpstr>
      <vt:lpstr>Targets also have VALUES</vt:lpstr>
      <vt:lpstr>PowerPoint Presentation</vt:lpstr>
      <vt:lpstr>Key Ideas</vt:lpstr>
      <vt:lpstr>                STEP 4:               Demand</vt:lpstr>
      <vt:lpstr>Demand:</vt:lpstr>
      <vt:lpstr>REVIEW</vt:lpstr>
      <vt:lpstr>Demand:</vt:lpstr>
      <vt:lpstr>PowerPoint Presentation</vt:lpstr>
      <vt:lpstr>Key Ideas</vt:lpstr>
      <vt:lpstr>Tying it all Together</vt:lpstr>
      <vt:lpstr>Ellen</vt:lpstr>
      <vt:lpstr>Closing </vt:lpstr>
      <vt:lpstr>Give us your feedback!</vt:lpstr>
      <vt:lpstr>Our Vision of Now and the Future</vt:lpstr>
      <vt:lpstr>Final Reflections</vt:lpstr>
      <vt:lpstr>One Word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it hurt?</dc:title>
  <dc:creator>Ellen Holmes</dc:creator>
  <cp:revision>3</cp:revision>
  <dcterms:created xsi:type="dcterms:W3CDTF">2019-10-19T15:29:10Z</dcterms:created>
  <dcterms:modified xsi:type="dcterms:W3CDTF">2026-02-24T18:02:31Z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