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276" y="9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C3821-4ADA-39C8-BC6D-9B8F3C7A99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89C049-FE9C-31F0-938A-6A134F98A4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4691DB-7272-5C17-059E-7B7AF1D6E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FAD51-21F7-42E0-87B3-61AF37D050BE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BC72E-5C99-974E-64F1-E3867EEA8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746A52-29FD-4D57-0259-95855F300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4F4D7-A004-40B9-9BCB-D302F6E027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059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6776A-F0DE-804D-9AF3-49394FFA1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CEBF0-13C5-954A-CC0D-4E946B21A1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919F7A-CE1E-0AD5-C6FF-0862BAC20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FAD51-21F7-42E0-87B3-61AF37D050BE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63AADD-5986-83B3-4994-B1F44867D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9EB9CF-A030-4852-9D2A-619FA401D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4F4D7-A004-40B9-9BCB-D302F6E027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278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C9DDA-EA60-6548-F64A-472F7D0AB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59E485-C169-FC7B-AD2B-0645BDE58D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E6EB11-AC73-9A4C-21E1-64CB589A9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FAD51-21F7-42E0-87B3-61AF37D050BE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AC8ED5-4FAA-E4BF-5DA0-5C1DFFAB1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7D4CCF-381F-D63B-B29B-5FF0CF1B8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4F4D7-A004-40B9-9BCB-D302F6E027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471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06C0D-C4A1-767E-6CB0-D12D46499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88240B-E774-1564-ED62-C6143B95E3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2930CE-4E90-938A-D72D-EEBEE74CBC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77D95E-A5B9-E68D-51C6-FFE267DCF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FAD51-21F7-42E0-87B3-61AF37D050BE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E7EBC5-6E70-88FC-04F2-546B8709D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7F33A1-E8AC-7A5D-26BF-B61CDED0C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4F4D7-A004-40B9-9BCB-D302F6E027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280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8EAB8-49D1-288C-1D91-7AB9B6015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C60F83-5907-FB66-9E38-DB58AFA48E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968441-6410-A077-C353-06783C1120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4EE7E9-8FBB-4006-0514-E8BFCE9909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81F154-CCFA-AE12-9854-B7EA1EC53B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356642-646A-E398-963C-430941763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FAD51-21F7-42E0-87B3-61AF37D050BE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BAB7E8-FC55-FCE0-705F-114CC7781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213D0F-8AB9-4890-3CD0-DF675B7BB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4F4D7-A004-40B9-9BCB-D302F6E027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489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16E3B-BAEF-0F05-5727-495D368C7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EC47C4-BAF7-2C32-FAD8-FA66C8ACC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FAD51-21F7-42E0-87B3-61AF37D050BE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22A7E5-EDB4-E727-3A80-37D2AA058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BAF09-2DE4-0EB7-97A0-BEE485E78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4F4D7-A004-40B9-9BCB-D302F6E027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79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F9BA6D-7843-3A94-D150-20212116C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FAD51-21F7-42E0-87B3-61AF37D050BE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2D858D-68BE-EBFB-DBFE-63D2954E0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D37809-D374-75AD-5F56-EA350BD07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4F4D7-A004-40B9-9BCB-D302F6E027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141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DEB4C-ED93-B959-5A4A-57D6655CD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1DFE2A-CFA7-0D19-77C2-E69BA6E9D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10582B-7838-B350-C02F-FA22AF443F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BB8781-DC1C-BD67-840F-23D825BC2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FAD51-21F7-42E0-87B3-61AF37D050BE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D06310-1CB4-CB33-FC76-D782829FC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F69B39-25C0-C54E-9093-995ACFD2E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4F4D7-A004-40B9-9BCB-D302F6E027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852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C9498-1F7B-62DE-35EF-9A5532B4E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48860A-8BE1-C48A-D6C2-872A94FA6E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BC6630-A181-F5D1-4172-AE018244B1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F7DFD9-0073-0FAE-B817-597ACF325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FAD51-21F7-42E0-87B3-61AF37D050BE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391DF2-EE60-FFC8-CAC6-CFF468C37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FD9170-C7FF-0331-063F-0A3B568C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4F4D7-A004-40B9-9BCB-D302F6E027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488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34D04-2E70-30FE-B76F-A80EE026F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87917E-A4E9-E2DE-E48B-80EA9D037A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F955E6-84E3-4E4E-EFD3-71E9FAA2B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FAD51-21F7-42E0-87B3-61AF37D050BE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2D0990-0EB0-545E-120D-228F7C1D9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1D3D7-00FA-D958-EFA4-54F0C8816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4F4D7-A004-40B9-9BCB-D302F6E027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620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06C842-F037-BA61-17ED-D76F9A50C1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DDEF07-40D5-6748-4C87-8211AD2678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F8A0F-9707-4102-B8D9-C3004309D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FAD51-21F7-42E0-87B3-61AF37D050BE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B83007-5C38-7610-37DC-3FA537F0F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E21B9E-4286-C684-EE08-025DA72F0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4F4D7-A004-40B9-9BCB-D302F6E027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349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A621E0-B87B-AB35-36FB-F86E6F787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23B1F4-874C-6892-E38E-E1935508A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F4E027-15FE-B54D-4483-838BBCFEFA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8FAD51-21F7-42E0-87B3-61AF37D050BE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28ACDC-A116-E3D1-62D0-D6E56BA1F3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E1B4D9-7331-E24F-3B2B-55DF2D34E3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B4F4D7-A004-40B9-9BCB-D302F6E027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526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1BABEF4-E7D4-A376-2C43-280AAE87DAF7}"/>
              </a:ext>
            </a:extLst>
          </p:cNvPr>
          <p:cNvSpPr txBox="1"/>
          <p:nvPr/>
        </p:nvSpPr>
        <p:spPr>
          <a:xfrm>
            <a:off x="3174367" y="205040"/>
            <a:ext cx="5843266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1300" dirty="0"/>
              <a:t>45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172490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4AFB2-8C42-C5F1-9181-25B8519923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A86A9DD-8005-37D5-1410-2F21F6FCB100}"/>
              </a:ext>
            </a:extLst>
          </p:cNvPr>
          <p:cNvSpPr txBox="1"/>
          <p:nvPr/>
        </p:nvSpPr>
        <p:spPr>
          <a:xfrm>
            <a:off x="3174367" y="205040"/>
            <a:ext cx="5843266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1300" dirty="0"/>
              <a:t>30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2450634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98235-6CD0-7F54-5597-C8B096B3A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F531368-6614-B7A9-097C-AF6669AD5AD3}"/>
              </a:ext>
            </a:extLst>
          </p:cNvPr>
          <p:cNvSpPr txBox="1"/>
          <p:nvPr/>
        </p:nvSpPr>
        <p:spPr>
          <a:xfrm>
            <a:off x="3174367" y="205040"/>
            <a:ext cx="5843266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1300" dirty="0"/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160568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A7375-62FD-05C4-A709-FBE9E9776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7943AC3-BDC4-5524-524B-D29FFFB4DDC4}"/>
              </a:ext>
            </a:extLst>
          </p:cNvPr>
          <p:cNvSpPr txBox="1"/>
          <p:nvPr/>
        </p:nvSpPr>
        <p:spPr>
          <a:xfrm>
            <a:off x="3174367" y="205040"/>
            <a:ext cx="5843266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1300" dirty="0"/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608460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CC049-AEDB-D145-0606-3D3B6D1AB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D790426-8902-230D-EC96-0648F44D84B9}"/>
              </a:ext>
            </a:extLst>
          </p:cNvPr>
          <p:cNvSpPr txBox="1"/>
          <p:nvPr/>
        </p:nvSpPr>
        <p:spPr>
          <a:xfrm>
            <a:off x="3174367" y="205040"/>
            <a:ext cx="5843266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1300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367327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A4EE9-8EF8-6A50-0D36-18BF7EF1D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329AE7C-5F83-1F6D-248A-7EB796B07816}"/>
              </a:ext>
            </a:extLst>
          </p:cNvPr>
          <p:cNvSpPr txBox="1"/>
          <p:nvPr/>
        </p:nvSpPr>
        <p:spPr>
          <a:xfrm>
            <a:off x="4589016" y="205040"/>
            <a:ext cx="3013967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13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323802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9CA82-75DD-248E-B6B2-3EEC23806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461DB7-BC52-837F-4749-9AD1A3DF7FD8}"/>
              </a:ext>
            </a:extLst>
          </p:cNvPr>
          <p:cNvSpPr txBox="1"/>
          <p:nvPr/>
        </p:nvSpPr>
        <p:spPr>
          <a:xfrm>
            <a:off x="4589016" y="205040"/>
            <a:ext cx="3013967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13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99289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269DA-C86E-6066-2615-18A506EE2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2E4294-2D23-B4BD-3454-0F6E3E3396D6}"/>
              </a:ext>
            </a:extLst>
          </p:cNvPr>
          <p:cNvSpPr txBox="1"/>
          <p:nvPr/>
        </p:nvSpPr>
        <p:spPr>
          <a:xfrm>
            <a:off x="4589016" y="205040"/>
            <a:ext cx="3013967" cy="6447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13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490778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cbbceaf49378e41fa0f2a26c1b01b966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30975a3875a9ba9f4d0532d357812a78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Props1.xml><?xml version="1.0" encoding="utf-8"?>
<ds:datastoreItem xmlns:ds="http://schemas.openxmlformats.org/officeDocument/2006/customXml" ds:itemID="{D3E6898C-3358-4549-90F2-1AF2B9796D7F}"/>
</file>

<file path=customXml/itemProps2.xml><?xml version="1.0" encoding="utf-8"?>
<ds:datastoreItem xmlns:ds="http://schemas.openxmlformats.org/officeDocument/2006/customXml" ds:itemID="{1AE00973-4428-4BDB-9AD9-EE40922F4E60}"/>
</file>

<file path=customXml/itemProps3.xml><?xml version="1.0" encoding="utf-8"?>
<ds:datastoreItem xmlns:ds="http://schemas.openxmlformats.org/officeDocument/2006/customXml" ds:itemID="{4E6DABD2-5B6A-4E81-A22C-ED05403C15FD}"/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</Words>
  <Application>Microsoft Office PowerPoint</Application>
  <PresentationFormat>Widescreen</PresentationFormat>
  <Paragraphs>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Taylor, Rita</dc:creator>
  <cp:lastModifiedBy>Taylor, Rita</cp:lastModifiedBy>
  <cp:revision>1</cp:revision>
  <dcterms:created xsi:type="dcterms:W3CDTF">2026-02-20T20:22:14Z</dcterms:created>
  <dcterms:modified xsi:type="dcterms:W3CDTF">2026-02-20T20:24:27Z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</Properties>
</file>