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22"/>
  </p:notesMasterIdLst>
  <p:handoutMasterIdLst>
    <p:handoutMasterId r:id="rId123"/>
  </p:handoutMasterIdLst>
  <p:sldIdLst>
    <p:sldId id="1629" r:id="rId5"/>
    <p:sldId id="1273" r:id="rId6"/>
    <p:sldId id="1821" r:id="rId7"/>
    <p:sldId id="1539" r:id="rId8"/>
    <p:sldId id="1847" r:id="rId9"/>
    <p:sldId id="1820" r:id="rId10"/>
    <p:sldId id="1738" r:id="rId11"/>
    <p:sldId id="1737" r:id="rId12"/>
    <p:sldId id="1736" r:id="rId13"/>
    <p:sldId id="1631" r:id="rId14"/>
    <p:sldId id="1637" r:id="rId15"/>
    <p:sldId id="1639" r:id="rId16"/>
    <p:sldId id="1640" r:id="rId17"/>
    <p:sldId id="1641" r:id="rId18"/>
    <p:sldId id="1642" r:id="rId19"/>
    <p:sldId id="1806" r:id="rId20"/>
    <p:sldId id="1644" r:id="rId21"/>
    <p:sldId id="1743" r:id="rId22"/>
    <p:sldId id="1849" r:id="rId23"/>
    <p:sldId id="1740" r:id="rId24"/>
    <p:sldId id="1635" r:id="rId25"/>
    <p:sldId id="1799" r:id="rId26"/>
    <p:sldId id="1633" r:id="rId27"/>
    <p:sldId id="1732" r:id="rId28"/>
    <p:sldId id="1848" r:id="rId29"/>
    <p:sldId id="1741" r:id="rId30"/>
    <p:sldId id="1636" r:id="rId31"/>
    <p:sldId id="1742" r:id="rId32"/>
    <p:sldId id="1744" r:id="rId33"/>
    <p:sldId id="1766" r:id="rId34"/>
    <p:sldId id="1745" r:id="rId35"/>
    <p:sldId id="1647" r:id="rId36"/>
    <p:sldId id="1649" r:id="rId37"/>
    <p:sldId id="1747" r:id="rId38"/>
    <p:sldId id="1648" r:id="rId39"/>
    <p:sldId id="1824" r:id="rId40"/>
    <p:sldId id="1650" r:id="rId41"/>
    <p:sldId id="1800" r:id="rId42"/>
    <p:sldId id="1651" r:id="rId43"/>
    <p:sldId id="1825" r:id="rId44"/>
    <p:sldId id="1826" r:id="rId45"/>
    <p:sldId id="1652" r:id="rId46"/>
    <p:sldId id="1748" r:id="rId47"/>
    <p:sldId id="1770" r:id="rId48"/>
    <p:sldId id="1749" r:id="rId49"/>
    <p:sldId id="1792" r:id="rId50"/>
    <p:sldId id="1791" r:id="rId51"/>
    <p:sldId id="1790" r:id="rId52"/>
    <p:sldId id="1656" r:id="rId53"/>
    <p:sldId id="1827" r:id="rId54"/>
    <p:sldId id="1793" r:id="rId55"/>
    <p:sldId id="1794" r:id="rId56"/>
    <p:sldId id="1795" r:id="rId57"/>
    <p:sldId id="1796" r:id="rId58"/>
    <p:sldId id="1684" r:id="rId59"/>
    <p:sldId id="1773" r:id="rId60"/>
    <p:sldId id="1664" r:id="rId61"/>
    <p:sldId id="1665" r:id="rId62"/>
    <p:sldId id="1666" r:id="rId63"/>
    <p:sldId id="1667" r:id="rId64"/>
    <p:sldId id="1668" r:id="rId65"/>
    <p:sldId id="1669" r:id="rId66"/>
    <p:sldId id="1670" r:id="rId67"/>
    <p:sldId id="1671" r:id="rId68"/>
    <p:sldId id="1672" r:id="rId69"/>
    <p:sldId id="1673" r:id="rId70"/>
    <p:sldId id="1674" r:id="rId71"/>
    <p:sldId id="1675" r:id="rId72"/>
    <p:sldId id="1676" r:id="rId73"/>
    <p:sldId id="1677" r:id="rId74"/>
    <p:sldId id="1678" r:id="rId75"/>
    <p:sldId id="1679" r:id="rId76"/>
    <p:sldId id="1680" r:id="rId77"/>
    <p:sldId id="1681" r:id="rId78"/>
    <p:sldId id="1752" r:id="rId79"/>
    <p:sldId id="1685" r:id="rId80"/>
    <p:sldId id="1755" r:id="rId81"/>
    <p:sldId id="1756" r:id="rId82"/>
    <p:sldId id="1757" r:id="rId83"/>
    <p:sldId id="1775" r:id="rId84"/>
    <p:sldId id="1754" r:id="rId85"/>
    <p:sldId id="1686" r:id="rId86"/>
    <p:sldId id="1687" r:id="rId87"/>
    <p:sldId id="1838" r:id="rId88"/>
    <p:sldId id="1807" r:id="rId89"/>
    <p:sldId id="1839" r:id="rId90"/>
    <p:sldId id="1841" r:id="rId91"/>
    <p:sldId id="1840" r:id="rId92"/>
    <p:sldId id="1688" r:id="rId93"/>
    <p:sldId id="1843" r:id="rId94"/>
    <p:sldId id="1852" r:id="rId95"/>
    <p:sldId id="1851" r:id="rId96"/>
    <p:sldId id="1689" r:id="rId97"/>
    <p:sldId id="1690" r:id="rId98"/>
    <p:sldId id="1692" r:id="rId99"/>
    <p:sldId id="1694" r:id="rId100"/>
    <p:sldId id="1814" r:id="rId101"/>
    <p:sldId id="1817" r:id="rId102"/>
    <p:sldId id="1695" r:id="rId103"/>
    <p:sldId id="1818" r:id="rId104"/>
    <p:sldId id="1845" r:id="rId105"/>
    <p:sldId id="1846" r:id="rId106"/>
    <p:sldId id="1758" r:id="rId107"/>
    <p:sldId id="1696" r:id="rId108"/>
    <p:sldId id="1776" r:id="rId109"/>
    <p:sldId id="1702" r:id="rId110"/>
    <p:sldId id="1703" r:id="rId111"/>
    <p:sldId id="1704" r:id="rId112"/>
    <p:sldId id="1853" r:id="rId113"/>
    <p:sldId id="1705" r:id="rId114"/>
    <p:sldId id="1785" r:id="rId115"/>
    <p:sldId id="1706" r:id="rId116"/>
    <p:sldId id="1854" r:id="rId117"/>
    <p:sldId id="1760" r:id="rId118"/>
    <p:sldId id="1726" r:id="rId119"/>
    <p:sldId id="1855" r:id="rId120"/>
    <p:sldId id="1728" r:id="rId1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y Clements" initials="SC" lastIdx="1" clrIdx="0">
    <p:extLst>
      <p:ext uri="{19B8F6BF-5375-455C-9EA6-DF929625EA0E}">
        <p15:presenceInfo xmlns:p15="http://schemas.microsoft.com/office/powerpoint/2012/main" userId="S::Shelly.Clements@nysut.org::255a43e5-2a25-4791-9999-ff763e4b3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AEB469-4E88-5AC1-B593-6595015DD297}" v="967" dt="2025-08-26T19:36:15.455"/>
    <p1510:client id="{BA6ABF21-6197-235A-31FE-231DB06CBE92}" v="571" dt="2025-08-27T17:32:49.2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handoutMaster" Target="handoutMasters/handoutMaster1.xml"/><Relationship Id="rId128"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commentAuthors" Target="commentAuthors.xml"/><Relationship Id="rId129" Type="http://schemas.microsoft.com/office/2016/11/relationships/changesInfo" Target="changesInfos/changesInfo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microsoft.com/office/2015/10/relationships/revisionInfo" Target="revisionInfo.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78018249-FC33-CCF4-2856-473399E64661}"/>
    <pc:docChg chg="addSld modSld sldOrd">
      <pc:chgData name="Jones, Albert [MD]" userId="S::aljones_mseanea.org#ext#@neahq.onmicrosoft.com::9e3d8165-1eea-49ba-adea-0c9c00351460" providerId="AD" clId="Web-{78018249-FC33-CCF4-2856-473399E64661}" dt="2025-01-13T18:04:15.455" v="293" actId="20577"/>
      <pc:docMkLst>
        <pc:docMk/>
      </pc:docMkLst>
      <pc:sldChg chg="modSp">
        <pc:chgData name="Jones, Albert [MD]" userId="S::aljones_mseanea.org#ext#@neahq.onmicrosoft.com::9e3d8165-1eea-49ba-adea-0c9c00351460" providerId="AD" clId="Web-{78018249-FC33-CCF4-2856-473399E64661}" dt="2025-01-13T15:46:32.618" v="1" actId="20577"/>
        <pc:sldMkLst>
          <pc:docMk/>
          <pc:sldMk cId="3129620360" sldId="1539"/>
        </pc:sldMkLst>
      </pc:sldChg>
      <pc:sldChg chg="modSp mod modShow">
        <pc:chgData name="Jones, Albert [MD]" userId="S::aljones_mseanea.org#ext#@neahq.onmicrosoft.com::9e3d8165-1eea-49ba-adea-0c9c00351460" providerId="AD" clId="Web-{78018249-FC33-CCF4-2856-473399E64661}" dt="2025-01-13T17:30:31.200" v="107"/>
        <pc:sldMkLst>
          <pc:docMk/>
          <pc:sldMk cId="3310255922" sldId="1655"/>
        </pc:sldMkLst>
      </pc:sldChg>
      <pc:sldChg chg="modSp">
        <pc:chgData name="Jones, Albert [MD]" userId="S::aljones_mseanea.org#ext#@neahq.onmicrosoft.com::9e3d8165-1eea-49ba-adea-0c9c00351460" providerId="AD" clId="Web-{78018249-FC33-CCF4-2856-473399E64661}" dt="2025-01-13T17:49:36.075" v="290" actId="20577"/>
        <pc:sldMkLst>
          <pc:docMk/>
          <pc:sldMk cId="1224322985" sldId="1666"/>
        </pc:sldMkLst>
      </pc:sldChg>
      <pc:sldChg chg="modSp">
        <pc:chgData name="Jones, Albert [MD]" userId="S::aljones_mseanea.org#ext#@neahq.onmicrosoft.com::9e3d8165-1eea-49ba-adea-0c9c00351460" providerId="AD" clId="Web-{78018249-FC33-CCF4-2856-473399E64661}" dt="2025-01-13T17:59:20.724" v="291" actId="1076"/>
        <pc:sldMkLst>
          <pc:docMk/>
          <pc:sldMk cId="2045483803" sldId="1672"/>
        </pc:sldMkLst>
      </pc:sldChg>
      <pc:sldChg chg="modSp">
        <pc:chgData name="Jones, Albert [MD]" userId="S::aljones_mseanea.org#ext#@neahq.onmicrosoft.com::9e3d8165-1eea-49ba-adea-0c9c00351460" providerId="AD" clId="Web-{78018249-FC33-CCF4-2856-473399E64661}" dt="2025-01-13T18:04:15.455" v="293" actId="20577"/>
        <pc:sldMkLst>
          <pc:docMk/>
          <pc:sldMk cId="2610309229" sldId="1681"/>
        </pc:sldMkLst>
      </pc:sldChg>
      <pc:sldChg chg="modSp">
        <pc:chgData name="Jones, Albert [MD]" userId="S::aljones_mseanea.org#ext#@neahq.onmicrosoft.com::9e3d8165-1eea-49ba-adea-0c9c00351460" providerId="AD" clId="Web-{78018249-FC33-CCF4-2856-473399E64661}" dt="2025-01-13T16:53:49.845" v="14" actId="20577"/>
        <pc:sldMkLst>
          <pc:docMk/>
          <pc:sldMk cId="538657451" sldId="1742"/>
        </pc:sldMkLst>
      </pc:sldChg>
      <pc:sldChg chg="mod modShow">
        <pc:chgData name="Jones, Albert [MD]" userId="S::aljones_mseanea.org#ext#@neahq.onmicrosoft.com::9e3d8165-1eea-49ba-adea-0c9c00351460" providerId="AD" clId="Web-{78018249-FC33-CCF4-2856-473399E64661}" dt="2025-01-13T17:30:07.903" v="106"/>
        <pc:sldMkLst>
          <pc:docMk/>
          <pc:sldMk cId="554441678" sldId="1750"/>
        </pc:sldMkLst>
      </pc:sldChg>
      <pc:sldChg chg="modSp">
        <pc:chgData name="Jones, Albert [MD]" userId="S::aljones_mseanea.org#ext#@neahq.onmicrosoft.com::9e3d8165-1eea-49ba-adea-0c9c00351460" providerId="AD" clId="Web-{78018249-FC33-CCF4-2856-473399E64661}" dt="2025-01-13T17:48:47.402" v="288" actId="20577"/>
        <pc:sldMkLst>
          <pc:docMk/>
          <pc:sldMk cId="630635961" sldId="1790"/>
        </pc:sldMkLst>
      </pc:sldChg>
      <pc:sldChg chg="addSp modSp">
        <pc:chgData name="Jones, Albert [MD]" userId="S::aljones_mseanea.org#ext#@neahq.onmicrosoft.com::9e3d8165-1eea-49ba-adea-0c9c00351460" providerId="AD" clId="Web-{78018249-FC33-CCF4-2856-473399E64661}" dt="2025-01-13T17:19:48.580" v="105" actId="1076"/>
        <pc:sldMkLst>
          <pc:docMk/>
          <pc:sldMk cId="2884436727" sldId="1794"/>
        </pc:sldMkLst>
      </pc:sldChg>
      <pc:sldChg chg="modSp ord">
        <pc:chgData name="Jones, Albert [MD]" userId="S::aljones_mseanea.org#ext#@neahq.onmicrosoft.com::9e3d8165-1eea-49ba-adea-0c9c00351460" providerId="AD" clId="Web-{78018249-FC33-CCF4-2856-473399E64661}" dt="2025-01-13T16:43:31.335" v="13" actId="20577"/>
        <pc:sldMkLst>
          <pc:docMk/>
          <pc:sldMk cId="1199096145" sldId="1823"/>
        </pc:sldMkLst>
      </pc:sldChg>
      <pc:sldChg chg="modSp new">
        <pc:chgData name="Jones, Albert [MD]" userId="S::aljones_mseanea.org#ext#@neahq.onmicrosoft.com::9e3d8165-1eea-49ba-adea-0c9c00351460" providerId="AD" clId="Web-{78018249-FC33-CCF4-2856-473399E64661}" dt="2025-01-13T17:42:51.184" v="189" actId="20577"/>
        <pc:sldMkLst>
          <pc:docMk/>
          <pc:sldMk cId="3425705032" sldId="1827"/>
        </pc:sldMkLst>
      </pc:sldChg>
    </pc:docChg>
  </pc:docChgLst>
  <pc:docChgLst>
    <pc:chgData name="Jones, Albert [MD]" userId="S::aljones_mseanea.org#ext#@neahq.onmicrosoft.com::9e3d8165-1eea-49ba-adea-0c9c00351460" providerId="AD" clId="Web-{A8E1A591-5235-50FD-4863-CEC7D44DBD59}"/>
    <pc:docChg chg="addSld modSld">
      <pc:chgData name="Jones, Albert [MD]" userId="S::aljones_mseanea.org#ext#@neahq.onmicrosoft.com::9e3d8165-1eea-49ba-adea-0c9c00351460" providerId="AD" clId="Web-{A8E1A591-5235-50FD-4863-CEC7D44DBD59}" dt="2025-07-24T18:15:30.265" v="12" actId="20577"/>
      <pc:docMkLst>
        <pc:docMk/>
      </pc:docMkLst>
      <pc:sldChg chg="modSp">
        <pc:chgData name="Jones, Albert [MD]" userId="S::aljones_mseanea.org#ext#@neahq.onmicrosoft.com::9e3d8165-1eea-49ba-adea-0c9c00351460" providerId="AD" clId="Web-{A8E1A591-5235-50FD-4863-CEC7D44DBD59}" dt="2025-07-24T18:15:30.265" v="12" actId="20577"/>
        <pc:sldMkLst>
          <pc:docMk/>
          <pc:sldMk cId="1106183296" sldId="1686"/>
        </pc:sldMkLst>
      </pc:sldChg>
      <pc:sldChg chg="modSp add replId">
        <pc:chgData name="Jones, Albert [MD]" userId="S::aljones_mseanea.org#ext#@neahq.onmicrosoft.com::9e3d8165-1eea-49ba-adea-0c9c00351460" providerId="AD" clId="Web-{A8E1A591-5235-50FD-4863-CEC7D44DBD59}" dt="2025-07-24T17:56:32.930" v="8" actId="20577"/>
        <pc:sldMkLst>
          <pc:docMk/>
          <pc:sldMk cId="2783663583" sldId="1847"/>
        </pc:sldMkLst>
      </pc:sldChg>
    </pc:docChg>
  </pc:docChgLst>
  <pc:docChgLst>
    <pc:chgData name="Shelly Clements" userId="S::sclement_nysutmail.org#ext#@neahq.onmicrosoft.com::aec59e57-b7f6-41b7-8204-e74ca6af6a4b" providerId="AD" clId="Web-{038F1D6C-10C8-ACE7-CC0F-5374E409A30B}"/>
    <pc:docChg chg="addSld">
      <pc:chgData name="Shelly Clements" userId="S::sclement_nysutmail.org#ext#@neahq.onmicrosoft.com::aec59e57-b7f6-41b7-8204-e74ca6af6a4b" providerId="AD" clId="Web-{038F1D6C-10C8-ACE7-CC0F-5374E409A30B}" dt="2024-12-01T20:55:51.977" v="0"/>
      <pc:docMkLst>
        <pc:docMk/>
      </pc:docMkLst>
      <pc:sldChg chg="add">
        <pc:chgData name="Shelly Clements" userId="S::sclement_nysutmail.org#ext#@neahq.onmicrosoft.com::aec59e57-b7f6-41b7-8204-e74ca6af6a4b" providerId="AD" clId="Web-{038F1D6C-10C8-ACE7-CC0F-5374E409A30B}" dt="2024-12-01T20:55:51.977" v="0"/>
        <pc:sldMkLst>
          <pc:docMk/>
          <pc:sldMk cId="2810168942" sldId="1806"/>
        </pc:sldMkLst>
      </pc:sldChg>
    </pc:docChg>
  </pc:docChgLst>
  <pc:docChgLst>
    <pc:chgData name="Fargen, Matthew [PA]" userId="S::mfargen_psea.org#ext#@neahq.onmicrosoft.com::c8c8ee83-2559-4650-ad3b-b4b80e1459a6" providerId="AD" clId="Web-{E25FA6B0-9D6B-D0C5-984E-8AF9DA20FACD}"/>
    <pc:docChg chg="modSld">
      <pc:chgData name="Fargen, Matthew [PA]" userId="S::mfargen_psea.org#ext#@neahq.onmicrosoft.com::c8c8ee83-2559-4650-ad3b-b4b80e1459a6" providerId="AD" clId="Web-{E25FA6B0-9D6B-D0C5-984E-8AF9DA20FACD}" dt="2024-06-05T17:01:10.267" v="172"/>
      <pc:docMkLst>
        <pc:docMk/>
      </pc:docMkLst>
      <pc:sldChg chg="modSp">
        <pc:chgData name="Fargen, Matthew [PA]" userId="S::mfargen_psea.org#ext#@neahq.onmicrosoft.com::c8c8ee83-2559-4650-ad3b-b4b80e1459a6" providerId="AD" clId="Web-{E25FA6B0-9D6B-D0C5-984E-8AF9DA20FACD}" dt="2024-06-05T15:59:38.282" v="4" actId="20577"/>
        <pc:sldMkLst>
          <pc:docMk/>
          <pc:sldMk cId="3129620360" sldId="1539"/>
        </pc:sldMkLst>
      </pc:sldChg>
      <pc:sldChg chg="modSp">
        <pc:chgData name="Fargen, Matthew [PA]" userId="S::mfargen_psea.org#ext#@neahq.onmicrosoft.com::c8c8ee83-2559-4650-ad3b-b4b80e1459a6" providerId="AD" clId="Web-{E25FA6B0-9D6B-D0C5-984E-8AF9DA20FACD}" dt="2024-06-05T16:33:34.876" v="30" actId="14100"/>
        <pc:sldMkLst>
          <pc:docMk/>
          <pc:sldMk cId="3174442201" sldId="1647"/>
        </pc:sldMkLst>
      </pc:sldChg>
      <pc:sldChg chg="modSp">
        <pc:chgData name="Fargen, Matthew [PA]" userId="S::mfargen_psea.org#ext#@neahq.onmicrosoft.com::c8c8ee83-2559-4650-ad3b-b4b80e1459a6" providerId="AD" clId="Web-{E25FA6B0-9D6B-D0C5-984E-8AF9DA20FACD}" dt="2024-06-05T16:47:19.329" v="60" actId="20577"/>
        <pc:sldMkLst>
          <pc:docMk/>
          <pc:sldMk cId="2725402179" sldId="1648"/>
        </pc:sldMkLst>
      </pc:sldChg>
      <pc:sldChg chg="addSp modSp mod setBg">
        <pc:chgData name="Fargen, Matthew [PA]" userId="S::mfargen_psea.org#ext#@neahq.onmicrosoft.com::c8c8ee83-2559-4650-ad3b-b4b80e1459a6" providerId="AD" clId="Web-{E25FA6B0-9D6B-D0C5-984E-8AF9DA20FACD}" dt="2024-06-05T17:01:10.267" v="172"/>
        <pc:sldMkLst>
          <pc:docMk/>
          <pc:sldMk cId="801567621" sldId="1650"/>
        </pc:sldMkLst>
      </pc:sldChg>
      <pc:sldChg chg="modSp">
        <pc:chgData name="Fargen, Matthew [PA]" userId="S::mfargen_psea.org#ext#@neahq.onmicrosoft.com::c8c8ee83-2559-4650-ad3b-b4b80e1459a6" providerId="AD" clId="Web-{E25FA6B0-9D6B-D0C5-984E-8AF9DA20FACD}" dt="2024-06-05T16:00:02.267" v="6" actId="20577"/>
        <pc:sldMkLst>
          <pc:docMk/>
          <pc:sldMk cId="2354456118" sldId="1736"/>
        </pc:sldMkLst>
      </pc:sldChg>
      <pc:sldChg chg="modSp">
        <pc:chgData name="Fargen, Matthew [PA]" userId="S::mfargen_psea.org#ext#@neahq.onmicrosoft.com::c8c8ee83-2559-4650-ad3b-b4b80e1459a6" providerId="AD" clId="Web-{E25FA6B0-9D6B-D0C5-984E-8AF9DA20FACD}" dt="2024-06-05T15:59:16.344" v="2" actId="20577"/>
        <pc:sldMkLst>
          <pc:docMk/>
          <pc:sldMk cId="1991819886" sldId="1738"/>
        </pc:sldMkLst>
      </pc:sldChg>
      <pc:sldChg chg="modSp">
        <pc:chgData name="Fargen, Matthew [PA]" userId="S::mfargen_psea.org#ext#@neahq.onmicrosoft.com::c8c8ee83-2559-4650-ad3b-b4b80e1459a6" providerId="AD" clId="Web-{E25FA6B0-9D6B-D0C5-984E-8AF9DA20FACD}" dt="2024-06-05T16:17:15.385" v="29" actId="20577"/>
        <pc:sldMkLst>
          <pc:docMk/>
          <pc:sldMk cId="4237265150" sldId="1741"/>
        </pc:sldMkLst>
      </pc:sldChg>
      <pc:sldChg chg="addSp delSp modSp mod setBg setClrOvrMap">
        <pc:chgData name="Fargen, Matthew [PA]" userId="S::mfargen_psea.org#ext#@neahq.onmicrosoft.com::c8c8ee83-2559-4650-ad3b-b4b80e1459a6" providerId="AD" clId="Web-{E25FA6B0-9D6B-D0C5-984E-8AF9DA20FACD}" dt="2024-06-05T16:16:57.431" v="23"/>
        <pc:sldMkLst>
          <pc:docMk/>
          <pc:sldMk cId="98497188" sldId="1746"/>
        </pc:sldMkLst>
      </pc:sldChg>
    </pc:docChg>
  </pc:docChgLst>
  <pc:docChgLst>
    <pc:chgData name="Shelly Clements" userId="S::sclement_nysutmail.org#ext#@neahq.onmicrosoft.com::aec59e57-b7f6-41b7-8204-e74ca6af6a4b" providerId="AD" clId="Web-{E5460C70-7B44-9E11-6BE5-F760C3307EFD}"/>
    <pc:docChg chg="modSld">
      <pc:chgData name="Shelly Clements" userId="S::sclement_nysutmail.org#ext#@neahq.onmicrosoft.com::aec59e57-b7f6-41b7-8204-e74ca6af6a4b" providerId="AD" clId="Web-{E5460C70-7B44-9E11-6BE5-F760C3307EFD}" dt="2024-06-05T16:02:17.372" v="0" actId="20577"/>
      <pc:docMkLst>
        <pc:docMk/>
      </pc:docMkLst>
      <pc:sldChg chg="modSp">
        <pc:chgData name="Shelly Clements" userId="S::sclement_nysutmail.org#ext#@neahq.onmicrosoft.com::aec59e57-b7f6-41b7-8204-e74ca6af6a4b" providerId="AD" clId="Web-{E5460C70-7B44-9E11-6BE5-F760C3307EFD}" dt="2024-06-05T16:02:17.372" v="0" actId="20577"/>
        <pc:sldMkLst>
          <pc:docMk/>
          <pc:sldMk cId="976020692" sldId="1732"/>
        </pc:sldMkLst>
      </pc:sldChg>
    </pc:docChg>
  </pc:docChgLst>
  <pc:docChgLst>
    <pc:chgData name="Warrow, Scott" userId="S::swarrow_mea.org#ext#@neahq.onmicrosoft.com::5678d7dc-d04b-4768-840c-4d4ec12ded67" providerId="AD" clId="Web-{FE040798-F629-B485-F940-F98B0798CC69}"/>
    <pc:docChg chg="modSld">
      <pc:chgData name="Warrow, Scott" userId="S::swarrow_mea.org#ext#@neahq.onmicrosoft.com::5678d7dc-d04b-4768-840c-4d4ec12ded67" providerId="AD" clId="Web-{FE040798-F629-B485-F940-F98B0798CC69}" dt="2025-01-12T23:10:08.689" v="342" actId="20577"/>
      <pc:docMkLst>
        <pc:docMk/>
      </pc:docMkLst>
      <pc:sldChg chg="modSp">
        <pc:chgData name="Warrow, Scott" userId="S::swarrow_mea.org#ext#@neahq.onmicrosoft.com::5678d7dc-d04b-4768-840c-4d4ec12ded67" providerId="AD" clId="Web-{FE040798-F629-B485-F940-F98B0798CC69}" dt="2025-01-12T23:06:29.706" v="111" actId="20577"/>
        <pc:sldMkLst>
          <pc:docMk/>
          <pc:sldMk cId="1380924577" sldId="1758"/>
        </pc:sldMkLst>
      </pc:sldChg>
      <pc:sldChg chg="modSp">
        <pc:chgData name="Warrow, Scott" userId="S::swarrow_mea.org#ext#@neahq.onmicrosoft.com::5678d7dc-d04b-4768-840c-4d4ec12ded67" providerId="AD" clId="Web-{FE040798-F629-B485-F940-F98B0798CC69}" dt="2025-01-12T23:05:25.269" v="108" actId="20577"/>
        <pc:sldMkLst>
          <pc:docMk/>
          <pc:sldMk cId="844364530" sldId="1808"/>
        </pc:sldMkLst>
      </pc:sldChg>
      <pc:sldChg chg="modSp">
        <pc:chgData name="Warrow, Scott" userId="S::swarrow_mea.org#ext#@neahq.onmicrosoft.com::5678d7dc-d04b-4768-840c-4d4ec12ded67" providerId="AD" clId="Web-{FE040798-F629-B485-F940-F98B0798CC69}" dt="2025-01-12T23:09:24.518" v="332" actId="20577"/>
        <pc:sldMkLst>
          <pc:docMk/>
          <pc:sldMk cId="2795379964" sldId="1811"/>
        </pc:sldMkLst>
      </pc:sldChg>
      <pc:sldChg chg="modSp">
        <pc:chgData name="Warrow, Scott" userId="S::swarrow_mea.org#ext#@neahq.onmicrosoft.com::5678d7dc-d04b-4768-840c-4d4ec12ded67" providerId="AD" clId="Web-{FE040798-F629-B485-F940-F98B0798CC69}" dt="2025-01-12T23:10:08.689" v="342" actId="20577"/>
        <pc:sldMkLst>
          <pc:docMk/>
          <pc:sldMk cId="3948800363" sldId="1812"/>
        </pc:sldMkLst>
      </pc:sldChg>
    </pc:docChg>
  </pc:docChgLst>
  <pc:docChgLst>
    <pc:chgData name="Salcedo, Eunice [NEA]" userId="abf1ec0d-6ae3-4144-b6f8-d583f6c7c6af" providerId="ADAL" clId="{85679FE9-5DCA-46E0-9E06-6EAE06E3082B}"/>
    <pc:docChg chg="addSld delSld modSld">
      <pc:chgData name="Salcedo, Eunice [NEA]" userId="abf1ec0d-6ae3-4144-b6f8-d583f6c7c6af" providerId="ADAL" clId="{85679FE9-5DCA-46E0-9E06-6EAE06E3082B}" dt="2024-06-06T14:15:33.986" v="1" actId="2696"/>
      <pc:docMkLst>
        <pc:docMk/>
      </pc:docMkLst>
      <pc:sldChg chg="add del">
        <pc:chgData name="Salcedo, Eunice [NEA]" userId="abf1ec0d-6ae3-4144-b6f8-d583f6c7c6af" providerId="ADAL" clId="{85679FE9-5DCA-46E0-9E06-6EAE06E3082B}" dt="2024-06-06T14:15:33.986" v="1" actId="2696"/>
        <pc:sldMkLst>
          <pc:docMk/>
          <pc:sldMk cId="2057615947" sldId="340"/>
        </pc:sldMkLst>
      </pc:sldChg>
    </pc:docChg>
  </pc:docChgLst>
  <pc:docChgLst>
    <pc:chgData name="Shelly Clements" userId="S::sclement_nysutmail.org#ext#@neahq.onmicrosoft.com::aec59e57-b7f6-41b7-8204-e74ca6af6a4b" providerId="AD" clId="Web-{38182E4B-8255-77AD-3B7E-EB8877476494}"/>
    <pc:docChg chg="addSld delSld modSld sldOrd">
      <pc:chgData name="Shelly Clements" userId="S::sclement_nysutmail.org#ext#@neahq.onmicrosoft.com::aec59e57-b7f6-41b7-8204-e74ca6af6a4b" providerId="AD" clId="Web-{38182E4B-8255-77AD-3B7E-EB8877476494}" dt="2024-11-26T18:43:17.625" v="22"/>
      <pc:docMkLst>
        <pc:docMk/>
      </pc:docMkLst>
      <pc:sldChg chg="mod modShow">
        <pc:chgData name="Shelly Clements" userId="S::sclement_nysutmail.org#ext#@neahq.onmicrosoft.com::aec59e57-b7f6-41b7-8204-e74ca6af6a4b" providerId="AD" clId="Web-{38182E4B-8255-77AD-3B7E-EB8877476494}" dt="2024-11-26T18:43:07.562" v="20"/>
        <pc:sldMkLst>
          <pc:docMk/>
          <pc:sldMk cId="2035119738" sldId="1777"/>
        </pc:sldMkLst>
      </pc:sldChg>
      <pc:sldChg chg="mod modShow">
        <pc:chgData name="Shelly Clements" userId="S::sclement_nysutmail.org#ext#@neahq.onmicrosoft.com::aec59e57-b7f6-41b7-8204-e74ca6af6a4b" providerId="AD" clId="Web-{38182E4B-8255-77AD-3B7E-EB8877476494}" dt="2024-11-26T18:43:04.577" v="19"/>
        <pc:sldMkLst>
          <pc:docMk/>
          <pc:sldMk cId="100345819" sldId="1781"/>
        </pc:sldMkLst>
      </pc:sldChg>
      <pc:sldChg chg="modSp add del ord replId">
        <pc:chgData name="Shelly Clements" userId="S::sclement_nysutmail.org#ext#@neahq.onmicrosoft.com::aec59e57-b7f6-41b7-8204-e74ca6af6a4b" providerId="AD" clId="Web-{38182E4B-8255-77AD-3B7E-EB8877476494}" dt="2024-11-26T18:43:13.765" v="21"/>
        <pc:sldMkLst>
          <pc:docMk/>
          <pc:sldMk cId="1305350017" sldId="1806"/>
        </pc:sldMkLst>
      </pc:sldChg>
      <pc:sldChg chg="add del replId">
        <pc:chgData name="Shelly Clements" userId="S::sclement_nysutmail.org#ext#@neahq.onmicrosoft.com::aec59e57-b7f6-41b7-8204-e74ca6af6a4b" providerId="AD" clId="Web-{38182E4B-8255-77AD-3B7E-EB8877476494}" dt="2024-11-26T18:43:17.625" v="22"/>
        <pc:sldMkLst>
          <pc:docMk/>
          <pc:sldMk cId="4222666844" sldId="1807"/>
        </pc:sldMkLst>
      </pc:sldChg>
    </pc:docChg>
  </pc:docChgLst>
  <pc:docChgLst>
    <pc:chgData name="Hoag, Adia" userId="S::ahoag_cta.org#ext#@neahq.onmicrosoft.com::d095e4f9-0fd0-4456-9bce-50102e23e03e" providerId="AD" clId="Web-{D13C156C-43FE-6584-AAF9-E6CEC2A3B906}"/>
    <pc:docChg chg="modSld">
      <pc:chgData name="Hoag, Adia" userId="S::ahoag_cta.org#ext#@neahq.onmicrosoft.com::d095e4f9-0fd0-4456-9bce-50102e23e03e" providerId="AD" clId="Web-{D13C156C-43FE-6584-AAF9-E6CEC2A3B906}" dt="2024-06-05T16:44:06.744" v="99"/>
      <pc:docMkLst>
        <pc:docMk/>
      </pc:docMkLst>
      <pc:sldChg chg="delSp modSp">
        <pc:chgData name="Hoag, Adia" userId="S::ahoag_cta.org#ext#@neahq.onmicrosoft.com::d095e4f9-0fd0-4456-9bce-50102e23e03e" providerId="AD" clId="Web-{D13C156C-43FE-6584-AAF9-E6CEC2A3B906}" dt="2024-06-05T16:44:06.744" v="99"/>
        <pc:sldMkLst>
          <pc:docMk/>
          <pc:sldMk cId="3174442201" sldId="1647"/>
        </pc:sldMkLst>
      </pc:sldChg>
      <pc:sldChg chg="modSp">
        <pc:chgData name="Hoag, Adia" userId="S::ahoag_cta.org#ext#@neahq.onmicrosoft.com::d095e4f9-0fd0-4456-9bce-50102e23e03e" providerId="AD" clId="Web-{D13C156C-43FE-6584-AAF9-E6CEC2A3B906}" dt="2024-06-05T16:31:42.882" v="96" actId="20577"/>
        <pc:sldMkLst>
          <pc:docMk/>
          <pc:sldMk cId="98497188" sldId="1746"/>
        </pc:sldMkLst>
      </pc:sldChg>
    </pc:docChg>
  </pc:docChgLst>
  <pc:docChgLst>
    <pc:chgData name="Warrow, Scott" userId="S::swarrow_mea.org#ext#@neahq.onmicrosoft.com::5678d7dc-d04b-4768-840c-4d4ec12ded67" providerId="AD" clId="Web-{8CACB8A0-798E-268A-1936-F249F5104511}"/>
    <pc:docChg chg="addSld modSld sldOrd">
      <pc:chgData name="Warrow, Scott" userId="S::swarrow_mea.org#ext#@neahq.onmicrosoft.com::5678d7dc-d04b-4768-840c-4d4ec12ded67" providerId="AD" clId="Web-{8CACB8A0-798E-268A-1936-F249F5104511}" dt="2025-01-11T15:44:30.043" v="630" actId="1076"/>
      <pc:docMkLst>
        <pc:docMk/>
      </pc:docMkLst>
      <pc:sldChg chg="modSp">
        <pc:chgData name="Warrow, Scott" userId="S::swarrow_mea.org#ext#@neahq.onmicrosoft.com::5678d7dc-d04b-4768-840c-4d4ec12ded67" providerId="AD" clId="Web-{8CACB8A0-798E-268A-1936-F249F5104511}" dt="2025-01-11T15:05:39.488" v="7" actId="20577"/>
        <pc:sldMkLst>
          <pc:docMk/>
          <pc:sldMk cId="1584340003" sldId="1688"/>
        </pc:sldMkLst>
      </pc:sldChg>
      <pc:sldChg chg="modSp">
        <pc:chgData name="Warrow, Scott" userId="S::swarrow_mea.org#ext#@neahq.onmicrosoft.com::5678d7dc-d04b-4768-840c-4d4ec12ded67" providerId="AD" clId="Web-{8CACB8A0-798E-268A-1936-F249F5104511}" dt="2025-01-11T15:24:30.989" v="538" actId="20577"/>
        <pc:sldMkLst>
          <pc:docMk/>
          <pc:sldMk cId="3226398169" sldId="1689"/>
        </pc:sldMkLst>
      </pc:sldChg>
      <pc:sldChg chg="modSp">
        <pc:chgData name="Warrow, Scott" userId="S::swarrow_mea.org#ext#@neahq.onmicrosoft.com::5678d7dc-d04b-4768-840c-4d4ec12ded67" providerId="AD" clId="Web-{8CACB8A0-798E-268A-1936-F249F5104511}" dt="2025-01-11T15:24:22.208" v="537" actId="20577"/>
        <pc:sldMkLst>
          <pc:docMk/>
          <pc:sldMk cId="1377817325" sldId="1690"/>
        </pc:sldMkLst>
      </pc:sldChg>
      <pc:sldChg chg="modSp">
        <pc:chgData name="Warrow, Scott" userId="S::swarrow_mea.org#ext#@neahq.onmicrosoft.com::5678d7dc-d04b-4768-840c-4d4ec12ded67" providerId="AD" clId="Web-{8CACB8A0-798E-268A-1936-F249F5104511}" dt="2025-01-11T15:24:14.614" v="536" actId="20577"/>
        <pc:sldMkLst>
          <pc:docMk/>
          <pc:sldMk cId="1827911480" sldId="1692"/>
        </pc:sldMkLst>
      </pc:sldChg>
      <pc:sldChg chg="modSp">
        <pc:chgData name="Warrow, Scott" userId="S::swarrow_mea.org#ext#@neahq.onmicrosoft.com::5678d7dc-d04b-4768-840c-4d4ec12ded67" providerId="AD" clId="Web-{8CACB8A0-798E-268A-1936-F249F5104511}" dt="2025-01-11T15:25:17.213" v="541" actId="14100"/>
        <pc:sldMkLst>
          <pc:docMk/>
          <pc:sldMk cId="3122768597" sldId="1693"/>
        </pc:sldMkLst>
      </pc:sldChg>
      <pc:sldChg chg="modSp">
        <pc:chgData name="Warrow, Scott" userId="S::swarrow_mea.org#ext#@neahq.onmicrosoft.com::5678d7dc-d04b-4768-840c-4d4ec12ded67" providerId="AD" clId="Web-{8CACB8A0-798E-268A-1936-F249F5104511}" dt="2025-01-11T15:23:49.270" v="533" actId="20577"/>
        <pc:sldMkLst>
          <pc:docMk/>
          <pc:sldMk cId="682273357" sldId="1696"/>
        </pc:sldMkLst>
      </pc:sldChg>
      <pc:sldChg chg="modSp">
        <pc:chgData name="Warrow, Scott" userId="S::swarrow_mea.org#ext#@neahq.onmicrosoft.com::5678d7dc-d04b-4768-840c-4d4ec12ded67" providerId="AD" clId="Web-{8CACB8A0-798E-268A-1936-F249F5104511}" dt="2025-01-11T15:24:05.380" v="535" actId="20577"/>
        <pc:sldMkLst>
          <pc:docMk/>
          <pc:sldMk cId="1380924577" sldId="1758"/>
        </pc:sldMkLst>
      </pc:sldChg>
      <pc:sldChg chg="modSp">
        <pc:chgData name="Warrow, Scott" userId="S::swarrow_mea.org#ext#@neahq.onmicrosoft.com::5678d7dc-d04b-4768-840c-4d4ec12ded67" providerId="AD" clId="Web-{8CACB8A0-798E-268A-1936-F249F5104511}" dt="2025-01-11T15:24:39.192" v="539" actId="20577"/>
        <pc:sldMkLst>
          <pc:docMk/>
          <pc:sldMk cId="230132171" sldId="1807"/>
        </pc:sldMkLst>
      </pc:sldChg>
      <pc:sldChg chg="modSp">
        <pc:chgData name="Warrow, Scott" userId="S::swarrow_mea.org#ext#@neahq.onmicrosoft.com::5678d7dc-d04b-4768-840c-4d4ec12ded67" providerId="AD" clId="Web-{8CACB8A0-798E-268A-1936-F249F5104511}" dt="2025-01-11T15:24:46.041" v="540" actId="20577"/>
        <pc:sldMkLst>
          <pc:docMk/>
          <pc:sldMk cId="844364530" sldId="1808"/>
        </pc:sldMkLst>
      </pc:sldChg>
      <pc:sldChg chg="modSp">
        <pc:chgData name="Warrow, Scott" userId="S::swarrow_mea.org#ext#@neahq.onmicrosoft.com::5678d7dc-d04b-4768-840c-4d4ec12ded67" providerId="AD" clId="Web-{8CACB8A0-798E-268A-1936-F249F5104511}" dt="2025-01-11T15:26:15.573" v="563" actId="14100"/>
        <pc:sldMkLst>
          <pc:docMk/>
          <pc:sldMk cId="1160447743" sldId="1809"/>
        </pc:sldMkLst>
      </pc:sldChg>
      <pc:sldChg chg="addSp delSp modSp">
        <pc:chgData name="Warrow, Scott" userId="S::swarrow_mea.org#ext#@neahq.onmicrosoft.com::5678d7dc-d04b-4768-840c-4d4ec12ded67" providerId="AD" clId="Web-{8CACB8A0-798E-268A-1936-F249F5104511}" dt="2025-01-11T15:44:30.043" v="630" actId="1076"/>
        <pc:sldMkLst>
          <pc:docMk/>
          <pc:sldMk cId="2446413766" sldId="1813"/>
        </pc:sldMkLst>
      </pc:sldChg>
      <pc:sldChg chg="add ord replId">
        <pc:chgData name="Warrow, Scott" userId="S::swarrow_mea.org#ext#@neahq.onmicrosoft.com::5678d7dc-d04b-4768-840c-4d4ec12ded67" providerId="AD" clId="Web-{8CACB8A0-798E-268A-1936-F249F5104511}" dt="2025-01-11T15:42:26.402" v="621"/>
        <pc:sldMkLst>
          <pc:docMk/>
          <pc:sldMk cId="1793230150" sldId="1815"/>
        </pc:sldMkLst>
      </pc:sldChg>
      <pc:sldChg chg="addSp delSp modSp add ord replId">
        <pc:chgData name="Warrow, Scott" userId="S::swarrow_mea.org#ext#@neahq.onmicrosoft.com::5678d7dc-d04b-4768-840c-4d4ec12ded67" providerId="AD" clId="Web-{8CACB8A0-798E-268A-1936-F249F5104511}" dt="2025-01-11T15:42:31.855" v="622"/>
        <pc:sldMkLst>
          <pc:docMk/>
          <pc:sldMk cId="291096240" sldId="1816"/>
        </pc:sldMkLst>
      </pc:sldChg>
    </pc:docChg>
  </pc:docChgLst>
  <pc:docChgLst>
    <pc:chgData name="Fargen, Matthew [PA]" userId="S::mfargen_psea.org#ext#@neahq.onmicrosoft.com::c8c8ee83-2559-4650-ad3b-b4b80e1459a6" providerId="AD" clId="Web-{5A038754-DE05-7948-4D4E-468BD33F4891}"/>
    <pc:docChg chg="addSld modSld sldOrd">
      <pc:chgData name="Fargen, Matthew [PA]" userId="S::mfargen_psea.org#ext#@neahq.onmicrosoft.com::c8c8ee83-2559-4650-ad3b-b4b80e1459a6" providerId="AD" clId="Web-{5A038754-DE05-7948-4D4E-468BD33F4891}" dt="2024-06-05T19:34:01.739" v="410" actId="14100"/>
      <pc:docMkLst>
        <pc:docMk/>
      </pc:docMkLst>
      <pc:sldChg chg="modSp">
        <pc:chgData name="Fargen, Matthew [PA]" userId="S::mfargen_psea.org#ext#@neahq.onmicrosoft.com::c8c8ee83-2559-4650-ad3b-b4b80e1459a6" providerId="AD" clId="Web-{5A038754-DE05-7948-4D4E-468BD33F4891}" dt="2024-06-05T18:04:18.189" v="1" actId="20577"/>
        <pc:sldMkLst>
          <pc:docMk/>
          <pc:sldMk cId="801567621" sldId="1650"/>
        </pc:sldMkLst>
      </pc:sldChg>
      <pc:sldChg chg="addSp delSp modSp mod setBg">
        <pc:chgData name="Fargen, Matthew [PA]" userId="S::mfargen_psea.org#ext#@neahq.onmicrosoft.com::c8c8ee83-2559-4650-ad3b-b4b80e1459a6" providerId="AD" clId="Web-{5A038754-DE05-7948-4D4E-468BD33F4891}" dt="2024-06-05T18:47:09.363" v="129" actId="20577"/>
        <pc:sldMkLst>
          <pc:docMk/>
          <pc:sldMk cId="518700971" sldId="1651"/>
        </pc:sldMkLst>
      </pc:sldChg>
      <pc:sldChg chg="addSp delSp modSp">
        <pc:chgData name="Fargen, Matthew [PA]" userId="S::mfargen_psea.org#ext#@neahq.onmicrosoft.com::c8c8ee83-2559-4650-ad3b-b4b80e1459a6" providerId="AD" clId="Web-{5A038754-DE05-7948-4D4E-468BD33F4891}" dt="2024-06-05T18:57:05.150" v="306" actId="14100"/>
        <pc:sldMkLst>
          <pc:docMk/>
          <pc:sldMk cId="1825310685" sldId="1652"/>
        </pc:sldMkLst>
      </pc:sldChg>
      <pc:sldChg chg="modSp">
        <pc:chgData name="Fargen, Matthew [PA]" userId="S::mfargen_psea.org#ext#@neahq.onmicrosoft.com::c8c8ee83-2559-4650-ad3b-b4b80e1459a6" providerId="AD" clId="Web-{5A038754-DE05-7948-4D4E-468BD33F4891}" dt="2024-06-05T19:34:01.739" v="410" actId="14100"/>
        <pc:sldMkLst>
          <pc:docMk/>
          <pc:sldMk cId="1784789963" sldId="1665"/>
        </pc:sldMkLst>
      </pc:sldChg>
      <pc:sldChg chg="modSp">
        <pc:chgData name="Fargen, Matthew [PA]" userId="S::mfargen_psea.org#ext#@neahq.onmicrosoft.com::c8c8ee83-2559-4650-ad3b-b4b80e1459a6" providerId="AD" clId="Web-{5A038754-DE05-7948-4D4E-468BD33F4891}" dt="2024-06-05T19:01:06.300" v="307" actId="20577"/>
        <pc:sldMkLst>
          <pc:docMk/>
          <pc:sldMk cId="554441678" sldId="1750"/>
        </pc:sldMkLst>
      </pc:sldChg>
      <pc:sldChg chg="modSp new ord">
        <pc:chgData name="Fargen, Matthew [PA]" userId="S::mfargen_psea.org#ext#@neahq.onmicrosoft.com::c8c8ee83-2559-4650-ad3b-b4b80e1459a6" providerId="AD" clId="Web-{5A038754-DE05-7948-4D4E-468BD33F4891}" dt="2024-06-05T18:55:14.053" v="302" actId="20577"/>
        <pc:sldMkLst>
          <pc:docMk/>
          <pc:sldMk cId="821898380" sldId="1800"/>
        </pc:sldMkLst>
      </pc:sldChg>
    </pc:docChg>
  </pc:docChgLst>
  <pc:docChgLst>
    <pc:chgData name="Shelly Clements" userId="S::sclement_nysutmail.org#ext#@neahq.onmicrosoft.com::aec59e57-b7f6-41b7-8204-e74ca6af6a4b" providerId="AD" clId="Web-{2AD3F182-CC05-C9CB-3458-006270D049D0}"/>
    <pc:docChg chg="modSld sldOrd">
      <pc:chgData name="Shelly Clements" userId="S::sclement_nysutmail.org#ext#@neahq.onmicrosoft.com::aec59e57-b7f6-41b7-8204-e74ca6af6a4b" providerId="AD" clId="Web-{2AD3F182-CC05-C9CB-3458-006270D049D0}" dt="2024-06-05T19:40:42.599" v="10" actId="20577"/>
      <pc:docMkLst>
        <pc:docMk/>
      </pc:docMkLst>
      <pc:sldChg chg="ord">
        <pc:chgData name="Shelly Clements" userId="S::sclement_nysutmail.org#ext#@neahq.onmicrosoft.com::aec59e57-b7f6-41b7-8204-e74ca6af6a4b" providerId="AD" clId="Web-{2AD3F182-CC05-C9CB-3458-006270D049D0}" dt="2024-06-05T19:04:58.817" v="1"/>
        <pc:sldMkLst>
          <pc:docMk/>
          <pc:sldMk cId="3310255922" sldId="1655"/>
        </pc:sldMkLst>
      </pc:sldChg>
      <pc:sldChg chg="modSp">
        <pc:chgData name="Shelly Clements" userId="S::sclement_nysutmail.org#ext#@neahq.onmicrosoft.com::aec59e57-b7f6-41b7-8204-e74ca6af6a4b" providerId="AD" clId="Web-{2AD3F182-CC05-C9CB-3458-006270D049D0}" dt="2024-06-05T19:34:08.815" v="8" actId="1076"/>
        <pc:sldMkLst>
          <pc:docMk/>
          <pc:sldMk cId="1784789963" sldId="1665"/>
        </pc:sldMkLst>
      </pc:sldChg>
      <pc:sldChg chg="modSp">
        <pc:chgData name="Shelly Clements" userId="S::sclement_nysutmail.org#ext#@neahq.onmicrosoft.com::aec59e57-b7f6-41b7-8204-e74ca6af6a4b" providerId="AD" clId="Web-{2AD3F182-CC05-C9CB-3458-006270D049D0}" dt="2024-06-05T19:40:42.599" v="10" actId="20577"/>
        <pc:sldMkLst>
          <pc:docMk/>
          <pc:sldMk cId="2045483803" sldId="1672"/>
        </pc:sldMkLst>
      </pc:sldChg>
    </pc:docChg>
  </pc:docChgLst>
  <pc:docChgLst>
    <pc:chgData name="Warrow, Scott" userId="S::swarrow_mea.org#ext#@neahq.onmicrosoft.com::5678d7dc-d04b-4768-840c-4d4ec12ded67" providerId="AD" clId="Web-{7B6A7171-2F0F-4653-2582-2C1C824022E2}"/>
    <pc:docChg chg="modSld">
      <pc:chgData name="Warrow, Scott" userId="S::swarrow_mea.org#ext#@neahq.onmicrosoft.com::5678d7dc-d04b-4768-840c-4d4ec12ded67" providerId="AD" clId="Web-{7B6A7171-2F0F-4653-2582-2C1C824022E2}" dt="2025-01-14T18:54:06.068" v="797"/>
      <pc:docMkLst>
        <pc:docMk/>
      </pc:docMkLst>
      <pc:sldChg chg="addSp delSp modSp">
        <pc:chgData name="Warrow, Scott" userId="S::swarrow_mea.org#ext#@neahq.onmicrosoft.com::5678d7dc-d04b-4768-840c-4d4ec12ded67" providerId="AD" clId="Web-{7B6A7171-2F0F-4653-2582-2C1C824022E2}" dt="2025-01-14T18:54:06.068" v="797"/>
        <pc:sldMkLst>
          <pc:docMk/>
          <pc:sldMk cId="3551112113" sldId="1755"/>
        </pc:sldMkLst>
      </pc:sldChg>
    </pc:docChg>
  </pc:docChgLst>
  <pc:docChgLst>
    <pc:chgData name="Fargen, Matthew [PA]" userId="S::mfargen_psea.org#ext#@neahq.onmicrosoft.com::c8c8ee83-2559-4650-ad3b-b4b80e1459a6" providerId="AD" clId="Web-{7ECE6D2F-8EAE-F7DB-215F-10EB5E1366A2}"/>
    <pc:docChg chg="modSld">
      <pc:chgData name="Fargen, Matthew [PA]" userId="S::mfargen_psea.org#ext#@neahq.onmicrosoft.com::c8c8ee83-2559-4650-ad3b-b4b80e1459a6" providerId="AD" clId="Web-{7ECE6D2F-8EAE-F7DB-215F-10EB5E1366A2}" dt="2025-01-13T19:22:48.985" v="274" actId="20577"/>
      <pc:docMkLst>
        <pc:docMk/>
      </pc:docMkLst>
      <pc:sldChg chg="modSp">
        <pc:chgData name="Fargen, Matthew [PA]" userId="S::mfargen_psea.org#ext#@neahq.onmicrosoft.com::c8c8ee83-2559-4650-ad3b-b4b80e1459a6" providerId="AD" clId="Web-{7ECE6D2F-8EAE-F7DB-215F-10EB5E1366A2}" dt="2025-01-13T17:46:52.839" v="126" actId="20577"/>
        <pc:sldMkLst>
          <pc:docMk/>
          <pc:sldMk cId="1224322985" sldId="1666"/>
        </pc:sldMkLst>
      </pc:sldChg>
      <pc:sldChg chg="modSp">
        <pc:chgData name="Fargen, Matthew [PA]" userId="S::mfargen_psea.org#ext#@neahq.onmicrosoft.com::c8c8ee83-2559-4650-ad3b-b4b80e1459a6" providerId="AD" clId="Web-{7ECE6D2F-8EAE-F7DB-215F-10EB5E1366A2}" dt="2025-01-13T18:03:09.396" v="142" actId="1076"/>
        <pc:sldMkLst>
          <pc:docMk/>
          <pc:sldMk cId="2293562109" sldId="1671"/>
        </pc:sldMkLst>
      </pc:sldChg>
      <pc:sldChg chg="modSp">
        <pc:chgData name="Fargen, Matthew [PA]" userId="S::mfargen_psea.org#ext#@neahq.onmicrosoft.com::c8c8ee83-2559-4650-ad3b-b4b80e1459a6" providerId="AD" clId="Web-{7ECE6D2F-8EAE-F7DB-215F-10EB5E1366A2}" dt="2025-01-13T18:15:34.170" v="147" actId="20577"/>
        <pc:sldMkLst>
          <pc:docMk/>
          <pc:sldMk cId="2045483803" sldId="1672"/>
        </pc:sldMkLst>
      </pc:sldChg>
      <pc:sldChg chg="modSp">
        <pc:chgData name="Fargen, Matthew [PA]" userId="S::mfargen_psea.org#ext#@neahq.onmicrosoft.com::c8c8ee83-2559-4650-ad3b-b4b80e1459a6" providerId="AD" clId="Web-{7ECE6D2F-8EAE-F7DB-215F-10EB5E1366A2}" dt="2025-01-13T18:39:35.886" v="201" actId="20577"/>
        <pc:sldMkLst>
          <pc:docMk/>
          <pc:sldMk cId="1146042010" sldId="1687"/>
        </pc:sldMkLst>
      </pc:sldChg>
      <pc:sldChg chg="modSp">
        <pc:chgData name="Fargen, Matthew [PA]" userId="S::mfargen_psea.org#ext#@neahq.onmicrosoft.com::c8c8ee83-2559-4650-ad3b-b4b80e1459a6" providerId="AD" clId="Web-{7ECE6D2F-8EAE-F7DB-215F-10EB5E1366A2}" dt="2025-01-13T18:39:16.651" v="169" actId="20577"/>
        <pc:sldMkLst>
          <pc:docMk/>
          <pc:sldMk cId="1584340003" sldId="1688"/>
        </pc:sldMkLst>
      </pc:sldChg>
      <pc:sldChg chg="modSp">
        <pc:chgData name="Fargen, Matthew [PA]" userId="S::mfargen_psea.org#ext#@neahq.onmicrosoft.com::c8c8ee83-2559-4650-ad3b-b4b80e1459a6" providerId="AD" clId="Web-{7ECE6D2F-8EAE-F7DB-215F-10EB5E1366A2}" dt="2025-01-13T18:39:05.978" v="152" actId="20577"/>
        <pc:sldMkLst>
          <pc:docMk/>
          <pc:sldMk cId="3226398169" sldId="1689"/>
        </pc:sldMkLst>
      </pc:sldChg>
      <pc:sldChg chg="modSp">
        <pc:chgData name="Fargen, Matthew [PA]" userId="S::mfargen_psea.org#ext#@neahq.onmicrosoft.com::c8c8ee83-2559-4650-ad3b-b4b80e1459a6" providerId="AD" clId="Web-{7ECE6D2F-8EAE-F7DB-215F-10EB5E1366A2}" dt="2025-01-13T18:40:38.141" v="209"/>
        <pc:sldMkLst>
          <pc:docMk/>
          <pc:sldMk cId="1827911480" sldId="1692"/>
        </pc:sldMkLst>
      </pc:sldChg>
      <pc:sldChg chg="modSp">
        <pc:chgData name="Fargen, Matthew [PA]" userId="S::mfargen_psea.org#ext#@neahq.onmicrosoft.com::c8c8ee83-2559-4650-ad3b-b4b80e1459a6" providerId="AD" clId="Web-{7ECE6D2F-8EAE-F7DB-215F-10EB5E1366A2}" dt="2025-01-13T18:58:45.425" v="235" actId="1076"/>
        <pc:sldMkLst>
          <pc:docMk/>
          <pc:sldMk cId="682273357" sldId="1696"/>
        </pc:sldMkLst>
      </pc:sldChg>
      <pc:sldChg chg="modSp">
        <pc:chgData name="Fargen, Matthew [PA]" userId="S::mfargen_psea.org#ext#@neahq.onmicrosoft.com::c8c8ee83-2559-4650-ad3b-b4b80e1459a6" providerId="AD" clId="Web-{7ECE6D2F-8EAE-F7DB-215F-10EB5E1366A2}" dt="2025-01-13T19:10:34.853" v="245" actId="20577"/>
        <pc:sldMkLst>
          <pc:docMk/>
          <pc:sldMk cId="1734030790" sldId="1705"/>
        </pc:sldMkLst>
      </pc:sldChg>
      <pc:sldChg chg="modSp">
        <pc:chgData name="Fargen, Matthew [PA]" userId="S::mfargen_psea.org#ext#@neahq.onmicrosoft.com::c8c8ee83-2559-4650-ad3b-b4b80e1459a6" providerId="AD" clId="Web-{7ECE6D2F-8EAE-F7DB-215F-10EB5E1366A2}" dt="2025-01-13T19:10:17.242" v="244" actId="20577"/>
        <pc:sldMkLst>
          <pc:docMk/>
          <pc:sldMk cId="3857960053" sldId="1706"/>
        </pc:sldMkLst>
      </pc:sldChg>
      <pc:sldChg chg="modSp">
        <pc:chgData name="Fargen, Matthew [PA]" userId="S::mfargen_psea.org#ext#@neahq.onmicrosoft.com::c8c8ee83-2559-4650-ad3b-b4b80e1459a6" providerId="AD" clId="Web-{7ECE6D2F-8EAE-F7DB-215F-10EB5E1366A2}" dt="2025-01-13T16:56:14.677" v="49" actId="20577"/>
        <pc:sldMkLst>
          <pc:docMk/>
          <pc:sldMk cId="554441678" sldId="1750"/>
        </pc:sldMkLst>
      </pc:sldChg>
      <pc:sldChg chg="modSp">
        <pc:chgData name="Fargen, Matthew [PA]" userId="S::mfargen_psea.org#ext#@neahq.onmicrosoft.com::c8c8ee83-2559-4650-ad3b-b4b80e1459a6" providerId="AD" clId="Web-{7ECE6D2F-8EAE-F7DB-215F-10EB5E1366A2}" dt="2025-01-13T18:03:48.477" v="143" actId="1076"/>
        <pc:sldMkLst>
          <pc:docMk/>
          <pc:sldMk cId="831992163" sldId="1752"/>
        </pc:sldMkLst>
      </pc:sldChg>
      <pc:sldChg chg="modSp">
        <pc:chgData name="Fargen, Matthew [PA]" userId="S::mfargen_psea.org#ext#@neahq.onmicrosoft.com::c8c8ee83-2559-4650-ad3b-b4b80e1459a6" providerId="AD" clId="Web-{7ECE6D2F-8EAE-F7DB-215F-10EB5E1366A2}" dt="2025-01-13T19:10:10.038" v="242" actId="20577"/>
        <pc:sldMkLst>
          <pc:docMk/>
          <pc:sldMk cId="427199401" sldId="1785"/>
        </pc:sldMkLst>
      </pc:sldChg>
      <pc:sldChg chg="modSp">
        <pc:chgData name="Fargen, Matthew [PA]" userId="S::mfargen_psea.org#ext#@neahq.onmicrosoft.com::c8c8ee83-2559-4650-ad3b-b4b80e1459a6" providerId="AD" clId="Web-{7ECE6D2F-8EAE-F7DB-215F-10EB5E1366A2}" dt="2025-01-13T17:46:08.274" v="114" actId="20577"/>
        <pc:sldMkLst>
          <pc:docMk/>
          <pc:sldMk cId="630635961" sldId="1790"/>
        </pc:sldMkLst>
      </pc:sldChg>
      <pc:sldChg chg="modSp">
        <pc:chgData name="Fargen, Matthew [PA]" userId="S::mfargen_psea.org#ext#@neahq.onmicrosoft.com::c8c8ee83-2559-4650-ad3b-b4b80e1459a6" providerId="AD" clId="Web-{7ECE6D2F-8EAE-F7DB-215F-10EB5E1366A2}" dt="2025-01-13T18:01:59.391" v="141" actId="1076"/>
        <pc:sldMkLst>
          <pc:docMk/>
          <pc:sldMk cId="3298517686" sldId="1796"/>
        </pc:sldMkLst>
      </pc:sldChg>
      <pc:sldChg chg="modSp">
        <pc:chgData name="Fargen, Matthew [PA]" userId="S::mfargen_psea.org#ext#@neahq.onmicrosoft.com::c8c8ee83-2559-4650-ad3b-b4b80e1459a6" providerId="AD" clId="Web-{7ECE6D2F-8EAE-F7DB-215F-10EB5E1366A2}" dt="2025-01-13T19:20:45.179" v="256" actId="20577"/>
        <pc:sldMkLst>
          <pc:docMk/>
          <pc:sldMk cId="3230145248" sldId="1801"/>
        </pc:sldMkLst>
      </pc:sldChg>
      <pc:sldChg chg="addSp delSp modSp mod setBg">
        <pc:chgData name="Fargen, Matthew [PA]" userId="S::mfargen_psea.org#ext#@neahq.onmicrosoft.com::c8c8ee83-2559-4650-ad3b-b4b80e1459a6" providerId="AD" clId="Web-{7ECE6D2F-8EAE-F7DB-215F-10EB5E1366A2}" dt="2025-01-13T19:22:48.985" v="274" actId="20577"/>
        <pc:sldMkLst>
          <pc:docMk/>
          <pc:sldMk cId="1734415935" sldId="1802"/>
        </pc:sldMkLst>
      </pc:sldChg>
      <pc:sldChg chg="modSp">
        <pc:chgData name="Fargen, Matthew [PA]" userId="S::mfargen_psea.org#ext#@neahq.onmicrosoft.com::c8c8ee83-2559-4650-ad3b-b4b80e1459a6" providerId="AD" clId="Web-{7ECE6D2F-8EAE-F7DB-215F-10EB5E1366A2}" dt="2025-01-13T19:18:41.467" v="254" actId="20577"/>
        <pc:sldMkLst>
          <pc:docMk/>
          <pc:sldMk cId="2590345450" sldId="1805"/>
        </pc:sldMkLst>
      </pc:sldChg>
      <pc:sldChg chg="modSp">
        <pc:chgData name="Fargen, Matthew [PA]" userId="S::mfargen_psea.org#ext#@neahq.onmicrosoft.com::c8c8ee83-2559-4650-ad3b-b4b80e1459a6" providerId="AD" clId="Web-{7ECE6D2F-8EAE-F7DB-215F-10EB5E1366A2}" dt="2025-01-13T18:39:27.980" v="191" actId="20577"/>
        <pc:sldMkLst>
          <pc:docMk/>
          <pc:sldMk cId="230132171" sldId="1807"/>
        </pc:sldMkLst>
      </pc:sldChg>
      <pc:sldChg chg="modSp">
        <pc:chgData name="Fargen, Matthew [PA]" userId="S::mfargen_psea.org#ext#@neahq.onmicrosoft.com::c8c8ee83-2559-4650-ad3b-b4b80e1459a6" providerId="AD" clId="Web-{7ECE6D2F-8EAE-F7DB-215F-10EB5E1366A2}" dt="2025-01-13T18:53:03.087" v="227" actId="20577"/>
        <pc:sldMkLst>
          <pc:docMk/>
          <pc:sldMk cId="2795379964" sldId="1811"/>
        </pc:sldMkLst>
      </pc:sldChg>
      <pc:sldChg chg="delSp modSp">
        <pc:chgData name="Fargen, Matthew [PA]" userId="S::mfargen_psea.org#ext#@neahq.onmicrosoft.com::c8c8ee83-2559-4650-ad3b-b4b80e1459a6" providerId="AD" clId="Web-{7ECE6D2F-8EAE-F7DB-215F-10EB5E1366A2}" dt="2025-01-13T18:52:07.848" v="225" actId="14100"/>
        <pc:sldMkLst>
          <pc:docMk/>
          <pc:sldMk cId="2446413766" sldId="1813"/>
        </pc:sldMkLst>
      </pc:sldChg>
      <pc:sldChg chg="modSp">
        <pc:chgData name="Fargen, Matthew [PA]" userId="S::mfargen_psea.org#ext#@neahq.onmicrosoft.com::c8c8ee83-2559-4650-ad3b-b4b80e1459a6" providerId="AD" clId="Web-{7ECE6D2F-8EAE-F7DB-215F-10EB5E1366A2}" dt="2025-01-13T18:42:09.273" v="212" actId="14100"/>
        <pc:sldMkLst>
          <pc:docMk/>
          <pc:sldMk cId="2667811458" sldId="1817"/>
        </pc:sldMkLst>
      </pc:sldChg>
      <pc:sldChg chg="modSp">
        <pc:chgData name="Fargen, Matthew [PA]" userId="S::mfargen_psea.org#ext#@neahq.onmicrosoft.com::c8c8ee83-2559-4650-ad3b-b4b80e1459a6" providerId="AD" clId="Web-{7ECE6D2F-8EAE-F7DB-215F-10EB5E1366A2}" dt="2025-01-13T16:43:29.167" v="16" actId="20577"/>
        <pc:sldMkLst>
          <pc:docMk/>
          <pc:sldMk cId="1199096145" sldId="1823"/>
        </pc:sldMkLst>
      </pc:sldChg>
      <pc:sldChg chg="addSp modSp">
        <pc:chgData name="Fargen, Matthew [PA]" userId="S::mfargen_psea.org#ext#@neahq.onmicrosoft.com::c8c8ee83-2559-4650-ad3b-b4b80e1459a6" providerId="AD" clId="Web-{7ECE6D2F-8EAE-F7DB-215F-10EB5E1366A2}" dt="2025-01-13T17:38:59.961" v="110" actId="14100"/>
        <pc:sldMkLst>
          <pc:docMk/>
          <pc:sldMk cId="3425705032" sldId="1827"/>
        </pc:sldMkLst>
      </pc:sldChg>
    </pc:docChg>
  </pc:docChgLst>
  <pc:docChgLst>
    <pc:chgData name="Warrow, Scott" userId="S::swarrow_mea.org#ext#@neahq.onmicrosoft.com::5678d7dc-d04b-4768-840c-4d4ec12ded67" providerId="AD" clId="Web-{84B3F132-3212-1885-0279-6EBF2B49EA4B}"/>
    <pc:docChg chg="addSld modSld">
      <pc:chgData name="Warrow, Scott" userId="S::swarrow_mea.org#ext#@neahq.onmicrosoft.com::5678d7dc-d04b-4768-840c-4d4ec12ded67" providerId="AD" clId="Web-{84B3F132-3212-1885-0279-6EBF2B49EA4B}" dt="2025-01-10T17:05:13.701" v="411" actId="20577"/>
      <pc:docMkLst>
        <pc:docMk/>
      </pc:docMkLst>
      <pc:sldChg chg="modSp">
        <pc:chgData name="Warrow, Scott" userId="S::swarrow_mea.org#ext#@neahq.onmicrosoft.com::5678d7dc-d04b-4768-840c-4d4ec12ded67" providerId="AD" clId="Web-{84B3F132-3212-1885-0279-6EBF2B49EA4B}" dt="2025-01-10T16:33:02.679" v="170" actId="20577"/>
        <pc:sldMkLst>
          <pc:docMk/>
          <pc:sldMk cId="230132171" sldId="1807"/>
        </pc:sldMkLst>
      </pc:sldChg>
      <pc:sldChg chg="addSp delSp modSp add replId">
        <pc:chgData name="Warrow, Scott" userId="S::swarrow_mea.org#ext#@neahq.onmicrosoft.com::5678d7dc-d04b-4768-840c-4d4ec12ded67" providerId="AD" clId="Web-{84B3F132-3212-1885-0279-6EBF2B49EA4B}" dt="2025-01-10T17:05:13.701" v="411" actId="20577"/>
        <pc:sldMkLst>
          <pc:docMk/>
          <pc:sldMk cId="844364530" sldId="1808"/>
        </pc:sldMkLst>
      </pc:sldChg>
      <pc:sldChg chg="delSp modSp add replId">
        <pc:chgData name="Warrow, Scott" userId="S::swarrow_mea.org#ext#@neahq.onmicrosoft.com::5678d7dc-d04b-4768-840c-4d4ec12ded67" providerId="AD" clId="Web-{84B3F132-3212-1885-0279-6EBF2B49EA4B}" dt="2025-01-10T16:51:07.518" v="330" actId="20577"/>
        <pc:sldMkLst>
          <pc:docMk/>
          <pc:sldMk cId="1160447743" sldId="1809"/>
        </pc:sldMkLst>
      </pc:sldChg>
    </pc:docChg>
  </pc:docChgLst>
  <pc:docChgLst>
    <pc:chgData name="Walston, Greylor" userId="S::gwalston_mea.org#ext#@neahq.onmicrosoft.com::4d7bf436-29b0-4f04-9e3c-8dbf94e73cca" providerId="AD" clId="Web-{EA7F5FE2-1E0F-4902-0185-8D1AFC071087}"/>
    <pc:docChg chg="delSld modSld">
      <pc:chgData name="Walston, Greylor" userId="S::gwalston_mea.org#ext#@neahq.onmicrosoft.com::4d7bf436-29b0-4f04-9e3c-8dbf94e73cca" providerId="AD" clId="Web-{EA7F5FE2-1E0F-4902-0185-8D1AFC071087}" dt="2025-07-24T17:57:43.818" v="20"/>
      <pc:docMkLst>
        <pc:docMk/>
      </pc:docMkLst>
      <pc:sldChg chg="addSp modSp del">
        <pc:chgData name="Walston, Greylor" userId="S::gwalston_mea.org#ext#@neahq.onmicrosoft.com::4d7bf436-29b0-4f04-9e3c-8dbf94e73cca" providerId="AD" clId="Web-{EA7F5FE2-1E0F-4902-0185-8D1AFC071087}" dt="2025-07-24T17:57:43.818" v="20"/>
        <pc:sldMkLst>
          <pc:docMk/>
          <pc:sldMk cId="98497188" sldId="1746"/>
        </pc:sldMkLst>
      </pc:sldChg>
      <pc:sldChg chg="addSp modSp">
        <pc:chgData name="Walston, Greylor" userId="S::gwalston_mea.org#ext#@neahq.onmicrosoft.com::4d7bf436-29b0-4f04-9e3c-8dbf94e73cca" providerId="AD" clId="Web-{EA7F5FE2-1E0F-4902-0185-8D1AFC071087}" dt="2025-07-24T17:57:33.302" v="19" actId="20577"/>
        <pc:sldMkLst>
          <pc:docMk/>
          <pc:sldMk cId="2783663583" sldId="1847"/>
        </pc:sldMkLst>
      </pc:sldChg>
    </pc:docChg>
  </pc:docChgLst>
  <pc:docChgLst>
    <pc:chgData name="Williams, Chad" userId="S::cwilliams_mea.org#ext#@neahq.onmicrosoft.com::355bb44e-1ec3-4384-a018-9ec773d5bfcb" providerId="AD" clId="Web-{5A3804CF-DC32-945A-B60D-0B61796BAA8B}"/>
    <pc:docChg chg="modSld">
      <pc:chgData name="Williams, Chad" userId="S::cwilliams_mea.org#ext#@neahq.onmicrosoft.com::355bb44e-1ec3-4384-a018-9ec773d5bfcb" providerId="AD" clId="Web-{5A3804CF-DC32-945A-B60D-0B61796BAA8B}" dt="2025-01-13T23:23:52.150" v="5"/>
      <pc:docMkLst>
        <pc:docMk/>
      </pc:docMkLst>
      <pc:sldChg chg="addSp delSp modSp mod addAnim delAnim modShow">
        <pc:chgData name="Williams, Chad" userId="S::cwilliams_mea.org#ext#@neahq.onmicrosoft.com::355bb44e-1ec3-4384-a018-9ec773d5bfcb" providerId="AD" clId="Web-{5A3804CF-DC32-945A-B60D-0B61796BAA8B}" dt="2025-01-13T23:23:52.150" v="5"/>
        <pc:sldMkLst>
          <pc:docMk/>
          <pc:sldMk cId="2034368987" sldId="1803"/>
        </pc:sldMkLst>
      </pc:sldChg>
    </pc:docChg>
  </pc:docChgLst>
  <pc:docChgLst>
    <pc:chgData name="Warrow, Scott" userId="S::swarrow_mea.org#ext#@neahq.onmicrosoft.com::5678d7dc-d04b-4768-840c-4d4ec12ded67" providerId="AD" clId="Web-{6777099F-247A-B7A1-4D8A-CA0D331CE31B}"/>
    <pc:docChg chg="modSld">
      <pc:chgData name="Warrow, Scott" userId="S::swarrow_mea.org#ext#@neahq.onmicrosoft.com::5678d7dc-d04b-4768-840c-4d4ec12ded67" providerId="AD" clId="Web-{6777099F-247A-B7A1-4D8A-CA0D331CE31B}" dt="2025-01-10T15:58:54.662" v="0" actId="14100"/>
      <pc:docMkLst>
        <pc:docMk/>
      </pc:docMkLst>
      <pc:sldChg chg="modSp">
        <pc:chgData name="Warrow, Scott" userId="S::swarrow_mea.org#ext#@neahq.onmicrosoft.com::5678d7dc-d04b-4768-840c-4d4ec12ded67" providerId="AD" clId="Web-{6777099F-247A-B7A1-4D8A-CA0D331CE31B}" dt="2025-01-10T15:58:54.662" v="0" actId="14100"/>
        <pc:sldMkLst>
          <pc:docMk/>
          <pc:sldMk cId="3226398169" sldId="1689"/>
        </pc:sldMkLst>
      </pc:sldChg>
    </pc:docChg>
  </pc:docChgLst>
  <pc:docChgLst>
    <pc:chgData name="Minguez, Jessica [AK]" userId="S::jessica.minguez_neaalaska.org#ext#@neahq.onmicrosoft.com::e29b5cdf-7030-4a48-b3c4-af0d3e541d63" providerId="AD" clId="Web-{87AEB469-4E88-5AC1-B593-6595015DD297}"/>
    <pc:docChg chg="addSld delSld modSld sldOrd">
      <pc:chgData name="Minguez, Jessica [AK]" userId="S::jessica.minguez_neaalaska.org#ext#@neahq.onmicrosoft.com::e29b5cdf-7030-4a48-b3c4-af0d3e541d63" providerId="AD" clId="Web-{87AEB469-4E88-5AC1-B593-6595015DD297}" dt="2025-08-26T19:36:12.455" v="866" actId="20577"/>
      <pc:docMkLst>
        <pc:docMk/>
      </pc:docMkLst>
      <pc:sldChg chg="modSp">
        <pc:chgData name="Minguez, Jessica [AK]" userId="S::jessica.minguez_neaalaska.org#ext#@neahq.onmicrosoft.com::e29b5cdf-7030-4a48-b3c4-af0d3e541d63" providerId="AD" clId="Web-{87AEB469-4E88-5AC1-B593-6595015DD297}" dt="2025-08-26T17:05:35.740" v="3" actId="20577"/>
        <pc:sldMkLst>
          <pc:docMk/>
          <pc:sldMk cId="3129620360" sldId="1539"/>
        </pc:sldMkLst>
        <pc:spChg chg="mod">
          <ac:chgData name="Minguez, Jessica [AK]" userId="S::jessica.minguez_neaalaska.org#ext#@neahq.onmicrosoft.com::e29b5cdf-7030-4a48-b3c4-af0d3e541d63" providerId="AD" clId="Web-{87AEB469-4E88-5AC1-B593-6595015DD297}" dt="2025-08-26T17:05:35.740" v="3" actId="20577"/>
          <ac:spMkLst>
            <pc:docMk/>
            <pc:sldMk cId="3129620360" sldId="1539"/>
            <ac:spMk id="3" creationId="{7248748C-D351-47FB-A208-AAAEB607FB3C}"/>
          </ac:spMkLst>
        </pc:spChg>
      </pc:sldChg>
      <pc:sldChg chg="ord">
        <pc:chgData name="Minguez, Jessica [AK]" userId="S::jessica.minguez_neaalaska.org#ext#@neahq.onmicrosoft.com::e29b5cdf-7030-4a48-b3c4-af0d3e541d63" providerId="AD" clId="Web-{87AEB469-4E88-5AC1-B593-6595015DD297}" dt="2025-08-26T17:24:55.221" v="196"/>
        <pc:sldMkLst>
          <pc:docMk/>
          <pc:sldMk cId="1665440477" sldId="1635"/>
        </pc:sldMkLst>
      </pc:sldChg>
      <pc:sldChg chg="del">
        <pc:chgData name="Minguez, Jessica [AK]" userId="S::jessica.minguez_neaalaska.org#ext#@neahq.onmicrosoft.com::e29b5cdf-7030-4a48-b3c4-af0d3e541d63" providerId="AD" clId="Web-{87AEB469-4E88-5AC1-B593-6595015DD297}" dt="2025-08-26T17:13:02.842" v="52"/>
        <pc:sldMkLst>
          <pc:docMk/>
          <pc:sldMk cId="2590881862" sldId="1638"/>
        </pc:sldMkLst>
      </pc:sldChg>
      <pc:sldChg chg="modSp">
        <pc:chgData name="Minguez, Jessica [AK]" userId="S::jessica.minguez_neaalaska.org#ext#@neahq.onmicrosoft.com::e29b5cdf-7030-4a48-b3c4-af0d3e541d63" providerId="AD" clId="Web-{87AEB469-4E88-5AC1-B593-6595015DD297}" dt="2025-08-26T17:14:26.844" v="53" actId="20577"/>
        <pc:sldMkLst>
          <pc:docMk/>
          <pc:sldMk cId="1300190551" sldId="1641"/>
        </pc:sldMkLst>
        <pc:spChg chg="mod">
          <ac:chgData name="Minguez, Jessica [AK]" userId="S::jessica.minguez_neaalaska.org#ext#@neahq.onmicrosoft.com::e29b5cdf-7030-4a48-b3c4-af0d3e541d63" providerId="AD" clId="Web-{87AEB469-4E88-5AC1-B593-6595015DD297}" dt="2025-08-26T17:14:26.844" v="53" actId="20577"/>
          <ac:spMkLst>
            <pc:docMk/>
            <pc:sldMk cId="1300190551" sldId="1641"/>
            <ac:spMk id="2" creationId="{CC85999F-EBB9-4586-A637-4856719F7341}"/>
          </ac:spMkLst>
        </pc:spChg>
      </pc:sldChg>
      <pc:sldChg chg="modSp">
        <pc:chgData name="Minguez, Jessica [AK]" userId="S::jessica.minguez_neaalaska.org#ext#@neahq.onmicrosoft.com::e29b5cdf-7030-4a48-b3c4-af0d3e541d63" providerId="AD" clId="Web-{87AEB469-4E88-5AC1-B593-6595015DD297}" dt="2025-08-26T17:15:37.509" v="57" actId="20577"/>
        <pc:sldMkLst>
          <pc:docMk/>
          <pc:sldMk cId="495829456" sldId="1642"/>
        </pc:sldMkLst>
        <pc:spChg chg="mod">
          <ac:chgData name="Minguez, Jessica [AK]" userId="S::jessica.minguez_neaalaska.org#ext#@neahq.onmicrosoft.com::e29b5cdf-7030-4a48-b3c4-af0d3e541d63" providerId="AD" clId="Web-{87AEB469-4E88-5AC1-B593-6595015DD297}" dt="2025-08-26T17:15:37.509" v="57" actId="20577"/>
          <ac:spMkLst>
            <pc:docMk/>
            <pc:sldMk cId="495829456" sldId="1642"/>
            <ac:spMk id="5" creationId="{00000000-0000-0000-0000-000000000000}"/>
          </ac:spMkLst>
        </pc:spChg>
        <pc:spChg chg="mod">
          <ac:chgData name="Minguez, Jessica [AK]" userId="S::jessica.minguez_neaalaska.org#ext#@neahq.onmicrosoft.com::e29b5cdf-7030-4a48-b3c4-af0d3e541d63" providerId="AD" clId="Web-{87AEB469-4E88-5AC1-B593-6595015DD297}" dt="2025-08-26T17:15:19.991" v="54" actId="1076"/>
          <ac:spMkLst>
            <pc:docMk/>
            <pc:sldMk cId="495829456" sldId="1642"/>
            <ac:spMk id="6" creationId="{00000000-0000-0000-0000-000000000000}"/>
          </ac:spMkLst>
        </pc:spChg>
      </pc:sldChg>
      <pc:sldChg chg="modSp">
        <pc:chgData name="Minguez, Jessica [AK]" userId="S::jessica.minguez_neaalaska.org#ext#@neahq.onmicrosoft.com::e29b5cdf-7030-4a48-b3c4-af0d3e541d63" providerId="AD" clId="Web-{87AEB469-4E88-5AC1-B593-6595015DD297}" dt="2025-08-26T17:52:28.427" v="270" actId="20577"/>
        <pc:sldMkLst>
          <pc:docMk/>
          <pc:sldMk cId="518700971" sldId="1651"/>
        </pc:sldMkLst>
        <pc:spChg chg="mod">
          <ac:chgData name="Minguez, Jessica [AK]" userId="S::jessica.minguez_neaalaska.org#ext#@neahq.onmicrosoft.com::e29b5cdf-7030-4a48-b3c4-af0d3e541d63" providerId="AD" clId="Web-{87AEB469-4E88-5AC1-B593-6595015DD297}" dt="2025-08-26T17:52:28.427" v="270" actId="20577"/>
          <ac:spMkLst>
            <pc:docMk/>
            <pc:sldMk cId="518700971" sldId="1651"/>
            <ac:spMk id="5" creationId="{00000000-0000-0000-0000-000000000000}"/>
          </ac:spMkLst>
        </pc:spChg>
      </pc:sldChg>
      <pc:sldChg chg="modSp">
        <pc:chgData name="Minguez, Jessica [AK]" userId="S::jessica.minguez_neaalaska.org#ext#@neahq.onmicrosoft.com::e29b5cdf-7030-4a48-b3c4-af0d3e541d63" providerId="AD" clId="Web-{87AEB469-4E88-5AC1-B593-6595015DD297}" dt="2025-08-26T18:07:39.942" v="308" actId="20577"/>
        <pc:sldMkLst>
          <pc:docMk/>
          <pc:sldMk cId="1224322985" sldId="1666"/>
        </pc:sldMkLst>
        <pc:spChg chg="mod">
          <ac:chgData name="Minguez, Jessica [AK]" userId="S::jessica.minguez_neaalaska.org#ext#@neahq.onmicrosoft.com::e29b5cdf-7030-4a48-b3c4-af0d3e541d63" providerId="AD" clId="Web-{87AEB469-4E88-5AC1-B593-6595015DD297}" dt="2025-08-26T18:07:39.942" v="308" actId="20577"/>
          <ac:spMkLst>
            <pc:docMk/>
            <pc:sldMk cId="1224322985" sldId="1666"/>
            <ac:spMk id="7" creationId="{00000000-0000-0000-0000-000000000000}"/>
          </ac:spMkLst>
        </pc:spChg>
      </pc:sldChg>
      <pc:sldChg chg="modSp">
        <pc:chgData name="Minguez, Jessica [AK]" userId="S::jessica.minguez_neaalaska.org#ext#@neahq.onmicrosoft.com::e29b5cdf-7030-4a48-b3c4-af0d3e541d63" providerId="AD" clId="Web-{87AEB469-4E88-5AC1-B593-6595015DD297}" dt="2025-08-26T18:08:36.130" v="312" actId="14100"/>
        <pc:sldMkLst>
          <pc:docMk/>
          <pc:sldMk cId="4266525318" sldId="1667"/>
        </pc:sldMkLst>
        <pc:spChg chg="mod">
          <ac:chgData name="Minguez, Jessica [AK]" userId="S::jessica.minguez_neaalaska.org#ext#@neahq.onmicrosoft.com::e29b5cdf-7030-4a48-b3c4-af0d3e541d63" providerId="AD" clId="Web-{87AEB469-4E88-5AC1-B593-6595015DD297}" dt="2025-08-26T18:08:36.130" v="312" actId="14100"/>
          <ac:spMkLst>
            <pc:docMk/>
            <pc:sldMk cId="4266525318" sldId="1667"/>
            <ac:spMk id="4" creationId="{00000000-0000-0000-0000-000000000000}"/>
          </ac:spMkLst>
        </pc:spChg>
      </pc:sldChg>
      <pc:sldChg chg="modSp">
        <pc:chgData name="Minguez, Jessica [AK]" userId="S::jessica.minguez_neaalaska.org#ext#@neahq.onmicrosoft.com::e29b5cdf-7030-4a48-b3c4-af0d3e541d63" providerId="AD" clId="Web-{87AEB469-4E88-5AC1-B593-6595015DD297}" dt="2025-08-26T18:08:30.255" v="311" actId="14100"/>
        <pc:sldMkLst>
          <pc:docMk/>
          <pc:sldMk cId="2423442773" sldId="1668"/>
        </pc:sldMkLst>
        <pc:spChg chg="mod">
          <ac:chgData name="Minguez, Jessica [AK]" userId="S::jessica.minguez_neaalaska.org#ext#@neahq.onmicrosoft.com::e29b5cdf-7030-4a48-b3c4-af0d3e541d63" providerId="AD" clId="Web-{87AEB469-4E88-5AC1-B593-6595015DD297}" dt="2025-08-26T18:08:30.255" v="311" actId="14100"/>
          <ac:spMkLst>
            <pc:docMk/>
            <pc:sldMk cId="2423442773" sldId="1668"/>
            <ac:spMk id="2" creationId="{00000000-0000-0000-0000-000000000000}"/>
          </ac:spMkLst>
        </pc:spChg>
      </pc:sldChg>
      <pc:sldChg chg="modSp">
        <pc:chgData name="Minguez, Jessica [AK]" userId="S::jessica.minguez_neaalaska.org#ext#@neahq.onmicrosoft.com::e29b5cdf-7030-4a48-b3c4-af0d3e541d63" providerId="AD" clId="Web-{87AEB469-4E88-5AC1-B593-6595015DD297}" dt="2025-08-26T18:08:23.552" v="310" actId="1076"/>
        <pc:sldMkLst>
          <pc:docMk/>
          <pc:sldMk cId="2062392264" sldId="1669"/>
        </pc:sldMkLst>
        <pc:spChg chg="mod">
          <ac:chgData name="Minguez, Jessica [AK]" userId="S::jessica.minguez_neaalaska.org#ext#@neahq.onmicrosoft.com::e29b5cdf-7030-4a48-b3c4-af0d3e541d63" providerId="AD" clId="Web-{87AEB469-4E88-5AC1-B593-6595015DD297}" dt="2025-08-26T18:08:23.552" v="310" actId="1076"/>
          <ac:spMkLst>
            <pc:docMk/>
            <pc:sldMk cId="2062392264" sldId="1669"/>
            <ac:spMk id="2" creationId="{784DF70D-0C88-418D-1A3C-257B640742DC}"/>
          </ac:spMkLst>
        </pc:spChg>
      </pc:sldChg>
      <pc:sldChg chg="modSp">
        <pc:chgData name="Minguez, Jessica [AK]" userId="S::jessica.minguez_neaalaska.org#ext#@neahq.onmicrosoft.com::e29b5cdf-7030-4a48-b3c4-af0d3e541d63" providerId="AD" clId="Web-{87AEB469-4E88-5AC1-B593-6595015DD297}" dt="2025-08-26T18:08:18.411" v="309" actId="1076"/>
        <pc:sldMkLst>
          <pc:docMk/>
          <pc:sldMk cId="3071402080" sldId="1670"/>
        </pc:sldMkLst>
        <pc:spChg chg="mod">
          <ac:chgData name="Minguez, Jessica [AK]" userId="S::jessica.minguez_neaalaska.org#ext#@neahq.onmicrosoft.com::e29b5cdf-7030-4a48-b3c4-af0d3e541d63" providerId="AD" clId="Web-{87AEB469-4E88-5AC1-B593-6595015DD297}" dt="2025-08-26T18:08:18.411" v="309" actId="1076"/>
          <ac:spMkLst>
            <pc:docMk/>
            <pc:sldMk cId="3071402080" sldId="1670"/>
            <ac:spMk id="4" creationId="{F463FB7E-2E64-7586-E3B5-544E7AB3256C}"/>
          </ac:spMkLst>
        </pc:spChg>
      </pc:sldChg>
      <pc:sldChg chg="modSp">
        <pc:chgData name="Minguez, Jessica [AK]" userId="S::jessica.minguez_neaalaska.org#ext#@neahq.onmicrosoft.com::e29b5cdf-7030-4a48-b3c4-af0d3e541d63" providerId="AD" clId="Web-{87AEB469-4E88-5AC1-B593-6595015DD297}" dt="2025-08-26T18:08:49.443" v="313" actId="20577"/>
        <pc:sldMkLst>
          <pc:docMk/>
          <pc:sldMk cId="2045483803" sldId="1672"/>
        </pc:sldMkLst>
        <pc:spChg chg="mod">
          <ac:chgData name="Minguez, Jessica [AK]" userId="S::jessica.minguez_neaalaska.org#ext#@neahq.onmicrosoft.com::e29b5cdf-7030-4a48-b3c4-af0d3e541d63" providerId="AD" clId="Web-{87AEB469-4E88-5AC1-B593-6595015DD297}" dt="2025-08-26T18:08:49.443" v="313" actId="20577"/>
          <ac:spMkLst>
            <pc:docMk/>
            <pc:sldMk cId="2045483803" sldId="1672"/>
            <ac:spMk id="5" creationId="{00000000-0000-0000-0000-000000000000}"/>
          </ac:spMkLst>
        </pc:spChg>
      </pc:sldChg>
      <pc:sldChg chg="mod modShow">
        <pc:chgData name="Minguez, Jessica [AK]" userId="S::jessica.minguez_neaalaska.org#ext#@neahq.onmicrosoft.com::e29b5cdf-7030-4a48-b3c4-af0d3e541d63" providerId="AD" clId="Web-{87AEB469-4E88-5AC1-B593-6595015DD297}" dt="2025-08-26T19:08:50.932" v="537"/>
        <pc:sldMkLst>
          <pc:docMk/>
          <pc:sldMk cId="3226398169" sldId="1689"/>
        </pc:sldMkLst>
      </pc:sldChg>
      <pc:sldChg chg="mod modShow">
        <pc:chgData name="Minguez, Jessica [AK]" userId="S::jessica.minguez_neaalaska.org#ext#@neahq.onmicrosoft.com::e29b5cdf-7030-4a48-b3c4-af0d3e541d63" providerId="AD" clId="Web-{87AEB469-4E88-5AC1-B593-6595015DD297}" dt="2025-08-26T19:08:50.838" v="536"/>
        <pc:sldMkLst>
          <pc:docMk/>
          <pc:sldMk cId="1377817325" sldId="1690"/>
        </pc:sldMkLst>
      </pc:sldChg>
      <pc:sldChg chg="mod modShow">
        <pc:chgData name="Minguez, Jessica [AK]" userId="S::jessica.minguez_neaalaska.org#ext#@neahq.onmicrosoft.com::e29b5cdf-7030-4a48-b3c4-af0d3e541d63" providerId="AD" clId="Web-{87AEB469-4E88-5AC1-B593-6595015DD297}" dt="2025-08-26T19:08:51.416" v="538"/>
        <pc:sldMkLst>
          <pc:docMk/>
          <pc:sldMk cId="1827911480" sldId="1692"/>
        </pc:sldMkLst>
      </pc:sldChg>
      <pc:sldChg chg="modSp">
        <pc:chgData name="Minguez, Jessica [AK]" userId="S::jessica.minguez_neaalaska.org#ext#@neahq.onmicrosoft.com::e29b5cdf-7030-4a48-b3c4-af0d3e541d63" providerId="AD" clId="Web-{87AEB469-4E88-5AC1-B593-6595015DD297}" dt="2025-08-26T19:22:48.344" v="641" actId="20577"/>
        <pc:sldMkLst>
          <pc:docMk/>
          <pc:sldMk cId="682273357" sldId="1696"/>
        </pc:sldMkLst>
        <pc:spChg chg="mod">
          <ac:chgData name="Minguez, Jessica [AK]" userId="S::jessica.minguez_neaalaska.org#ext#@neahq.onmicrosoft.com::e29b5cdf-7030-4a48-b3c4-af0d3e541d63" providerId="AD" clId="Web-{87AEB469-4E88-5AC1-B593-6595015DD297}" dt="2025-08-26T19:22:48.344" v="641" actId="20577"/>
          <ac:spMkLst>
            <pc:docMk/>
            <pc:sldMk cId="682273357" sldId="1696"/>
            <ac:spMk id="3" creationId="{9A9B152D-033C-4218-A063-DDAB089D672C}"/>
          </ac:spMkLst>
        </pc:spChg>
      </pc:sldChg>
      <pc:sldChg chg="modSp">
        <pc:chgData name="Minguez, Jessica [AK]" userId="S::jessica.minguez_neaalaska.org#ext#@neahq.onmicrosoft.com::e29b5cdf-7030-4a48-b3c4-af0d3e541d63" providerId="AD" clId="Web-{87AEB469-4E88-5AC1-B593-6595015DD297}" dt="2025-08-26T19:32:27.485" v="664" actId="20577"/>
        <pc:sldMkLst>
          <pc:docMk/>
          <pc:sldMk cId="1734030790" sldId="1705"/>
        </pc:sldMkLst>
        <pc:spChg chg="mod">
          <ac:chgData name="Minguez, Jessica [AK]" userId="S::jessica.minguez_neaalaska.org#ext#@neahq.onmicrosoft.com::e29b5cdf-7030-4a48-b3c4-af0d3e541d63" providerId="AD" clId="Web-{87AEB469-4E88-5AC1-B593-6595015DD297}" dt="2025-08-26T19:32:27.485" v="664" actId="20577"/>
          <ac:spMkLst>
            <pc:docMk/>
            <pc:sldMk cId="1734030790" sldId="1705"/>
            <ac:spMk id="5" creationId="{00000000-0000-0000-0000-000000000000}"/>
          </ac:spMkLst>
        </pc:spChg>
      </pc:sldChg>
      <pc:sldChg chg="modSp">
        <pc:chgData name="Minguez, Jessica [AK]" userId="S::jessica.minguez_neaalaska.org#ext#@neahq.onmicrosoft.com::e29b5cdf-7030-4a48-b3c4-af0d3e541d63" providerId="AD" clId="Web-{87AEB469-4E88-5AC1-B593-6595015DD297}" dt="2025-08-26T19:30:32.829" v="653" actId="20577"/>
        <pc:sldMkLst>
          <pc:docMk/>
          <pc:sldMk cId="3857960053" sldId="1706"/>
        </pc:sldMkLst>
        <pc:spChg chg="mod">
          <ac:chgData name="Minguez, Jessica [AK]" userId="S::jessica.minguez_neaalaska.org#ext#@neahq.onmicrosoft.com::e29b5cdf-7030-4a48-b3c4-af0d3e541d63" providerId="AD" clId="Web-{87AEB469-4E88-5AC1-B593-6595015DD297}" dt="2025-08-26T19:30:32.829" v="653" actId="20577"/>
          <ac:spMkLst>
            <pc:docMk/>
            <pc:sldMk cId="3857960053" sldId="1706"/>
            <ac:spMk id="5" creationId="{00000000-0000-0000-0000-000000000000}"/>
          </ac:spMkLst>
        </pc:spChg>
      </pc:sldChg>
      <pc:sldChg chg="delSp modSp">
        <pc:chgData name="Minguez, Jessica [AK]" userId="S::jessica.minguez_neaalaska.org#ext#@neahq.onmicrosoft.com::e29b5cdf-7030-4a48-b3c4-af0d3e541d63" providerId="AD" clId="Web-{87AEB469-4E88-5AC1-B593-6595015DD297}" dt="2025-08-26T18:21:23.386" v="474" actId="20577"/>
        <pc:sldMkLst>
          <pc:docMk/>
          <pc:sldMk cId="2354456118" sldId="1736"/>
        </pc:sldMkLst>
        <pc:spChg chg="del mod">
          <ac:chgData name="Minguez, Jessica [AK]" userId="S::jessica.minguez_neaalaska.org#ext#@neahq.onmicrosoft.com::e29b5cdf-7030-4a48-b3c4-af0d3e541d63" providerId="AD" clId="Web-{87AEB469-4E88-5AC1-B593-6595015DD297}" dt="2025-08-26T17:10:17.439" v="23"/>
          <ac:spMkLst>
            <pc:docMk/>
            <pc:sldMk cId="2354456118" sldId="1736"/>
            <ac:spMk id="2" creationId="{419D90EF-842B-4341-BEFF-C442EE819D2A}"/>
          </ac:spMkLst>
        </pc:spChg>
        <pc:spChg chg="del">
          <ac:chgData name="Minguez, Jessica [AK]" userId="S::jessica.minguez_neaalaska.org#ext#@neahq.onmicrosoft.com::e29b5cdf-7030-4a48-b3c4-af0d3e541d63" providerId="AD" clId="Web-{87AEB469-4E88-5AC1-B593-6595015DD297}" dt="2025-08-26T17:11:34.305" v="50"/>
          <ac:spMkLst>
            <pc:docMk/>
            <pc:sldMk cId="2354456118" sldId="1736"/>
            <ac:spMk id="3" creationId="{237A32AE-9270-AEFC-C068-13597B8A6861}"/>
          </ac:spMkLst>
        </pc:spChg>
        <pc:spChg chg="mod">
          <ac:chgData name="Minguez, Jessica [AK]" userId="S::jessica.minguez_neaalaska.org#ext#@neahq.onmicrosoft.com::e29b5cdf-7030-4a48-b3c4-af0d3e541d63" providerId="AD" clId="Web-{87AEB469-4E88-5AC1-B593-6595015DD297}" dt="2025-08-26T18:21:23.386" v="474" actId="20577"/>
          <ac:spMkLst>
            <pc:docMk/>
            <pc:sldMk cId="2354456118" sldId="1736"/>
            <ac:spMk id="9" creationId="{9CEC6FAB-340D-544F-7EB5-A8944DC2228C}"/>
          </ac:spMkLst>
        </pc:spChg>
        <pc:picChg chg="mod">
          <ac:chgData name="Minguez, Jessica [AK]" userId="S::jessica.minguez_neaalaska.org#ext#@neahq.onmicrosoft.com::e29b5cdf-7030-4a48-b3c4-af0d3e541d63" providerId="AD" clId="Web-{87AEB469-4E88-5AC1-B593-6595015DD297}" dt="2025-08-26T17:11:37.290" v="51" actId="1076"/>
          <ac:picMkLst>
            <pc:docMk/>
            <pc:sldMk cId="2354456118" sldId="1736"/>
            <ac:picMk id="3074" creationId="{00000000-0000-0000-0000-000000000000}"/>
          </ac:picMkLst>
        </pc:picChg>
      </pc:sldChg>
      <pc:sldChg chg="modSp">
        <pc:chgData name="Minguez, Jessica [AK]" userId="S::jessica.minguez_neaalaska.org#ext#@neahq.onmicrosoft.com::e29b5cdf-7030-4a48-b3c4-af0d3e541d63" providerId="AD" clId="Web-{87AEB469-4E88-5AC1-B593-6595015DD297}" dt="2025-08-26T17:11:11.772" v="46" actId="20577"/>
        <pc:sldMkLst>
          <pc:docMk/>
          <pc:sldMk cId="813986008" sldId="1737"/>
        </pc:sldMkLst>
        <pc:spChg chg="mod">
          <ac:chgData name="Minguez, Jessica [AK]" userId="S::jessica.minguez_neaalaska.org#ext#@neahq.onmicrosoft.com::e29b5cdf-7030-4a48-b3c4-af0d3e541d63" providerId="AD" clId="Web-{87AEB469-4E88-5AC1-B593-6595015DD297}" dt="2025-08-26T17:11:11.772" v="46" actId="20577"/>
          <ac:spMkLst>
            <pc:docMk/>
            <pc:sldMk cId="813986008" sldId="1737"/>
            <ac:spMk id="2" creationId="{5771AD0F-C828-0433-2DC8-7BFEFB3EABD5}"/>
          </ac:spMkLst>
        </pc:spChg>
      </pc:sldChg>
      <pc:sldChg chg="modSp">
        <pc:chgData name="Minguez, Jessica [AK]" userId="S::jessica.minguez_neaalaska.org#ext#@neahq.onmicrosoft.com::e29b5cdf-7030-4a48-b3c4-af0d3e541d63" providerId="AD" clId="Web-{87AEB469-4E88-5AC1-B593-6595015DD297}" dt="2025-08-26T17:09:07.203" v="8" actId="20577"/>
        <pc:sldMkLst>
          <pc:docMk/>
          <pc:sldMk cId="1991819886" sldId="1738"/>
        </pc:sldMkLst>
        <pc:spChg chg="mod">
          <ac:chgData name="Minguez, Jessica [AK]" userId="S::jessica.minguez_neaalaska.org#ext#@neahq.onmicrosoft.com::e29b5cdf-7030-4a48-b3c4-af0d3e541d63" providerId="AD" clId="Web-{87AEB469-4E88-5AC1-B593-6595015DD297}" dt="2025-08-26T17:09:07.203" v="8" actId="20577"/>
          <ac:spMkLst>
            <pc:docMk/>
            <pc:sldMk cId="1991819886" sldId="1738"/>
            <ac:spMk id="178" creationId="{00000000-0000-0000-0000-000000000000}"/>
          </ac:spMkLst>
        </pc:spChg>
      </pc:sldChg>
      <pc:sldChg chg="modSp">
        <pc:chgData name="Minguez, Jessica [AK]" userId="S::jessica.minguez_neaalaska.org#ext#@neahq.onmicrosoft.com::e29b5cdf-7030-4a48-b3c4-af0d3e541d63" providerId="AD" clId="Web-{87AEB469-4E88-5AC1-B593-6595015DD297}" dt="2025-08-26T17:31:21.993" v="199" actId="20577"/>
        <pc:sldMkLst>
          <pc:docMk/>
          <pc:sldMk cId="538657451" sldId="1742"/>
        </pc:sldMkLst>
        <pc:spChg chg="mod">
          <ac:chgData name="Minguez, Jessica [AK]" userId="S::jessica.minguez_neaalaska.org#ext#@neahq.onmicrosoft.com::e29b5cdf-7030-4a48-b3c4-af0d3e541d63" providerId="AD" clId="Web-{87AEB469-4E88-5AC1-B593-6595015DD297}" dt="2025-08-26T17:31:21.993" v="199" actId="20577"/>
          <ac:spMkLst>
            <pc:docMk/>
            <pc:sldMk cId="538657451" sldId="1742"/>
            <ac:spMk id="4" creationId="{00000000-0000-0000-0000-000000000000}"/>
          </ac:spMkLst>
        </pc:spChg>
      </pc:sldChg>
      <pc:sldChg chg="modSp">
        <pc:chgData name="Minguez, Jessica [AK]" userId="S::jessica.minguez_neaalaska.org#ext#@neahq.onmicrosoft.com::e29b5cdf-7030-4a48-b3c4-af0d3e541d63" providerId="AD" clId="Web-{87AEB469-4E88-5AC1-B593-6595015DD297}" dt="2025-08-26T17:20:41.010" v="195" actId="20577"/>
        <pc:sldMkLst>
          <pc:docMk/>
          <pc:sldMk cId="1027401072" sldId="1743"/>
        </pc:sldMkLst>
        <pc:spChg chg="mod">
          <ac:chgData name="Minguez, Jessica [AK]" userId="S::jessica.minguez_neaalaska.org#ext#@neahq.onmicrosoft.com::e29b5cdf-7030-4a48-b3c4-af0d3e541d63" providerId="AD" clId="Web-{87AEB469-4E88-5AC1-B593-6595015DD297}" dt="2025-08-26T17:16:02.465" v="58" actId="14100"/>
          <ac:spMkLst>
            <pc:docMk/>
            <pc:sldMk cId="1027401072" sldId="1743"/>
            <ac:spMk id="178" creationId="{00000000-0000-0000-0000-000000000000}"/>
          </ac:spMkLst>
        </pc:spChg>
        <pc:spChg chg="mod">
          <ac:chgData name="Minguez, Jessica [AK]" userId="S::jessica.minguez_neaalaska.org#ext#@neahq.onmicrosoft.com::e29b5cdf-7030-4a48-b3c4-af0d3e541d63" providerId="AD" clId="Web-{87AEB469-4E88-5AC1-B593-6595015DD297}" dt="2025-08-26T17:20:41.010" v="195" actId="20577"/>
          <ac:spMkLst>
            <pc:docMk/>
            <pc:sldMk cId="1027401072" sldId="1743"/>
            <ac:spMk id="179" creationId="{00000000-0000-0000-0000-000000000000}"/>
          </ac:spMkLst>
        </pc:spChg>
      </pc:sldChg>
      <pc:sldChg chg="modSp">
        <pc:chgData name="Minguez, Jessica [AK]" userId="S::jessica.minguez_neaalaska.org#ext#@neahq.onmicrosoft.com::e29b5cdf-7030-4a48-b3c4-af0d3e541d63" providerId="AD" clId="Web-{87AEB469-4E88-5AC1-B593-6595015DD297}" dt="2025-08-26T17:35:26.531" v="200" actId="14100"/>
        <pc:sldMkLst>
          <pc:docMk/>
          <pc:sldMk cId="3885390744" sldId="1744"/>
        </pc:sldMkLst>
        <pc:picChg chg="mod">
          <ac:chgData name="Minguez, Jessica [AK]" userId="S::jessica.minguez_neaalaska.org#ext#@neahq.onmicrosoft.com::e29b5cdf-7030-4a48-b3c4-af0d3e541d63" providerId="AD" clId="Web-{87AEB469-4E88-5AC1-B593-6595015DD297}" dt="2025-08-26T17:35:26.531" v="200" actId="14100"/>
          <ac:picMkLst>
            <pc:docMk/>
            <pc:sldMk cId="3885390744" sldId="1744"/>
            <ac:picMk id="4" creationId="{268FE501-055B-41CB-B25E-A45925883CE3}"/>
          </ac:picMkLst>
        </pc:picChg>
      </pc:sldChg>
      <pc:sldChg chg="ord">
        <pc:chgData name="Minguez, Jessica [AK]" userId="S::jessica.minguez_neaalaska.org#ext#@neahq.onmicrosoft.com::e29b5cdf-7030-4a48-b3c4-af0d3e541d63" providerId="AD" clId="Web-{87AEB469-4E88-5AC1-B593-6595015DD297}" dt="2025-08-26T17:57:36.125" v="273"/>
        <pc:sldMkLst>
          <pc:docMk/>
          <pc:sldMk cId="3544839200" sldId="1748"/>
        </pc:sldMkLst>
      </pc:sldChg>
      <pc:sldChg chg="modSp">
        <pc:chgData name="Minguez, Jessica [AK]" userId="S::jessica.minguez_neaalaska.org#ext#@neahq.onmicrosoft.com::e29b5cdf-7030-4a48-b3c4-af0d3e541d63" providerId="AD" clId="Web-{87AEB469-4E88-5AC1-B593-6595015DD297}" dt="2025-08-26T18:16:12.243" v="362" actId="20577"/>
        <pc:sldMkLst>
          <pc:docMk/>
          <pc:sldMk cId="3551112113" sldId="1755"/>
        </pc:sldMkLst>
        <pc:spChg chg="mod">
          <ac:chgData name="Minguez, Jessica [AK]" userId="S::jessica.minguez_neaalaska.org#ext#@neahq.onmicrosoft.com::e29b5cdf-7030-4a48-b3c4-af0d3e541d63" providerId="AD" clId="Web-{87AEB469-4E88-5AC1-B593-6595015DD297}" dt="2025-08-26T18:16:12.243" v="362" actId="20577"/>
          <ac:spMkLst>
            <pc:docMk/>
            <pc:sldMk cId="3551112113" sldId="1755"/>
            <ac:spMk id="3" creationId="{00000000-0000-0000-0000-000000000000}"/>
          </ac:spMkLst>
        </pc:spChg>
        <pc:graphicFrameChg chg="mod modGraphic">
          <ac:chgData name="Minguez, Jessica [AK]" userId="S::jessica.minguez_neaalaska.org#ext#@neahq.onmicrosoft.com::e29b5cdf-7030-4a48-b3c4-af0d3e541d63" providerId="AD" clId="Web-{87AEB469-4E88-5AC1-B593-6595015DD297}" dt="2025-08-26T18:13:12.114" v="352"/>
          <ac:graphicFrameMkLst>
            <pc:docMk/>
            <pc:sldMk cId="3551112113" sldId="1755"/>
            <ac:graphicFrameMk id="5" creationId="{5B00A1C7-4AAF-E772-7E92-38FABFA09CCE}"/>
          </ac:graphicFrameMkLst>
        </pc:graphicFrameChg>
      </pc:sldChg>
      <pc:sldChg chg="modSp">
        <pc:chgData name="Minguez, Jessica [AK]" userId="S::jessica.minguez_neaalaska.org#ext#@neahq.onmicrosoft.com::e29b5cdf-7030-4a48-b3c4-af0d3e541d63" providerId="AD" clId="Web-{87AEB469-4E88-5AC1-B593-6595015DD297}" dt="2025-08-26T18:17:49.728" v="430" actId="1076"/>
        <pc:sldMkLst>
          <pc:docMk/>
          <pc:sldMk cId="856508691" sldId="1756"/>
        </pc:sldMkLst>
        <pc:spChg chg="mod">
          <ac:chgData name="Minguez, Jessica [AK]" userId="S::jessica.minguez_neaalaska.org#ext#@neahq.onmicrosoft.com::e29b5cdf-7030-4a48-b3c4-af0d3e541d63" providerId="AD" clId="Web-{87AEB469-4E88-5AC1-B593-6595015DD297}" dt="2025-08-26T18:17:49.728" v="430" actId="1076"/>
          <ac:spMkLst>
            <pc:docMk/>
            <pc:sldMk cId="856508691" sldId="1756"/>
            <ac:spMk id="3" creationId="{00000000-0000-0000-0000-000000000000}"/>
          </ac:spMkLst>
        </pc:spChg>
      </pc:sldChg>
      <pc:sldChg chg="modSp ord">
        <pc:chgData name="Minguez, Jessica [AK]" userId="S::jessica.minguez_neaalaska.org#ext#@neahq.onmicrosoft.com::e29b5cdf-7030-4a48-b3c4-af0d3e541d63" providerId="AD" clId="Web-{87AEB469-4E88-5AC1-B593-6595015DD297}" dt="2025-08-26T19:22:29.688" v="634" actId="20577"/>
        <pc:sldMkLst>
          <pc:docMk/>
          <pc:sldMk cId="1380924577" sldId="1758"/>
        </pc:sldMkLst>
        <pc:spChg chg="mod">
          <ac:chgData name="Minguez, Jessica [AK]" userId="S::jessica.minguez_neaalaska.org#ext#@neahq.onmicrosoft.com::e29b5cdf-7030-4a48-b3c4-af0d3e541d63" providerId="AD" clId="Web-{87AEB469-4E88-5AC1-B593-6595015DD297}" dt="2025-08-26T19:22:29.688" v="634" actId="20577"/>
          <ac:spMkLst>
            <pc:docMk/>
            <pc:sldMk cId="1380924577" sldId="1758"/>
            <ac:spMk id="3" creationId="{00000000-0000-0000-0000-000000000000}"/>
          </ac:spMkLst>
        </pc:spChg>
      </pc:sldChg>
      <pc:sldChg chg="modSp">
        <pc:chgData name="Minguez, Jessica [AK]" userId="S::jessica.minguez_neaalaska.org#ext#@neahq.onmicrosoft.com::e29b5cdf-7030-4a48-b3c4-af0d3e541d63" providerId="AD" clId="Web-{87AEB469-4E88-5AC1-B593-6595015DD297}" dt="2025-08-26T19:32:11.704" v="660" actId="20577"/>
        <pc:sldMkLst>
          <pc:docMk/>
          <pc:sldMk cId="1016998288" sldId="1760"/>
        </pc:sldMkLst>
        <pc:spChg chg="mod">
          <ac:chgData name="Minguez, Jessica [AK]" userId="S::jessica.minguez_neaalaska.org#ext#@neahq.onmicrosoft.com::e29b5cdf-7030-4a48-b3c4-af0d3e541d63" providerId="AD" clId="Web-{87AEB469-4E88-5AC1-B593-6595015DD297}" dt="2025-08-26T19:32:11.704" v="660" actId="20577"/>
          <ac:spMkLst>
            <pc:docMk/>
            <pc:sldMk cId="1016998288" sldId="1760"/>
            <ac:spMk id="3" creationId="{9A9B152D-033C-4218-A063-DDAB089D672C}"/>
          </ac:spMkLst>
        </pc:spChg>
      </pc:sldChg>
      <pc:sldChg chg="modSp">
        <pc:chgData name="Minguez, Jessica [AK]" userId="S::jessica.minguez_neaalaska.org#ext#@neahq.onmicrosoft.com::e29b5cdf-7030-4a48-b3c4-af0d3e541d63" providerId="AD" clId="Web-{87AEB469-4E88-5AC1-B593-6595015DD297}" dt="2025-08-26T18:59:25.414" v="475" actId="20577"/>
        <pc:sldMkLst>
          <pc:docMk/>
          <pc:sldMk cId="427199401" sldId="1785"/>
        </pc:sldMkLst>
        <pc:spChg chg="mod">
          <ac:chgData name="Minguez, Jessica [AK]" userId="S::jessica.minguez_neaalaska.org#ext#@neahq.onmicrosoft.com::e29b5cdf-7030-4a48-b3c4-af0d3e541d63" providerId="AD" clId="Web-{87AEB469-4E88-5AC1-B593-6595015DD297}" dt="2025-08-26T18:59:25.414" v="475" actId="20577"/>
          <ac:spMkLst>
            <pc:docMk/>
            <pc:sldMk cId="427199401" sldId="1785"/>
            <ac:spMk id="2" creationId="{56D5F009-9AD5-41C5-6A3A-54965CDE1EA1}"/>
          </ac:spMkLst>
        </pc:spChg>
      </pc:sldChg>
      <pc:sldChg chg="modSp">
        <pc:chgData name="Minguez, Jessica [AK]" userId="S::jessica.minguez_neaalaska.org#ext#@neahq.onmicrosoft.com::e29b5cdf-7030-4a48-b3c4-af0d3e541d63" providerId="AD" clId="Web-{87AEB469-4E88-5AC1-B593-6595015DD297}" dt="2025-08-26T17:59:50.313" v="275" actId="20577"/>
        <pc:sldMkLst>
          <pc:docMk/>
          <pc:sldMk cId="630635961" sldId="1790"/>
        </pc:sldMkLst>
        <pc:spChg chg="mod">
          <ac:chgData name="Minguez, Jessica [AK]" userId="S::jessica.minguez_neaalaska.org#ext#@neahq.onmicrosoft.com::e29b5cdf-7030-4a48-b3c4-af0d3e541d63" providerId="AD" clId="Web-{87AEB469-4E88-5AC1-B593-6595015DD297}" dt="2025-08-26T17:59:50.313" v="275" actId="20577"/>
          <ac:spMkLst>
            <pc:docMk/>
            <pc:sldMk cId="630635961" sldId="1790"/>
            <ac:spMk id="3" creationId="{1803C038-EECF-45AF-96C4-DBFABC63E355}"/>
          </ac:spMkLst>
        </pc:spChg>
      </pc:sldChg>
      <pc:sldChg chg="modSp">
        <pc:chgData name="Minguez, Jessica [AK]" userId="S::jessica.minguez_neaalaska.org#ext#@neahq.onmicrosoft.com::e29b5cdf-7030-4a48-b3c4-af0d3e541d63" providerId="AD" clId="Web-{87AEB469-4E88-5AC1-B593-6595015DD297}" dt="2025-08-26T18:01:27.672" v="286" actId="20577"/>
        <pc:sldMkLst>
          <pc:docMk/>
          <pc:sldMk cId="3028581096" sldId="1793"/>
        </pc:sldMkLst>
        <pc:spChg chg="mod">
          <ac:chgData name="Minguez, Jessica [AK]" userId="S::jessica.minguez_neaalaska.org#ext#@neahq.onmicrosoft.com::e29b5cdf-7030-4a48-b3c4-af0d3e541d63" providerId="AD" clId="Web-{87AEB469-4E88-5AC1-B593-6595015DD297}" dt="2025-08-26T18:01:27.672" v="286" actId="20577"/>
          <ac:spMkLst>
            <pc:docMk/>
            <pc:sldMk cId="3028581096" sldId="1793"/>
            <ac:spMk id="4" creationId="{5280CBB4-E23D-D5FA-7B8D-F91F416E7444}"/>
          </ac:spMkLst>
        </pc:spChg>
      </pc:sldChg>
      <pc:sldChg chg="modSp">
        <pc:chgData name="Minguez, Jessica [AK]" userId="S::jessica.minguez_neaalaska.org#ext#@neahq.onmicrosoft.com::e29b5cdf-7030-4a48-b3c4-af0d3e541d63" providerId="AD" clId="Web-{87AEB469-4E88-5AC1-B593-6595015DD297}" dt="2025-08-26T18:01:19.657" v="281" actId="20577"/>
        <pc:sldMkLst>
          <pc:docMk/>
          <pc:sldMk cId="2884436727" sldId="1794"/>
        </pc:sldMkLst>
        <pc:spChg chg="mod">
          <ac:chgData name="Minguez, Jessica [AK]" userId="S::jessica.minguez_neaalaska.org#ext#@neahq.onmicrosoft.com::e29b5cdf-7030-4a48-b3c4-af0d3e541d63" providerId="AD" clId="Web-{87AEB469-4E88-5AC1-B593-6595015DD297}" dt="2025-08-26T18:01:19.657" v="281" actId="20577"/>
          <ac:spMkLst>
            <pc:docMk/>
            <pc:sldMk cId="2884436727" sldId="1794"/>
            <ac:spMk id="2" creationId="{42E3B2C1-7EF9-8310-2064-390E4A1078AE}"/>
          </ac:spMkLst>
        </pc:spChg>
      </pc:sldChg>
      <pc:sldChg chg="modSp">
        <pc:chgData name="Minguez, Jessica [AK]" userId="S::jessica.minguez_neaalaska.org#ext#@neahq.onmicrosoft.com::e29b5cdf-7030-4a48-b3c4-af0d3e541d63" providerId="AD" clId="Web-{87AEB469-4E88-5AC1-B593-6595015DD297}" dt="2025-08-26T18:01:49.501" v="307" actId="20577"/>
        <pc:sldMkLst>
          <pc:docMk/>
          <pc:sldMk cId="2637221537" sldId="1795"/>
        </pc:sldMkLst>
        <pc:spChg chg="mod">
          <ac:chgData name="Minguez, Jessica [AK]" userId="S::jessica.minguez_neaalaska.org#ext#@neahq.onmicrosoft.com::e29b5cdf-7030-4a48-b3c4-af0d3e541d63" providerId="AD" clId="Web-{87AEB469-4E88-5AC1-B593-6595015DD297}" dt="2025-08-26T18:01:49.501" v="307" actId="20577"/>
          <ac:spMkLst>
            <pc:docMk/>
            <pc:sldMk cId="2637221537" sldId="1795"/>
            <ac:spMk id="8" creationId="{AAF41FD4-07B7-0FF6-78DC-03DCBCC30B32}"/>
          </ac:spMkLst>
        </pc:spChg>
      </pc:sldChg>
      <pc:sldChg chg="del">
        <pc:chgData name="Minguez, Jessica [AK]" userId="S::jessica.minguez_neaalaska.org#ext#@neahq.onmicrosoft.com::e29b5cdf-7030-4a48-b3c4-af0d3e541d63" providerId="AD" clId="Web-{87AEB469-4E88-5AC1-B593-6595015DD297}" dt="2025-08-26T17:11:21.007" v="47"/>
        <pc:sldMkLst>
          <pc:docMk/>
          <pc:sldMk cId="603685233" sldId="1797"/>
        </pc:sldMkLst>
      </pc:sldChg>
      <pc:sldChg chg="modSp">
        <pc:chgData name="Minguez, Jessica [AK]" userId="S::jessica.minguez_neaalaska.org#ext#@neahq.onmicrosoft.com::e29b5cdf-7030-4a48-b3c4-af0d3e541d63" providerId="AD" clId="Web-{87AEB469-4E88-5AC1-B593-6595015DD297}" dt="2025-08-26T17:08:38.890" v="5" actId="20577"/>
        <pc:sldMkLst>
          <pc:docMk/>
          <pc:sldMk cId="1188950197" sldId="1820"/>
        </pc:sldMkLst>
        <pc:spChg chg="mod">
          <ac:chgData name="Minguez, Jessica [AK]" userId="S::jessica.minguez_neaalaska.org#ext#@neahq.onmicrosoft.com::e29b5cdf-7030-4a48-b3c4-af0d3e541d63" providerId="AD" clId="Web-{87AEB469-4E88-5AC1-B593-6595015DD297}" dt="2025-08-26T17:08:38.890" v="5" actId="20577"/>
          <ac:spMkLst>
            <pc:docMk/>
            <pc:sldMk cId="1188950197" sldId="1820"/>
            <ac:spMk id="3" creationId="{7EBE52E4-159F-D9F5-532D-98587C4AA1D9}"/>
          </ac:spMkLst>
        </pc:spChg>
      </pc:sldChg>
      <pc:sldChg chg="modSp">
        <pc:chgData name="Minguez, Jessica [AK]" userId="S::jessica.minguez_neaalaska.org#ext#@neahq.onmicrosoft.com::e29b5cdf-7030-4a48-b3c4-af0d3e541d63" providerId="AD" clId="Web-{87AEB469-4E88-5AC1-B593-6595015DD297}" dt="2025-08-26T17:51:40.159" v="269" actId="20577"/>
        <pc:sldMkLst>
          <pc:docMk/>
          <pc:sldMk cId="3889439329" sldId="1825"/>
        </pc:sldMkLst>
        <pc:spChg chg="mod">
          <ac:chgData name="Minguez, Jessica [AK]" userId="S::jessica.minguez_neaalaska.org#ext#@neahq.onmicrosoft.com::e29b5cdf-7030-4a48-b3c4-af0d3e541d63" providerId="AD" clId="Web-{87AEB469-4E88-5AC1-B593-6595015DD297}" dt="2025-08-26T17:45:45.464" v="201" actId="20577"/>
          <ac:spMkLst>
            <pc:docMk/>
            <pc:sldMk cId="3889439329" sldId="1825"/>
            <ac:spMk id="2" creationId="{7753DA6B-2383-48FE-9288-EDEDFF5167FA}"/>
          </ac:spMkLst>
        </pc:spChg>
        <pc:spChg chg="mod">
          <ac:chgData name="Minguez, Jessica [AK]" userId="S::jessica.minguez_neaalaska.org#ext#@neahq.onmicrosoft.com::e29b5cdf-7030-4a48-b3c4-af0d3e541d63" providerId="AD" clId="Web-{87AEB469-4E88-5AC1-B593-6595015DD297}" dt="2025-08-26T17:51:40.159" v="269" actId="20577"/>
          <ac:spMkLst>
            <pc:docMk/>
            <pc:sldMk cId="3889439329" sldId="1825"/>
            <ac:spMk id="3" creationId="{DAD0775A-D7B8-7FBB-7C6D-CD1CB8EF3207}"/>
          </ac:spMkLst>
        </pc:spChg>
      </pc:sldChg>
      <pc:sldChg chg="modSp">
        <pc:chgData name="Minguez, Jessica [AK]" userId="S::jessica.minguez_neaalaska.org#ext#@neahq.onmicrosoft.com::e29b5cdf-7030-4a48-b3c4-af0d3e541d63" providerId="AD" clId="Web-{87AEB469-4E88-5AC1-B593-6595015DD297}" dt="2025-08-26T17:52:51.474" v="271" actId="20577"/>
        <pc:sldMkLst>
          <pc:docMk/>
          <pc:sldMk cId="532345488" sldId="1826"/>
        </pc:sldMkLst>
        <pc:spChg chg="mod">
          <ac:chgData name="Minguez, Jessica [AK]" userId="S::jessica.minguez_neaalaska.org#ext#@neahq.onmicrosoft.com::e29b5cdf-7030-4a48-b3c4-af0d3e541d63" providerId="AD" clId="Web-{87AEB469-4E88-5AC1-B593-6595015DD297}" dt="2025-08-26T17:52:51.474" v="271" actId="20577"/>
          <ac:spMkLst>
            <pc:docMk/>
            <pc:sldMk cId="532345488" sldId="1826"/>
            <ac:spMk id="2" creationId="{7753DA6B-2383-48FE-9288-EDEDFF5167FA}"/>
          </ac:spMkLst>
        </pc:spChg>
      </pc:sldChg>
      <pc:sldChg chg="modSp">
        <pc:chgData name="Minguez, Jessica [AK]" userId="S::jessica.minguez_neaalaska.org#ext#@neahq.onmicrosoft.com::e29b5cdf-7030-4a48-b3c4-af0d3e541d63" providerId="AD" clId="Web-{87AEB469-4E88-5AC1-B593-6595015DD297}" dt="2025-08-26T17:05:39.802" v="4" actId="14100"/>
        <pc:sldMkLst>
          <pc:docMk/>
          <pc:sldMk cId="2783663583" sldId="1847"/>
        </pc:sldMkLst>
        <pc:spChg chg="mod">
          <ac:chgData name="Minguez, Jessica [AK]" userId="S::jessica.minguez_neaalaska.org#ext#@neahq.onmicrosoft.com::e29b5cdf-7030-4a48-b3c4-af0d3e541d63" providerId="AD" clId="Web-{87AEB469-4E88-5AC1-B593-6595015DD297}" dt="2025-08-26T17:05:39.802" v="4" actId="14100"/>
          <ac:spMkLst>
            <pc:docMk/>
            <pc:sldMk cId="2783663583" sldId="1847"/>
            <ac:spMk id="2" creationId="{A94C2DBF-3916-CA6B-ECDE-DB32BDC4546B}"/>
          </ac:spMkLst>
        </pc:spChg>
      </pc:sldChg>
      <pc:sldChg chg="add del replId">
        <pc:chgData name="Minguez, Jessica [AK]" userId="S::jessica.minguez_neaalaska.org#ext#@neahq.onmicrosoft.com::e29b5cdf-7030-4a48-b3c4-af0d3e541d63" providerId="AD" clId="Web-{87AEB469-4E88-5AC1-B593-6595015DD297}" dt="2025-08-26T19:07:21.978" v="521"/>
        <pc:sldMkLst>
          <pc:docMk/>
          <pc:sldMk cId="2560060966" sldId="1850"/>
        </pc:sldMkLst>
      </pc:sldChg>
      <pc:sldChg chg="addSp delSp modSp add mod replId setBg modClrScheme chgLayout">
        <pc:chgData name="Minguez, Jessica [AK]" userId="S::jessica.minguez_neaalaska.org#ext#@neahq.onmicrosoft.com::e29b5cdf-7030-4a48-b3c4-af0d3e541d63" providerId="AD" clId="Web-{87AEB469-4E88-5AC1-B593-6595015DD297}" dt="2025-08-26T19:08:06.228" v="535" actId="1076"/>
        <pc:sldMkLst>
          <pc:docMk/>
          <pc:sldMk cId="399028461" sldId="1851"/>
        </pc:sldMkLst>
        <pc:spChg chg="mod ord">
          <ac:chgData name="Minguez, Jessica [AK]" userId="S::jessica.minguez_neaalaska.org#ext#@neahq.onmicrosoft.com::e29b5cdf-7030-4a48-b3c4-af0d3e541d63" providerId="AD" clId="Web-{87AEB469-4E88-5AC1-B593-6595015DD297}" dt="2025-08-26T19:08:06.228" v="535" actId="1076"/>
          <ac:spMkLst>
            <pc:docMk/>
            <pc:sldMk cId="399028461" sldId="1851"/>
            <ac:spMk id="2" creationId="{14ECB3F1-D50D-8F6C-9099-8E359EF479C4}"/>
          </ac:spMkLst>
        </pc:spChg>
        <pc:spChg chg="mod ord">
          <ac:chgData name="Minguez, Jessica [AK]" userId="S::jessica.minguez_neaalaska.org#ext#@neahq.onmicrosoft.com::e29b5cdf-7030-4a48-b3c4-af0d3e541d63" providerId="AD" clId="Web-{87AEB469-4E88-5AC1-B593-6595015DD297}" dt="2025-08-26T19:07:58.838" v="534" actId="1076"/>
          <ac:spMkLst>
            <pc:docMk/>
            <pc:sldMk cId="399028461" sldId="1851"/>
            <ac:spMk id="3" creationId="{00E54015-DFDF-C990-6051-8F9F73419733}"/>
          </ac:spMkLst>
        </pc:spChg>
        <pc:spChg chg="add">
          <ac:chgData name="Minguez, Jessica [AK]" userId="S::jessica.minguez_neaalaska.org#ext#@neahq.onmicrosoft.com::e29b5cdf-7030-4a48-b3c4-af0d3e541d63" providerId="AD" clId="Web-{87AEB469-4E88-5AC1-B593-6595015DD297}" dt="2025-08-26T19:06:35.541" v="506"/>
          <ac:spMkLst>
            <pc:docMk/>
            <pc:sldMk cId="399028461" sldId="1851"/>
            <ac:spMk id="5" creationId="{6887EC64-DACC-4108-9FAB-6E288FBC2000}"/>
          </ac:spMkLst>
        </pc:spChg>
        <pc:spChg chg="add">
          <ac:chgData name="Minguez, Jessica [AK]" userId="S::jessica.minguez_neaalaska.org#ext#@neahq.onmicrosoft.com::e29b5cdf-7030-4a48-b3c4-af0d3e541d63" providerId="AD" clId="Web-{87AEB469-4E88-5AC1-B593-6595015DD297}" dt="2025-08-26T19:06:35.541" v="506"/>
          <ac:spMkLst>
            <pc:docMk/>
            <pc:sldMk cId="399028461" sldId="1851"/>
            <ac:spMk id="10" creationId="{8F05C4A0-68A2-4496-87A5-5478E32747AA}"/>
          </ac:spMkLst>
        </pc:spChg>
        <pc:spChg chg="add">
          <ac:chgData name="Minguez, Jessica [AK]" userId="S::jessica.minguez_neaalaska.org#ext#@neahq.onmicrosoft.com::e29b5cdf-7030-4a48-b3c4-af0d3e541d63" providerId="AD" clId="Web-{87AEB469-4E88-5AC1-B593-6595015DD297}" dt="2025-08-26T19:06:35.541" v="506"/>
          <ac:spMkLst>
            <pc:docMk/>
            <pc:sldMk cId="399028461" sldId="1851"/>
            <ac:spMk id="14" creationId="{8C6E698C-8155-4B8B-BDC9-B7299772B509}"/>
          </ac:spMkLst>
        </pc:spChg>
        <pc:spChg chg="add">
          <ac:chgData name="Minguez, Jessica [AK]" userId="S::jessica.minguez_neaalaska.org#ext#@neahq.onmicrosoft.com::e29b5cdf-7030-4a48-b3c4-af0d3e541d63" providerId="AD" clId="Web-{87AEB469-4E88-5AC1-B593-6595015DD297}" dt="2025-08-26T19:06:35.541" v="506"/>
          <ac:spMkLst>
            <pc:docMk/>
            <pc:sldMk cId="399028461" sldId="1851"/>
            <ac:spMk id="16" creationId="{0EEF5601-A8BC-411D-AA64-3E79320BA122}"/>
          </ac:spMkLst>
        </pc:spChg>
        <pc:spChg chg="add">
          <ac:chgData name="Minguez, Jessica [AK]" userId="S::jessica.minguez_neaalaska.org#ext#@neahq.onmicrosoft.com::e29b5cdf-7030-4a48-b3c4-af0d3e541d63" providerId="AD" clId="Web-{87AEB469-4E88-5AC1-B593-6595015DD297}" dt="2025-08-26T19:06:35.541" v="506"/>
          <ac:spMkLst>
            <pc:docMk/>
            <pc:sldMk cId="399028461" sldId="1851"/>
            <ac:spMk id="18" creationId="{33209156-242F-4B26-8D07-CEB2B68A9F9A}"/>
          </ac:spMkLst>
        </pc:spChg>
        <pc:picChg chg="del">
          <ac:chgData name="Minguez, Jessica [AK]" userId="S::jessica.minguez_neaalaska.org#ext#@neahq.onmicrosoft.com::e29b5cdf-7030-4a48-b3c4-af0d3e541d63" providerId="AD" clId="Web-{87AEB469-4E88-5AC1-B593-6595015DD297}" dt="2025-08-26T19:05:50.931" v="480"/>
          <ac:picMkLst>
            <pc:docMk/>
            <pc:sldMk cId="399028461" sldId="1851"/>
            <ac:picMk id="4" creationId="{F03166E5-B7CC-AF9E-562B-F2FC2E55BCCF}"/>
          </ac:picMkLst>
        </pc:picChg>
        <pc:picChg chg="del">
          <ac:chgData name="Minguez, Jessica [AK]" userId="S::jessica.minguez_neaalaska.org#ext#@neahq.onmicrosoft.com::e29b5cdf-7030-4a48-b3c4-af0d3e541d63" providerId="AD" clId="Web-{87AEB469-4E88-5AC1-B593-6595015DD297}" dt="2025-08-26T19:05:52.572" v="482"/>
          <ac:picMkLst>
            <pc:docMk/>
            <pc:sldMk cId="399028461" sldId="1851"/>
            <ac:picMk id="6" creationId="{8C28BDE8-D77D-AF34-930A-8D518ADD9F74}"/>
          </ac:picMkLst>
        </pc:picChg>
        <pc:picChg chg="del">
          <ac:chgData name="Minguez, Jessica [AK]" userId="S::jessica.minguez_neaalaska.org#ext#@neahq.onmicrosoft.com::e29b5cdf-7030-4a48-b3c4-af0d3e541d63" providerId="AD" clId="Web-{87AEB469-4E88-5AC1-B593-6595015DD297}" dt="2025-08-26T19:05:49.853" v="478"/>
          <ac:picMkLst>
            <pc:docMk/>
            <pc:sldMk cId="399028461" sldId="1851"/>
            <ac:picMk id="7" creationId="{5FB3CE07-FF88-934E-0C12-49792F19EFA5}"/>
          </ac:picMkLst>
        </pc:picChg>
        <pc:picChg chg="del">
          <ac:chgData name="Minguez, Jessica [AK]" userId="S::jessica.minguez_neaalaska.org#ext#@neahq.onmicrosoft.com::e29b5cdf-7030-4a48-b3c4-af0d3e541d63" providerId="AD" clId="Web-{87AEB469-4E88-5AC1-B593-6595015DD297}" dt="2025-08-26T19:05:50.447" v="479"/>
          <ac:picMkLst>
            <pc:docMk/>
            <pc:sldMk cId="399028461" sldId="1851"/>
            <ac:picMk id="8" creationId="{1DCD63C0-B6C0-BDCF-D23F-9587C0921F3C}"/>
          </ac:picMkLst>
        </pc:picChg>
        <pc:picChg chg="del">
          <ac:chgData name="Minguez, Jessica [AK]" userId="S::jessica.minguez_neaalaska.org#ext#@neahq.onmicrosoft.com::e29b5cdf-7030-4a48-b3c4-af0d3e541d63" providerId="AD" clId="Web-{87AEB469-4E88-5AC1-B593-6595015DD297}" dt="2025-08-26T19:05:51.775" v="481"/>
          <ac:picMkLst>
            <pc:docMk/>
            <pc:sldMk cId="399028461" sldId="1851"/>
            <ac:picMk id="9" creationId="{BE266E44-1B7E-0F59-EEC6-C753DEF051CA}"/>
          </ac:picMkLst>
        </pc:picChg>
        <pc:cxnChg chg="add">
          <ac:chgData name="Minguez, Jessica [AK]" userId="S::jessica.minguez_neaalaska.org#ext#@neahq.onmicrosoft.com::e29b5cdf-7030-4a48-b3c4-af0d3e541d63" providerId="AD" clId="Web-{87AEB469-4E88-5AC1-B593-6595015DD297}" dt="2025-08-26T19:06:35.541" v="506"/>
          <ac:cxnSpMkLst>
            <pc:docMk/>
            <pc:sldMk cId="399028461" sldId="1851"/>
            <ac:cxnSpMk id="12" creationId="{77E041E6-AC36-4409-B797-2FE54253E62B}"/>
          </ac:cxnSpMkLst>
        </pc:cxnChg>
      </pc:sldChg>
      <pc:sldChg chg="add ord replId">
        <pc:chgData name="Minguez, Jessica [AK]" userId="S::jessica.minguez_neaalaska.org#ext#@neahq.onmicrosoft.com::e29b5cdf-7030-4a48-b3c4-af0d3e541d63" providerId="AD" clId="Web-{87AEB469-4E88-5AC1-B593-6595015DD297}" dt="2025-08-26T19:16:11.358" v="574"/>
        <pc:sldMkLst>
          <pc:docMk/>
          <pc:sldMk cId="430693633" sldId="1852"/>
        </pc:sldMkLst>
      </pc:sldChg>
      <pc:sldChg chg="add del replId">
        <pc:chgData name="Minguez, Jessica [AK]" userId="S::jessica.minguez_neaalaska.org#ext#@neahq.onmicrosoft.com::e29b5cdf-7030-4a48-b3c4-af0d3e541d63" providerId="AD" clId="Web-{87AEB469-4E88-5AC1-B593-6595015DD297}" dt="2025-08-26T19:11:55.231" v="572"/>
        <pc:sldMkLst>
          <pc:docMk/>
          <pc:sldMk cId="1527181154" sldId="1852"/>
        </pc:sldMkLst>
      </pc:sldChg>
      <pc:sldChg chg="modSp add ord replId">
        <pc:chgData name="Minguez, Jessica [AK]" userId="S::jessica.minguez_neaalaska.org#ext#@neahq.onmicrosoft.com::e29b5cdf-7030-4a48-b3c4-af0d3e541d63" providerId="AD" clId="Web-{87AEB469-4E88-5AC1-B593-6595015DD297}" dt="2025-08-26T19:29:23.876" v="644" actId="20577"/>
        <pc:sldMkLst>
          <pc:docMk/>
          <pc:sldMk cId="1896985426" sldId="1853"/>
        </pc:sldMkLst>
        <pc:spChg chg="mod">
          <ac:chgData name="Minguez, Jessica [AK]" userId="S::jessica.minguez_neaalaska.org#ext#@neahq.onmicrosoft.com::e29b5cdf-7030-4a48-b3c4-af0d3e541d63" providerId="AD" clId="Web-{87AEB469-4E88-5AC1-B593-6595015DD297}" dt="2025-08-26T19:29:23.876" v="644" actId="20577"/>
          <ac:spMkLst>
            <pc:docMk/>
            <pc:sldMk cId="1896985426" sldId="1853"/>
            <ac:spMk id="5" creationId="{DE9F7A12-BDD9-3A8C-03D8-A470454978F3}"/>
          </ac:spMkLst>
        </pc:spChg>
      </pc:sldChg>
      <pc:sldChg chg="modSp add ord replId">
        <pc:chgData name="Minguez, Jessica [AK]" userId="S::jessica.minguez_neaalaska.org#ext#@neahq.onmicrosoft.com::e29b5cdf-7030-4a48-b3c4-af0d3e541d63" providerId="AD" clId="Web-{87AEB469-4E88-5AC1-B593-6595015DD297}" dt="2025-08-26T19:36:12.455" v="866" actId="20577"/>
        <pc:sldMkLst>
          <pc:docMk/>
          <pc:sldMk cId="7645711" sldId="1854"/>
        </pc:sldMkLst>
        <pc:spChg chg="mod">
          <ac:chgData name="Minguez, Jessica [AK]" userId="S::jessica.minguez_neaalaska.org#ext#@neahq.onmicrosoft.com::e29b5cdf-7030-4a48-b3c4-af0d3e541d63" providerId="AD" clId="Web-{87AEB469-4E88-5AC1-B593-6595015DD297}" dt="2025-08-26T19:33:40.329" v="742" actId="20577"/>
          <ac:spMkLst>
            <pc:docMk/>
            <pc:sldMk cId="7645711" sldId="1854"/>
            <ac:spMk id="2" creationId="{6AD0987C-45C3-A955-3103-30B43077DCC1}"/>
          </ac:spMkLst>
        </pc:spChg>
        <pc:spChg chg="mod">
          <ac:chgData name="Minguez, Jessica [AK]" userId="S::jessica.minguez_neaalaska.org#ext#@neahq.onmicrosoft.com::e29b5cdf-7030-4a48-b3c4-af0d3e541d63" providerId="AD" clId="Web-{87AEB469-4E88-5AC1-B593-6595015DD297}" dt="2025-08-26T19:36:12.455" v="866" actId="20577"/>
          <ac:spMkLst>
            <pc:docMk/>
            <pc:sldMk cId="7645711" sldId="1854"/>
            <ac:spMk id="3" creationId="{7F01D882-ADEF-716C-CD2D-3D3A21879227}"/>
          </ac:spMkLst>
        </pc:spChg>
      </pc:sldChg>
    </pc:docChg>
  </pc:docChgLst>
  <pc:docChgLst>
    <pc:chgData name="Warrow, Scott" userId="S::swarrow_mea.org#ext#@neahq.onmicrosoft.com::5678d7dc-d04b-4768-840c-4d4ec12ded67" providerId="AD" clId="Web-{47B14443-8E08-6ADE-B1EC-9331E286E128}"/>
    <pc:docChg chg="addSld delSld modSld sldOrd">
      <pc:chgData name="Warrow, Scott" userId="S::swarrow_mea.org#ext#@neahq.onmicrosoft.com::5678d7dc-d04b-4768-840c-4d4ec12ded67" providerId="AD" clId="Web-{47B14443-8E08-6ADE-B1EC-9331E286E128}" dt="2025-01-13T19:26:28.983" v="1688" actId="14100"/>
      <pc:docMkLst>
        <pc:docMk/>
      </pc:docMkLst>
      <pc:sldChg chg="modSp">
        <pc:chgData name="Warrow, Scott" userId="S::swarrow_mea.org#ext#@neahq.onmicrosoft.com::5678d7dc-d04b-4768-840c-4d4ec12ded67" providerId="AD" clId="Web-{47B14443-8E08-6ADE-B1EC-9331E286E128}" dt="2025-01-13T16:22:46.105" v="388" actId="20577"/>
        <pc:sldMkLst>
          <pc:docMk/>
          <pc:sldMk cId="2590881862" sldId="1638"/>
        </pc:sldMkLst>
      </pc:sldChg>
      <pc:sldChg chg="modSp">
        <pc:chgData name="Warrow, Scott" userId="S::swarrow_mea.org#ext#@neahq.onmicrosoft.com::5678d7dc-d04b-4768-840c-4d4ec12ded67" providerId="AD" clId="Web-{47B14443-8E08-6ADE-B1EC-9331E286E128}" dt="2025-01-13T16:22:37.527" v="387" actId="20577"/>
        <pc:sldMkLst>
          <pc:docMk/>
          <pc:sldMk cId="1851034852" sldId="1639"/>
        </pc:sldMkLst>
      </pc:sldChg>
      <pc:sldChg chg="addSp modSp">
        <pc:chgData name="Warrow, Scott" userId="S::swarrow_mea.org#ext#@neahq.onmicrosoft.com::5678d7dc-d04b-4768-840c-4d4ec12ded67" providerId="AD" clId="Web-{47B14443-8E08-6ADE-B1EC-9331E286E128}" dt="2025-01-13T16:23:01.074" v="391" actId="20577"/>
        <pc:sldMkLst>
          <pc:docMk/>
          <pc:sldMk cId="495829456" sldId="1642"/>
        </pc:sldMkLst>
      </pc:sldChg>
      <pc:sldChg chg="addSp delSp modSp">
        <pc:chgData name="Warrow, Scott" userId="S::swarrow_mea.org#ext#@neahq.onmicrosoft.com::5678d7dc-d04b-4768-840c-4d4ec12ded67" providerId="AD" clId="Web-{47B14443-8E08-6ADE-B1EC-9331E286E128}" dt="2025-01-13T17:15:40.146" v="870" actId="20577"/>
        <pc:sldMkLst>
          <pc:docMk/>
          <pc:sldMk cId="801567621" sldId="1650"/>
        </pc:sldMkLst>
      </pc:sldChg>
      <pc:sldChg chg="modSp">
        <pc:chgData name="Warrow, Scott" userId="S::swarrow_mea.org#ext#@neahq.onmicrosoft.com::5678d7dc-d04b-4768-840c-4d4ec12ded67" providerId="AD" clId="Web-{47B14443-8E08-6ADE-B1EC-9331E286E128}" dt="2025-01-13T17:16:50.756" v="875" actId="20577"/>
        <pc:sldMkLst>
          <pc:docMk/>
          <pc:sldMk cId="518700971" sldId="1651"/>
        </pc:sldMkLst>
      </pc:sldChg>
      <pc:sldChg chg="modSp">
        <pc:chgData name="Warrow, Scott" userId="S::swarrow_mea.org#ext#@neahq.onmicrosoft.com::5678d7dc-d04b-4768-840c-4d4ec12ded67" providerId="AD" clId="Web-{47B14443-8E08-6ADE-B1EC-9331E286E128}" dt="2025-01-13T17:34:33.134" v="1354" actId="20577"/>
        <pc:sldMkLst>
          <pc:docMk/>
          <pc:sldMk cId="1825310685" sldId="1652"/>
        </pc:sldMkLst>
      </pc:sldChg>
      <pc:sldChg chg="del">
        <pc:chgData name="Warrow, Scott" userId="S::swarrow_mea.org#ext#@neahq.onmicrosoft.com::5678d7dc-d04b-4768-840c-4d4ec12ded67" providerId="AD" clId="Web-{47B14443-8E08-6ADE-B1EC-9331E286E128}" dt="2025-01-13T17:55:26.388" v="1357"/>
        <pc:sldMkLst>
          <pc:docMk/>
          <pc:sldMk cId="3310255922" sldId="1655"/>
        </pc:sldMkLst>
      </pc:sldChg>
      <pc:sldChg chg="modSp">
        <pc:chgData name="Warrow, Scott" userId="S::swarrow_mea.org#ext#@neahq.onmicrosoft.com::5678d7dc-d04b-4768-840c-4d4ec12ded67" providerId="AD" clId="Web-{47B14443-8E08-6ADE-B1EC-9331E286E128}" dt="2025-01-13T17:59:24.483" v="1358" actId="20577"/>
        <pc:sldMkLst>
          <pc:docMk/>
          <pc:sldMk cId="1784789963" sldId="1665"/>
        </pc:sldMkLst>
      </pc:sldChg>
      <pc:sldChg chg="del">
        <pc:chgData name="Warrow, Scott" userId="S::swarrow_mea.org#ext#@neahq.onmicrosoft.com::5678d7dc-d04b-4768-840c-4d4ec12ded67" providerId="AD" clId="Web-{47B14443-8E08-6ADE-B1EC-9331E286E128}" dt="2025-01-13T18:40:05.959" v="1597"/>
        <pc:sldMkLst>
          <pc:docMk/>
          <pc:sldMk cId="3122768597" sldId="1693"/>
        </pc:sldMkLst>
      </pc:sldChg>
      <pc:sldChg chg="delSp modSp">
        <pc:chgData name="Warrow, Scott" userId="S::swarrow_mea.org#ext#@neahq.onmicrosoft.com::5678d7dc-d04b-4768-840c-4d4ec12ded67" providerId="AD" clId="Web-{47B14443-8E08-6ADE-B1EC-9331E286E128}" dt="2025-01-13T19:04:06.010" v="1685" actId="14100"/>
        <pc:sldMkLst>
          <pc:docMk/>
          <pc:sldMk cId="3345550963" sldId="1694"/>
        </pc:sldMkLst>
      </pc:sldChg>
      <pc:sldChg chg="modSp ord">
        <pc:chgData name="Warrow, Scott" userId="S::swarrow_mea.org#ext#@neahq.onmicrosoft.com::5678d7dc-d04b-4768-840c-4d4ec12ded67" providerId="AD" clId="Web-{47B14443-8E08-6ADE-B1EC-9331E286E128}" dt="2025-01-13T18:46:26.491" v="1633" actId="14100"/>
        <pc:sldMkLst>
          <pc:docMk/>
          <pc:sldMk cId="2890964959" sldId="1695"/>
        </pc:sldMkLst>
      </pc:sldChg>
      <pc:sldChg chg="modSp">
        <pc:chgData name="Warrow, Scott" userId="S::swarrow_mea.org#ext#@neahq.onmicrosoft.com::5678d7dc-d04b-4768-840c-4d4ec12ded67" providerId="AD" clId="Web-{47B14443-8E08-6ADE-B1EC-9331E286E128}" dt="2025-01-13T18:56:34.884" v="1668" actId="20577"/>
        <pc:sldMkLst>
          <pc:docMk/>
          <pc:sldMk cId="682273357" sldId="1696"/>
        </pc:sldMkLst>
      </pc:sldChg>
      <pc:sldChg chg="modSp">
        <pc:chgData name="Warrow, Scott" userId="S::swarrow_mea.org#ext#@neahq.onmicrosoft.com::5678d7dc-d04b-4768-840c-4d4ec12ded67" providerId="AD" clId="Web-{47B14443-8E08-6ADE-B1EC-9331E286E128}" dt="2025-01-13T16:17:48.323" v="299" actId="20577"/>
        <pc:sldMkLst>
          <pc:docMk/>
          <pc:sldMk cId="2354456118" sldId="1736"/>
        </pc:sldMkLst>
      </pc:sldChg>
      <pc:sldChg chg="modSp">
        <pc:chgData name="Warrow, Scott" userId="S::swarrow_mea.org#ext#@neahq.onmicrosoft.com::5678d7dc-d04b-4768-840c-4d4ec12ded67" providerId="AD" clId="Web-{47B14443-8E08-6ADE-B1EC-9331E286E128}" dt="2025-01-13T16:16:01.745" v="272" actId="20577"/>
        <pc:sldMkLst>
          <pc:docMk/>
          <pc:sldMk cId="813986008" sldId="1737"/>
        </pc:sldMkLst>
      </pc:sldChg>
      <pc:sldChg chg="modSp">
        <pc:chgData name="Warrow, Scott" userId="S::swarrow_mea.org#ext#@neahq.onmicrosoft.com::5678d7dc-d04b-4768-840c-4d4ec12ded67" providerId="AD" clId="Web-{47B14443-8E08-6ADE-B1EC-9331E286E128}" dt="2025-01-13T16:15:38.948" v="270" actId="20577"/>
        <pc:sldMkLst>
          <pc:docMk/>
          <pc:sldMk cId="1991819886" sldId="1738"/>
        </pc:sldMkLst>
      </pc:sldChg>
      <pc:sldChg chg="ord">
        <pc:chgData name="Warrow, Scott" userId="S::swarrow_mea.org#ext#@neahq.onmicrosoft.com::5678d7dc-d04b-4768-840c-4d4ec12ded67" providerId="AD" clId="Web-{47B14443-8E08-6ADE-B1EC-9331E286E128}" dt="2025-01-13T16:34:09.873" v="479"/>
        <pc:sldMkLst>
          <pc:docMk/>
          <pc:sldMk cId="4237265150" sldId="1741"/>
        </pc:sldMkLst>
      </pc:sldChg>
      <pc:sldChg chg="modSp">
        <pc:chgData name="Warrow, Scott" userId="S::swarrow_mea.org#ext#@neahq.onmicrosoft.com::5678d7dc-d04b-4768-840c-4d4ec12ded67" providerId="AD" clId="Web-{47B14443-8E08-6ADE-B1EC-9331E286E128}" dt="2025-01-13T16:54:34.236" v="781" actId="20577"/>
        <pc:sldMkLst>
          <pc:docMk/>
          <pc:sldMk cId="538657451" sldId="1742"/>
        </pc:sldMkLst>
      </pc:sldChg>
      <pc:sldChg chg="modSp">
        <pc:chgData name="Warrow, Scott" userId="S::swarrow_mea.org#ext#@neahq.onmicrosoft.com::5678d7dc-d04b-4768-840c-4d4ec12ded67" providerId="AD" clId="Web-{47B14443-8E08-6ADE-B1EC-9331E286E128}" dt="2025-01-13T16:26:06.590" v="446" actId="1076"/>
        <pc:sldMkLst>
          <pc:docMk/>
          <pc:sldMk cId="1027401072" sldId="1743"/>
        </pc:sldMkLst>
      </pc:sldChg>
      <pc:sldChg chg="ord">
        <pc:chgData name="Warrow, Scott" userId="S::swarrow_mea.org#ext#@neahq.onmicrosoft.com::5678d7dc-d04b-4768-840c-4d4ec12ded67" providerId="AD" clId="Web-{47B14443-8E08-6ADE-B1EC-9331E286E128}" dt="2025-01-13T16:28:39.028" v="447"/>
        <pc:sldMkLst>
          <pc:docMk/>
          <pc:sldMk cId="98497188" sldId="1746"/>
        </pc:sldMkLst>
      </pc:sldChg>
      <pc:sldChg chg="ord">
        <pc:chgData name="Warrow, Scott" userId="S::swarrow_mea.org#ext#@neahq.onmicrosoft.com::5678d7dc-d04b-4768-840c-4d4ec12ded67" providerId="AD" clId="Web-{47B14443-8E08-6ADE-B1EC-9331E286E128}" dt="2025-01-13T16:59:46.034" v="782"/>
        <pc:sldMkLst>
          <pc:docMk/>
          <pc:sldMk cId="3544839200" sldId="1748"/>
        </pc:sldMkLst>
      </pc:sldChg>
      <pc:sldChg chg="del">
        <pc:chgData name="Warrow, Scott" userId="S::swarrow_mea.org#ext#@neahq.onmicrosoft.com::5678d7dc-d04b-4768-840c-4d4ec12ded67" providerId="AD" clId="Web-{47B14443-8E08-6ADE-B1EC-9331E286E128}" dt="2025-01-13T17:54:30.810" v="1356"/>
        <pc:sldMkLst>
          <pc:docMk/>
          <pc:sldMk cId="554441678" sldId="1750"/>
        </pc:sldMkLst>
      </pc:sldChg>
      <pc:sldChg chg="modSp">
        <pc:chgData name="Warrow, Scott" userId="S::swarrow_mea.org#ext#@neahq.onmicrosoft.com::5678d7dc-d04b-4768-840c-4d4ec12ded67" providerId="AD" clId="Web-{47B14443-8E08-6ADE-B1EC-9331E286E128}" dt="2025-01-13T18:22:56.549" v="1502" actId="20577"/>
        <pc:sldMkLst>
          <pc:docMk/>
          <pc:sldMk cId="3551112113" sldId="1755"/>
        </pc:sldMkLst>
      </pc:sldChg>
      <pc:sldChg chg="modSp">
        <pc:chgData name="Warrow, Scott" userId="S::swarrow_mea.org#ext#@neahq.onmicrosoft.com::5678d7dc-d04b-4768-840c-4d4ec12ded67" providerId="AD" clId="Web-{47B14443-8E08-6ADE-B1EC-9331E286E128}" dt="2025-01-13T19:26:28.983" v="1688" actId="14100"/>
        <pc:sldMkLst>
          <pc:docMk/>
          <pc:sldMk cId="2044587688" sldId="1757"/>
        </pc:sldMkLst>
      </pc:sldChg>
      <pc:sldChg chg="modSp">
        <pc:chgData name="Warrow, Scott" userId="S::swarrow_mea.org#ext#@neahq.onmicrosoft.com::5678d7dc-d04b-4768-840c-4d4ec12ded67" providerId="AD" clId="Web-{47B14443-8E08-6ADE-B1EC-9331E286E128}" dt="2025-01-13T18:39:34.380" v="1596" actId="20577"/>
        <pc:sldMkLst>
          <pc:docMk/>
          <pc:sldMk cId="1380924577" sldId="1758"/>
        </pc:sldMkLst>
      </pc:sldChg>
      <pc:sldChg chg="modSp">
        <pc:chgData name="Warrow, Scott" userId="S::swarrow_mea.org#ext#@neahq.onmicrosoft.com::5678d7dc-d04b-4768-840c-4d4ec12ded67" providerId="AD" clId="Web-{47B14443-8E08-6ADE-B1EC-9331E286E128}" dt="2025-01-13T16:33:21.842" v="464" actId="20577"/>
        <pc:sldMkLst>
          <pc:docMk/>
          <pc:sldMk cId="2793391613" sldId="1769"/>
        </pc:sldMkLst>
      </pc:sldChg>
      <pc:sldChg chg="modSp">
        <pc:chgData name="Warrow, Scott" userId="S::swarrow_mea.org#ext#@neahq.onmicrosoft.com::5678d7dc-d04b-4768-840c-4d4ec12ded67" providerId="AD" clId="Web-{47B14443-8E08-6ADE-B1EC-9331E286E128}" dt="2025-01-13T18:10:22.375" v="1377" actId="20577"/>
        <pc:sldMkLst>
          <pc:docMk/>
          <pc:sldMk cId="3547193339" sldId="1774"/>
        </pc:sldMkLst>
      </pc:sldChg>
      <pc:sldChg chg="modSp">
        <pc:chgData name="Warrow, Scott" userId="S::swarrow_mea.org#ext#@neahq.onmicrosoft.com::5678d7dc-d04b-4768-840c-4d4ec12ded67" providerId="AD" clId="Web-{47B14443-8E08-6ADE-B1EC-9331E286E128}" dt="2025-01-13T18:25:48.159" v="1504" actId="20577"/>
        <pc:sldMkLst>
          <pc:docMk/>
          <pc:sldMk cId="3446273515" sldId="1775"/>
        </pc:sldMkLst>
      </pc:sldChg>
      <pc:sldChg chg="del">
        <pc:chgData name="Warrow, Scott" userId="S::swarrow_mea.org#ext#@neahq.onmicrosoft.com::5678d7dc-d04b-4768-840c-4d4ec12ded67" providerId="AD" clId="Web-{47B14443-8E08-6ADE-B1EC-9331E286E128}" dt="2025-01-13T18:26:16.331" v="1505"/>
        <pc:sldMkLst>
          <pc:docMk/>
          <pc:sldMk cId="2035119738" sldId="1777"/>
        </pc:sldMkLst>
      </pc:sldChg>
      <pc:sldChg chg="del">
        <pc:chgData name="Warrow, Scott" userId="S::swarrow_mea.org#ext#@neahq.onmicrosoft.com::5678d7dc-d04b-4768-840c-4d4ec12ded67" providerId="AD" clId="Web-{47B14443-8E08-6ADE-B1EC-9331E286E128}" dt="2025-01-13T18:26:19.659" v="1507"/>
        <pc:sldMkLst>
          <pc:docMk/>
          <pc:sldMk cId="1893450191" sldId="1778"/>
        </pc:sldMkLst>
      </pc:sldChg>
      <pc:sldChg chg="del">
        <pc:chgData name="Warrow, Scott" userId="S::swarrow_mea.org#ext#@neahq.onmicrosoft.com::5678d7dc-d04b-4768-840c-4d4ec12ded67" providerId="AD" clId="Web-{47B14443-8E08-6ADE-B1EC-9331E286E128}" dt="2025-01-13T18:26:21.909" v="1508"/>
        <pc:sldMkLst>
          <pc:docMk/>
          <pc:sldMk cId="3539454297" sldId="1779"/>
        </pc:sldMkLst>
      </pc:sldChg>
      <pc:sldChg chg="del">
        <pc:chgData name="Warrow, Scott" userId="S::swarrow_mea.org#ext#@neahq.onmicrosoft.com::5678d7dc-d04b-4768-840c-4d4ec12ded67" providerId="AD" clId="Web-{47B14443-8E08-6ADE-B1EC-9331E286E128}" dt="2025-01-13T18:27:16.347" v="1509"/>
        <pc:sldMkLst>
          <pc:docMk/>
          <pc:sldMk cId="501766427" sldId="1780"/>
        </pc:sldMkLst>
      </pc:sldChg>
      <pc:sldChg chg="del">
        <pc:chgData name="Warrow, Scott" userId="S::swarrow_mea.org#ext#@neahq.onmicrosoft.com::5678d7dc-d04b-4768-840c-4d4ec12ded67" providerId="AD" clId="Web-{47B14443-8E08-6ADE-B1EC-9331E286E128}" dt="2025-01-13T18:26:18.128" v="1506"/>
        <pc:sldMkLst>
          <pc:docMk/>
          <pc:sldMk cId="100345819" sldId="1781"/>
        </pc:sldMkLst>
      </pc:sldChg>
      <pc:sldChg chg="del">
        <pc:chgData name="Warrow, Scott" userId="S::swarrow_mea.org#ext#@neahq.onmicrosoft.com::5678d7dc-d04b-4768-840c-4d4ec12ded67" providerId="AD" clId="Web-{47B14443-8E08-6ADE-B1EC-9331E286E128}" dt="2025-01-13T18:47:07.054" v="1638"/>
        <pc:sldMkLst>
          <pc:docMk/>
          <pc:sldMk cId="2991588648" sldId="1786"/>
        </pc:sldMkLst>
      </pc:sldChg>
      <pc:sldChg chg="del">
        <pc:chgData name="Warrow, Scott" userId="S::swarrow_mea.org#ext#@neahq.onmicrosoft.com::5678d7dc-d04b-4768-840c-4d4ec12ded67" providerId="AD" clId="Web-{47B14443-8E08-6ADE-B1EC-9331E286E128}" dt="2025-01-13T17:06:17.785" v="783"/>
        <pc:sldMkLst>
          <pc:docMk/>
          <pc:sldMk cId="3703480671" sldId="1789"/>
        </pc:sldMkLst>
      </pc:sldChg>
      <pc:sldChg chg="modSp">
        <pc:chgData name="Warrow, Scott" userId="S::swarrow_mea.org#ext#@neahq.onmicrosoft.com::5678d7dc-d04b-4768-840c-4d4ec12ded67" providerId="AD" clId="Web-{47B14443-8E08-6ADE-B1EC-9331E286E128}" dt="2025-01-13T16:24:19.043" v="398" actId="1076"/>
        <pc:sldMkLst>
          <pc:docMk/>
          <pc:sldMk cId="2810168942" sldId="1806"/>
        </pc:sldMkLst>
      </pc:sldChg>
      <pc:sldChg chg="modSp">
        <pc:chgData name="Warrow, Scott" userId="S::swarrow_mea.org#ext#@neahq.onmicrosoft.com::5678d7dc-d04b-4768-840c-4d4ec12ded67" providerId="AD" clId="Web-{47B14443-8E08-6ADE-B1EC-9331E286E128}" dt="2025-01-13T18:35:36.473" v="1534" actId="20577"/>
        <pc:sldMkLst>
          <pc:docMk/>
          <pc:sldMk cId="230132171" sldId="1807"/>
        </pc:sldMkLst>
      </pc:sldChg>
      <pc:sldChg chg="delSp modSp del ord">
        <pc:chgData name="Warrow, Scott" userId="S::swarrow_mea.org#ext#@neahq.onmicrosoft.com::5678d7dc-d04b-4768-840c-4d4ec12ded67" providerId="AD" clId="Web-{47B14443-8E08-6ADE-B1EC-9331E286E128}" dt="2025-01-13T19:02:07.932" v="1669"/>
        <pc:sldMkLst>
          <pc:docMk/>
          <pc:sldMk cId="844364530" sldId="1808"/>
        </pc:sldMkLst>
      </pc:sldChg>
      <pc:sldChg chg="del">
        <pc:chgData name="Warrow, Scott" userId="S::swarrow_mea.org#ext#@neahq.onmicrosoft.com::5678d7dc-d04b-4768-840c-4d4ec12ded67" providerId="AD" clId="Web-{47B14443-8E08-6ADE-B1EC-9331E286E128}" dt="2025-01-13T18:54:08.321" v="1656"/>
        <pc:sldMkLst>
          <pc:docMk/>
          <pc:sldMk cId="1160447743" sldId="1809"/>
        </pc:sldMkLst>
      </pc:sldChg>
      <pc:sldChg chg="del">
        <pc:chgData name="Warrow, Scott" userId="S::swarrow_mea.org#ext#@neahq.onmicrosoft.com::5678d7dc-d04b-4768-840c-4d4ec12ded67" providerId="AD" clId="Web-{47B14443-8E08-6ADE-B1EC-9331E286E128}" dt="2025-01-13T18:54:19.274" v="1657"/>
        <pc:sldMkLst>
          <pc:docMk/>
          <pc:sldMk cId="3823308991" sldId="1810"/>
        </pc:sldMkLst>
      </pc:sldChg>
      <pc:sldChg chg="del">
        <pc:chgData name="Warrow, Scott" userId="S::swarrow_mea.org#ext#@neahq.onmicrosoft.com::5678d7dc-d04b-4768-840c-4d4ec12ded67" providerId="AD" clId="Web-{47B14443-8E08-6ADE-B1EC-9331E286E128}" dt="2025-01-13T18:54:20.243" v="1658"/>
        <pc:sldMkLst>
          <pc:docMk/>
          <pc:sldMk cId="2795379964" sldId="1811"/>
        </pc:sldMkLst>
      </pc:sldChg>
      <pc:sldChg chg="add del">
        <pc:chgData name="Warrow, Scott" userId="S::swarrow_mea.org#ext#@neahq.onmicrosoft.com::5678d7dc-d04b-4768-840c-4d4ec12ded67" providerId="AD" clId="Web-{47B14443-8E08-6ADE-B1EC-9331E286E128}" dt="2025-01-13T18:55:31.024" v="1665"/>
        <pc:sldMkLst>
          <pc:docMk/>
          <pc:sldMk cId="3948800363" sldId="1812"/>
        </pc:sldMkLst>
      </pc:sldChg>
      <pc:sldChg chg="addSp delSp modSp add del">
        <pc:chgData name="Warrow, Scott" userId="S::swarrow_mea.org#ext#@neahq.onmicrosoft.com::5678d7dc-d04b-4768-840c-4d4ec12ded67" providerId="AD" clId="Web-{47B14443-8E08-6ADE-B1EC-9331E286E128}" dt="2025-01-13T18:55:28.555" v="1664"/>
        <pc:sldMkLst>
          <pc:docMk/>
          <pc:sldMk cId="2446413766" sldId="1813"/>
        </pc:sldMkLst>
      </pc:sldChg>
      <pc:sldChg chg="delSp modSp">
        <pc:chgData name="Warrow, Scott" userId="S::swarrow_mea.org#ext#@neahq.onmicrosoft.com::5678d7dc-d04b-4768-840c-4d4ec12ded67" providerId="AD" clId="Web-{47B14443-8E08-6ADE-B1EC-9331E286E128}" dt="2025-01-13T19:13:48.762" v="1687" actId="20577"/>
        <pc:sldMkLst>
          <pc:docMk/>
          <pc:sldMk cId="3599832238" sldId="1814"/>
        </pc:sldMkLst>
      </pc:sldChg>
      <pc:sldChg chg="del">
        <pc:chgData name="Warrow, Scott" userId="S::swarrow_mea.org#ext#@neahq.onmicrosoft.com::5678d7dc-d04b-4768-840c-4d4ec12ded67" providerId="AD" clId="Web-{47B14443-8E08-6ADE-B1EC-9331E286E128}" dt="2025-01-13T18:48:10.257" v="1639"/>
        <pc:sldMkLst>
          <pc:docMk/>
          <pc:sldMk cId="1793230150" sldId="1815"/>
        </pc:sldMkLst>
      </pc:sldChg>
      <pc:sldChg chg="del">
        <pc:chgData name="Warrow, Scott" userId="S::swarrow_mea.org#ext#@neahq.onmicrosoft.com::5678d7dc-d04b-4768-840c-4d4ec12ded67" providerId="AD" clId="Web-{47B14443-8E08-6ADE-B1EC-9331E286E128}" dt="2025-01-13T18:48:13.616" v="1640"/>
        <pc:sldMkLst>
          <pc:docMk/>
          <pc:sldMk cId="291096240" sldId="1816"/>
        </pc:sldMkLst>
      </pc:sldChg>
      <pc:sldChg chg="delSp modSp">
        <pc:chgData name="Warrow, Scott" userId="S::swarrow_mea.org#ext#@neahq.onmicrosoft.com::5678d7dc-d04b-4768-840c-4d4ec12ded67" providerId="AD" clId="Web-{47B14443-8E08-6ADE-B1EC-9331E286E128}" dt="2025-01-13T18:41:50.506" v="1604" actId="14100"/>
        <pc:sldMkLst>
          <pc:docMk/>
          <pc:sldMk cId="2667811458" sldId="1817"/>
        </pc:sldMkLst>
      </pc:sldChg>
      <pc:sldChg chg="delSp modSp">
        <pc:chgData name="Warrow, Scott" userId="S::swarrow_mea.org#ext#@neahq.onmicrosoft.com::5678d7dc-d04b-4768-840c-4d4ec12ded67" providerId="AD" clId="Web-{47B14443-8E08-6ADE-B1EC-9331E286E128}" dt="2025-01-13T18:55:55.868" v="1666" actId="1076"/>
        <pc:sldMkLst>
          <pc:docMk/>
          <pc:sldMk cId="3653418942" sldId="1818"/>
        </pc:sldMkLst>
      </pc:sldChg>
      <pc:sldChg chg="modSp add del replId">
        <pc:chgData name="Warrow, Scott" userId="S::swarrow_mea.org#ext#@neahq.onmicrosoft.com::5678d7dc-d04b-4768-840c-4d4ec12ded67" providerId="AD" clId="Web-{47B14443-8E08-6ADE-B1EC-9331E286E128}" dt="2025-01-13T16:00:19.508" v="41"/>
        <pc:sldMkLst>
          <pc:docMk/>
          <pc:sldMk cId="1659615465" sldId="1819"/>
        </pc:sldMkLst>
      </pc:sldChg>
      <pc:sldChg chg="new del">
        <pc:chgData name="Warrow, Scott" userId="S::swarrow_mea.org#ext#@neahq.onmicrosoft.com::5678d7dc-d04b-4768-840c-4d4ec12ded67" providerId="AD" clId="Web-{47B14443-8E08-6ADE-B1EC-9331E286E128}" dt="2025-01-13T16:00:57.352" v="44"/>
        <pc:sldMkLst>
          <pc:docMk/>
          <pc:sldMk cId="3568237253" sldId="1819"/>
        </pc:sldMkLst>
      </pc:sldChg>
      <pc:sldChg chg="modSp new">
        <pc:chgData name="Warrow, Scott" userId="S::swarrow_mea.org#ext#@neahq.onmicrosoft.com::5678d7dc-d04b-4768-840c-4d4ec12ded67" providerId="AD" clId="Web-{47B14443-8E08-6ADE-B1EC-9331E286E128}" dt="2025-01-13T16:14:46.385" v="265" actId="20577"/>
        <pc:sldMkLst>
          <pc:docMk/>
          <pc:sldMk cId="1188950197" sldId="1820"/>
        </pc:sldMkLst>
      </pc:sldChg>
      <pc:sldChg chg="add ord replId">
        <pc:chgData name="Warrow, Scott" userId="S::swarrow_mea.org#ext#@neahq.onmicrosoft.com::5678d7dc-d04b-4768-840c-4d4ec12ded67" providerId="AD" clId="Web-{47B14443-8E08-6ADE-B1EC-9331E286E128}" dt="2025-01-13T16:32:43.685" v="450"/>
        <pc:sldMkLst>
          <pc:docMk/>
          <pc:sldMk cId="2660494418" sldId="1821"/>
        </pc:sldMkLst>
      </pc:sldChg>
      <pc:sldChg chg="modSp add ord replId">
        <pc:chgData name="Warrow, Scott" userId="S::swarrow_mea.org#ext#@neahq.onmicrosoft.com::5678d7dc-d04b-4768-840c-4d4ec12ded67" providerId="AD" clId="Web-{47B14443-8E08-6ADE-B1EC-9331E286E128}" dt="2025-01-13T16:34:06.560" v="478"/>
        <pc:sldMkLst>
          <pc:docMk/>
          <pc:sldMk cId="201182674" sldId="1822"/>
        </pc:sldMkLst>
      </pc:sldChg>
      <pc:sldChg chg="add del ord replId">
        <pc:chgData name="Warrow, Scott" userId="S::swarrow_mea.org#ext#@neahq.onmicrosoft.com::5678d7dc-d04b-4768-840c-4d4ec12ded67" providerId="AD" clId="Web-{47B14443-8E08-6ADE-B1EC-9331E286E128}" dt="2025-01-13T16:32:54.935" v="452"/>
        <pc:sldMkLst>
          <pc:docMk/>
          <pc:sldMk cId="4076043456" sldId="1822"/>
        </pc:sldMkLst>
      </pc:sldChg>
      <pc:sldChg chg="modSp new ord">
        <pc:chgData name="Warrow, Scott" userId="S::swarrow_mea.org#ext#@neahq.onmicrosoft.com::5678d7dc-d04b-4768-840c-4d4ec12ded67" providerId="AD" clId="Web-{47B14443-8E08-6ADE-B1EC-9331E286E128}" dt="2025-01-13T16:44:19.656" v="728" actId="20577"/>
        <pc:sldMkLst>
          <pc:docMk/>
          <pc:sldMk cId="1199096145" sldId="1823"/>
        </pc:sldMkLst>
      </pc:sldChg>
      <pc:sldChg chg="modSp new ord">
        <pc:chgData name="Warrow, Scott" userId="S::swarrow_mea.org#ext#@neahq.onmicrosoft.com::5678d7dc-d04b-4768-840c-4d4ec12ded67" providerId="AD" clId="Web-{47B14443-8E08-6ADE-B1EC-9331E286E128}" dt="2025-01-13T17:46:20.465" v="1355"/>
        <pc:sldMkLst>
          <pc:docMk/>
          <pc:sldMk cId="223463617" sldId="1824"/>
        </pc:sldMkLst>
      </pc:sldChg>
      <pc:sldChg chg="modSp new">
        <pc:chgData name="Warrow, Scott" userId="S::swarrow_mea.org#ext#@neahq.onmicrosoft.com::5678d7dc-d04b-4768-840c-4d4ec12ded67" providerId="AD" clId="Web-{47B14443-8E08-6ADE-B1EC-9331E286E128}" dt="2025-01-13T17:33:04.368" v="1323" actId="20577"/>
        <pc:sldMkLst>
          <pc:docMk/>
          <pc:sldMk cId="3889439329" sldId="1825"/>
        </pc:sldMkLst>
      </pc:sldChg>
      <pc:sldChg chg="add del ord replId">
        <pc:chgData name="Warrow, Scott" userId="S::swarrow_mea.org#ext#@neahq.onmicrosoft.com::5678d7dc-d04b-4768-840c-4d4ec12ded67" providerId="AD" clId="Web-{47B14443-8E08-6ADE-B1EC-9331E286E128}" dt="2025-01-13T18:09:34.531" v="1362"/>
        <pc:sldMkLst>
          <pc:docMk/>
          <pc:sldMk cId="2614907023" sldId="1828"/>
        </pc:sldMkLst>
      </pc:sldChg>
    </pc:docChg>
  </pc:docChgLst>
  <pc:docChgLst>
    <pc:chgData name="Warrow, Scott" userId="S::swarrow_mea.org#ext#@neahq.onmicrosoft.com::5678d7dc-d04b-4768-840c-4d4ec12ded67" providerId="AD" clId="Web-{2E680296-6CB1-9C43-F968-19015C2D5B0F}"/>
    <pc:docChg chg="addSld delSld modSld sldOrd">
      <pc:chgData name="Warrow, Scott" userId="S::swarrow_mea.org#ext#@neahq.onmicrosoft.com::5678d7dc-d04b-4768-840c-4d4ec12ded67" providerId="AD" clId="Web-{2E680296-6CB1-9C43-F968-19015C2D5B0F}" dt="2025-01-11T13:49:23.815" v="438" actId="1076"/>
      <pc:docMkLst>
        <pc:docMk/>
      </pc:docMkLst>
      <pc:sldChg chg="modSp">
        <pc:chgData name="Warrow, Scott" userId="S::swarrow_mea.org#ext#@neahq.onmicrosoft.com::5678d7dc-d04b-4768-840c-4d4ec12ded67" providerId="AD" clId="Web-{2E680296-6CB1-9C43-F968-19015C2D5B0F}" dt="2025-01-11T13:43:29.033" v="324" actId="20577"/>
        <pc:sldMkLst>
          <pc:docMk/>
          <pc:sldMk cId="1146042010" sldId="1687"/>
        </pc:sldMkLst>
      </pc:sldChg>
      <pc:sldChg chg="modSp">
        <pc:chgData name="Warrow, Scott" userId="S::swarrow_mea.org#ext#@neahq.onmicrosoft.com::5678d7dc-d04b-4768-840c-4d4ec12ded67" providerId="AD" clId="Web-{2E680296-6CB1-9C43-F968-19015C2D5B0F}" dt="2025-01-11T13:42:35.659" v="313" actId="1076"/>
        <pc:sldMkLst>
          <pc:docMk/>
          <pc:sldMk cId="3122768597" sldId="1693"/>
        </pc:sldMkLst>
      </pc:sldChg>
      <pc:sldChg chg="addSp modSp ord">
        <pc:chgData name="Warrow, Scott" userId="S::swarrow_mea.org#ext#@neahq.onmicrosoft.com::5678d7dc-d04b-4768-840c-4d4ec12ded67" providerId="AD" clId="Web-{2E680296-6CB1-9C43-F968-19015C2D5B0F}" dt="2025-01-11T13:48:28.107" v="422" actId="1076"/>
        <pc:sldMkLst>
          <pc:docMk/>
          <pc:sldMk cId="3345550963" sldId="1694"/>
        </pc:sldMkLst>
      </pc:sldChg>
      <pc:sldChg chg="modSp">
        <pc:chgData name="Warrow, Scott" userId="S::swarrow_mea.org#ext#@neahq.onmicrosoft.com::5678d7dc-d04b-4768-840c-4d4ec12ded67" providerId="AD" clId="Web-{2E680296-6CB1-9C43-F968-19015C2D5B0F}" dt="2025-01-11T12:20:09.741" v="29" actId="20577"/>
        <pc:sldMkLst>
          <pc:docMk/>
          <pc:sldMk cId="230132171" sldId="1807"/>
        </pc:sldMkLst>
      </pc:sldChg>
      <pc:sldChg chg="modSp">
        <pc:chgData name="Warrow, Scott" userId="S::swarrow_mea.org#ext#@neahq.onmicrosoft.com::5678d7dc-d04b-4768-840c-4d4ec12ded67" providerId="AD" clId="Web-{2E680296-6CB1-9C43-F968-19015C2D5B0F}" dt="2025-01-11T12:23:40.308" v="73" actId="20577"/>
        <pc:sldMkLst>
          <pc:docMk/>
          <pc:sldMk cId="844364530" sldId="1808"/>
        </pc:sldMkLst>
      </pc:sldChg>
      <pc:sldChg chg="addSp modSp ord">
        <pc:chgData name="Warrow, Scott" userId="S::swarrow_mea.org#ext#@neahq.onmicrosoft.com::5678d7dc-d04b-4768-840c-4d4ec12ded67" providerId="AD" clId="Web-{2E680296-6CB1-9C43-F968-19015C2D5B0F}" dt="2025-01-11T12:24:29.293" v="75"/>
        <pc:sldMkLst>
          <pc:docMk/>
          <pc:sldMk cId="1160447743" sldId="1809"/>
        </pc:sldMkLst>
      </pc:sldChg>
      <pc:sldChg chg="addSp delSp modSp add replId">
        <pc:chgData name="Warrow, Scott" userId="S::swarrow_mea.org#ext#@neahq.onmicrosoft.com::5678d7dc-d04b-4768-840c-4d4ec12ded67" providerId="AD" clId="Web-{2E680296-6CB1-9C43-F968-19015C2D5B0F}" dt="2025-01-11T13:26:58.874" v="241" actId="20577"/>
        <pc:sldMkLst>
          <pc:docMk/>
          <pc:sldMk cId="3823308991" sldId="1810"/>
        </pc:sldMkLst>
      </pc:sldChg>
      <pc:sldChg chg="addSp delSp modSp add replId">
        <pc:chgData name="Warrow, Scott" userId="S::swarrow_mea.org#ext#@neahq.onmicrosoft.com::5678d7dc-d04b-4768-840c-4d4ec12ded67" providerId="AD" clId="Web-{2E680296-6CB1-9C43-F968-19015C2D5B0F}" dt="2025-01-11T13:27:17.389" v="250" actId="20577"/>
        <pc:sldMkLst>
          <pc:docMk/>
          <pc:sldMk cId="2795379964" sldId="1811"/>
        </pc:sldMkLst>
      </pc:sldChg>
      <pc:sldChg chg="addSp delSp modSp add del replId">
        <pc:chgData name="Warrow, Scott" userId="S::swarrow_mea.org#ext#@neahq.onmicrosoft.com::5678d7dc-d04b-4768-840c-4d4ec12ded67" providerId="AD" clId="Web-{2E680296-6CB1-9C43-F968-19015C2D5B0F}" dt="2025-01-11T13:19:14.033" v="167"/>
        <pc:sldMkLst>
          <pc:docMk/>
          <pc:sldMk cId="3077308267" sldId="1812"/>
        </pc:sldMkLst>
      </pc:sldChg>
      <pc:sldChg chg="addSp delSp modSp add replId">
        <pc:chgData name="Warrow, Scott" userId="S::swarrow_mea.org#ext#@neahq.onmicrosoft.com::5678d7dc-d04b-4768-840c-4d4ec12ded67" providerId="AD" clId="Web-{2E680296-6CB1-9C43-F968-19015C2D5B0F}" dt="2025-01-11T13:28:53.411" v="263" actId="20577"/>
        <pc:sldMkLst>
          <pc:docMk/>
          <pc:sldMk cId="3948800363" sldId="1812"/>
        </pc:sldMkLst>
      </pc:sldChg>
      <pc:sldChg chg="addSp delSp modSp add ord replId">
        <pc:chgData name="Warrow, Scott" userId="S::swarrow_mea.org#ext#@neahq.onmicrosoft.com::5678d7dc-d04b-4768-840c-4d4ec12ded67" providerId="AD" clId="Web-{2E680296-6CB1-9C43-F968-19015C2D5B0F}" dt="2025-01-11T13:41:25.691" v="312" actId="20577"/>
        <pc:sldMkLst>
          <pc:docMk/>
          <pc:sldMk cId="2446413766" sldId="1813"/>
        </pc:sldMkLst>
      </pc:sldChg>
      <pc:sldChg chg="addSp delSp modSp add replId">
        <pc:chgData name="Warrow, Scott" userId="S::swarrow_mea.org#ext#@neahq.onmicrosoft.com::5678d7dc-d04b-4768-840c-4d4ec12ded67" providerId="AD" clId="Web-{2E680296-6CB1-9C43-F968-19015C2D5B0F}" dt="2025-01-11T13:49:23.815" v="438" actId="1076"/>
        <pc:sldMkLst>
          <pc:docMk/>
          <pc:sldMk cId="3599832238" sldId="1814"/>
        </pc:sldMkLst>
      </pc:sldChg>
    </pc:docChg>
  </pc:docChgLst>
  <pc:docChgLst>
    <pc:chgData name="Shelly Clements" userId="S::sclement_nysutmail.org#ext#@neahq.onmicrosoft.com::aec59e57-b7f6-41b7-8204-e74ca6af6a4b" providerId="AD" clId="Web-{292006D9-C0C0-C01C-8323-69F530A5243F}"/>
    <pc:docChg chg="modSld">
      <pc:chgData name="Shelly Clements" userId="S::sclement_nysutmail.org#ext#@neahq.onmicrosoft.com::aec59e57-b7f6-41b7-8204-e74ca6af6a4b" providerId="AD" clId="Web-{292006D9-C0C0-C01C-8323-69F530A5243F}" dt="2025-01-13T15:32:16.988" v="26" actId="20577"/>
      <pc:docMkLst>
        <pc:docMk/>
      </pc:docMkLst>
      <pc:sldChg chg="addSp delSp modSp">
        <pc:chgData name="Shelly Clements" userId="S::sclement_nysutmail.org#ext#@neahq.onmicrosoft.com::aec59e57-b7f6-41b7-8204-e74ca6af6a4b" providerId="AD" clId="Web-{292006D9-C0C0-C01C-8323-69F530A5243F}" dt="2025-01-13T15:32:16.988" v="26" actId="20577"/>
        <pc:sldMkLst>
          <pc:docMk/>
          <pc:sldMk cId="2908310814" sldId="1629"/>
        </pc:sldMkLst>
      </pc:sldChg>
    </pc:docChg>
  </pc:docChgLst>
  <pc:docChgLst>
    <pc:chgData name="Warrow, Scott" userId="S::swarrow_mea.org#ext#@neahq.onmicrosoft.com::5678d7dc-d04b-4768-840c-4d4ec12ded67" providerId="AD" clId="Web-{231E0581-172B-98F1-0D95-7B81A57FFE82}"/>
    <pc:docChg chg="addSld modSld">
      <pc:chgData name="Warrow, Scott" userId="S::swarrow_mea.org#ext#@neahq.onmicrosoft.com::5678d7dc-d04b-4768-840c-4d4ec12ded67" providerId="AD" clId="Web-{231E0581-172B-98F1-0D95-7B81A57FFE82}" dt="2025-01-10T16:19:52.548" v="146" actId="20577"/>
      <pc:docMkLst>
        <pc:docMk/>
      </pc:docMkLst>
      <pc:sldChg chg="addSp delSp modSp new mod setBg">
        <pc:chgData name="Warrow, Scott" userId="S::swarrow_mea.org#ext#@neahq.onmicrosoft.com::5678d7dc-d04b-4768-840c-4d4ec12ded67" providerId="AD" clId="Web-{231E0581-172B-98F1-0D95-7B81A57FFE82}" dt="2025-01-10T16:19:52.548" v="146" actId="20577"/>
        <pc:sldMkLst>
          <pc:docMk/>
          <pc:sldMk cId="230132171" sldId="1807"/>
        </pc:sldMkLst>
      </pc:sldChg>
    </pc:docChg>
  </pc:docChgLst>
  <pc:docChgLst>
    <pc:chgData name="Shelly Clements" userId="S::sclement_nysutmail.org#ext#@neahq.onmicrosoft.com::aec59e57-b7f6-41b7-8204-e74ca6af6a4b" providerId="AD" clId="Web-{0FA1BF95-8ED7-CA37-777D-2B64F22DE733}"/>
    <pc:docChg chg="modSld">
      <pc:chgData name="Shelly Clements" userId="S::sclement_nysutmail.org#ext#@neahq.onmicrosoft.com::aec59e57-b7f6-41b7-8204-e74ca6af6a4b" providerId="AD" clId="Web-{0FA1BF95-8ED7-CA37-777D-2B64F22DE733}" dt="2024-06-06T13:54:56.194" v="12" actId="1076"/>
      <pc:docMkLst>
        <pc:docMk/>
      </pc:docMkLst>
      <pc:sldChg chg="modSp">
        <pc:chgData name="Shelly Clements" userId="S::sclement_nysutmail.org#ext#@neahq.onmicrosoft.com::aec59e57-b7f6-41b7-8204-e74ca6af6a4b" providerId="AD" clId="Web-{0FA1BF95-8ED7-CA37-777D-2B64F22DE733}" dt="2024-06-06T13:51:19.608" v="0" actId="20577"/>
        <pc:sldMkLst>
          <pc:docMk/>
          <pc:sldMk cId="1734030790" sldId="1705"/>
        </pc:sldMkLst>
      </pc:sldChg>
      <pc:sldChg chg="modSp">
        <pc:chgData name="Shelly Clements" userId="S::sclement_nysutmail.org#ext#@neahq.onmicrosoft.com::aec59e57-b7f6-41b7-8204-e74ca6af6a4b" providerId="AD" clId="Web-{0FA1BF95-8ED7-CA37-777D-2B64F22DE733}" dt="2024-06-06T13:54:56.194" v="12" actId="1076"/>
        <pc:sldMkLst>
          <pc:docMk/>
          <pc:sldMk cId="2636012850" sldId="1761"/>
        </pc:sldMkLst>
      </pc:sldChg>
      <pc:sldChg chg="modSp">
        <pc:chgData name="Shelly Clements" userId="S::sclement_nysutmail.org#ext#@neahq.onmicrosoft.com::aec59e57-b7f6-41b7-8204-e74ca6af6a4b" providerId="AD" clId="Web-{0FA1BF95-8ED7-CA37-777D-2B64F22DE733}" dt="2024-06-06T13:53:15.597" v="1" actId="20577"/>
        <pc:sldMkLst>
          <pc:docMk/>
          <pc:sldMk cId="427199401" sldId="1785"/>
        </pc:sldMkLst>
      </pc:sldChg>
    </pc:docChg>
  </pc:docChgLst>
  <pc:docChgLst>
    <pc:chgData name="Williams, Chad" userId="S::cwilliams_mea.org#ext#@neahq.onmicrosoft.com::355bb44e-1ec3-4384-a018-9ec773d5bfcb" providerId="AD" clId="Web-{B7DD7F85-ED7D-C75F-6840-4E5564AC2F48}"/>
    <pc:docChg chg="delSld sldOrd">
      <pc:chgData name="Williams, Chad" userId="S::cwilliams_mea.org#ext#@neahq.onmicrosoft.com::355bb44e-1ec3-4384-a018-9ec773d5bfcb" providerId="AD" clId="Web-{B7DD7F85-ED7D-C75F-6840-4E5564AC2F48}" dt="2025-01-13T20:50:59.709" v="2"/>
      <pc:docMkLst>
        <pc:docMk/>
      </pc:docMkLst>
      <pc:sldChg chg="del">
        <pc:chgData name="Williams, Chad" userId="S::cwilliams_mea.org#ext#@neahq.onmicrosoft.com::355bb44e-1ec3-4384-a018-9ec773d5bfcb" providerId="AD" clId="Web-{B7DD7F85-ED7D-C75F-6840-4E5564AC2F48}" dt="2025-01-13T20:50:59.709" v="2"/>
        <pc:sldMkLst>
          <pc:docMk/>
          <pc:sldMk cId="3102197445" sldId="1712"/>
        </pc:sldMkLst>
      </pc:sldChg>
      <pc:sldChg chg="ord">
        <pc:chgData name="Williams, Chad" userId="S::cwilliams_mea.org#ext#@neahq.onmicrosoft.com::355bb44e-1ec3-4384-a018-9ec773d5bfcb" providerId="AD" clId="Web-{B7DD7F85-ED7D-C75F-6840-4E5564AC2F48}" dt="2025-01-13T19:22:47.277" v="1"/>
        <pc:sldMkLst>
          <pc:docMk/>
          <pc:sldMk cId="3230145248" sldId="1801"/>
        </pc:sldMkLst>
      </pc:sldChg>
      <pc:sldChg chg="del">
        <pc:chgData name="Williams, Chad" userId="S::cwilliams_mea.org#ext#@neahq.onmicrosoft.com::355bb44e-1ec3-4384-a018-9ec773d5bfcb" providerId="AD" clId="Web-{B7DD7F85-ED7D-C75F-6840-4E5564AC2F48}" dt="2025-01-13T19:16:44.372" v="0"/>
        <pc:sldMkLst>
          <pc:docMk/>
          <pc:sldMk cId="2567455451" sldId="1804"/>
        </pc:sldMkLst>
      </pc:sldChg>
    </pc:docChg>
  </pc:docChgLst>
  <pc:docChgLst>
    <pc:chgData name="Williams, Chad" userId="S::cwilliams_mea.org#ext#@neahq.onmicrosoft.com::355bb44e-1ec3-4384-a018-9ec773d5bfcb" providerId="AD" clId="Web-{C56CB9A7-E746-DCF0-0F4D-E1717DB48531}"/>
    <pc:docChg chg="modSld">
      <pc:chgData name="Williams, Chad" userId="S::cwilliams_mea.org#ext#@neahq.onmicrosoft.com::355bb44e-1ec3-4384-a018-9ec773d5bfcb" providerId="AD" clId="Web-{C56CB9A7-E746-DCF0-0F4D-E1717DB48531}" dt="2025-01-14T19:21:29.076" v="44" actId="20577"/>
      <pc:docMkLst>
        <pc:docMk/>
      </pc:docMkLst>
      <pc:sldChg chg="modSp">
        <pc:chgData name="Williams, Chad" userId="S::cwilliams_mea.org#ext#@neahq.onmicrosoft.com::355bb44e-1ec3-4384-a018-9ec773d5bfcb" providerId="AD" clId="Web-{C56CB9A7-E746-DCF0-0F4D-E1717DB48531}" dt="2025-01-14T19:21:14.779" v="37" actId="20577"/>
        <pc:sldMkLst>
          <pc:docMk/>
          <pc:sldMk cId="2817512039" sldId="1707"/>
        </pc:sldMkLst>
      </pc:sldChg>
      <pc:sldChg chg="modSp modNotes">
        <pc:chgData name="Williams, Chad" userId="S::cwilliams_mea.org#ext#@neahq.onmicrosoft.com::355bb44e-1ec3-4384-a018-9ec773d5bfcb" providerId="AD" clId="Web-{C56CB9A7-E746-DCF0-0F4D-E1717DB48531}" dt="2025-01-14T19:21:29.076" v="44" actId="20577"/>
        <pc:sldMkLst>
          <pc:docMk/>
          <pc:sldMk cId="1629910548" sldId="1714"/>
        </pc:sldMkLst>
      </pc:sldChg>
    </pc:docChg>
  </pc:docChgLst>
  <pc:docChgLst>
    <pc:chgData name="Salcedo, Eunice [NEA]" userId="S::esalcedo@nea.org::abf1ec0d-6ae3-4144-b6f8-d583f6c7c6af" providerId="AD" clId="Web-{EDFAB697-DDBE-6F7A-D7B7-6E870D72F79D}"/>
    <pc:docChg chg="modSld">
      <pc:chgData name="Salcedo, Eunice [NEA]" userId="S::esalcedo@nea.org::abf1ec0d-6ae3-4144-b6f8-d583f6c7c6af" providerId="AD" clId="Web-{EDFAB697-DDBE-6F7A-D7B7-6E870D72F79D}" dt="2024-06-05T18:01:00.843" v="16" actId="1076"/>
      <pc:docMkLst>
        <pc:docMk/>
      </pc:docMkLst>
      <pc:sldChg chg="addSp delSp modSp">
        <pc:chgData name="Salcedo, Eunice [NEA]" userId="S::esalcedo@nea.org::abf1ec0d-6ae3-4144-b6f8-d583f6c7c6af" providerId="AD" clId="Web-{EDFAB697-DDBE-6F7A-D7B7-6E870D72F79D}" dt="2024-06-05T18:01:00.843" v="16" actId="1076"/>
        <pc:sldMkLst>
          <pc:docMk/>
          <pc:sldMk cId="3544839200" sldId="1748"/>
        </pc:sldMkLst>
      </pc:sldChg>
    </pc:docChg>
  </pc:docChgLst>
  <pc:docChgLst>
    <pc:chgData name="Minguez, Jessica [AK]" userId="S::jessica.minguez_neaalaska.org#ext#@neahq.onmicrosoft.com::e29b5cdf-7030-4a48-b3c4-af0d3e541d63" providerId="AD" clId="Web-{0C118D4E-0720-B2A7-D483-89F1E8F2437D}"/>
    <pc:docChg chg="addSld delSld modSld sldOrd">
      <pc:chgData name="Minguez, Jessica [AK]" userId="S::jessica.minguez_neaalaska.org#ext#@neahq.onmicrosoft.com::e29b5cdf-7030-4a48-b3c4-af0d3e541d63" providerId="AD" clId="Web-{0C118D4E-0720-B2A7-D483-89F1E8F2437D}" dt="2025-08-21T22:13:15.861" v="219"/>
      <pc:docMkLst>
        <pc:docMk/>
      </pc:docMkLst>
      <pc:sldChg chg="modSp">
        <pc:chgData name="Minguez, Jessica [AK]" userId="S::jessica.minguez_neaalaska.org#ext#@neahq.onmicrosoft.com::e29b5cdf-7030-4a48-b3c4-af0d3e541d63" providerId="AD" clId="Web-{0C118D4E-0720-B2A7-D483-89F1E8F2437D}" dt="2025-08-21T21:44:27.035" v="23" actId="20577"/>
        <pc:sldMkLst>
          <pc:docMk/>
          <pc:sldMk cId="3129620360" sldId="1539"/>
        </pc:sldMkLst>
        <pc:spChg chg="mod">
          <ac:chgData name="Minguez, Jessica [AK]" userId="S::jessica.minguez_neaalaska.org#ext#@neahq.onmicrosoft.com::e29b5cdf-7030-4a48-b3c4-af0d3e541d63" providerId="AD" clId="Web-{0C118D4E-0720-B2A7-D483-89F1E8F2437D}" dt="2025-08-21T21:44:27.035" v="23" actId="20577"/>
          <ac:spMkLst>
            <pc:docMk/>
            <pc:sldMk cId="3129620360" sldId="1539"/>
            <ac:spMk id="3" creationId="{7248748C-D351-47FB-A208-AAAEB607FB3C}"/>
          </ac:spMkLst>
        </pc:spChg>
      </pc:sldChg>
      <pc:sldChg chg="modSp">
        <pc:chgData name="Minguez, Jessica [AK]" userId="S::jessica.minguez_neaalaska.org#ext#@neahq.onmicrosoft.com::e29b5cdf-7030-4a48-b3c4-af0d3e541d63" providerId="AD" clId="Web-{0C118D4E-0720-B2A7-D483-89F1E8F2437D}" dt="2025-08-21T21:57:21.191" v="148" actId="1076"/>
        <pc:sldMkLst>
          <pc:docMk/>
          <pc:sldMk cId="1665440477" sldId="1635"/>
        </pc:sldMkLst>
        <pc:spChg chg="mod">
          <ac:chgData name="Minguez, Jessica [AK]" userId="S::jessica.minguez_neaalaska.org#ext#@neahq.onmicrosoft.com::e29b5cdf-7030-4a48-b3c4-af0d3e541d63" providerId="AD" clId="Web-{0C118D4E-0720-B2A7-D483-89F1E8F2437D}" dt="2025-08-21T21:57:21.191" v="148" actId="1076"/>
          <ac:spMkLst>
            <pc:docMk/>
            <pc:sldMk cId="1665440477" sldId="1635"/>
            <ac:spMk id="3" creationId="{3A3894A3-04FE-4FE2-982C-D050BC0A97CA}"/>
          </ac:spMkLst>
        </pc:spChg>
      </pc:sldChg>
      <pc:sldChg chg="del">
        <pc:chgData name="Minguez, Jessica [AK]" userId="S::jessica.minguez_neaalaska.org#ext#@neahq.onmicrosoft.com::e29b5cdf-7030-4a48-b3c4-af0d3e541d63" providerId="AD" clId="Web-{0C118D4E-0720-B2A7-D483-89F1E8F2437D}" dt="2025-08-21T22:08:53.065" v="216"/>
        <pc:sldMkLst>
          <pc:docMk/>
          <pc:sldMk cId="2817512039" sldId="1707"/>
        </pc:sldMkLst>
      </pc:sldChg>
      <pc:sldChg chg="del">
        <pc:chgData name="Minguez, Jessica [AK]" userId="S::jessica.minguez_neaalaska.org#ext#@neahq.onmicrosoft.com::e29b5cdf-7030-4a48-b3c4-af0d3e541d63" providerId="AD" clId="Web-{0C118D4E-0720-B2A7-D483-89F1E8F2437D}" dt="2025-08-21T22:08:53.049" v="211"/>
        <pc:sldMkLst>
          <pc:docMk/>
          <pc:sldMk cId="3055515969" sldId="1708"/>
        </pc:sldMkLst>
      </pc:sldChg>
      <pc:sldChg chg="del">
        <pc:chgData name="Minguez, Jessica [AK]" userId="S::jessica.minguez_neaalaska.org#ext#@neahq.onmicrosoft.com::e29b5cdf-7030-4a48-b3c4-af0d3e541d63" providerId="AD" clId="Web-{0C118D4E-0720-B2A7-D483-89F1E8F2437D}" dt="2025-08-21T22:08:53.049" v="212"/>
        <pc:sldMkLst>
          <pc:docMk/>
          <pc:sldMk cId="3214474283" sldId="1713"/>
        </pc:sldMkLst>
      </pc:sldChg>
      <pc:sldChg chg="del">
        <pc:chgData name="Minguez, Jessica [AK]" userId="S::jessica.minguez_neaalaska.org#ext#@neahq.onmicrosoft.com::e29b5cdf-7030-4a48-b3c4-af0d3e541d63" providerId="AD" clId="Web-{0C118D4E-0720-B2A7-D483-89F1E8F2437D}" dt="2025-08-21T22:08:53.049" v="209"/>
        <pc:sldMkLst>
          <pc:docMk/>
          <pc:sldMk cId="1629910548" sldId="1714"/>
        </pc:sldMkLst>
      </pc:sldChg>
      <pc:sldChg chg="del">
        <pc:chgData name="Minguez, Jessica [AK]" userId="S::jessica.minguez_neaalaska.org#ext#@neahq.onmicrosoft.com::e29b5cdf-7030-4a48-b3c4-af0d3e541d63" providerId="AD" clId="Web-{0C118D4E-0720-B2A7-D483-89F1E8F2437D}" dt="2025-08-21T22:08:53.049" v="208"/>
        <pc:sldMkLst>
          <pc:docMk/>
          <pc:sldMk cId="1182958068" sldId="1715"/>
        </pc:sldMkLst>
      </pc:sldChg>
      <pc:sldChg chg="del">
        <pc:chgData name="Minguez, Jessica [AK]" userId="S::jessica.minguez_neaalaska.org#ext#@neahq.onmicrosoft.com::e29b5cdf-7030-4a48-b3c4-af0d3e541d63" providerId="AD" clId="Web-{0C118D4E-0720-B2A7-D483-89F1E8F2437D}" dt="2025-08-21T22:08:53.049" v="206"/>
        <pc:sldMkLst>
          <pc:docMk/>
          <pc:sldMk cId="3104342145" sldId="1716"/>
        </pc:sldMkLst>
      </pc:sldChg>
      <pc:sldChg chg="del">
        <pc:chgData name="Minguez, Jessica [AK]" userId="S::jessica.minguez_neaalaska.org#ext#@neahq.onmicrosoft.com::e29b5cdf-7030-4a48-b3c4-af0d3e541d63" providerId="AD" clId="Web-{0C118D4E-0720-B2A7-D483-89F1E8F2437D}" dt="2025-08-21T22:08:53.049" v="202"/>
        <pc:sldMkLst>
          <pc:docMk/>
          <pc:sldMk cId="2180092147" sldId="1717"/>
        </pc:sldMkLst>
      </pc:sldChg>
      <pc:sldChg chg="del">
        <pc:chgData name="Minguez, Jessica [AK]" userId="S::jessica.minguez_neaalaska.org#ext#@neahq.onmicrosoft.com::e29b5cdf-7030-4a48-b3c4-af0d3e541d63" providerId="AD" clId="Web-{0C118D4E-0720-B2A7-D483-89F1E8F2437D}" dt="2025-08-21T22:08:53.049" v="201"/>
        <pc:sldMkLst>
          <pc:docMk/>
          <pc:sldMk cId="3362733104" sldId="1718"/>
        </pc:sldMkLst>
      </pc:sldChg>
      <pc:sldChg chg="del">
        <pc:chgData name="Minguez, Jessica [AK]" userId="S::jessica.minguez_neaalaska.org#ext#@neahq.onmicrosoft.com::e29b5cdf-7030-4a48-b3c4-af0d3e541d63" providerId="AD" clId="Web-{0C118D4E-0720-B2A7-D483-89F1E8F2437D}" dt="2025-08-21T22:08:53.049" v="200"/>
        <pc:sldMkLst>
          <pc:docMk/>
          <pc:sldMk cId="2315040252" sldId="1719"/>
        </pc:sldMkLst>
      </pc:sldChg>
      <pc:sldChg chg="del">
        <pc:chgData name="Minguez, Jessica [AK]" userId="S::jessica.minguez_neaalaska.org#ext#@neahq.onmicrosoft.com::e29b5cdf-7030-4a48-b3c4-af0d3e541d63" providerId="AD" clId="Web-{0C118D4E-0720-B2A7-D483-89F1E8F2437D}" dt="2025-08-21T22:08:53.033" v="198"/>
        <pc:sldMkLst>
          <pc:docMk/>
          <pc:sldMk cId="3600935036" sldId="1720"/>
        </pc:sldMkLst>
      </pc:sldChg>
      <pc:sldChg chg="del">
        <pc:chgData name="Minguez, Jessica [AK]" userId="S::jessica.minguez_neaalaska.org#ext#@neahq.onmicrosoft.com::e29b5cdf-7030-4a48-b3c4-af0d3e541d63" providerId="AD" clId="Web-{0C118D4E-0720-B2A7-D483-89F1E8F2437D}" dt="2025-08-21T22:08:53.033" v="197"/>
        <pc:sldMkLst>
          <pc:docMk/>
          <pc:sldMk cId="3903320258" sldId="1722"/>
        </pc:sldMkLst>
      </pc:sldChg>
      <pc:sldChg chg="addSp modSp">
        <pc:chgData name="Minguez, Jessica [AK]" userId="S::jessica.minguez_neaalaska.org#ext#@neahq.onmicrosoft.com::e29b5cdf-7030-4a48-b3c4-af0d3e541d63" providerId="AD" clId="Web-{0C118D4E-0720-B2A7-D483-89F1E8F2437D}" dt="2025-08-21T21:52:44.206" v="87" actId="1076"/>
        <pc:sldMkLst>
          <pc:docMk/>
          <pc:sldMk cId="2354456118" sldId="1736"/>
        </pc:sldMkLst>
      </pc:sldChg>
      <pc:sldChg chg="modSp">
        <pc:chgData name="Minguez, Jessica [AK]" userId="S::jessica.minguez_neaalaska.org#ext#@neahq.onmicrosoft.com::e29b5cdf-7030-4a48-b3c4-af0d3e541d63" providerId="AD" clId="Web-{0C118D4E-0720-B2A7-D483-89F1E8F2437D}" dt="2025-08-21T21:47:16.238" v="74" actId="1076"/>
        <pc:sldMkLst>
          <pc:docMk/>
          <pc:sldMk cId="813986008" sldId="1737"/>
        </pc:sldMkLst>
        <pc:spChg chg="mod">
          <ac:chgData name="Minguez, Jessica [AK]" userId="S::jessica.minguez_neaalaska.org#ext#@neahq.onmicrosoft.com::e29b5cdf-7030-4a48-b3c4-af0d3e541d63" providerId="AD" clId="Web-{0C118D4E-0720-B2A7-D483-89F1E8F2437D}" dt="2025-08-21T21:47:16.238" v="74" actId="1076"/>
          <ac:spMkLst>
            <pc:docMk/>
            <pc:sldMk cId="813986008" sldId="1737"/>
            <ac:spMk id="2" creationId="{5771AD0F-C828-0433-2DC8-7BFEFB3EABD5}"/>
          </ac:spMkLst>
        </pc:spChg>
      </pc:sldChg>
      <pc:sldChg chg="del">
        <pc:chgData name="Minguez, Jessica [AK]" userId="S::jessica.minguez_neaalaska.org#ext#@neahq.onmicrosoft.com::e29b5cdf-7030-4a48-b3c4-af0d3e541d63" providerId="AD" clId="Web-{0C118D4E-0720-B2A7-D483-89F1E8F2437D}" dt="2025-08-21T22:08:53.065" v="214"/>
        <pc:sldMkLst>
          <pc:docMk/>
          <pc:sldMk cId="2636012850" sldId="1761"/>
        </pc:sldMkLst>
      </pc:sldChg>
      <pc:sldChg chg="del">
        <pc:chgData name="Minguez, Jessica [AK]" userId="S::jessica.minguez_neaalaska.org#ext#@neahq.onmicrosoft.com::e29b5cdf-7030-4a48-b3c4-af0d3e541d63" providerId="AD" clId="Web-{0C118D4E-0720-B2A7-D483-89F1E8F2437D}" dt="2025-08-21T22:08:53.049" v="210"/>
        <pc:sldMkLst>
          <pc:docMk/>
          <pc:sldMk cId="1459336597" sldId="1762"/>
        </pc:sldMkLst>
      </pc:sldChg>
      <pc:sldChg chg="modSp">
        <pc:chgData name="Minguez, Jessica [AK]" userId="S::jessica.minguez_neaalaska.org#ext#@neahq.onmicrosoft.com::e29b5cdf-7030-4a48-b3c4-af0d3e541d63" providerId="AD" clId="Web-{0C118D4E-0720-B2A7-D483-89F1E8F2437D}" dt="2025-08-21T22:02:45.487" v="167" actId="20577"/>
        <pc:sldMkLst>
          <pc:docMk/>
          <pc:sldMk cId="1022998794" sldId="1766"/>
        </pc:sldMkLst>
        <pc:spChg chg="mod">
          <ac:chgData name="Minguez, Jessica [AK]" userId="S::jessica.minguez_neaalaska.org#ext#@neahq.onmicrosoft.com::e29b5cdf-7030-4a48-b3c4-af0d3e541d63" providerId="AD" clId="Web-{0C118D4E-0720-B2A7-D483-89F1E8F2437D}" dt="2025-08-21T22:02:45.487" v="167" actId="20577"/>
          <ac:spMkLst>
            <pc:docMk/>
            <pc:sldMk cId="1022998794" sldId="1766"/>
            <ac:spMk id="2" creationId="{91E073F6-DA6F-4707-70B3-53F460EAE62A}"/>
          </ac:spMkLst>
        </pc:spChg>
      </pc:sldChg>
      <pc:sldChg chg="modSp">
        <pc:chgData name="Minguez, Jessica [AK]" userId="S::jessica.minguez_neaalaska.org#ext#@neahq.onmicrosoft.com::e29b5cdf-7030-4a48-b3c4-af0d3e541d63" providerId="AD" clId="Web-{0C118D4E-0720-B2A7-D483-89F1E8F2437D}" dt="2025-08-21T22:02:40.112" v="163" actId="20577"/>
        <pc:sldMkLst>
          <pc:docMk/>
          <pc:sldMk cId="2929718555" sldId="1770"/>
        </pc:sldMkLst>
        <pc:spChg chg="mod">
          <ac:chgData name="Minguez, Jessica [AK]" userId="S::jessica.minguez_neaalaska.org#ext#@neahq.onmicrosoft.com::e29b5cdf-7030-4a48-b3c4-af0d3e541d63" providerId="AD" clId="Web-{0C118D4E-0720-B2A7-D483-89F1E8F2437D}" dt="2025-08-21T22:02:40.112" v="163" actId="20577"/>
          <ac:spMkLst>
            <pc:docMk/>
            <pc:sldMk cId="2929718555" sldId="1770"/>
            <ac:spMk id="2" creationId="{91E073F6-DA6F-4707-70B3-53F460EAE62A}"/>
          </ac:spMkLst>
        </pc:spChg>
      </pc:sldChg>
      <pc:sldChg chg="modSp">
        <pc:chgData name="Minguez, Jessica [AK]" userId="S::jessica.minguez_neaalaska.org#ext#@neahq.onmicrosoft.com::e29b5cdf-7030-4a48-b3c4-af0d3e541d63" providerId="AD" clId="Web-{0C118D4E-0720-B2A7-D483-89F1E8F2437D}" dt="2025-08-21T22:05:01.752" v="169" actId="20577"/>
        <pc:sldMkLst>
          <pc:docMk/>
          <pc:sldMk cId="470632754" sldId="1773"/>
        </pc:sldMkLst>
        <pc:spChg chg="mod">
          <ac:chgData name="Minguez, Jessica [AK]" userId="S::jessica.minguez_neaalaska.org#ext#@neahq.onmicrosoft.com::e29b5cdf-7030-4a48-b3c4-af0d3e541d63" providerId="AD" clId="Web-{0C118D4E-0720-B2A7-D483-89F1E8F2437D}" dt="2025-08-21T22:05:01.752" v="169" actId="20577"/>
          <ac:spMkLst>
            <pc:docMk/>
            <pc:sldMk cId="470632754" sldId="1773"/>
            <ac:spMk id="2" creationId="{91E073F6-DA6F-4707-70B3-53F460EAE62A}"/>
          </ac:spMkLst>
        </pc:spChg>
      </pc:sldChg>
      <pc:sldChg chg="del">
        <pc:chgData name="Minguez, Jessica [AK]" userId="S::jessica.minguez_neaalaska.org#ext#@neahq.onmicrosoft.com::e29b5cdf-7030-4a48-b3c4-af0d3e541d63" providerId="AD" clId="Web-{0C118D4E-0720-B2A7-D483-89F1E8F2437D}" dt="2025-08-21T22:07:17.299" v="170"/>
        <pc:sldMkLst>
          <pc:docMk/>
          <pc:sldMk cId="3547193339" sldId="1774"/>
        </pc:sldMkLst>
      </pc:sldChg>
      <pc:sldChg chg="modSp">
        <pc:chgData name="Minguez, Jessica [AK]" userId="S::jessica.minguez_neaalaska.org#ext#@neahq.onmicrosoft.com::e29b5cdf-7030-4a48-b3c4-af0d3e541d63" providerId="AD" clId="Web-{0C118D4E-0720-B2A7-D483-89F1E8F2437D}" dt="2025-08-21T22:07:35.643" v="195" actId="20577"/>
        <pc:sldMkLst>
          <pc:docMk/>
          <pc:sldMk cId="3446273515" sldId="1775"/>
        </pc:sldMkLst>
        <pc:spChg chg="mod">
          <ac:chgData name="Minguez, Jessica [AK]" userId="S::jessica.minguez_neaalaska.org#ext#@neahq.onmicrosoft.com::e29b5cdf-7030-4a48-b3c4-af0d3e541d63" providerId="AD" clId="Web-{0C118D4E-0720-B2A7-D483-89F1E8F2437D}" dt="2025-08-21T22:07:35.643" v="195" actId="20577"/>
          <ac:spMkLst>
            <pc:docMk/>
            <pc:sldMk cId="3446273515" sldId="1775"/>
            <ac:spMk id="2" creationId="{91E073F6-DA6F-4707-70B3-53F460EAE62A}"/>
          </ac:spMkLst>
        </pc:spChg>
      </pc:sldChg>
      <pc:sldChg chg="modSp">
        <pc:chgData name="Minguez, Jessica [AK]" userId="S::jessica.minguez_neaalaska.org#ext#@neahq.onmicrosoft.com::e29b5cdf-7030-4a48-b3c4-af0d3e541d63" providerId="AD" clId="Web-{0C118D4E-0720-B2A7-D483-89F1E8F2437D}" dt="2025-08-21T22:07:43.908" v="196" actId="20577"/>
        <pc:sldMkLst>
          <pc:docMk/>
          <pc:sldMk cId="289002662" sldId="1776"/>
        </pc:sldMkLst>
        <pc:spChg chg="mod">
          <ac:chgData name="Minguez, Jessica [AK]" userId="S::jessica.minguez_neaalaska.org#ext#@neahq.onmicrosoft.com::e29b5cdf-7030-4a48-b3c4-af0d3e541d63" providerId="AD" clId="Web-{0C118D4E-0720-B2A7-D483-89F1E8F2437D}" dt="2025-08-21T22:07:43.908" v="196" actId="20577"/>
          <ac:spMkLst>
            <pc:docMk/>
            <pc:sldMk cId="289002662" sldId="1776"/>
            <ac:spMk id="2" creationId="{91E073F6-DA6F-4707-70B3-53F460EAE62A}"/>
          </ac:spMkLst>
        </pc:spChg>
      </pc:sldChg>
      <pc:sldChg chg="del">
        <pc:chgData name="Minguez, Jessica [AK]" userId="S::jessica.minguez_neaalaska.org#ext#@neahq.onmicrosoft.com::e29b5cdf-7030-4a48-b3c4-af0d3e541d63" providerId="AD" clId="Web-{0C118D4E-0720-B2A7-D483-89F1E8F2437D}" dt="2025-08-21T22:08:53.065" v="217"/>
        <pc:sldMkLst>
          <pc:docMk/>
          <pc:sldMk cId="3619375221" sldId="1782"/>
        </pc:sldMkLst>
      </pc:sldChg>
      <pc:sldChg chg="modSp del">
        <pc:chgData name="Minguez, Jessica [AK]" userId="S::jessica.minguez_neaalaska.org#ext#@neahq.onmicrosoft.com::e29b5cdf-7030-4a48-b3c4-af0d3e541d63" providerId="AD" clId="Web-{0C118D4E-0720-B2A7-D483-89F1E8F2437D}" dt="2025-08-21T22:13:15.861" v="219"/>
        <pc:sldMkLst>
          <pc:docMk/>
          <pc:sldMk cId="3989917419" sldId="1784"/>
        </pc:sldMkLst>
      </pc:sldChg>
      <pc:sldChg chg="addSp">
        <pc:chgData name="Minguez, Jessica [AK]" userId="S::jessica.minguez_neaalaska.org#ext#@neahq.onmicrosoft.com::e29b5cdf-7030-4a48-b3c4-af0d3e541d63" providerId="AD" clId="Web-{0C118D4E-0720-B2A7-D483-89F1E8F2437D}" dt="2025-08-21T21:52:55.847" v="88"/>
        <pc:sldMkLst>
          <pc:docMk/>
          <pc:sldMk cId="603685233" sldId="1797"/>
        </pc:sldMkLst>
      </pc:sldChg>
      <pc:sldChg chg="modSp">
        <pc:chgData name="Minguez, Jessica [AK]" userId="S::jessica.minguez_neaalaska.org#ext#@neahq.onmicrosoft.com::e29b5cdf-7030-4a48-b3c4-af0d3e541d63" providerId="AD" clId="Web-{0C118D4E-0720-B2A7-D483-89F1E8F2437D}" dt="2025-08-21T21:57:00.659" v="147" actId="20577"/>
        <pc:sldMkLst>
          <pc:docMk/>
          <pc:sldMk cId="2744771249" sldId="1799"/>
        </pc:sldMkLst>
        <pc:spChg chg="mod">
          <ac:chgData name="Minguez, Jessica [AK]" userId="S::jessica.minguez_neaalaska.org#ext#@neahq.onmicrosoft.com::e29b5cdf-7030-4a48-b3c4-af0d3e541d63" providerId="AD" clId="Web-{0C118D4E-0720-B2A7-D483-89F1E8F2437D}" dt="2025-08-21T21:57:00.659" v="147" actId="20577"/>
          <ac:spMkLst>
            <pc:docMk/>
            <pc:sldMk cId="2744771249" sldId="1799"/>
            <ac:spMk id="8" creationId="{00000000-0000-0000-0000-000000000000}"/>
          </ac:spMkLst>
        </pc:spChg>
      </pc:sldChg>
      <pc:sldChg chg="del">
        <pc:chgData name="Minguez, Jessica [AK]" userId="S::jessica.minguez_neaalaska.org#ext#@neahq.onmicrosoft.com::e29b5cdf-7030-4a48-b3c4-af0d3e541d63" providerId="AD" clId="Web-{0C118D4E-0720-B2A7-D483-89F1E8F2437D}" dt="2025-08-21T22:08:53.049" v="207"/>
        <pc:sldMkLst>
          <pc:docMk/>
          <pc:sldMk cId="3230145248" sldId="1801"/>
        </pc:sldMkLst>
      </pc:sldChg>
      <pc:sldChg chg="del">
        <pc:chgData name="Minguez, Jessica [AK]" userId="S::jessica.minguez_neaalaska.org#ext#@neahq.onmicrosoft.com::e29b5cdf-7030-4a48-b3c4-af0d3e541d63" providerId="AD" clId="Web-{0C118D4E-0720-B2A7-D483-89F1E8F2437D}" dt="2025-08-21T22:08:53.033" v="199"/>
        <pc:sldMkLst>
          <pc:docMk/>
          <pc:sldMk cId="1734415935" sldId="1802"/>
        </pc:sldMkLst>
      </pc:sldChg>
      <pc:sldChg chg="del">
        <pc:chgData name="Minguez, Jessica [AK]" userId="S::jessica.minguez_neaalaska.org#ext#@neahq.onmicrosoft.com::e29b5cdf-7030-4a48-b3c4-af0d3e541d63" providerId="AD" clId="Web-{0C118D4E-0720-B2A7-D483-89F1E8F2437D}" dt="2025-08-21T22:08:53.065" v="213"/>
        <pc:sldMkLst>
          <pc:docMk/>
          <pc:sldMk cId="2034368987" sldId="1803"/>
        </pc:sldMkLst>
      </pc:sldChg>
      <pc:sldChg chg="del">
        <pc:chgData name="Minguez, Jessica [AK]" userId="S::jessica.minguez_neaalaska.org#ext#@neahq.onmicrosoft.com::e29b5cdf-7030-4a48-b3c4-af0d3e541d63" providerId="AD" clId="Web-{0C118D4E-0720-B2A7-D483-89F1E8F2437D}" dt="2025-08-21T22:08:53.049" v="205"/>
        <pc:sldMkLst>
          <pc:docMk/>
          <pc:sldMk cId="2590345450" sldId="1805"/>
        </pc:sldMkLst>
      </pc:sldChg>
      <pc:sldChg chg="modSp">
        <pc:chgData name="Minguez, Jessica [AK]" userId="S::jessica.minguez_neaalaska.org#ext#@neahq.onmicrosoft.com::e29b5cdf-7030-4a48-b3c4-af0d3e541d63" providerId="AD" clId="Web-{0C118D4E-0720-B2A7-D483-89F1E8F2437D}" dt="2025-08-21T21:46:42.941" v="65" actId="14100"/>
        <pc:sldMkLst>
          <pc:docMk/>
          <pc:sldMk cId="1188950197" sldId="1820"/>
        </pc:sldMkLst>
        <pc:spChg chg="mod">
          <ac:chgData name="Minguez, Jessica [AK]" userId="S::jessica.minguez_neaalaska.org#ext#@neahq.onmicrosoft.com::e29b5cdf-7030-4a48-b3c4-af0d3e541d63" providerId="AD" clId="Web-{0C118D4E-0720-B2A7-D483-89F1E8F2437D}" dt="2025-08-21T21:46:36.191" v="64" actId="20577"/>
          <ac:spMkLst>
            <pc:docMk/>
            <pc:sldMk cId="1188950197" sldId="1820"/>
            <ac:spMk id="3" creationId="{7EBE52E4-159F-D9F5-532D-98587C4AA1D9}"/>
          </ac:spMkLst>
        </pc:spChg>
        <pc:picChg chg="mod">
          <ac:chgData name="Minguez, Jessica [AK]" userId="S::jessica.minguez_neaalaska.org#ext#@neahq.onmicrosoft.com::e29b5cdf-7030-4a48-b3c4-af0d3e541d63" providerId="AD" clId="Web-{0C118D4E-0720-B2A7-D483-89F1E8F2437D}" dt="2025-08-21T21:46:42.941" v="65" actId="14100"/>
          <ac:picMkLst>
            <pc:docMk/>
            <pc:sldMk cId="1188950197" sldId="1820"/>
            <ac:picMk id="6" creationId="{3DBBA09A-AF48-158E-88A3-41C4AEF60603}"/>
          </ac:picMkLst>
        </pc:picChg>
      </pc:sldChg>
      <pc:sldChg chg="modSp ord">
        <pc:chgData name="Minguez, Jessica [AK]" userId="S::jessica.minguez_neaalaska.org#ext#@neahq.onmicrosoft.com::e29b5cdf-7030-4a48-b3c4-af0d3e541d63" providerId="AD" clId="Web-{0C118D4E-0720-B2A7-D483-89F1E8F2437D}" dt="2025-08-21T21:56:19.034" v="117" actId="20577"/>
        <pc:sldMkLst>
          <pc:docMk/>
          <pc:sldMk cId="2660494418" sldId="1821"/>
        </pc:sldMkLst>
        <pc:spChg chg="mod">
          <ac:chgData name="Minguez, Jessica [AK]" userId="S::jessica.minguez_neaalaska.org#ext#@neahq.onmicrosoft.com::e29b5cdf-7030-4a48-b3c4-af0d3e541d63" providerId="AD" clId="Web-{0C118D4E-0720-B2A7-D483-89F1E8F2437D}" dt="2025-08-21T21:56:19.034" v="117" actId="20577"/>
          <ac:spMkLst>
            <pc:docMk/>
            <pc:sldMk cId="2660494418" sldId="1821"/>
            <ac:spMk id="2" creationId="{91E073F6-DA6F-4707-70B3-53F460EAE62A}"/>
          </ac:spMkLst>
        </pc:spChg>
      </pc:sldChg>
      <pc:sldChg chg="del">
        <pc:chgData name="Minguez, Jessica [AK]" userId="S::jessica.minguez_neaalaska.org#ext#@neahq.onmicrosoft.com::e29b5cdf-7030-4a48-b3c4-af0d3e541d63" providerId="AD" clId="Web-{0C118D4E-0720-B2A7-D483-89F1E8F2437D}" dt="2025-08-21T22:08:53.065" v="215"/>
        <pc:sldMkLst>
          <pc:docMk/>
          <pc:sldMk cId="737683440" sldId="1834"/>
        </pc:sldMkLst>
      </pc:sldChg>
      <pc:sldChg chg="del">
        <pc:chgData name="Minguez, Jessica [AK]" userId="S::jessica.minguez_neaalaska.org#ext#@neahq.onmicrosoft.com::e29b5cdf-7030-4a48-b3c4-af0d3e541d63" providerId="AD" clId="Web-{0C118D4E-0720-B2A7-D483-89F1E8F2437D}" dt="2025-08-21T22:08:53.049" v="204"/>
        <pc:sldMkLst>
          <pc:docMk/>
          <pc:sldMk cId="493623658" sldId="1835"/>
        </pc:sldMkLst>
      </pc:sldChg>
      <pc:sldChg chg="del">
        <pc:chgData name="Minguez, Jessica [AK]" userId="S::jessica.minguez_neaalaska.org#ext#@neahq.onmicrosoft.com::e29b5cdf-7030-4a48-b3c4-af0d3e541d63" providerId="AD" clId="Web-{0C118D4E-0720-B2A7-D483-89F1E8F2437D}" dt="2025-08-21T22:08:53.049" v="203"/>
        <pc:sldMkLst>
          <pc:docMk/>
          <pc:sldMk cId="223325184" sldId="1836"/>
        </pc:sldMkLst>
      </pc:sldChg>
      <pc:sldChg chg="delSp modSp add del replId">
        <pc:chgData name="Minguez, Jessica [AK]" userId="S::jessica.minguez_neaalaska.org#ext#@neahq.onmicrosoft.com::e29b5cdf-7030-4a48-b3c4-af0d3e541d63" providerId="AD" clId="Web-{0C118D4E-0720-B2A7-D483-89F1E8F2437D}" dt="2025-08-21T21:56:03.097" v="101"/>
        <pc:sldMkLst>
          <pc:docMk/>
          <pc:sldMk cId="664624907" sldId="1848"/>
        </pc:sldMkLst>
      </pc:sldChg>
      <pc:sldChg chg="modSp add replId">
        <pc:chgData name="Minguez, Jessica [AK]" userId="S::jessica.minguez_neaalaska.org#ext#@neahq.onmicrosoft.com::e29b5cdf-7030-4a48-b3c4-af0d3e541d63" providerId="AD" clId="Web-{0C118D4E-0720-B2A7-D483-89F1E8F2437D}" dt="2025-08-21T21:59:01.519" v="155" actId="20577"/>
        <pc:sldMkLst>
          <pc:docMk/>
          <pc:sldMk cId="3988841665" sldId="1848"/>
        </pc:sldMkLst>
        <pc:spChg chg="mod">
          <ac:chgData name="Minguez, Jessica [AK]" userId="S::jessica.minguez_neaalaska.org#ext#@neahq.onmicrosoft.com::e29b5cdf-7030-4a48-b3c4-af0d3e541d63" providerId="AD" clId="Web-{0C118D4E-0720-B2A7-D483-89F1E8F2437D}" dt="2025-08-21T21:59:01.519" v="155" actId="20577"/>
          <ac:spMkLst>
            <pc:docMk/>
            <pc:sldMk cId="3988841665" sldId="1848"/>
            <ac:spMk id="2" creationId="{2E4C72E7-40C5-C6F8-C7A3-BD548F07621E}"/>
          </ac:spMkLst>
        </pc:spChg>
      </pc:sldChg>
      <pc:sldChg chg="modSp add ord replId">
        <pc:chgData name="Minguez, Jessica [AK]" userId="S::jessica.minguez_neaalaska.org#ext#@neahq.onmicrosoft.com::e29b5cdf-7030-4a48-b3c4-af0d3e541d63" providerId="AD" clId="Web-{0C118D4E-0720-B2A7-D483-89F1E8F2437D}" dt="2025-08-21T21:56:32.769" v="126" actId="20577"/>
        <pc:sldMkLst>
          <pc:docMk/>
          <pc:sldMk cId="3213871155" sldId="1849"/>
        </pc:sldMkLst>
        <pc:spChg chg="mod">
          <ac:chgData name="Minguez, Jessica [AK]" userId="S::jessica.minguez_neaalaska.org#ext#@neahq.onmicrosoft.com::e29b5cdf-7030-4a48-b3c4-af0d3e541d63" providerId="AD" clId="Web-{0C118D4E-0720-B2A7-D483-89F1E8F2437D}" dt="2025-08-21T21:56:32.769" v="126" actId="20577"/>
          <ac:spMkLst>
            <pc:docMk/>
            <pc:sldMk cId="3213871155" sldId="1849"/>
            <ac:spMk id="2" creationId="{0D464240-2725-CB68-DAF6-59E654747F97}"/>
          </ac:spMkLst>
        </pc:spChg>
      </pc:sldChg>
    </pc:docChg>
  </pc:docChgLst>
  <pc:docChgLst>
    <pc:chgData name="Walston, Greylor" userId="S::gwalston_mea.org#ext#@neahq.onmicrosoft.com::4d7bf436-29b0-4f04-9e3c-8dbf94e73cca" providerId="AD" clId="Web-{44C9F77C-6C90-8DDE-C81C-D86A20784B16}"/>
    <pc:docChg chg="sldOrd">
      <pc:chgData name="Walston, Greylor" userId="S::gwalston_mea.org#ext#@neahq.onmicrosoft.com::4d7bf436-29b0-4f04-9e3c-8dbf94e73cca" providerId="AD" clId="Web-{44C9F77C-6C90-8DDE-C81C-D86A20784B16}" dt="2025-05-30T22:26:51.420" v="3"/>
      <pc:docMkLst>
        <pc:docMk/>
      </pc:docMkLst>
      <pc:sldChg chg="ord">
        <pc:chgData name="Walston, Greylor" userId="S::gwalston_mea.org#ext#@neahq.onmicrosoft.com::4d7bf436-29b0-4f04-9e3c-8dbf94e73cca" providerId="AD" clId="Web-{44C9F77C-6C90-8DDE-C81C-D86A20784B16}" dt="2025-05-30T22:26:51.420" v="3"/>
        <pc:sldMkLst>
          <pc:docMk/>
          <pc:sldMk cId="2180092147" sldId="1717"/>
        </pc:sldMkLst>
      </pc:sldChg>
      <pc:sldChg chg="ord">
        <pc:chgData name="Walston, Greylor" userId="S::gwalston_mea.org#ext#@neahq.onmicrosoft.com::4d7bf436-29b0-4f04-9e3c-8dbf94e73cca" providerId="AD" clId="Web-{44C9F77C-6C90-8DDE-C81C-D86A20784B16}" dt="2025-05-30T22:26:51.420" v="2"/>
        <pc:sldMkLst>
          <pc:docMk/>
          <pc:sldMk cId="223325184" sldId="1836"/>
        </pc:sldMkLst>
      </pc:sldChg>
    </pc:docChg>
  </pc:docChgLst>
  <pc:docChgLst>
    <pc:chgData name="Salcedo, Eunice [NEA]" userId="S::esalcedo@nea.org::abf1ec0d-6ae3-4144-b6f8-d583f6c7c6af" providerId="AD" clId="Web-{95C99013-4443-3505-BA68-1EB7CA22D355}"/>
    <pc:docChg chg="modSld">
      <pc:chgData name="Salcedo, Eunice [NEA]" userId="S::esalcedo@nea.org::abf1ec0d-6ae3-4144-b6f8-d583f6c7c6af" providerId="AD" clId="Web-{95C99013-4443-3505-BA68-1EB7CA22D355}" dt="2024-06-06T14:36:12.632" v="118" actId="1076"/>
      <pc:docMkLst>
        <pc:docMk/>
      </pc:docMkLst>
      <pc:sldChg chg="modSp">
        <pc:chgData name="Salcedo, Eunice [NEA]" userId="S::esalcedo@nea.org::abf1ec0d-6ae3-4144-b6f8-d583f6c7c6af" providerId="AD" clId="Web-{95C99013-4443-3505-BA68-1EB7CA22D355}" dt="2024-06-06T14:13:30.865" v="15" actId="20577"/>
        <pc:sldMkLst>
          <pc:docMk/>
          <pc:sldMk cId="1629910548" sldId="1714"/>
        </pc:sldMkLst>
      </pc:sldChg>
      <pc:sldChg chg="modSp">
        <pc:chgData name="Salcedo, Eunice [NEA]" userId="S::esalcedo@nea.org::abf1ec0d-6ae3-4144-b6f8-d583f6c7c6af" providerId="AD" clId="Web-{95C99013-4443-3505-BA68-1EB7CA22D355}" dt="2024-06-06T14:21:34.820" v="94" actId="14100"/>
        <pc:sldMkLst>
          <pc:docMk/>
          <pc:sldMk cId="1182958068" sldId="1715"/>
        </pc:sldMkLst>
      </pc:sldChg>
      <pc:sldChg chg="modSp">
        <pc:chgData name="Salcedo, Eunice [NEA]" userId="S::esalcedo@nea.org::abf1ec0d-6ae3-4144-b6f8-d583f6c7c6af" providerId="AD" clId="Web-{95C99013-4443-3505-BA68-1EB7CA22D355}" dt="2024-06-06T14:21:25.991" v="92" actId="14100"/>
        <pc:sldMkLst>
          <pc:docMk/>
          <pc:sldMk cId="3104342145" sldId="1716"/>
        </pc:sldMkLst>
      </pc:sldChg>
      <pc:sldChg chg="modSp">
        <pc:chgData name="Salcedo, Eunice [NEA]" userId="S::esalcedo@nea.org::abf1ec0d-6ae3-4144-b6f8-d583f6c7c6af" providerId="AD" clId="Web-{95C99013-4443-3505-BA68-1EB7CA22D355}" dt="2024-06-06T14:21:17.085" v="90" actId="14100"/>
        <pc:sldMkLst>
          <pc:docMk/>
          <pc:sldMk cId="2180092147" sldId="1717"/>
        </pc:sldMkLst>
      </pc:sldChg>
      <pc:sldChg chg="modSp">
        <pc:chgData name="Salcedo, Eunice [NEA]" userId="S::esalcedo@nea.org::abf1ec0d-6ae3-4144-b6f8-d583f6c7c6af" providerId="AD" clId="Web-{95C99013-4443-3505-BA68-1EB7CA22D355}" dt="2024-06-06T14:20:43.411" v="88" actId="14100"/>
        <pc:sldMkLst>
          <pc:docMk/>
          <pc:sldMk cId="3362733104" sldId="1718"/>
        </pc:sldMkLst>
      </pc:sldChg>
      <pc:sldChg chg="modSp">
        <pc:chgData name="Salcedo, Eunice [NEA]" userId="S::esalcedo@nea.org::abf1ec0d-6ae3-4144-b6f8-d583f6c7c6af" providerId="AD" clId="Web-{95C99013-4443-3505-BA68-1EB7CA22D355}" dt="2024-06-06T14:20:33.661" v="86" actId="14100"/>
        <pc:sldMkLst>
          <pc:docMk/>
          <pc:sldMk cId="2315040252" sldId="1719"/>
        </pc:sldMkLst>
      </pc:sldChg>
      <pc:sldChg chg="modSp">
        <pc:chgData name="Salcedo, Eunice [NEA]" userId="S::esalcedo@nea.org::abf1ec0d-6ae3-4144-b6f8-d583f6c7c6af" providerId="AD" clId="Web-{95C99013-4443-3505-BA68-1EB7CA22D355}" dt="2024-06-06T14:19:58.379" v="84" actId="1076"/>
        <pc:sldMkLst>
          <pc:docMk/>
          <pc:sldMk cId="3600935036" sldId="1720"/>
        </pc:sldMkLst>
      </pc:sldChg>
      <pc:sldChg chg="modSp">
        <pc:chgData name="Salcedo, Eunice [NEA]" userId="S::esalcedo@nea.org::abf1ec0d-6ae3-4144-b6f8-d583f6c7c6af" providerId="AD" clId="Web-{95C99013-4443-3505-BA68-1EB7CA22D355}" dt="2024-06-06T14:18:57.002" v="66" actId="20577"/>
        <pc:sldMkLst>
          <pc:docMk/>
          <pc:sldMk cId="3903320258" sldId="1722"/>
        </pc:sldMkLst>
      </pc:sldChg>
      <pc:sldChg chg="modSp">
        <pc:chgData name="Salcedo, Eunice [NEA]" userId="S::esalcedo@nea.org::abf1ec0d-6ae3-4144-b6f8-d583f6c7c6af" providerId="AD" clId="Web-{95C99013-4443-3505-BA68-1EB7CA22D355}" dt="2024-06-06T14:18:19.641" v="60" actId="20577"/>
        <pc:sldMkLst>
          <pc:docMk/>
          <pc:sldMk cId="4155899612" sldId="1726"/>
        </pc:sldMkLst>
      </pc:sldChg>
      <pc:sldChg chg="addSp delSp modSp">
        <pc:chgData name="Salcedo, Eunice [NEA]" userId="S::esalcedo@nea.org::abf1ec0d-6ae3-4144-b6f8-d583f6c7c6af" providerId="AD" clId="Web-{95C99013-4443-3505-BA68-1EB7CA22D355}" dt="2024-06-06T14:18:38.548" v="64" actId="14100"/>
        <pc:sldMkLst>
          <pc:docMk/>
          <pc:sldMk cId="2242054669" sldId="1728"/>
        </pc:sldMkLst>
      </pc:sldChg>
      <pc:sldChg chg="modSp">
        <pc:chgData name="Salcedo, Eunice [NEA]" userId="S::esalcedo@nea.org::abf1ec0d-6ae3-4144-b6f8-d583f6c7c6af" providerId="AD" clId="Web-{95C99013-4443-3505-BA68-1EB7CA22D355}" dt="2024-06-06T14:36:12.632" v="118" actId="1076"/>
        <pc:sldMkLst>
          <pc:docMk/>
          <pc:sldMk cId="1459336597" sldId="1762"/>
        </pc:sldMkLst>
      </pc:sldChg>
      <pc:sldChg chg="modSp">
        <pc:chgData name="Salcedo, Eunice [NEA]" userId="S::esalcedo@nea.org::abf1ec0d-6ae3-4144-b6f8-d583f6c7c6af" providerId="AD" clId="Web-{95C99013-4443-3505-BA68-1EB7CA22D355}" dt="2024-06-06T14:17:06.982" v="45" actId="20577"/>
        <pc:sldMkLst>
          <pc:docMk/>
          <pc:sldMk cId="3989917419" sldId="1784"/>
        </pc:sldMkLst>
      </pc:sldChg>
    </pc:docChg>
  </pc:docChgLst>
  <pc:docChgLst>
    <pc:chgData name="Warrow, Scott" userId="S::swarrow_mea.org#ext#@neahq.onmicrosoft.com::5678d7dc-d04b-4768-840c-4d4ec12ded67" providerId="AD" clId="Web-{4486C1FB-349A-F189-7186-50607825E1B4}"/>
    <pc:docChg chg="modSld">
      <pc:chgData name="Warrow, Scott" userId="S::swarrow_mea.org#ext#@neahq.onmicrosoft.com::5678d7dc-d04b-4768-840c-4d4ec12ded67" providerId="AD" clId="Web-{4486C1FB-349A-F189-7186-50607825E1B4}" dt="2025-07-24T17:58:33.231" v="46" actId="20577"/>
      <pc:docMkLst>
        <pc:docMk/>
      </pc:docMkLst>
      <pc:sldChg chg="modSp">
        <pc:chgData name="Warrow, Scott" userId="S::swarrow_mea.org#ext#@neahq.onmicrosoft.com::5678d7dc-d04b-4768-840c-4d4ec12ded67" providerId="AD" clId="Web-{4486C1FB-349A-F189-7186-50607825E1B4}" dt="2025-07-24T17:58:33.231" v="46" actId="20577"/>
        <pc:sldMkLst>
          <pc:docMk/>
          <pc:sldMk cId="2783663583" sldId="1847"/>
        </pc:sldMkLst>
      </pc:sldChg>
    </pc:docChg>
  </pc:docChgLst>
  <pc:docChgLst>
    <pc:chgData name="Salcedo, Eunice [NEA]" userId="S::esalcedo@nea.org::abf1ec0d-6ae3-4144-b6f8-d583f6c7c6af" providerId="AD" clId="Web-{E0BA9872-A105-25A8-3702-A90895A7303A}"/>
    <pc:docChg chg="addSld modSld sldOrd">
      <pc:chgData name="Salcedo, Eunice [NEA]" userId="S::esalcedo@nea.org::abf1ec0d-6ae3-4144-b6f8-d583f6c7c6af" providerId="AD" clId="Web-{E0BA9872-A105-25A8-3702-A90895A7303A}" dt="2024-10-17T16:34:22.591" v="60" actId="20577"/>
      <pc:docMkLst>
        <pc:docMk/>
      </pc:docMkLst>
      <pc:sldChg chg="addSp delSp modSp new modNotes">
        <pc:chgData name="Salcedo, Eunice [NEA]" userId="S::esalcedo@nea.org::abf1ec0d-6ae3-4144-b6f8-d583f6c7c6af" providerId="AD" clId="Web-{E0BA9872-A105-25A8-3702-A90895A7303A}" dt="2024-10-17T16:19:10.059" v="37" actId="20577"/>
        <pc:sldMkLst>
          <pc:docMk/>
          <pc:sldMk cId="3230145248" sldId="1801"/>
        </pc:sldMkLst>
      </pc:sldChg>
      <pc:sldChg chg="modSp new ord modNotes">
        <pc:chgData name="Salcedo, Eunice [NEA]" userId="S::esalcedo@nea.org::abf1ec0d-6ae3-4144-b6f8-d583f6c7c6af" providerId="AD" clId="Web-{E0BA9872-A105-25A8-3702-A90895A7303A}" dt="2024-10-17T16:34:22.591" v="60" actId="20577"/>
        <pc:sldMkLst>
          <pc:docMk/>
          <pc:sldMk cId="1734415935" sldId="1802"/>
        </pc:sldMkLst>
      </pc:sldChg>
    </pc:docChg>
  </pc:docChgLst>
  <pc:docChgLst>
    <pc:chgData name="Warrow, Scott" userId="S::swarrow_mea.org#ext#@neahq.onmicrosoft.com::5678d7dc-d04b-4768-840c-4d4ec12ded67" providerId="AD" clId="Web-{B4071CEB-9CE6-1F31-337C-74B0429E60E7}"/>
    <pc:docChg chg="addSld delSld modSld sldOrd">
      <pc:chgData name="Warrow, Scott" userId="S::swarrow_mea.org#ext#@neahq.onmicrosoft.com::5678d7dc-d04b-4768-840c-4d4ec12ded67" providerId="AD" clId="Web-{B4071CEB-9CE6-1F31-337C-74B0429E60E7}" dt="2025-05-08T16:38:38.575" v="726" actId="14100"/>
      <pc:docMkLst>
        <pc:docMk/>
      </pc:docMkLst>
      <pc:sldChg chg="addSp delSp modSp add del ord">
        <pc:chgData name="Warrow, Scott" userId="S::swarrow_mea.org#ext#@neahq.onmicrosoft.com::5678d7dc-d04b-4768-840c-4d4ec12ded67" providerId="AD" clId="Web-{B4071CEB-9CE6-1F31-337C-74B0429E60E7}" dt="2025-05-08T15:12:00.382" v="237" actId="1076"/>
        <pc:sldMkLst>
          <pc:docMk/>
          <pc:sldMk cId="1146042010" sldId="1687"/>
        </pc:sldMkLst>
      </pc:sldChg>
      <pc:sldChg chg="addSp delSp modSp ord">
        <pc:chgData name="Warrow, Scott" userId="S::swarrow_mea.org#ext#@neahq.onmicrosoft.com::5678d7dc-d04b-4768-840c-4d4ec12ded67" providerId="AD" clId="Web-{B4071CEB-9CE6-1F31-337C-74B0429E60E7}" dt="2025-05-08T15:52:10.823" v="597"/>
        <pc:sldMkLst>
          <pc:docMk/>
          <pc:sldMk cId="1584340003" sldId="1688"/>
        </pc:sldMkLst>
      </pc:sldChg>
      <pc:sldChg chg="modSp">
        <pc:chgData name="Warrow, Scott" userId="S::swarrow_mea.org#ext#@neahq.onmicrosoft.com::5678d7dc-d04b-4768-840c-4d4ec12ded67" providerId="AD" clId="Web-{B4071CEB-9CE6-1F31-337C-74B0429E60E7}" dt="2025-05-08T15:59:26.852" v="624" actId="20577"/>
        <pc:sldMkLst>
          <pc:docMk/>
          <pc:sldMk cId="3226398169" sldId="1689"/>
        </pc:sldMkLst>
      </pc:sldChg>
      <pc:sldChg chg="modSp">
        <pc:chgData name="Warrow, Scott" userId="S::swarrow_mea.org#ext#@neahq.onmicrosoft.com::5678d7dc-d04b-4768-840c-4d4ec12ded67" providerId="AD" clId="Web-{B4071CEB-9CE6-1F31-337C-74B0429E60E7}" dt="2025-05-08T15:59:31.493" v="625" actId="20577"/>
        <pc:sldMkLst>
          <pc:docMk/>
          <pc:sldMk cId="1377817325" sldId="1690"/>
        </pc:sldMkLst>
      </pc:sldChg>
      <pc:sldChg chg="modSp">
        <pc:chgData name="Warrow, Scott" userId="S::swarrow_mea.org#ext#@neahq.onmicrosoft.com::5678d7dc-d04b-4768-840c-4d4ec12ded67" providerId="AD" clId="Web-{B4071CEB-9CE6-1F31-337C-74B0429E60E7}" dt="2025-05-08T15:59:53.993" v="627" actId="14100"/>
        <pc:sldMkLst>
          <pc:docMk/>
          <pc:sldMk cId="1827911480" sldId="1692"/>
        </pc:sldMkLst>
      </pc:sldChg>
      <pc:sldChg chg="modSp">
        <pc:chgData name="Warrow, Scott" userId="S::swarrow_mea.org#ext#@neahq.onmicrosoft.com::5678d7dc-d04b-4768-840c-4d4ec12ded67" providerId="AD" clId="Web-{B4071CEB-9CE6-1F31-337C-74B0429E60E7}" dt="2025-05-08T16:35:35.904" v="720" actId="20577"/>
        <pc:sldMkLst>
          <pc:docMk/>
          <pc:sldMk cId="682273357" sldId="1696"/>
        </pc:sldMkLst>
      </pc:sldChg>
      <pc:sldChg chg="modSp">
        <pc:chgData name="Warrow, Scott" userId="S::swarrow_mea.org#ext#@neahq.onmicrosoft.com::5678d7dc-d04b-4768-840c-4d4ec12ded67" providerId="AD" clId="Web-{B4071CEB-9CE6-1F31-337C-74B0429E60E7}" dt="2025-05-08T16:00:17.055" v="636" actId="20577"/>
        <pc:sldMkLst>
          <pc:docMk/>
          <pc:sldMk cId="1380924577" sldId="1758"/>
        </pc:sldMkLst>
      </pc:sldChg>
      <pc:sldChg chg="addSp delSp modSp">
        <pc:chgData name="Warrow, Scott" userId="S::swarrow_mea.org#ext#@neahq.onmicrosoft.com::5678d7dc-d04b-4768-840c-4d4ec12ded67" providerId="AD" clId="Web-{B4071CEB-9CE6-1F31-337C-74B0429E60E7}" dt="2025-05-08T16:38:05.825" v="723" actId="20577"/>
        <pc:sldMkLst>
          <pc:docMk/>
          <pc:sldMk cId="230132171" sldId="1807"/>
        </pc:sldMkLst>
      </pc:sldChg>
      <pc:sldChg chg="modSp">
        <pc:chgData name="Warrow, Scott" userId="S::swarrow_mea.org#ext#@neahq.onmicrosoft.com::5678d7dc-d04b-4768-840c-4d4ec12ded67" providerId="AD" clId="Web-{B4071CEB-9CE6-1F31-337C-74B0429E60E7}" dt="2025-05-08T15:23:48.347" v="379" actId="14100"/>
        <pc:sldMkLst>
          <pc:docMk/>
          <pc:sldMk cId="3599832238" sldId="1814"/>
        </pc:sldMkLst>
      </pc:sldChg>
      <pc:sldChg chg="modSp">
        <pc:chgData name="Warrow, Scott" userId="S::swarrow_mea.org#ext#@neahq.onmicrosoft.com::5678d7dc-d04b-4768-840c-4d4ec12ded67" providerId="AD" clId="Web-{B4071CEB-9CE6-1F31-337C-74B0429E60E7}" dt="2025-05-08T15:07:57.570" v="221" actId="20577"/>
        <pc:sldMkLst>
          <pc:docMk/>
          <pc:sldMk cId="1188950197" sldId="1820"/>
        </pc:sldMkLst>
      </pc:sldChg>
      <pc:sldChg chg="addSp delSp modSp add ord replId">
        <pc:chgData name="Warrow, Scott" userId="S::swarrow_mea.org#ext#@neahq.onmicrosoft.com::5678d7dc-d04b-4768-840c-4d4ec12ded67" providerId="AD" clId="Web-{B4071CEB-9CE6-1F31-337C-74B0429E60E7}" dt="2025-05-08T15:12:03.819" v="238" actId="1076"/>
        <pc:sldMkLst>
          <pc:docMk/>
          <pc:sldMk cId="3366502092" sldId="1838"/>
        </pc:sldMkLst>
      </pc:sldChg>
      <pc:sldChg chg="addSp delSp modSp add replId">
        <pc:chgData name="Warrow, Scott" userId="S::swarrow_mea.org#ext#@neahq.onmicrosoft.com::5678d7dc-d04b-4768-840c-4d4ec12ded67" providerId="AD" clId="Web-{B4071CEB-9CE6-1F31-337C-74B0429E60E7}" dt="2025-05-08T16:38:38.575" v="726" actId="14100"/>
        <pc:sldMkLst>
          <pc:docMk/>
          <pc:sldMk cId="3569715174" sldId="1839"/>
        </pc:sldMkLst>
      </pc:sldChg>
      <pc:sldChg chg="addSp delSp modSp add replId">
        <pc:chgData name="Warrow, Scott" userId="S::swarrow_mea.org#ext#@neahq.onmicrosoft.com::5678d7dc-d04b-4768-840c-4d4ec12ded67" providerId="AD" clId="Web-{B4071CEB-9CE6-1F31-337C-74B0429E60E7}" dt="2025-05-08T15:18:47.942" v="306" actId="14100"/>
        <pc:sldMkLst>
          <pc:docMk/>
          <pc:sldMk cId="2709649003" sldId="1840"/>
        </pc:sldMkLst>
      </pc:sldChg>
      <pc:sldChg chg="addSp delSp modSp add replId">
        <pc:chgData name="Warrow, Scott" userId="S::swarrow_mea.org#ext#@neahq.onmicrosoft.com::5678d7dc-d04b-4768-840c-4d4ec12ded67" providerId="AD" clId="Web-{B4071CEB-9CE6-1F31-337C-74B0429E60E7}" dt="2025-05-08T15:35:18.328" v="448" actId="1076"/>
        <pc:sldMkLst>
          <pc:docMk/>
          <pc:sldMk cId="183481713" sldId="1841"/>
        </pc:sldMkLst>
      </pc:sldChg>
      <pc:sldChg chg="modSp add del replId">
        <pc:chgData name="Warrow, Scott" userId="S::swarrow_mea.org#ext#@neahq.onmicrosoft.com::5678d7dc-d04b-4768-840c-4d4ec12ded67" providerId="AD" clId="Web-{B4071CEB-9CE6-1F31-337C-74B0429E60E7}" dt="2025-05-08T15:59:03.852" v="622"/>
        <pc:sldMkLst>
          <pc:docMk/>
          <pc:sldMk cId="1742218835" sldId="1842"/>
        </pc:sldMkLst>
      </pc:sldChg>
      <pc:sldChg chg="addSp delSp modSp add ord replId">
        <pc:chgData name="Warrow, Scott" userId="S::swarrow_mea.org#ext#@neahq.onmicrosoft.com::5678d7dc-d04b-4768-840c-4d4ec12ded67" providerId="AD" clId="Web-{B4071CEB-9CE6-1F31-337C-74B0429E60E7}" dt="2025-05-08T16:15:06.316" v="665" actId="1076"/>
        <pc:sldMkLst>
          <pc:docMk/>
          <pc:sldMk cId="4080216042" sldId="1843"/>
        </pc:sldMkLst>
      </pc:sldChg>
    </pc:docChg>
  </pc:docChgLst>
  <pc:docChgLst>
    <pc:chgData name="Fargen, Matthew [PA]" userId="S::mfargen_psea.org#ext#@neahq.onmicrosoft.com::c8c8ee83-2559-4650-ad3b-b4b80e1459a6" providerId="AD" clId="Web-{6EC002F5-C4C7-00A0-C5D7-E689E31030A5}"/>
    <pc:docChg chg="modSld">
      <pc:chgData name="Fargen, Matthew [PA]" userId="S::mfargen_psea.org#ext#@neahq.onmicrosoft.com::c8c8ee83-2559-4650-ad3b-b4b80e1459a6" providerId="AD" clId="Web-{6EC002F5-C4C7-00A0-C5D7-E689E31030A5}" dt="2025-01-14T00:35:27.286" v="73" actId="1076"/>
      <pc:docMkLst>
        <pc:docMk/>
      </pc:docMkLst>
      <pc:sldChg chg="modSp">
        <pc:chgData name="Fargen, Matthew [PA]" userId="S::mfargen_psea.org#ext#@neahq.onmicrosoft.com::c8c8ee83-2559-4650-ad3b-b4b80e1459a6" providerId="AD" clId="Web-{6EC002F5-C4C7-00A0-C5D7-E689E31030A5}" dt="2025-01-14T00:29:40.680" v="54" actId="14100"/>
        <pc:sldMkLst>
          <pc:docMk/>
          <pc:sldMk cId="1584340003" sldId="1688"/>
        </pc:sldMkLst>
      </pc:sldChg>
      <pc:sldChg chg="modSp">
        <pc:chgData name="Fargen, Matthew [PA]" userId="S::mfargen_psea.org#ext#@neahq.onmicrosoft.com::c8c8ee83-2559-4650-ad3b-b4b80e1459a6" providerId="AD" clId="Web-{6EC002F5-C4C7-00A0-C5D7-E689E31030A5}" dt="2025-01-14T00:28:21.021" v="45" actId="14100"/>
        <pc:sldMkLst>
          <pc:docMk/>
          <pc:sldMk cId="1827911480" sldId="1692"/>
        </pc:sldMkLst>
      </pc:sldChg>
      <pc:sldChg chg="modSp">
        <pc:chgData name="Fargen, Matthew [PA]" userId="S::mfargen_psea.org#ext#@neahq.onmicrosoft.com::c8c8ee83-2559-4650-ad3b-b4b80e1459a6" providerId="AD" clId="Web-{6EC002F5-C4C7-00A0-C5D7-E689E31030A5}" dt="2025-01-14T00:27:33.582" v="39" actId="14100"/>
        <pc:sldMkLst>
          <pc:docMk/>
          <pc:sldMk cId="3345550963" sldId="1694"/>
        </pc:sldMkLst>
      </pc:sldChg>
      <pc:sldChg chg="modSp">
        <pc:chgData name="Fargen, Matthew [PA]" userId="S::mfargen_psea.org#ext#@neahq.onmicrosoft.com::c8c8ee83-2559-4650-ad3b-b4b80e1459a6" providerId="AD" clId="Web-{6EC002F5-C4C7-00A0-C5D7-E689E31030A5}" dt="2025-01-14T00:24:37.358" v="23" actId="14100"/>
        <pc:sldMkLst>
          <pc:docMk/>
          <pc:sldMk cId="2890964959" sldId="1695"/>
        </pc:sldMkLst>
      </pc:sldChg>
      <pc:sldChg chg="delSp">
        <pc:chgData name="Fargen, Matthew [PA]" userId="S::mfargen_psea.org#ext#@neahq.onmicrosoft.com::c8c8ee83-2559-4650-ad3b-b4b80e1459a6" providerId="AD" clId="Web-{6EC002F5-C4C7-00A0-C5D7-E689E31030A5}" dt="2025-01-14T00:18:32.909" v="0"/>
        <pc:sldMkLst>
          <pc:docMk/>
          <pc:sldMk cId="1027401072" sldId="1743"/>
        </pc:sldMkLst>
      </pc:sldChg>
      <pc:sldChg chg="modSp">
        <pc:chgData name="Fargen, Matthew [PA]" userId="S::mfargen_psea.org#ext#@neahq.onmicrosoft.com::c8c8ee83-2559-4650-ad3b-b4b80e1459a6" providerId="AD" clId="Web-{6EC002F5-C4C7-00A0-C5D7-E689E31030A5}" dt="2025-01-14T00:22:56.699" v="14" actId="1076"/>
        <pc:sldMkLst>
          <pc:docMk/>
          <pc:sldMk cId="1459336597" sldId="1762"/>
        </pc:sldMkLst>
      </pc:sldChg>
      <pc:sldChg chg="modSp">
        <pc:chgData name="Fargen, Matthew [PA]" userId="S::mfargen_psea.org#ext#@neahq.onmicrosoft.com::c8c8ee83-2559-4650-ad3b-b4b80e1459a6" providerId="AD" clId="Web-{6EC002F5-C4C7-00A0-C5D7-E689E31030A5}" dt="2025-01-14T00:22:08.744" v="13" actId="14100"/>
        <pc:sldMkLst>
          <pc:docMk/>
          <pc:sldMk cId="2034368987" sldId="1803"/>
        </pc:sldMkLst>
      </pc:sldChg>
      <pc:sldChg chg="modSp">
        <pc:chgData name="Fargen, Matthew [PA]" userId="S::mfargen_psea.org#ext#@neahq.onmicrosoft.com::c8c8ee83-2559-4650-ad3b-b4b80e1459a6" providerId="AD" clId="Web-{6EC002F5-C4C7-00A0-C5D7-E689E31030A5}" dt="2025-01-14T00:35:27.286" v="73" actId="1076"/>
        <pc:sldMkLst>
          <pc:docMk/>
          <pc:sldMk cId="230132171" sldId="1807"/>
        </pc:sldMkLst>
      </pc:sldChg>
      <pc:sldChg chg="modSp">
        <pc:chgData name="Fargen, Matthew [PA]" userId="S::mfargen_psea.org#ext#@neahq.onmicrosoft.com::c8c8ee83-2559-4650-ad3b-b4b80e1459a6" providerId="AD" clId="Web-{6EC002F5-C4C7-00A0-C5D7-E689E31030A5}" dt="2025-01-14T00:26:29.205" v="33" actId="14100"/>
        <pc:sldMkLst>
          <pc:docMk/>
          <pc:sldMk cId="3599832238" sldId="1814"/>
        </pc:sldMkLst>
      </pc:sldChg>
      <pc:sldChg chg="modSp">
        <pc:chgData name="Fargen, Matthew [PA]" userId="S::mfargen_psea.org#ext#@neahq.onmicrosoft.com::c8c8ee83-2559-4650-ad3b-b4b80e1459a6" providerId="AD" clId="Web-{6EC002F5-C4C7-00A0-C5D7-E689E31030A5}" dt="2025-01-14T00:23:51.075" v="21" actId="14100"/>
        <pc:sldMkLst>
          <pc:docMk/>
          <pc:sldMk cId="3653418942" sldId="1818"/>
        </pc:sldMkLst>
      </pc:sldChg>
      <pc:sldChg chg="modSp">
        <pc:chgData name="Fargen, Matthew [PA]" userId="S::mfargen_psea.org#ext#@neahq.onmicrosoft.com::c8c8ee83-2559-4650-ad3b-b4b80e1459a6" providerId="AD" clId="Web-{6EC002F5-C4C7-00A0-C5D7-E689E31030A5}" dt="2025-01-14T00:20:58.476" v="8" actId="14100"/>
        <pc:sldMkLst>
          <pc:docMk/>
          <pc:sldMk cId="737683440" sldId="1834"/>
        </pc:sldMkLst>
      </pc:sldChg>
    </pc:docChg>
  </pc:docChgLst>
  <pc:docChgLst>
    <pc:chgData name="Shelly Clements" userId="S::sclement_nysutmail.org#ext#@neahq.onmicrosoft.com::aec59e57-b7f6-41b7-8204-e74ca6af6a4b" providerId="AD" clId="Web-{D354FEC8-E189-79C8-3471-D344E50AF8D1}"/>
    <pc:docChg chg="addSld modSld">
      <pc:chgData name="Shelly Clements" userId="S::sclement_nysutmail.org#ext#@neahq.onmicrosoft.com::aec59e57-b7f6-41b7-8204-e74ca6af6a4b" providerId="AD" clId="Web-{D354FEC8-E189-79C8-3471-D344E50AF8D1}" dt="2024-11-19T19:45:41.477" v="46"/>
      <pc:docMkLst>
        <pc:docMk/>
      </pc:docMkLst>
      <pc:sldChg chg="modSp">
        <pc:chgData name="Shelly Clements" userId="S::sclement_nysutmail.org#ext#@neahq.onmicrosoft.com::aec59e57-b7f6-41b7-8204-e74ca6af6a4b" providerId="AD" clId="Web-{D354FEC8-E189-79C8-3471-D344E50AF8D1}" dt="2024-11-19T14:55:27.419" v="25" actId="20577"/>
        <pc:sldMkLst>
          <pc:docMk/>
          <pc:sldMk cId="3129620360" sldId="1539"/>
        </pc:sldMkLst>
      </pc:sldChg>
      <pc:sldChg chg="addSp delSp modSp mod setBg">
        <pc:chgData name="Shelly Clements" userId="S::sclement_nysutmail.org#ext#@neahq.onmicrosoft.com::aec59e57-b7f6-41b7-8204-e74ca6af6a4b" providerId="AD" clId="Web-{D354FEC8-E189-79C8-3471-D344E50AF8D1}" dt="2024-11-19T19:13:38.018" v="44" actId="1076"/>
        <pc:sldMkLst>
          <pc:docMk/>
          <pc:sldMk cId="1893450191" sldId="1778"/>
        </pc:sldMkLst>
      </pc:sldChg>
      <pc:sldChg chg="add mod replId modShow">
        <pc:chgData name="Shelly Clements" userId="S::sclement_nysutmail.org#ext#@neahq.onmicrosoft.com::aec59e57-b7f6-41b7-8204-e74ca6af6a4b" providerId="AD" clId="Web-{D354FEC8-E189-79C8-3471-D344E50AF8D1}" dt="2024-11-19T19:45:41.477" v="46"/>
        <pc:sldMkLst>
          <pc:docMk/>
          <pc:sldMk cId="2034368987" sldId="1803"/>
        </pc:sldMkLst>
      </pc:sldChg>
    </pc:docChg>
  </pc:docChgLst>
  <pc:docChgLst>
    <pc:chgData name="Minguez, Jessica [AK]" userId="S::jessica.minguez_neaalaska.org#ext#@neahq.onmicrosoft.com::e29b5cdf-7030-4a48-b3c4-af0d3e541d63" providerId="AD" clId="Web-{84629158-D328-8076-67C6-C5BD884FE57E}"/>
    <pc:docChg chg="modSld">
      <pc:chgData name="Minguez, Jessica [AK]" userId="S::jessica.minguez_neaalaska.org#ext#@neahq.onmicrosoft.com::e29b5cdf-7030-4a48-b3c4-af0d3e541d63" providerId="AD" clId="Web-{84629158-D328-8076-67C6-C5BD884FE57E}" dt="2025-08-27T17:41:33.211" v="28" actId="1076"/>
      <pc:docMkLst>
        <pc:docMk/>
      </pc:docMkLst>
      <pc:sldChg chg="modSp">
        <pc:chgData name="Minguez, Jessica [AK]" userId="S::jessica.minguez_neaalaska.org#ext#@neahq.onmicrosoft.com::e29b5cdf-7030-4a48-b3c4-af0d3e541d63" providerId="AD" clId="Web-{84629158-D328-8076-67C6-C5BD884FE57E}" dt="2025-08-27T17:40:47.461" v="24" actId="20577"/>
        <pc:sldMkLst>
          <pc:docMk/>
          <pc:sldMk cId="1106183296" sldId="1686"/>
        </pc:sldMkLst>
        <pc:graphicFrameChg chg="modGraphic">
          <ac:chgData name="Minguez, Jessica [AK]" userId="S::jessica.minguez_neaalaska.org#ext#@neahq.onmicrosoft.com::e29b5cdf-7030-4a48-b3c4-af0d3e541d63" providerId="AD" clId="Web-{84629158-D328-8076-67C6-C5BD884FE57E}" dt="2025-08-27T17:40:47.461" v="24" actId="20577"/>
          <ac:graphicFrameMkLst>
            <pc:docMk/>
            <pc:sldMk cId="1106183296" sldId="1686"/>
            <ac:graphicFrameMk id="50" creationId="{B4AD7B07-AD74-1DA7-1399-D6B1C7EFF9E6}"/>
          </ac:graphicFrameMkLst>
        </pc:graphicFrameChg>
      </pc:sldChg>
      <pc:sldChg chg="modSp">
        <pc:chgData name="Minguez, Jessica [AK]" userId="S::jessica.minguez_neaalaska.org#ext#@neahq.onmicrosoft.com::e29b5cdf-7030-4a48-b3c4-af0d3e541d63" providerId="AD" clId="Web-{84629158-D328-8076-67C6-C5BD884FE57E}" dt="2025-08-27T17:41:33.211" v="28" actId="1076"/>
        <pc:sldMkLst>
          <pc:docMk/>
          <pc:sldMk cId="1146042010" sldId="1687"/>
        </pc:sldMkLst>
        <pc:graphicFrameChg chg="mod">
          <ac:chgData name="Minguez, Jessica [AK]" userId="S::jessica.minguez_neaalaska.org#ext#@neahq.onmicrosoft.com::e29b5cdf-7030-4a48-b3c4-af0d3e541d63" providerId="AD" clId="Web-{84629158-D328-8076-67C6-C5BD884FE57E}" dt="2025-08-27T17:41:33.211" v="28" actId="1076"/>
          <ac:graphicFrameMkLst>
            <pc:docMk/>
            <pc:sldMk cId="1146042010" sldId="1687"/>
            <ac:graphicFrameMk id="8" creationId="{FF8AF1D1-7415-481D-8149-8E12E2889FAF}"/>
          </ac:graphicFrameMkLst>
        </pc:graphicFrameChg>
      </pc:sldChg>
    </pc:docChg>
  </pc:docChgLst>
  <pc:docChgLst>
    <pc:chgData name="Walston, Greylor" userId="S::gwalston_mea.org#ext#@neahq.onmicrosoft.com::4d7bf436-29b0-4f04-9e3c-8dbf94e73cca" providerId="AD" clId="Web-{4B471A79-2BA8-3E93-F4D6-5D5104AB95AD}"/>
    <pc:docChg chg="modSld">
      <pc:chgData name="Walston, Greylor" userId="S::gwalston_mea.org#ext#@neahq.onmicrosoft.com::4d7bf436-29b0-4f04-9e3c-8dbf94e73cca" providerId="AD" clId="Web-{4B471A79-2BA8-3E93-F4D6-5D5104AB95AD}" dt="2025-05-06T19:11:50.121" v="0" actId="20577"/>
      <pc:docMkLst>
        <pc:docMk/>
      </pc:docMkLst>
      <pc:sldChg chg="modSp">
        <pc:chgData name="Walston, Greylor" userId="S::gwalston_mea.org#ext#@neahq.onmicrosoft.com::4d7bf436-29b0-4f04-9e3c-8dbf94e73cca" providerId="AD" clId="Web-{4B471A79-2BA8-3E93-F4D6-5D5104AB95AD}" dt="2025-05-06T19:11:50.121" v="0" actId="20577"/>
        <pc:sldMkLst>
          <pc:docMk/>
          <pc:sldMk cId="1991819886" sldId="1738"/>
        </pc:sldMkLst>
      </pc:sldChg>
    </pc:docChg>
  </pc:docChgLst>
  <pc:docChgLst>
    <pc:chgData name="Warrow, Scott" userId="S::swarrow_mea.org#ext#@neahq.onmicrosoft.com::5678d7dc-d04b-4768-840c-4d4ec12ded67" providerId="AD" clId="Web-{361EBD4E-B63F-FCD7-3D51-8D5024BA1B6F}"/>
    <pc:docChg chg="addSld modSld sldOrd">
      <pc:chgData name="Warrow, Scott" userId="S::swarrow_mea.org#ext#@neahq.onmicrosoft.com::5678d7dc-d04b-4768-840c-4d4ec12ded67" providerId="AD" clId="Web-{361EBD4E-B63F-FCD7-3D51-8D5024BA1B6F}" dt="2025-01-11T17:14:04.428" v="295" actId="20577"/>
      <pc:docMkLst>
        <pc:docMk/>
      </pc:docMkLst>
      <pc:sldChg chg="ord">
        <pc:chgData name="Warrow, Scott" userId="S::swarrow_mea.org#ext#@neahq.onmicrosoft.com::5678d7dc-d04b-4768-840c-4d4ec12ded67" providerId="AD" clId="Web-{361EBD4E-B63F-FCD7-3D51-8D5024BA1B6F}" dt="2025-01-11T15:54:42.945" v="108"/>
        <pc:sldMkLst>
          <pc:docMk/>
          <pc:sldMk cId="3122768597" sldId="1693"/>
        </pc:sldMkLst>
      </pc:sldChg>
      <pc:sldChg chg="modSp">
        <pc:chgData name="Warrow, Scott" userId="S::swarrow_mea.org#ext#@neahq.onmicrosoft.com::5678d7dc-d04b-4768-840c-4d4ec12ded67" providerId="AD" clId="Web-{361EBD4E-B63F-FCD7-3D51-8D5024BA1B6F}" dt="2025-01-11T16:31:44.631" v="208" actId="20577"/>
        <pc:sldMkLst>
          <pc:docMk/>
          <pc:sldMk cId="3345550963" sldId="1694"/>
        </pc:sldMkLst>
      </pc:sldChg>
      <pc:sldChg chg="modSp">
        <pc:chgData name="Warrow, Scott" userId="S::swarrow_mea.org#ext#@neahq.onmicrosoft.com::5678d7dc-d04b-4768-840c-4d4ec12ded67" providerId="AD" clId="Web-{361EBD4E-B63F-FCD7-3D51-8D5024BA1B6F}" dt="2025-01-11T16:14:16.017" v="132" actId="1076"/>
        <pc:sldMkLst>
          <pc:docMk/>
          <pc:sldMk cId="2890964959" sldId="1695"/>
        </pc:sldMkLst>
      </pc:sldChg>
      <pc:sldChg chg="modSp">
        <pc:chgData name="Warrow, Scott" userId="S::swarrow_mea.org#ext#@neahq.onmicrosoft.com::5678d7dc-d04b-4768-840c-4d4ec12ded67" providerId="AD" clId="Web-{361EBD4E-B63F-FCD7-3D51-8D5024BA1B6F}" dt="2025-01-11T16:30:16.816" v="207" actId="20577"/>
        <pc:sldMkLst>
          <pc:docMk/>
          <pc:sldMk cId="1380924577" sldId="1758"/>
        </pc:sldMkLst>
      </pc:sldChg>
      <pc:sldChg chg="modSp">
        <pc:chgData name="Warrow, Scott" userId="S::swarrow_mea.org#ext#@neahq.onmicrosoft.com::5678d7dc-d04b-4768-840c-4d4ec12ded67" providerId="AD" clId="Web-{361EBD4E-B63F-FCD7-3D51-8D5024BA1B6F}" dt="2025-01-11T16:42:59.595" v="237" actId="20577"/>
        <pc:sldMkLst>
          <pc:docMk/>
          <pc:sldMk cId="844364530" sldId="1808"/>
        </pc:sldMkLst>
      </pc:sldChg>
      <pc:sldChg chg="modSp">
        <pc:chgData name="Warrow, Scott" userId="S::swarrow_mea.org#ext#@neahq.onmicrosoft.com::5678d7dc-d04b-4768-840c-4d4ec12ded67" providerId="AD" clId="Web-{361EBD4E-B63F-FCD7-3D51-8D5024BA1B6F}" dt="2025-01-11T17:09:47.819" v="287" actId="20577"/>
        <pc:sldMkLst>
          <pc:docMk/>
          <pc:sldMk cId="3823308991" sldId="1810"/>
        </pc:sldMkLst>
      </pc:sldChg>
      <pc:sldChg chg="modSp">
        <pc:chgData name="Warrow, Scott" userId="S::swarrow_mea.org#ext#@neahq.onmicrosoft.com::5678d7dc-d04b-4768-840c-4d4ec12ded67" providerId="AD" clId="Web-{361EBD4E-B63F-FCD7-3D51-8D5024BA1B6F}" dt="2025-01-11T17:14:04.428" v="295" actId="20577"/>
        <pc:sldMkLst>
          <pc:docMk/>
          <pc:sldMk cId="2795379964" sldId="1811"/>
        </pc:sldMkLst>
      </pc:sldChg>
      <pc:sldChg chg="modSp">
        <pc:chgData name="Warrow, Scott" userId="S::swarrow_mea.org#ext#@neahq.onmicrosoft.com::5678d7dc-d04b-4768-840c-4d4ec12ded67" providerId="AD" clId="Web-{361EBD4E-B63F-FCD7-3D51-8D5024BA1B6F}" dt="2025-01-11T17:09:12.569" v="285" actId="20577"/>
        <pc:sldMkLst>
          <pc:docMk/>
          <pc:sldMk cId="3948800363" sldId="1812"/>
        </pc:sldMkLst>
      </pc:sldChg>
      <pc:sldChg chg="addSp modSp">
        <pc:chgData name="Warrow, Scott" userId="S::swarrow_mea.org#ext#@neahq.onmicrosoft.com::5678d7dc-d04b-4768-840c-4d4ec12ded67" providerId="AD" clId="Web-{361EBD4E-B63F-FCD7-3D51-8D5024BA1B6F}" dt="2025-01-11T15:50:02.757" v="70" actId="14100"/>
        <pc:sldMkLst>
          <pc:docMk/>
          <pc:sldMk cId="2446413766" sldId="1813"/>
        </pc:sldMkLst>
      </pc:sldChg>
      <pc:sldChg chg="modSp">
        <pc:chgData name="Warrow, Scott" userId="S::swarrow_mea.org#ext#@neahq.onmicrosoft.com::5678d7dc-d04b-4768-840c-4d4ec12ded67" providerId="AD" clId="Web-{361EBD4E-B63F-FCD7-3D51-8D5024BA1B6F}" dt="2025-01-11T16:33:28.053" v="211" actId="14100"/>
        <pc:sldMkLst>
          <pc:docMk/>
          <pc:sldMk cId="3599832238" sldId="1814"/>
        </pc:sldMkLst>
      </pc:sldChg>
      <pc:sldChg chg="addSp modSp">
        <pc:chgData name="Warrow, Scott" userId="S::swarrow_mea.org#ext#@neahq.onmicrosoft.com::5678d7dc-d04b-4768-840c-4d4ec12ded67" providerId="AD" clId="Web-{361EBD4E-B63F-FCD7-3D51-8D5024BA1B6F}" dt="2025-01-11T16:11:06.674" v="115" actId="14100"/>
        <pc:sldMkLst>
          <pc:docMk/>
          <pc:sldMk cId="1793230150" sldId="1815"/>
        </pc:sldMkLst>
      </pc:sldChg>
      <pc:sldChg chg="addSp modSp">
        <pc:chgData name="Warrow, Scott" userId="S::swarrow_mea.org#ext#@neahq.onmicrosoft.com::5678d7dc-d04b-4768-840c-4d4ec12ded67" providerId="AD" clId="Web-{361EBD4E-B63F-FCD7-3D51-8D5024BA1B6F}" dt="2025-01-11T16:18:52.282" v="195" actId="14100"/>
        <pc:sldMkLst>
          <pc:docMk/>
          <pc:sldMk cId="291096240" sldId="1816"/>
        </pc:sldMkLst>
      </pc:sldChg>
      <pc:sldChg chg="addSp delSp modSp add replId">
        <pc:chgData name="Warrow, Scott" userId="S::swarrow_mea.org#ext#@neahq.onmicrosoft.com::5678d7dc-d04b-4768-840c-4d4ec12ded67" providerId="AD" clId="Web-{361EBD4E-B63F-FCD7-3D51-8D5024BA1B6F}" dt="2025-01-11T15:54:14.554" v="107" actId="20577"/>
        <pc:sldMkLst>
          <pc:docMk/>
          <pc:sldMk cId="2667811458" sldId="1817"/>
        </pc:sldMkLst>
      </pc:sldChg>
      <pc:sldChg chg="addSp delSp modSp add replId">
        <pc:chgData name="Warrow, Scott" userId="S::swarrow_mea.org#ext#@neahq.onmicrosoft.com::5678d7dc-d04b-4768-840c-4d4ec12ded67" providerId="AD" clId="Web-{361EBD4E-B63F-FCD7-3D51-8D5024BA1B6F}" dt="2025-01-11T16:16:59.548" v="179" actId="20577"/>
        <pc:sldMkLst>
          <pc:docMk/>
          <pc:sldMk cId="3653418942" sldId="1818"/>
        </pc:sldMkLst>
      </pc:sldChg>
    </pc:docChg>
  </pc:docChgLst>
  <pc:docChgLst>
    <pc:chgData name="Salcedo, Eunice [NEA]" userId="S::esalcedo@nea.org::abf1ec0d-6ae3-4144-b6f8-d583f6c7c6af" providerId="AD" clId="Web-{CD59A1D2-7AA2-F166-DAE3-F28E49B60B26}"/>
    <pc:docChg chg="modSld">
      <pc:chgData name="Salcedo, Eunice [NEA]" userId="S::esalcedo@nea.org::abf1ec0d-6ae3-4144-b6f8-d583f6c7c6af" providerId="AD" clId="Web-{CD59A1D2-7AA2-F166-DAE3-F28E49B60B26}" dt="2024-06-06T15:34:23.345" v="295" actId="20577"/>
      <pc:docMkLst>
        <pc:docMk/>
      </pc:docMkLst>
      <pc:sldChg chg="modSp">
        <pc:chgData name="Salcedo, Eunice [NEA]" userId="S::esalcedo@nea.org::abf1ec0d-6ae3-4144-b6f8-d583f6c7c6af" providerId="AD" clId="Web-{CD59A1D2-7AA2-F166-DAE3-F28E49B60B26}" dt="2024-06-06T14:51:17.802" v="125" actId="20577"/>
        <pc:sldMkLst>
          <pc:docMk/>
          <pc:sldMk cId="4251770770" sldId="1676"/>
        </pc:sldMkLst>
      </pc:sldChg>
      <pc:sldChg chg="modSp">
        <pc:chgData name="Salcedo, Eunice [NEA]" userId="S::esalcedo@nea.org::abf1ec0d-6ae3-4144-b6f8-d583f6c7c6af" providerId="AD" clId="Web-{CD59A1D2-7AA2-F166-DAE3-F28E49B60B26}" dt="2024-06-06T14:50:31.425" v="108" actId="20577"/>
        <pc:sldMkLst>
          <pc:docMk/>
          <pc:sldMk cId="3568684645" sldId="1677"/>
        </pc:sldMkLst>
      </pc:sldChg>
      <pc:sldChg chg="modSp">
        <pc:chgData name="Salcedo, Eunice [NEA]" userId="S::esalcedo@nea.org::abf1ec0d-6ae3-4144-b6f8-d583f6c7c6af" providerId="AD" clId="Web-{CD59A1D2-7AA2-F166-DAE3-F28E49B60B26}" dt="2024-06-06T14:51:59.147" v="133" actId="14100"/>
        <pc:sldMkLst>
          <pc:docMk/>
          <pc:sldMk cId="1617230896" sldId="1678"/>
        </pc:sldMkLst>
      </pc:sldChg>
      <pc:sldChg chg="modSp">
        <pc:chgData name="Salcedo, Eunice [NEA]" userId="S::esalcedo@nea.org::abf1ec0d-6ae3-4144-b6f8-d583f6c7c6af" providerId="AD" clId="Web-{CD59A1D2-7AA2-F166-DAE3-F28E49B60B26}" dt="2024-06-06T14:56:12.547" v="146" actId="20577"/>
        <pc:sldMkLst>
          <pc:docMk/>
          <pc:sldMk cId="70099083" sldId="1679"/>
        </pc:sldMkLst>
      </pc:sldChg>
      <pc:sldChg chg="modSp">
        <pc:chgData name="Salcedo, Eunice [NEA]" userId="S::esalcedo@nea.org::abf1ec0d-6ae3-4144-b6f8-d583f6c7c6af" providerId="AD" clId="Web-{CD59A1D2-7AA2-F166-DAE3-F28E49B60B26}" dt="2024-06-06T14:57:11.986" v="148" actId="20577"/>
        <pc:sldMkLst>
          <pc:docMk/>
          <pc:sldMk cId="2100220021" sldId="1680"/>
        </pc:sldMkLst>
      </pc:sldChg>
      <pc:sldChg chg="modSp">
        <pc:chgData name="Salcedo, Eunice [NEA]" userId="S::esalcedo@nea.org::abf1ec0d-6ae3-4144-b6f8-d583f6c7c6af" providerId="AD" clId="Web-{CD59A1D2-7AA2-F166-DAE3-F28E49B60B26}" dt="2024-06-06T14:57:22.549" v="151" actId="1076"/>
        <pc:sldMkLst>
          <pc:docMk/>
          <pc:sldMk cId="2610309229" sldId="1681"/>
        </pc:sldMkLst>
      </pc:sldChg>
      <pc:sldChg chg="modSp">
        <pc:chgData name="Salcedo, Eunice [NEA]" userId="S::esalcedo@nea.org::abf1ec0d-6ae3-4144-b6f8-d583f6c7c6af" providerId="AD" clId="Web-{CD59A1D2-7AA2-F166-DAE3-F28E49B60B26}" dt="2024-06-06T15:05:08.596" v="159" actId="20577"/>
        <pc:sldMkLst>
          <pc:docMk/>
          <pc:sldMk cId="952743231" sldId="1685"/>
        </pc:sldMkLst>
      </pc:sldChg>
      <pc:sldChg chg="modSp">
        <pc:chgData name="Salcedo, Eunice [NEA]" userId="S::esalcedo@nea.org::abf1ec0d-6ae3-4144-b6f8-d583f6c7c6af" providerId="AD" clId="Web-{CD59A1D2-7AA2-F166-DAE3-F28E49B60B26}" dt="2024-06-06T15:14:57.523" v="260" actId="20577"/>
        <pc:sldMkLst>
          <pc:docMk/>
          <pc:sldMk cId="1106183296" sldId="1686"/>
        </pc:sldMkLst>
      </pc:sldChg>
      <pc:sldChg chg="modSp">
        <pc:chgData name="Salcedo, Eunice [NEA]" userId="S::esalcedo@nea.org::abf1ec0d-6ae3-4144-b6f8-d583f6c7c6af" providerId="AD" clId="Web-{CD59A1D2-7AA2-F166-DAE3-F28E49B60B26}" dt="2024-06-06T15:15:43.165" v="264" actId="20577"/>
        <pc:sldMkLst>
          <pc:docMk/>
          <pc:sldMk cId="1146042010" sldId="1687"/>
        </pc:sldMkLst>
      </pc:sldChg>
      <pc:sldChg chg="modSp">
        <pc:chgData name="Salcedo, Eunice [NEA]" userId="S::esalcedo@nea.org::abf1ec0d-6ae3-4144-b6f8-d583f6c7c6af" providerId="AD" clId="Web-{CD59A1D2-7AA2-F166-DAE3-F28E49B60B26}" dt="2024-06-06T15:16:07.963" v="268" actId="20577"/>
        <pc:sldMkLst>
          <pc:docMk/>
          <pc:sldMk cId="1584340003" sldId="1688"/>
        </pc:sldMkLst>
      </pc:sldChg>
      <pc:sldChg chg="modSp">
        <pc:chgData name="Salcedo, Eunice [NEA]" userId="S::esalcedo@nea.org::abf1ec0d-6ae3-4144-b6f8-d583f6c7c6af" providerId="AD" clId="Web-{CD59A1D2-7AA2-F166-DAE3-F28E49B60B26}" dt="2024-06-06T15:32:25.778" v="283" actId="20577"/>
        <pc:sldMkLst>
          <pc:docMk/>
          <pc:sldMk cId="3226398169" sldId="1689"/>
        </pc:sldMkLst>
      </pc:sldChg>
      <pc:sldChg chg="modSp">
        <pc:chgData name="Salcedo, Eunice [NEA]" userId="S::esalcedo@nea.org::abf1ec0d-6ae3-4144-b6f8-d583f6c7c6af" providerId="AD" clId="Web-{CD59A1D2-7AA2-F166-DAE3-F28E49B60B26}" dt="2024-06-06T15:32:17.044" v="282" actId="20577"/>
        <pc:sldMkLst>
          <pc:docMk/>
          <pc:sldMk cId="1377817325" sldId="1690"/>
        </pc:sldMkLst>
      </pc:sldChg>
      <pc:sldChg chg="modSp">
        <pc:chgData name="Salcedo, Eunice [NEA]" userId="S::esalcedo@nea.org::abf1ec0d-6ae3-4144-b6f8-d583f6c7c6af" providerId="AD" clId="Web-{CD59A1D2-7AA2-F166-DAE3-F28E49B60B26}" dt="2024-06-06T15:32:59.170" v="290" actId="20577"/>
        <pc:sldMkLst>
          <pc:docMk/>
          <pc:sldMk cId="1827911480" sldId="1692"/>
        </pc:sldMkLst>
      </pc:sldChg>
      <pc:sldChg chg="modSp">
        <pc:chgData name="Salcedo, Eunice [NEA]" userId="S::esalcedo@nea.org::abf1ec0d-6ae3-4144-b6f8-d583f6c7c6af" providerId="AD" clId="Web-{CD59A1D2-7AA2-F166-DAE3-F28E49B60B26}" dt="2024-06-06T15:34:23.345" v="295" actId="20577"/>
        <pc:sldMkLst>
          <pc:docMk/>
          <pc:sldMk cId="3122768597" sldId="1693"/>
        </pc:sldMkLst>
      </pc:sldChg>
      <pc:sldChg chg="modSp">
        <pc:chgData name="Salcedo, Eunice [NEA]" userId="S::esalcedo@nea.org::abf1ec0d-6ae3-4144-b6f8-d583f6c7c6af" providerId="AD" clId="Web-{CD59A1D2-7AA2-F166-DAE3-F28E49B60B26}" dt="2024-06-06T14:49:06.469" v="97" actId="20577"/>
        <pc:sldMkLst>
          <pc:docMk/>
          <pc:sldMk cId="682273357" sldId="1696"/>
        </pc:sldMkLst>
      </pc:sldChg>
      <pc:sldChg chg="modSp">
        <pc:chgData name="Salcedo, Eunice [NEA]" userId="S::esalcedo@nea.org::abf1ec0d-6ae3-4144-b6f8-d583f6c7c6af" providerId="AD" clId="Web-{CD59A1D2-7AA2-F166-DAE3-F28E49B60B26}" dt="2024-06-06T14:48:28.483" v="87" actId="20577"/>
        <pc:sldMkLst>
          <pc:docMk/>
          <pc:sldMk cId="1734030790" sldId="1705"/>
        </pc:sldMkLst>
      </pc:sldChg>
      <pc:sldChg chg="modSp">
        <pc:chgData name="Salcedo, Eunice [NEA]" userId="S::esalcedo@nea.org::abf1ec0d-6ae3-4144-b6f8-d583f6c7c6af" providerId="AD" clId="Web-{CD59A1D2-7AA2-F166-DAE3-F28E49B60B26}" dt="2024-06-06T15:09:29.527" v="207" actId="14100"/>
        <pc:sldMkLst>
          <pc:docMk/>
          <pc:sldMk cId="336964442" sldId="1754"/>
        </pc:sldMkLst>
      </pc:sldChg>
      <pc:sldChg chg="modSp">
        <pc:chgData name="Salcedo, Eunice [NEA]" userId="S::esalcedo@nea.org::abf1ec0d-6ae3-4144-b6f8-d583f6c7c6af" providerId="AD" clId="Web-{CD59A1D2-7AA2-F166-DAE3-F28E49B60B26}" dt="2024-06-06T15:05:53.473" v="165"/>
        <pc:sldMkLst>
          <pc:docMk/>
          <pc:sldMk cId="3551112113" sldId="1755"/>
        </pc:sldMkLst>
      </pc:sldChg>
      <pc:sldChg chg="modSp">
        <pc:chgData name="Salcedo, Eunice [NEA]" userId="S::esalcedo@nea.org::abf1ec0d-6ae3-4144-b6f8-d583f6c7c6af" providerId="AD" clId="Web-{CD59A1D2-7AA2-F166-DAE3-F28E49B60B26}" dt="2024-06-06T15:07:02.397" v="193" actId="1076"/>
        <pc:sldMkLst>
          <pc:docMk/>
          <pc:sldMk cId="856508691" sldId="1756"/>
        </pc:sldMkLst>
      </pc:sldChg>
      <pc:sldChg chg="modSp">
        <pc:chgData name="Salcedo, Eunice [NEA]" userId="S::esalcedo@nea.org::abf1ec0d-6ae3-4144-b6f8-d583f6c7c6af" providerId="AD" clId="Web-{CD59A1D2-7AA2-F166-DAE3-F28E49B60B26}" dt="2024-06-06T15:07:47.821" v="198" actId="1076"/>
        <pc:sldMkLst>
          <pc:docMk/>
          <pc:sldMk cId="2044587688" sldId="1757"/>
        </pc:sldMkLst>
      </pc:sldChg>
      <pc:sldChg chg="addSp delSp modSp">
        <pc:chgData name="Salcedo, Eunice [NEA]" userId="S::esalcedo@nea.org::abf1ec0d-6ae3-4144-b6f8-d583f6c7c6af" providerId="AD" clId="Web-{CD59A1D2-7AA2-F166-DAE3-F28E49B60B26}" dt="2024-06-06T14:42:23.690" v="84" actId="14100"/>
        <pc:sldMkLst>
          <pc:docMk/>
          <pc:sldMk cId="1459336597" sldId="1762"/>
        </pc:sldMkLst>
      </pc:sldChg>
      <pc:sldChg chg="modSp">
        <pc:chgData name="Salcedo, Eunice [NEA]" userId="S::esalcedo@nea.org::abf1ec0d-6ae3-4144-b6f8-d583f6c7c6af" providerId="AD" clId="Web-{CD59A1D2-7AA2-F166-DAE3-F28E49B60B26}" dt="2024-06-06T14:58:36.411" v="156" actId="20577"/>
        <pc:sldMkLst>
          <pc:docMk/>
          <pc:sldMk cId="3547193339" sldId="1774"/>
        </pc:sldMkLst>
      </pc:sldChg>
      <pc:sldChg chg="modSp">
        <pc:chgData name="Salcedo, Eunice [NEA]" userId="S::esalcedo@nea.org::abf1ec0d-6ae3-4144-b6f8-d583f6c7c6af" providerId="AD" clId="Web-{CD59A1D2-7AA2-F166-DAE3-F28E49B60B26}" dt="2024-06-06T15:08:38.198" v="201" actId="20577"/>
        <pc:sldMkLst>
          <pc:docMk/>
          <pc:sldMk cId="3446273515" sldId="1775"/>
        </pc:sldMkLst>
      </pc:sldChg>
      <pc:sldChg chg="modSp">
        <pc:chgData name="Salcedo, Eunice [NEA]" userId="S::esalcedo@nea.org::abf1ec0d-6ae3-4144-b6f8-d583f6c7c6af" providerId="AD" clId="Web-{CD59A1D2-7AA2-F166-DAE3-F28E49B60B26}" dt="2024-06-06T15:10:29.920" v="212" actId="20577"/>
        <pc:sldMkLst>
          <pc:docMk/>
          <pc:sldMk cId="2035119738" sldId="1777"/>
        </pc:sldMkLst>
      </pc:sldChg>
      <pc:sldChg chg="modSp">
        <pc:chgData name="Salcedo, Eunice [NEA]" userId="S::esalcedo@nea.org::abf1ec0d-6ae3-4144-b6f8-d583f6c7c6af" providerId="AD" clId="Web-{CD59A1D2-7AA2-F166-DAE3-F28E49B60B26}" dt="2024-06-06T15:11:44.251" v="227" actId="20577"/>
        <pc:sldMkLst>
          <pc:docMk/>
          <pc:sldMk cId="1893450191" sldId="1778"/>
        </pc:sldMkLst>
      </pc:sldChg>
      <pc:sldChg chg="modSp">
        <pc:chgData name="Salcedo, Eunice [NEA]" userId="S::esalcedo@nea.org::abf1ec0d-6ae3-4144-b6f8-d583f6c7c6af" providerId="AD" clId="Web-{CD59A1D2-7AA2-F166-DAE3-F28E49B60B26}" dt="2024-06-06T15:13:11.223" v="249" actId="20577"/>
        <pc:sldMkLst>
          <pc:docMk/>
          <pc:sldMk cId="3539454297" sldId="1779"/>
        </pc:sldMkLst>
      </pc:sldChg>
      <pc:sldChg chg="modSp">
        <pc:chgData name="Salcedo, Eunice [NEA]" userId="S::esalcedo@nea.org::abf1ec0d-6ae3-4144-b6f8-d583f6c7c6af" providerId="AD" clId="Web-{CD59A1D2-7AA2-F166-DAE3-F28E49B60B26}" dt="2024-06-06T15:14:26.350" v="252" actId="20577"/>
        <pc:sldMkLst>
          <pc:docMk/>
          <pc:sldMk cId="501766427" sldId="1780"/>
        </pc:sldMkLst>
      </pc:sldChg>
      <pc:sldChg chg="modSp">
        <pc:chgData name="Salcedo, Eunice [NEA]" userId="S::esalcedo@nea.org::abf1ec0d-6ae3-4144-b6f8-d583f6c7c6af" providerId="AD" clId="Web-{CD59A1D2-7AA2-F166-DAE3-F28E49B60B26}" dt="2024-06-06T15:10:52.999" v="218" actId="14100"/>
        <pc:sldMkLst>
          <pc:docMk/>
          <pc:sldMk cId="100345819" sldId="1781"/>
        </pc:sldMkLst>
      </pc:sldChg>
      <pc:sldChg chg="modSp">
        <pc:chgData name="Salcedo, Eunice [NEA]" userId="S::esalcedo@nea.org::abf1ec0d-6ae3-4144-b6f8-d583f6c7c6af" providerId="AD" clId="Web-{CD59A1D2-7AA2-F166-DAE3-F28E49B60B26}" dt="2024-06-06T14:49:39.048" v="99" actId="1076"/>
        <pc:sldMkLst>
          <pc:docMk/>
          <pc:sldMk cId="2991588648" sldId="1786"/>
        </pc:sldMkLst>
      </pc:sldChg>
    </pc:docChg>
  </pc:docChgLst>
  <pc:docChgLst>
    <pc:chgData name="Warrow, Scott" userId="S::swarrow_mea.org#ext#@neahq.onmicrosoft.com::5678d7dc-d04b-4768-840c-4d4ec12ded67" providerId="AD" clId="Web-{23975451-5334-0C24-B21C-6D8E554D6351}"/>
    <pc:docChg chg="modSld">
      <pc:chgData name="Warrow, Scott" userId="S::swarrow_mea.org#ext#@neahq.onmicrosoft.com::5678d7dc-d04b-4768-840c-4d4ec12ded67" providerId="AD" clId="Web-{23975451-5334-0C24-B21C-6D8E554D6351}" dt="2025-01-12T10:44:09.698" v="71" actId="20577"/>
      <pc:docMkLst>
        <pc:docMk/>
      </pc:docMkLst>
      <pc:sldChg chg="modSp">
        <pc:chgData name="Warrow, Scott" userId="S::swarrow_mea.org#ext#@neahq.onmicrosoft.com::5678d7dc-d04b-4768-840c-4d4ec12ded67" providerId="AD" clId="Web-{23975451-5334-0C24-B21C-6D8E554D6351}" dt="2025-01-12T10:37:12.182" v="19" actId="20577"/>
        <pc:sldMkLst>
          <pc:docMk/>
          <pc:sldMk cId="230132171" sldId="1807"/>
        </pc:sldMkLst>
      </pc:sldChg>
      <pc:sldChg chg="modSp">
        <pc:chgData name="Warrow, Scott" userId="S::swarrow_mea.org#ext#@neahq.onmicrosoft.com::5678d7dc-d04b-4768-840c-4d4ec12ded67" providerId="AD" clId="Web-{23975451-5334-0C24-B21C-6D8E554D6351}" dt="2025-01-12T10:44:09.698" v="71" actId="20577"/>
        <pc:sldMkLst>
          <pc:docMk/>
          <pc:sldMk cId="844364530" sldId="1808"/>
        </pc:sldMkLst>
      </pc:sldChg>
    </pc:docChg>
  </pc:docChgLst>
  <pc:docChgLst>
    <pc:chgData name="Torres, Linda [PA]" userId="S::ltorres_psea.org#ext#@neahq.onmicrosoft.com::5c259870-4402-4b59-9040-47f794e8fff6" providerId="AD" clId="Web-{BEE2BC5F-7CC2-6D5D-62D2-A71E4C6F36F1}"/>
    <pc:docChg chg="modSld">
      <pc:chgData name="Torres, Linda [PA]" userId="S::ltorres_psea.org#ext#@neahq.onmicrosoft.com::5c259870-4402-4b59-9040-47f794e8fff6" providerId="AD" clId="Web-{BEE2BC5F-7CC2-6D5D-62D2-A71E4C6F36F1}" dt="2025-05-06T19:51:56.153" v="2" actId="14100"/>
      <pc:docMkLst>
        <pc:docMk/>
      </pc:docMkLst>
      <pc:sldChg chg="modSp">
        <pc:chgData name="Torres, Linda [PA]" userId="S::ltorres_psea.org#ext#@neahq.onmicrosoft.com::5c259870-4402-4b59-9040-47f794e8fff6" providerId="AD" clId="Web-{BEE2BC5F-7CC2-6D5D-62D2-A71E4C6F36F1}" dt="2025-05-06T19:51:56.153" v="2" actId="14100"/>
        <pc:sldMkLst>
          <pc:docMk/>
          <pc:sldMk cId="3889439329" sldId="1825"/>
        </pc:sldMkLst>
      </pc:sldChg>
    </pc:docChg>
  </pc:docChgLst>
  <pc:docChgLst>
    <pc:chgData name="Shelly Clements" userId="S::sclement_nysutmail.org#ext#@neahq.onmicrosoft.com::aec59e57-b7f6-41b7-8204-e74ca6af6a4b" providerId="AD" clId="Web-{E852D0CD-E26D-1BBA-9F27-E8E4397120E6}"/>
    <pc:docChg chg="addSld modSld">
      <pc:chgData name="Shelly Clements" userId="S::sclement_nysutmail.org#ext#@neahq.onmicrosoft.com::aec59e57-b7f6-41b7-8204-e74ca6af6a4b" providerId="AD" clId="Web-{E852D0CD-E26D-1BBA-9F27-E8E4397120E6}" dt="2024-11-20T17:34:14.847" v="35" actId="20577"/>
      <pc:docMkLst>
        <pc:docMk/>
      </pc:docMkLst>
      <pc:sldChg chg="addSp delSp modSp delAnim">
        <pc:chgData name="Shelly Clements" userId="S::sclement_nysutmail.org#ext#@neahq.onmicrosoft.com::aec59e57-b7f6-41b7-8204-e74ca6af6a4b" providerId="AD" clId="Web-{E852D0CD-E26D-1BBA-9F27-E8E4397120E6}" dt="2024-11-20T17:18:30.400" v="0"/>
        <pc:sldMkLst>
          <pc:docMk/>
          <pc:sldMk cId="3102197445" sldId="1712"/>
        </pc:sldMkLst>
      </pc:sldChg>
      <pc:sldChg chg="modSp new">
        <pc:chgData name="Shelly Clements" userId="S::sclement_nysutmail.org#ext#@neahq.onmicrosoft.com::aec59e57-b7f6-41b7-8204-e74ca6af6a4b" providerId="AD" clId="Web-{E852D0CD-E26D-1BBA-9F27-E8E4397120E6}" dt="2024-11-20T17:34:14.847" v="35" actId="20577"/>
        <pc:sldMkLst>
          <pc:docMk/>
          <pc:sldMk cId="2567455451" sldId="1804"/>
        </pc:sldMkLst>
      </pc:sldChg>
    </pc:docChg>
  </pc:docChgLst>
  <pc:docChgLst>
    <pc:chgData name="Shelly Clements" userId="S::sclement_nysutmail.org#ext#@neahq.onmicrosoft.com::aec59e57-b7f6-41b7-8204-e74ca6af6a4b" providerId="AD" clId="Web-{9249D9AF-9CF1-A5C0-BBEB-B39E13A35A5A}"/>
    <pc:docChg chg="addSld delSld modSld">
      <pc:chgData name="Shelly Clements" userId="S::sclement_nysutmail.org#ext#@neahq.onmicrosoft.com::aec59e57-b7f6-41b7-8204-e74ca6af6a4b" providerId="AD" clId="Web-{9249D9AF-9CF1-A5C0-BBEB-B39E13A35A5A}" dt="2024-11-25T17:12:43.537" v="34"/>
      <pc:docMkLst>
        <pc:docMk/>
      </pc:docMkLst>
      <pc:sldChg chg="modSp new">
        <pc:chgData name="Shelly Clements" userId="S::sclement_nysutmail.org#ext#@neahq.onmicrosoft.com::aec59e57-b7f6-41b7-8204-e74ca6af6a4b" providerId="AD" clId="Web-{9249D9AF-9CF1-A5C0-BBEB-B39E13A35A5A}" dt="2024-11-25T17:12:20.240" v="24" actId="20577"/>
        <pc:sldMkLst>
          <pc:docMk/>
          <pc:sldMk cId="2590345450" sldId="1805"/>
        </pc:sldMkLst>
      </pc:sldChg>
      <pc:sldChg chg="modSp new del">
        <pc:chgData name="Shelly Clements" userId="S::sclement_nysutmail.org#ext#@neahq.onmicrosoft.com::aec59e57-b7f6-41b7-8204-e74ca6af6a4b" providerId="AD" clId="Web-{9249D9AF-9CF1-A5C0-BBEB-B39E13A35A5A}" dt="2024-11-25T17:12:43.537" v="34"/>
        <pc:sldMkLst>
          <pc:docMk/>
          <pc:sldMk cId="3045430518" sldId="1806"/>
        </pc:sldMkLst>
      </pc:sldChg>
    </pc:docChg>
  </pc:docChgLst>
  <pc:docChgLst>
    <pc:chgData name="Jones, Albert [MD]" userId="S::aljones_mseanea.org#ext#@neahq.onmicrosoft.com::9e3d8165-1eea-49ba-adea-0c9c00351460" providerId="AD" clId="Web-{F8125C8F-9A27-C4CA-2134-FBEB41D86B37}"/>
    <pc:docChg chg="modSld">
      <pc:chgData name="Jones, Albert [MD]" userId="S::aljones_mseanea.org#ext#@neahq.onmicrosoft.com::9e3d8165-1eea-49ba-adea-0c9c00351460" providerId="AD" clId="Web-{F8125C8F-9A27-C4CA-2134-FBEB41D86B37}" dt="2025-05-06T19:56:56.655" v="3" actId="20577"/>
      <pc:docMkLst>
        <pc:docMk/>
      </pc:docMkLst>
      <pc:sldChg chg="modSp">
        <pc:chgData name="Jones, Albert [MD]" userId="S::aljones_mseanea.org#ext#@neahq.onmicrosoft.com::9e3d8165-1eea-49ba-adea-0c9c00351460" providerId="AD" clId="Web-{F8125C8F-9A27-C4CA-2134-FBEB41D86B37}" dt="2025-05-06T19:34:04.224" v="1" actId="1076"/>
        <pc:sldMkLst>
          <pc:docMk/>
          <pc:sldMk cId="3174442201" sldId="1647"/>
        </pc:sldMkLst>
      </pc:sldChg>
      <pc:sldChg chg="modSp">
        <pc:chgData name="Jones, Albert [MD]" userId="S::aljones_mseanea.org#ext#@neahq.onmicrosoft.com::9e3d8165-1eea-49ba-adea-0c9c00351460" providerId="AD" clId="Web-{F8125C8F-9A27-C4CA-2134-FBEB41D86B37}" dt="2025-05-06T19:56:56.655" v="3" actId="20577"/>
        <pc:sldMkLst>
          <pc:docMk/>
          <pc:sldMk cId="1825310685" sldId="1652"/>
        </pc:sldMkLst>
      </pc:sldChg>
    </pc:docChg>
  </pc:docChgLst>
  <pc:docChgLst>
    <pc:chgData name="Hoag, Adia" userId="S::ahoag_cta.org#ext#@neahq.onmicrosoft.com::d095e4f9-0fd0-4456-9bce-50102e23e03e" providerId="AD" clId="Web-{D9D2583F-FE9A-465A-BE7A-76695C504C2F}"/>
    <pc:docChg chg="modSld">
      <pc:chgData name="Hoag, Adia" userId="S::ahoag_cta.org#ext#@neahq.onmicrosoft.com::d095e4f9-0fd0-4456-9bce-50102e23e03e" providerId="AD" clId="Web-{D9D2583F-FE9A-465A-BE7A-76695C504C2F}" dt="2024-06-06T16:15:33.780" v="302" actId="20577"/>
      <pc:docMkLst>
        <pc:docMk/>
      </pc:docMkLst>
      <pc:sldChg chg="modSp">
        <pc:chgData name="Hoag, Adia" userId="S::ahoag_cta.org#ext#@neahq.onmicrosoft.com::d095e4f9-0fd0-4456-9bce-50102e23e03e" providerId="AD" clId="Web-{D9D2583F-FE9A-465A-BE7A-76695C504C2F}" dt="2024-06-06T14:36:55.452" v="66" actId="20577"/>
        <pc:sldMkLst>
          <pc:docMk/>
          <pc:sldMk cId="2908310814" sldId="1629"/>
        </pc:sldMkLst>
      </pc:sldChg>
      <pc:sldChg chg="modSp">
        <pc:chgData name="Hoag, Adia" userId="S::ahoag_cta.org#ext#@neahq.onmicrosoft.com::d095e4f9-0fd0-4456-9bce-50102e23e03e" providerId="AD" clId="Web-{D9D2583F-FE9A-465A-BE7A-76695C504C2F}" dt="2024-06-06T14:51:52.717" v="167" actId="14100"/>
        <pc:sldMkLst>
          <pc:docMk/>
          <pc:sldMk cId="1617230896" sldId="1678"/>
        </pc:sldMkLst>
      </pc:sldChg>
      <pc:sldChg chg="modSp">
        <pc:chgData name="Hoag, Adia" userId="S::ahoag_cta.org#ext#@neahq.onmicrosoft.com::d095e4f9-0fd0-4456-9bce-50102e23e03e" providerId="AD" clId="Web-{D9D2583F-FE9A-465A-BE7A-76695C504C2F}" dt="2024-06-06T15:14:49.373" v="257"/>
        <pc:sldMkLst>
          <pc:docMk/>
          <pc:sldMk cId="1146042010" sldId="1687"/>
        </pc:sldMkLst>
      </pc:sldChg>
      <pc:sldChg chg="modSp">
        <pc:chgData name="Hoag, Adia" userId="S::ahoag_cta.org#ext#@neahq.onmicrosoft.com::d095e4f9-0fd0-4456-9bce-50102e23e03e" providerId="AD" clId="Web-{D9D2583F-FE9A-465A-BE7A-76695C504C2F}" dt="2024-06-06T15:14:08.138" v="252" actId="1076"/>
        <pc:sldMkLst>
          <pc:docMk/>
          <pc:sldMk cId="1584340003" sldId="1688"/>
        </pc:sldMkLst>
      </pc:sldChg>
      <pc:sldChg chg="modSp">
        <pc:chgData name="Hoag, Adia" userId="S::ahoag_cta.org#ext#@neahq.onmicrosoft.com::d095e4f9-0fd0-4456-9bce-50102e23e03e" providerId="AD" clId="Web-{D9D2583F-FE9A-465A-BE7A-76695C504C2F}" dt="2024-06-06T15:13:54.747" v="251" actId="1076"/>
        <pc:sldMkLst>
          <pc:docMk/>
          <pc:sldMk cId="3226398169" sldId="1689"/>
        </pc:sldMkLst>
      </pc:sldChg>
      <pc:sldChg chg="modSp">
        <pc:chgData name="Hoag, Adia" userId="S::ahoag_cta.org#ext#@neahq.onmicrosoft.com::d095e4f9-0fd0-4456-9bce-50102e23e03e" providerId="AD" clId="Web-{D9D2583F-FE9A-465A-BE7A-76695C504C2F}" dt="2024-06-06T15:16:46.268" v="267" actId="14100"/>
        <pc:sldMkLst>
          <pc:docMk/>
          <pc:sldMk cId="1377817325" sldId="1690"/>
        </pc:sldMkLst>
      </pc:sldChg>
      <pc:sldChg chg="modSp">
        <pc:chgData name="Hoag, Adia" userId="S::ahoag_cta.org#ext#@neahq.onmicrosoft.com::d095e4f9-0fd0-4456-9bce-50102e23e03e" providerId="AD" clId="Web-{D9D2583F-FE9A-465A-BE7A-76695C504C2F}" dt="2024-06-06T15:17:00.847" v="268" actId="20577"/>
        <pc:sldMkLst>
          <pc:docMk/>
          <pc:sldMk cId="1827911480" sldId="1692"/>
        </pc:sldMkLst>
      </pc:sldChg>
      <pc:sldChg chg="delSp modSp">
        <pc:chgData name="Hoag, Adia" userId="S::ahoag_cta.org#ext#@neahq.onmicrosoft.com::d095e4f9-0fd0-4456-9bce-50102e23e03e" providerId="AD" clId="Web-{D9D2583F-FE9A-465A-BE7A-76695C504C2F}" dt="2024-06-06T14:56:01.319" v="194" actId="1076"/>
        <pc:sldMkLst>
          <pc:docMk/>
          <pc:sldMk cId="3122768597" sldId="1693"/>
        </pc:sldMkLst>
      </pc:sldChg>
      <pc:sldChg chg="addSp delSp modSp">
        <pc:chgData name="Hoag, Adia" userId="S::ahoag_cta.org#ext#@neahq.onmicrosoft.com::d095e4f9-0fd0-4456-9bce-50102e23e03e" providerId="AD" clId="Web-{D9D2583F-FE9A-465A-BE7A-76695C504C2F}" dt="2024-06-06T14:54:00.268" v="178" actId="14100"/>
        <pc:sldMkLst>
          <pc:docMk/>
          <pc:sldMk cId="3345550963" sldId="1694"/>
        </pc:sldMkLst>
      </pc:sldChg>
      <pc:sldChg chg="delSp modSp">
        <pc:chgData name="Hoag, Adia" userId="S::ahoag_cta.org#ext#@neahq.onmicrosoft.com::d095e4f9-0fd0-4456-9bce-50102e23e03e" providerId="AD" clId="Web-{D9D2583F-FE9A-465A-BE7A-76695C504C2F}" dt="2024-06-06T14:53:25.470" v="173" actId="1076"/>
        <pc:sldMkLst>
          <pc:docMk/>
          <pc:sldMk cId="2890964959" sldId="1695"/>
        </pc:sldMkLst>
      </pc:sldChg>
      <pc:sldChg chg="modSp">
        <pc:chgData name="Hoag, Adia" userId="S::ahoag_cta.org#ext#@neahq.onmicrosoft.com::d095e4f9-0fd0-4456-9bce-50102e23e03e" providerId="AD" clId="Web-{D9D2583F-FE9A-465A-BE7A-76695C504C2F}" dt="2024-06-06T16:15:33.780" v="302" actId="20577"/>
        <pc:sldMkLst>
          <pc:docMk/>
          <pc:sldMk cId="976020692" sldId="1732"/>
        </pc:sldMkLst>
      </pc:sldChg>
      <pc:sldChg chg="modSp">
        <pc:chgData name="Hoag, Adia" userId="S::ahoag_cta.org#ext#@neahq.onmicrosoft.com::d095e4f9-0fd0-4456-9bce-50102e23e03e" providerId="AD" clId="Web-{D9D2583F-FE9A-465A-BE7A-76695C504C2F}" dt="2024-06-06T14:45:17.516" v="136" actId="14100"/>
        <pc:sldMkLst>
          <pc:docMk/>
          <pc:sldMk cId="2354456118" sldId="1736"/>
        </pc:sldMkLst>
      </pc:sldChg>
      <pc:sldChg chg="modSp">
        <pc:chgData name="Hoag, Adia" userId="S::ahoag_cta.org#ext#@neahq.onmicrosoft.com::d095e4f9-0fd0-4456-9bce-50102e23e03e" providerId="AD" clId="Web-{D9D2583F-FE9A-465A-BE7A-76695C504C2F}" dt="2024-06-06T14:42:05.931" v="102" actId="14100"/>
        <pc:sldMkLst>
          <pc:docMk/>
          <pc:sldMk cId="813986008" sldId="1737"/>
        </pc:sldMkLst>
      </pc:sldChg>
      <pc:sldChg chg="modSp">
        <pc:chgData name="Hoag, Adia" userId="S::ahoag_cta.org#ext#@neahq.onmicrosoft.com::d095e4f9-0fd0-4456-9bce-50102e23e03e" providerId="AD" clId="Web-{D9D2583F-FE9A-465A-BE7A-76695C504C2F}" dt="2024-06-06T14:39:12.597" v="78" actId="14100"/>
        <pc:sldMkLst>
          <pc:docMk/>
          <pc:sldMk cId="1991819886" sldId="1738"/>
        </pc:sldMkLst>
      </pc:sldChg>
      <pc:sldChg chg="modSp">
        <pc:chgData name="Hoag, Adia" userId="S::ahoag_cta.org#ext#@neahq.onmicrosoft.com::d095e4f9-0fd0-4456-9bce-50102e23e03e" providerId="AD" clId="Web-{D9D2583F-FE9A-465A-BE7A-76695C504C2F}" dt="2024-06-06T15:18:27.272" v="277" actId="20577"/>
        <pc:sldMkLst>
          <pc:docMk/>
          <pc:sldMk cId="1380924577" sldId="1758"/>
        </pc:sldMkLst>
      </pc:sldChg>
      <pc:sldChg chg="modSp">
        <pc:chgData name="Hoag, Adia" userId="S::ahoag_cta.org#ext#@neahq.onmicrosoft.com::d095e4f9-0fd0-4456-9bce-50102e23e03e" providerId="AD" clId="Web-{D9D2583F-FE9A-465A-BE7A-76695C504C2F}" dt="2024-06-06T14:52:48.578" v="169" actId="14100"/>
        <pc:sldMkLst>
          <pc:docMk/>
          <pc:sldMk cId="2991588648" sldId="1786"/>
        </pc:sldMkLst>
      </pc:sldChg>
      <pc:sldChg chg="modSp">
        <pc:chgData name="Hoag, Adia" userId="S::ahoag_cta.org#ext#@neahq.onmicrosoft.com::d095e4f9-0fd0-4456-9bce-50102e23e03e" providerId="AD" clId="Web-{D9D2583F-FE9A-465A-BE7A-76695C504C2F}" dt="2024-06-06T14:46:12.080" v="139" actId="14100"/>
        <pc:sldMkLst>
          <pc:docMk/>
          <pc:sldMk cId="2366122650" sldId="1791"/>
        </pc:sldMkLst>
      </pc:sldChg>
      <pc:sldChg chg="modSp">
        <pc:chgData name="Hoag, Adia" userId="S::ahoag_cta.org#ext#@neahq.onmicrosoft.com::d095e4f9-0fd0-4456-9bce-50102e23e03e" providerId="AD" clId="Web-{D9D2583F-FE9A-465A-BE7A-76695C504C2F}" dt="2024-06-06T14:45:29.625" v="138" actId="14100"/>
        <pc:sldMkLst>
          <pc:docMk/>
          <pc:sldMk cId="603685233" sldId="1797"/>
        </pc:sldMkLst>
      </pc:sldChg>
    </pc:docChg>
  </pc:docChgLst>
  <pc:docChgLst>
    <pc:chgData name="Torres, Linda [PA]" userId="S::ltorres_psea.org#ext#@neahq.onmicrosoft.com::5c259870-4402-4b59-9040-47f794e8fff6" providerId="AD" clId="Web-{526B2707-FF08-A4A8-8C97-4BAEB0C63EFD}"/>
    <pc:docChg chg="modSld">
      <pc:chgData name="Torres, Linda [PA]" userId="S::ltorres_psea.org#ext#@neahq.onmicrosoft.com::5c259870-4402-4b59-9040-47f794e8fff6" providerId="AD" clId="Web-{526B2707-FF08-A4A8-8C97-4BAEB0C63EFD}" dt="2025-05-06T20:29:45.508" v="249" actId="20577"/>
      <pc:docMkLst>
        <pc:docMk/>
      </pc:docMkLst>
      <pc:sldChg chg="modSp">
        <pc:chgData name="Torres, Linda [PA]" userId="S::ltorres_psea.org#ext#@neahq.onmicrosoft.com::5c259870-4402-4b59-9040-47f794e8fff6" providerId="AD" clId="Web-{526B2707-FF08-A4A8-8C97-4BAEB0C63EFD}" dt="2025-05-06T19:53:09.362" v="2" actId="20577"/>
        <pc:sldMkLst>
          <pc:docMk/>
          <pc:sldMk cId="518700971" sldId="1651"/>
        </pc:sldMkLst>
      </pc:sldChg>
      <pc:sldChg chg="modSp">
        <pc:chgData name="Torres, Linda [PA]" userId="S::ltorres_psea.org#ext#@neahq.onmicrosoft.com::5c259870-4402-4b59-9040-47f794e8fff6" providerId="AD" clId="Web-{526B2707-FF08-A4A8-8C97-4BAEB0C63EFD}" dt="2025-05-06T20:02:48.559" v="246" actId="20577"/>
        <pc:sldMkLst>
          <pc:docMk/>
          <pc:sldMk cId="1825310685" sldId="1652"/>
        </pc:sldMkLst>
      </pc:sldChg>
      <pc:sldChg chg="modSp">
        <pc:chgData name="Torres, Linda [PA]" userId="S::ltorres_psea.org#ext#@neahq.onmicrosoft.com::5c259870-4402-4b59-9040-47f794e8fff6" providerId="AD" clId="Web-{526B2707-FF08-A4A8-8C97-4BAEB0C63EFD}" dt="2025-05-06T19:58:53.493" v="23" actId="20577"/>
        <pc:sldMkLst>
          <pc:docMk/>
          <pc:sldMk cId="1224322985" sldId="1666"/>
        </pc:sldMkLst>
      </pc:sldChg>
      <pc:sldChg chg="delSp modSp">
        <pc:chgData name="Torres, Linda [PA]" userId="S::ltorres_psea.org#ext#@neahq.onmicrosoft.com::5c259870-4402-4b59-9040-47f794e8fff6" providerId="AD" clId="Web-{526B2707-FF08-A4A8-8C97-4BAEB0C63EFD}" dt="2025-05-06T19:59:08.321" v="26" actId="1076"/>
        <pc:sldMkLst>
          <pc:docMk/>
          <pc:sldMk cId="4266525318" sldId="1667"/>
        </pc:sldMkLst>
      </pc:sldChg>
      <pc:sldChg chg="delSp modSp">
        <pc:chgData name="Torres, Linda [PA]" userId="S::ltorres_psea.org#ext#@neahq.onmicrosoft.com::5c259870-4402-4b59-9040-47f794e8fff6" providerId="AD" clId="Web-{526B2707-FF08-A4A8-8C97-4BAEB0C63EFD}" dt="2025-05-06T19:59:23.134" v="30" actId="1076"/>
        <pc:sldMkLst>
          <pc:docMk/>
          <pc:sldMk cId="2423442773" sldId="1668"/>
        </pc:sldMkLst>
      </pc:sldChg>
      <pc:sldChg chg="modSp">
        <pc:chgData name="Torres, Linda [PA]" userId="S::ltorres_psea.org#ext#@neahq.onmicrosoft.com::5c259870-4402-4b59-9040-47f794e8fff6" providerId="AD" clId="Web-{526B2707-FF08-A4A8-8C97-4BAEB0C63EFD}" dt="2025-05-06T19:59:40.353" v="31" actId="20577"/>
        <pc:sldMkLst>
          <pc:docMk/>
          <pc:sldMk cId="2045483803" sldId="1672"/>
        </pc:sldMkLst>
      </pc:sldChg>
      <pc:sldChg chg="modSp">
        <pc:chgData name="Torres, Linda [PA]" userId="S::ltorres_psea.org#ext#@neahq.onmicrosoft.com::5c259870-4402-4b59-9040-47f794e8fff6" providerId="AD" clId="Web-{526B2707-FF08-A4A8-8C97-4BAEB0C63EFD}" dt="2025-05-06T20:29:45.508" v="249" actId="20577"/>
        <pc:sldMkLst>
          <pc:docMk/>
          <pc:sldMk cId="3857960053" sldId="1706"/>
        </pc:sldMkLst>
      </pc:sldChg>
      <pc:sldChg chg="modSp">
        <pc:chgData name="Torres, Linda [PA]" userId="S::ltorres_psea.org#ext#@neahq.onmicrosoft.com::5c259870-4402-4b59-9040-47f794e8fff6" providerId="AD" clId="Web-{526B2707-FF08-A4A8-8C97-4BAEB0C63EFD}" dt="2025-05-06T20:29:20.617" v="248" actId="20577"/>
        <pc:sldMkLst>
          <pc:docMk/>
          <pc:sldMk cId="3551112113" sldId="1755"/>
        </pc:sldMkLst>
      </pc:sldChg>
      <pc:sldChg chg="modSp">
        <pc:chgData name="Torres, Linda [PA]" userId="S::ltorres_psea.org#ext#@neahq.onmicrosoft.com::5c259870-4402-4b59-9040-47f794e8fff6" providerId="AD" clId="Web-{526B2707-FF08-A4A8-8C97-4BAEB0C63EFD}" dt="2025-05-06T19:54:16.160" v="12" actId="20577"/>
        <pc:sldMkLst>
          <pc:docMk/>
          <pc:sldMk cId="630635961" sldId="1790"/>
        </pc:sldMkLst>
      </pc:sldChg>
      <pc:sldChg chg="modSp">
        <pc:chgData name="Torres, Linda [PA]" userId="S::ltorres_psea.org#ext#@neahq.onmicrosoft.com::5c259870-4402-4b59-9040-47f794e8fff6" providerId="AD" clId="Web-{526B2707-FF08-A4A8-8C97-4BAEB0C63EFD}" dt="2025-05-06T19:54:23.645" v="14" actId="20577"/>
        <pc:sldMkLst>
          <pc:docMk/>
          <pc:sldMk cId="3028581096" sldId="1793"/>
        </pc:sldMkLst>
      </pc:sldChg>
      <pc:sldChg chg="modSp">
        <pc:chgData name="Torres, Linda [PA]" userId="S::ltorres_psea.org#ext#@neahq.onmicrosoft.com::5c259870-4402-4b59-9040-47f794e8fff6" providerId="AD" clId="Web-{526B2707-FF08-A4A8-8C97-4BAEB0C63EFD}" dt="2025-05-06T19:54:32.535" v="15" actId="20577"/>
        <pc:sldMkLst>
          <pc:docMk/>
          <pc:sldMk cId="2884436727" sldId="1794"/>
        </pc:sldMkLst>
      </pc:sldChg>
      <pc:sldChg chg="modSp">
        <pc:chgData name="Torres, Linda [PA]" userId="S::ltorres_psea.org#ext#@neahq.onmicrosoft.com::5c259870-4402-4b59-9040-47f794e8fff6" providerId="AD" clId="Web-{526B2707-FF08-A4A8-8C97-4BAEB0C63EFD}" dt="2025-05-06T19:54:49.457" v="19" actId="1076"/>
        <pc:sldMkLst>
          <pc:docMk/>
          <pc:sldMk cId="2637221537" sldId="1795"/>
        </pc:sldMkLst>
      </pc:sldChg>
      <pc:sldChg chg="modSp">
        <pc:chgData name="Torres, Linda [PA]" userId="S::ltorres_psea.org#ext#@neahq.onmicrosoft.com::5c259870-4402-4b59-9040-47f794e8fff6" providerId="AD" clId="Web-{526B2707-FF08-A4A8-8C97-4BAEB0C63EFD}" dt="2025-05-06T19:52:39.768" v="0" actId="20577"/>
        <pc:sldMkLst>
          <pc:docMk/>
          <pc:sldMk cId="3889439329" sldId="1825"/>
        </pc:sldMkLst>
      </pc:sldChg>
      <pc:sldChg chg="modSp">
        <pc:chgData name="Torres, Linda [PA]" userId="S::ltorres_psea.org#ext#@neahq.onmicrosoft.com::5c259870-4402-4b59-9040-47f794e8fff6" providerId="AD" clId="Web-{526B2707-FF08-A4A8-8C97-4BAEB0C63EFD}" dt="2025-05-06T19:52:47.830" v="1" actId="20577"/>
        <pc:sldMkLst>
          <pc:docMk/>
          <pc:sldMk cId="532345488" sldId="1826"/>
        </pc:sldMkLst>
      </pc:sldChg>
    </pc:docChg>
  </pc:docChgLst>
  <pc:docChgLst>
    <pc:chgData name="Jones, Albert [MD]" userId="S::aljones_mseanea.org#ext#@neahq.onmicrosoft.com::9e3d8165-1eea-49ba-adea-0c9c00351460" providerId="AD" clId="Web-{707FCC75-EE5F-F76A-FFA7-6F3FF97745E4}"/>
    <pc:docChg chg="modSld">
      <pc:chgData name="Jones, Albert [MD]" userId="S::aljones_mseanea.org#ext#@neahq.onmicrosoft.com::9e3d8165-1eea-49ba-adea-0c9c00351460" providerId="AD" clId="Web-{707FCC75-EE5F-F76A-FFA7-6F3FF97745E4}" dt="2025-01-24T20:40:40.695" v="59" actId="20577"/>
      <pc:docMkLst>
        <pc:docMk/>
      </pc:docMkLst>
      <pc:sldChg chg="modSp">
        <pc:chgData name="Jones, Albert [MD]" userId="S::aljones_mseanea.org#ext#@neahq.onmicrosoft.com::9e3d8165-1eea-49ba-adea-0c9c00351460" providerId="AD" clId="Web-{707FCC75-EE5F-F76A-FFA7-6F3FF97745E4}" dt="2025-01-24T20:40:40.695" v="59" actId="20577"/>
        <pc:sldMkLst>
          <pc:docMk/>
          <pc:sldMk cId="201182674" sldId="1822"/>
        </pc:sldMkLst>
      </pc:sldChg>
      <pc:sldChg chg="modSp">
        <pc:chgData name="Jones, Albert [MD]" userId="S::aljones_mseanea.org#ext#@neahq.onmicrosoft.com::9e3d8165-1eea-49ba-adea-0c9c00351460" providerId="AD" clId="Web-{707FCC75-EE5F-F76A-FFA7-6F3FF97745E4}" dt="2025-01-24T20:40:38.320" v="45" actId="20577"/>
        <pc:sldMkLst>
          <pc:docMk/>
          <pc:sldMk cId="1199096145" sldId="1823"/>
        </pc:sldMkLst>
      </pc:sldChg>
    </pc:docChg>
  </pc:docChgLst>
  <pc:docChgLst>
    <pc:chgData name="Saxon, Bekah [CT]" userId="S::bekahs_cea.org#ext#@neahq.onmicrosoft.com::997a9d4e-d144-43cf-9e47-2d5b5cf1c158" providerId="AD" clId="Web-{78A4F166-7AFD-73C9-6901-CC8BCDDB2C41}"/>
    <pc:docChg chg="modSld">
      <pc:chgData name="Saxon, Bekah [CT]" userId="S::bekahs_cea.org#ext#@neahq.onmicrosoft.com::997a9d4e-d144-43cf-9e47-2d5b5cf1c158" providerId="AD" clId="Web-{78A4F166-7AFD-73C9-6901-CC8BCDDB2C41}" dt="2025-05-06T19:03:36.873" v="14" actId="20577"/>
      <pc:docMkLst>
        <pc:docMk/>
      </pc:docMkLst>
      <pc:sldChg chg="modSp">
        <pc:chgData name="Saxon, Bekah [CT]" userId="S::bekahs_cea.org#ext#@neahq.onmicrosoft.com::997a9d4e-d144-43cf-9e47-2d5b5cf1c158" providerId="AD" clId="Web-{78A4F166-7AFD-73C9-6901-CC8BCDDB2C41}" dt="2025-05-06T19:03:36.873" v="14" actId="20577"/>
        <pc:sldMkLst>
          <pc:docMk/>
          <pc:sldMk cId="98497188" sldId="1746"/>
        </pc:sldMkLst>
      </pc:sldChg>
    </pc:docChg>
  </pc:docChgLst>
  <pc:docChgLst>
    <pc:chgData name="Minguez, Jessica [AK]" userId="S::jessica.minguez_neaalaska.org#ext#@neahq.onmicrosoft.com::e29b5cdf-7030-4a48-b3c4-af0d3e541d63" providerId="AD" clId="Web-{BA6ABF21-6197-235A-31FE-231DB06CBE92}"/>
    <pc:docChg chg="addSld modSld">
      <pc:chgData name="Minguez, Jessica [AK]" userId="S::jessica.minguez_neaalaska.org#ext#@neahq.onmicrosoft.com::e29b5cdf-7030-4a48-b3c4-af0d3e541d63" providerId="AD" clId="Web-{BA6ABF21-6197-235A-31FE-231DB06CBE92}" dt="2025-08-27T17:32:49.255" v="306" actId="20577"/>
      <pc:docMkLst>
        <pc:docMk/>
      </pc:docMkLst>
      <pc:sldChg chg="addSp modSp">
        <pc:chgData name="Minguez, Jessica [AK]" userId="S::jessica.minguez_neaalaska.org#ext#@neahq.onmicrosoft.com::e29b5cdf-7030-4a48-b3c4-af0d3e541d63" providerId="AD" clId="Web-{BA6ABF21-6197-235A-31FE-231DB06CBE92}" dt="2025-08-27T17:32:23.427" v="301" actId="20577"/>
        <pc:sldMkLst>
          <pc:docMk/>
          <pc:sldMk cId="4155899612" sldId="1726"/>
        </pc:sldMkLst>
        <pc:spChg chg="mod">
          <ac:chgData name="Minguez, Jessica [AK]" userId="S::jessica.minguez_neaalaska.org#ext#@neahq.onmicrosoft.com::e29b5cdf-7030-4a48-b3c4-af0d3e541d63" providerId="AD" clId="Web-{BA6ABF21-6197-235A-31FE-231DB06CBE92}" dt="2025-08-27T17:28:20.068" v="152" actId="1076"/>
          <ac:spMkLst>
            <pc:docMk/>
            <pc:sldMk cId="4155899612" sldId="1726"/>
            <ac:spMk id="2" creationId="{00000000-0000-0000-0000-000000000000}"/>
          </ac:spMkLst>
        </pc:spChg>
        <pc:spChg chg="add mod">
          <ac:chgData name="Minguez, Jessica [AK]" userId="S::jessica.minguez_neaalaska.org#ext#@neahq.onmicrosoft.com::e29b5cdf-7030-4a48-b3c4-af0d3e541d63" providerId="AD" clId="Web-{BA6ABF21-6197-235A-31FE-231DB06CBE92}" dt="2025-08-27T17:28:34.599" v="156" actId="1076"/>
          <ac:spMkLst>
            <pc:docMk/>
            <pc:sldMk cId="4155899612" sldId="1726"/>
            <ac:spMk id="3" creationId="{EB990751-7EAB-F3A4-775D-548792F9378C}"/>
          </ac:spMkLst>
        </pc:spChg>
        <pc:spChg chg="add mod">
          <ac:chgData name="Minguez, Jessica [AK]" userId="S::jessica.minguez_neaalaska.org#ext#@neahq.onmicrosoft.com::e29b5cdf-7030-4a48-b3c4-af0d3e541d63" providerId="AD" clId="Web-{BA6ABF21-6197-235A-31FE-231DB06CBE92}" dt="2025-08-27T17:32:23.427" v="301" actId="20577"/>
          <ac:spMkLst>
            <pc:docMk/>
            <pc:sldMk cId="4155899612" sldId="1726"/>
            <ac:spMk id="4" creationId="{DC650985-8C34-651C-B49D-180E742C83CE}"/>
          </ac:spMkLst>
        </pc:spChg>
        <pc:picChg chg="mod">
          <ac:chgData name="Minguez, Jessica [AK]" userId="S::jessica.minguez_neaalaska.org#ext#@neahq.onmicrosoft.com::e29b5cdf-7030-4a48-b3c4-af0d3e541d63" providerId="AD" clId="Web-{BA6ABF21-6197-235A-31FE-231DB06CBE92}" dt="2025-08-27T17:31:06.850" v="293"/>
          <ac:picMkLst>
            <pc:docMk/>
            <pc:sldMk cId="4155899612" sldId="1726"/>
            <ac:picMk id="5" creationId="{00000000-0000-0000-0000-000000000000}"/>
          </ac:picMkLst>
        </pc:picChg>
      </pc:sldChg>
      <pc:sldChg chg="addSp modSp add replId">
        <pc:chgData name="Minguez, Jessica [AK]" userId="S::jessica.minguez_neaalaska.org#ext#@neahq.onmicrosoft.com::e29b5cdf-7030-4a48-b3c4-af0d3e541d63" providerId="AD" clId="Web-{BA6ABF21-6197-235A-31FE-231DB06CBE92}" dt="2025-08-27T17:32:49.255" v="306" actId="20577"/>
        <pc:sldMkLst>
          <pc:docMk/>
          <pc:sldMk cId="938448258" sldId="1855"/>
        </pc:sldMkLst>
        <pc:spChg chg="mod">
          <ac:chgData name="Minguez, Jessica [AK]" userId="S::jessica.minguez_neaalaska.org#ext#@neahq.onmicrosoft.com::e29b5cdf-7030-4a48-b3c4-af0d3e541d63" providerId="AD" clId="Web-{BA6ABF21-6197-235A-31FE-231DB06CBE92}" dt="2025-08-27T17:31:37.505" v="297" actId="14100"/>
          <ac:spMkLst>
            <pc:docMk/>
            <pc:sldMk cId="938448258" sldId="1855"/>
            <ac:spMk id="2" creationId="{083DACB2-10DD-35FF-7700-2FF5028EBD37}"/>
          </ac:spMkLst>
        </pc:spChg>
        <pc:spChg chg="add mod">
          <ac:chgData name="Minguez, Jessica [AK]" userId="S::jessica.minguez_neaalaska.org#ext#@neahq.onmicrosoft.com::e29b5cdf-7030-4a48-b3c4-af0d3e541d63" providerId="AD" clId="Web-{BA6ABF21-6197-235A-31FE-231DB06CBE92}" dt="2025-08-27T17:32:49.255" v="306" actId="20577"/>
          <ac:spMkLst>
            <pc:docMk/>
            <pc:sldMk cId="938448258" sldId="1855"/>
            <ac:spMk id="4" creationId="{001F92D7-ADD4-EDF9-CDD7-3B82D1876353}"/>
          </ac:spMkLst>
        </pc:spChg>
      </pc:sldChg>
    </pc:docChg>
  </pc:docChgLst>
  <pc:docChgLst>
    <pc:chgData name="Salcedo, Eunice [NEA]" userId="S::esalcedo@nea.org::abf1ec0d-6ae3-4144-b6f8-d583f6c7c6af" providerId="AD" clId="Web-{142EAE1D-BC5A-9252-C5D9-E38BFB55C78E}"/>
    <pc:docChg chg="modSld">
      <pc:chgData name="Salcedo, Eunice [NEA]" userId="S::esalcedo@nea.org::abf1ec0d-6ae3-4144-b6f8-d583f6c7c6af" providerId="AD" clId="Web-{142EAE1D-BC5A-9252-C5D9-E38BFB55C78E}" dt="2024-06-06T14:02:57.603" v="71" actId="20577"/>
      <pc:docMkLst>
        <pc:docMk/>
      </pc:docMkLst>
      <pc:sldChg chg="modSp">
        <pc:chgData name="Salcedo, Eunice [NEA]" userId="S::esalcedo@nea.org::abf1ec0d-6ae3-4144-b6f8-d583f6c7c6af" providerId="AD" clId="Web-{142EAE1D-BC5A-9252-C5D9-E38BFB55C78E}" dt="2024-06-06T13:40:51.374" v="0" actId="20577"/>
        <pc:sldMkLst>
          <pc:docMk/>
          <pc:sldMk cId="2062392264" sldId="1669"/>
        </pc:sldMkLst>
      </pc:sldChg>
      <pc:sldChg chg="addSp delSp modSp">
        <pc:chgData name="Salcedo, Eunice [NEA]" userId="S::esalcedo@nea.org::abf1ec0d-6ae3-4144-b6f8-d583f6c7c6af" providerId="AD" clId="Web-{142EAE1D-BC5A-9252-C5D9-E38BFB55C78E}" dt="2024-06-06T13:41:28.250" v="10" actId="1076"/>
        <pc:sldMkLst>
          <pc:docMk/>
          <pc:sldMk cId="3071402080" sldId="1670"/>
        </pc:sldMkLst>
      </pc:sldChg>
      <pc:sldChg chg="modSp">
        <pc:chgData name="Salcedo, Eunice [NEA]" userId="S::esalcedo@nea.org::abf1ec0d-6ae3-4144-b6f8-d583f6c7c6af" providerId="AD" clId="Web-{142EAE1D-BC5A-9252-C5D9-E38BFB55C78E}" dt="2024-06-06T13:41:48.642" v="11" actId="1076"/>
        <pc:sldMkLst>
          <pc:docMk/>
          <pc:sldMk cId="2293562109" sldId="1671"/>
        </pc:sldMkLst>
      </pc:sldChg>
      <pc:sldChg chg="modSp">
        <pc:chgData name="Salcedo, Eunice [NEA]" userId="S::esalcedo@nea.org::abf1ec0d-6ae3-4144-b6f8-d583f6c7c6af" providerId="AD" clId="Web-{142EAE1D-BC5A-9252-C5D9-E38BFB55C78E}" dt="2024-06-06T13:45:50.055" v="32" actId="20577"/>
        <pc:sldMkLst>
          <pc:docMk/>
          <pc:sldMk cId="3857960053" sldId="1706"/>
        </pc:sldMkLst>
      </pc:sldChg>
      <pc:sldChg chg="modSp">
        <pc:chgData name="Salcedo, Eunice [NEA]" userId="S::esalcedo@nea.org::abf1ec0d-6ae3-4144-b6f8-d583f6c7c6af" providerId="AD" clId="Web-{142EAE1D-BC5A-9252-C5D9-E38BFB55C78E}" dt="2024-06-06T13:47:13.292" v="35" actId="20577"/>
        <pc:sldMkLst>
          <pc:docMk/>
          <pc:sldMk cId="3214474283" sldId="1713"/>
        </pc:sldMkLst>
      </pc:sldChg>
      <pc:sldChg chg="modSp">
        <pc:chgData name="Salcedo, Eunice [NEA]" userId="S::esalcedo@nea.org::abf1ec0d-6ae3-4144-b6f8-d583f6c7c6af" providerId="AD" clId="Web-{142EAE1D-BC5A-9252-C5D9-E38BFB55C78E}" dt="2024-06-06T13:54:30.540" v="43" actId="20577"/>
        <pc:sldMkLst>
          <pc:docMk/>
          <pc:sldMk cId="1629910548" sldId="1714"/>
        </pc:sldMkLst>
      </pc:sldChg>
      <pc:sldChg chg="modSp">
        <pc:chgData name="Salcedo, Eunice [NEA]" userId="S::esalcedo@nea.org::abf1ec0d-6ae3-4144-b6f8-d583f6c7c6af" providerId="AD" clId="Web-{142EAE1D-BC5A-9252-C5D9-E38BFB55C78E}" dt="2024-06-06T13:54:41.494" v="45" actId="20577"/>
        <pc:sldMkLst>
          <pc:docMk/>
          <pc:sldMk cId="1182958068" sldId="1715"/>
        </pc:sldMkLst>
      </pc:sldChg>
      <pc:sldChg chg="modSp">
        <pc:chgData name="Salcedo, Eunice [NEA]" userId="S::esalcedo@nea.org::abf1ec0d-6ae3-4144-b6f8-d583f6c7c6af" providerId="AD" clId="Web-{142EAE1D-BC5A-9252-C5D9-E38BFB55C78E}" dt="2024-06-06T13:55:47.714" v="47" actId="20577"/>
        <pc:sldMkLst>
          <pc:docMk/>
          <pc:sldMk cId="3104342145" sldId="1716"/>
        </pc:sldMkLst>
      </pc:sldChg>
      <pc:sldChg chg="modSp">
        <pc:chgData name="Salcedo, Eunice [NEA]" userId="S::esalcedo@nea.org::abf1ec0d-6ae3-4144-b6f8-d583f6c7c6af" providerId="AD" clId="Web-{142EAE1D-BC5A-9252-C5D9-E38BFB55C78E}" dt="2024-06-06T13:57:54.953" v="68" actId="20577"/>
        <pc:sldMkLst>
          <pc:docMk/>
          <pc:sldMk cId="2180092147" sldId="1717"/>
        </pc:sldMkLst>
      </pc:sldChg>
      <pc:sldChg chg="modSp">
        <pc:chgData name="Salcedo, Eunice [NEA]" userId="S::esalcedo@nea.org::abf1ec0d-6ae3-4144-b6f8-d583f6c7c6af" providerId="AD" clId="Web-{142EAE1D-BC5A-9252-C5D9-E38BFB55C78E}" dt="2024-06-06T14:02:57.603" v="71" actId="20577"/>
        <pc:sldMkLst>
          <pc:docMk/>
          <pc:sldMk cId="3600935036" sldId="1720"/>
        </pc:sldMkLst>
      </pc:sldChg>
      <pc:sldChg chg="modSp">
        <pc:chgData name="Salcedo, Eunice [NEA]" userId="S::esalcedo@nea.org::abf1ec0d-6ae3-4144-b6f8-d583f6c7c6af" providerId="AD" clId="Web-{142EAE1D-BC5A-9252-C5D9-E38BFB55C78E}" dt="2024-06-06T13:43:06.160" v="17"/>
        <pc:sldMkLst>
          <pc:docMk/>
          <pc:sldMk cId="427199401" sldId="1785"/>
        </pc:sldMkLst>
      </pc:sldChg>
    </pc:docChg>
  </pc:docChgLst>
  <pc:docChgLst>
    <pc:chgData name="Warrow, Scott" userId="S::swarrow_mea.org#ext#@neahq.onmicrosoft.com::5678d7dc-d04b-4768-840c-4d4ec12ded67" providerId="AD" clId="Web-{3080CCC3-BFED-DD7F-F3A9-BB2C02ECA075}"/>
    <pc:docChg chg="addSld delSld modSld sldOrd">
      <pc:chgData name="Warrow, Scott" userId="S::swarrow_mea.org#ext#@neahq.onmicrosoft.com::5678d7dc-d04b-4768-840c-4d4ec12ded67" providerId="AD" clId="Web-{3080CCC3-BFED-DD7F-F3A9-BB2C02ECA075}" dt="2025-06-29T13:58:16.982" v="51" actId="14100"/>
      <pc:docMkLst>
        <pc:docMk/>
      </pc:docMkLst>
      <pc:sldChg chg="modSp">
        <pc:chgData name="Warrow, Scott" userId="S::swarrow_mea.org#ext#@neahq.onmicrosoft.com::5678d7dc-d04b-4768-840c-4d4ec12ded67" providerId="AD" clId="Web-{3080CCC3-BFED-DD7F-F3A9-BB2C02ECA075}" dt="2025-06-29T13:18:20.716" v="2" actId="20577"/>
        <pc:sldMkLst>
          <pc:docMk/>
          <pc:sldMk cId="1377817325" sldId="1690"/>
        </pc:sldMkLst>
      </pc:sldChg>
      <pc:sldChg chg="addSp delSp modSp">
        <pc:chgData name="Warrow, Scott" userId="S::swarrow_mea.org#ext#@neahq.onmicrosoft.com::5678d7dc-d04b-4768-840c-4d4ec12ded67" providerId="AD" clId="Web-{3080CCC3-BFED-DD7F-F3A9-BB2C02ECA075}" dt="2025-06-29T13:30:10.072" v="10" actId="1076"/>
        <pc:sldMkLst>
          <pc:docMk/>
          <pc:sldMk cId="2890964959" sldId="1695"/>
        </pc:sldMkLst>
      </pc:sldChg>
      <pc:sldChg chg="ord">
        <pc:chgData name="Warrow, Scott" userId="S::swarrow_mea.org#ext#@neahq.onmicrosoft.com::5678d7dc-d04b-4768-840c-4d4ec12ded67" providerId="AD" clId="Web-{3080CCC3-BFED-DD7F-F3A9-BB2C02ECA075}" dt="2025-06-29T13:49:20.854" v="26"/>
        <pc:sldMkLst>
          <pc:docMk/>
          <pc:sldMk cId="682273357" sldId="1696"/>
        </pc:sldMkLst>
      </pc:sldChg>
      <pc:sldChg chg="addSp delSp modSp">
        <pc:chgData name="Warrow, Scott" userId="S::swarrow_mea.org#ext#@neahq.onmicrosoft.com::5678d7dc-d04b-4768-840c-4d4ec12ded67" providerId="AD" clId="Web-{3080CCC3-BFED-DD7F-F3A9-BB2C02ECA075}" dt="2025-06-29T13:36:15.326" v="18" actId="14100"/>
        <pc:sldMkLst>
          <pc:docMk/>
          <pc:sldMk cId="3653418942" sldId="1818"/>
        </pc:sldMkLst>
      </pc:sldChg>
      <pc:sldChg chg="add del replId">
        <pc:chgData name="Warrow, Scott" userId="S::swarrow_mea.org#ext#@neahq.onmicrosoft.com::5678d7dc-d04b-4768-840c-4d4ec12ded67" providerId="AD" clId="Web-{3080CCC3-BFED-DD7F-F3A9-BB2C02ECA075}" dt="2025-06-29T13:49:00.572" v="20"/>
        <pc:sldMkLst>
          <pc:docMk/>
          <pc:sldMk cId="1565847208" sldId="1844"/>
        </pc:sldMkLst>
      </pc:sldChg>
      <pc:sldChg chg="add del ord replId">
        <pc:chgData name="Warrow, Scott" userId="S::swarrow_mea.org#ext#@neahq.onmicrosoft.com::5678d7dc-d04b-4768-840c-4d4ec12ded67" providerId="AD" clId="Web-{3080CCC3-BFED-DD7F-F3A9-BB2C02ECA075}" dt="2025-06-29T13:49:18.401" v="25"/>
        <pc:sldMkLst>
          <pc:docMk/>
          <pc:sldMk cId="3026334643" sldId="1844"/>
        </pc:sldMkLst>
      </pc:sldChg>
      <pc:sldChg chg="addSp delSp modSp add ord replId">
        <pc:chgData name="Warrow, Scott" userId="S::swarrow_mea.org#ext#@neahq.onmicrosoft.com::5678d7dc-d04b-4768-840c-4d4ec12ded67" providerId="AD" clId="Web-{3080CCC3-BFED-DD7F-F3A9-BB2C02ECA075}" dt="2025-06-29T13:50:06.795" v="41" actId="1076"/>
        <pc:sldMkLst>
          <pc:docMk/>
          <pc:sldMk cId="2903565943" sldId="1845"/>
        </pc:sldMkLst>
      </pc:sldChg>
      <pc:sldChg chg="addSp delSp modSp add replId">
        <pc:chgData name="Warrow, Scott" userId="S::swarrow_mea.org#ext#@neahq.onmicrosoft.com::5678d7dc-d04b-4768-840c-4d4ec12ded67" providerId="AD" clId="Web-{3080CCC3-BFED-DD7F-F3A9-BB2C02ECA075}" dt="2025-06-29T13:58:16.982" v="51" actId="14100"/>
        <pc:sldMkLst>
          <pc:docMk/>
          <pc:sldMk cId="1284044536" sldId="1846"/>
        </pc:sldMkLst>
      </pc:sldChg>
    </pc:docChg>
  </pc:docChgLst>
  <pc:docChgLst>
    <pc:chgData name="Fargen, Matthew [PA]" userId="S::mfargen_psea.org#ext#@neahq.onmicrosoft.com::c8c8ee83-2559-4650-ad3b-b4b80e1459a6" providerId="AD" clId="Web-{D06688D3-9850-B48D-1A4A-9499FAFD368D}"/>
    <pc:docChg chg="modSld">
      <pc:chgData name="Fargen, Matthew [PA]" userId="S::mfargen_psea.org#ext#@neahq.onmicrosoft.com::c8c8ee83-2559-4650-ad3b-b4b80e1459a6" providerId="AD" clId="Web-{D06688D3-9850-B48D-1A4A-9499FAFD368D}" dt="2024-06-05T20:10:48.055" v="163" actId="14100"/>
      <pc:docMkLst>
        <pc:docMk/>
      </pc:docMkLst>
      <pc:sldChg chg="modSp">
        <pc:chgData name="Fargen, Matthew [PA]" userId="S::mfargen_psea.org#ext#@neahq.onmicrosoft.com::c8c8ee83-2559-4650-ad3b-b4b80e1459a6" providerId="AD" clId="Web-{D06688D3-9850-B48D-1A4A-9499FAFD368D}" dt="2024-06-05T19:45:56.892" v="0" actId="20577"/>
        <pc:sldMkLst>
          <pc:docMk/>
          <pc:sldMk cId="2045483803" sldId="1672"/>
        </pc:sldMkLst>
      </pc:sldChg>
      <pc:sldChg chg="addSp delSp modSp mod setBg setClrOvrMap">
        <pc:chgData name="Fargen, Matthew [PA]" userId="S::mfargen_psea.org#ext#@neahq.onmicrosoft.com::c8c8ee83-2559-4650-ad3b-b4b80e1459a6" providerId="AD" clId="Web-{D06688D3-9850-B48D-1A4A-9499FAFD368D}" dt="2024-06-05T20:02:01.802" v="46"/>
        <pc:sldMkLst>
          <pc:docMk/>
          <pc:sldMk cId="1106183296" sldId="1686"/>
        </pc:sldMkLst>
      </pc:sldChg>
      <pc:sldChg chg="addSp delSp">
        <pc:chgData name="Fargen, Matthew [PA]" userId="S::mfargen_psea.org#ext#@neahq.onmicrosoft.com::c8c8ee83-2559-4650-ad3b-b4b80e1459a6" providerId="AD" clId="Web-{D06688D3-9850-B48D-1A4A-9499FAFD368D}" dt="2024-06-05T20:02:28.303" v="49"/>
        <pc:sldMkLst>
          <pc:docMk/>
          <pc:sldMk cId="1146042010" sldId="1687"/>
        </pc:sldMkLst>
      </pc:sldChg>
      <pc:sldChg chg="addSp delSp modSp mod setBg">
        <pc:chgData name="Fargen, Matthew [PA]" userId="S::mfargen_psea.org#ext#@neahq.onmicrosoft.com::c8c8ee83-2559-4650-ad3b-b4b80e1459a6" providerId="AD" clId="Web-{D06688D3-9850-B48D-1A4A-9499FAFD368D}" dt="2024-06-05T20:03:58.431" v="55" actId="20577"/>
        <pc:sldMkLst>
          <pc:docMk/>
          <pc:sldMk cId="1584340003" sldId="1688"/>
        </pc:sldMkLst>
      </pc:sldChg>
      <pc:sldChg chg="addSp delSp modSp mod setBg">
        <pc:chgData name="Fargen, Matthew [PA]" userId="S::mfargen_psea.org#ext#@neahq.onmicrosoft.com::c8c8ee83-2559-4650-ad3b-b4b80e1459a6" providerId="AD" clId="Web-{D06688D3-9850-B48D-1A4A-9499FAFD368D}" dt="2024-06-05T20:10:17.851" v="161" actId="20577"/>
        <pc:sldMkLst>
          <pc:docMk/>
          <pc:sldMk cId="682273357" sldId="1696"/>
        </pc:sldMkLst>
      </pc:sldChg>
      <pc:sldChg chg="modSp">
        <pc:chgData name="Fargen, Matthew [PA]" userId="S::mfargen_psea.org#ext#@neahq.onmicrosoft.com::c8c8ee83-2559-4650-ad3b-b4b80e1459a6" providerId="AD" clId="Web-{D06688D3-9850-B48D-1A4A-9499FAFD368D}" dt="2024-06-05T20:10:48.055" v="163" actId="14100"/>
        <pc:sldMkLst>
          <pc:docMk/>
          <pc:sldMk cId="3987755113" sldId="1704"/>
        </pc:sldMkLst>
      </pc:sldChg>
      <pc:sldChg chg="modSp">
        <pc:chgData name="Fargen, Matthew [PA]" userId="S::mfargen_psea.org#ext#@neahq.onmicrosoft.com::c8c8ee83-2559-4650-ad3b-b4b80e1459a6" providerId="AD" clId="Web-{D06688D3-9850-B48D-1A4A-9499FAFD368D}" dt="2024-06-05T19:53:37.768" v="5" actId="14100"/>
        <pc:sldMkLst>
          <pc:docMk/>
          <pc:sldMk cId="2044587688" sldId="1757"/>
        </pc:sldMkLst>
      </pc:sldChg>
      <pc:sldChg chg="addSp delSp modSp mod setBg">
        <pc:chgData name="Fargen, Matthew [PA]" userId="S::mfargen_psea.org#ext#@neahq.onmicrosoft.com::c8c8ee83-2559-4650-ad3b-b4b80e1459a6" providerId="AD" clId="Web-{D06688D3-9850-B48D-1A4A-9499FAFD368D}" dt="2024-06-05T19:58:16.778" v="25"/>
        <pc:sldMkLst>
          <pc:docMk/>
          <pc:sldMk cId="2035119738" sldId="1777"/>
        </pc:sldMkLst>
      </pc:sldChg>
      <pc:sldChg chg="addSp delSp modSp mod setBg">
        <pc:chgData name="Fargen, Matthew [PA]" userId="S::mfargen_psea.org#ext#@neahq.onmicrosoft.com::c8c8ee83-2559-4650-ad3b-b4b80e1459a6" providerId="AD" clId="Web-{D06688D3-9850-B48D-1A4A-9499FAFD368D}" dt="2024-06-05T20:00:39.611" v="35" actId="14100"/>
        <pc:sldMkLst>
          <pc:docMk/>
          <pc:sldMk cId="100345819" sldId="1781"/>
        </pc:sldMkLst>
      </pc:sldChg>
    </pc:docChg>
  </pc:docChgLst>
  <pc:docChgLst>
    <pc:chgData name="Salcedo, Eunice [NEA]" userId="S::esalcedo@nea.org::abf1ec0d-6ae3-4144-b6f8-d583f6c7c6af" providerId="AD" clId="Web-{C8E7AD50-A4EB-44A2-87DF-2FB375D193AE}"/>
    <pc:docChg chg="addSld delSld modSld">
      <pc:chgData name="Salcedo, Eunice [NEA]" userId="S::esalcedo@nea.org::abf1ec0d-6ae3-4144-b6f8-d583f6c7c6af" providerId="AD" clId="Web-{C8E7AD50-A4EB-44A2-87DF-2FB375D193AE}" dt="2024-06-05T17:02:04.160" v="1093" actId="14100"/>
      <pc:docMkLst>
        <pc:docMk/>
      </pc:docMkLst>
      <pc:sldChg chg="modSp">
        <pc:chgData name="Salcedo, Eunice [NEA]" userId="S::esalcedo@nea.org::abf1ec0d-6ae3-4144-b6f8-d583f6c7c6af" providerId="AD" clId="Web-{C8E7AD50-A4EB-44A2-87DF-2FB375D193AE}" dt="2024-06-05T15:33:56.525" v="25" actId="20577"/>
        <pc:sldMkLst>
          <pc:docMk/>
          <pc:sldMk cId="1368686088" sldId="1273"/>
        </pc:sldMkLst>
      </pc:sldChg>
      <pc:sldChg chg="modSp">
        <pc:chgData name="Salcedo, Eunice [NEA]" userId="S::esalcedo@nea.org::abf1ec0d-6ae3-4144-b6f8-d583f6c7c6af" providerId="AD" clId="Web-{C8E7AD50-A4EB-44A2-87DF-2FB375D193AE}" dt="2024-06-05T15:34:07.337" v="29" actId="20577"/>
        <pc:sldMkLst>
          <pc:docMk/>
          <pc:sldMk cId="3129620360" sldId="1539"/>
        </pc:sldMkLst>
      </pc:sldChg>
      <pc:sldChg chg="modSp">
        <pc:chgData name="Salcedo, Eunice [NEA]" userId="S::esalcedo@nea.org::abf1ec0d-6ae3-4144-b6f8-d583f6c7c6af" providerId="AD" clId="Web-{C8E7AD50-A4EB-44A2-87DF-2FB375D193AE}" dt="2024-06-05T15:31:16.065" v="3" actId="20577"/>
        <pc:sldMkLst>
          <pc:docMk/>
          <pc:sldMk cId="2908310814" sldId="1629"/>
        </pc:sldMkLst>
      </pc:sldChg>
      <pc:sldChg chg="addSp delSp modSp">
        <pc:chgData name="Salcedo, Eunice [NEA]" userId="S::esalcedo@nea.org::abf1ec0d-6ae3-4144-b6f8-d583f6c7c6af" providerId="AD" clId="Web-{C8E7AD50-A4EB-44A2-87DF-2FB375D193AE}" dt="2024-06-05T15:48:23.812" v="366" actId="20577"/>
        <pc:sldMkLst>
          <pc:docMk/>
          <pc:sldMk cId="3674834979" sldId="1631"/>
        </pc:sldMkLst>
      </pc:sldChg>
      <pc:sldChg chg="modSp">
        <pc:chgData name="Salcedo, Eunice [NEA]" userId="S::esalcedo@nea.org::abf1ec0d-6ae3-4144-b6f8-d583f6c7c6af" providerId="AD" clId="Web-{C8E7AD50-A4EB-44A2-87DF-2FB375D193AE}" dt="2024-06-05T15:59:35.404" v="461" actId="20577"/>
        <pc:sldMkLst>
          <pc:docMk/>
          <pc:sldMk cId="3363218968" sldId="1633"/>
        </pc:sldMkLst>
      </pc:sldChg>
      <pc:sldChg chg="addSp delSp modSp del">
        <pc:chgData name="Salcedo, Eunice [NEA]" userId="S::esalcedo@nea.org::abf1ec0d-6ae3-4144-b6f8-d583f6c7c6af" providerId="AD" clId="Web-{C8E7AD50-A4EB-44A2-87DF-2FB375D193AE}" dt="2024-06-05T16:03:05.085" v="468"/>
        <pc:sldMkLst>
          <pc:docMk/>
          <pc:sldMk cId="1196490824" sldId="1634"/>
        </pc:sldMkLst>
      </pc:sldChg>
      <pc:sldChg chg="addSp delSp modSp">
        <pc:chgData name="Salcedo, Eunice [NEA]" userId="S::esalcedo@nea.org::abf1ec0d-6ae3-4144-b6f8-d583f6c7c6af" providerId="AD" clId="Web-{C8E7AD50-A4EB-44A2-87DF-2FB375D193AE}" dt="2024-06-05T16:23:19.623" v="598" actId="14100"/>
        <pc:sldMkLst>
          <pc:docMk/>
          <pc:sldMk cId="2240083379" sldId="1636"/>
        </pc:sldMkLst>
      </pc:sldChg>
      <pc:sldChg chg="modSp">
        <pc:chgData name="Salcedo, Eunice [NEA]" userId="S::esalcedo@nea.org::abf1ec0d-6ae3-4144-b6f8-d583f6c7c6af" providerId="AD" clId="Web-{C8E7AD50-A4EB-44A2-87DF-2FB375D193AE}" dt="2024-06-05T15:49:19.690" v="370" actId="14100"/>
        <pc:sldMkLst>
          <pc:docMk/>
          <pc:sldMk cId="3119471876" sldId="1637"/>
        </pc:sldMkLst>
      </pc:sldChg>
      <pc:sldChg chg="modSp">
        <pc:chgData name="Salcedo, Eunice [NEA]" userId="S::esalcedo@nea.org::abf1ec0d-6ae3-4144-b6f8-d583f6c7c6af" providerId="AD" clId="Web-{C8E7AD50-A4EB-44A2-87DF-2FB375D193AE}" dt="2024-06-05T15:51:56.931" v="389" actId="20577"/>
        <pc:sldMkLst>
          <pc:docMk/>
          <pc:sldMk cId="2590881862" sldId="1638"/>
        </pc:sldMkLst>
      </pc:sldChg>
      <pc:sldChg chg="modSp">
        <pc:chgData name="Salcedo, Eunice [NEA]" userId="S::esalcedo@nea.org::abf1ec0d-6ae3-4144-b6f8-d583f6c7c6af" providerId="AD" clId="Web-{C8E7AD50-A4EB-44A2-87DF-2FB375D193AE}" dt="2024-06-05T15:50:49.084" v="382" actId="20577"/>
        <pc:sldMkLst>
          <pc:docMk/>
          <pc:sldMk cId="1851034852" sldId="1639"/>
        </pc:sldMkLst>
      </pc:sldChg>
      <pc:sldChg chg="modSp">
        <pc:chgData name="Salcedo, Eunice [NEA]" userId="S::esalcedo@nea.org::abf1ec0d-6ae3-4144-b6f8-d583f6c7c6af" providerId="AD" clId="Web-{C8E7AD50-A4EB-44A2-87DF-2FB375D193AE}" dt="2024-06-05T15:52:34.386" v="396" actId="14100"/>
        <pc:sldMkLst>
          <pc:docMk/>
          <pc:sldMk cId="2489661190" sldId="1640"/>
        </pc:sldMkLst>
      </pc:sldChg>
      <pc:sldChg chg="modSp">
        <pc:chgData name="Salcedo, Eunice [NEA]" userId="S::esalcedo@nea.org::abf1ec0d-6ae3-4144-b6f8-d583f6c7c6af" providerId="AD" clId="Web-{C8E7AD50-A4EB-44A2-87DF-2FB375D193AE}" dt="2024-06-05T15:53:02.824" v="401" actId="1076"/>
        <pc:sldMkLst>
          <pc:docMk/>
          <pc:sldMk cId="1300190551" sldId="1641"/>
        </pc:sldMkLst>
      </pc:sldChg>
      <pc:sldChg chg="modSp">
        <pc:chgData name="Salcedo, Eunice [NEA]" userId="S::esalcedo@nea.org::abf1ec0d-6ae3-4144-b6f8-d583f6c7c6af" providerId="AD" clId="Web-{C8E7AD50-A4EB-44A2-87DF-2FB375D193AE}" dt="2024-06-05T15:55:33.956" v="414" actId="20577"/>
        <pc:sldMkLst>
          <pc:docMk/>
          <pc:sldMk cId="495829456" sldId="1642"/>
        </pc:sldMkLst>
      </pc:sldChg>
      <pc:sldChg chg="modSp">
        <pc:chgData name="Salcedo, Eunice [NEA]" userId="S::esalcedo@nea.org::abf1ec0d-6ae3-4144-b6f8-d583f6c7c6af" providerId="AD" clId="Web-{C8E7AD50-A4EB-44A2-87DF-2FB375D193AE}" dt="2024-06-05T15:56:50.631" v="418" actId="1076"/>
        <pc:sldMkLst>
          <pc:docMk/>
          <pc:sldMk cId="3463805066" sldId="1644"/>
        </pc:sldMkLst>
      </pc:sldChg>
      <pc:sldChg chg="modSp">
        <pc:chgData name="Salcedo, Eunice [NEA]" userId="S::esalcedo@nea.org::abf1ec0d-6ae3-4144-b6f8-d583f6c7c6af" providerId="AD" clId="Web-{C8E7AD50-A4EB-44A2-87DF-2FB375D193AE}" dt="2024-06-05T16:24:00.593" v="605" actId="20577"/>
        <pc:sldMkLst>
          <pc:docMk/>
          <pc:sldMk cId="3174442201" sldId="1647"/>
        </pc:sldMkLst>
      </pc:sldChg>
      <pc:sldChg chg="modSp">
        <pc:chgData name="Salcedo, Eunice [NEA]" userId="S::esalcedo@nea.org::abf1ec0d-6ae3-4144-b6f8-d583f6c7c6af" providerId="AD" clId="Web-{C8E7AD50-A4EB-44A2-87DF-2FB375D193AE}" dt="2024-06-05T16:44:37.178" v="895" actId="20577"/>
        <pc:sldMkLst>
          <pc:docMk/>
          <pc:sldMk cId="2725402179" sldId="1648"/>
        </pc:sldMkLst>
      </pc:sldChg>
      <pc:sldChg chg="delSp">
        <pc:chgData name="Salcedo, Eunice [NEA]" userId="S::esalcedo@nea.org::abf1ec0d-6ae3-4144-b6f8-d583f6c7c6af" providerId="AD" clId="Web-{C8E7AD50-A4EB-44A2-87DF-2FB375D193AE}" dt="2024-06-05T16:16:52.528" v="547"/>
        <pc:sldMkLst>
          <pc:docMk/>
          <pc:sldMk cId="2028584106" sldId="1649"/>
        </pc:sldMkLst>
      </pc:sldChg>
      <pc:sldChg chg="modSp">
        <pc:chgData name="Salcedo, Eunice [NEA]" userId="S::esalcedo@nea.org::abf1ec0d-6ae3-4144-b6f8-d583f6c7c6af" providerId="AD" clId="Web-{C8E7AD50-A4EB-44A2-87DF-2FB375D193AE}" dt="2024-06-05T17:01:43.049" v="1092" actId="20577"/>
        <pc:sldMkLst>
          <pc:docMk/>
          <pc:sldMk cId="801567621" sldId="1650"/>
        </pc:sldMkLst>
      </pc:sldChg>
      <pc:sldChg chg="modSp">
        <pc:chgData name="Salcedo, Eunice [NEA]" userId="S::esalcedo@nea.org::abf1ec0d-6ae3-4144-b6f8-d583f6c7c6af" providerId="AD" clId="Web-{C8E7AD50-A4EB-44A2-87DF-2FB375D193AE}" dt="2024-06-05T16:50:10.598" v="920" actId="20577"/>
        <pc:sldMkLst>
          <pc:docMk/>
          <pc:sldMk cId="518700971" sldId="1651"/>
        </pc:sldMkLst>
      </pc:sldChg>
      <pc:sldChg chg="modSp">
        <pc:chgData name="Salcedo, Eunice [NEA]" userId="S::esalcedo@nea.org::abf1ec0d-6ae3-4144-b6f8-d583f6c7c6af" providerId="AD" clId="Web-{C8E7AD50-A4EB-44A2-87DF-2FB375D193AE}" dt="2024-06-05T16:35:43.311" v="760" actId="20577"/>
        <pc:sldMkLst>
          <pc:docMk/>
          <pc:sldMk cId="3310255922" sldId="1655"/>
        </pc:sldMkLst>
      </pc:sldChg>
      <pc:sldChg chg="modSp">
        <pc:chgData name="Salcedo, Eunice [NEA]" userId="S::esalcedo@nea.org::abf1ec0d-6ae3-4144-b6f8-d583f6c7c6af" providerId="AD" clId="Web-{C8E7AD50-A4EB-44A2-87DF-2FB375D193AE}" dt="2024-06-05T16:35:01.856" v="755" actId="20577"/>
        <pc:sldMkLst>
          <pc:docMk/>
          <pc:sldMk cId="3143734050" sldId="1656"/>
        </pc:sldMkLst>
      </pc:sldChg>
      <pc:sldChg chg="modSp">
        <pc:chgData name="Salcedo, Eunice [NEA]" userId="S::esalcedo@nea.org::abf1ec0d-6ae3-4144-b6f8-d583f6c7c6af" providerId="AD" clId="Web-{C8E7AD50-A4EB-44A2-87DF-2FB375D193AE}" dt="2024-06-05T16:45:32.336" v="904" actId="20577"/>
        <pc:sldMkLst>
          <pc:docMk/>
          <pc:sldMk cId="1253460803" sldId="1664"/>
        </pc:sldMkLst>
      </pc:sldChg>
      <pc:sldChg chg="modSp">
        <pc:chgData name="Salcedo, Eunice [NEA]" userId="S::esalcedo@nea.org::abf1ec0d-6ae3-4144-b6f8-d583f6c7c6af" providerId="AD" clId="Web-{C8E7AD50-A4EB-44A2-87DF-2FB375D193AE}" dt="2024-06-05T16:55:31.768" v="969" actId="1076"/>
        <pc:sldMkLst>
          <pc:docMk/>
          <pc:sldMk cId="1784789963" sldId="1665"/>
        </pc:sldMkLst>
      </pc:sldChg>
      <pc:sldChg chg="modSp">
        <pc:chgData name="Salcedo, Eunice [NEA]" userId="S::esalcedo@nea.org::abf1ec0d-6ae3-4144-b6f8-d583f6c7c6af" providerId="AD" clId="Web-{C8E7AD50-A4EB-44A2-87DF-2FB375D193AE}" dt="2024-06-05T16:47:09.403" v="915" actId="20577"/>
        <pc:sldMkLst>
          <pc:docMk/>
          <pc:sldMk cId="1224322985" sldId="1666"/>
        </pc:sldMkLst>
      </pc:sldChg>
      <pc:sldChg chg="delSp modSp">
        <pc:chgData name="Salcedo, Eunice [NEA]" userId="S::esalcedo@nea.org::abf1ec0d-6ae3-4144-b6f8-d583f6c7c6af" providerId="AD" clId="Web-{C8E7AD50-A4EB-44A2-87DF-2FB375D193AE}" dt="2024-06-05T16:56:41.084" v="1008" actId="1076"/>
        <pc:sldMkLst>
          <pc:docMk/>
          <pc:sldMk cId="4266525318" sldId="1667"/>
        </pc:sldMkLst>
      </pc:sldChg>
      <pc:sldChg chg="delSp modSp">
        <pc:chgData name="Salcedo, Eunice [NEA]" userId="S::esalcedo@nea.org::abf1ec0d-6ae3-4144-b6f8-d583f6c7c6af" providerId="AD" clId="Web-{C8E7AD50-A4EB-44A2-87DF-2FB375D193AE}" dt="2024-06-05T16:57:17.179" v="1032"/>
        <pc:sldMkLst>
          <pc:docMk/>
          <pc:sldMk cId="2423442773" sldId="1668"/>
        </pc:sldMkLst>
      </pc:sldChg>
      <pc:sldChg chg="addSp delSp modSp">
        <pc:chgData name="Salcedo, Eunice [NEA]" userId="S::esalcedo@nea.org::abf1ec0d-6ae3-4144-b6f8-d583f6c7c6af" providerId="AD" clId="Web-{C8E7AD50-A4EB-44A2-87DF-2FB375D193AE}" dt="2024-06-05T17:02:04.160" v="1093" actId="14100"/>
        <pc:sldMkLst>
          <pc:docMk/>
          <pc:sldMk cId="2062392264" sldId="1669"/>
        </pc:sldMkLst>
      </pc:sldChg>
      <pc:sldChg chg="modSp">
        <pc:chgData name="Salcedo, Eunice [NEA]" userId="S::esalcedo@nea.org::abf1ec0d-6ae3-4144-b6f8-d583f6c7c6af" providerId="AD" clId="Web-{C8E7AD50-A4EB-44A2-87DF-2FB375D193AE}" dt="2024-06-05T16:57:56.946" v="1035" actId="20577"/>
        <pc:sldMkLst>
          <pc:docMk/>
          <pc:sldMk cId="2293562109" sldId="1671"/>
        </pc:sldMkLst>
      </pc:sldChg>
      <pc:sldChg chg="modSp">
        <pc:chgData name="Salcedo, Eunice [NEA]" userId="S::esalcedo@nea.org::abf1ec0d-6ae3-4144-b6f8-d583f6c7c6af" providerId="AD" clId="Web-{C8E7AD50-A4EB-44A2-87DF-2FB375D193AE}" dt="2024-06-05T16:59:40.388" v="1046" actId="20577"/>
        <pc:sldMkLst>
          <pc:docMk/>
          <pc:sldMk cId="2045483803" sldId="1672"/>
        </pc:sldMkLst>
      </pc:sldChg>
      <pc:sldChg chg="modSp">
        <pc:chgData name="Salcedo, Eunice [NEA]" userId="S::esalcedo@nea.org::abf1ec0d-6ae3-4144-b6f8-d583f6c7c6af" providerId="AD" clId="Web-{C8E7AD50-A4EB-44A2-87DF-2FB375D193AE}" dt="2024-06-05T16:59:21.668" v="1045" actId="20577"/>
        <pc:sldMkLst>
          <pc:docMk/>
          <pc:sldMk cId="2009915389" sldId="1673"/>
        </pc:sldMkLst>
      </pc:sldChg>
      <pc:sldChg chg="modSp">
        <pc:chgData name="Salcedo, Eunice [NEA]" userId="S::esalcedo@nea.org::abf1ec0d-6ae3-4144-b6f8-d583f6c7c6af" providerId="AD" clId="Web-{C8E7AD50-A4EB-44A2-87DF-2FB375D193AE}" dt="2024-06-05T16:40:35.058" v="864" actId="20577"/>
        <pc:sldMkLst>
          <pc:docMk/>
          <pc:sldMk cId="3857960053" sldId="1706"/>
        </pc:sldMkLst>
      </pc:sldChg>
      <pc:sldChg chg="modSp">
        <pc:chgData name="Salcedo, Eunice [NEA]" userId="S::esalcedo@nea.org::abf1ec0d-6ae3-4144-b6f8-d583f6c7c6af" providerId="AD" clId="Web-{C8E7AD50-A4EB-44A2-87DF-2FB375D193AE}" dt="2024-06-05T16:52:57.621" v="949" actId="1076"/>
        <pc:sldMkLst>
          <pc:docMk/>
          <pc:sldMk cId="2817512039" sldId="1707"/>
        </pc:sldMkLst>
      </pc:sldChg>
      <pc:sldChg chg="modSp">
        <pc:chgData name="Salcedo, Eunice [NEA]" userId="S::esalcedo@nea.org::abf1ec0d-6ae3-4144-b6f8-d583f6c7c6af" providerId="AD" clId="Web-{C8E7AD50-A4EB-44A2-87DF-2FB375D193AE}" dt="2024-06-05T16:53:57.217" v="954" actId="14100"/>
        <pc:sldMkLst>
          <pc:docMk/>
          <pc:sldMk cId="3055515969" sldId="1708"/>
        </pc:sldMkLst>
      </pc:sldChg>
      <pc:sldChg chg="modSp">
        <pc:chgData name="Salcedo, Eunice [NEA]" userId="S::esalcedo@nea.org::abf1ec0d-6ae3-4144-b6f8-d583f6c7c6af" providerId="AD" clId="Web-{C8E7AD50-A4EB-44A2-87DF-2FB375D193AE}" dt="2024-06-05T16:52:50.183" v="948" actId="1076"/>
        <pc:sldMkLst>
          <pc:docMk/>
          <pc:sldMk cId="3102197445" sldId="1712"/>
        </pc:sldMkLst>
      </pc:sldChg>
      <pc:sldChg chg="modSp">
        <pc:chgData name="Salcedo, Eunice [NEA]" userId="S::esalcedo@nea.org::abf1ec0d-6ae3-4144-b6f8-d583f6c7c6af" providerId="AD" clId="Web-{C8E7AD50-A4EB-44A2-87DF-2FB375D193AE}" dt="2024-06-05T16:39:29.414" v="852" actId="1076"/>
        <pc:sldMkLst>
          <pc:docMk/>
          <pc:sldMk cId="3903320258" sldId="1722"/>
        </pc:sldMkLst>
      </pc:sldChg>
      <pc:sldChg chg="modSp">
        <pc:chgData name="Salcedo, Eunice [NEA]" userId="S::esalcedo@nea.org::abf1ec0d-6ae3-4144-b6f8-d583f6c7c6af" providerId="AD" clId="Web-{C8E7AD50-A4EB-44A2-87DF-2FB375D193AE}" dt="2024-06-05T16:38:57.476" v="845" actId="20577"/>
        <pc:sldMkLst>
          <pc:docMk/>
          <pc:sldMk cId="4155899612" sldId="1726"/>
        </pc:sldMkLst>
      </pc:sldChg>
      <pc:sldChg chg="modSp">
        <pc:chgData name="Salcedo, Eunice [NEA]" userId="S::esalcedo@nea.org::abf1ec0d-6ae3-4144-b6f8-d583f6c7c6af" providerId="AD" clId="Web-{C8E7AD50-A4EB-44A2-87DF-2FB375D193AE}" dt="2024-06-05T16:38:42.631" v="842" actId="20577"/>
        <pc:sldMkLst>
          <pc:docMk/>
          <pc:sldMk cId="2242054669" sldId="1728"/>
        </pc:sldMkLst>
      </pc:sldChg>
      <pc:sldChg chg="modSp">
        <pc:chgData name="Salcedo, Eunice [NEA]" userId="S::esalcedo@nea.org::abf1ec0d-6ae3-4144-b6f8-d583f6c7c6af" providerId="AD" clId="Web-{C8E7AD50-A4EB-44A2-87DF-2FB375D193AE}" dt="2024-06-05T16:16:02.275" v="545" actId="20577"/>
        <pc:sldMkLst>
          <pc:docMk/>
          <pc:sldMk cId="976020692" sldId="1732"/>
        </pc:sldMkLst>
      </pc:sldChg>
      <pc:sldChg chg="addSp delSp modSp">
        <pc:chgData name="Salcedo, Eunice [NEA]" userId="S::esalcedo@nea.org::abf1ec0d-6ae3-4144-b6f8-d583f6c7c6af" providerId="AD" clId="Web-{C8E7AD50-A4EB-44A2-87DF-2FB375D193AE}" dt="2024-06-05T15:51:27.477" v="386" actId="1076"/>
        <pc:sldMkLst>
          <pc:docMk/>
          <pc:sldMk cId="2354456118" sldId="1736"/>
        </pc:sldMkLst>
      </pc:sldChg>
      <pc:sldChg chg="addSp delSp modSp">
        <pc:chgData name="Salcedo, Eunice [NEA]" userId="S::esalcedo@nea.org::abf1ec0d-6ae3-4144-b6f8-d583f6c7c6af" providerId="AD" clId="Web-{C8E7AD50-A4EB-44A2-87DF-2FB375D193AE}" dt="2024-06-05T15:36:01.280" v="49" actId="20577"/>
        <pc:sldMkLst>
          <pc:docMk/>
          <pc:sldMk cId="813986008" sldId="1737"/>
        </pc:sldMkLst>
      </pc:sldChg>
      <pc:sldChg chg="modSp">
        <pc:chgData name="Salcedo, Eunice [NEA]" userId="S::esalcedo@nea.org::abf1ec0d-6ae3-4144-b6f8-d583f6c7c6af" providerId="AD" clId="Web-{C8E7AD50-A4EB-44A2-87DF-2FB375D193AE}" dt="2024-06-05T15:34:38.401" v="33" actId="20577"/>
        <pc:sldMkLst>
          <pc:docMk/>
          <pc:sldMk cId="1991819886" sldId="1738"/>
        </pc:sldMkLst>
      </pc:sldChg>
      <pc:sldChg chg="modSp">
        <pc:chgData name="Salcedo, Eunice [NEA]" userId="S::esalcedo@nea.org::abf1ec0d-6ae3-4144-b6f8-d583f6c7c6af" providerId="AD" clId="Web-{C8E7AD50-A4EB-44A2-87DF-2FB375D193AE}" dt="2024-06-05T15:57:50.946" v="429" actId="14100"/>
        <pc:sldMkLst>
          <pc:docMk/>
          <pc:sldMk cId="2244117951" sldId="1740"/>
        </pc:sldMkLst>
      </pc:sldChg>
      <pc:sldChg chg="modSp">
        <pc:chgData name="Salcedo, Eunice [NEA]" userId="S::esalcedo@nea.org::abf1ec0d-6ae3-4144-b6f8-d583f6c7c6af" providerId="AD" clId="Web-{C8E7AD50-A4EB-44A2-87DF-2FB375D193AE}" dt="2024-06-05T16:21:30.868" v="588" actId="20577"/>
        <pc:sldMkLst>
          <pc:docMk/>
          <pc:sldMk cId="4237265150" sldId="1741"/>
        </pc:sldMkLst>
      </pc:sldChg>
      <pc:sldChg chg="modSp">
        <pc:chgData name="Salcedo, Eunice [NEA]" userId="S::esalcedo@nea.org::abf1ec0d-6ae3-4144-b6f8-d583f6c7c6af" providerId="AD" clId="Web-{C8E7AD50-A4EB-44A2-87DF-2FB375D193AE}" dt="2024-06-05T16:31:34.316" v="750" actId="20577"/>
        <pc:sldMkLst>
          <pc:docMk/>
          <pc:sldMk cId="538657451" sldId="1742"/>
        </pc:sldMkLst>
      </pc:sldChg>
      <pc:sldChg chg="modSp">
        <pc:chgData name="Salcedo, Eunice [NEA]" userId="S::esalcedo@nea.org::abf1ec0d-6ae3-4144-b6f8-d583f6c7c6af" providerId="AD" clId="Web-{C8E7AD50-A4EB-44A2-87DF-2FB375D193AE}" dt="2024-06-05T15:57:28.273" v="425" actId="1076"/>
        <pc:sldMkLst>
          <pc:docMk/>
          <pc:sldMk cId="1027401072" sldId="1743"/>
        </pc:sldMkLst>
      </pc:sldChg>
      <pc:sldChg chg="modSp">
        <pc:chgData name="Salcedo, Eunice [NEA]" userId="S::esalcedo@nea.org::abf1ec0d-6ae3-4144-b6f8-d583f6c7c6af" providerId="AD" clId="Web-{C8E7AD50-A4EB-44A2-87DF-2FB375D193AE}" dt="2024-06-05T16:11:51.983" v="533" actId="1076"/>
        <pc:sldMkLst>
          <pc:docMk/>
          <pc:sldMk cId="3885390744" sldId="1744"/>
        </pc:sldMkLst>
      </pc:sldChg>
      <pc:sldChg chg="modSp">
        <pc:chgData name="Salcedo, Eunice [NEA]" userId="S::esalcedo@nea.org::abf1ec0d-6ae3-4144-b6f8-d583f6c7c6af" providerId="AD" clId="Web-{C8E7AD50-A4EB-44A2-87DF-2FB375D193AE}" dt="2024-06-05T16:23:42.889" v="601" actId="20577"/>
        <pc:sldMkLst>
          <pc:docMk/>
          <pc:sldMk cId="498294804" sldId="1745"/>
        </pc:sldMkLst>
      </pc:sldChg>
      <pc:sldChg chg="modSp">
        <pc:chgData name="Salcedo, Eunice [NEA]" userId="S::esalcedo@nea.org::abf1ec0d-6ae3-4144-b6f8-d583f6c7c6af" providerId="AD" clId="Web-{C8E7AD50-A4EB-44A2-87DF-2FB375D193AE}" dt="2024-06-05T16:21:11.320" v="585" actId="20577"/>
        <pc:sldMkLst>
          <pc:docMk/>
          <pc:sldMk cId="98497188" sldId="1746"/>
        </pc:sldMkLst>
      </pc:sldChg>
      <pc:sldChg chg="delSp modSp">
        <pc:chgData name="Salcedo, Eunice [NEA]" userId="S::esalcedo@nea.org::abf1ec0d-6ae3-4144-b6f8-d583f6c7c6af" providerId="AD" clId="Web-{C8E7AD50-A4EB-44A2-87DF-2FB375D193AE}" dt="2024-06-05T16:17:12.653" v="551"/>
        <pc:sldMkLst>
          <pc:docMk/>
          <pc:sldMk cId="3203750676" sldId="1747"/>
        </pc:sldMkLst>
      </pc:sldChg>
      <pc:sldChg chg="modSp">
        <pc:chgData name="Salcedo, Eunice [NEA]" userId="S::esalcedo@nea.org::abf1ec0d-6ae3-4144-b6f8-d583f6c7c6af" providerId="AD" clId="Web-{C8E7AD50-A4EB-44A2-87DF-2FB375D193AE}" dt="2024-06-05T16:33:31.446" v="752" actId="14100"/>
        <pc:sldMkLst>
          <pc:docMk/>
          <pc:sldMk cId="3544839200" sldId="1748"/>
        </pc:sldMkLst>
      </pc:sldChg>
      <pc:sldChg chg="modSp">
        <pc:chgData name="Salcedo, Eunice [NEA]" userId="S::esalcedo@nea.org::abf1ec0d-6ae3-4144-b6f8-d583f6c7c6af" providerId="AD" clId="Web-{C8E7AD50-A4EB-44A2-87DF-2FB375D193AE}" dt="2024-06-05T16:25:14.299" v="617" actId="1076"/>
        <pc:sldMkLst>
          <pc:docMk/>
          <pc:sldMk cId="725925684" sldId="1749"/>
        </pc:sldMkLst>
      </pc:sldChg>
      <pc:sldChg chg="modSp">
        <pc:chgData name="Salcedo, Eunice [NEA]" userId="S::esalcedo@nea.org::abf1ec0d-6ae3-4144-b6f8-d583f6c7c6af" providerId="AD" clId="Web-{C8E7AD50-A4EB-44A2-87DF-2FB375D193AE}" dt="2024-06-05T16:28:15.667" v="640" actId="1076"/>
        <pc:sldMkLst>
          <pc:docMk/>
          <pc:sldMk cId="554441678" sldId="1750"/>
        </pc:sldMkLst>
      </pc:sldChg>
      <pc:sldChg chg="modSp">
        <pc:chgData name="Salcedo, Eunice [NEA]" userId="S::esalcedo@nea.org::abf1ec0d-6ae3-4144-b6f8-d583f6c7c6af" providerId="AD" clId="Web-{C8E7AD50-A4EB-44A2-87DF-2FB375D193AE}" dt="2024-06-05T16:40:22.214" v="860"/>
        <pc:sldMkLst>
          <pc:docMk/>
          <pc:sldMk cId="1016998288" sldId="1760"/>
        </pc:sldMkLst>
      </pc:sldChg>
      <pc:sldChg chg="modSp">
        <pc:chgData name="Salcedo, Eunice [NEA]" userId="S::esalcedo@nea.org::abf1ec0d-6ae3-4144-b6f8-d583f6c7c6af" providerId="AD" clId="Web-{C8E7AD50-A4EB-44A2-87DF-2FB375D193AE}" dt="2024-06-05T16:52:34.386" v="944" actId="1076"/>
        <pc:sldMkLst>
          <pc:docMk/>
          <pc:sldMk cId="2636012850" sldId="1761"/>
        </pc:sldMkLst>
      </pc:sldChg>
      <pc:sldChg chg="modSp">
        <pc:chgData name="Salcedo, Eunice [NEA]" userId="S::esalcedo@nea.org::abf1ec0d-6ae3-4144-b6f8-d583f6c7c6af" providerId="AD" clId="Web-{C8E7AD50-A4EB-44A2-87DF-2FB375D193AE}" dt="2024-06-05T16:54:48.969" v="966" actId="20577"/>
        <pc:sldMkLst>
          <pc:docMk/>
          <pc:sldMk cId="1459336597" sldId="1762"/>
        </pc:sldMkLst>
      </pc:sldChg>
      <pc:sldChg chg="del">
        <pc:chgData name="Salcedo, Eunice [NEA]" userId="S::esalcedo@nea.org::abf1ec0d-6ae3-4144-b6f8-d583f6c7c6af" providerId="AD" clId="Web-{C8E7AD50-A4EB-44A2-87DF-2FB375D193AE}" dt="2024-06-05T16:03:35.414" v="472"/>
        <pc:sldMkLst>
          <pc:docMk/>
          <pc:sldMk cId="4250704446" sldId="1765"/>
        </pc:sldMkLst>
      </pc:sldChg>
      <pc:sldChg chg="modSp">
        <pc:chgData name="Salcedo, Eunice [NEA]" userId="S::esalcedo@nea.org::abf1ec0d-6ae3-4144-b6f8-d583f6c7c6af" providerId="AD" clId="Web-{C8E7AD50-A4EB-44A2-87DF-2FB375D193AE}" dt="2024-06-05T16:12:03.484" v="536" actId="20577"/>
        <pc:sldMkLst>
          <pc:docMk/>
          <pc:sldMk cId="1022998794" sldId="1766"/>
        </pc:sldMkLst>
      </pc:sldChg>
      <pc:sldChg chg="modSp">
        <pc:chgData name="Salcedo, Eunice [NEA]" userId="S::esalcedo@nea.org::abf1ec0d-6ae3-4144-b6f8-d583f6c7c6af" providerId="AD" clId="Web-{C8E7AD50-A4EB-44A2-87DF-2FB375D193AE}" dt="2024-06-05T16:08:21.942" v="493" actId="20577"/>
        <pc:sldMkLst>
          <pc:docMk/>
          <pc:sldMk cId="2793391613" sldId="1769"/>
        </pc:sldMkLst>
      </pc:sldChg>
      <pc:sldChg chg="modSp">
        <pc:chgData name="Salcedo, Eunice [NEA]" userId="S::esalcedo@nea.org::abf1ec0d-6ae3-4144-b6f8-d583f6c7c6af" providerId="AD" clId="Web-{C8E7AD50-A4EB-44A2-87DF-2FB375D193AE}" dt="2024-06-05T16:24:56.924" v="612" actId="20577"/>
        <pc:sldMkLst>
          <pc:docMk/>
          <pc:sldMk cId="2929718555" sldId="1770"/>
        </pc:sldMkLst>
      </pc:sldChg>
      <pc:sldChg chg="modSp">
        <pc:chgData name="Salcedo, Eunice [NEA]" userId="S::esalcedo@nea.org::abf1ec0d-6ae3-4144-b6f8-d583f6c7c6af" providerId="AD" clId="Web-{C8E7AD50-A4EB-44A2-87DF-2FB375D193AE}" dt="2024-06-05T16:45:43.321" v="905" actId="20577"/>
        <pc:sldMkLst>
          <pc:docMk/>
          <pc:sldMk cId="470632754" sldId="1773"/>
        </pc:sldMkLst>
      </pc:sldChg>
      <pc:sldChg chg="modSp">
        <pc:chgData name="Salcedo, Eunice [NEA]" userId="S::esalcedo@nea.org::abf1ec0d-6ae3-4144-b6f8-d583f6c7c6af" providerId="AD" clId="Web-{C8E7AD50-A4EB-44A2-87DF-2FB375D193AE}" dt="2024-06-05T16:40:00.760" v="854" actId="20577"/>
        <pc:sldMkLst>
          <pc:docMk/>
          <pc:sldMk cId="3619375221" sldId="1782"/>
        </pc:sldMkLst>
      </pc:sldChg>
      <pc:sldChg chg="modSp">
        <pc:chgData name="Salcedo, Eunice [NEA]" userId="S::esalcedo@nea.org::abf1ec0d-6ae3-4144-b6f8-d583f6c7c6af" providerId="AD" clId="Web-{C8E7AD50-A4EB-44A2-87DF-2FB375D193AE}" dt="2024-06-05T16:39:16.976" v="847" actId="20577"/>
        <pc:sldMkLst>
          <pc:docMk/>
          <pc:sldMk cId="3989917419" sldId="1784"/>
        </pc:sldMkLst>
      </pc:sldChg>
      <pc:sldChg chg="modSp">
        <pc:chgData name="Salcedo, Eunice [NEA]" userId="S::esalcedo@nea.org::abf1ec0d-6ae3-4144-b6f8-d583f6c7c6af" providerId="AD" clId="Web-{C8E7AD50-A4EB-44A2-87DF-2FB375D193AE}" dt="2024-06-05T16:17:26.107" v="554" actId="20577"/>
        <pc:sldMkLst>
          <pc:docMk/>
          <pc:sldMk cId="3703480671" sldId="1789"/>
        </pc:sldMkLst>
      </pc:sldChg>
      <pc:sldChg chg="addSp delSp modSp">
        <pc:chgData name="Salcedo, Eunice [NEA]" userId="S::esalcedo@nea.org::abf1ec0d-6ae3-4144-b6f8-d583f6c7c6af" providerId="AD" clId="Web-{C8E7AD50-A4EB-44A2-87DF-2FB375D193AE}" dt="2024-06-05T16:31:23.909" v="749" actId="1076"/>
        <pc:sldMkLst>
          <pc:docMk/>
          <pc:sldMk cId="630635961" sldId="1790"/>
        </pc:sldMkLst>
      </pc:sldChg>
      <pc:sldChg chg="addSp delSp modSp">
        <pc:chgData name="Salcedo, Eunice [NEA]" userId="S::esalcedo@nea.org::abf1ec0d-6ae3-4144-b6f8-d583f6c7c6af" providerId="AD" clId="Web-{C8E7AD50-A4EB-44A2-87DF-2FB375D193AE}" dt="2024-06-05T16:34:52.012" v="753" actId="20577"/>
        <pc:sldMkLst>
          <pc:docMk/>
          <pc:sldMk cId="2366122650" sldId="1791"/>
        </pc:sldMkLst>
      </pc:sldChg>
      <pc:sldChg chg="addSp delSp modSp">
        <pc:chgData name="Salcedo, Eunice [NEA]" userId="S::esalcedo@nea.org::abf1ec0d-6ae3-4144-b6f8-d583f6c7c6af" providerId="AD" clId="Web-{C8E7AD50-A4EB-44A2-87DF-2FB375D193AE}" dt="2024-06-05T16:28:34.324" v="647" actId="20577"/>
        <pc:sldMkLst>
          <pc:docMk/>
          <pc:sldMk cId="335670928" sldId="1792"/>
        </pc:sldMkLst>
      </pc:sldChg>
      <pc:sldChg chg="addSp delSp modSp">
        <pc:chgData name="Salcedo, Eunice [NEA]" userId="S::esalcedo@nea.org::abf1ec0d-6ae3-4144-b6f8-d583f6c7c6af" providerId="AD" clId="Web-{C8E7AD50-A4EB-44A2-87DF-2FB375D193AE}" dt="2024-06-05T16:36:59.564" v="800" actId="1076"/>
        <pc:sldMkLst>
          <pc:docMk/>
          <pc:sldMk cId="3028581096" sldId="1793"/>
        </pc:sldMkLst>
      </pc:sldChg>
      <pc:sldChg chg="addSp delSp modSp">
        <pc:chgData name="Salcedo, Eunice [NEA]" userId="S::esalcedo@nea.org::abf1ec0d-6ae3-4144-b6f8-d583f6c7c6af" providerId="AD" clId="Web-{C8E7AD50-A4EB-44A2-87DF-2FB375D193AE}" dt="2024-06-05T16:38:25.693" v="841" actId="20577"/>
        <pc:sldMkLst>
          <pc:docMk/>
          <pc:sldMk cId="2884436727" sldId="1794"/>
        </pc:sldMkLst>
      </pc:sldChg>
      <pc:sldChg chg="addSp delSp modSp">
        <pc:chgData name="Salcedo, Eunice [NEA]" userId="S::esalcedo@nea.org::abf1ec0d-6ae3-4144-b6f8-d583f6c7c6af" providerId="AD" clId="Web-{C8E7AD50-A4EB-44A2-87DF-2FB375D193AE}" dt="2024-06-05T17:00:31.203" v="1080" actId="20577"/>
        <pc:sldMkLst>
          <pc:docMk/>
          <pc:sldMk cId="2637221537" sldId="1795"/>
        </pc:sldMkLst>
      </pc:sldChg>
      <pc:sldChg chg="modSp">
        <pc:chgData name="Salcedo, Eunice [NEA]" userId="S::esalcedo@nea.org::abf1ec0d-6ae3-4144-b6f8-d583f6c7c6af" providerId="AD" clId="Web-{C8E7AD50-A4EB-44A2-87DF-2FB375D193AE}" dt="2024-06-05T17:00:39.156" v="1084" actId="1076"/>
        <pc:sldMkLst>
          <pc:docMk/>
          <pc:sldMk cId="3298517686" sldId="1796"/>
        </pc:sldMkLst>
      </pc:sldChg>
      <pc:sldChg chg="delSp modSp add replId">
        <pc:chgData name="Salcedo, Eunice [NEA]" userId="S::esalcedo@nea.org::abf1ec0d-6ae3-4144-b6f8-d583f6c7c6af" providerId="AD" clId="Web-{C8E7AD50-A4EB-44A2-87DF-2FB375D193AE}" dt="2024-06-05T15:51:43.555" v="388" actId="20577"/>
        <pc:sldMkLst>
          <pc:docMk/>
          <pc:sldMk cId="603685233" sldId="1797"/>
        </pc:sldMkLst>
      </pc:sldChg>
      <pc:sldChg chg="delSp modSp add del replId">
        <pc:chgData name="Salcedo, Eunice [NEA]" userId="S::esalcedo@nea.org::abf1ec0d-6ae3-4144-b6f8-d583f6c7c6af" providerId="AD" clId="Web-{C8E7AD50-A4EB-44A2-87DF-2FB375D193AE}" dt="2024-06-05T16:03:10.960" v="469"/>
        <pc:sldMkLst>
          <pc:docMk/>
          <pc:sldMk cId="2909708520" sldId="1798"/>
        </pc:sldMkLst>
      </pc:sldChg>
      <pc:sldChg chg="modSp add replId">
        <pc:chgData name="Salcedo, Eunice [NEA]" userId="S::esalcedo@nea.org::abf1ec0d-6ae3-4144-b6f8-d583f6c7c6af" providerId="AD" clId="Web-{C8E7AD50-A4EB-44A2-87DF-2FB375D193AE}" dt="2024-06-05T16:03:20.273" v="471" actId="20577"/>
        <pc:sldMkLst>
          <pc:docMk/>
          <pc:sldMk cId="2744771249" sldId="1799"/>
        </pc:sldMkLst>
      </pc:sldChg>
    </pc:docChg>
  </pc:docChgLst>
  <pc:docChgLst>
    <pc:chgData name="Warrow, Scott" userId="S::swarrow_mea.org#ext#@neahq.onmicrosoft.com::5678d7dc-d04b-4768-840c-4d4ec12ded67" providerId="AD" clId="Web-{A96153DC-2EA1-8DA8-AAD8-D86BADD674DD}"/>
    <pc:docChg chg="addSld delSld modSld">
      <pc:chgData name="Warrow, Scott" userId="S::swarrow_mea.org#ext#@neahq.onmicrosoft.com::5678d7dc-d04b-4768-840c-4d4ec12ded67" providerId="AD" clId="Web-{A96153DC-2EA1-8DA8-AAD8-D86BADD674DD}" dt="2025-01-13T20:50:23.699" v="12" actId="1076"/>
      <pc:docMkLst>
        <pc:docMk/>
      </pc:docMkLst>
      <pc:sldChg chg="delSp modSp new del">
        <pc:chgData name="Warrow, Scott" userId="S::swarrow_mea.org#ext#@neahq.onmicrosoft.com::5678d7dc-d04b-4768-840c-4d4ec12ded67" providerId="AD" clId="Web-{A96153DC-2EA1-8DA8-AAD8-D86BADD674DD}" dt="2025-01-13T20:49:57.058" v="6"/>
        <pc:sldMkLst>
          <pc:docMk/>
          <pc:sldMk cId="2747340814" sldId="1828"/>
        </pc:sldMkLst>
      </pc:sldChg>
      <pc:sldChg chg="delSp modSp add">
        <pc:chgData name="Warrow, Scott" userId="S::swarrow_mea.org#ext#@neahq.onmicrosoft.com::5678d7dc-d04b-4768-840c-4d4ec12ded67" providerId="AD" clId="Web-{A96153DC-2EA1-8DA8-AAD8-D86BADD674DD}" dt="2025-01-13T20:50:23.699" v="12" actId="1076"/>
        <pc:sldMkLst>
          <pc:docMk/>
          <pc:sldMk cId="737683440" sldId="1834"/>
        </pc:sldMkLst>
      </pc:sldChg>
    </pc:docChg>
  </pc:docChgLst>
  <pc:docChgLst>
    <pc:chgData name="Jones, Albert [MD]" userId="S::aljones_mseanea.org#ext#@neahq.onmicrosoft.com::9e3d8165-1eea-49ba-adea-0c9c00351460" providerId="AD" clId="Web-{9156B558-EAB0-BACC-0082-6DD1E19943C6}"/>
    <pc:docChg chg="modSld">
      <pc:chgData name="Jones, Albert [MD]" userId="S::aljones_mseanea.org#ext#@neahq.onmicrosoft.com::9e3d8165-1eea-49ba-adea-0c9c00351460" providerId="AD" clId="Web-{9156B558-EAB0-BACC-0082-6DD1E19943C6}" dt="2025-05-06T19:03:45.673" v="1" actId="14100"/>
      <pc:docMkLst>
        <pc:docMk/>
      </pc:docMkLst>
      <pc:sldChg chg="delSp modSp">
        <pc:chgData name="Jones, Albert [MD]" userId="S::aljones_mseanea.org#ext#@neahq.onmicrosoft.com::9e3d8165-1eea-49ba-adea-0c9c00351460" providerId="AD" clId="Web-{9156B558-EAB0-BACC-0082-6DD1E19943C6}" dt="2025-05-06T19:03:45.673" v="1" actId="14100"/>
        <pc:sldMkLst>
          <pc:docMk/>
          <pc:sldMk cId="98497188" sldId="1746"/>
        </pc:sldMkLst>
      </pc:sldChg>
    </pc:docChg>
  </pc:docChgLst>
  <pc:docChgLst>
    <pc:chgData name="Hoag, Adia" userId="S::ahoag_cta.org#ext#@neahq.onmicrosoft.com::d095e4f9-0fd0-4456-9bce-50102e23e03e" providerId="AD" clId="Web-{E84BF41F-C06C-1210-61FB-E458399CABB8}"/>
    <pc:docChg chg="modSld">
      <pc:chgData name="Hoag, Adia" userId="S::ahoag_cta.org#ext#@neahq.onmicrosoft.com::d095e4f9-0fd0-4456-9bce-50102e23e03e" providerId="AD" clId="Web-{E84BF41F-C06C-1210-61FB-E458399CABB8}" dt="2024-06-06T14:29:00.884" v="872" actId="1076"/>
      <pc:docMkLst>
        <pc:docMk/>
      </pc:docMkLst>
      <pc:sldChg chg="addSp modSp mod setBg">
        <pc:chgData name="Hoag, Adia" userId="S::ahoag_cta.org#ext#@neahq.onmicrosoft.com::d095e4f9-0fd0-4456-9bce-50102e23e03e" providerId="AD" clId="Web-{E84BF41F-C06C-1210-61FB-E458399CABB8}" dt="2024-06-05T18:01:56.950" v="18" actId="14100"/>
        <pc:sldMkLst>
          <pc:docMk/>
          <pc:sldMk cId="3174442201" sldId="1647"/>
        </pc:sldMkLst>
      </pc:sldChg>
      <pc:sldChg chg="addSp delSp modSp">
        <pc:chgData name="Hoag, Adia" userId="S::ahoag_cta.org#ext#@neahq.onmicrosoft.com::d095e4f9-0fd0-4456-9bce-50102e23e03e" providerId="AD" clId="Web-{E84BF41F-C06C-1210-61FB-E458399CABB8}" dt="2024-06-05T18:52:46.486" v="200" actId="20577"/>
        <pc:sldMkLst>
          <pc:docMk/>
          <pc:sldMk cId="801567621" sldId="1650"/>
        </pc:sldMkLst>
      </pc:sldChg>
      <pc:sldChg chg="modSp">
        <pc:chgData name="Hoag, Adia" userId="S::ahoag_cta.org#ext#@neahq.onmicrosoft.com::d095e4f9-0fd0-4456-9bce-50102e23e03e" providerId="AD" clId="Web-{E84BF41F-C06C-1210-61FB-E458399CABB8}" dt="2024-06-05T18:37:44.079" v="151"/>
        <pc:sldMkLst>
          <pc:docMk/>
          <pc:sldMk cId="518700971" sldId="1651"/>
        </pc:sldMkLst>
      </pc:sldChg>
      <pc:sldChg chg="modSp">
        <pc:chgData name="Hoag, Adia" userId="S::ahoag_cta.org#ext#@neahq.onmicrosoft.com::d095e4f9-0fd0-4456-9bce-50102e23e03e" providerId="AD" clId="Web-{E84BF41F-C06C-1210-61FB-E458399CABB8}" dt="2024-06-05T19:03:29.424" v="240" actId="20577"/>
        <pc:sldMkLst>
          <pc:docMk/>
          <pc:sldMk cId="1825310685" sldId="1652"/>
        </pc:sldMkLst>
      </pc:sldChg>
      <pc:sldChg chg="modSp">
        <pc:chgData name="Hoag, Adia" userId="S::ahoag_cta.org#ext#@neahq.onmicrosoft.com::d095e4f9-0fd0-4456-9bce-50102e23e03e" providerId="AD" clId="Web-{E84BF41F-C06C-1210-61FB-E458399CABB8}" dt="2024-06-05T19:18:38.144" v="328" actId="20577"/>
        <pc:sldMkLst>
          <pc:docMk/>
          <pc:sldMk cId="3310255922" sldId="1655"/>
        </pc:sldMkLst>
      </pc:sldChg>
      <pc:sldChg chg="delSp modSp">
        <pc:chgData name="Hoag, Adia" userId="S::ahoag_cta.org#ext#@neahq.onmicrosoft.com::d095e4f9-0fd0-4456-9bce-50102e23e03e" providerId="AD" clId="Web-{E84BF41F-C06C-1210-61FB-E458399CABB8}" dt="2024-06-05T19:27:13.395" v="356" actId="14100"/>
        <pc:sldMkLst>
          <pc:docMk/>
          <pc:sldMk cId="3143734050" sldId="1656"/>
        </pc:sldMkLst>
      </pc:sldChg>
      <pc:sldChg chg="addSp delSp modSp mod setBg">
        <pc:chgData name="Hoag, Adia" userId="S::ahoag_cta.org#ext#@neahq.onmicrosoft.com::d095e4f9-0fd0-4456-9bce-50102e23e03e" providerId="AD" clId="Web-{E84BF41F-C06C-1210-61FB-E458399CABB8}" dt="2024-06-05T19:49:56.100" v="476" actId="20577"/>
        <pc:sldMkLst>
          <pc:docMk/>
          <pc:sldMk cId="1784789963" sldId="1665"/>
        </pc:sldMkLst>
      </pc:sldChg>
      <pc:sldChg chg="delSp modSp">
        <pc:chgData name="Hoag, Adia" userId="S::ahoag_cta.org#ext#@neahq.onmicrosoft.com::d095e4f9-0fd0-4456-9bce-50102e23e03e" providerId="AD" clId="Web-{E84BF41F-C06C-1210-61FB-E458399CABB8}" dt="2024-06-05T20:09:31.914" v="600" actId="14100"/>
        <pc:sldMkLst>
          <pc:docMk/>
          <pc:sldMk cId="4266525318" sldId="1667"/>
        </pc:sldMkLst>
      </pc:sldChg>
      <pc:sldChg chg="modSp">
        <pc:chgData name="Hoag, Adia" userId="S::ahoag_cta.org#ext#@neahq.onmicrosoft.com::d095e4f9-0fd0-4456-9bce-50102e23e03e" providerId="AD" clId="Web-{E84BF41F-C06C-1210-61FB-E458399CABB8}" dt="2024-06-05T20:10:43.507" v="604" actId="20577"/>
        <pc:sldMkLst>
          <pc:docMk/>
          <pc:sldMk cId="2423442773" sldId="1668"/>
        </pc:sldMkLst>
      </pc:sldChg>
      <pc:sldChg chg="modSp">
        <pc:chgData name="Hoag, Adia" userId="S::ahoag_cta.org#ext#@neahq.onmicrosoft.com::d095e4f9-0fd0-4456-9bce-50102e23e03e" providerId="AD" clId="Web-{E84BF41F-C06C-1210-61FB-E458399CABB8}" dt="2024-06-05T20:05:41.710" v="583" actId="20577"/>
        <pc:sldMkLst>
          <pc:docMk/>
          <pc:sldMk cId="2062392264" sldId="1669"/>
        </pc:sldMkLst>
      </pc:sldChg>
      <pc:sldChg chg="modSp addAnim delAnim">
        <pc:chgData name="Hoag, Adia" userId="S::ahoag_cta.org#ext#@neahq.onmicrosoft.com::d095e4f9-0fd0-4456-9bce-50102e23e03e" providerId="AD" clId="Web-{E84BF41F-C06C-1210-61FB-E458399CABB8}" dt="2024-06-05T20:11:09.961" v="605" actId="20577"/>
        <pc:sldMkLst>
          <pc:docMk/>
          <pc:sldMk cId="3071402080" sldId="1670"/>
        </pc:sldMkLst>
      </pc:sldChg>
      <pc:sldChg chg="modSp">
        <pc:chgData name="Hoag, Adia" userId="S::ahoag_cta.org#ext#@neahq.onmicrosoft.com::d095e4f9-0fd0-4456-9bce-50102e23e03e" providerId="AD" clId="Web-{E84BF41F-C06C-1210-61FB-E458399CABB8}" dt="2024-06-05T20:13:20.461" v="632" actId="14100"/>
        <pc:sldMkLst>
          <pc:docMk/>
          <pc:sldMk cId="2293562109" sldId="1671"/>
        </pc:sldMkLst>
      </pc:sldChg>
      <pc:sldChg chg="modSp">
        <pc:chgData name="Hoag, Adia" userId="S::ahoag_cta.org#ext#@neahq.onmicrosoft.com::d095e4f9-0fd0-4456-9bce-50102e23e03e" providerId="AD" clId="Web-{E84BF41F-C06C-1210-61FB-E458399CABB8}" dt="2024-06-05T20:15:50.695" v="653" actId="14100"/>
        <pc:sldMkLst>
          <pc:docMk/>
          <pc:sldMk cId="2045483803" sldId="1672"/>
        </pc:sldMkLst>
      </pc:sldChg>
      <pc:sldChg chg="modSp">
        <pc:chgData name="Hoag, Adia" userId="S::ahoag_cta.org#ext#@neahq.onmicrosoft.com::d095e4f9-0fd0-4456-9bce-50102e23e03e" providerId="AD" clId="Web-{E84BF41F-C06C-1210-61FB-E458399CABB8}" dt="2024-06-06T14:24:09.329" v="848" actId="14100"/>
        <pc:sldMkLst>
          <pc:docMk/>
          <pc:sldMk cId="2009915389" sldId="1673"/>
        </pc:sldMkLst>
      </pc:sldChg>
      <pc:sldChg chg="modSp">
        <pc:chgData name="Hoag, Adia" userId="S::ahoag_cta.org#ext#@neahq.onmicrosoft.com::d095e4f9-0fd0-4456-9bce-50102e23e03e" providerId="AD" clId="Web-{E84BF41F-C06C-1210-61FB-E458399CABB8}" dt="2024-06-06T14:23:07.890" v="846" actId="20577"/>
        <pc:sldMkLst>
          <pc:docMk/>
          <pc:sldMk cId="3385413248" sldId="1674"/>
        </pc:sldMkLst>
      </pc:sldChg>
      <pc:sldChg chg="addSp delSp modSp">
        <pc:chgData name="Hoag, Adia" userId="S::ahoag_cta.org#ext#@neahq.onmicrosoft.com::d095e4f9-0fd0-4456-9bce-50102e23e03e" providerId="AD" clId="Web-{E84BF41F-C06C-1210-61FB-E458399CABB8}" dt="2024-06-06T14:23:27.671" v="847" actId="20577"/>
        <pc:sldMkLst>
          <pc:docMk/>
          <pc:sldMk cId="1514765205" sldId="1675"/>
        </pc:sldMkLst>
      </pc:sldChg>
      <pc:sldChg chg="modSp">
        <pc:chgData name="Hoag, Adia" userId="S::ahoag_cta.org#ext#@neahq.onmicrosoft.com::d095e4f9-0fd0-4456-9bce-50102e23e03e" providerId="AD" clId="Web-{E84BF41F-C06C-1210-61FB-E458399CABB8}" dt="2024-06-06T14:21:53.481" v="838" actId="20577"/>
        <pc:sldMkLst>
          <pc:docMk/>
          <pc:sldMk cId="4251770770" sldId="1676"/>
        </pc:sldMkLst>
      </pc:sldChg>
      <pc:sldChg chg="modSp">
        <pc:chgData name="Hoag, Adia" userId="S::ahoag_cta.org#ext#@neahq.onmicrosoft.com::d095e4f9-0fd0-4456-9bce-50102e23e03e" providerId="AD" clId="Web-{E84BF41F-C06C-1210-61FB-E458399CABB8}" dt="2024-06-06T14:29:00.884" v="872" actId="1076"/>
        <pc:sldMkLst>
          <pc:docMk/>
          <pc:sldMk cId="3568684645" sldId="1677"/>
        </pc:sldMkLst>
      </pc:sldChg>
      <pc:sldChg chg="modSp">
        <pc:chgData name="Hoag, Adia" userId="S::ahoag_cta.org#ext#@neahq.onmicrosoft.com::d095e4f9-0fd0-4456-9bce-50102e23e03e" providerId="AD" clId="Web-{E84BF41F-C06C-1210-61FB-E458399CABB8}" dt="2024-06-05T20:20:37.258" v="703" actId="20577"/>
        <pc:sldMkLst>
          <pc:docMk/>
          <pc:sldMk cId="682273357" sldId="1696"/>
        </pc:sldMkLst>
      </pc:sldChg>
      <pc:sldChg chg="modSp">
        <pc:chgData name="Hoag, Adia" userId="S::ahoag_cta.org#ext#@neahq.onmicrosoft.com::d095e4f9-0fd0-4456-9bce-50102e23e03e" providerId="AD" clId="Web-{E84BF41F-C06C-1210-61FB-E458399CABB8}" dt="2024-06-05T20:18:16.914" v="689" actId="20577"/>
        <pc:sldMkLst>
          <pc:docMk/>
          <pc:sldMk cId="201486720" sldId="1702"/>
        </pc:sldMkLst>
      </pc:sldChg>
      <pc:sldChg chg="modSp">
        <pc:chgData name="Hoag, Adia" userId="S::ahoag_cta.org#ext#@neahq.onmicrosoft.com::d095e4f9-0fd0-4456-9bce-50102e23e03e" providerId="AD" clId="Web-{E84BF41F-C06C-1210-61FB-E458399CABB8}" dt="2024-06-05T20:21:43.040" v="712" actId="14100"/>
        <pc:sldMkLst>
          <pc:docMk/>
          <pc:sldMk cId="4083083396" sldId="1703"/>
        </pc:sldMkLst>
      </pc:sldChg>
      <pc:sldChg chg="modSp">
        <pc:chgData name="Hoag, Adia" userId="S::ahoag_cta.org#ext#@neahq.onmicrosoft.com::d095e4f9-0fd0-4456-9bce-50102e23e03e" providerId="AD" clId="Web-{E84BF41F-C06C-1210-61FB-E458399CABB8}" dt="2024-06-05T20:25:50.259" v="718" actId="14100"/>
        <pc:sldMkLst>
          <pc:docMk/>
          <pc:sldMk cId="3987755113" sldId="1704"/>
        </pc:sldMkLst>
      </pc:sldChg>
      <pc:sldChg chg="modSp">
        <pc:chgData name="Hoag, Adia" userId="S::ahoag_cta.org#ext#@neahq.onmicrosoft.com::d095e4f9-0fd0-4456-9bce-50102e23e03e" providerId="AD" clId="Web-{E84BF41F-C06C-1210-61FB-E458399CABB8}" dt="2024-06-05T20:33:31.134" v="732" actId="14100"/>
        <pc:sldMkLst>
          <pc:docMk/>
          <pc:sldMk cId="1734030790" sldId="1705"/>
        </pc:sldMkLst>
      </pc:sldChg>
      <pc:sldChg chg="modSp">
        <pc:chgData name="Hoag, Adia" userId="S::ahoag_cta.org#ext#@neahq.onmicrosoft.com::d095e4f9-0fd0-4456-9bce-50102e23e03e" providerId="AD" clId="Web-{E84BF41F-C06C-1210-61FB-E458399CABB8}" dt="2024-06-05T19:06:05.300" v="254" actId="14100"/>
        <pc:sldMkLst>
          <pc:docMk/>
          <pc:sldMk cId="554441678" sldId="1750"/>
        </pc:sldMkLst>
      </pc:sldChg>
      <pc:sldChg chg="modSp">
        <pc:chgData name="Hoag, Adia" userId="S::ahoag_cta.org#ext#@neahq.onmicrosoft.com::d095e4f9-0fd0-4456-9bce-50102e23e03e" providerId="AD" clId="Web-{E84BF41F-C06C-1210-61FB-E458399CABB8}" dt="2024-06-05T20:19:14.524" v="691" actId="20577"/>
        <pc:sldMkLst>
          <pc:docMk/>
          <pc:sldMk cId="289002662" sldId="1776"/>
        </pc:sldMkLst>
      </pc:sldChg>
      <pc:sldChg chg="modSp">
        <pc:chgData name="Hoag, Adia" userId="S::ahoag_cta.org#ext#@neahq.onmicrosoft.com::d095e4f9-0fd0-4456-9bce-50102e23e03e" providerId="AD" clId="Web-{E84BF41F-C06C-1210-61FB-E458399CABB8}" dt="2024-06-05T19:26:25.567" v="350" actId="20577"/>
        <pc:sldMkLst>
          <pc:docMk/>
          <pc:sldMk cId="630635961" sldId="1790"/>
        </pc:sldMkLst>
      </pc:sldChg>
      <pc:sldChg chg="modSp">
        <pc:chgData name="Hoag, Adia" userId="S::ahoag_cta.org#ext#@neahq.onmicrosoft.com::d095e4f9-0fd0-4456-9bce-50102e23e03e" providerId="AD" clId="Web-{E84BF41F-C06C-1210-61FB-E458399CABB8}" dt="2024-06-05T19:08:47.784" v="298" actId="20577"/>
        <pc:sldMkLst>
          <pc:docMk/>
          <pc:sldMk cId="2366122650" sldId="1791"/>
        </pc:sldMkLst>
      </pc:sldChg>
      <pc:sldChg chg="addSp modSp mod setBg">
        <pc:chgData name="Hoag, Adia" userId="S::ahoag_cta.org#ext#@neahq.onmicrosoft.com::d095e4f9-0fd0-4456-9bce-50102e23e03e" providerId="AD" clId="Web-{E84BF41F-C06C-1210-61FB-E458399CABB8}" dt="2024-06-05T18:54:16.846" v="209" actId="14100"/>
        <pc:sldMkLst>
          <pc:docMk/>
          <pc:sldMk cId="821898380" sldId="1800"/>
        </pc:sldMkLst>
      </pc:sldChg>
    </pc:docChg>
  </pc:docChgLst>
  <pc:docChgLst>
    <pc:chgData name="Jones, Albert [MD]" userId="S::aljones_mseanea.org#ext#@neahq.onmicrosoft.com::9e3d8165-1eea-49ba-adea-0c9c00351460" providerId="AD" clId="Web-{3B29A237-1DA0-2598-A67E-861E757DE5C9}"/>
    <pc:docChg chg="modSld">
      <pc:chgData name="Jones, Albert [MD]" userId="S::aljones_mseanea.org#ext#@neahq.onmicrosoft.com::9e3d8165-1eea-49ba-adea-0c9c00351460" providerId="AD" clId="Web-{3B29A237-1DA0-2598-A67E-861E757DE5C9}" dt="2025-01-08T19:13:29.476" v="26" actId="20577"/>
      <pc:docMkLst>
        <pc:docMk/>
      </pc:docMkLst>
      <pc:sldChg chg="modSp">
        <pc:chgData name="Jones, Albert [MD]" userId="S::aljones_mseanea.org#ext#@neahq.onmicrosoft.com::9e3d8165-1eea-49ba-adea-0c9c00351460" providerId="AD" clId="Web-{3B29A237-1DA0-2598-A67E-861E757DE5C9}" dt="2025-01-08T19:10:31.331" v="10" actId="20577"/>
        <pc:sldMkLst>
          <pc:docMk/>
          <pc:sldMk cId="1022998794" sldId="1766"/>
        </pc:sldMkLst>
      </pc:sldChg>
      <pc:sldChg chg="modSp">
        <pc:chgData name="Jones, Albert [MD]" userId="S::aljones_mseanea.org#ext#@neahq.onmicrosoft.com::9e3d8165-1eea-49ba-adea-0c9c00351460" providerId="AD" clId="Web-{3B29A237-1DA0-2598-A67E-861E757DE5C9}" dt="2025-01-08T19:10:04.470" v="7" actId="20577"/>
        <pc:sldMkLst>
          <pc:docMk/>
          <pc:sldMk cId="2793391613" sldId="1769"/>
        </pc:sldMkLst>
      </pc:sldChg>
      <pc:sldChg chg="modSp">
        <pc:chgData name="Jones, Albert [MD]" userId="S::aljones_mseanea.org#ext#@neahq.onmicrosoft.com::9e3d8165-1eea-49ba-adea-0c9c00351460" providerId="AD" clId="Web-{3B29A237-1DA0-2598-A67E-861E757DE5C9}" dt="2025-01-08T19:12:08.146" v="15" actId="20577"/>
        <pc:sldMkLst>
          <pc:docMk/>
          <pc:sldMk cId="470632754" sldId="1773"/>
        </pc:sldMkLst>
      </pc:sldChg>
      <pc:sldChg chg="modSp">
        <pc:chgData name="Jones, Albert [MD]" userId="S::aljones_mseanea.org#ext#@neahq.onmicrosoft.com::9e3d8165-1eea-49ba-adea-0c9c00351460" providerId="AD" clId="Web-{3B29A237-1DA0-2598-A67E-861E757DE5C9}" dt="2025-01-08T19:13:13.289" v="21" actId="20577"/>
        <pc:sldMkLst>
          <pc:docMk/>
          <pc:sldMk cId="289002662" sldId="1776"/>
        </pc:sldMkLst>
      </pc:sldChg>
      <pc:sldChg chg="modSp">
        <pc:chgData name="Jones, Albert [MD]" userId="S::aljones_mseanea.org#ext#@neahq.onmicrosoft.com::9e3d8165-1eea-49ba-adea-0c9c00351460" providerId="AD" clId="Web-{3B29A237-1DA0-2598-A67E-861E757DE5C9}" dt="2025-01-08T19:13:29.476" v="26" actId="20577"/>
        <pc:sldMkLst>
          <pc:docMk/>
          <pc:sldMk cId="3619375221" sldId="1782"/>
        </pc:sldMkLst>
      </pc:sldChg>
      <pc:sldChg chg="modSp">
        <pc:chgData name="Jones, Albert [MD]" userId="S::aljones_mseanea.org#ext#@neahq.onmicrosoft.com::9e3d8165-1eea-49ba-adea-0c9c00351460" providerId="AD" clId="Web-{3B29A237-1DA0-2598-A67E-861E757DE5C9}" dt="2025-01-08T19:10:56.237" v="12" actId="20577"/>
        <pc:sldMkLst>
          <pc:docMk/>
          <pc:sldMk cId="3703480671" sldId="1789"/>
        </pc:sldMkLst>
      </pc:sldChg>
      <pc:sldChg chg="modSp">
        <pc:chgData name="Jones, Albert [MD]" userId="S::aljones_mseanea.org#ext#@neahq.onmicrosoft.com::9e3d8165-1eea-49ba-adea-0c9c00351460" providerId="AD" clId="Web-{3B29A237-1DA0-2598-A67E-861E757DE5C9}" dt="2025-01-08T19:11:30.145" v="13" actId="20577"/>
        <pc:sldMkLst>
          <pc:docMk/>
          <pc:sldMk cId="2637221537" sldId="1795"/>
        </pc:sldMkLst>
      </pc:sldChg>
    </pc:docChg>
  </pc:docChgLst>
  <pc:docChgLst>
    <pc:chgData name="Fargen, Matthew [PA]" userId="S::mfargen_psea.org#ext#@neahq.onmicrosoft.com::c8c8ee83-2559-4650-ad3b-b4b80e1459a6" providerId="AD" clId="Web-{209CCB01-5B6B-F162-B33B-7F2FB385F827}"/>
    <pc:docChg chg="delSld modSld">
      <pc:chgData name="Fargen, Matthew [PA]" userId="S::mfargen_psea.org#ext#@neahq.onmicrosoft.com::c8c8ee83-2559-4650-ad3b-b4b80e1459a6" providerId="AD" clId="Web-{209CCB01-5B6B-F162-B33B-7F2FB385F827}" dt="2025-05-06T21:14:25.719" v="244" actId="20577"/>
      <pc:docMkLst>
        <pc:docMk/>
      </pc:docMkLst>
      <pc:sldChg chg="addSp delSp modSp mod setBg setClrOvrMap">
        <pc:chgData name="Fargen, Matthew [PA]" userId="S::mfargen_psea.org#ext#@neahq.onmicrosoft.com::c8c8ee83-2559-4650-ad3b-b4b80e1459a6" providerId="AD" clId="Web-{209CCB01-5B6B-F162-B33B-7F2FB385F827}" dt="2025-05-06T19:42:39.647" v="78"/>
        <pc:sldMkLst>
          <pc:docMk/>
          <pc:sldMk cId="3119471876" sldId="1637"/>
        </pc:sldMkLst>
      </pc:sldChg>
      <pc:sldChg chg="delSp modSp">
        <pc:chgData name="Fargen, Matthew [PA]" userId="S::mfargen_psea.org#ext#@neahq.onmicrosoft.com::c8c8ee83-2559-4650-ad3b-b4b80e1459a6" providerId="AD" clId="Web-{209CCB01-5B6B-F162-B33B-7F2FB385F827}" dt="2025-05-06T19:22:50.940" v="45" actId="1076"/>
        <pc:sldMkLst>
          <pc:docMk/>
          <pc:sldMk cId="495829456" sldId="1642"/>
        </pc:sldMkLst>
      </pc:sldChg>
      <pc:sldChg chg="modSp">
        <pc:chgData name="Fargen, Matthew [PA]" userId="S::mfargen_psea.org#ext#@neahq.onmicrosoft.com::c8c8ee83-2559-4650-ad3b-b4b80e1459a6" providerId="AD" clId="Web-{209CCB01-5B6B-F162-B33B-7F2FB385F827}" dt="2025-05-06T19:37:11.548" v="62" actId="14100"/>
        <pc:sldMkLst>
          <pc:docMk/>
          <pc:sldMk cId="2725402179" sldId="1648"/>
        </pc:sldMkLst>
      </pc:sldChg>
      <pc:sldChg chg="modSp">
        <pc:chgData name="Fargen, Matthew [PA]" userId="S::mfargen_psea.org#ext#@neahq.onmicrosoft.com::c8c8ee83-2559-4650-ad3b-b4b80e1459a6" providerId="AD" clId="Web-{209CCB01-5B6B-F162-B33B-7F2FB385F827}" dt="2025-05-06T20:31:21.416" v="202" actId="14100"/>
        <pc:sldMkLst>
          <pc:docMk/>
          <pc:sldMk cId="2045483803" sldId="1672"/>
        </pc:sldMkLst>
      </pc:sldChg>
      <pc:sldChg chg="delSp">
        <pc:chgData name="Fargen, Matthew [PA]" userId="S::mfargen_psea.org#ext#@neahq.onmicrosoft.com::c8c8ee83-2559-4650-ad3b-b4b80e1459a6" providerId="AD" clId="Web-{209CCB01-5B6B-F162-B33B-7F2FB385F827}" dt="2025-05-06T21:05:08.935" v="203"/>
        <pc:sldMkLst>
          <pc:docMk/>
          <pc:sldMk cId="3055515969" sldId="1708"/>
        </pc:sldMkLst>
      </pc:sldChg>
      <pc:sldChg chg="modSp">
        <pc:chgData name="Fargen, Matthew [PA]" userId="S::mfargen_psea.org#ext#@neahq.onmicrosoft.com::c8c8ee83-2559-4650-ad3b-b4b80e1459a6" providerId="AD" clId="Web-{209CCB01-5B6B-F162-B33B-7F2FB385F827}" dt="2025-05-06T19:10:21.411" v="20" actId="1076"/>
        <pc:sldMkLst>
          <pc:docMk/>
          <pc:sldMk cId="813986008" sldId="1737"/>
        </pc:sldMkLst>
      </pc:sldChg>
      <pc:sldChg chg="modSp">
        <pc:chgData name="Fargen, Matthew [PA]" userId="S::mfargen_psea.org#ext#@neahq.onmicrosoft.com::c8c8ee83-2559-4650-ad3b-b4b80e1459a6" providerId="AD" clId="Web-{209CCB01-5B6B-F162-B33B-7F2FB385F827}" dt="2025-05-06T19:09:40.161" v="17" actId="20577"/>
        <pc:sldMkLst>
          <pc:docMk/>
          <pc:sldMk cId="1991819886" sldId="1738"/>
        </pc:sldMkLst>
      </pc:sldChg>
      <pc:sldChg chg="addSp modSp">
        <pc:chgData name="Fargen, Matthew [PA]" userId="S::mfargen_psea.org#ext#@neahq.onmicrosoft.com::c8c8ee83-2559-4650-ad3b-b4b80e1459a6" providerId="AD" clId="Web-{209CCB01-5B6B-F162-B33B-7F2FB385F827}" dt="2025-05-06T19:06:11.157" v="8" actId="1076"/>
        <pc:sldMkLst>
          <pc:docMk/>
          <pc:sldMk cId="98497188" sldId="1746"/>
        </pc:sldMkLst>
      </pc:sldChg>
      <pc:sldChg chg="addSp delSp modSp">
        <pc:chgData name="Fargen, Matthew [PA]" userId="S::mfargen_psea.org#ext#@neahq.onmicrosoft.com::c8c8ee83-2559-4650-ad3b-b4b80e1459a6" providerId="AD" clId="Web-{209CCB01-5B6B-F162-B33B-7F2FB385F827}" dt="2025-05-06T21:14:25.719" v="244" actId="20577"/>
        <pc:sldMkLst>
          <pc:docMk/>
          <pc:sldMk cId="1459336597" sldId="1762"/>
        </pc:sldMkLst>
      </pc:sldChg>
      <pc:sldChg chg="del">
        <pc:chgData name="Fargen, Matthew [PA]" userId="S::mfargen_psea.org#ext#@neahq.onmicrosoft.com::c8c8ee83-2559-4650-ad3b-b4b80e1459a6" providerId="AD" clId="Web-{209CCB01-5B6B-F162-B33B-7F2FB385F827}" dt="2025-05-06T19:21:57.204" v="36"/>
        <pc:sldMkLst>
          <pc:docMk/>
          <pc:sldMk cId="2793391613" sldId="1769"/>
        </pc:sldMkLst>
      </pc:sldChg>
      <pc:sldChg chg="addSp delSp modSp mod setBg setClrOvrMap">
        <pc:chgData name="Fargen, Matthew [PA]" userId="S::mfargen_psea.org#ext#@neahq.onmicrosoft.com::c8c8ee83-2559-4650-ad3b-b4b80e1459a6" providerId="AD" clId="Web-{209CCB01-5B6B-F162-B33B-7F2FB385F827}" dt="2025-05-06T20:15:43.337" v="183" actId="14100"/>
        <pc:sldMkLst>
          <pc:docMk/>
          <pc:sldMk cId="3028581096" sldId="1793"/>
        </pc:sldMkLst>
      </pc:sldChg>
      <pc:sldChg chg="addSp delSp modSp">
        <pc:chgData name="Fargen, Matthew [PA]" userId="S::mfargen_psea.org#ext#@neahq.onmicrosoft.com::c8c8ee83-2559-4650-ad3b-b4b80e1459a6" providerId="AD" clId="Web-{209CCB01-5B6B-F162-B33B-7F2FB385F827}" dt="2025-05-06T19:54:30.081" v="120" actId="1076"/>
        <pc:sldMkLst>
          <pc:docMk/>
          <pc:sldMk cId="821898380" sldId="1800"/>
        </pc:sldMkLst>
      </pc:sldChg>
      <pc:sldChg chg="modSp">
        <pc:chgData name="Fargen, Matthew [PA]" userId="S::mfargen_psea.org#ext#@neahq.onmicrosoft.com::c8c8ee83-2559-4650-ad3b-b4b80e1459a6" providerId="AD" clId="Web-{209CCB01-5B6B-F162-B33B-7F2FB385F827}" dt="2025-05-06T19:09:09.473" v="16" actId="20577"/>
        <pc:sldMkLst>
          <pc:docMk/>
          <pc:sldMk cId="1188950197" sldId="1820"/>
        </pc:sldMkLst>
      </pc:sldChg>
      <pc:sldChg chg="del">
        <pc:chgData name="Fargen, Matthew [PA]" userId="S::mfargen_psea.org#ext#@neahq.onmicrosoft.com::c8c8ee83-2559-4650-ad3b-b4b80e1459a6" providerId="AD" clId="Web-{209CCB01-5B6B-F162-B33B-7F2FB385F827}" dt="2025-05-06T19:21:57.204" v="35"/>
        <pc:sldMkLst>
          <pc:docMk/>
          <pc:sldMk cId="201182674" sldId="1822"/>
        </pc:sldMkLst>
      </pc:sldChg>
      <pc:sldChg chg="del">
        <pc:chgData name="Fargen, Matthew [PA]" userId="S::mfargen_psea.org#ext#@neahq.onmicrosoft.com::c8c8ee83-2559-4650-ad3b-b4b80e1459a6" providerId="AD" clId="Web-{209CCB01-5B6B-F162-B33B-7F2FB385F827}" dt="2025-05-06T19:21:57.204" v="34"/>
        <pc:sldMkLst>
          <pc:docMk/>
          <pc:sldMk cId="1199096145" sldId="1823"/>
        </pc:sldMkLst>
      </pc:sldChg>
      <pc:sldChg chg="addSp delSp modSp mod setBg">
        <pc:chgData name="Fargen, Matthew [PA]" userId="S::mfargen_psea.org#ext#@neahq.onmicrosoft.com::c8c8ee83-2559-4650-ad3b-b4b80e1459a6" providerId="AD" clId="Web-{209CCB01-5B6B-F162-B33B-7F2FB385F827}" dt="2025-05-06T19:48:36.638" v="103" actId="14100"/>
        <pc:sldMkLst>
          <pc:docMk/>
          <pc:sldMk cId="223463617" sldId="1824"/>
        </pc:sldMkLst>
      </pc:sldChg>
      <pc:sldChg chg="modSp">
        <pc:chgData name="Fargen, Matthew [PA]" userId="S::mfargen_psea.org#ext#@neahq.onmicrosoft.com::c8c8ee83-2559-4650-ad3b-b4b80e1459a6" providerId="AD" clId="Web-{209CCB01-5B6B-F162-B33B-7F2FB385F827}" dt="2025-05-06T19:57:06.522" v="137" actId="14100"/>
        <pc:sldMkLst>
          <pc:docMk/>
          <pc:sldMk cId="3889439329" sldId="1825"/>
        </pc:sldMkLst>
      </pc:sldChg>
      <pc:sldChg chg="modSp">
        <pc:chgData name="Fargen, Matthew [PA]" userId="S::mfargen_psea.org#ext#@neahq.onmicrosoft.com::c8c8ee83-2559-4650-ad3b-b4b80e1459a6" providerId="AD" clId="Web-{209CCB01-5B6B-F162-B33B-7F2FB385F827}" dt="2025-05-06T20:00:02.915" v="151" actId="20577"/>
        <pc:sldMkLst>
          <pc:docMk/>
          <pc:sldMk cId="532345488" sldId="1826"/>
        </pc:sldMkLst>
      </pc:sldChg>
      <pc:sldChg chg="modSp">
        <pc:chgData name="Fargen, Matthew [PA]" userId="S::mfargen_psea.org#ext#@neahq.onmicrosoft.com::c8c8ee83-2559-4650-ad3b-b4b80e1459a6" providerId="AD" clId="Web-{209CCB01-5B6B-F162-B33B-7F2FB385F827}" dt="2025-05-06T20:11:00.083" v="160" actId="1076"/>
        <pc:sldMkLst>
          <pc:docMk/>
          <pc:sldMk cId="3425705032" sldId="1827"/>
        </pc:sldMkLst>
      </pc:sldChg>
    </pc:docChg>
  </pc:docChgLst>
  <pc:docChgLst>
    <pc:chgData name="Fargen, Matthew [PA]" userId="S::mfargen_psea.org#ext#@neahq.onmicrosoft.com::c8c8ee83-2559-4650-ad3b-b4b80e1459a6" providerId="AD" clId="Web-{9B58EAF6-E2AE-624E-F799-5C45CFA4C5C3}"/>
    <pc:docChg chg="addSld delSld modSld sldOrd">
      <pc:chgData name="Fargen, Matthew [PA]" userId="S::mfargen_psea.org#ext#@neahq.onmicrosoft.com::c8c8ee83-2559-4650-ad3b-b4b80e1459a6" providerId="AD" clId="Web-{9B58EAF6-E2AE-624E-F799-5C45CFA4C5C3}" dt="2025-05-08T16:40:36.359" v="207" actId="14100"/>
      <pc:docMkLst>
        <pc:docMk/>
      </pc:docMkLst>
      <pc:sldChg chg="modSp">
        <pc:chgData name="Fargen, Matthew [PA]" userId="S::mfargen_psea.org#ext#@neahq.onmicrosoft.com::c8c8ee83-2559-4650-ad3b-b4b80e1459a6" providerId="AD" clId="Web-{9B58EAF6-E2AE-624E-F799-5C45CFA4C5C3}" dt="2025-05-08T16:28:34.227" v="166" actId="14100"/>
        <pc:sldMkLst>
          <pc:docMk/>
          <pc:sldMk cId="1146042010" sldId="1687"/>
        </pc:sldMkLst>
      </pc:sldChg>
      <pc:sldChg chg="modSp">
        <pc:chgData name="Fargen, Matthew [PA]" userId="S::mfargen_psea.org#ext#@neahq.onmicrosoft.com::c8c8ee83-2559-4650-ad3b-b4b80e1459a6" providerId="AD" clId="Web-{9B58EAF6-E2AE-624E-F799-5C45CFA4C5C3}" dt="2025-05-08T15:06:18" v="148" actId="20577"/>
        <pc:sldMkLst>
          <pc:docMk/>
          <pc:sldMk cId="1188950197" sldId="1820"/>
        </pc:sldMkLst>
      </pc:sldChg>
      <pc:sldChg chg="modSp new del ord">
        <pc:chgData name="Fargen, Matthew [PA]" userId="S::mfargen_psea.org#ext#@neahq.onmicrosoft.com::c8c8ee83-2559-4650-ad3b-b4b80e1459a6" providerId="AD" clId="Web-{9B58EAF6-E2AE-624E-F799-5C45CFA4C5C3}" dt="2025-05-08T16:13:15.465" v="154"/>
        <pc:sldMkLst>
          <pc:docMk/>
          <pc:sldMk cId="4244991085" sldId="1837"/>
        </pc:sldMkLst>
      </pc:sldChg>
      <pc:sldChg chg="modSp">
        <pc:chgData name="Fargen, Matthew [PA]" userId="S::mfargen_psea.org#ext#@neahq.onmicrosoft.com::c8c8ee83-2559-4650-ad3b-b4b80e1459a6" providerId="AD" clId="Web-{9B58EAF6-E2AE-624E-F799-5C45CFA4C5C3}" dt="2025-05-08T16:29:24.651" v="173" actId="14100"/>
        <pc:sldMkLst>
          <pc:docMk/>
          <pc:sldMk cId="3366502092" sldId="1838"/>
        </pc:sldMkLst>
      </pc:sldChg>
      <pc:sldChg chg="addSp delSp modSp">
        <pc:chgData name="Fargen, Matthew [PA]" userId="S::mfargen_psea.org#ext#@neahq.onmicrosoft.com::c8c8ee83-2559-4650-ad3b-b4b80e1459a6" providerId="AD" clId="Web-{9B58EAF6-E2AE-624E-F799-5C45CFA4C5C3}" dt="2025-05-08T16:33:26.830" v="193" actId="1076"/>
        <pc:sldMkLst>
          <pc:docMk/>
          <pc:sldMk cId="3569715174" sldId="1839"/>
        </pc:sldMkLst>
      </pc:sldChg>
      <pc:sldChg chg="modSp">
        <pc:chgData name="Fargen, Matthew [PA]" userId="S::mfargen_psea.org#ext#@neahq.onmicrosoft.com::c8c8ee83-2559-4650-ad3b-b4b80e1459a6" providerId="AD" clId="Web-{9B58EAF6-E2AE-624E-F799-5C45CFA4C5C3}" dt="2025-05-08T16:40:36.359" v="207" actId="14100"/>
        <pc:sldMkLst>
          <pc:docMk/>
          <pc:sldMk cId="2709649003" sldId="1840"/>
        </pc:sldMkLst>
      </pc:sldChg>
      <pc:sldChg chg="modSp">
        <pc:chgData name="Fargen, Matthew [PA]" userId="S::mfargen_psea.org#ext#@neahq.onmicrosoft.com::c8c8ee83-2559-4650-ad3b-b4b80e1459a6" providerId="AD" clId="Web-{9B58EAF6-E2AE-624E-F799-5C45CFA4C5C3}" dt="2025-05-08T16:37:03.321" v="200" actId="14100"/>
        <pc:sldMkLst>
          <pc:docMk/>
          <pc:sldMk cId="183481713" sldId="1841"/>
        </pc:sldMkLst>
      </pc:sldChg>
    </pc:docChg>
  </pc:docChgLst>
  <pc:docChgLst>
    <pc:chgData name="Salcedo, Eunice [NEA]" userId="abf1ec0d-6ae3-4144-b6f8-d583f6c7c6af" providerId="ADAL" clId="{AC6770F4-4EE1-493A-9CCE-8F4FAC718EBD}"/>
    <pc:docChg chg="sldOrd">
      <pc:chgData name="Salcedo, Eunice [NEA]" userId="abf1ec0d-6ae3-4144-b6f8-d583f6c7c6af" providerId="ADAL" clId="{AC6770F4-4EE1-493A-9CCE-8F4FAC718EBD}" dt="2025-01-02T19:51:00.521" v="0" actId="20578"/>
      <pc:docMkLst>
        <pc:docMk/>
      </pc:docMkLst>
      <pc:sldChg chg="ord">
        <pc:chgData name="Salcedo, Eunice [NEA]" userId="abf1ec0d-6ae3-4144-b6f8-d583f6c7c6af" providerId="ADAL" clId="{AC6770F4-4EE1-493A-9CCE-8F4FAC718EBD}" dt="2025-01-02T19:51:00.521" v="0" actId="20578"/>
        <pc:sldMkLst>
          <pc:docMk/>
          <pc:sldMk cId="3104342145" sldId="1716"/>
        </pc:sldMkLst>
      </pc:sldChg>
    </pc:docChg>
  </pc:docChgLst>
  <pc:docChgLst>
    <pc:chgData name="Torres, Linda [PA]" userId="S::ltorres_psea.org#ext#@neahq.onmicrosoft.com::5c259870-4402-4b59-9040-47f794e8fff6" providerId="AD" clId="Web-{1F6E5E7D-977A-A74D-A0B4-6993E1F3FEE3}"/>
    <pc:docChg chg="addSld delSld modSld sldOrd">
      <pc:chgData name="Torres, Linda [PA]" userId="S::ltorres_psea.org#ext#@neahq.onmicrosoft.com::5c259870-4402-4b59-9040-47f794e8fff6" providerId="AD" clId="Web-{1F6E5E7D-977A-A74D-A0B4-6993E1F3FEE3}" dt="2025-01-13T19:17:34.648" v="364" actId="20577"/>
      <pc:docMkLst>
        <pc:docMk/>
      </pc:docMkLst>
      <pc:sldChg chg="modSp">
        <pc:chgData name="Torres, Linda [PA]" userId="S::ltorres_psea.org#ext#@neahq.onmicrosoft.com::5c259870-4402-4b59-9040-47f794e8fff6" providerId="AD" clId="Web-{1F6E5E7D-977A-A74D-A0B4-6993E1F3FEE3}" dt="2025-01-13T17:33:31.021" v="254" actId="1076"/>
        <pc:sldMkLst>
          <pc:docMk/>
          <pc:sldMk cId="801567621" sldId="1650"/>
        </pc:sldMkLst>
      </pc:sldChg>
      <pc:sldChg chg="addSp modSp">
        <pc:chgData name="Torres, Linda [PA]" userId="S::ltorres_psea.org#ext#@neahq.onmicrosoft.com::5c259870-4402-4b59-9040-47f794e8fff6" providerId="AD" clId="Web-{1F6E5E7D-977A-A74D-A0B4-6993E1F3FEE3}" dt="2025-01-13T19:02:49.705" v="354"/>
        <pc:sldMkLst>
          <pc:docMk/>
          <pc:sldMk cId="1106183296" sldId="1686"/>
        </pc:sldMkLst>
      </pc:sldChg>
      <pc:sldChg chg="addSp modSp">
        <pc:chgData name="Torres, Linda [PA]" userId="S::ltorres_psea.org#ext#@neahq.onmicrosoft.com::5c259870-4402-4b59-9040-47f794e8fff6" providerId="AD" clId="Web-{1F6E5E7D-977A-A74D-A0B4-6993E1F3FEE3}" dt="2025-01-13T19:03:46.394" v="360" actId="1076"/>
        <pc:sldMkLst>
          <pc:docMk/>
          <pc:sldMk cId="682273357" sldId="1696"/>
        </pc:sldMkLst>
      </pc:sldChg>
      <pc:sldChg chg="delSp modSp">
        <pc:chgData name="Torres, Linda [PA]" userId="S::ltorres_psea.org#ext#@neahq.onmicrosoft.com::5c259870-4402-4b59-9040-47f794e8fff6" providerId="AD" clId="Web-{1F6E5E7D-977A-A74D-A0B4-6993E1F3FEE3}" dt="2025-01-13T19:16:46.115" v="363"/>
        <pc:sldMkLst>
          <pc:docMk/>
          <pc:sldMk cId="3987755113" sldId="1704"/>
        </pc:sldMkLst>
      </pc:sldChg>
      <pc:sldChg chg="modSp">
        <pc:chgData name="Torres, Linda [PA]" userId="S::ltorres_psea.org#ext#@neahq.onmicrosoft.com::5c259870-4402-4b59-9040-47f794e8fff6" providerId="AD" clId="Web-{1F6E5E7D-977A-A74D-A0B4-6993E1F3FEE3}" dt="2025-01-13T19:17:34.648" v="364" actId="20577"/>
        <pc:sldMkLst>
          <pc:docMk/>
          <pc:sldMk cId="1734030790" sldId="1705"/>
        </pc:sldMkLst>
      </pc:sldChg>
      <pc:sldChg chg="modSp">
        <pc:chgData name="Torres, Linda [PA]" userId="S::ltorres_psea.org#ext#@neahq.onmicrosoft.com::5c259870-4402-4b59-9040-47f794e8fff6" providerId="AD" clId="Web-{1F6E5E7D-977A-A74D-A0B4-6993E1F3FEE3}" dt="2025-01-13T17:29:21.985" v="180" actId="20577"/>
        <pc:sldMkLst>
          <pc:docMk/>
          <pc:sldMk cId="1022998794" sldId="1766"/>
        </pc:sldMkLst>
      </pc:sldChg>
      <pc:sldChg chg="modSp">
        <pc:chgData name="Torres, Linda [PA]" userId="S::ltorres_psea.org#ext#@neahq.onmicrosoft.com::5c259870-4402-4b59-9040-47f794e8fff6" providerId="AD" clId="Web-{1F6E5E7D-977A-A74D-A0B4-6993E1F3FEE3}" dt="2025-01-13T17:32:26.973" v="250" actId="20577"/>
        <pc:sldMkLst>
          <pc:docMk/>
          <pc:sldMk cId="821898380" sldId="1800"/>
        </pc:sldMkLst>
      </pc:sldChg>
      <pc:sldChg chg="addSp modSp">
        <pc:chgData name="Torres, Linda [PA]" userId="S::ltorres_psea.org#ext#@neahq.onmicrosoft.com::5c259870-4402-4b59-9040-47f794e8fff6" providerId="AD" clId="Web-{1F6E5E7D-977A-A74D-A0B4-6993E1F3FEE3}" dt="2025-01-13T18:54:33.990" v="348" actId="1076"/>
        <pc:sldMkLst>
          <pc:docMk/>
          <pc:sldMk cId="2446413766" sldId="1813"/>
        </pc:sldMkLst>
      </pc:sldChg>
      <pc:sldChg chg="addSp delSp modSp mod setBg">
        <pc:chgData name="Torres, Linda [PA]" userId="S::ltorres_psea.org#ext#@neahq.onmicrosoft.com::5c259870-4402-4b59-9040-47f794e8fff6" providerId="AD" clId="Web-{1F6E5E7D-977A-A74D-A0B4-6993E1F3FEE3}" dt="2025-01-13T17:38:25.824" v="332" actId="1076"/>
        <pc:sldMkLst>
          <pc:docMk/>
          <pc:sldMk cId="1188950197" sldId="1820"/>
        </pc:sldMkLst>
      </pc:sldChg>
      <pc:sldChg chg="ord">
        <pc:chgData name="Torres, Linda [PA]" userId="S::ltorres_psea.org#ext#@neahq.onmicrosoft.com::5c259870-4402-4b59-9040-47f794e8fff6" providerId="AD" clId="Web-{1F6E5E7D-977A-A74D-A0B4-6993E1F3FEE3}" dt="2025-01-13T17:51:10.230" v="334"/>
        <pc:sldMkLst>
          <pc:docMk/>
          <pc:sldMk cId="223463617" sldId="1824"/>
        </pc:sldMkLst>
      </pc:sldChg>
      <pc:sldChg chg="modSp">
        <pc:chgData name="Torres, Linda [PA]" userId="S::ltorres_psea.org#ext#@neahq.onmicrosoft.com::5c259870-4402-4b59-9040-47f794e8fff6" providerId="AD" clId="Web-{1F6E5E7D-977A-A74D-A0B4-6993E1F3FEE3}" dt="2025-01-13T17:34:22.381" v="265" actId="14100"/>
        <pc:sldMkLst>
          <pc:docMk/>
          <pc:sldMk cId="3889439329" sldId="1825"/>
        </pc:sldMkLst>
      </pc:sldChg>
      <pc:sldChg chg="addSp modSp add mod replId setBg">
        <pc:chgData name="Torres, Linda [PA]" userId="S::ltorres_psea.org#ext#@neahq.onmicrosoft.com::5c259870-4402-4b59-9040-47f794e8fff6" providerId="AD" clId="Web-{1F6E5E7D-977A-A74D-A0B4-6993E1F3FEE3}" dt="2025-01-13T17:28:53.015" v="167" actId="14100"/>
        <pc:sldMkLst>
          <pc:docMk/>
          <pc:sldMk cId="532345488" sldId="1826"/>
        </pc:sldMkLst>
      </pc:sldChg>
      <pc:sldChg chg="add del replId">
        <pc:chgData name="Torres, Linda [PA]" userId="S::ltorres_psea.org#ext#@neahq.onmicrosoft.com::5c259870-4402-4b59-9040-47f794e8fff6" providerId="AD" clId="Web-{1F6E5E7D-977A-A74D-A0B4-6993E1F3FEE3}" dt="2025-01-13T19:02:03.188" v="350"/>
        <pc:sldMkLst>
          <pc:docMk/>
          <pc:sldMk cId="1008902103" sldId="1828"/>
        </pc:sldMkLst>
      </pc:sldChg>
    </pc:docChg>
  </pc:docChgLst>
  <pc:docChgLst>
    <pc:chgData name="Salcedo, Eunice [NEA]" userId="S::esalcedo@nea.org::abf1ec0d-6ae3-4144-b6f8-d583f6c7c6af" providerId="AD" clId="Web-{3EFE810B-713C-3A89-8053-177DDB6A8540}"/>
    <pc:docChg chg="modSld">
      <pc:chgData name="Salcedo, Eunice [NEA]" userId="S::esalcedo@nea.org::abf1ec0d-6ae3-4144-b6f8-d583f6c7c6af" providerId="AD" clId="Web-{3EFE810B-713C-3A89-8053-177DDB6A8540}" dt="2024-10-17T16:45:19.067" v="1"/>
      <pc:docMkLst>
        <pc:docMk/>
      </pc:docMkLst>
      <pc:sldChg chg="modNotes">
        <pc:chgData name="Salcedo, Eunice [NEA]" userId="S::esalcedo@nea.org::abf1ec0d-6ae3-4144-b6f8-d583f6c7c6af" providerId="AD" clId="Web-{3EFE810B-713C-3A89-8053-177DDB6A8540}" dt="2024-10-17T16:45:19.067" v="1"/>
        <pc:sldMkLst>
          <pc:docMk/>
          <pc:sldMk cId="3230145248" sldId="1801"/>
        </pc:sldMkLst>
      </pc:sldChg>
      <pc:sldChg chg="modSp">
        <pc:chgData name="Salcedo, Eunice [NEA]" userId="S::esalcedo@nea.org::abf1ec0d-6ae3-4144-b6f8-d583f6c7c6af" providerId="AD" clId="Web-{3EFE810B-713C-3A89-8053-177DDB6A8540}" dt="2024-10-17T16:38:47.558" v="0" actId="20577"/>
        <pc:sldMkLst>
          <pc:docMk/>
          <pc:sldMk cId="1734415935" sldId="1802"/>
        </pc:sldMkLst>
      </pc:sldChg>
    </pc:docChg>
  </pc:docChgLst>
  <pc:docChgLst>
    <pc:chgData name="Saxon, Bekah [CT]" userId="S::bekahs_cea.org#ext#@neahq.onmicrosoft.com::997a9d4e-d144-43cf-9e47-2d5b5cf1c158" providerId="AD" clId="Web-{5669D070-05D5-E71D-BE3D-67CA12A0AB8D}"/>
    <pc:docChg chg="addSld modSld sldOrd">
      <pc:chgData name="Saxon, Bekah [CT]" userId="S::bekahs_cea.org#ext#@neahq.onmicrosoft.com::997a9d4e-d144-43cf-9e47-2d5b5cf1c158" providerId="AD" clId="Web-{5669D070-05D5-E71D-BE3D-67CA12A0AB8D}" dt="2025-05-08T04:16:12.145" v="34" actId="20577"/>
      <pc:docMkLst>
        <pc:docMk/>
      </pc:docMkLst>
      <pc:sldChg chg="addSp delSp modSp new">
        <pc:chgData name="Saxon, Bekah [CT]" userId="S::bekahs_cea.org#ext#@neahq.onmicrosoft.com::997a9d4e-d144-43cf-9e47-2d5b5cf1c158" providerId="AD" clId="Web-{5669D070-05D5-E71D-BE3D-67CA12A0AB8D}" dt="2025-05-08T04:14:13.192" v="15" actId="20577"/>
        <pc:sldMkLst>
          <pc:docMk/>
          <pc:sldMk cId="493623658" sldId="1835"/>
        </pc:sldMkLst>
      </pc:sldChg>
      <pc:sldChg chg="modSp add ord replId">
        <pc:chgData name="Saxon, Bekah [CT]" userId="S::bekahs_cea.org#ext#@neahq.onmicrosoft.com::997a9d4e-d144-43cf-9e47-2d5b5cf1c158" providerId="AD" clId="Web-{5669D070-05D5-E71D-BE3D-67CA12A0AB8D}" dt="2025-05-08T04:16:12.145" v="34" actId="20577"/>
        <pc:sldMkLst>
          <pc:docMk/>
          <pc:sldMk cId="223325184" sldId="183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diagrams/_rels/data5.xml.rels><?xml version="1.0" encoding="UTF-8" standalone="yes"?>
<Relationships xmlns="http://schemas.openxmlformats.org/package/2006/relationships"><Relationship Id="rId2" Type="http://schemas.openxmlformats.org/officeDocument/2006/relationships/image" Target="../media/image58.svg"/><Relationship Id="rId1" Type="http://schemas.openxmlformats.org/officeDocument/2006/relationships/image" Target="../media/image57.png"/></Relationships>
</file>

<file path=ppt/diagrams/_rels/data6.xml.rels><?xml version="1.0" encoding="UTF-8" standalone="yes"?>
<Relationships xmlns="http://schemas.openxmlformats.org/package/2006/relationships"><Relationship Id="rId2" Type="http://schemas.openxmlformats.org/officeDocument/2006/relationships/image" Target="../media/image61.svg"/><Relationship Id="rId1" Type="http://schemas.openxmlformats.org/officeDocument/2006/relationships/image" Target="../media/image6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diagrams/_rels/drawing5.xml.rels><?xml version="1.0" encoding="UTF-8" standalone="yes"?>
<Relationships xmlns="http://schemas.openxmlformats.org/package/2006/relationships"><Relationship Id="rId2" Type="http://schemas.openxmlformats.org/officeDocument/2006/relationships/image" Target="../media/image58.svg"/><Relationship Id="rId1" Type="http://schemas.openxmlformats.org/officeDocument/2006/relationships/image" Target="../media/image57.png"/></Relationships>
</file>

<file path=ppt/diagrams/_rels/drawing6.xml.rels><?xml version="1.0" encoding="UTF-8" standalone="yes"?>
<Relationships xmlns="http://schemas.openxmlformats.org/package/2006/relationships"><Relationship Id="rId2" Type="http://schemas.openxmlformats.org/officeDocument/2006/relationships/image" Target="../media/image61.svg"/><Relationship Id="rId1" Type="http://schemas.openxmlformats.org/officeDocument/2006/relationships/image" Target="../media/image60.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 qsCatId="simple" csTypeId="urn:microsoft.com/office/officeart/2005/8/colors/colorful2" csCatId="colorful" phldr="1"/>
      <dgm:spPr/>
    </dgm:pt>
    <dgm:pt modelId="{B33661B5-9AB9-4899-9AC8-40B8D1BFD87E}">
      <dgm:prSet phldrT="[Text]"/>
      <dgm:spPr>
        <a:xfrm>
          <a:off x="2111" y="0"/>
          <a:ext cx="3285678" cy="4022725"/>
        </a:xfrm>
        <a:prstGeom prst="roundRect">
          <a:avLst>
            <a:gd name="adj" fmla="val 10000"/>
          </a:avLst>
        </a:prstGeom>
      </dgm:spPr>
      <dgm:t>
        <a:bodyPr/>
        <a:lstStyle/>
        <a:p>
          <a:r>
            <a:rPr lang="en-US" b="1" i="0">
              <a:latin typeface="Calibri"/>
              <a:ea typeface="+mn-ea"/>
              <a:cs typeface="Arial"/>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dgm:spPr>
      <dgm:t>
        <a:bodyPr/>
        <a:lstStyle/>
        <a:p>
          <a:r>
            <a:rPr lang="en-US" sz="3200" b="1">
              <a:latin typeface="Calibri"/>
              <a:ea typeface="+mn-ea"/>
              <a:cs typeface="Arial"/>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Calibri"/>
              <a:ea typeface="+mn-ea"/>
              <a:cs typeface="Arial"/>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2CE4C6-787D-46CD-AB80-5E43F82265C8}" type="doc">
      <dgm:prSet loTypeId="urn:microsoft.com/office/officeart/2016/7/layout/VerticalDownArrowProcess" loCatId="process" qsTypeId="urn:microsoft.com/office/officeart/2005/8/quickstyle/simple1" qsCatId="simple" csTypeId="urn:microsoft.com/office/officeart/2005/8/colors/colorful1" csCatId="colorful"/>
      <dgm:spPr/>
      <dgm:t>
        <a:bodyPr/>
        <a:lstStyle/>
        <a:p>
          <a:endParaRPr lang="en-US"/>
        </a:p>
      </dgm:t>
    </dgm:pt>
    <dgm:pt modelId="{F3DC59C3-F8DA-412C-AC6D-4398B6550C36}">
      <dgm:prSet/>
      <dgm:spPr/>
      <dgm:t>
        <a:bodyPr/>
        <a:lstStyle/>
        <a:p>
          <a:r>
            <a:rPr lang="en-US">
              <a:latin typeface="Calibri"/>
              <a:ea typeface="Calibri"/>
              <a:cs typeface="Calibri"/>
            </a:rPr>
            <a:t>Listen</a:t>
          </a:r>
        </a:p>
      </dgm:t>
    </dgm:pt>
    <dgm:pt modelId="{D3D48114-8607-4523-B079-AD9D5DA327DF}" type="parTrans" cxnId="{A8137455-39CC-4BAE-A532-C76DBF216BE9}">
      <dgm:prSet/>
      <dgm:spPr/>
      <dgm:t>
        <a:bodyPr/>
        <a:lstStyle/>
        <a:p>
          <a:endParaRPr lang="en-US"/>
        </a:p>
      </dgm:t>
    </dgm:pt>
    <dgm:pt modelId="{E595C8DC-C6DD-41CF-8F32-19BC41763F73}" type="sibTrans" cxnId="{A8137455-39CC-4BAE-A532-C76DBF216BE9}">
      <dgm:prSet/>
      <dgm:spPr/>
      <dgm:t>
        <a:bodyPr/>
        <a:lstStyle/>
        <a:p>
          <a:endParaRPr lang="en-US"/>
        </a:p>
      </dgm:t>
    </dgm:pt>
    <dgm:pt modelId="{7B4E53B5-9941-4F3E-B600-FC1751223D97}">
      <dgm:prSet/>
      <dgm:spPr/>
      <dgm:t>
        <a:bodyPr/>
        <a:lstStyle/>
        <a:p>
          <a:r>
            <a:rPr lang="en-US">
              <a:latin typeface="Calibri"/>
              <a:ea typeface="Calibri"/>
              <a:cs typeface="Calibri"/>
            </a:rPr>
            <a:t>Listen to the following statements.</a:t>
          </a:r>
        </a:p>
      </dgm:t>
    </dgm:pt>
    <dgm:pt modelId="{39C8F283-357D-4950-8E5B-62D96A302905}" type="parTrans" cxnId="{3B826E22-111F-4294-904D-FEEE9B631D38}">
      <dgm:prSet/>
      <dgm:spPr/>
      <dgm:t>
        <a:bodyPr/>
        <a:lstStyle/>
        <a:p>
          <a:endParaRPr lang="en-US"/>
        </a:p>
      </dgm:t>
    </dgm:pt>
    <dgm:pt modelId="{83143E54-58CB-4076-8A85-1923D573C09C}" type="sibTrans" cxnId="{3B826E22-111F-4294-904D-FEEE9B631D38}">
      <dgm:prSet/>
      <dgm:spPr/>
      <dgm:t>
        <a:bodyPr/>
        <a:lstStyle/>
        <a:p>
          <a:endParaRPr lang="en-US"/>
        </a:p>
      </dgm:t>
    </dgm:pt>
    <dgm:pt modelId="{F412892E-29B6-434A-9C0C-1C9B79329C70}">
      <dgm:prSet/>
      <dgm:spPr/>
      <dgm:t>
        <a:bodyPr/>
        <a:lstStyle/>
        <a:p>
          <a:r>
            <a:rPr lang="en-US">
              <a:latin typeface="Calibri"/>
              <a:ea typeface="Calibri"/>
              <a:cs typeface="Calibri"/>
            </a:rPr>
            <a:t>Move up</a:t>
          </a:r>
        </a:p>
      </dgm:t>
    </dgm:pt>
    <dgm:pt modelId="{8FCDEB9D-D05C-4988-8C8E-5AB5B4C8FAC8}" type="parTrans" cxnId="{D44E7996-7CFA-485B-8FE9-063051EDC24B}">
      <dgm:prSet/>
      <dgm:spPr/>
      <dgm:t>
        <a:bodyPr/>
        <a:lstStyle/>
        <a:p>
          <a:endParaRPr lang="en-US"/>
        </a:p>
      </dgm:t>
    </dgm:pt>
    <dgm:pt modelId="{FBF9FA09-63DA-459D-B6A3-FF8CA4FCD4AC}" type="sibTrans" cxnId="{D44E7996-7CFA-485B-8FE9-063051EDC24B}">
      <dgm:prSet/>
      <dgm:spPr/>
      <dgm:t>
        <a:bodyPr/>
        <a:lstStyle/>
        <a:p>
          <a:endParaRPr lang="en-US"/>
        </a:p>
      </dgm:t>
    </dgm:pt>
    <dgm:pt modelId="{0E36FF56-6196-4F1B-ABBD-90F31F1DEBA1}">
      <dgm:prSet/>
      <dgm:spPr/>
      <dgm:t>
        <a:bodyPr/>
        <a:lstStyle/>
        <a:p>
          <a:pPr rtl="0"/>
          <a:r>
            <a:rPr lang="en-US">
              <a:latin typeface="Calibri"/>
              <a:ea typeface="Calibri"/>
              <a:cs typeface="Calibri"/>
            </a:rPr>
            <a:t>Move up (or remain up) if the statement describes you. </a:t>
          </a:r>
        </a:p>
      </dgm:t>
    </dgm:pt>
    <dgm:pt modelId="{704F3D40-F95D-4DAC-8780-57676ECF200A}" type="parTrans" cxnId="{6DAB5ABF-E6FF-406D-8158-F04B4931591A}">
      <dgm:prSet/>
      <dgm:spPr/>
      <dgm:t>
        <a:bodyPr/>
        <a:lstStyle/>
        <a:p>
          <a:endParaRPr lang="en-US"/>
        </a:p>
      </dgm:t>
    </dgm:pt>
    <dgm:pt modelId="{C30A9705-5980-44C9-9747-6307141A6A9E}" type="sibTrans" cxnId="{6DAB5ABF-E6FF-406D-8158-F04B4931591A}">
      <dgm:prSet/>
      <dgm:spPr/>
      <dgm:t>
        <a:bodyPr/>
        <a:lstStyle/>
        <a:p>
          <a:endParaRPr lang="en-US"/>
        </a:p>
      </dgm:t>
    </dgm:pt>
    <dgm:pt modelId="{7A30CD35-86C7-470F-AE17-F97F63C6768C}">
      <dgm:prSet/>
      <dgm:spPr/>
      <dgm:t>
        <a:bodyPr/>
        <a:lstStyle/>
        <a:p>
          <a:r>
            <a:rPr lang="en-US">
              <a:latin typeface="Calibri"/>
              <a:ea typeface="Calibri"/>
              <a:cs typeface="Calibri"/>
            </a:rPr>
            <a:t>Move down</a:t>
          </a:r>
        </a:p>
      </dgm:t>
    </dgm:pt>
    <dgm:pt modelId="{44564A3A-8558-42B1-AD5A-AA5A4EF33D61}" type="parTrans" cxnId="{FF29B043-BE8A-474F-92EA-973D9D4B34EB}">
      <dgm:prSet/>
      <dgm:spPr/>
      <dgm:t>
        <a:bodyPr/>
        <a:lstStyle/>
        <a:p>
          <a:endParaRPr lang="en-US"/>
        </a:p>
      </dgm:t>
    </dgm:pt>
    <dgm:pt modelId="{C556F021-CEEC-4D75-8A05-D802C1B2EA95}" type="sibTrans" cxnId="{FF29B043-BE8A-474F-92EA-973D9D4B34EB}">
      <dgm:prSet/>
      <dgm:spPr/>
      <dgm:t>
        <a:bodyPr/>
        <a:lstStyle/>
        <a:p>
          <a:endParaRPr lang="en-US"/>
        </a:p>
      </dgm:t>
    </dgm:pt>
    <dgm:pt modelId="{E28B855F-2099-4CFB-BD45-1DB737A98E06}">
      <dgm:prSet/>
      <dgm:spPr/>
      <dgm:t>
        <a:bodyPr/>
        <a:lstStyle/>
        <a:p>
          <a:r>
            <a:rPr lang="en-US">
              <a:latin typeface="Calibri"/>
              <a:ea typeface="Calibri"/>
              <a:cs typeface="Calibri"/>
            </a:rPr>
            <a:t>Move down(or remain down) if the statement does not describe you.</a:t>
          </a:r>
        </a:p>
      </dgm:t>
    </dgm:pt>
    <dgm:pt modelId="{77AAA693-72AA-4900-B7A1-CF6F1881969D}" type="parTrans" cxnId="{0874B8A8-C393-4AFD-BA25-B88BA6A590B6}">
      <dgm:prSet/>
      <dgm:spPr/>
      <dgm:t>
        <a:bodyPr/>
        <a:lstStyle/>
        <a:p>
          <a:endParaRPr lang="en-US"/>
        </a:p>
      </dgm:t>
    </dgm:pt>
    <dgm:pt modelId="{89DC8EC5-FC50-44D1-9968-503C8938BA2E}" type="sibTrans" cxnId="{0874B8A8-C393-4AFD-BA25-B88BA6A590B6}">
      <dgm:prSet/>
      <dgm:spPr/>
      <dgm:t>
        <a:bodyPr/>
        <a:lstStyle/>
        <a:p>
          <a:endParaRPr lang="en-US"/>
        </a:p>
      </dgm:t>
    </dgm:pt>
    <dgm:pt modelId="{6896284A-6BA5-4167-82C3-B177D3B034DE}" type="pres">
      <dgm:prSet presAssocID="{652CE4C6-787D-46CD-AB80-5E43F82265C8}" presName="Name0" presStyleCnt="0">
        <dgm:presLayoutVars>
          <dgm:dir/>
          <dgm:animLvl val="lvl"/>
          <dgm:resizeHandles val="exact"/>
        </dgm:presLayoutVars>
      </dgm:prSet>
      <dgm:spPr/>
    </dgm:pt>
    <dgm:pt modelId="{E079119E-6EBD-4C25-BB63-F2FE0590EC06}" type="pres">
      <dgm:prSet presAssocID="{7A30CD35-86C7-470F-AE17-F97F63C6768C}" presName="boxAndChildren" presStyleCnt="0"/>
      <dgm:spPr/>
    </dgm:pt>
    <dgm:pt modelId="{177E75B9-8A91-4742-9558-CC5F7A9B2A9F}" type="pres">
      <dgm:prSet presAssocID="{7A30CD35-86C7-470F-AE17-F97F63C6768C}" presName="parentTextBox" presStyleLbl="alignNode1" presStyleIdx="0" presStyleCnt="3"/>
      <dgm:spPr/>
    </dgm:pt>
    <dgm:pt modelId="{7BF22066-FB83-4699-ADBB-4DC450B15B01}" type="pres">
      <dgm:prSet presAssocID="{7A30CD35-86C7-470F-AE17-F97F63C6768C}" presName="descendantBox" presStyleLbl="bgAccFollowNode1" presStyleIdx="0" presStyleCnt="3"/>
      <dgm:spPr/>
    </dgm:pt>
    <dgm:pt modelId="{231A2B67-16E0-403F-A12C-79BC5D56A13A}" type="pres">
      <dgm:prSet presAssocID="{FBF9FA09-63DA-459D-B6A3-FF8CA4FCD4AC}" presName="sp" presStyleCnt="0"/>
      <dgm:spPr/>
    </dgm:pt>
    <dgm:pt modelId="{F587CC89-3797-40E6-9FD4-2730D44040F5}" type="pres">
      <dgm:prSet presAssocID="{F412892E-29B6-434A-9C0C-1C9B79329C70}" presName="arrowAndChildren" presStyleCnt="0"/>
      <dgm:spPr/>
    </dgm:pt>
    <dgm:pt modelId="{21306C05-4666-4FC7-BF21-DD68580DB082}" type="pres">
      <dgm:prSet presAssocID="{F412892E-29B6-434A-9C0C-1C9B79329C70}" presName="parentTextArrow" presStyleLbl="node1" presStyleIdx="0" presStyleCnt="0"/>
      <dgm:spPr/>
    </dgm:pt>
    <dgm:pt modelId="{59B6328C-7293-44D0-94BC-F67EE7BF6510}" type="pres">
      <dgm:prSet presAssocID="{F412892E-29B6-434A-9C0C-1C9B79329C70}" presName="arrow" presStyleLbl="alignNode1" presStyleIdx="1" presStyleCnt="3"/>
      <dgm:spPr/>
    </dgm:pt>
    <dgm:pt modelId="{7AC88C5F-8E91-41CA-8719-B401F483661B}" type="pres">
      <dgm:prSet presAssocID="{F412892E-29B6-434A-9C0C-1C9B79329C70}" presName="descendantArrow" presStyleLbl="bgAccFollowNode1" presStyleIdx="1" presStyleCnt="3"/>
      <dgm:spPr/>
    </dgm:pt>
    <dgm:pt modelId="{E097A360-CFBE-4B00-81CD-B4DEFD0813A6}" type="pres">
      <dgm:prSet presAssocID="{E595C8DC-C6DD-41CF-8F32-19BC41763F73}" presName="sp" presStyleCnt="0"/>
      <dgm:spPr/>
    </dgm:pt>
    <dgm:pt modelId="{E195EED7-E3EC-4F99-8976-677D8EF7CE29}" type="pres">
      <dgm:prSet presAssocID="{F3DC59C3-F8DA-412C-AC6D-4398B6550C36}" presName="arrowAndChildren" presStyleCnt="0"/>
      <dgm:spPr/>
    </dgm:pt>
    <dgm:pt modelId="{9A325B3F-B2CF-47B8-A6A7-6B807892094E}" type="pres">
      <dgm:prSet presAssocID="{F3DC59C3-F8DA-412C-AC6D-4398B6550C36}" presName="parentTextArrow" presStyleLbl="node1" presStyleIdx="0" presStyleCnt="0"/>
      <dgm:spPr/>
    </dgm:pt>
    <dgm:pt modelId="{5DF7AC65-04EC-4152-865D-DD4E943AC8D3}" type="pres">
      <dgm:prSet presAssocID="{F3DC59C3-F8DA-412C-AC6D-4398B6550C36}" presName="arrow" presStyleLbl="alignNode1" presStyleIdx="2" presStyleCnt="3"/>
      <dgm:spPr/>
    </dgm:pt>
    <dgm:pt modelId="{D95D9A83-3906-49CA-A84B-C06665909471}" type="pres">
      <dgm:prSet presAssocID="{F3DC59C3-F8DA-412C-AC6D-4398B6550C36}" presName="descendantArrow" presStyleLbl="bgAccFollowNode1" presStyleIdx="2" presStyleCnt="3"/>
      <dgm:spPr/>
    </dgm:pt>
  </dgm:ptLst>
  <dgm:cxnLst>
    <dgm:cxn modelId="{3B826E22-111F-4294-904D-FEEE9B631D38}" srcId="{F3DC59C3-F8DA-412C-AC6D-4398B6550C36}" destId="{7B4E53B5-9941-4F3E-B600-FC1751223D97}" srcOrd="0" destOrd="0" parTransId="{39C8F283-357D-4950-8E5B-62D96A302905}" sibTransId="{83143E54-58CB-4076-8A85-1923D573C09C}"/>
    <dgm:cxn modelId="{B5887C2E-AD5B-4400-893F-E15A3841A6DD}" type="presOf" srcId="{F3DC59C3-F8DA-412C-AC6D-4398B6550C36}" destId="{5DF7AC65-04EC-4152-865D-DD4E943AC8D3}" srcOrd="1" destOrd="0" presId="urn:microsoft.com/office/officeart/2016/7/layout/VerticalDownArrowProcess"/>
    <dgm:cxn modelId="{EAB0F83A-8066-4113-9B3D-2981ABE289E9}" type="presOf" srcId="{F412892E-29B6-434A-9C0C-1C9B79329C70}" destId="{59B6328C-7293-44D0-94BC-F67EE7BF6510}" srcOrd="1" destOrd="0" presId="urn:microsoft.com/office/officeart/2016/7/layout/VerticalDownArrowProcess"/>
    <dgm:cxn modelId="{343C025B-971A-4149-BCC7-3095775795FB}" type="presOf" srcId="{652CE4C6-787D-46CD-AB80-5E43F82265C8}" destId="{6896284A-6BA5-4167-82C3-B177D3B034DE}" srcOrd="0" destOrd="0" presId="urn:microsoft.com/office/officeart/2016/7/layout/VerticalDownArrowProcess"/>
    <dgm:cxn modelId="{FF29B043-BE8A-474F-92EA-973D9D4B34EB}" srcId="{652CE4C6-787D-46CD-AB80-5E43F82265C8}" destId="{7A30CD35-86C7-470F-AE17-F97F63C6768C}" srcOrd="2" destOrd="0" parTransId="{44564A3A-8558-42B1-AD5A-AA5A4EF33D61}" sibTransId="{C556F021-CEEC-4D75-8A05-D802C1B2EA95}"/>
    <dgm:cxn modelId="{A8137455-39CC-4BAE-A532-C76DBF216BE9}" srcId="{652CE4C6-787D-46CD-AB80-5E43F82265C8}" destId="{F3DC59C3-F8DA-412C-AC6D-4398B6550C36}" srcOrd="0" destOrd="0" parTransId="{D3D48114-8607-4523-B079-AD9D5DA327DF}" sibTransId="{E595C8DC-C6DD-41CF-8F32-19BC41763F73}"/>
    <dgm:cxn modelId="{D44E7996-7CFA-485B-8FE9-063051EDC24B}" srcId="{652CE4C6-787D-46CD-AB80-5E43F82265C8}" destId="{F412892E-29B6-434A-9C0C-1C9B79329C70}" srcOrd="1" destOrd="0" parTransId="{8FCDEB9D-D05C-4988-8C8E-5AB5B4C8FAC8}" sibTransId="{FBF9FA09-63DA-459D-B6A3-FF8CA4FCD4AC}"/>
    <dgm:cxn modelId="{E646BDA0-CF64-45B5-B892-F142121C59F3}" type="presOf" srcId="{F412892E-29B6-434A-9C0C-1C9B79329C70}" destId="{21306C05-4666-4FC7-BF21-DD68580DB082}" srcOrd="0" destOrd="0" presId="urn:microsoft.com/office/officeart/2016/7/layout/VerticalDownArrowProcess"/>
    <dgm:cxn modelId="{0874B8A8-C393-4AFD-BA25-B88BA6A590B6}" srcId="{7A30CD35-86C7-470F-AE17-F97F63C6768C}" destId="{E28B855F-2099-4CFB-BD45-1DB737A98E06}" srcOrd="0" destOrd="0" parTransId="{77AAA693-72AA-4900-B7A1-CF6F1881969D}" sibTransId="{89DC8EC5-FC50-44D1-9968-503C8938BA2E}"/>
    <dgm:cxn modelId="{255838B0-6AEF-46E6-8CD1-4A73C9699063}" type="presOf" srcId="{0E36FF56-6196-4F1B-ABBD-90F31F1DEBA1}" destId="{7AC88C5F-8E91-41CA-8719-B401F483661B}" srcOrd="0" destOrd="0" presId="urn:microsoft.com/office/officeart/2016/7/layout/VerticalDownArrowProcess"/>
    <dgm:cxn modelId="{1A3D25B1-189F-49F1-BAFE-DFED015847B0}" type="presOf" srcId="{7B4E53B5-9941-4F3E-B600-FC1751223D97}" destId="{D95D9A83-3906-49CA-A84B-C06665909471}" srcOrd="0" destOrd="0" presId="urn:microsoft.com/office/officeart/2016/7/layout/VerticalDownArrowProcess"/>
    <dgm:cxn modelId="{6DAB5ABF-E6FF-406D-8158-F04B4931591A}" srcId="{F412892E-29B6-434A-9C0C-1C9B79329C70}" destId="{0E36FF56-6196-4F1B-ABBD-90F31F1DEBA1}" srcOrd="0" destOrd="0" parTransId="{704F3D40-F95D-4DAC-8780-57676ECF200A}" sibTransId="{C30A9705-5980-44C9-9747-6307141A6A9E}"/>
    <dgm:cxn modelId="{FAABB0E7-E96B-443B-BE12-CB792136201C}" type="presOf" srcId="{F3DC59C3-F8DA-412C-AC6D-4398B6550C36}" destId="{9A325B3F-B2CF-47B8-A6A7-6B807892094E}" srcOrd="0" destOrd="0" presId="urn:microsoft.com/office/officeart/2016/7/layout/VerticalDownArrowProcess"/>
    <dgm:cxn modelId="{9E81C5EA-43D8-4E69-978F-25166169951D}" type="presOf" srcId="{E28B855F-2099-4CFB-BD45-1DB737A98E06}" destId="{7BF22066-FB83-4699-ADBB-4DC450B15B01}" srcOrd="0" destOrd="0" presId="urn:microsoft.com/office/officeart/2016/7/layout/VerticalDownArrowProcess"/>
    <dgm:cxn modelId="{DB1966ED-CC11-438E-887E-20BD913AA9D5}" type="presOf" srcId="{7A30CD35-86C7-470F-AE17-F97F63C6768C}" destId="{177E75B9-8A91-4742-9558-CC5F7A9B2A9F}" srcOrd="0" destOrd="0" presId="urn:microsoft.com/office/officeart/2016/7/layout/VerticalDownArrowProcess"/>
    <dgm:cxn modelId="{BD12B213-3206-4612-ABB0-B71F1A53EC95}" type="presParOf" srcId="{6896284A-6BA5-4167-82C3-B177D3B034DE}" destId="{E079119E-6EBD-4C25-BB63-F2FE0590EC06}" srcOrd="0" destOrd="0" presId="urn:microsoft.com/office/officeart/2016/7/layout/VerticalDownArrowProcess"/>
    <dgm:cxn modelId="{76340546-CC28-487B-BD83-0FF3820D7317}" type="presParOf" srcId="{E079119E-6EBD-4C25-BB63-F2FE0590EC06}" destId="{177E75B9-8A91-4742-9558-CC5F7A9B2A9F}" srcOrd="0" destOrd="0" presId="urn:microsoft.com/office/officeart/2016/7/layout/VerticalDownArrowProcess"/>
    <dgm:cxn modelId="{75B21CA5-9B36-43AE-B46A-5E140BD3B342}" type="presParOf" srcId="{E079119E-6EBD-4C25-BB63-F2FE0590EC06}" destId="{7BF22066-FB83-4699-ADBB-4DC450B15B01}" srcOrd="1" destOrd="0" presId="urn:microsoft.com/office/officeart/2016/7/layout/VerticalDownArrowProcess"/>
    <dgm:cxn modelId="{13A9897C-9D84-42C4-A4D7-217AD1F07C3E}" type="presParOf" srcId="{6896284A-6BA5-4167-82C3-B177D3B034DE}" destId="{231A2B67-16E0-403F-A12C-79BC5D56A13A}" srcOrd="1" destOrd="0" presId="urn:microsoft.com/office/officeart/2016/7/layout/VerticalDownArrowProcess"/>
    <dgm:cxn modelId="{A42F2EE4-1016-443C-99C1-BE672EAD94BC}" type="presParOf" srcId="{6896284A-6BA5-4167-82C3-B177D3B034DE}" destId="{F587CC89-3797-40E6-9FD4-2730D44040F5}" srcOrd="2" destOrd="0" presId="urn:microsoft.com/office/officeart/2016/7/layout/VerticalDownArrowProcess"/>
    <dgm:cxn modelId="{69FEC6A6-212D-4198-AE53-DCD2298E89DB}" type="presParOf" srcId="{F587CC89-3797-40E6-9FD4-2730D44040F5}" destId="{21306C05-4666-4FC7-BF21-DD68580DB082}" srcOrd="0" destOrd="0" presId="urn:microsoft.com/office/officeart/2016/7/layout/VerticalDownArrowProcess"/>
    <dgm:cxn modelId="{1D9E132E-14FD-4E34-B469-FEC65A139F82}" type="presParOf" srcId="{F587CC89-3797-40E6-9FD4-2730D44040F5}" destId="{59B6328C-7293-44D0-94BC-F67EE7BF6510}" srcOrd="1" destOrd="0" presId="urn:microsoft.com/office/officeart/2016/7/layout/VerticalDownArrowProcess"/>
    <dgm:cxn modelId="{D4230804-4E41-43F1-AB9E-9C46ECC448E5}" type="presParOf" srcId="{F587CC89-3797-40E6-9FD4-2730D44040F5}" destId="{7AC88C5F-8E91-41CA-8719-B401F483661B}" srcOrd="2" destOrd="0" presId="urn:microsoft.com/office/officeart/2016/7/layout/VerticalDownArrowProcess"/>
    <dgm:cxn modelId="{14FF4AED-032C-414B-BC00-9FD3221A450F}" type="presParOf" srcId="{6896284A-6BA5-4167-82C3-B177D3B034DE}" destId="{E097A360-CFBE-4B00-81CD-B4DEFD0813A6}" srcOrd="3" destOrd="0" presId="urn:microsoft.com/office/officeart/2016/7/layout/VerticalDownArrowProcess"/>
    <dgm:cxn modelId="{9B390AB6-8CDF-4F2D-AF1E-4EE0504EB55A}" type="presParOf" srcId="{6896284A-6BA5-4167-82C3-B177D3B034DE}" destId="{E195EED7-E3EC-4F99-8976-677D8EF7CE29}" srcOrd="4" destOrd="0" presId="urn:microsoft.com/office/officeart/2016/7/layout/VerticalDownArrowProcess"/>
    <dgm:cxn modelId="{59D67888-EE48-4B0A-AA74-660EF33D6F0A}" type="presParOf" srcId="{E195EED7-E3EC-4F99-8976-677D8EF7CE29}" destId="{9A325B3F-B2CF-47B8-A6A7-6B807892094E}" srcOrd="0" destOrd="0" presId="urn:microsoft.com/office/officeart/2016/7/layout/VerticalDownArrowProcess"/>
    <dgm:cxn modelId="{4F6BDB82-E09A-4537-BE60-11B76757C57F}" type="presParOf" srcId="{E195EED7-E3EC-4F99-8976-677D8EF7CE29}" destId="{5DF7AC65-04EC-4152-865D-DD4E943AC8D3}" srcOrd="1" destOrd="0" presId="urn:microsoft.com/office/officeart/2016/7/layout/VerticalDownArrowProcess"/>
    <dgm:cxn modelId="{FC3B075C-AA06-44AC-BE2E-78974F912BEB}" type="presParOf" srcId="{E195EED7-E3EC-4F99-8976-677D8EF7CE29}" destId="{D95D9A83-3906-49CA-A84B-C06665909471}"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US"/>
        </a:p>
      </dgm:t>
    </dgm:pt>
    <dgm:pt modelId="{FBAE2706-C13A-45AB-AED9-D12110534848}">
      <dgm:prSet phldrT="[Text]"/>
      <dgm:spPr/>
      <dgm:t>
        <a:bodyPr/>
        <a:lstStyle/>
        <a:p>
          <a:r>
            <a:rPr lang="en-US" b="1">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dgm:t>
        <a:bodyPr/>
        <a:lstStyle/>
        <a:p>
          <a:pPr algn="ctr"/>
          <a:r>
            <a:rPr lang="en-US" sz="3200" b="1">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dgm:t>
        <a:bodyPr/>
        <a:lstStyle/>
        <a:p>
          <a:pPr algn="ctr"/>
          <a:r>
            <a:rPr lang="en-US" sz="3200" b="1">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pt>
    <dgm:pt modelId="{C95700B5-2CA8-44C6-B248-A1696A6655E0}" type="pres">
      <dgm:prSet presAssocID="{FBAE2706-C13A-45AB-AED9-D12110534848}" presName="firstChildTx" presStyleLbl="bgAccFollowNode1" presStyleIdx="0" presStyleCnt="4">
        <dgm:presLayoutVars>
          <dgm:bulletEnabled val="1"/>
        </dgm:presLayoutVars>
      </dgm:prSet>
      <dgm:spPr/>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pt>
    <dgm:pt modelId="{1DAC27E2-8FF8-46EC-BEF2-3F554C042184}" type="pres">
      <dgm:prSet presAssocID="{69B9700D-3ABF-4628-A61A-D4BC2DDE7219}" presName="childTx" presStyleLbl="bgAccFollowNode1" presStyleIdx="1" presStyleCnt="4">
        <dgm:presLayoutVars>
          <dgm:bulletEnabled val="1"/>
        </dgm:presLayoutVars>
      </dgm:prSet>
      <dgm:spPr/>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pt>
    <dgm:pt modelId="{A2CC6626-8EDF-4D91-BBC7-C99F39FAB1A8}" type="pres">
      <dgm:prSet presAssocID="{A0574181-486D-4F73-8E05-3AE92C56013E}" presName="firstChildTx" presStyleLbl="bgAccFollowNode1" presStyleIdx="2" presStyleCnt="4">
        <dgm:presLayoutVars>
          <dgm:bulletEnabled val="1"/>
        </dgm:presLayoutVars>
      </dgm:prSet>
      <dgm:spPr/>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pt>
    <dgm:pt modelId="{27C98EF5-F0E0-4D08-8B67-09DC04E398EB}" type="pres">
      <dgm:prSet presAssocID="{AB76D5D4-C8F0-4276-BEE0-F9B02DE53398}" presName="childTx" presStyleLbl="bgAccFollowNode1" presStyleIdx="3" presStyleCnt="4">
        <dgm:presLayoutVars>
          <dgm:bulletEnabled val="1"/>
        </dgm:presLayoutVars>
      </dgm:prSet>
      <dgm:spPr/>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custLinFactNeighborX="655" custLinFactNeighborY="-4808"/>
      <dgm:spPr/>
    </dgm:pt>
  </dgm:ptLst>
  <dgm:cxnLst>
    <dgm:cxn modelId="{D6E33313-9C0C-954C-987F-4A6504AE3D67}" type="presOf" srcId="{AB76D5D4-C8F0-4276-BEE0-F9B02DE53398}" destId="{2041C6CF-9A80-4EB9-951D-2E068EAFFE4E}" srcOrd="0" destOrd="0" presId="urn:microsoft.com/office/officeart/2005/8/layout/hList9"/>
    <dgm:cxn modelId="{E6EE671A-B68C-B844-A309-30DF96597553}" type="presOf" srcId="{9076C7DB-B6AA-49AC-A5BA-7A906DBE610E}" destId="{C95700B5-2CA8-44C6-B248-A1696A6655E0}" srcOrd="1" destOrd="0" presId="urn:microsoft.com/office/officeart/2005/8/layout/hList9"/>
    <dgm:cxn modelId="{8B0E2D1F-0A48-41B6-9B46-297BD736D71D}" srcId="{FBAE2706-C13A-45AB-AED9-D12110534848}" destId="{69B9700D-3ABF-4628-A61A-D4BC2DDE7219}" srcOrd="1" destOrd="0" parTransId="{F25D31AE-A4F3-4998-AE40-E54A92C33BD9}" sibTransId="{C65CB759-F627-4F18-A9BB-C72ADBE56749}"/>
    <dgm:cxn modelId="{2D033723-60F2-1341-8459-C070A96FE031}" type="presOf" srcId="{17889659-3545-49F4-A10C-975B34646A6A}" destId="{2EDECC86-1171-4D43-8421-10C61F06D3E2}" srcOrd="0" destOrd="0" presId="urn:microsoft.com/office/officeart/2005/8/layout/hList9"/>
    <dgm:cxn modelId="{65A80937-042A-3346-8E42-814CFF3D44F5}" type="presOf" srcId="{FBAE2706-C13A-45AB-AED9-D12110534848}" destId="{1DFFB38E-054E-4052-84F2-CC9171A41B17}"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EC79EC45-2703-694E-889B-4190A4F2BE36}" type="presOf" srcId="{69B9700D-3ABF-4628-A61A-D4BC2DDE7219}" destId="{86A005B6-4656-4169-864A-09D5DB994CD9}"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DDD5DB69-36E0-4A22-8B2B-0756A79BD378}" srcId="{17889659-3545-49F4-A10C-975B34646A6A}" destId="{A0574181-486D-4F73-8E05-3AE92C56013E}" srcOrd="1" destOrd="0" parTransId="{17D88CCB-0F60-4428-972F-6A6D2EF4C27C}" sibTransId="{8944A29E-85CA-4305-ADA5-A091F710D195}"/>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A93CAE59-0C03-234A-A8F5-B8E03078C75A}" type="presOf" srcId="{AB76D5D4-C8F0-4276-BEE0-F9B02DE53398}" destId="{27C98EF5-F0E0-4D08-8B67-09DC04E398EB}"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r>
            <a:rPr lang="en-US" sz="1100" b="0">
              <a:solidFill>
                <a:srgbClr val="444444"/>
              </a:solidFill>
              <a:latin typeface="Calibri"/>
              <a:ea typeface="Calibri"/>
              <a:cs typeface="Calibri"/>
            </a:rPr>
            <a:t>Two guiding questions:</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892F850C-1BDE-4260-B2EF-36C745A8E7F9}">
      <dgm:prSet/>
      <dgm:spPr/>
      <dgm:t>
        <a:bodyPr/>
        <a:lstStyle/>
        <a:p>
          <a:pPr rtl="0"/>
          <a:r>
            <a:rPr lang="en-US" sz="1100">
              <a:solidFill>
                <a:srgbClr val="444444"/>
              </a:solidFill>
              <a:latin typeface="Calibri"/>
              <a:ea typeface="Calibri"/>
              <a:cs typeface="Calibri"/>
            </a:rPr>
            <a:t>Are your community &amp; colleagues doing better financially than they were 10 years ago? What “signs” would you see that support your answer? </a:t>
          </a:r>
        </a:p>
      </dgm:t>
    </dgm:pt>
    <dgm:pt modelId="{8E2B5249-51B9-49E3-9207-C1EE917C4CD0}" type="parTrans" cxnId="{7C3F4D2A-C8F1-406D-95F5-1732137CBBC2}">
      <dgm:prSet/>
      <dgm:spPr/>
      <dgm:t>
        <a:bodyPr/>
        <a:lstStyle/>
        <a:p>
          <a:endParaRPr lang="en-US"/>
        </a:p>
      </dgm:t>
    </dgm:pt>
    <dgm:pt modelId="{2843C2F8-F053-4C11-BBF2-6919A95E1BB4}" type="sibTrans" cxnId="{7C3F4D2A-C8F1-406D-95F5-1732137CBBC2}">
      <dgm:prSet/>
      <dgm:spPr/>
      <dgm:t>
        <a:bodyPr/>
        <a:lstStyle/>
        <a:p>
          <a:endParaRPr lang="en-US"/>
        </a:p>
      </dgm:t>
    </dgm:pt>
    <dgm:pt modelId="{5E2D33CA-A04A-4669-90F3-242E711C5E09}">
      <dgm:prSet/>
      <dgm:spPr/>
      <dgm:t>
        <a:bodyPr/>
        <a:lstStyle/>
        <a:p>
          <a:r>
            <a:rPr lang="en-US" sz="1100">
              <a:solidFill>
                <a:srgbClr val="444444"/>
              </a:solidFill>
              <a:latin typeface="Calibri"/>
              <a:ea typeface="Calibri"/>
              <a:cs typeface="Calibri"/>
            </a:rPr>
            <a:t>What is the difference between income and wealth? </a:t>
          </a:r>
        </a:p>
      </dgm:t>
    </dgm:pt>
    <dgm:pt modelId="{69217272-3782-4D80-A93C-E265A173BA95}" type="parTrans" cxnId="{FB1E1662-0D53-4BD4-88CB-C704FB142444}">
      <dgm:prSet/>
      <dgm:spPr/>
      <dgm:t>
        <a:bodyPr/>
        <a:lstStyle/>
        <a:p>
          <a:endParaRPr lang="en-US"/>
        </a:p>
      </dgm:t>
    </dgm:pt>
    <dgm:pt modelId="{60CFC175-3A19-4309-8545-E647297A1F36}" type="sibTrans" cxnId="{FB1E1662-0D53-4BD4-88CB-C704FB142444}">
      <dgm:prSet/>
      <dgm:spPr/>
      <dgm:t>
        <a:bodyPr/>
        <a:lstStyle/>
        <a:p>
          <a:endParaRPr lang="en-US"/>
        </a:p>
      </dgm:t>
    </dgm:pt>
    <dgm:pt modelId="{09C9371C-FC56-4C15-9693-487B8EDFA872}" type="pres">
      <dgm:prSet presAssocID="{BB524621-D896-4825-A7FD-9A75B64E08F2}" presName="vert0" presStyleCnt="0">
        <dgm:presLayoutVars>
          <dgm:dir/>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EFB53180-C3A1-437E-BE62-93163D5E3848}" type="pres">
      <dgm:prSet presAssocID="{892F850C-1BDE-4260-B2EF-36C745A8E7F9}" presName="thickLine" presStyleLbl="alignNode1" presStyleIdx="1" presStyleCnt="3"/>
      <dgm:spPr/>
    </dgm:pt>
    <dgm:pt modelId="{B94B1EF0-54FA-4AEA-9E70-5BE443A9A5C8}" type="pres">
      <dgm:prSet presAssocID="{892F850C-1BDE-4260-B2EF-36C745A8E7F9}" presName="horz1" presStyleCnt="0"/>
      <dgm:spPr/>
    </dgm:pt>
    <dgm:pt modelId="{0E4EF395-1015-4859-A2F3-051CD2B9AD32}" type="pres">
      <dgm:prSet presAssocID="{892F850C-1BDE-4260-B2EF-36C745A8E7F9}" presName="tx1" presStyleLbl="revTx" presStyleIdx="1" presStyleCnt="3"/>
      <dgm:spPr/>
    </dgm:pt>
    <dgm:pt modelId="{5F97D13F-4E5F-408D-8CAA-7509E4C0B100}" type="pres">
      <dgm:prSet presAssocID="{892F850C-1BDE-4260-B2EF-36C745A8E7F9}" presName="vert1" presStyleCnt="0"/>
      <dgm:spPr/>
    </dgm:pt>
    <dgm:pt modelId="{7DDB716D-A42D-406B-96B0-E804DF1F2523}" type="pres">
      <dgm:prSet presAssocID="{5E2D33CA-A04A-4669-90F3-242E711C5E09}" presName="thickLine" presStyleLbl="alignNode1" presStyleIdx="2" presStyleCnt="3"/>
      <dgm:spPr/>
    </dgm:pt>
    <dgm:pt modelId="{B407F9C0-F41A-40DF-8960-08D66F8A0E2B}" type="pres">
      <dgm:prSet presAssocID="{5E2D33CA-A04A-4669-90F3-242E711C5E09}" presName="horz1" presStyleCnt="0"/>
      <dgm:spPr/>
    </dgm:pt>
    <dgm:pt modelId="{E2751C6B-EED7-42C2-BA5D-743CC7EA0D9B}" type="pres">
      <dgm:prSet presAssocID="{5E2D33CA-A04A-4669-90F3-242E711C5E09}" presName="tx1" presStyleLbl="revTx" presStyleIdx="2" presStyleCnt="3"/>
      <dgm:spPr/>
    </dgm:pt>
    <dgm:pt modelId="{0A196DB0-050F-421E-BD43-83EBBFC83AF8}" type="pres">
      <dgm:prSet presAssocID="{5E2D33CA-A04A-4669-90F3-242E711C5E09}" presName="vert1" presStyleCnt="0"/>
      <dgm:spPr/>
    </dgm:pt>
  </dgm:ptLst>
  <dgm:cxnLst>
    <dgm:cxn modelId="{7C3F4D2A-C8F1-406D-95F5-1732137CBBC2}" srcId="{BB524621-D896-4825-A7FD-9A75B64E08F2}" destId="{892F850C-1BDE-4260-B2EF-36C745A8E7F9}" srcOrd="1" destOrd="0" parTransId="{8E2B5249-51B9-49E3-9207-C1EE917C4CD0}" sibTransId="{2843C2F8-F053-4C11-BBF2-6919A95E1BB4}"/>
    <dgm:cxn modelId="{B759EA5E-55A8-40A4-8922-DC36C69F732F}" type="presOf" srcId="{5E2D33CA-A04A-4669-90F3-242E711C5E09}" destId="{E2751C6B-EED7-42C2-BA5D-743CC7EA0D9B}" srcOrd="0" destOrd="0" presId="urn:microsoft.com/office/officeart/2008/layout/LinedList"/>
    <dgm:cxn modelId="{FB1E1662-0D53-4BD4-88CB-C704FB142444}" srcId="{BB524621-D896-4825-A7FD-9A75B64E08F2}" destId="{5E2D33CA-A04A-4669-90F3-242E711C5E09}" srcOrd="2" destOrd="0" parTransId="{69217272-3782-4D80-A93C-E265A173BA95}" sibTransId="{60CFC175-3A19-4309-8545-E647297A1F36}"/>
    <dgm:cxn modelId="{E4048359-DFD5-4247-8977-A2873C40EC52}" srcId="{BB524621-D896-4825-A7FD-9A75B64E08F2}" destId="{F99D624D-C78D-4CD2-8CE1-44AD7F7FF89F}" srcOrd="0" destOrd="0" parTransId="{C6EB030A-FF46-4A5A-9462-35B363E79647}" sibTransId="{AF202AB9-A361-4FC5-B832-0E3CE11F0D4D}"/>
    <dgm:cxn modelId="{EF1E9AC2-5A28-45E2-ABBB-8796857825F0}" type="presOf" srcId="{F99D624D-C78D-4CD2-8CE1-44AD7F7FF89F}" destId="{FC4C3236-CD12-4AE5-A1CE-78CAD64CD45B}" srcOrd="0" destOrd="0" presId="urn:microsoft.com/office/officeart/2008/layout/LinedList"/>
    <dgm:cxn modelId="{E5E6F9C2-1274-4B5F-A5B9-79CA2CB2E48A}" type="presOf" srcId="{892F850C-1BDE-4260-B2EF-36C745A8E7F9}" destId="{0E4EF395-1015-4859-A2F3-051CD2B9AD32}"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4D41DBDB-0689-4E10-9D01-BC5BF8954362}" type="presParOf" srcId="{09C9371C-FC56-4C15-9693-487B8EDFA872}" destId="{B887A3FC-84B5-4202-8A39-47E5588490A6}" srcOrd="0" destOrd="0" presId="urn:microsoft.com/office/officeart/2008/layout/LinedList"/>
    <dgm:cxn modelId="{F557AB1C-76F3-4C4B-90DB-AA895C9468FA}" type="presParOf" srcId="{09C9371C-FC56-4C15-9693-487B8EDFA872}" destId="{5DE72B79-73C0-4F40-A307-62AE75926C17}" srcOrd="1" destOrd="0" presId="urn:microsoft.com/office/officeart/2008/layout/LinedList"/>
    <dgm:cxn modelId="{8C5C4CE7-CDE5-4B56-BE23-FE5445ED3FC9}" type="presParOf" srcId="{5DE72B79-73C0-4F40-A307-62AE75926C17}" destId="{FC4C3236-CD12-4AE5-A1CE-78CAD64CD45B}" srcOrd="0" destOrd="0" presId="urn:microsoft.com/office/officeart/2008/layout/LinedList"/>
    <dgm:cxn modelId="{B2AD8D8A-7084-42A4-92B1-9F5C1657BC71}" type="presParOf" srcId="{5DE72B79-73C0-4F40-A307-62AE75926C17}" destId="{69B04F89-AE08-46EE-A992-4B1ED90E4554}" srcOrd="1" destOrd="0" presId="urn:microsoft.com/office/officeart/2008/layout/LinedList"/>
    <dgm:cxn modelId="{74F33B47-44EC-4FD8-8CD6-C7B59D2745BD}" type="presParOf" srcId="{09C9371C-FC56-4C15-9693-487B8EDFA872}" destId="{EFB53180-C3A1-437E-BE62-93163D5E3848}" srcOrd="2" destOrd="0" presId="urn:microsoft.com/office/officeart/2008/layout/LinedList"/>
    <dgm:cxn modelId="{043B8C4D-3EE9-4AC3-A99B-85F656E0E83D}" type="presParOf" srcId="{09C9371C-FC56-4C15-9693-487B8EDFA872}" destId="{B94B1EF0-54FA-4AEA-9E70-5BE443A9A5C8}" srcOrd="3" destOrd="0" presId="urn:microsoft.com/office/officeart/2008/layout/LinedList"/>
    <dgm:cxn modelId="{FB70105E-058C-4C66-A19D-D00E265E2AA9}" type="presParOf" srcId="{B94B1EF0-54FA-4AEA-9E70-5BE443A9A5C8}" destId="{0E4EF395-1015-4859-A2F3-051CD2B9AD32}" srcOrd="0" destOrd="0" presId="urn:microsoft.com/office/officeart/2008/layout/LinedList"/>
    <dgm:cxn modelId="{527EB32C-4C65-4F3C-A8BF-85ABCB0F04F9}" type="presParOf" srcId="{B94B1EF0-54FA-4AEA-9E70-5BE443A9A5C8}" destId="{5F97D13F-4E5F-408D-8CAA-7509E4C0B100}" srcOrd="1" destOrd="0" presId="urn:microsoft.com/office/officeart/2008/layout/LinedList"/>
    <dgm:cxn modelId="{0B32C96D-0E69-4D87-BB33-9F48818C95FF}" type="presParOf" srcId="{09C9371C-FC56-4C15-9693-487B8EDFA872}" destId="{7DDB716D-A42D-406B-96B0-E804DF1F2523}" srcOrd="4" destOrd="0" presId="urn:microsoft.com/office/officeart/2008/layout/LinedList"/>
    <dgm:cxn modelId="{D7B0B4C1-3A38-4E9B-8066-0EBFBBB30155}" type="presParOf" srcId="{09C9371C-FC56-4C15-9693-487B8EDFA872}" destId="{B407F9C0-F41A-40DF-8960-08D66F8A0E2B}" srcOrd="5" destOrd="0" presId="urn:microsoft.com/office/officeart/2008/layout/LinedList"/>
    <dgm:cxn modelId="{0403A599-43B9-458F-8001-C595F520069C}" type="presParOf" srcId="{B407F9C0-F41A-40DF-8960-08D66F8A0E2B}" destId="{E2751C6B-EED7-42C2-BA5D-743CC7EA0D9B}" srcOrd="0" destOrd="0" presId="urn:microsoft.com/office/officeart/2008/layout/LinedList"/>
    <dgm:cxn modelId="{9593E0A8-05DB-49D9-A4CF-548E0A0E73CE}" type="presParOf" srcId="{B407F9C0-F41A-40DF-8960-08D66F8A0E2B}" destId="{0A196DB0-050F-421E-BD43-83EBBFC83A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Income is the revenue that a person can bring into their household.  </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22BC5ACF-ED7F-4ABF-BF5D-7FAE6F1ACDDC}" type="presOf" srcId="{F04F0159-B6D7-43C8-9402-4D48DE2E2941}" destId="{B5E6684D-A552-4235-8C30-C2A0EE255B59}" srcOrd="0" destOrd="0" presId="urn:microsoft.com/office/officeart/2018/2/layout/IconVerticalSolidList"/>
    <dgm:cxn modelId="{83BA5A0F-BF2F-4B8A-A159-16B8E368F1BB}" type="presParOf" srcId="{5F8AA894-4FB2-4CAA-8EC6-C6996942E4E3}" destId="{387F654F-ED65-4010-BBC6-5D6C51D80998}" srcOrd="0" destOrd="0" presId="urn:microsoft.com/office/officeart/2018/2/layout/IconVerticalSolidList"/>
    <dgm:cxn modelId="{C1C8BF78-4908-4499-AC59-069EC08951A0}" type="presParOf" srcId="{387F654F-ED65-4010-BBC6-5D6C51D80998}" destId="{4968CC87-182B-4417-BDCB-3B12617993AC}" srcOrd="0" destOrd="0" presId="urn:microsoft.com/office/officeart/2018/2/layout/IconVerticalSolidList"/>
    <dgm:cxn modelId="{BB9DEB62-94FE-44E3-AAE5-CCAD1690DE0B}" type="presParOf" srcId="{387F654F-ED65-4010-BBC6-5D6C51D80998}" destId="{154A6E63-4661-4B4E-A5A1-A3FD9E2A72DE}" srcOrd="1" destOrd="0" presId="urn:microsoft.com/office/officeart/2018/2/layout/IconVerticalSolidList"/>
    <dgm:cxn modelId="{BB2C4F0B-17E6-48D6-A9AD-C9311D9C1398}" type="presParOf" srcId="{387F654F-ED65-4010-BBC6-5D6C51D80998}" destId="{62B208AB-1CB7-4724-B7C1-DE3A7C40A8C3}" srcOrd="2" destOrd="0" presId="urn:microsoft.com/office/officeart/2018/2/layout/IconVerticalSolidList"/>
    <dgm:cxn modelId="{BAED7D60-C4B5-4368-A4AB-A44D9F554D54}"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Wealth is anything that can be liquidated and/or passed from generation to generation -  minus debt.</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amond with solid fill"/>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8B563EAF-0989-49F1-A065-F3C1ABCFA4ED}" type="presOf" srcId="{F04F0159-B6D7-43C8-9402-4D48DE2E2941}" destId="{B5E6684D-A552-4235-8C30-C2A0EE255B59}" srcOrd="0" destOrd="0" presId="urn:microsoft.com/office/officeart/2018/2/layout/IconVerticalSolidList"/>
    <dgm:cxn modelId="{8085ED12-E18E-41A4-910C-4EC3F2379294}" type="presParOf" srcId="{5F8AA894-4FB2-4CAA-8EC6-C6996942E4E3}" destId="{387F654F-ED65-4010-BBC6-5D6C51D80998}" srcOrd="0" destOrd="0" presId="urn:microsoft.com/office/officeart/2018/2/layout/IconVerticalSolidList"/>
    <dgm:cxn modelId="{65ABCB02-F513-48A7-B600-5C8FFCBE1B77}" type="presParOf" srcId="{387F654F-ED65-4010-BBC6-5D6C51D80998}" destId="{4968CC87-182B-4417-BDCB-3B12617993AC}" srcOrd="0" destOrd="0" presId="urn:microsoft.com/office/officeart/2018/2/layout/IconVerticalSolidList"/>
    <dgm:cxn modelId="{600445F8-F9CC-4E0C-BB77-953BD9B99F7E}" type="presParOf" srcId="{387F654F-ED65-4010-BBC6-5D6C51D80998}" destId="{154A6E63-4661-4B4E-A5A1-A3FD9E2A72DE}" srcOrd="1" destOrd="0" presId="urn:microsoft.com/office/officeart/2018/2/layout/IconVerticalSolidList"/>
    <dgm:cxn modelId="{DC7BBE87-6479-438B-B33E-00F78970AA81}" type="presParOf" srcId="{387F654F-ED65-4010-BBC6-5D6C51D80998}" destId="{62B208AB-1CB7-4724-B7C1-DE3A7C40A8C3}" srcOrd="2" destOrd="0" presId="urn:microsoft.com/office/officeart/2018/2/layout/IconVerticalSolidList"/>
    <dgm:cxn modelId="{90BE68BD-201A-4B50-A169-AE2BDB3F90D8}"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59907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i="0" kern="1200">
              <a:latin typeface="Calibri"/>
              <a:ea typeface="+mn-ea"/>
              <a:cs typeface="Arial"/>
            </a:rPr>
            <a:t>Awareness</a:t>
          </a:r>
        </a:p>
      </dsp:txBody>
      <dsp:txXfrm>
        <a:off x="44254" y="1481793"/>
        <a:ext cx="3167207" cy="1355298"/>
      </dsp:txXfrm>
    </dsp:sp>
    <dsp:sp modelId="{EF2D24CE-AC1D-44C2-9C31-95316DD0233F}">
      <dsp:nvSpPr>
        <dsp:cNvPr id="0" name=""/>
        <dsp:cNvSpPr/>
      </dsp:nvSpPr>
      <dsp:spPr>
        <a:xfrm>
          <a:off x="1028613" y="215944"/>
          <a:ext cx="1198490" cy="119849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599070"/>
        </a:xfrm>
        <a:prstGeom prst="roundRect">
          <a:avLst>
            <a:gd name="adj" fmla="val 10000"/>
          </a:avLst>
        </a:prstGeom>
        <a:solidFill>
          <a:schemeClr val="accent2">
            <a:hueOff val="953895"/>
            <a:satOff val="-21764"/>
            <a:lumOff val="8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Calibri"/>
              <a:ea typeface="+mn-ea"/>
              <a:cs typeface="Arial"/>
            </a:rPr>
            <a:t>Capacity Building</a:t>
          </a:r>
        </a:p>
      </dsp:txBody>
      <dsp:txXfrm>
        <a:off x="3393338" y="1481793"/>
        <a:ext cx="3167207" cy="1355298"/>
      </dsp:txXfrm>
    </dsp:sp>
    <dsp:sp modelId="{E8FBA569-FA16-41C6-B8F2-69ED77295B61}">
      <dsp:nvSpPr>
        <dsp:cNvPr id="0" name=""/>
        <dsp:cNvSpPr/>
      </dsp:nvSpPr>
      <dsp:spPr>
        <a:xfrm>
          <a:off x="4377696" y="215944"/>
          <a:ext cx="1198490" cy="119849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599070"/>
        </a:xfrm>
        <a:prstGeom prst="roundRect">
          <a:avLst>
            <a:gd name="adj" fmla="val 10000"/>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kern="1200">
              <a:latin typeface="Calibri"/>
              <a:ea typeface="+mn-ea"/>
              <a:cs typeface="Arial"/>
            </a:rPr>
            <a:t>Action</a:t>
          </a:r>
        </a:p>
      </dsp:txBody>
      <dsp:txXfrm>
        <a:off x="6742421" y="1481793"/>
        <a:ext cx="3167207" cy="1355298"/>
      </dsp:txXfrm>
    </dsp:sp>
    <dsp:sp modelId="{6939CB46-F826-4592-8DFC-878172A35D5C}">
      <dsp:nvSpPr>
        <dsp:cNvPr id="0" name=""/>
        <dsp:cNvSpPr/>
      </dsp:nvSpPr>
      <dsp:spPr>
        <a:xfrm>
          <a:off x="7726780" y="215944"/>
          <a:ext cx="1198490" cy="119849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879256"/>
          <a:ext cx="9157573" cy="539860"/>
        </a:xfrm>
        <a:prstGeom prst="leftRight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E75B9-8A91-4742-9558-CC5F7A9B2A9F}">
      <dsp:nvSpPr>
        <dsp:cNvPr id="0" name=""/>
        <dsp:cNvSpPr/>
      </dsp:nvSpPr>
      <dsp:spPr>
        <a:xfrm>
          <a:off x="0" y="3441586"/>
          <a:ext cx="1701437" cy="1129605"/>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Move down</a:t>
          </a:r>
        </a:p>
      </dsp:txBody>
      <dsp:txXfrm>
        <a:off x="0" y="3441586"/>
        <a:ext cx="1701437" cy="1129605"/>
      </dsp:txXfrm>
    </dsp:sp>
    <dsp:sp modelId="{7BF22066-FB83-4699-ADBB-4DC450B15B01}">
      <dsp:nvSpPr>
        <dsp:cNvPr id="0" name=""/>
        <dsp:cNvSpPr/>
      </dsp:nvSpPr>
      <dsp:spPr>
        <a:xfrm>
          <a:off x="1701437" y="3441586"/>
          <a:ext cx="5104311" cy="112960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a:lnSpc>
              <a:spcPct val="90000"/>
            </a:lnSpc>
            <a:spcBef>
              <a:spcPct val="0"/>
            </a:spcBef>
            <a:spcAft>
              <a:spcPct val="35000"/>
            </a:spcAft>
            <a:buNone/>
          </a:pPr>
          <a:r>
            <a:rPr lang="en-US" sz="2100" kern="1200">
              <a:latin typeface="Calibri"/>
              <a:ea typeface="Calibri"/>
              <a:cs typeface="Calibri"/>
            </a:rPr>
            <a:t>Move down(or remain down) if the statement does not describe you.</a:t>
          </a:r>
        </a:p>
      </dsp:txBody>
      <dsp:txXfrm>
        <a:off x="1701437" y="3441586"/>
        <a:ext cx="5104311" cy="1129605"/>
      </dsp:txXfrm>
    </dsp:sp>
    <dsp:sp modelId="{59B6328C-7293-44D0-94BC-F67EE7BF6510}">
      <dsp:nvSpPr>
        <dsp:cNvPr id="0" name=""/>
        <dsp:cNvSpPr/>
      </dsp:nvSpPr>
      <dsp:spPr>
        <a:xfrm rot="10800000">
          <a:off x="0" y="1721197"/>
          <a:ext cx="1701437" cy="1737333"/>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Move up</a:t>
          </a:r>
        </a:p>
      </dsp:txBody>
      <dsp:txXfrm rot="-10800000">
        <a:off x="0" y="1721197"/>
        <a:ext cx="1701437" cy="1129266"/>
      </dsp:txXfrm>
    </dsp:sp>
    <dsp:sp modelId="{7AC88C5F-8E91-41CA-8719-B401F483661B}">
      <dsp:nvSpPr>
        <dsp:cNvPr id="0" name=""/>
        <dsp:cNvSpPr/>
      </dsp:nvSpPr>
      <dsp:spPr>
        <a:xfrm>
          <a:off x="1701437" y="1721197"/>
          <a:ext cx="5104311" cy="1129266"/>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rtl="0">
            <a:lnSpc>
              <a:spcPct val="90000"/>
            </a:lnSpc>
            <a:spcBef>
              <a:spcPct val="0"/>
            </a:spcBef>
            <a:spcAft>
              <a:spcPct val="35000"/>
            </a:spcAft>
            <a:buNone/>
          </a:pPr>
          <a:r>
            <a:rPr lang="en-US" sz="2100" kern="1200">
              <a:latin typeface="Calibri"/>
              <a:ea typeface="Calibri"/>
              <a:cs typeface="Calibri"/>
            </a:rPr>
            <a:t>Move up (or remain up) if the statement describes you. </a:t>
          </a:r>
        </a:p>
      </dsp:txBody>
      <dsp:txXfrm>
        <a:off x="1701437" y="1721197"/>
        <a:ext cx="5104311" cy="1129266"/>
      </dsp:txXfrm>
    </dsp:sp>
    <dsp:sp modelId="{5DF7AC65-04EC-4152-865D-DD4E943AC8D3}">
      <dsp:nvSpPr>
        <dsp:cNvPr id="0" name=""/>
        <dsp:cNvSpPr/>
      </dsp:nvSpPr>
      <dsp:spPr>
        <a:xfrm rot="10800000">
          <a:off x="0" y="808"/>
          <a:ext cx="1701437" cy="1737333"/>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Listen</a:t>
          </a:r>
        </a:p>
      </dsp:txBody>
      <dsp:txXfrm rot="-10800000">
        <a:off x="0" y="808"/>
        <a:ext cx="1701437" cy="1129266"/>
      </dsp:txXfrm>
    </dsp:sp>
    <dsp:sp modelId="{D95D9A83-3906-49CA-A84B-C06665909471}">
      <dsp:nvSpPr>
        <dsp:cNvPr id="0" name=""/>
        <dsp:cNvSpPr/>
      </dsp:nvSpPr>
      <dsp:spPr>
        <a:xfrm>
          <a:off x="1701437" y="808"/>
          <a:ext cx="5104311" cy="1129266"/>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a:lnSpc>
              <a:spcPct val="90000"/>
            </a:lnSpc>
            <a:spcBef>
              <a:spcPct val="0"/>
            </a:spcBef>
            <a:spcAft>
              <a:spcPct val="35000"/>
            </a:spcAft>
            <a:buNone/>
          </a:pPr>
          <a:r>
            <a:rPr lang="en-US" sz="2100" kern="1200">
              <a:latin typeface="Calibri"/>
              <a:ea typeface="Calibri"/>
              <a:cs typeface="Calibri"/>
            </a:rPr>
            <a:t>Listen to the following statements.</a:t>
          </a:r>
        </a:p>
      </dsp:txBody>
      <dsp:txXfrm>
        <a:off x="1701437" y="808"/>
        <a:ext cx="5104311" cy="11292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3">
            <a:tint val="40000"/>
            <a:alpha val="90000"/>
            <a:hueOff val="-482671"/>
            <a:satOff val="-326"/>
            <a:lumOff val="-448"/>
            <a:alphaOff val="0"/>
          </a:schemeClr>
        </a:solidFill>
        <a:ln w="15875" cap="flat" cmpd="sng" algn="ctr">
          <a:solidFill>
            <a:schemeClr val="accent3">
              <a:tint val="40000"/>
              <a:alpha val="90000"/>
              <a:hueOff val="-482671"/>
              <a:satOff val="-326"/>
              <a:lumOff val="-4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1" kern="120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chemeClr val="accent3">
            <a:tint val="40000"/>
            <a:alpha val="90000"/>
            <a:hueOff val="-965343"/>
            <a:satOff val="-651"/>
            <a:lumOff val="-895"/>
            <a:alphaOff val="0"/>
          </a:schemeClr>
        </a:solidFill>
        <a:ln w="15875" cap="flat" cmpd="sng" algn="ctr">
          <a:solidFill>
            <a:schemeClr val="accent3">
              <a:tint val="40000"/>
              <a:alpha val="90000"/>
              <a:hueOff val="-965343"/>
              <a:satOff val="-651"/>
              <a:lumOff val="-8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chemeClr val="accent3">
            <a:tint val="40000"/>
            <a:alpha val="90000"/>
            <a:hueOff val="-1448014"/>
            <a:satOff val="-977"/>
            <a:lumOff val="-1343"/>
            <a:alphaOff val="0"/>
          </a:schemeClr>
        </a:solidFill>
        <a:ln w="15875" cap="flat" cmpd="sng" algn="ctr">
          <a:solidFill>
            <a:schemeClr val="accent3">
              <a:tint val="40000"/>
              <a:alpha val="90000"/>
              <a:hueOff val="-1448014"/>
              <a:satOff val="-977"/>
              <a:lumOff val="-1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80303" y="0"/>
          <a:ext cx="2077928" cy="2077928"/>
        </a:xfrm>
        <a:prstGeom prst="ellipse">
          <a:avLst/>
        </a:prstGeom>
        <a:solidFill>
          <a:schemeClr val="accent3">
            <a:hueOff val="-1414192"/>
            <a:satOff val="6425"/>
            <a:lumOff val="-74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Systemic</a:t>
          </a:r>
        </a:p>
      </dsp:txBody>
      <dsp:txXfrm>
        <a:off x="6884609" y="304306"/>
        <a:ext cx="1469316" cy="14693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kern="1200">
              <a:solidFill>
                <a:srgbClr val="444444"/>
              </a:solidFill>
              <a:latin typeface="Calibri"/>
              <a:ea typeface="Calibri"/>
              <a:cs typeface="Calibri"/>
            </a:rPr>
            <a:t>Two guiding questions:</a:t>
          </a:r>
        </a:p>
      </dsp:txBody>
      <dsp:txXfrm>
        <a:off x="0" y="2758"/>
        <a:ext cx="6797675" cy="1881464"/>
      </dsp:txXfrm>
    </dsp:sp>
    <dsp:sp modelId="{EFB53180-C3A1-437E-BE62-93163D5E3848}">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0E4EF395-1015-4859-A2F3-051CD2B9AD32}">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a:solidFill>
                <a:srgbClr val="444444"/>
              </a:solidFill>
              <a:latin typeface="Calibri"/>
              <a:ea typeface="Calibri"/>
              <a:cs typeface="Calibri"/>
            </a:rPr>
            <a:t>Are your community &amp; colleagues doing better financially than they were 10 years ago? What “signs” would you see that support your answer? </a:t>
          </a:r>
        </a:p>
      </dsp:txBody>
      <dsp:txXfrm>
        <a:off x="0" y="1884223"/>
        <a:ext cx="6797675" cy="1881464"/>
      </dsp:txXfrm>
    </dsp:sp>
    <dsp:sp modelId="{7DDB716D-A42D-406B-96B0-E804DF1F2523}">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E2751C6B-EED7-42C2-BA5D-743CC7EA0D9B}">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What is the difference between income and wealth? </a:t>
          </a:r>
        </a:p>
      </dsp:txBody>
      <dsp:txXfrm>
        <a:off x="0" y="3765688"/>
        <a:ext cx="6797675" cy="1881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80096"/>
          <a:ext cx="5197850" cy="15257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1553" y="2123401"/>
          <a:ext cx="839188" cy="839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62295" y="1780096"/>
          <a:ext cx="3435554" cy="1525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480" tIns="161480" rIns="161480" bIns="161480" numCol="1" spcCol="1270" anchor="ctr" anchorCtr="0">
          <a:noAutofit/>
        </a:bodyPr>
        <a:lstStyle/>
        <a:p>
          <a:pPr marL="0" lvl="0" indent="0" algn="l" defTabSz="1111250">
            <a:lnSpc>
              <a:spcPct val="100000"/>
            </a:lnSpc>
            <a:spcBef>
              <a:spcPct val="0"/>
            </a:spcBef>
            <a:spcAft>
              <a:spcPct val="35000"/>
            </a:spcAft>
            <a:buNone/>
          </a:pPr>
          <a:r>
            <a:rPr lang="en-US" sz="2500" kern="1200">
              <a:latin typeface="Calibri"/>
              <a:ea typeface="Calibri"/>
              <a:cs typeface="Calibri"/>
            </a:rPr>
            <a:t>Income is the revenue that a person can bring into their household.  </a:t>
          </a:r>
        </a:p>
      </dsp:txBody>
      <dsp:txXfrm>
        <a:off x="1762295" y="1780096"/>
        <a:ext cx="3435554" cy="15257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76286"/>
          <a:ext cx="5296592" cy="15225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0565" y="2118856"/>
          <a:ext cx="837392" cy="83739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58523" y="1776286"/>
          <a:ext cx="3538069" cy="15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35" tIns="161135" rIns="161135" bIns="161135" numCol="1" spcCol="1270" anchor="ctr" anchorCtr="0">
          <a:noAutofit/>
        </a:bodyPr>
        <a:lstStyle/>
        <a:p>
          <a:pPr marL="0" lvl="0" indent="0" algn="l" defTabSz="844550">
            <a:lnSpc>
              <a:spcPct val="100000"/>
            </a:lnSpc>
            <a:spcBef>
              <a:spcPct val="0"/>
            </a:spcBef>
            <a:spcAft>
              <a:spcPct val="35000"/>
            </a:spcAft>
            <a:buNone/>
          </a:pPr>
          <a:r>
            <a:rPr lang="en-US" sz="1900" kern="1200">
              <a:latin typeface="Calibri"/>
              <a:ea typeface="Calibri"/>
              <a:cs typeface="Calibri"/>
            </a:rPr>
            <a:t>Wealth is anything that can be liquidated and/or passed from generation to generation -  minus debt.</a:t>
          </a:r>
        </a:p>
      </dsp:txBody>
      <dsp:txXfrm>
        <a:off x="1758523" y="1776286"/>
        <a:ext cx="3538069" cy="1522531"/>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8/27/2025</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8/27/2025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4</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publically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62866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25283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804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76187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77068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4e3186eed6_0_1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4e3186eed6_0_1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564881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20</a:t>
            </a:fld>
            <a:endParaRPr lang="en-US"/>
          </a:p>
        </p:txBody>
      </p:sp>
    </p:spTree>
    <p:extLst>
      <p:ext uri="{BB962C8B-B14F-4D97-AF65-F5344CB8AC3E}">
        <p14:creationId xmlns:p14="http://schemas.microsoft.com/office/powerpoint/2010/main" val="1195184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Lisa</a:t>
            </a:r>
          </a:p>
        </p:txBody>
      </p:sp>
    </p:spTree>
    <p:extLst>
      <p:ext uri="{BB962C8B-B14F-4D97-AF65-F5344CB8AC3E}">
        <p14:creationId xmlns:p14="http://schemas.microsoft.com/office/powerpoint/2010/main" val="226924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32600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26</a:t>
            </a:fld>
            <a:endParaRPr lang="en-US"/>
          </a:p>
        </p:txBody>
      </p:sp>
    </p:spTree>
    <p:extLst>
      <p:ext uri="{BB962C8B-B14F-4D97-AF65-F5344CB8AC3E}">
        <p14:creationId xmlns:p14="http://schemas.microsoft.com/office/powerpoint/2010/main" val="1265866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138639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3856284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31</a:t>
            </a:fld>
            <a:endParaRPr lang="en-US"/>
          </a:p>
        </p:txBody>
      </p:sp>
    </p:spTree>
    <p:extLst>
      <p:ext uri="{BB962C8B-B14F-4D97-AF65-F5344CB8AC3E}">
        <p14:creationId xmlns:p14="http://schemas.microsoft.com/office/powerpoint/2010/main" val="1339651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45</a:t>
            </a:fld>
            <a:endParaRPr lang="en-US"/>
          </a:p>
        </p:txBody>
      </p:sp>
    </p:spTree>
    <p:extLst>
      <p:ext uri="{BB962C8B-B14F-4D97-AF65-F5344CB8AC3E}">
        <p14:creationId xmlns:p14="http://schemas.microsoft.com/office/powerpoint/2010/main" val="2142989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57</a:t>
            </a:fld>
            <a:endParaRPr lang="en-US"/>
          </a:p>
        </p:txBody>
      </p:sp>
    </p:spTree>
    <p:extLst>
      <p:ext uri="{BB962C8B-B14F-4D97-AF65-F5344CB8AC3E}">
        <p14:creationId xmlns:p14="http://schemas.microsoft.com/office/powerpoint/2010/main" val="169653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10"/>
          </p:nvPr>
        </p:nvSpPr>
        <p:spPr/>
        <p:txBody>
          <a:bodyPr/>
          <a:lstStyle/>
          <a:p>
            <a:fld id="{4D75AEAD-D6E4-426C-9B99-EBE8B6CF2CFE}" type="slidenum">
              <a:rPr lang="en-US" smtClean="0"/>
              <a:pPr/>
              <a:t>58</a:t>
            </a:fld>
            <a:endParaRPr lang="en-US"/>
          </a:p>
        </p:txBody>
      </p:sp>
    </p:spTree>
    <p:extLst>
      <p:ext uri="{BB962C8B-B14F-4D97-AF65-F5344CB8AC3E}">
        <p14:creationId xmlns:p14="http://schemas.microsoft.com/office/powerpoint/2010/main" val="1332714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INDIVIDUAL-LEVEL RACISM</a:t>
            </a:r>
            <a:endParaRPr lang="en-US"/>
          </a:p>
          <a:p>
            <a:r>
              <a:rPr lang="en-US" b="1"/>
              <a:t>INTERNALIZED RACISM</a:t>
            </a:r>
            <a:r>
              <a:rPr lang="en-US"/>
              <a:t> lies within individuals. These are our private beliefs and biases about race and racism, influenced by our culture. Forms: </a:t>
            </a:r>
            <a:r>
              <a:rPr lang="en-US" b="1"/>
              <a:t>racial prejudice</a:t>
            </a:r>
            <a:r>
              <a:rPr lang="en-US"/>
              <a:t> toward other people of a different race; </a:t>
            </a:r>
            <a:r>
              <a:rPr lang="en-US" b="1"/>
              <a:t>internalized oppression</a:t>
            </a:r>
            <a:r>
              <a:rPr lang="en-US"/>
              <a:t>, the negative beliefs about oneself by people of color; or </a:t>
            </a:r>
            <a:r>
              <a:rPr lang="en-US" b="1"/>
              <a:t>internalized privilege</a:t>
            </a:r>
            <a:r>
              <a:rPr lang="en-US"/>
              <a:t>, beliefs about superiority or entitlement by white people. </a:t>
            </a:r>
          </a:p>
          <a:p>
            <a:r>
              <a:rPr lang="en-US" b="1"/>
              <a:t>INTERPERSONAL RACISM</a:t>
            </a:r>
            <a:r>
              <a:rPr lang="en-US"/>
              <a:t> occurs between individuals. These are biases that occur when individuals interact with others and their private racial beliefs affect their public interactions. </a:t>
            </a:r>
          </a:p>
          <a:p>
            <a:r>
              <a:rPr lang="en-US" b="1" u="sng"/>
              <a:t>SYSTEMIC-LEVEL RACISM</a:t>
            </a:r>
            <a:endParaRPr lang="en-US" u="sng"/>
          </a:p>
          <a:p>
            <a:r>
              <a:rPr lang="en-US" b="1"/>
              <a:t>INSTITUTIONAL RACISM</a:t>
            </a:r>
            <a:r>
              <a:rPr lang="en-US"/>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a:t>STRUCTURAL RACISM</a:t>
            </a:r>
            <a:r>
              <a:rPr lang="en-US"/>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59</a:t>
            </a:fld>
            <a:endParaRPr lang="en-US"/>
          </a:p>
        </p:txBody>
      </p:sp>
    </p:spTree>
    <p:extLst>
      <p:ext uri="{BB962C8B-B14F-4D97-AF65-F5344CB8AC3E}">
        <p14:creationId xmlns:p14="http://schemas.microsoft.com/office/powerpoint/2010/main" val="3774980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Internalized racism</a:t>
            </a:r>
          </a:p>
          <a:p>
            <a:r>
              <a:rPr lang="en-US"/>
              <a:t>All the prejudice, bias and blind spots you have within yourself as an individual</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60</a:t>
            </a:fld>
            <a:endParaRPr lang="en-US"/>
          </a:p>
        </p:txBody>
      </p:sp>
    </p:spTree>
    <p:extLst>
      <p:ext uri="{BB962C8B-B14F-4D97-AF65-F5344CB8AC3E}">
        <p14:creationId xmlns:p14="http://schemas.microsoft.com/office/powerpoint/2010/main" val="183093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Interpersonal Racism</a:t>
            </a:r>
          </a:p>
          <a:p>
            <a:r>
              <a:rPr lang="en-US"/>
              <a:t>What happens when you act out those blind spots and bias on each other</a:t>
            </a:r>
          </a:p>
          <a:p>
            <a:endParaRPr lang="en-US"/>
          </a:p>
          <a:p>
            <a:r>
              <a:rPr lang="en-US"/>
              <a:t>This symptoms are recognized day to day, we talk about them most, and it’s easy to focus here</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61</a:t>
            </a:fld>
            <a:endParaRPr lang="en-US"/>
          </a:p>
        </p:txBody>
      </p:sp>
    </p:spTree>
    <p:extLst>
      <p:ext uri="{BB962C8B-B14F-4D97-AF65-F5344CB8AC3E}">
        <p14:creationId xmlns:p14="http://schemas.microsoft.com/office/powerpoint/2010/main" val="3551707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Institutional 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occurs within institutions and systems of power. It is the norms, policies and practices that are structured into political, societal and economic institutions that have the net effect of imposing oppressive conditions and denying rights, opportunity, and equality to identifiable groups based upon race or ethnicity. </a:t>
            </a:r>
            <a:endParaRPr lang="en-US" sz="180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Resolution I new business item refers to the institutional racism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(white supremacy is structural)</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have worked on this, however,  we focused on the personal and interpersonal versus focusing on the structural/institutional- make point.</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62</a:t>
            </a:fld>
            <a:endParaRPr lang="en-US"/>
          </a:p>
        </p:txBody>
      </p:sp>
    </p:spTree>
    <p:extLst>
      <p:ext uri="{BB962C8B-B14F-4D97-AF65-F5344CB8AC3E}">
        <p14:creationId xmlns:p14="http://schemas.microsoft.com/office/powerpoint/2010/main" val="1314248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Structural</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is racial bias across institutions and society. It’s the cumulative and compounded effects of an array of factors that systematically privilege white people and disadvantage people of color.</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63</a:t>
            </a:fld>
            <a:endParaRPr lang="en-US"/>
          </a:p>
        </p:txBody>
      </p:sp>
    </p:spTree>
    <p:extLst>
      <p:ext uri="{BB962C8B-B14F-4D97-AF65-F5344CB8AC3E}">
        <p14:creationId xmlns:p14="http://schemas.microsoft.com/office/powerpoint/2010/main" val="330627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There are 8 Scenarios. You will work in small groups to identify the level of racism in your scenario. Count off by 8.  Find your new groups.  Take your booklet along with a pen/pencil.</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Assign group their Scenario</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Each group will discuss and identify the level of racism in your scenario</a:t>
            </a:r>
            <a:endParaRPr lang="en-US" sz="1800">
              <a:solidFill>
                <a:srgbClr val="000000"/>
              </a:solidFill>
              <a:effectLst/>
              <a:latin typeface="Calibri" panose="020F0502020204030204" pitchFamily="34" charset="0"/>
              <a:ea typeface="Calibri" panose="020F0502020204030204" pitchFamily="34" charset="0"/>
            </a:endParaRPr>
          </a:p>
          <a:p>
            <a:pPr defTabSz="914276">
              <a:defRPr/>
            </a:pP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65</a:t>
            </a:fld>
            <a:endParaRPr lang="en-US"/>
          </a:p>
        </p:txBody>
      </p:sp>
    </p:spTree>
    <p:extLst>
      <p:ext uri="{BB962C8B-B14F-4D97-AF65-F5344CB8AC3E}">
        <p14:creationId xmlns:p14="http://schemas.microsoft.com/office/powerpoint/2010/main" val="960111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Briefly describe the scenario to the larger group, we don’t have time to read them all.  What level did your group determine your scenario was at and why? What did you struggle with? What was Clear to You? Let’s revisit our key point - there are not hard and fast lines between the levels – and changing one can affect another. While we believe that the individual is responsible for exploring personal bias – the way to effect change is by addressing institutionalized and structural racism – this is where injustice lives.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Remind them that they will return to this group again, so remember their assigned group number.</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66</a:t>
            </a:fld>
            <a:endParaRPr lang="en-US"/>
          </a:p>
        </p:txBody>
      </p:sp>
    </p:spTree>
    <p:extLst>
      <p:ext uri="{BB962C8B-B14F-4D97-AF65-F5344CB8AC3E}">
        <p14:creationId xmlns:p14="http://schemas.microsoft.com/office/powerpoint/2010/main" val="1123443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67</a:t>
            </a:fld>
            <a:endParaRPr lang="en-US"/>
          </a:p>
        </p:txBody>
      </p:sp>
    </p:spTree>
    <p:extLst>
      <p:ext uri="{BB962C8B-B14F-4D97-AF65-F5344CB8AC3E}">
        <p14:creationId xmlns:p14="http://schemas.microsoft.com/office/powerpoint/2010/main" val="2833708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68</a:t>
            </a:fld>
            <a:endParaRPr lang="en-US"/>
          </a:p>
        </p:txBody>
      </p:sp>
    </p:spTree>
    <p:extLst>
      <p:ext uri="{BB962C8B-B14F-4D97-AF65-F5344CB8AC3E}">
        <p14:creationId xmlns:p14="http://schemas.microsoft.com/office/powerpoint/2010/main" val="458376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69</a:t>
            </a:fld>
            <a:endParaRPr lang="en-US"/>
          </a:p>
        </p:txBody>
      </p:sp>
    </p:spTree>
    <p:extLst>
      <p:ext uri="{BB962C8B-B14F-4D97-AF65-F5344CB8AC3E}">
        <p14:creationId xmlns:p14="http://schemas.microsoft.com/office/powerpoint/2010/main" val="746248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70</a:t>
            </a:fld>
            <a:endParaRPr lang="en-US"/>
          </a:p>
        </p:txBody>
      </p:sp>
    </p:spTree>
    <p:extLst>
      <p:ext uri="{BB962C8B-B14F-4D97-AF65-F5344CB8AC3E}">
        <p14:creationId xmlns:p14="http://schemas.microsoft.com/office/powerpoint/2010/main" val="570816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71</a:t>
            </a:fld>
            <a:endParaRPr lang="en-US"/>
          </a:p>
        </p:txBody>
      </p:sp>
    </p:spTree>
    <p:extLst>
      <p:ext uri="{BB962C8B-B14F-4D97-AF65-F5344CB8AC3E}">
        <p14:creationId xmlns:p14="http://schemas.microsoft.com/office/powerpoint/2010/main" val="22333777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72</a:t>
            </a:fld>
            <a:endParaRPr lang="en-US"/>
          </a:p>
        </p:txBody>
      </p:sp>
    </p:spTree>
    <p:extLst>
      <p:ext uri="{BB962C8B-B14F-4D97-AF65-F5344CB8AC3E}">
        <p14:creationId xmlns:p14="http://schemas.microsoft.com/office/powerpoint/2010/main" val="2149040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73</a:t>
            </a:fld>
            <a:endParaRPr lang="en-US"/>
          </a:p>
        </p:txBody>
      </p:sp>
    </p:spTree>
    <p:extLst>
      <p:ext uri="{BB962C8B-B14F-4D97-AF65-F5344CB8AC3E}">
        <p14:creationId xmlns:p14="http://schemas.microsoft.com/office/powerpoint/2010/main" val="326890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74</a:t>
            </a:fld>
            <a:endParaRPr lang="en-US"/>
          </a:p>
        </p:txBody>
      </p:sp>
    </p:spTree>
    <p:extLst>
      <p:ext uri="{BB962C8B-B14F-4D97-AF65-F5344CB8AC3E}">
        <p14:creationId xmlns:p14="http://schemas.microsoft.com/office/powerpoint/2010/main" val="3512184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76</a:t>
            </a:fld>
            <a:endParaRPr lang="en-US"/>
          </a:p>
        </p:txBody>
      </p:sp>
    </p:spTree>
    <p:extLst>
      <p:ext uri="{BB962C8B-B14F-4D97-AF65-F5344CB8AC3E}">
        <p14:creationId xmlns:p14="http://schemas.microsoft.com/office/powerpoint/2010/main" val="41604746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81</a:t>
            </a:fld>
            <a:endParaRPr lang="en-US"/>
          </a:p>
        </p:txBody>
      </p:sp>
    </p:spTree>
    <p:extLst>
      <p:ext uri="{BB962C8B-B14F-4D97-AF65-F5344CB8AC3E}">
        <p14:creationId xmlns:p14="http://schemas.microsoft.com/office/powerpoint/2010/main" val="3409104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82</a:t>
            </a:fld>
            <a:endParaRPr lang="en-US"/>
          </a:p>
        </p:txBody>
      </p:sp>
    </p:spTree>
    <p:extLst>
      <p:ext uri="{BB962C8B-B14F-4D97-AF65-F5344CB8AC3E}">
        <p14:creationId xmlns:p14="http://schemas.microsoft.com/office/powerpoint/2010/main" val="3186295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83</a:t>
            </a:fld>
            <a:endParaRPr lang="en-US"/>
          </a:p>
        </p:txBody>
      </p:sp>
    </p:spTree>
    <p:extLst>
      <p:ext uri="{BB962C8B-B14F-4D97-AF65-F5344CB8AC3E}">
        <p14:creationId xmlns:p14="http://schemas.microsoft.com/office/powerpoint/2010/main" val="8896153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759A-A2AE-78A0-706B-5FBBED8E4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C182F-58D1-494F-771F-9FECFA406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57A32-F8DD-01CC-0DFB-73A5525FEA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C57C8459-B6B0-37A3-7056-B8620F66E699}"/>
              </a:ext>
            </a:extLst>
          </p:cNvPr>
          <p:cNvSpPr>
            <a:spLocks noGrp="1"/>
          </p:cNvSpPr>
          <p:nvPr>
            <p:ph type="sldNum" sz="quarter" idx="5"/>
          </p:nvPr>
        </p:nvSpPr>
        <p:spPr/>
        <p:txBody>
          <a:bodyPr/>
          <a:lstStyle/>
          <a:p>
            <a:fld id="{0A3C37BE-C303-496D-B5CD-85F2937540FC}" type="slidenum">
              <a:rPr lang="en-US" smtClean="0"/>
              <a:t>84</a:t>
            </a:fld>
            <a:endParaRPr lang="en-US"/>
          </a:p>
        </p:txBody>
      </p:sp>
    </p:spTree>
    <p:extLst>
      <p:ext uri="{BB962C8B-B14F-4D97-AF65-F5344CB8AC3E}">
        <p14:creationId xmlns:p14="http://schemas.microsoft.com/office/powerpoint/2010/main" val="2758127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89</a:t>
            </a:fld>
            <a:endParaRPr lang="en-US"/>
          </a:p>
        </p:txBody>
      </p:sp>
    </p:spTree>
    <p:extLst>
      <p:ext uri="{BB962C8B-B14F-4D97-AF65-F5344CB8AC3E}">
        <p14:creationId xmlns:p14="http://schemas.microsoft.com/office/powerpoint/2010/main" val="2593563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6ACB-BC1E-A5D4-F6E3-D8C7B63ED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BEC12-EA80-D16A-1D73-356FF02B4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8C5484-3879-9D1B-8746-5B39B3B5B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7CA454-28CC-534A-8234-95D1081A7556}"/>
              </a:ext>
            </a:extLst>
          </p:cNvPr>
          <p:cNvSpPr>
            <a:spLocks noGrp="1"/>
          </p:cNvSpPr>
          <p:nvPr>
            <p:ph type="sldNum" sz="quarter" idx="5"/>
          </p:nvPr>
        </p:nvSpPr>
        <p:spPr/>
        <p:txBody>
          <a:bodyPr/>
          <a:lstStyle/>
          <a:p>
            <a:fld id="{5445BC7F-458E-45F7-A6B4-7C108DDEA11B}" type="slidenum">
              <a:rPr lang="en-US" smtClean="0"/>
              <a:t>90</a:t>
            </a:fld>
            <a:endParaRPr lang="en-US"/>
          </a:p>
        </p:txBody>
      </p:sp>
    </p:spTree>
    <p:extLst>
      <p:ext uri="{BB962C8B-B14F-4D97-AF65-F5344CB8AC3E}">
        <p14:creationId xmlns:p14="http://schemas.microsoft.com/office/powerpoint/2010/main" val="32094342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55831-6374-5E7A-95EF-3F644C89C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15AD9-C6CC-7E7B-7571-615A6828F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882D6-C806-9B73-4437-E20DBEC1F5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5731FD-FF36-3E36-B211-DACCDC336BE7}"/>
              </a:ext>
            </a:extLst>
          </p:cNvPr>
          <p:cNvSpPr>
            <a:spLocks noGrp="1"/>
          </p:cNvSpPr>
          <p:nvPr>
            <p:ph type="sldNum" sz="quarter" idx="5"/>
          </p:nvPr>
        </p:nvSpPr>
        <p:spPr/>
        <p:txBody>
          <a:bodyPr/>
          <a:lstStyle/>
          <a:p>
            <a:fld id="{5445BC7F-458E-45F7-A6B4-7C108DDEA11B}" type="slidenum">
              <a:rPr lang="en-US" smtClean="0"/>
              <a:t>92</a:t>
            </a:fld>
            <a:endParaRPr lang="en-US"/>
          </a:p>
        </p:txBody>
      </p:sp>
    </p:spTree>
    <p:extLst>
      <p:ext uri="{BB962C8B-B14F-4D97-AF65-F5344CB8AC3E}">
        <p14:creationId xmlns:p14="http://schemas.microsoft.com/office/powerpoint/2010/main" val="2018325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RESET…now let’s look at 1980-2014</a:t>
            </a:r>
          </a:p>
        </p:txBody>
      </p:sp>
      <p:sp>
        <p:nvSpPr>
          <p:cNvPr id="4" name="Slide Number Placeholder 3"/>
          <p:cNvSpPr>
            <a:spLocks noGrp="1"/>
          </p:cNvSpPr>
          <p:nvPr>
            <p:ph type="sldNum" sz="quarter" idx="5"/>
          </p:nvPr>
        </p:nvSpPr>
        <p:spPr/>
        <p:txBody>
          <a:bodyPr/>
          <a:lstStyle/>
          <a:p>
            <a:fld id="{0A3C37BE-C303-496D-B5CD-85F2937540FC}" type="slidenum">
              <a:rPr lang="en-US" smtClean="0"/>
              <a:t>93</a:t>
            </a:fld>
            <a:endParaRPr lang="en-US"/>
          </a:p>
        </p:txBody>
      </p:sp>
    </p:spTree>
    <p:extLst>
      <p:ext uri="{BB962C8B-B14F-4D97-AF65-F5344CB8AC3E}">
        <p14:creationId xmlns:p14="http://schemas.microsoft.com/office/powerpoint/2010/main" val="8669167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Between 1980 and 2014, here’s what happened</a:t>
            </a:r>
          </a:p>
        </p:txBody>
      </p:sp>
      <p:sp>
        <p:nvSpPr>
          <p:cNvPr id="4" name="Slide Number Placeholder 3"/>
          <p:cNvSpPr>
            <a:spLocks noGrp="1"/>
          </p:cNvSpPr>
          <p:nvPr>
            <p:ph type="sldNum" sz="quarter" idx="5"/>
          </p:nvPr>
        </p:nvSpPr>
        <p:spPr/>
        <p:txBody>
          <a:bodyPr/>
          <a:lstStyle/>
          <a:p>
            <a:fld id="{0A3C37BE-C303-496D-B5CD-85F2937540FC}" type="slidenum">
              <a:rPr lang="en-US" smtClean="0"/>
              <a:t>94</a:t>
            </a:fld>
            <a:endParaRPr lang="en-US"/>
          </a:p>
        </p:txBody>
      </p:sp>
    </p:spTree>
    <p:extLst>
      <p:ext uri="{BB962C8B-B14F-4D97-AF65-F5344CB8AC3E}">
        <p14:creationId xmlns:p14="http://schemas.microsoft.com/office/powerpoint/2010/main" val="21440830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if we break down the top quintile even further and look at just the top 1%, we see exactly where the greatest income growth went.  This small group gained 185%, 37 steps from the starting line.  </a:t>
            </a:r>
          </a:p>
        </p:txBody>
      </p:sp>
      <p:sp>
        <p:nvSpPr>
          <p:cNvPr id="4" name="Slide Number Placeholder 3"/>
          <p:cNvSpPr>
            <a:spLocks noGrp="1"/>
          </p:cNvSpPr>
          <p:nvPr>
            <p:ph type="sldNum" sz="quarter" idx="5"/>
          </p:nvPr>
        </p:nvSpPr>
        <p:spPr/>
        <p:txBody>
          <a:bodyPr/>
          <a:lstStyle/>
          <a:p>
            <a:fld id="{0A3C37BE-C303-496D-B5CD-85F2937540FC}" type="slidenum">
              <a:rPr lang="en-US" smtClean="0"/>
              <a:t>95</a:t>
            </a:fld>
            <a:endParaRPr lang="en-US"/>
          </a:p>
        </p:txBody>
      </p:sp>
    </p:spTree>
    <p:extLst>
      <p:ext uri="{BB962C8B-B14F-4D97-AF65-F5344CB8AC3E}">
        <p14:creationId xmlns:p14="http://schemas.microsoft.com/office/powerpoint/2010/main" val="1678182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96</a:t>
            </a:fld>
            <a:endParaRPr lang="en-US"/>
          </a:p>
        </p:txBody>
      </p:sp>
    </p:spTree>
    <p:extLst>
      <p:ext uri="{BB962C8B-B14F-4D97-AF65-F5344CB8AC3E}">
        <p14:creationId xmlns:p14="http://schemas.microsoft.com/office/powerpoint/2010/main" val="30859838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97</a:t>
            </a:fld>
            <a:endParaRPr lang="en-US"/>
          </a:p>
        </p:txBody>
      </p:sp>
    </p:spTree>
    <p:extLst>
      <p:ext uri="{BB962C8B-B14F-4D97-AF65-F5344CB8AC3E}">
        <p14:creationId xmlns:p14="http://schemas.microsoft.com/office/powerpoint/2010/main" val="42558641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98</a:t>
            </a:fld>
            <a:endParaRPr lang="en-US"/>
          </a:p>
        </p:txBody>
      </p:sp>
    </p:spTree>
    <p:extLst>
      <p:ext uri="{BB962C8B-B14F-4D97-AF65-F5344CB8AC3E}">
        <p14:creationId xmlns:p14="http://schemas.microsoft.com/office/powerpoint/2010/main" val="1270591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p:cNvSpPr>
            <a:spLocks noGrp="1"/>
          </p:cNvSpPr>
          <p:nvPr>
            <p:ph type="sldNum" sz="quarter" idx="5"/>
          </p:nvPr>
        </p:nvSpPr>
        <p:spPr/>
        <p:txBody>
          <a:bodyPr/>
          <a:lstStyle/>
          <a:p>
            <a:fld id="{0A3C37BE-C303-496D-B5CD-85F2937540FC}" type="slidenum">
              <a:rPr lang="en-US" smtClean="0"/>
              <a:t>99</a:t>
            </a:fld>
            <a:endParaRPr lang="en-US"/>
          </a:p>
        </p:txBody>
      </p:sp>
    </p:spTree>
    <p:extLst>
      <p:ext uri="{BB962C8B-B14F-4D97-AF65-F5344CB8AC3E}">
        <p14:creationId xmlns:p14="http://schemas.microsoft.com/office/powerpoint/2010/main" val="33886853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100</a:t>
            </a:fld>
            <a:endParaRPr lang="en-US"/>
          </a:p>
        </p:txBody>
      </p:sp>
    </p:spTree>
    <p:extLst>
      <p:ext uri="{BB962C8B-B14F-4D97-AF65-F5344CB8AC3E}">
        <p14:creationId xmlns:p14="http://schemas.microsoft.com/office/powerpoint/2010/main" val="4179530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D4C9-A3EB-060B-D678-4EB3EA399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A2216-F964-AA2D-EB7E-C5EE69F5E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407BA-5006-A11E-1725-0F67C19CBF72}"/>
              </a:ext>
            </a:extLst>
          </p:cNvPr>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a:extLst>
              <a:ext uri="{FF2B5EF4-FFF2-40B4-BE49-F238E27FC236}">
                <a16:creationId xmlns:a16="http://schemas.microsoft.com/office/drawing/2014/main" id="{57C3E972-BD8D-7E3D-1CCE-63846C434C74}"/>
              </a:ext>
            </a:extLst>
          </p:cNvPr>
          <p:cNvSpPr>
            <a:spLocks noGrp="1"/>
          </p:cNvSpPr>
          <p:nvPr>
            <p:ph type="sldNum" sz="quarter" idx="5"/>
          </p:nvPr>
        </p:nvSpPr>
        <p:spPr/>
        <p:txBody>
          <a:bodyPr/>
          <a:lstStyle/>
          <a:p>
            <a:fld id="{0A3C37BE-C303-496D-B5CD-85F2937540FC}" type="slidenum">
              <a:rPr lang="en-US" smtClean="0"/>
              <a:t>101</a:t>
            </a:fld>
            <a:endParaRPr lang="en-US"/>
          </a:p>
        </p:txBody>
      </p:sp>
    </p:spTree>
    <p:extLst>
      <p:ext uri="{BB962C8B-B14F-4D97-AF65-F5344CB8AC3E}">
        <p14:creationId xmlns:p14="http://schemas.microsoft.com/office/powerpoint/2010/main" val="18350390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12BBC-82CC-CFB9-DB27-FD2705672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72AF3-58A7-9D8C-0056-5DC01F50C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DF1FB-6722-623C-A6AB-5D413FCD054D}"/>
              </a:ext>
            </a:extLst>
          </p:cNvPr>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a:extLst>
              <a:ext uri="{FF2B5EF4-FFF2-40B4-BE49-F238E27FC236}">
                <a16:creationId xmlns:a16="http://schemas.microsoft.com/office/drawing/2014/main" id="{F85AAE35-31F4-785E-D9B5-480650AD2858}"/>
              </a:ext>
            </a:extLst>
          </p:cNvPr>
          <p:cNvSpPr>
            <a:spLocks noGrp="1"/>
          </p:cNvSpPr>
          <p:nvPr>
            <p:ph type="sldNum" sz="quarter" idx="5"/>
          </p:nvPr>
        </p:nvSpPr>
        <p:spPr/>
        <p:txBody>
          <a:bodyPr/>
          <a:lstStyle/>
          <a:p>
            <a:fld id="{0A3C37BE-C303-496D-B5CD-85F2937540FC}" type="slidenum">
              <a:rPr lang="en-US" smtClean="0"/>
              <a:t>102</a:t>
            </a:fld>
            <a:endParaRPr lang="en-US"/>
          </a:p>
        </p:txBody>
      </p:sp>
    </p:spTree>
    <p:extLst>
      <p:ext uri="{BB962C8B-B14F-4D97-AF65-F5344CB8AC3E}">
        <p14:creationId xmlns:p14="http://schemas.microsoft.com/office/powerpoint/2010/main" val="25808777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104</a:t>
            </a:fld>
            <a:endParaRPr lang="en-US"/>
          </a:p>
        </p:txBody>
      </p:sp>
    </p:spTree>
    <p:extLst>
      <p:ext uri="{BB962C8B-B14F-4D97-AF65-F5344CB8AC3E}">
        <p14:creationId xmlns:p14="http://schemas.microsoft.com/office/powerpoint/2010/main" val="15521125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106</a:t>
            </a:fld>
            <a:endParaRPr lang="en-US"/>
          </a:p>
        </p:txBody>
      </p:sp>
    </p:spTree>
    <p:extLst>
      <p:ext uri="{BB962C8B-B14F-4D97-AF65-F5344CB8AC3E}">
        <p14:creationId xmlns:p14="http://schemas.microsoft.com/office/powerpoint/2010/main" val="26740258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5 Mins – Dandelion analogy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Asking Different Questions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can begin our work on planning to address racial justice by asking different questions that refocus our analysis at the systems level:</a:t>
            </a:r>
            <a:br>
              <a:rPr lang="en-US" sz="1800">
                <a:effectLst/>
                <a:latin typeface="Cambria" panose="02040503050406030204" pitchFamily="18" charset="0"/>
                <a:ea typeface="Calibri" panose="020F0502020204030204" pitchFamily="34" charset="0"/>
                <a:cs typeface="Arial" panose="020B0604020202020204" pitchFamily="34" charset="0"/>
              </a:rPr>
            </a:br>
            <a:r>
              <a:rPr lang="en-US" sz="1800" b="1">
                <a:effectLst/>
                <a:latin typeface="Calibri" panose="020F0502020204030204" pitchFamily="34" charset="0"/>
                <a:ea typeface="Calibri" panose="020F0502020204030204" pitchFamily="34" charset="0"/>
                <a:cs typeface="Arial" panose="020B0604020202020204" pitchFamily="34" charset="0"/>
              </a:rPr>
              <a:t>FROM:</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b="1">
                <a:effectLst/>
                <a:latin typeface="Calibri" panose="020F0502020204030204" pitchFamily="34" charset="0"/>
                <a:ea typeface="Calibri" panose="020F0502020204030204" pitchFamily="34" charset="0"/>
                <a:cs typeface="Arial" panose="020B0604020202020204" pitchFamily="34" charset="0"/>
              </a:rPr>
              <a:t>TO:</a:t>
            </a: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Blame – Who’s a racist?                               Causes – What is causing the                                                                                   racial inequity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Intentions – What did they mean?           Effects - What were the                                      What was their attitude?                             actions?                                                 What are the impacts?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Prejudice- What beliefs made them           Systems – What institutions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do it?                                                               are responsible?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Grievances</a:t>
            </a:r>
            <a:r>
              <a:rPr lang="en-US" sz="1800">
                <a:effectLst/>
                <a:latin typeface="Calibri" panose="020F0502020204030204" pitchFamily="34" charset="0"/>
                <a:ea typeface="Calibri" panose="020F0502020204030204" pitchFamily="34" charset="0"/>
                <a:cs typeface="Arial" panose="020B0604020202020204" pitchFamily="34" charset="0"/>
              </a:rPr>
              <a:t>- How can we fix what happened?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Solutions</a:t>
            </a:r>
            <a:r>
              <a:rPr lang="en-US" sz="1800">
                <a:effectLst/>
                <a:latin typeface="Calibri" panose="020F0502020204030204" pitchFamily="34" charset="0"/>
                <a:ea typeface="Calibri" panose="020F0502020204030204" pitchFamily="34" charset="0"/>
                <a:cs typeface="Arial" panose="020B0604020202020204" pitchFamily="34" charset="0"/>
              </a:rPr>
              <a:t>- What are proactive strategies? </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107</a:t>
            </a:fld>
            <a:endParaRPr lang="en-US"/>
          </a:p>
        </p:txBody>
      </p:sp>
    </p:spTree>
    <p:extLst>
      <p:ext uri="{BB962C8B-B14F-4D97-AF65-F5344CB8AC3E}">
        <p14:creationId xmlns:p14="http://schemas.microsoft.com/office/powerpoint/2010/main" val="13710828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Gucci </a:t>
            </a:r>
          </a:p>
          <a:p>
            <a:r>
              <a:rPr lang="en-US"/>
              <a:t>1 – issued an apology</a:t>
            </a:r>
          </a:p>
          <a:p>
            <a:r>
              <a:rPr lang="en-US"/>
              <a:t>2 – sit down with Dapper Dan (African American designer in Harlem), members of community and other industry leaders</a:t>
            </a:r>
          </a:p>
          <a:p>
            <a:r>
              <a:rPr lang="en-US"/>
              <a:t>3 – full program of scholarships in major cities (NYC, Nairobi, Tokyo, Beijing, Seoul) to facilitate an increase of different communities within the creative offices</a:t>
            </a:r>
          </a:p>
          <a:p>
            <a:r>
              <a:rPr lang="en-US"/>
              <a:t>4 – set aside $5 million to invest in community programs in 10 NA cities </a:t>
            </a:r>
          </a:p>
          <a:p>
            <a:r>
              <a:rPr lang="en-US"/>
              <a:t>5 – formal policy that allows employees to spend company time volunteering in their communities</a:t>
            </a:r>
          </a:p>
          <a:p>
            <a:r>
              <a:rPr lang="en-US"/>
              <a:t>6 – hired a global director for diversity and inclusion</a:t>
            </a:r>
          </a:p>
          <a:p>
            <a:r>
              <a:rPr lang="en-US"/>
              <a:t>7 – formed an advisory council that includes Naomi Campbell, racial justice activists, academics and a sprinkling of </a:t>
            </a:r>
            <a:r>
              <a:rPr lang="en-US" err="1"/>
              <a:t>celebritie</a:t>
            </a:r>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108</a:t>
            </a:fld>
            <a:endParaRPr lang="en-US"/>
          </a:p>
        </p:txBody>
      </p:sp>
    </p:spTree>
    <p:extLst>
      <p:ext uri="{BB962C8B-B14F-4D97-AF65-F5344CB8AC3E}">
        <p14:creationId xmlns:p14="http://schemas.microsoft.com/office/powerpoint/2010/main" val="32236218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C0283-2A52-A42D-FE0F-F173AE7A4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869BA-3896-AF32-497D-69D2D5092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7362B-011D-2852-ECF9-354ADA08C3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FB32E1-4B4F-43BF-3F73-6879D5215093}"/>
              </a:ext>
            </a:extLst>
          </p:cNvPr>
          <p:cNvSpPr>
            <a:spLocks noGrp="1"/>
          </p:cNvSpPr>
          <p:nvPr>
            <p:ph type="sldNum" sz="quarter" idx="10"/>
          </p:nvPr>
        </p:nvSpPr>
        <p:spPr/>
        <p:txBody>
          <a:bodyPr/>
          <a:lstStyle/>
          <a:p>
            <a:fld id="{4D75AEAD-D6E4-426C-9B99-EBE8B6CF2CFE}" type="slidenum">
              <a:rPr lang="en-US" smtClean="0"/>
              <a:pPr/>
              <a:t>109</a:t>
            </a:fld>
            <a:endParaRPr lang="en-US"/>
          </a:p>
        </p:txBody>
      </p:sp>
    </p:spTree>
    <p:extLst>
      <p:ext uri="{BB962C8B-B14F-4D97-AF65-F5344CB8AC3E}">
        <p14:creationId xmlns:p14="http://schemas.microsoft.com/office/powerpoint/2010/main" val="11920639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Validate Individual Racism – do not dismiss or ignore</a:t>
            </a:r>
            <a:r>
              <a:rPr lang="en-US" baseline="0"/>
              <a:t> these issues, but pivot to why we need to focus on the systems.  Systems give rise to situations that allow for racism and other inequities to flourish.</a:t>
            </a: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110</a:t>
            </a:fld>
            <a:endParaRPr lang="en-US"/>
          </a:p>
        </p:txBody>
      </p:sp>
    </p:spTree>
    <p:extLst>
      <p:ext uri="{BB962C8B-B14F-4D97-AF65-F5344CB8AC3E}">
        <p14:creationId xmlns:p14="http://schemas.microsoft.com/office/powerpoint/2010/main" val="2318047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112</a:t>
            </a:fld>
            <a:endParaRPr lang="en-US"/>
          </a:p>
        </p:txBody>
      </p:sp>
    </p:spTree>
    <p:extLst>
      <p:ext uri="{BB962C8B-B14F-4D97-AF65-F5344CB8AC3E}">
        <p14:creationId xmlns:p14="http://schemas.microsoft.com/office/powerpoint/2010/main" val="31936941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114</a:t>
            </a:fld>
            <a:endParaRPr lang="en-US"/>
          </a:p>
        </p:txBody>
      </p:sp>
    </p:spTree>
    <p:extLst>
      <p:ext uri="{BB962C8B-B14F-4D97-AF65-F5344CB8AC3E}">
        <p14:creationId xmlns:p14="http://schemas.microsoft.com/office/powerpoint/2010/main" val="15165049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115</a:t>
            </a:fld>
            <a:endParaRPr lang="en-US"/>
          </a:p>
        </p:txBody>
      </p:sp>
    </p:spTree>
    <p:extLst>
      <p:ext uri="{BB962C8B-B14F-4D97-AF65-F5344CB8AC3E}">
        <p14:creationId xmlns:p14="http://schemas.microsoft.com/office/powerpoint/2010/main" val="23702947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B296F-B68D-4892-3608-A8176852F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5E4CDB-2FD5-8163-6261-864BAA875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62C0A-12D9-CEEB-507E-7B3C61CA98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0EC06B-EAC8-6735-584A-8B440D7FA844}"/>
              </a:ext>
            </a:extLst>
          </p:cNvPr>
          <p:cNvSpPr>
            <a:spLocks noGrp="1"/>
          </p:cNvSpPr>
          <p:nvPr>
            <p:ph type="sldNum" sz="quarter" idx="10"/>
          </p:nvPr>
        </p:nvSpPr>
        <p:spPr/>
        <p:txBody>
          <a:bodyPr/>
          <a:lstStyle/>
          <a:p>
            <a:fld id="{0A3C37BE-C303-496D-B5CD-85F2937540FC}" type="slidenum">
              <a:rPr lang="en-US" smtClean="0"/>
              <a:t>116</a:t>
            </a:fld>
            <a:endParaRPr lang="en-US"/>
          </a:p>
        </p:txBody>
      </p:sp>
    </p:spTree>
    <p:extLst>
      <p:ext uri="{BB962C8B-B14F-4D97-AF65-F5344CB8AC3E}">
        <p14:creationId xmlns:p14="http://schemas.microsoft.com/office/powerpoint/2010/main" val="12178928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31788" y="696913"/>
            <a:ext cx="6196012"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685806" y="4415791"/>
            <a:ext cx="5486399" cy="4183380"/>
          </a:xfrm>
          <a:prstGeom prst="rect">
            <a:avLst/>
          </a:prstGeom>
        </p:spPr>
        <p:txBody>
          <a:bodyPr lIns="93853" tIns="93853" rIns="93853" bIns="93853" anchor="t" anchorCtr="0">
            <a:noAutofit/>
          </a:bodyPr>
          <a:lstStyle/>
          <a:p>
            <a:endParaRPr/>
          </a:p>
        </p:txBody>
      </p:sp>
    </p:spTree>
    <p:extLst>
      <p:ext uri="{BB962C8B-B14F-4D97-AF65-F5344CB8AC3E}">
        <p14:creationId xmlns:p14="http://schemas.microsoft.com/office/powerpoint/2010/main" val="1281593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8/27/2025</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8/27/2025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8/27/2025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8/27/2025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8/27/2025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merriam-webster.com/dictionary/detriment" TargetMode="External"/><Relationship Id="rId2" Type="http://schemas.openxmlformats.org/officeDocument/2006/relationships/hyperlink" Target="https://www.merriam-webster.com/dictionary/judgment"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45.e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4.emf"/><Relationship Id="rId5" Type="http://schemas.openxmlformats.org/officeDocument/2006/relationships/diagramQuickStyle" Target="../diagrams/quickStyle3.xml"/><Relationship Id="rId10" Type="http://schemas.openxmlformats.org/officeDocument/2006/relationships/image" Target="../media/image43.emf"/><Relationship Id="rId4" Type="http://schemas.openxmlformats.org/officeDocument/2006/relationships/diagramLayout" Target="../diagrams/layout3.xml"/><Relationship Id="rId9" Type="http://schemas.openxmlformats.org/officeDocument/2006/relationships/image" Target="../media/image42.emf"/></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hyperlink" Target="http://bit.ly/2wkX70X"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72.xml.rels><?xml version="1.0" encoding="UTF-8" standalone="yes"?>
<Relationships xmlns="http://schemas.openxmlformats.org/package/2006/relationships"><Relationship Id="rId3" Type="http://schemas.openxmlformats.org/officeDocument/2006/relationships/hyperlink" Target="http://www.suspensionstories.com/wp-content/uploads/2010/10/School-to-Prison-Illustration.jpg"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7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4.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en.wikipedia.org/wiki/List_of_countries_by_GDP_(PPP)_per_capita" TargetMode="Externa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8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gif"/><Relationship Id="rId4" Type="http://schemas.openxmlformats.org/officeDocument/2006/relationships/image" Target="../media/image68.jpeg"/></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9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re value">
            <a:extLst>
              <a:ext uri="{FF2B5EF4-FFF2-40B4-BE49-F238E27FC236}">
                <a16:creationId xmlns:a16="http://schemas.microsoft.com/office/drawing/2014/main" id="{101B54C4-12A7-49EF-9042-E3AEB12264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882" y="3224931"/>
            <a:ext cx="4060400" cy="29635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436808" y="1543624"/>
            <a:ext cx="11289406" cy="4657258"/>
          </a:xfrm>
        </p:spPr>
        <p:txBody>
          <a:bodyPr vert="horz" lIns="0" tIns="45720" rIns="0" bIns="45720" rtlCol="0" anchor="t">
            <a:normAutofit lnSpcReduction="10000"/>
          </a:bodyPr>
          <a:lstStyle/>
          <a:p>
            <a:pPr marL="0" indent="0">
              <a:buNone/>
            </a:pPr>
            <a:r>
              <a:rPr lang="en-US" sz="3600"/>
              <a:t>Think of your primary CORE VALUE. The one that you always return to in your life – it centers your behaviors and key decisions ESPECIALLY in times of stress. This is a one or two-word expression of one value. </a:t>
            </a:r>
            <a:endParaRPr lang="en-US" sz="3600">
              <a:cs typeface="Calibri"/>
            </a:endParaRPr>
          </a:p>
          <a:p>
            <a:pPr marL="0" indent="0">
              <a:buNone/>
            </a:pPr>
            <a:r>
              <a:rPr lang="en-US" sz="3600"/>
              <a:t>For example:</a:t>
            </a:r>
            <a:endParaRPr lang="en-US" sz="3600">
              <a:cs typeface="Calibri"/>
            </a:endParaRPr>
          </a:p>
          <a:p>
            <a:pPr marL="0" indent="0">
              <a:buNone/>
            </a:pPr>
            <a:r>
              <a:rPr lang="en-US" sz="4000" b="1"/>
              <a:t>"Honesty" or "Family First" </a:t>
            </a:r>
            <a:endParaRPr lang="en-US" sz="4000" b="1">
              <a:cs typeface="Calibri"/>
            </a:endParaRPr>
          </a:p>
          <a:p>
            <a:pPr marL="0" indent="0">
              <a:buNone/>
            </a:pPr>
            <a:r>
              <a:rPr lang="en-US" sz="4000" b="1"/>
              <a:t>    </a:t>
            </a:r>
            <a:r>
              <a:rPr lang="en-US" sz="4000" b="1" i="1"/>
              <a:t>NOT</a:t>
            </a:r>
            <a:r>
              <a:rPr lang="en-US" sz="4000" b="1"/>
              <a:t> </a:t>
            </a:r>
            <a:endParaRPr lang="en-US" sz="4000" b="1">
              <a:cs typeface="Calibri"/>
            </a:endParaRPr>
          </a:p>
          <a:p>
            <a:pPr marL="0" indent="0">
              <a:buNone/>
            </a:pPr>
            <a:r>
              <a:rPr lang="en-US" sz="4000" b="1"/>
              <a:t>"Truth and Justice" or "Equity and Love"</a:t>
            </a:r>
            <a:endParaRPr lang="en-US" sz="4000" b="1">
              <a:cs typeface="Calibri"/>
            </a:endParaRPr>
          </a:p>
        </p:txBody>
      </p:sp>
      <p:sp>
        <p:nvSpPr>
          <p:cNvPr id="5" name="Title 4">
            <a:extLst>
              <a:ext uri="{FF2B5EF4-FFF2-40B4-BE49-F238E27FC236}">
                <a16:creationId xmlns:a16="http://schemas.microsoft.com/office/drawing/2014/main" id="{34981B59-ABC7-BF15-DCFB-D12016FC1EA6}"/>
              </a:ext>
            </a:extLst>
          </p:cNvPr>
          <p:cNvSpPr>
            <a:spLocks noGrp="1"/>
          </p:cNvSpPr>
          <p:nvPr>
            <p:ph type="title"/>
          </p:nvPr>
        </p:nvSpPr>
        <p:spPr/>
        <p:txBody>
          <a:bodyPr>
            <a:normAutofit fontScale="90000"/>
          </a:bodyPr>
          <a:lstStyle/>
          <a:p>
            <a:r>
              <a:rPr lang="en-US">
                <a:ea typeface="Calibri"/>
                <a:cs typeface="Calibri"/>
              </a:rPr>
              <a:t>Entry Activity</a:t>
            </a:r>
            <a:endParaRPr lang="en-US"/>
          </a:p>
        </p:txBody>
      </p:sp>
    </p:spTree>
    <p:extLst>
      <p:ext uri="{BB962C8B-B14F-4D97-AF65-F5344CB8AC3E}">
        <p14:creationId xmlns:p14="http://schemas.microsoft.com/office/powerpoint/2010/main" val="2908310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1690" y="1978238"/>
            <a:ext cx="5600248" cy="2231404"/>
          </a:xfrm>
        </p:spPr>
        <p:txBody>
          <a:bodyPr anchor="ctr">
            <a:noAutofit/>
          </a:bodyPr>
          <a:lstStyle/>
          <a:p>
            <a:r>
              <a:rPr lang="en-US" sz="6600" b="1">
                <a:solidFill>
                  <a:schemeClr val="tx1">
                    <a:lumMod val="75000"/>
                    <a:lumOff val="25000"/>
                  </a:schemeClr>
                </a:solidFill>
                <a:latin typeface="Calibri"/>
                <a:ea typeface="Calibri"/>
                <a:cs typeface="Calibri"/>
              </a:rPr>
              <a:t>Advancing </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Racial Justice</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Day 1</a:t>
            </a: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Shelly &amp; Chris</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60494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Autofit/>
          </a:bodyPr>
          <a:lstStyle/>
          <a:p>
            <a:r>
              <a:rPr lang="en-US" sz="660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lnSpcReduction="10000"/>
          </a:bodyPr>
          <a:lstStyle/>
          <a:p>
            <a:r>
              <a:rPr lang="en-US" sz="3600"/>
              <a:t>We begin by acknowledging that through a history of colonization and brutality, we currently reside on Tongva/</a:t>
            </a:r>
            <a:r>
              <a:rPr lang="en-US" sz="3600" err="1"/>
              <a:t>Gabrieleno</a:t>
            </a:r>
            <a:r>
              <a:rPr lang="en-US" sz="3600"/>
              <a:t> land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7016D4CF-94E6-9F5B-BD89-4E6CF0026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A6494BA0-7868-DCC9-9719-4BDC808CC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2" name="Straight Connector 51">
            <a:extLst>
              <a:ext uri="{FF2B5EF4-FFF2-40B4-BE49-F238E27FC236}">
                <a16:creationId xmlns:a16="http://schemas.microsoft.com/office/drawing/2014/main" id="{56A418CE-D859-795F-7A72-FA92E5740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693869" y="286603"/>
            <a:ext cx="10469281" cy="1443287"/>
          </a:xfrm>
        </p:spPr>
        <p:txBody>
          <a:bodyPr vert="horz" lIns="91440" tIns="45720" rIns="91440" bIns="45720" rtlCol="0" anchor="b">
            <a:normAutofit/>
          </a:bodyPr>
          <a:lstStyle/>
          <a:p>
            <a:r>
              <a:rPr lang="en-US" sz="6000">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690391" y="1849794"/>
            <a:ext cx="6207867" cy="4067791"/>
          </a:xfrm>
        </p:spPr>
        <p:txBody>
          <a:bodyPr vert="horz" lIns="0" tIns="45720" rIns="0" bIns="45720" rtlCol="0" anchor="t">
            <a:noAutofit/>
          </a:bodyPr>
          <a:lstStyle/>
          <a:p>
            <a:pPr>
              <a:buNone/>
            </a:pPr>
            <a:r>
              <a:rPr lang="en-US" sz="1600">
                <a:solidFill>
                  <a:schemeClr val="tx1"/>
                </a:solidFill>
                <a:latin typeface="Bahnschrift"/>
              </a:rPr>
              <a:t> </a:t>
            </a:r>
            <a:r>
              <a:rPr lang="en-US" sz="1800">
                <a:solidFill>
                  <a:schemeClr val="tx1"/>
                </a:solidFill>
                <a:latin typeface="Bahnschrift"/>
              </a:rPr>
              <a:t>The content we are going to explore may bring up strong feelings. Throughout our time together, we will explore examples of racism, ableism, heterosexism, and sexism. By exploring these together, we can begin the process of unlearning our own internal oppression.</a:t>
            </a:r>
            <a:endParaRPr lang="en-US" sz="1800" strike="sngStrike">
              <a:solidFill>
                <a:schemeClr val="tx1"/>
              </a:solidFill>
              <a:latin typeface="Bahnschrift"/>
              <a:ea typeface="Calibri"/>
              <a:cs typeface="Calibri"/>
            </a:endParaRPr>
          </a:p>
          <a:p>
            <a:pPr>
              <a:buNone/>
            </a:pPr>
            <a:r>
              <a:rPr lang="en-US" sz="1800">
                <a:solidFill>
                  <a:schemeClr val="tx1"/>
                </a:solidFill>
                <a:latin typeface="Bahnschrift"/>
              </a:rPr>
              <a:t> 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endParaRPr lang="en-US" sz="1800">
              <a:solidFill>
                <a:schemeClr val="tx1"/>
              </a:solidFill>
              <a:latin typeface="Calibri" panose="020F0502020204030204"/>
              <a:ea typeface="Calibri"/>
              <a:cs typeface="Calibri"/>
            </a:endParaRPr>
          </a:p>
          <a:p>
            <a:pPr>
              <a:buNone/>
            </a:pPr>
            <a:r>
              <a:rPr lang="en-US" sz="1800">
                <a:solidFill>
                  <a:schemeClr val="tx1"/>
                </a:solidFill>
                <a:latin typeface="Bahnschrift"/>
              </a:rPr>
              <a:t> Unlearning is something we can all be committed to because we all have a part to play in dismantling everything that helps </a:t>
            </a:r>
            <a:r>
              <a:rPr lang="en-US" sz="1800">
                <a:solidFill>
                  <a:schemeClr val="tx1"/>
                </a:solidFill>
                <a:latin typeface="Bahnschrift"/>
                <a:ea typeface="Calibri"/>
                <a:cs typeface="Calibri"/>
              </a:rPr>
              <a:t>maintain racism within society</a:t>
            </a:r>
            <a:r>
              <a:rPr lang="en-US" sz="1800">
                <a:solidFill>
                  <a:schemeClr val="tx1"/>
                </a:solidFill>
                <a:latin typeface="Bahnschrift"/>
              </a:rPr>
              <a:t>.</a:t>
            </a:r>
            <a:r>
              <a:rPr lang="en-US" sz="1800">
                <a:solidFill>
                  <a:schemeClr val="tx1"/>
                </a:solidFill>
                <a:latin typeface="Bahnschrift"/>
                <a:ea typeface="Calibri"/>
                <a:cs typeface="Calibri"/>
              </a:rPr>
              <a:t> </a:t>
            </a:r>
            <a:r>
              <a:rPr lang="en-US" sz="1600">
                <a:solidFill>
                  <a:srgbClr val="0F4761"/>
                </a:solidFill>
                <a:latin typeface="Bahnschrift"/>
                <a:ea typeface="Calibri"/>
                <a:cs typeface="Calibri"/>
              </a:rPr>
              <a:t>  </a:t>
            </a:r>
            <a:endParaRPr lang="en-US" sz="1600">
              <a:ea typeface="Calibri"/>
              <a:cs typeface="Calibri"/>
            </a:endParaRPr>
          </a:p>
          <a:p>
            <a:pPr marL="0" indent="0">
              <a:buNone/>
            </a:pPr>
            <a:endParaRPr lang="en-US" sz="2400">
              <a:solidFill>
                <a:srgbClr val="404040"/>
              </a:solidFill>
              <a:ea typeface="Calibri"/>
              <a:cs typeface="Calibri"/>
            </a:endParaRPr>
          </a:p>
          <a:p>
            <a:pPr marL="0" indent="0">
              <a:buFont typeface="Calibri" panose="020F0502020204030204" pitchFamily="34" charset="0"/>
              <a:buNone/>
            </a:pPr>
            <a:endParaRPr lang="en-US" sz="2400">
              <a:ea typeface="Calibri"/>
              <a:cs typeface="Calibri"/>
            </a:endParaRPr>
          </a:p>
          <a:p>
            <a:pPr marL="0" indent="0">
              <a:buNone/>
            </a:pPr>
            <a:endParaRPr lang="en-US" sz="2400">
              <a:ea typeface="Calibri"/>
              <a:cs typeface="Calibri"/>
            </a:endParaRPr>
          </a:p>
          <a:p>
            <a:pPr marL="0" indent="0">
              <a:buNone/>
            </a:pPr>
            <a:endParaRPr lang="en-US" sz="2400"/>
          </a:p>
          <a:p>
            <a:pPr marL="0" indent="0">
              <a:buNone/>
            </a:pPr>
            <a:r>
              <a:rPr lang="en-US" sz="2400"/>
              <a:t>       </a:t>
            </a:r>
            <a:endParaRPr lang="en-US" sz="2400">
              <a:ea typeface="Calibri"/>
              <a:cs typeface="Calibri"/>
            </a:endParaRPr>
          </a:p>
        </p:txBody>
      </p:sp>
      <p:pic>
        <p:nvPicPr>
          <p:cNvPr id="4" name="Picture 3">
            <a:extLst>
              <a:ext uri="{FF2B5EF4-FFF2-40B4-BE49-F238E27FC236}">
                <a16:creationId xmlns:a16="http://schemas.microsoft.com/office/drawing/2014/main" id="{F43F6E61-2A55-C839-B698-4B83AE1CD74D}"/>
              </a:ext>
            </a:extLst>
          </p:cNvPr>
          <p:cNvPicPr>
            <a:picLocks noChangeAspect="1"/>
          </p:cNvPicPr>
          <p:nvPr/>
        </p:nvPicPr>
        <p:blipFill>
          <a:blip r:embed="rId2"/>
          <a:stretch>
            <a:fillRect/>
          </a:stretch>
        </p:blipFill>
        <p:spPr>
          <a:xfrm>
            <a:off x="7297831" y="2240615"/>
            <a:ext cx="4476750" cy="2825003"/>
          </a:xfrm>
          <a:prstGeom prst="rect">
            <a:avLst/>
          </a:prstGeom>
        </p:spPr>
      </p:pic>
      <p:sp>
        <p:nvSpPr>
          <p:cNvPr id="5" name="TextBox 4">
            <a:extLst>
              <a:ext uri="{FF2B5EF4-FFF2-40B4-BE49-F238E27FC236}">
                <a16:creationId xmlns:a16="http://schemas.microsoft.com/office/drawing/2014/main" id="{58510A22-0047-9BA3-6E0C-F18A61D4F9E2}"/>
              </a:ext>
            </a:extLst>
          </p:cNvPr>
          <p:cNvSpPr txBox="1"/>
          <p:nvPr/>
        </p:nvSpPr>
        <p:spPr>
          <a:xfrm>
            <a:off x="7684850" y="5415063"/>
            <a:ext cx="4004553" cy="6647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Adapted from Transatlantic Notes</a:t>
            </a:r>
            <a:endParaRPr lang="en-US"/>
          </a:p>
          <a:p>
            <a:pPr algn="l"/>
            <a:endParaRPr lang="en-US">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E52E4-159F-D9F5-532D-98587C4AA1D9}"/>
              </a:ext>
            </a:extLst>
          </p:cNvPr>
          <p:cNvSpPr>
            <a:spLocks noGrp="1"/>
          </p:cNvSpPr>
          <p:nvPr>
            <p:ph type="body" idx="1"/>
          </p:nvPr>
        </p:nvSpPr>
        <p:spPr>
          <a:xfrm>
            <a:off x="5120952" y="408700"/>
            <a:ext cx="6908488" cy="5770213"/>
          </a:xfrm>
        </p:spPr>
        <p:txBody>
          <a:bodyPr>
            <a:normAutofit fontScale="92500"/>
          </a:bodyPr>
          <a:lstStyle/>
          <a:p>
            <a:pPr>
              <a:buFont typeface="Wingdings" panose="020F0502020204030204" pitchFamily="34" charset="0"/>
              <a:buChar char="Ø"/>
            </a:pPr>
            <a:r>
              <a:rPr lang="en-US" sz="3300" b="1">
                <a:ea typeface="Calibri" panose="020F0502020204030204"/>
                <a:cs typeface="Calibri" panose="020F0502020204030204"/>
              </a:rPr>
              <a:t> Different Bargaining Units Training Together</a:t>
            </a:r>
            <a:endParaRPr lang="en-US" sz="3300">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Additional Affinity Groups</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Race Forward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All Coming from a Different  </a:t>
            </a:r>
            <a:endParaRPr lang="en-US" sz="3600">
              <a:ea typeface="Calibri" panose="020F0502020204030204"/>
              <a:cs typeface="Calibri" panose="020F0502020204030204"/>
            </a:endParaRPr>
          </a:p>
          <a:p>
            <a:pPr marL="0" indent="0">
              <a:buNone/>
            </a:pPr>
            <a:r>
              <a:rPr lang="en-US" sz="3600" b="1">
                <a:ea typeface="Calibri" panose="020F0502020204030204"/>
                <a:cs typeface="Calibri" panose="020F0502020204030204"/>
              </a:rPr>
              <a:t>     Space of Privilege and Oppression </a:t>
            </a:r>
            <a:endParaRPr lang="en-US" sz="3600">
              <a:ea typeface="Calibri" panose="020F0502020204030204"/>
              <a:cs typeface="Calibri" panose="020F0502020204030204"/>
            </a:endParaRP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How do we Talk about this Space</a:t>
            </a:r>
          </a:p>
          <a:p>
            <a:pPr>
              <a:buFont typeface="Wingdings" panose="020F0502020204030204" pitchFamily="34" charset="0"/>
              <a:buChar char="Ø"/>
            </a:pPr>
            <a:endParaRPr lang="en-US" sz="3600" b="1">
              <a:ea typeface="Calibri" panose="020F0502020204030204"/>
              <a:cs typeface="Calibri" panose="020F0502020204030204"/>
            </a:endParaRPr>
          </a:p>
        </p:txBody>
      </p:sp>
      <p:pic>
        <p:nvPicPr>
          <p:cNvPr id="6" name="Picture 5" descr="A close up of a blue background&#10;&#10;Description automatically generated">
            <a:extLst>
              <a:ext uri="{FF2B5EF4-FFF2-40B4-BE49-F238E27FC236}">
                <a16:creationId xmlns:a16="http://schemas.microsoft.com/office/drawing/2014/main" id="{3DBBA09A-AF48-158E-88A3-41C4AEF60603}"/>
              </a:ext>
            </a:extLst>
          </p:cNvPr>
          <p:cNvPicPr>
            <a:picLocks noChangeAspect="1"/>
          </p:cNvPicPr>
          <p:nvPr/>
        </p:nvPicPr>
        <p:blipFill>
          <a:blip r:embed="rId2"/>
          <a:stretch>
            <a:fillRect/>
          </a:stretch>
        </p:blipFill>
        <p:spPr>
          <a:xfrm>
            <a:off x="168568" y="512900"/>
            <a:ext cx="4950005" cy="4694281"/>
          </a:xfrm>
          <a:prstGeom prst="rect">
            <a:avLst/>
          </a:prstGeom>
        </p:spPr>
      </p:pic>
    </p:spTree>
    <p:extLst>
      <p:ext uri="{BB962C8B-B14F-4D97-AF65-F5344CB8AC3E}">
        <p14:creationId xmlns:p14="http://schemas.microsoft.com/office/powerpoint/2010/main" val="1188950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689347" y="330366"/>
            <a:ext cx="11324506" cy="1795273"/>
          </a:xfrm>
          <a:prstGeom prst="rect">
            <a:avLst/>
          </a:prstGeom>
          <a:noFill/>
          <a:ln>
            <a:noFill/>
          </a:ln>
        </p:spPr>
        <p:txBody>
          <a:bodyPr lIns="121875" tIns="121875" rIns="121875" bIns="121875" anchor="b" anchorCtr="0">
            <a:noAutofit/>
          </a:bodyPr>
          <a:lstStyle/>
          <a:p>
            <a:pPr>
              <a:lnSpc>
                <a:spcPct val="90000"/>
              </a:lnSpc>
              <a:buClr>
                <a:schemeClr val="dk1"/>
              </a:buClr>
              <a:buSzPct val="25000"/>
            </a:pPr>
            <a:r>
              <a:rPr lang="en-US" sz="5400" b="1">
                <a:latin typeface="Calibri"/>
                <a:ea typeface="Arial"/>
                <a:cs typeface="Arial"/>
                <a:sym typeface="Arial"/>
              </a:rPr>
              <a:t>Why we are here:</a:t>
            </a:r>
            <a:br>
              <a:rPr lang="en-US" sz="5400" b="1">
                <a:latin typeface="Calibri"/>
                <a:ea typeface="Arial"/>
                <a:cs typeface="Arial"/>
              </a:rPr>
            </a:br>
            <a:r>
              <a:rPr lang="en-US" sz="5400" b="1">
                <a:latin typeface="Calibri"/>
                <a:ea typeface="Calibri"/>
                <a:cs typeface="Calibri"/>
                <a:sym typeface="Arial"/>
              </a:rPr>
              <a:t>NEA’s Framework For Change p. </a:t>
            </a:r>
            <a:r>
              <a:rPr lang="en-US" sz="5400" b="1">
                <a:solidFill>
                  <a:schemeClr val="tx1">
                    <a:lumMod val="85000"/>
                    <a:lumOff val="15000"/>
                  </a:schemeClr>
                </a:solidFill>
                <a:latin typeface="Calibri"/>
                <a:ea typeface="Calibri"/>
                <a:cs typeface="Calibri"/>
                <a:sym typeface="Arial"/>
              </a:rPr>
              <a:t>108</a:t>
            </a:r>
            <a:endParaRPr lang="en-US" sz="5400" b="1">
              <a:solidFill>
                <a:schemeClr val="tx1">
                  <a:lumMod val="85000"/>
                  <a:lumOff val="15000"/>
                </a:schemeClr>
              </a:solidFill>
              <a:latin typeface="Calibri"/>
              <a:ea typeface="Calibri"/>
              <a:cs typeface="Calibri"/>
            </a:endParaRPr>
          </a:p>
        </p:txBody>
      </p:sp>
      <p:graphicFrame>
        <p:nvGraphicFramePr>
          <p:cNvPr id="6" name="Content Placeholder 6"/>
          <p:cNvGraphicFramePr>
            <a:graphicFrameLocks/>
          </p:cNvGraphicFramePr>
          <p:nvPr>
            <p:extLst>
              <p:ext uri="{D42A27DB-BD31-4B8C-83A1-F6EECF244321}">
                <p14:modId xmlns:p14="http://schemas.microsoft.com/office/powerpoint/2010/main" val="4207749966"/>
              </p:ext>
            </p:extLst>
          </p:nvPr>
        </p:nvGraphicFramePr>
        <p:xfrm>
          <a:off x="1157158" y="2317843"/>
          <a:ext cx="9953884" cy="359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81988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1702130" y="102400"/>
            <a:ext cx="8229600" cy="1139467"/>
          </a:xfrm>
          <a:prstGeom prst="rect">
            <a:avLst/>
          </a:prstGeom>
        </p:spPr>
        <p:txBody>
          <a:bodyPr spcFirstLastPara="1" vert="horz" wrap="square" lIns="91425" tIns="45700" rIns="91425" bIns="45700" rtlCol="0" anchor="ctr" anchorCtr="0">
            <a:noAutofit/>
          </a:bodyPr>
          <a:lstStyle/>
          <a:p>
            <a:pPr algn="r">
              <a:spcBef>
                <a:spcPts val="0"/>
              </a:spcBef>
            </a:pPr>
            <a:r>
              <a:rPr lang="en-US" sz="6600">
                <a:solidFill>
                  <a:srgbClr val="404040"/>
                </a:solidFill>
              </a:rPr>
              <a:t>Logistics to Remember</a:t>
            </a:r>
            <a:endParaRPr sz="66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839" y="1047763"/>
            <a:ext cx="7284130" cy="5165302"/>
          </a:xfrm>
          <a:prstGeom prst="rect">
            <a:avLst/>
          </a:prstGeom>
        </p:spPr>
      </p:pic>
      <p:sp>
        <p:nvSpPr>
          <p:cNvPr id="2" name="TextBox 1">
            <a:extLst>
              <a:ext uri="{FF2B5EF4-FFF2-40B4-BE49-F238E27FC236}">
                <a16:creationId xmlns:a16="http://schemas.microsoft.com/office/drawing/2014/main" id="{5771AD0F-C828-0433-2DC8-7BFEFB3EABD5}"/>
              </a:ext>
            </a:extLst>
          </p:cNvPr>
          <p:cNvSpPr txBox="1"/>
          <p:nvPr/>
        </p:nvSpPr>
        <p:spPr>
          <a:xfrm>
            <a:off x="536845" y="1966037"/>
            <a:ext cx="4286105" cy="34224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Questions to Ask</a:t>
            </a:r>
            <a:endParaRPr lang="en-US">
              <a:solidFill>
                <a:schemeClr val="dk1"/>
              </a:solidFill>
              <a:cs typeface="Calibri" panose="020F0502020204030204"/>
            </a:endParaRP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Breaks (AM/PM)</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Bathroom</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Materials </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Food</a:t>
            </a:r>
            <a:endParaRPr lang="en-US">
              <a:solidFill>
                <a:schemeClr val="dk1"/>
              </a:solidFill>
            </a:endParaRP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Room Temperature</a:t>
            </a:r>
          </a:p>
          <a:p>
            <a:pPr marL="457200" indent="-457200">
              <a:lnSpc>
                <a:spcPct val="90000"/>
              </a:lnSpc>
              <a:spcBef>
                <a:spcPts val="640"/>
              </a:spcBef>
              <a:spcAft>
                <a:spcPts val="200"/>
              </a:spcAft>
              <a:buFont typeface="Wingdings"/>
              <a:buChar char="Ø"/>
            </a:pPr>
            <a:endParaRPr lang="en-US" sz="2800">
              <a:solidFill>
                <a:schemeClr val="dk1"/>
              </a:solidFill>
              <a:ea typeface="Calibri"/>
              <a:cs typeface="Calibri"/>
            </a:endParaRPr>
          </a:p>
        </p:txBody>
      </p:sp>
    </p:spTree>
    <p:extLst>
      <p:ext uri="{BB962C8B-B14F-4D97-AF65-F5344CB8AC3E}">
        <p14:creationId xmlns:p14="http://schemas.microsoft.com/office/powerpoint/2010/main" val="813986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198596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
        <p:nvSpPr>
          <p:cNvPr id="9" name="TextBox 8">
            <a:extLst>
              <a:ext uri="{FF2B5EF4-FFF2-40B4-BE49-F238E27FC236}">
                <a16:creationId xmlns:a16="http://schemas.microsoft.com/office/drawing/2014/main" id="{9CEC6FAB-340D-544F-7EB5-A8944DC2228C}"/>
              </a:ext>
            </a:extLst>
          </p:cNvPr>
          <p:cNvSpPr txBox="1"/>
          <p:nvPr/>
        </p:nvSpPr>
        <p:spPr>
          <a:xfrm>
            <a:off x="4961442" y="372328"/>
            <a:ext cx="5849816" cy="6331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Agenda</a:t>
            </a:r>
            <a:endParaRPr lang="en-US" sz="4400">
              <a:solidFill>
                <a:schemeClr val="tx2"/>
              </a:solidFill>
              <a:ea typeface="Calibri"/>
              <a:cs typeface="Calibri"/>
            </a:endParaRPr>
          </a:p>
          <a:p>
            <a:pPr algn="ctr">
              <a:lnSpc>
                <a:spcPct val="90000"/>
              </a:lnSpc>
              <a:spcBef>
                <a:spcPts val="1200"/>
              </a:spcBef>
              <a:spcAft>
                <a:spcPts val="200"/>
              </a:spcAft>
            </a:pPr>
            <a:endParaRPr lang="en-US" sz="4400" b="1">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7:30-8:00 AM        Breakfast</a:t>
            </a:r>
          </a:p>
          <a:p>
            <a:pPr>
              <a:lnSpc>
                <a:spcPct val="90000"/>
              </a:lnSpc>
              <a:spcBef>
                <a:spcPts val="1200"/>
              </a:spcBef>
              <a:spcAft>
                <a:spcPts val="200"/>
              </a:spcAft>
            </a:pPr>
            <a:r>
              <a:rPr lang="en-US" sz="2800">
                <a:solidFill>
                  <a:schemeClr val="tx2"/>
                </a:solidFill>
                <a:ea typeface="Calibri"/>
                <a:cs typeface="Calibri"/>
              </a:rPr>
              <a:t>8:00 AM                 Convene</a:t>
            </a:r>
          </a:p>
          <a:p>
            <a:pPr>
              <a:lnSpc>
                <a:spcPct val="90000"/>
              </a:lnSpc>
              <a:spcBef>
                <a:spcPts val="1200"/>
              </a:spcBef>
              <a:spcAft>
                <a:spcPts val="200"/>
              </a:spcAft>
            </a:pPr>
            <a:r>
              <a:rPr lang="en-US" sz="2800">
                <a:solidFill>
                  <a:schemeClr val="tx2"/>
                </a:solidFill>
                <a:ea typeface="Calibri"/>
                <a:cs typeface="Calibri"/>
              </a:rPr>
              <a:t>                             Break</a:t>
            </a:r>
          </a:p>
          <a:p>
            <a:pPr>
              <a:lnSpc>
                <a:spcPct val="90000"/>
              </a:lnSpc>
              <a:spcBef>
                <a:spcPts val="1200"/>
              </a:spcBef>
              <a:spcAft>
                <a:spcPts val="200"/>
              </a:spcAft>
            </a:pPr>
            <a:r>
              <a:rPr lang="en-US" sz="2800">
                <a:solidFill>
                  <a:schemeClr val="tx2"/>
                </a:solidFill>
                <a:ea typeface="Calibri"/>
                <a:cs typeface="Calibri"/>
              </a:rPr>
              <a:t>11:15- 12:15 PM   LUNCH</a:t>
            </a:r>
            <a:endParaRPr lang="en-US">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                                 Break</a:t>
            </a:r>
          </a:p>
          <a:p>
            <a:pPr>
              <a:lnSpc>
                <a:spcPct val="90000"/>
              </a:lnSpc>
              <a:spcBef>
                <a:spcPts val="1200"/>
              </a:spcBef>
              <a:spcAft>
                <a:spcPts val="200"/>
              </a:spcAft>
            </a:pPr>
            <a:r>
              <a:rPr lang="en-US" sz="2800">
                <a:solidFill>
                  <a:schemeClr val="tx2"/>
                </a:solidFill>
                <a:ea typeface="Calibri"/>
                <a:cs typeface="Calibri"/>
              </a:rPr>
              <a:t>3:00 PM                  Adjourn</a:t>
            </a:r>
          </a:p>
          <a:p>
            <a:pPr algn="l">
              <a:lnSpc>
                <a:spcPct val="90000"/>
              </a:lnSpc>
              <a:spcBef>
                <a:spcPts val="1200"/>
              </a:spcBef>
              <a:spcAft>
                <a:spcPts val="200"/>
              </a:spcAft>
            </a:pPr>
            <a:endParaRPr lang="en-US" sz="2800">
              <a:solidFill>
                <a:schemeClr val="tx2"/>
              </a:solidFill>
              <a:ea typeface="Calibri"/>
              <a:cs typeface="Calibri"/>
            </a:endParaRPr>
          </a:p>
          <a:p>
            <a:pPr>
              <a:lnSpc>
                <a:spcPct val="90000"/>
              </a:lnSpc>
              <a:spcBef>
                <a:spcPts val="1200"/>
              </a:spcBef>
              <a:spcAft>
                <a:spcPts val="200"/>
              </a:spcAft>
            </a:pPr>
            <a:endParaRPr lang="en-US" sz="2800">
              <a:solidFill>
                <a:schemeClr val="tx2"/>
              </a:solidFill>
              <a:ea typeface="Calibri"/>
              <a:cs typeface="Calibri"/>
            </a:endParaRPr>
          </a:p>
          <a:p>
            <a:endParaRPr lang="en-US">
              <a:ea typeface="Calibri"/>
              <a:cs typeface="Calibri"/>
            </a:endParaRPr>
          </a:p>
        </p:txBody>
      </p:sp>
    </p:spTree>
    <p:extLst>
      <p:ext uri="{BB962C8B-B14F-4D97-AF65-F5344CB8AC3E}">
        <p14:creationId xmlns:p14="http://schemas.microsoft.com/office/powerpoint/2010/main" val="2354456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6600" b="1">
                <a:solidFill>
                  <a:schemeClr val="tx1">
                    <a:lumMod val="65000"/>
                    <a:lumOff val="35000"/>
                  </a:schemeClr>
                </a:solidFill>
                <a:latin typeface="Calibri"/>
                <a:ea typeface="Calibri"/>
                <a:cs typeface="Arial"/>
              </a:rPr>
              <a:t>Overview Of Today’s Learning</a:t>
            </a: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8406" y="1518149"/>
            <a:ext cx="3659040" cy="42747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3B5E2A-9940-979B-902E-495F40BFA0E1}"/>
              </a:ext>
            </a:extLst>
          </p:cNvPr>
          <p:cNvSpPr txBox="1"/>
          <p:nvPr/>
        </p:nvSpPr>
        <p:spPr>
          <a:xfrm>
            <a:off x="608863" y="1395136"/>
            <a:ext cx="7552710" cy="4946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Welcome &amp; Introductions</a:t>
            </a:r>
            <a:endParaRPr lang="en-US" sz="32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Community Building</a:t>
            </a:r>
            <a:endParaRPr lang="en-US" sz="32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Setting the Stage </a:t>
            </a:r>
            <a:endParaRPr lang="en-US" sz="32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Talking Race</a:t>
            </a:r>
            <a:endParaRPr lang="en-US" sz="32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Race</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Systems Analysis of Racism</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Shifting Perspectives</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Identifying Institutional Racism</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Racial Justice</a:t>
            </a:r>
            <a:endParaRPr lang="en-US" sz="28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Moving Forward </a:t>
            </a:r>
            <a:endParaRPr lang="en-US" sz="3200">
              <a:ea typeface="Calibri"/>
              <a:cs typeface="Calibri"/>
            </a:endParaRPr>
          </a:p>
          <a:p>
            <a:pPr marL="457200" indent="-457200" algn="l">
              <a:lnSpc>
                <a:spcPct val="90000"/>
              </a:lnSpc>
              <a:spcAft>
                <a:spcPts val="200"/>
              </a:spcAft>
              <a:buFont typeface="Arial"/>
              <a:buChar char="•"/>
            </a:pPr>
            <a:r>
              <a:rPr lang="en-US" sz="3200">
                <a:solidFill>
                  <a:schemeClr val="tx1">
                    <a:lumMod val="65000"/>
                    <a:lumOff val="35000"/>
                  </a:schemeClr>
                </a:solidFill>
                <a:ea typeface="Calibri"/>
                <a:cs typeface="Calibri"/>
              </a:rPr>
              <a:t>Closing</a:t>
            </a:r>
            <a:endParaRPr lang="en-US">
              <a:ea typeface="Calibri" panose="020F0502020204030204"/>
              <a:cs typeface="Calibri" panose="020F0502020204030204"/>
            </a:endParaRPr>
          </a:p>
        </p:txBody>
      </p:sp>
    </p:spTree>
    <p:extLst>
      <p:ext uri="{BB962C8B-B14F-4D97-AF65-F5344CB8AC3E}">
        <p14:creationId xmlns:p14="http://schemas.microsoft.com/office/powerpoint/2010/main" val="3674834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 name="Rectangle 6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1" name="Straight Connector 7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10E39F61-0304-47E3-BFDC-35A73E207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640080"/>
            <a:ext cx="3659246" cy="2926080"/>
          </a:xfrm>
        </p:spPr>
        <p:txBody>
          <a:bodyPr vert="horz" lIns="91440" tIns="45720" rIns="91440" bIns="45720" rtlCol="0" anchor="b">
            <a:normAutofit/>
          </a:bodyPr>
          <a:lstStyle/>
          <a:p>
            <a:r>
              <a:rPr lang="en-US" sz="4400" b="1" cap="none">
                <a:solidFill>
                  <a:srgbClr val="FFFFFF"/>
                </a:solidFill>
              </a:rPr>
              <a:t>Why </a:t>
            </a:r>
            <a:r>
              <a:rPr lang="en-US" sz="4400" b="1">
                <a:solidFill>
                  <a:srgbClr val="FFFFFF"/>
                </a:solidFill>
              </a:rPr>
              <a:t>is this Our Work?</a:t>
            </a:r>
            <a:endParaRPr lang="en-US" sz="4400" cap="none">
              <a:solidFill>
                <a:srgbClr val="FFFFFF"/>
              </a:solidFill>
            </a:endParaRPr>
          </a:p>
        </p:txBody>
      </p:sp>
      <p:pic>
        <p:nvPicPr>
          <p:cNvPr id="5" name="Picture 4" descr="A large crowd of people in a convention hall&#10;&#10;AI-generated content may be incorrect.">
            <a:extLst>
              <a:ext uri="{FF2B5EF4-FFF2-40B4-BE49-F238E27FC236}">
                <a16:creationId xmlns:a16="http://schemas.microsoft.com/office/drawing/2014/main" id="{0654B22E-DBD1-DEBE-913C-D619679B3261}"/>
              </a:ext>
            </a:extLst>
          </p:cNvPr>
          <p:cNvPicPr>
            <a:picLocks noChangeAspect="1"/>
          </p:cNvPicPr>
          <p:nvPr/>
        </p:nvPicPr>
        <p:blipFill>
          <a:blip r:embed="rId3"/>
          <a:srcRect l="17880" r="19076" b="1"/>
          <a:stretch/>
        </p:blipFill>
        <p:spPr>
          <a:xfrm>
            <a:off x="4639733" y="10"/>
            <a:ext cx="7552266" cy="6857990"/>
          </a:xfrm>
          <a:prstGeom prst="rect">
            <a:avLst/>
          </a:prstGeom>
        </p:spPr>
      </p:pic>
      <p:sp>
        <p:nvSpPr>
          <p:cNvPr id="75" name="Rectangle 74">
            <a:extLst>
              <a:ext uri="{FF2B5EF4-FFF2-40B4-BE49-F238E27FC236}">
                <a16:creationId xmlns:a16="http://schemas.microsoft.com/office/drawing/2014/main" id="{7B9E7B3B-A156-4356-BF35-7825C428E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19471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0" y="140208"/>
            <a:ext cx="13068536" cy="1021900"/>
          </a:xfrm>
          <a:prstGeom prst="rect">
            <a:avLst/>
          </a:prstGeom>
          <a:noFill/>
          <a:ln>
            <a:noFill/>
          </a:ln>
        </p:spPr>
        <p:txBody>
          <a:bodyPr lIns="121875" tIns="121875" rIns="121875" bIns="121875" anchor="b" anchorCtr="0">
            <a:noAutofit/>
          </a:bodyPr>
          <a:lstStyle/>
          <a:p>
            <a:pPr algn="ctr">
              <a:lnSpc>
                <a:spcPct val="90000"/>
              </a:lnSpc>
              <a:buClr>
                <a:schemeClr val="dk1"/>
              </a:buClr>
              <a:buSzPct val="25000"/>
            </a:pPr>
            <a:r>
              <a:rPr lang="en-US" b="1">
                <a:latin typeface="Calibri"/>
                <a:ea typeface="Arial"/>
                <a:cs typeface="Arial"/>
                <a:sym typeface="Arial"/>
              </a:rPr>
              <a:t>Resolution I: White Supremacy Culture</a:t>
            </a:r>
            <a:br>
              <a:rPr lang="en-US" b="1">
                <a:latin typeface="Calibri"/>
                <a:ea typeface="Arial"/>
                <a:cs typeface="Arial"/>
                <a:sym typeface="Arial"/>
              </a:rPr>
            </a:br>
            <a:r>
              <a:rPr lang="en-US" sz="2400" b="1">
                <a:solidFill>
                  <a:srgbClr val="404040"/>
                </a:solidFill>
                <a:latin typeface="Calibri"/>
                <a:ea typeface="Arial"/>
                <a:cs typeface="Arial"/>
              </a:rPr>
              <a:t>Additional Resources</a:t>
            </a:r>
            <a:endParaRPr lang="en-US" sz="2400" b="1" i="0" u="none" strike="noStrike" cap="none" baseline="0">
              <a:solidFill>
                <a:srgbClr val="FF0000"/>
              </a:solidFill>
              <a:latin typeface="Calibri"/>
              <a:ea typeface="Arial"/>
              <a:cs typeface="Arial"/>
            </a:endParaRPr>
          </a:p>
        </p:txBody>
      </p:sp>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a:buNone/>
            </a:pPr>
            <a:r>
              <a:rPr lang="en-US" altLang="en-US" sz="3600">
                <a:latin typeface="Calibri"/>
                <a:ea typeface="Calibri"/>
                <a:cs typeface="Calibri"/>
              </a:rPr>
              <a:t>The National Education Association believes that, in order to achieve racial and social justice, educators must acknowledge the existence of White supremacy culture as a primary root cause of institutional racism, structural racism, and White privilege. Additionally, the Association believes that the norms, standards, and organizational structures manifested in White supremacy culture perpetually exploit and oppress people of color and serve as detriments to racial justice.</a:t>
            </a:r>
            <a:endParaRPr lang="en-US" sz="3600">
              <a:solidFill>
                <a:srgbClr val="6600CC"/>
              </a:solidFill>
              <a:latin typeface="Calibri"/>
              <a:ea typeface="Calibri"/>
              <a:cs typeface="Calibri"/>
            </a:endParaRPr>
          </a:p>
        </p:txBody>
      </p:sp>
    </p:spTree>
    <p:extLst>
      <p:ext uri="{BB962C8B-B14F-4D97-AF65-F5344CB8AC3E}">
        <p14:creationId xmlns:p14="http://schemas.microsoft.com/office/powerpoint/2010/main" val="1851034852"/>
      </p:ext>
    </p:extLst>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eaLnBrk="0" fontAlgn="base" hangingPunct="0">
              <a:lnSpc>
                <a:spcPct val="100000"/>
              </a:lnSpc>
              <a:spcBef>
                <a:spcPct val="0"/>
              </a:spcBef>
              <a:spcAft>
                <a:spcPct val="0"/>
              </a:spcAft>
              <a:buClrTx/>
              <a:buSzTx/>
              <a:buNone/>
            </a:pPr>
            <a:r>
              <a:rPr lang="en-US" altLang="en-US" sz="3600">
                <a:latin typeface="Calibri"/>
                <a:ea typeface="Calibri"/>
                <a:cs typeface="Calibri"/>
              </a:rPr>
              <a:t>Further, the invisible racial benefits of White privilege, which are automatically conferred irrespective of wealth, gender, and other factors, severely limit opportunities for people of color and impede full achievement of racial and social justice. Therefore, the Association will actively advocate for social and educational strategies fostering the eradication of institutional racism and White privilege perpetuated by White supremacy culture. </a:t>
            </a:r>
            <a:endParaRPr lang="en-US" altLang="en-US" sz="3600" b="1">
              <a:latin typeface="Calibri" panose="020F0502020204030204" pitchFamily="34" charset="0"/>
              <a:cs typeface="Calibri" panose="020F0502020204030204" pitchFamily="34" charset="0"/>
            </a:endParaRPr>
          </a:p>
        </p:txBody>
      </p:sp>
      <p:sp>
        <p:nvSpPr>
          <p:cNvPr id="6" name="Shape 178">
            <a:extLst>
              <a:ext uri="{FF2B5EF4-FFF2-40B4-BE49-F238E27FC236}">
                <a16:creationId xmlns:a16="http://schemas.microsoft.com/office/drawing/2014/main" id="{E738C05A-B789-440D-A6E3-422BC3498A78}"/>
              </a:ext>
            </a:extLst>
          </p:cNvPr>
          <p:cNvSpPr txBox="1">
            <a:spLocks/>
          </p:cNvSpPr>
          <p:nvPr/>
        </p:nvSpPr>
        <p:spPr>
          <a:xfrm>
            <a:off x="602026" y="140208"/>
            <a:ext cx="11081056"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ts val="0"/>
              </a:spcBef>
              <a:buNone/>
              <a:defRPr sz="4000" b="1" kern="1200">
                <a:solidFill>
                  <a:srgbClr val="302B63"/>
                </a:solidFill>
                <a:latin typeface="Arial" panose="020B0604020202020204" pitchFamily="34" charset="0"/>
                <a:ea typeface="+mj-ea"/>
                <a:cs typeface="Arial" panose="020B0604020202020204" pitchFamily="34" charset="0"/>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gn="ctr">
              <a:buClr>
                <a:schemeClr val="dk1"/>
              </a:buClr>
              <a:buSzPct val="25000"/>
              <a:buFont typeface="Arial"/>
              <a:buNone/>
            </a:pPr>
            <a:r>
              <a:rPr lang="en-US">
                <a:solidFill>
                  <a:schemeClr val="tx1">
                    <a:lumMod val="75000"/>
                    <a:lumOff val="25000"/>
                  </a:schemeClr>
                </a:solidFill>
                <a:effectLst>
                  <a:outerShdw blurRad="38100" dist="38100" dir="2700000" algn="tl">
                    <a:srgbClr val="000000">
                      <a:alpha val="43137"/>
                    </a:srgbClr>
                  </a:outerShdw>
                </a:effectLst>
                <a:latin typeface="Calibri"/>
                <a:ea typeface="Arial"/>
                <a:cs typeface="Arial"/>
                <a:sym typeface="Arial"/>
              </a:rPr>
              <a:t>Resolution I: White Supremacy Culture</a:t>
            </a:r>
            <a:endParaRPr lang="en-US"/>
          </a:p>
        </p:txBody>
      </p:sp>
    </p:spTree>
    <p:extLst>
      <p:ext uri="{BB962C8B-B14F-4D97-AF65-F5344CB8AC3E}">
        <p14:creationId xmlns:p14="http://schemas.microsoft.com/office/powerpoint/2010/main" val="2489661190"/>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5999F-EBB9-4586-A637-4856719F7341}"/>
              </a:ext>
            </a:extLst>
          </p:cNvPr>
          <p:cNvSpPr>
            <a:spLocks noGrp="1"/>
          </p:cNvSpPr>
          <p:nvPr>
            <p:ph type="title"/>
          </p:nvPr>
        </p:nvSpPr>
        <p:spPr>
          <a:xfrm>
            <a:off x="1105659" y="2034462"/>
            <a:ext cx="9980682" cy="4439928"/>
          </a:xfrm>
        </p:spPr>
        <p:txBody>
          <a:bodyPr>
            <a:normAutofit fontScale="90000"/>
          </a:bodyPr>
          <a:lstStyle/>
          <a:p>
            <a:pPr fontAlgn="base"/>
            <a:r>
              <a:rPr lang="en-US" sz="6600"/>
              <a:t>Honoring Native Lands NBI 64 </a:t>
            </a:r>
            <a:br>
              <a:rPr lang="en-US"/>
            </a:br>
            <a:br>
              <a:rPr lang="en-US"/>
            </a:br>
            <a:r>
              <a:rPr lang="en-US" b="0"/>
              <a:t>New Business Item (NBI) 64 proposed:</a:t>
            </a:r>
            <a:br>
              <a:rPr lang="en-US" b="0"/>
            </a:br>
            <a:br>
              <a:rPr lang="en-US" b="0"/>
            </a:br>
            <a:r>
              <a:rPr lang="en-US" b="0"/>
              <a:t>"At the beginning of all NEA convenings, NEA will acknowledge the native people of whom this land originated."</a:t>
            </a:r>
            <a:br>
              <a:rPr lang="en-US" b="0"/>
            </a:br>
            <a:br>
              <a:rPr lang="en-US" b="0"/>
            </a:br>
            <a:r>
              <a:rPr lang="en-US" b="0"/>
              <a:t>It passed without opposition.</a:t>
            </a:r>
            <a:br>
              <a:rPr lang="en-US" b="0"/>
            </a:br>
            <a:endParaRPr lang="en-US"/>
          </a:p>
        </p:txBody>
      </p:sp>
    </p:spTree>
    <p:extLst>
      <p:ext uri="{BB962C8B-B14F-4D97-AF65-F5344CB8AC3E}">
        <p14:creationId xmlns:p14="http://schemas.microsoft.com/office/powerpoint/2010/main" val="1300190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147782" y="321240"/>
            <a:ext cx="12339781" cy="820066"/>
          </a:xfrm>
          <a:prstGeom prst="rect">
            <a:avLst/>
          </a:prstGeom>
          <a:noFill/>
          <a:ln>
            <a:noFill/>
          </a:ln>
        </p:spPr>
        <p:txBody>
          <a:bodyPr lIns="121875" tIns="121875" rIns="121875" bIns="121875" anchor="b" anchorCtr="0">
            <a:noAutofit/>
          </a:bodyPr>
          <a:lstStyle/>
          <a:p>
            <a:pPr>
              <a:lnSpc>
                <a:spcPct val="90000"/>
              </a:lnSpc>
              <a:spcBef>
                <a:spcPts val="0"/>
              </a:spcBef>
              <a:buClr>
                <a:schemeClr val="dk1"/>
              </a:buClr>
              <a:buSzPct val="25000"/>
            </a:pPr>
            <a:br>
              <a:rPr lang="en-US" sz="6000">
                <a:solidFill>
                  <a:schemeClr val="tx1">
                    <a:lumMod val="65000"/>
                    <a:lumOff val="35000"/>
                  </a:schemeClr>
                </a:solidFill>
                <a:ea typeface="Arial"/>
                <a:cs typeface="Arial"/>
                <a:sym typeface="Arial"/>
              </a:rPr>
            </a:br>
            <a:endParaRPr lang="en-US" sz="6000" b="1" i="0" u="none" strike="noStrike" cap="none" baseline="0">
              <a:solidFill>
                <a:schemeClr val="tx1">
                  <a:lumMod val="65000"/>
                  <a:lumOff val="35000"/>
                </a:schemeClr>
              </a:solidFill>
              <a:latin typeface="+mn-lt"/>
              <a:ea typeface="Arial"/>
              <a:cs typeface="Arial"/>
            </a:endParaRPr>
          </a:p>
        </p:txBody>
      </p:sp>
      <p:sp>
        <p:nvSpPr>
          <p:cNvPr id="8" name="Content Placeholder 2"/>
          <p:cNvSpPr txBox="1">
            <a:spLocks/>
          </p:cNvSpPr>
          <p:nvPr/>
        </p:nvSpPr>
        <p:spPr>
          <a:xfrm>
            <a:off x="2057400" y="1256059"/>
            <a:ext cx="8852262" cy="653502"/>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600">
                <a:solidFill>
                  <a:schemeClr val="tx1">
                    <a:lumMod val="65000"/>
                    <a:lumOff val="35000"/>
                  </a:schemeClr>
                </a:solidFill>
                <a:latin typeface="Calibri"/>
                <a:ea typeface="Calibri"/>
                <a:cs typeface="Arial"/>
              </a:rPr>
              <a:t>Vision…a great public school for every student.</a:t>
            </a:r>
          </a:p>
          <a:p>
            <a:endParaRPr lang="en-US" sz="3600" b="1">
              <a:solidFill>
                <a:schemeClr val="tx1"/>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stretch>
            <a:fillRect/>
          </a:stretch>
        </p:blipFill>
        <p:spPr>
          <a:xfrm>
            <a:off x="643518" y="2227897"/>
            <a:ext cx="2519052" cy="3230305"/>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5" name="Content Placeholder 2"/>
          <p:cNvSpPr txBox="1">
            <a:spLocks/>
          </p:cNvSpPr>
          <p:nvPr/>
        </p:nvSpPr>
        <p:spPr>
          <a:xfrm>
            <a:off x="3874236" y="2137801"/>
            <a:ext cx="7518446" cy="1259474"/>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b="1">
                <a:solidFill>
                  <a:srgbClr val="514843"/>
                </a:solidFill>
                <a:latin typeface="Calibri"/>
                <a:ea typeface="Calibri"/>
                <a:cs typeface="Arial"/>
              </a:rPr>
              <a:t>Mission… advocate for education professionals and to unite our members and the nation to fulfill the promise of public education.</a:t>
            </a:r>
          </a:p>
          <a:p>
            <a:endParaRPr lang="en-US" sz="3200" b="1">
              <a:solidFill>
                <a:schemeClr val="tx1"/>
              </a:solidFill>
              <a:latin typeface="Arial" panose="020B0604020202020204" pitchFamily="34" charset="0"/>
              <a:cs typeface="Arial" panose="020B0604020202020204" pitchFamily="34" charset="0"/>
            </a:endParaRPr>
          </a:p>
          <a:p>
            <a:endParaRPr lang="en-US" sz="3600" b="1">
              <a:solidFill>
                <a:schemeClr val="tx1"/>
              </a:solidFill>
              <a:latin typeface="Arial" panose="020B0604020202020204" pitchFamily="34" charset="0"/>
              <a:cs typeface="Arial" panose="020B0604020202020204" pitchFamily="34" charset="0"/>
            </a:endParaRPr>
          </a:p>
        </p:txBody>
      </p:sp>
      <p:sp>
        <p:nvSpPr>
          <p:cNvPr id="6" name="Rectangle 5"/>
          <p:cNvSpPr/>
          <p:nvPr/>
        </p:nvSpPr>
        <p:spPr>
          <a:xfrm>
            <a:off x="7760689" y="3230073"/>
            <a:ext cx="3788230" cy="2985433"/>
          </a:xfrm>
          <a:prstGeom prst="rect">
            <a:avLst/>
          </a:prstGeom>
        </p:spPr>
        <p:txBody>
          <a:bodyPr wrap="square" lIns="91440" tIns="45720" rIns="91440" bIns="45720" anchor="t">
            <a:spAutoFit/>
          </a:bodyPr>
          <a:lstStyle/>
          <a:p>
            <a:r>
              <a:rPr lang="en-US" sz="2400" b="1">
                <a:solidFill>
                  <a:srgbClr val="002060"/>
                </a:solidFill>
                <a:latin typeface="Calibri"/>
                <a:ea typeface="Calibri"/>
                <a:cs typeface="Arial"/>
              </a:rPr>
              <a:t>Core Values:</a:t>
            </a:r>
            <a:endParaRPr lang="en-US" sz="2400">
              <a:solidFill>
                <a:srgbClr val="002060"/>
              </a:solidFill>
              <a:latin typeface="Calibri"/>
              <a:ea typeface="Calibri"/>
              <a:cs typeface="Arial"/>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Equal Opportunity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A Just Society Democracy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Professionalism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Partnership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Collective Action </a:t>
            </a:r>
            <a:endParaRPr lang="en-US" sz="2400" b="1">
              <a:solidFill>
                <a:srgbClr val="002060"/>
              </a:solidFill>
              <a:latin typeface="Calibri"/>
              <a:ea typeface="Calibri"/>
              <a:cs typeface="Arial" panose="020B0604020202020204" pitchFamily="34" charset="0"/>
            </a:endParaRPr>
          </a:p>
        </p:txBody>
      </p:sp>
      <p:sp>
        <p:nvSpPr>
          <p:cNvPr id="3" name="TextBox 2">
            <a:extLst>
              <a:ext uri="{FF2B5EF4-FFF2-40B4-BE49-F238E27FC236}">
                <a16:creationId xmlns:a16="http://schemas.microsoft.com/office/drawing/2014/main" id="{430BD6EB-646E-36A4-56CE-62C9D285C468}"/>
              </a:ext>
            </a:extLst>
          </p:cNvPr>
          <p:cNvSpPr txBox="1"/>
          <p:nvPr/>
        </p:nvSpPr>
        <p:spPr>
          <a:xfrm>
            <a:off x="284018" y="62345"/>
            <a:ext cx="106264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solidFill>
                  <a:schemeClr val="tx1">
                    <a:lumMod val="65000"/>
                    <a:lumOff val="35000"/>
                  </a:schemeClr>
                </a:solidFill>
                <a:ea typeface="Calibri"/>
                <a:cs typeface="Calibri"/>
              </a:rPr>
              <a:t>NEA Mission and Vision</a:t>
            </a:r>
            <a:br>
              <a:rPr lang="en-US" sz="4000" b="1">
                <a:solidFill>
                  <a:schemeClr val="tx1">
                    <a:lumMod val="65000"/>
                    <a:lumOff val="35000"/>
                  </a:schemeClr>
                </a:solidFill>
                <a:ea typeface="Calibri"/>
                <a:cs typeface="Calibri"/>
              </a:rPr>
            </a:br>
            <a:r>
              <a:rPr lang="en-US" sz="2400" b="1">
                <a:solidFill>
                  <a:schemeClr val="tx1">
                    <a:lumMod val="65000"/>
                    <a:lumOff val="35000"/>
                  </a:schemeClr>
                </a:solidFill>
                <a:ea typeface="Calibri"/>
                <a:cs typeface="Calibri"/>
              </a:rPr>
              <a:t>Additional Resources </a:t>
            </a:r>
            <a:endParaRPr lang="en-US" sz="2400">
              <a:solidFill>
                <a:schemeClr val="tx1">
                  <a:lumMod val="65000"/>
                  <a:lumOff val="35000"/>
                </a:schemeClr>
              </a:solidFill>
              <a:ea typeface="Calibri" panose="020F0502020204030204"/>
              <a:cs typeface="Calibri" panose="020F0502020204030204"/>
            </a:endParaRPr>
          </a:p>
        </p:txBody>
      </p:sp>
    </p:spTree>
    <p:extLst>
      <p:ext uri="{BB962C8B-B14F-4D97-AF65-F5344CB8AC3E}">
        <p14:creationId xmlns:p14="http://schemas.microsoft.com/office/powerpoint/2010/main" val="495829456"/>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345237" y="297367"/>
            <a:ext cx="10959019" cy="7636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656965" lvl="0" indent="0" algn="l" rtl="0">
              <a:spcBef>
                <a:spcPts val="0"/>
              </a:spcBef>
              <a:spcAft>
                <a:spcPts val="0"/>
              </a:spcAft>
              <a:buNone/>
            </a:pPr>
            <a:r>
              <a:rPr lang="en" sz="4400" b="1"/>
              <a:t>Why it matters to me</a:t>
            </a:r>
            <a:r>
              <a:rPr lang="en" sz="3450" b="1"/>
              <a:t> </a:t>
            </a:r>
            <a:endParaRPr lang="en-US" sz="3450" b="1"/>
          </a:p>
        </p:txBody>
      </p:sp>
      <p:sp>
        <p:nvSpPr>
          <p:cNvPr id="179" name="Google Shape;179;p26"/>
          <p:cNvSpPr txBox="1">
            <a:spLocks noGrp="1"/>
          </p:cNvSpPr>
          <p:nvPr>
            <p:ph type="body" idx="1"/>
          </p:nvPr>
        </p:nvSpPr>
        <p:spPr>
          <a:xfrm>
            <a:off x="424333" y="1137167"/>
            <a:ext cx="6564000" cy="54292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“In our glorious fight for civil rights, we must guard against being fooled by false slogans, such as ‘right to work.’ It is a law to rob us of our civil rights and job rights.</a:t>
            </a:r>
            <a:endParaRPr sz="2650">
              <a:solidFill>
                <a:srgbClr val="333333"/>
              </a:solidFill>
              <a:highlight>
                <a:srgbClr val="FFFFFF"/>
              </a:highlight>
              <a:latin typeface="Georgia"/>
              <a:ea typeface="Georgia"/>
              <a:cs typeface="Georgia"/>
              <a:sym typeface="Georgia"/>
            </a:endParaRPr>
          </a:p>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Its purpose is to destroy labor unions and the freedom of collective bargaining by which unions have improved wages and working conditions of everyone…Wherever these laws have been passed, wages are lower, job opportunities are fewer and there are no civil rights.”</a:t>
            </a:r>
            <a:endParaRPr sz="2650">
              <a:solidFill>
                <a:srgbClr val="333333"/>
              </a:solidFill>
              <a:highlight>
                <a:srgbClr val="FFFFFF"/>
              </a:highlight>
              <a:latin typeface="Georgia"/>
              <a:ea typeface="Georgia"/>
              <a:cs typeface="Georgia"/>
              <a:sym typeface="Georgia"/>
            </a:endParaRPr>
          </a:p>
          <a:p>
            <a:pPr marL="0" lvl="0" indent="0" algn="r" rtl="0">
              <a:lnSpc>
                <a:spcPct val="100000"/>
              </a:lnSpc>
              <a:spcBef>
                <a:spcPts val="0"/>
              </a:spcBef>
              <a:spcAft>
                <a:spcPts val="0"/>
              </a:spcAft>
              <a:buNone/>
            </a:pPr>
            <a:r>
              <a:rPr lang="en" sz="2650" b="1">
                <a:solidFill>
                  <a:srgbClr val="333333"/>
                </a:solidFill>
                <a:highlight>
                  <a:srgbClr val="FFFFFF"/>
                </a:highlight>
                <a:latin typeface="Georgia"/>
                <a:ea typeface="Georgia"/>
                <a:cs typeface="Georgia"/>
                <a:sym typeface="Georgia"/>
              </a:rPr>
              <a:t>Martin Luther King</a:t>
            </a:r>
            <a:endParaRPr sz="2650" b="1">
              <a:solidFill>
                <a:srgbClr val="333333"/>
              </a:solidFill>
              <a:highlight>
                <a:srgbClr val="FFFFFF"/>
              </a:highlight>
              <a:latin typeface="Georgia"/>
              <a:ea typeface="Georgia"/>
              <a:cs typeface="Georgia"/>
            </a:endParaRPr>
          </a:p>
          <a:p>
            <a:pPr marL="0" lvl="0" indent="0" algn="l" rtl="0">
              <a:spcBef>
                <a:spcPts val="0"/>
              </a:spcBef>
              <a:spcAft>
                <a:spcPts val="0"/>
              </a:spcAft>
              <a:buNone/>
            </a:pPr>
            <a:endParaRPr sz="2933" b="1"/>
          </a:p>
          <a:p>
            <a:pPr marL="0" lvl="0" indent="0" algn="l" rtl="0">
              <a:spcBef>
                <a:spcPts val="1600"/>
              </a:spcBef>
              <a:spcAft>
                <a:spcPts val="1600"/>
              </a:spcAft>
              <a:buNone/>
            </a:pPr>
            <a:endParaRPr sz="2933" b="1"/>
          </a:p>
        </p:txBody>
      </p:sp>
      <p:pic>
        <p:nvPicPr>
          <p:cNvPr id="180" name="Google Shape;180;p26"/>
          <p:cNvPicPr preferRelativeResize="0"/>
          <p:nvPr/>
        </p:nvPicPr>
        <p:blipFill>
          <a:blip r:embed="rId3">
            <a:alphaModFix/>
          </a:blip>
          <a:stretch>
            <a:fillRect/>
          </a:stretch>
        </p:blipFill>
        <p:spPr>
          <a:xfrm>
            <a:off x="7113734" y="1712001"/>
            <a:ext cx="4663868" cy="4213665"/>
          </a:xfrm>
          <a:prstGeom prst="rect">
            <a:avLst/>
          </a:prstGeom>
          <a:noFill/>
          <a:ln>
            <a:noFill/>
          </a:ln>
        </p:spPr>
      </p:pic>
    </p:spTree>
    <p:extLst>
      <p:ext uri="{BB962C8B-B14F-4D97-AF65-F5344CB8AC3E}">
        <p14:creationId xmlns:p14="http://schemas.microsoft.com/office/powerpoint/2010/main" val="2810168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5A-F73C-4991-A92F-B9BAA4A80D01}"/>
              </a:ext>
            </a:extLst>
          </p:cNvPr>
          <p:cNvSpPr>
            <a:spLocks noGrp="1"/>
          </p:cNvSpPr>
          <p:nvPr>
            <p:ph type="title"/>
          </p:nvPr>
        </p:nvSpPr>
        <p:spPr>
          <a:xfrm>
            <a:off x="308811" y="346463"/>
            <a:ext cx="10515600" cy="726276"/>
          </a:xfrm>
        </p:spPr>
        <p:txBody>
          <a:bodyPr>
            <a:noAutofit/>
          </a:bodyPr>
          <a:lstStyle/>
          <a:p>
            <a:pPr algn="ctr"/>
            <a:r>
              <a:rPr lang="en-US" sz="5400" b="1">
                <a:effectLst>
                  <a:outerShdw blurRad="38100" dist="38100" dir="2700000" algn="tl">
                    <a:srgbClr val="000000">
                      <a:alpha val="43137"/>
                    </a:srgbClr>
                  </a:outerShdw>
                </a:effectLst>
              </a:rPr>
              <a:t>How our work with you is framed</a:t>
            </a:r>
            <a:endParaRPr lang="en-US" sz="5400"/>
          </a:p>
        </p:txBody>
      </p:sp>
      <p:sp>
        <p:nvSpPr>
          <p:cNvPr id="3" name="Content Placeholder 2">
            <a:extLst>
              <a:ext uri="{FF2B5EF4-FFF2-40B4-BE49-F238E27FC236}">
                <a16:creationId xmlns:a16="http://schemas.microsoft.com/office/drawing/2014/main" id="{0B6F77DE-37C9-43B1-AAA6-239344D5CB90}"/>
              </a:ext>
            </a:extLst>
          </p:cNvPr>
          <p:cNvSpPr>
            <a:spLocks noGrp="1"/>
          </p:cNvSpPr>
          <p:nvPr>
            <p:ph idx="1"/>
          </p:nvPr>
        </p:nvSpPr>
        <p:spPr>
          <a:xfrm>
            <a:off x="397042" y="1491916"/>
            <a:ext cx="8025063" cy="5955631"/>
          </a:xfrm>
        </p:spPr>
        <p:txBody>
          <a:bodyPr vert="horz" lIns="0" tIns="45720" rIns="0" bIns="45720" rtlCol="0" anchor="t">
            <a:normAutofit/>
          </a:bodyPr>
          <a:lstStyle/>
          <a:p>
            <a:r>
              <a:rPr lang="en-US" sz="3200">
                <a:latin typeface="Calibri"/>
                <a:ea typeface="Calibri"/>
                <a:cs typeface="Arial"/>
              </a:rPr>
              <a:t>Racial justice is the systematic fair treatment of people of all races, resulting in equitable opportunities and outcomes for all.</a:t>
            </a:r>
          </a:p>
          <a:p>
            <a:r>
              <a:rPr lang="en-US" sz="3200">
                <a:latin typeface="Calibri"/>
                <a:ea typeface="Calibri"/>
                <a:cs typeface="Arial"/>
              </a:rPr>
              <a:t>To achieve this requires an explicit, though not exclusive, examination of race and ethnicity and a “race and ...” approach that examines how race compounds and intersects with other societal issues.</a:t>
            </a:r>
            <a:r>
              <a:rPr lang="en-US" sz="3200"/>
              <a:t> </a:t>
            </a:r>
            <a:endParaRPr lang="en-US" sz="3200">
              <a:ea typeface="Calibri"/>
              <a:cs typeface="Calibri"/>
            </a:endParaRPr>
          </a:p>
          <a:p>
            <a:endParaRPr lang="en-US"/>
          </a:p>
          <a:p>
            <a:pPr marL="0" indent="0">
              <a:buNone/>
            </a:pPr>
            <a:endParaRPr lang="en-US"/>
          </a:p>
        </p:txBody>
      </p:sp>
      <p:pic>
        <p:nvPicPr>
          <p:cNvPr id="6146" name="Picture 2" descr="Image result for picture frames">
            <a:extLst>
              <a:ext uri="{FF2B5EF4-FFF2-40B4-BE49-F238E27FC236}">
                <a16:creationId xmlns:a16="http://schemas.microsoft.com/office/drawing/2014/main" id="{46FB4E20-4461-49D6-A354-D70D6B132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93" t="5078" r="18208" b="10709"/>
          <a:stretch/>
        </p:blipFill>
        <p:spPr bwMode="auto">
          <a:xfrm>
            <a:off x="8554453" y="1070811"/>
            <a:ext cx="3463143" cy="48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5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57200" y="296486"/>
            <a:ext cx="3200400" cy="202453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bg1"/>
                </a:solidFill>
                <a:effectLst>
                  <a:outerShdw blurRad="38100" dist="38100" dir="2700000" algn="tl">
                    <a:srgbClr val="000000">
                      <a:alpha val="43137"/>
                    </a:srgbClr>
                  </a:outerShdw>
                </a:effectLst>
                <a:latin typeface="Calibri"/>
                <a:ea typeface="Arial"/>
                <a:cs typeface="Arial"/>
                <a:sym typeface="Arial"/>
              </a:rPr>
              <a:t>Guiding Question</a:t>
            </a:r>
            <a:endParaRPr lang="en-US" sz="5400" b="1" i="0" u="none" strike="noStrike" cap="none" baseline="0">
              <a:solidFill>
                <a:schemeClr val="bg1"/>
              </a:solidFill>
              <a:effectLst>
                <a:outerShdw blurRad="38100" dist="38100" dir="2700000" algn="tl">
                  <a:srgbClr val="000000">
                    <a:alpha val="43137"/>
                  </a:srgbClr>
                </a:outerShdw>
              </a:effectLst>
              <a:latin typeface="Calibri"/>
              <a:ea typeface="Arial"/>
              <a:cs typeface="Arial"/>
              <a:sym typeface="Arial"/>
            </a:endParaRPr>
          </a:p>
        </p:txBody>
      </p:sp>
      <p:sp>
        <p:nvSpPr>
          <p:cNvPr id="179" name="Shape 179"/>
          <p:cNvSpPr txBox="1">
            <a:spLocks noGrp="1"/>
          </p:cNvSpPr>
          <p:nvPr>
            <p:ph idx="1"/>
          </p:nvPr>
        </p:nvSpPr>
        <p:spPr>
          <a:xfrm>
            <a:off x="4779819" y="504142"/>
            <a:ext cx="7300827" cy="5090323"/>
          </a:xfrm>
          <a:prstGeom prst="rect">
            <a:avLst/>
          </a:prstGeom>
          <a:noFill/>
          <a:ln>
            <a:noFill/>
          </a:ln>
        </p:spPr>
        <p:txBody>
          <a:bodyPr lIns="121875" tIns="121875" rIns="121875" bIns="121875" anchor="t" anchorCtr="0">
            <a:noAutofit/>
          </a:bodyPr>
          <a:lstStyle/>
          <a:p>
            <a:pPr marL="0" indent="0">
              <a:buNone/>
            </a:pPr>
            <a:r>
              <a:rPr lang="en-US" sz="3600" b="1">
                <a:latin typeface="Calibri"/>
                <a:ea typeface="Calibri"/>
                <a:cs typeface="Arial"/>
              </a:rPr>
              <a:t>Why is using a racial equity &amp; social justice lens important for those who work with students?</a:t>
            </a:r>
            <a:endParaRPr lang="en-US"/>
          </a:p>
          <a:p>
            <a:pPr marL="0" indent="0">
              <a:buNone/>
            </a:pPr>
            <a:endParaRPr lang="en-US" sz="3600" b="1">
              <a:solidFill>
                <a:srgbClr val="51484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854" y="2304871"/>
            <a:ext cx="6205403" cy="3723242"/>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27401072"/>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12917-27EE-8CAB-E66A-380924D81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64240-2725-CB68-DAF6-59E654747F97}"/>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Jessica</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23FEFAE6-D59F-4A4D-3CD0-A3591213C95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13871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537124"/>
            <a:ext cx="4032648" cy="2819400"/>
          </a:xfrm>
        </p:spPr>
        <p:txBody>
          <a:bodyPr/>
          <a:lstStyle/>
          <a:p>
            <a:r>
              <a:rPr lang="en-US" sz="5400" b="1">
                <a:solidFill>
                  <a:schemeClr val="tx2">
                    <a:lumMod val="75000"/>
                  </a:schemeClr>
                </a:solidFill>
                <a:latin typeface="Arial"/>
                <a:cs typeface="Arial"/>
              </a:rPr>
              <a:t> </a:t>
            </a:r>
            <a:r>
              <a:rPr lang="en-US" sz="5400" b="1" cap="none">
                <a:solidFill>
                  <a:schemeClr val="tx2">
                    <a:lumMod val="75000"/>
                  </a:schemeClr>
                </a:solidFill>
                <a:latin typeface="Calibri"/>
                <a:ea typeface="Calibri"/>
                <a:cs typeface="Arial"/>
              </a:rPr>
              <a:t>Introductions</a:t>
            </a:r>
            <a:endParaRPr lang="en-US" sz="5400" cap="none">
              <a:solidFill>
                <a:schemeClr val="tx2">
                  <a:lumMod val="75000"/>
                </a:schemeClr>
              </a:solidFill>
              <a:latin typeface="Calibri"/>
              <a:ea typeface="Calibri"/>
              <a:cs typeface="Arial"/>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244117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249528" y="32224"/>
            <a:ext cx="11692944" cy="6825803"/>
          </a:xfrm>
        </p:spPr>
        <p:txBody>
          <a:bodyPr>
            <a:normAutofit/>
          </a:bodyPr>
          <a:lstStyle/>
          <a:p>
            <a:pPr marL="0" indent="0">
              <a:buNone/>
            </a:pPr>
            <a:r>
              <a:rPr lang="en-US" sz="5400" b="1" i="1"/>
              <a:t>Core values</a:t>
            </a:r>
            <a:r>
              <a:rPr lang="en-US" sz="5400" i="1"/>
              <a:t> are the </a:t>
            </a:r>
            <a:br>
              <a:rPr lang="en-US" sz="5400" i="1"/>
            </a:br>
            <a:r>
              <a:rPr lang="en-US" sz="5400" i="1"/>
              <a:t>fundamental beliefs of </a:t>
            </a:r>
            <a:br>
              <a:rPr lang="en-US" sz="5400" i="1"/>
            </a:br>
            <a:r>
              <a:rPr lang="en-US" sz="5400" i="1"/>
              <a:t>a person. These guiding</a:t>
            </a:r>
            <a:br>
              <a:rPr lang="en-US" sz="5400" i="1"/>
            </a:br>
            <a:r>
              <a:rPr lang="en-US" sz="5400" i="1"/>
              <a:t>principles dictate </a:t>
            </a:r>
            <a:br>
              <a:rPr lang="en-US" sz="5400" i="1"/>
            </a:br>
            <a:r>
              <a:rPr lang="en-US" sz="5400" i="1"/>
              <a:t>behavior, choices, and </a:t>
            </a:r>
            <a:br>
              <a:rPr lang="en-US" sz="5400" i="1"/>
            </a:br>
            <a:r>
              <a:rPr lang="en-US" sz="5400" i="1"/>
              <a:t>attitudes. </a:t>
            </a:r>
          </a:p>
          <a:p>
            <a:pPr marL="0" indent="0">
              <a:buNone/>
            </a:pPr>
            <a:r>
              <a:rPr lang="en-US" sz="5400" i="1"/>
              <a:t>Our actions may not always reflect our stated core values.</a:t>
            </a:r>
          </a:p>
        </p:txBody>
      </p:sp>
      <p:pic>
        <p:nvPicPr>
          <p:cNvPr id="4" name="Picture 2" descr="Image result for core value">
            <a:extLst>
              <a:ext uri="{FF2B5EF4-FFF2-40B4-BE49-F238E27FC236}">
                <a16:creationId xmlns:a16="http://schemas.microsoft.com/office/drawing/2014/main" id="{1BDF1EFF-9AEA-4B95-BBAB-ADB0E08EA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50" y="133306"/>
            <a:ext cx="5340352" cy="38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40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56" y="130629"/>
            <a:ext cx="9980682" cy="1096962"/>
          </a:xfrm>
        </p:spPr>
        <p:txBody>
          <a:bodyPr>
            <a:normAutofit/>
          </a:bodyPr>
          <a:lstStyle/>
          <a:p>
            <a:r>
              <a:rPr lang="en-US" sz="6000">
                <a:solidFill>
                  <a:schemeClr val="tx1">
                    <a:lumMod val="65000"/>
                    <a:lumOff val="35000"/>
                  </a:schemeClr>
                </a:solidFill>
                <a:latin typeface="Calibri"/>
                <a:ea typeface="Calibri"/>
                <a:cs typeface="Arial"/>
              </a:rPr>
              <a:t>Introductions</a:t>
            </a:r>
          </a:p>
        </p:txBody>
      </p:sp>
      <p:sp>
        <p:nvSpPr>
          <p:cNvPr id="8" name="Content Placeholder 7"/>
          <p:cNvSpPr>
            <a:spLocks noGrp="1"/>
          </p:cNvSpPr>
          <p:nvPr>
            <p:ph idx="1"/>
          </p:nvPr>
        </p:nvSpPr>
        <p:spPr>
          <a:xfrm>
            <a:off x="470263" y="1227591"/>
            <a:ext cx="7683137" cy="4944609"/>
          </a:xfrm>
        </p:spPr>
        <p:txBody>
          <a:bodyPr vert="horz" lIns="0" tIns="45720" rIns="0" bIns="45720" rtlCol="0" anchor="t">
            <a:normAutofit/>
          </a:bodyPr>
          <a:lstStyle/>
          <a:p>
            <a:pPr marL="0" indent="0">
              <a:buClrTx/>
              <a:buNone/>
            </a:pPr>
            <a:r>
              <a:rPr lang="en-US" sz="2800" b="1" i="1">
                <a:solidFill>
                  <a:srgbClr val="002060"/>
                </a:solidFill>
                <a:latin typeface="Arial"/>
                <a:cs typeface="Arial"/>
              </a:rPr>
              <a:t>Community and relationships are important. </a:t>
            </a:r>
            <a:endParaRPr lang="en-US" sz="2800" b="1" i="1">
              <a:solidFill>
                <a:srgbClr val="002060"/>
              </a:solidFill>
              <a:latin typeface="Arial" pitchFamily="34" charset="0"/>
              <a:cs typeface="Arial" pitchFamily="34" charset="0"/>
            </a:endParaRPr>
          </a:p>
          <a:p>
            <a:pPr marL="0" indent="0">
              <a:buClrTx/>
              <a:buNone/>
            </a:pPr>
            <a:r>
              <a:rPr lang="en-US" sz="2800" b="1" i="1">
                <a:solidFill>
                  <a:srgbClr val="002060"/>
                </a:solidFill>
                <a:latin typeface="Arial"/>
                <a:cs typeface="Arial"/>
              </a:rPr>
              <a:t>Please share</a:t>
            </a:r>
          </a:p>
          <a:p>
            <a:pPr marL="0" indent="0">
              <a:lnSpc>
                <a:spcPct val="100000"/>
              </a:lnSpc>
              <a:buNone/>
            </a:pPr>
            <a:r>
              <a:rPr lang="en-US" sz="3200" b="1">
                <a:solidFill>
                  <a:schemeClr val="tx1">
                    <a:lumMod val="65000"/>
                    <a:lumOff val="35000"/>
                  </a:schemeClr>
                </a:solidFill>
                <a:latin typeface="Arial"/>
                <a:cs typeface="Arial"/>
              </a:rPr>
              <a:t>  Name</a:t>
            </a:r>
          </a:p>
          <a:p>
            <a:pPr marL="0" indent="0">
              <a:lnSpc>
                <a:spcPct val="100000"/>
              </a:lnSpc>
              <a:buNone/>
            </a:pPr>
            <a:r>
              <a:rPr lang="en-US" sz="3200" b="1">
                <a:solidFill>
                  <a:schemeClr val="tx1">
                    <a:lumMod val="65000"/>
                    <a:lumOff val="35000"/>
                  </a:schemeClr>
                </a:solidFill>
                <a:latin typeface="Arial"/>
                <a:cs typeface="Arial"/>
              </a:rPr>
              <a:t>  Pronouns</a:t>
            </a:r>
          </a:p>
          <a:p>
            <a:pPr marL="0" indent="0">
              <a:lnSpc>
                <a:spcPct val="100000"/>
              </a:lnSpc>
              <a:buNone/>
            </a:pPr>
            <a:r>
              <a:rPr lang="en-US" sz="3200" b="1">
                <a:solidFill>
                  <a:schemeClr val="tx1">
                    <a:lumMod val="65000"/>
                    <a:lumOff val="35000"/>
                  </a:schemeClr>
                </a:solidFill>
                <a:latin typeface="Arial"/>
                <a:cs typeface="Arial"/>
              </a:rPr>
              <a:t>  Worksite</a:t>
            </a:r>
          </a:p>
          <a:p>
            <a:pPr marL="0" indent="0">
              <a:lnSpc>
                <a:spcPct val="100000"/>
              </a:lnSpc>
              <a:buNone/>
            </a:pPr>
            <a:r>
              <a:rPr lang="en-US" sz="3200" b="1">
                <a:solidFill>
                  <a:schemeClr val="tx1">
                    <a:lumMod val="65000"/>
                    <a:lumOff val="35000"/>
                  </a:schemeClr>
                </a:solidFill>
                <a:latin typeface="Arial"/>
                <a:cs typeface="Arial"/>
              </a:rPr>
              <a:t>  Core Value Leading Your Work</a:t>
            </a:r>
          </a:p>
        </p:txBody>
      </p:sp>
      <p:pic>
        <p:nvPicPr>
          <p:cNvPr id="3" name="Picture 2"/>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475516" y="1715077"/>
            <a:ext cx="2833255" cy="33054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47712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CF84-D353-4933-8C64-6BC4F8240E5E}"/>
              </a:ext>
            </a:extLst>
          </p:cNvPr>
          <p:cNvSpPr>
            <a:spLocks noGrp="1"/>
          </p:cNvSpPr>
          <p:nvPr>
            <p:ph type="title"/>
          </p:nvPr>
        </p:nvSpPr>
        <p:spPr>
          <a:xfrm>
            <a:off x="356839" y="-142531"/>
            <a:ext cx="10515600" cy="1325563"/>
          </a:xfrm>
        </p:spPr>
        <p:txBody>
          <a:bodyPr>
            <a:normAutofit/>
          </a:bodyPr>
          <a:lstStyle/>
          <a:p>
            <a:r>
              <a:rPr lang="en-US" sz="5400">
                <a:effectLst>
                  <a:outerShdw blurRad="38100" dist="38100" dir="2700000" algn="tl">
                    <a:srgbClr val="000000">
                      <a:alpha val="43137"/>
                    </a:srgbClr>
                  </a:outerShdw>
                </a:effectLst>
                <a:latin typeface="Calibri"/>
                <a:ea typeface="Calibri"/>
                <a:cs typeface="Arial"/>
              </a:rPr>
              <a:t>Why share your pronouns?</a:t>
            </a:r>
          </a:p>
        </p:txBody>
      </p:sp>
      <p:sp>
        <p:nvSpPr>
          <p:cNvPr id="3" name="Content Placeholder 2">
            <a:extLst>
              <a:ext uri="{FF2B5EF4-FFF2-40B4-BE49-F238E27FC236}">
                <a16:creationId xmlns:a16="http://schemas.microsoft.com/office/drawing/2014/main" id="{60C7B7B6-CC48-49DA-9367-E8C99F9FBCD7}"/>
              </a:ext>
            </a:extLst>
          </p:cNvPr>
          <p:cNvSpPr>
            <a:spLocks noGrp="1"/>
          </p:cNvSpPr>
          <p:nvPr>
            <p:ph idx="1"/>
          </p:nvPr>
        </p:nvSpPr>
        <p:spPr>
          <a:xfrm>
            <a:off x="356839" y="1552074"/>
            <a:ext cx="7979395" cy="5118183"/>
          </a:xfrm>
        </p:spPr>
        <p:txBody>
          <a:bodyPr vert="horz" lIns="0" tIns="45720" rIns="0" bIns="45720" rtlCol="0" anchor="t">
            <a:noAutofit/>
          </a:bodyPr>
          <a:lstStyle/>
          <a:p>
            <a:r>
              <a:rPr lang="en-US" sz="2800"/>
              <a:t>You can’t just assume by looking. </a:t>
            </a:r>
          </a:p>
          <a:p>
            <a:r>
              <a:rPr lang="en-US" sz="2800"/>
              <a:t>Asking and correctly using someone's pronouns is the easiest way to show your respect for their gender identity. </a:t>
            </a:r>
            <a:endParaRPr lang="en-US" sz="2800">
              <a:ea typeface="Calibri"/>
              <a:cs typeface="Calibri"/>
            </a:endParaRPr>
          </a:p>
          <a:p>
            <a:r>
              <a:rPr lang="en-US" sz="2800"/>
              <a:t>Wrong pronoun use can make a person feel disrespected, invalidated, dismissed, alienated, or dysphoric (or, often, all of the above.) </a:t>
            </a:r>
            <a:endParaRPr lang="en-US" sz="2800">
              <a:ea typeface="Calibri"/>
              <a:cs typeface="Calibri"/>
            </a:endParaRPr>
          </a:p>
          <a:p>
            <a:r>
              <a:rPr lang="en-US" sz="2800"/>
              <a:t> It is a privilege to not have to worry about which pronoun someone is going to use for you.</a:t>
            </a:r>
            <a:endParaRPr lang="en-US" sz="2800">
              <a:ea typeface="Calibri"/>
              <a:cs typeface="Calibri"/>
            </a:endParaRPr>
          </a:p>
        </p:txBody>
      </p:sp>
      <p:pic>
        <p:nvPicPr>
          <p:cNvPr id="1026" name="Picture 2" descr="Image result for preferred pronouns">
            <a:extLst>
              <a:ext uri="{FF2B5EF4-FFF2-40B4-BE49-F238E27FC236}">
                <a16:creationId xmlns:a16="http://schemas.microsoft.com/office/drawing/2014/main" id="{03B37D5F-3072-4834-92DC-D325D27C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9307" y="744937"/>
            <a:ext cx="3695345" cy="536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18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xfrm>
            <a:off x="224158" y="286603"/>
            <a:ext cx="11473260" cy="975258"/>
          </a:xfrm>
          <a:prstGeom prst="rect">
            <a:avLst/>
          </a:prstGeom>
        </p:spPr>
        <p:txBody>
          <a:bodyPr spcFirstLastPara="1" vert="horz" wrap="square" lIns="91425" tIns="45700" rIns="91425" bIns="45700" rtlCol="0" anchor="ctr" anchorCtr="0">
            <a:noAutofit/>
          </a:bodyPr>
          <a:lstStyle/>
          <a:p>
            <a:pPr algn="ctr">
              <a:buSzPts val="990"/>
            </a:pPr>
            <a:r>
              <a:rPr lang="en-US"/>
              <a:t>Community Agreements p. 2-3 </a:t>
            </a:r>
            <a:endParaRPr lang="en-US">
              <a:ea typeface="Calibri" panose="020F0502020204030204"/>
              <a:cs typeface="Calibri" panose="020F0502020204030204"/>
            </a:endParaRPr>
          </a:p>
        </p:txBody>
      </p:sp>
      <p:sp>
        <p:nvSpPr>
          <p:cNvPr id="191" name="Google Shape;191;g1353501599d_0_66"/>
          <p:cNvSpPr txBox="1">
            <a:spLocks noGrp="1"/>
          </p:cNvSpPr>
          <p:nvPr>
            <p:ph idx="1"/>
          </p:nvPr>
        </p:nvSpPr>
        <p:spPr>
          <a:xfrm>
            <a:off x="236303" y="1297024"/>
            <a:ext cx="11461115" cy="4572069"/>
          </a:xfrm>
          <a:prstGeom prst="rect">
            <a:avLst/>
          </a:prstGeom>
        </p:spPr>
        <p:txBody>
          <a:bodyPr spcFirstLastPara="1" vert="horz" wrap="square" lIns="91425" tIns="45700" rIns="91425" bIns="45700" rtlCol="0" anchor="t" anchorCtr="0">
            <a:noAutofit/>
          </a:bodyPr>
          <a:lstStyle/>
          <a:p>
            <a:pPr marL="457200" indent="-457200" algn="ctr">
              <a:lnSpc>
                <a:spcPct val="115000"/>
              </a:lnSpc>
              <a:buClr>
                <a:schemeClr val="dk1"/>
              </a:buClr>
              <a:buSzPts val="2400"/>
            </a:pPr>
            <a:r>
              <a:rPr lang="en-US" sz="2800" b="1">
                <a:sym typeface="Arial"/>
              </a:rPr>
              <a:t>Awareness &amp; Self-Knowledge</a:t>
            </a:r>
            <a:endParaRPr lang="en-US"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Listen for Understanding</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1600"/>
            </a:pPr>
            <a:r>
              <a:rPr lang="en-US" sz="2800" b="1">
                <a:sym typeface="Arial"/>
              </a:rPr>
              <a:t>Be  Gracious </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Stay Engaged</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Be Open &amp; Suspend Judgment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Say “I”- tell your truth</a:t>
            </a:r>
            <a:endParaRPr sz="2800" b="1">
              <a:ea typeface="Calibri" panose="020F0502020204030204"/>
              <a:cs typeface="Calibri" panose="020F0502020204030204"/>
            </a:endParaRPr>
          </a:p>
          <a:p>
            <a:pPr marL="0" indent="0" algn="ctr">
              <a:lnSpc>
                <a:spcPct val="115000"/>
              </a:lnSpc>
              <a:spcBef>
                <a:spcPts val="0"/>
              </a:spcBef>
              <a:buClr>
                <a:schemeClr val="dk1"/>
              </a:buClr>
              <a:buSzPts val="2400"/>
              <a:buNone/>
            </a:pPr>
            <a:r>
              <a:rPr lang="en-US" sz="2800" b="1">
                <a:sym typeface="Arial"/>
              </a:rPr>
              <a:t> Lean into Discomfort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Reach for Empathy</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Expect Non-Resolution &amp; Non-Closure</a:t>
            </a:r>
            <a:endParaRPr sz="2800" b="1">
              <a:ea typeface="Calibri" panose="020F0502020204030204"/>
              <a:cs typeface="Calibri" panose="020F0502020204030204"/>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35BB0-8AA4-8A03-80CA-50342C813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C72E7-40C5-C6F8-C7A3-BD548F07621E}"/>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Halimah</a:t>
            </a:r>
            <a:endParaRPr lang="en-US"/>
          </a:p>
        </p:txBody>
      </p:sp>
      <p:sp>
        <p:nvSpPr>
          <p:cNvPr id="3" name="Text Placeholder 2">
            <a:extLst>
              <a:ext uri="{FF2B5EF4-FFF2-40B4-BE49-F238E27FC236}">
                <a16:creationId xmlns:a16="http://schemas.microsoft.com/office/drawing/2014/main" id="{B22548A6-A490-1243-C138-F24255ED1BE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8841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b="1" cap="none">
                <a:solidFill>
                  <a:schemeClr val="tx1">
                    <a:lumMod val="75000"/>
                    <a:lumOff val="25000"/>
                  </a:schemeClr>
                </a:solidFill>
                <a:latin typeface="Calibri"/>
                <a:ea typeface="Calibri"/>
                <a:cs typeface="Arial"/>
              </a:rPr>
              <a:t>Move Up</a:t>
            </a:r>
            <a:endParaRPr lang="en-US" b="1" cap="none">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23726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7">
            <a:extLst>
              <a:ext uri="{FF2B5EF4-FFF2-40B4-BE49-F238E27FC236}">
                <a16:creationId xmlns:a16="http://schemas.microsoft.com/office/drawing/2014/main" id="{96860BDC-BB56-32DD-5258-F7FC77C576EC}"/>
              </a:ext>
            </a:extLst>
          </p:cNvPr>
          <p:cNvGraphicFramePr>
            <a:graphicFrameLocks noGrp="1"/>
          </p:cNvGraphicFramePr>
          <p:nvPr>
            <p:ph idx="1"/>
            <p:extLst>
              <p:ext uri="{D42A27DB-BD31-4B8C-83A1-F6EECF244321}">
                <p14:modId xmlns:p14="http://schemas.microsoft.com/office/powerpoint/2010/main" val="3701932604"/>
              </p:ext>
            </p:extLst>
          </p:nvPr>
        </p:nvGraphicFramePr>
        <p:xfrm>
          <a:off x="823554" y="1454727"/>
          <a:ext cx="680574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8076482" y="5282028"/>
            <a:ext cx="3748768" cy="646331"/>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(Adapted from “Stand Up Activity A4.” Lindsey, R., Nuri Robins, K., &amp; Terrell, R. (2009). </a:t>
            </a:r>
            <a:r>
              <a:rPr lang="en-US" sz="1200" b="1" i="1">
                <a:solidFill>
                  <a:srgbClr val="002060"/>
                </a:solidFill>
                <a:latin typeface="Arial" panose="020B0604020202020204" pitchFamily="34" charset="0"/>
                <a:cs typeface="Arial" panose="020B0604020202020204" pitchFamily="34" charset="0"/>
              </a:rPr>
              <a:t>Cultural proficiency: A manual for school leaders.)</a:t>
            </a:r>
            <a:endParaRPr lang="en-US" sz="1200" b="1">
              <a:solidFill>
                <a:srgbClr val="002060"/>
              </a:solidFill>
              <a:latin typeface="Arial" pitchFamily="34" charset="0"/>
              <a:cs typeface="Arial" pitchFamily="34" charset="0"/>
            </a:endParaRPr>
          </a:p>
        </p:txBody>
      </p:sp>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6C78B58-40F4-483F-86E7-34651944B459}"/>
              </a:ext>
            </a:extLst>
          </p:cNvPr>
          <p:cNvPicPr>
            <a:picLocks noChangeAspect="1"/>
          </p:cNvPicPr>
          <p:nvPr/>
        </p:nvPicPr>
        <p:blipFill>
          <a:blip r:embed="rId8"/>
          <a:stretch>
            <a:fillRect/>
          </a:stretch>
        </p:blipFill>
        <p:spPr>
          <a:xfrm>
            <a:off x="7972177" y="679110"/>
            <a:ext cx="3278505" cy="4393873"/>
          </a:xfrm>
          <a:prstGeom prst="rect">
            <a:avLst/>
          </a:prstGeom>
        </p:spPr>
      </p:pic>
      <p:sp>
        <p:nvSpPr>
          <p:cNvPr id="45" name="Title 1">
            <a:extLst>
              <a:ext uri="{FF2B5EF4-FFF2-40B4-BE49-F238E27FC236}">
                <a16:creationId xmlns:a16="http://schemas.microsoft.com/office/drawing/2014/main" id="{55ACC714-FCA1-F131-FC04-4CE54684761B}"/>
              </a:ext>
            </a:extLst>
          </p:cNvPr>
          <p:cNvSpPr txBox="1">
            <a:spLocks/>
          </p:cNvSpPr>
          <p:nvPr/>
        </p:nvSpPr>
        <p:spPr>
          <a:xfrm>
            <a:off x="732330" y="535985"/>
            <a:ext cx="10965088"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6600">
                <a:cs typeface="Calibri Light"/>
              </a:rPr>
              <a:t>Move Up!</a:t>
            </a:r>
          </a:p>
        </p:txBody>
      </p:sp>
    </p:spTree>
    <p:extLst>
      <p:ext uri="{BB962C8B-B14F-4D97-AF65-F5344CB8AC3E}">
        <p14:creationId xmlns:p14="http://schemas.microsoft.com/office/powerpoint/2010/main" val="2240083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29" y="324593"/>
            <a:ext cx="9980682" cy="802244"/>
          </a:xfrm>
        </p:spPr>
        <p:txBody>
          <a:bodyPr>
            <a:noAutofit/>
          </a:bodyPr>
          <a:lstStyle/>
          <a:p>
            <a:r>
              <a:rPr lang="en-US" sz="6600" b="1">
                <a:latin typeface="Calibri"/>
                <a:ea typeface="Calibri"/>
                <a:cs typeface="Arial"/>
              </a:rPr>
              <a:t>Move Up!</a:t>
            </a:r>
            <a:endParaRPr lang="en-US" sz="6600">
              <a:ea typeface="Calibri" panose="020F0502020204030204"/>
              <a:cs typeface="Calibri" panose="020F0502020204030204"/>
            </a:endParaRPr>
          </a:p>
        </p:txBody>
      </p:sp>
      <p:sp>
        <p:nvSpPr>
          <p:cNvPr id="5" name="Rectangle 4"/>
          <p:cNvSpPr/>
          <p:nvPr/>
        </p:nvSpPr>
        <p:spPr>
          <a:xfrm>
            <a:off x="8568318" y="4720919"/>
            <a:ext cx="3748768" cy="646331"/>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(Adapted from “Stand Up Activity A4.” Lindsey, R., Nuri Robins, K., &amp; Terrell, R. (2009). </a:t>
            </a:r>
            <a:r>
              <a:rPr lang="en-US" sz="1200" b="1" i="1">
                <a:solidFill>
                  <a:srgbClr val="002060"/>
                </a:solidFill>
                <a:latin typeface="Arial" panose="020B0604020202020204" pitchFamily="34" charset="0"/>
                <a:cs typeface="Arial" panose="020B0604020202020204" pitchFamily="34" charset="0"/>
              </a:rPr>
              <a:t>Cultural proficiency: A manual for school leaders.)</a:t>
            </a:r>
            <a:endParaRPr lang="en-US" sz="1200" b="1">
              <a:solidFill>
                <a:srgbClr val="002060"/>
              </a:solidFill>
              <a:latin typeface="Arial" pitchFamily="34" charset="0"/>
              <a:cs typeface="Arial" pitchFamily="34" charset="0"/>
            </a:endParaRPr>
          </a:p>
        </p:txBody>
      </p:sp>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6C78B58-40F4-483F-86E7-34651944B459}"/>
              </a:ext>
            </a:extLst>
          </p:cNvPr>
          <p:cNvPicPr>
            <a:picLocks noChangeAspect="1"/>
          </p:cNvPicPr>
          <p:nvPr/>
        </p:nvPicPr>
        <p:blipFill>
          <a:blip r:embed="rId3"/>
          <a:stretch>
            <a:fillRect/>
          </a:stretch>
        </p:blipFill>
        <p:spPr>
          <a:xfrm>
            <a:off x="8706468" y="325819"/>
            <a:ext cx="3278505" cy="4393873"/>
          </a:xfrm>
          <a:prstGeom prst="rect">
            <a:avLst/>
          </a:prstGeom>
        </p:spPr>
      </p:pic>
      <p:sp>
        <p:nvSpPr>
          <p:cNvPr id="4" name="Content Placeholder 3"/>
          <p:cNvSpPr>
            <a:spLocks noGrp="1"/>
          </p:cNvSpPr>
          <p:nvPr>
            <p:ph idx="1"/>
          </p:nvPr>
        </p:nvSpPr>
        <p:spPr>
          <a:xfrm>
            <a:off x="170960" y="1483874"/>
            <a:ext cx="8538932" cy="4724655"/>
          </a:xfrm>
        </p:spPr>
        <p:txBody>
          <a:bodyPr vert="horz" lIns="0" tIns="45720" rIns="0" bIns="45720" rtlCol="0" anchor="t">
            <a:normAutofit/>
          </a:bodyPr>
          <a:lstStyle/>
          <a:p>
            <a:pPr marL="383540" lvl="1">
              <a:buAutoNum type="arabicPeriod"/>
            </a:pPr>
            <a:r>
              <a:rPr lang="en-US" sz="3200"/>
              <a:t>How did you feel when you heard the statements? </a:t>
            </a:r>
            <a:endParaRPr lang="en-US">
              <a:ea typeface="Calibri" panose="020F0502020204030204"/>
              <a:cs typeface="Calibri" panose="020F0502020204030204"/>
            </a:endParaRPr>
          </a:p>
          <a:p>
            <a:pPr marL="383540" lvl="1">
              <a:buAutoNum type="arabicPeriod"/>
            </a:pPr>
            <a:r>
              <a:rPr lang="en-US" sz="3200"/>
              <a:t>How did it feel to move into the circle, and how did it feel to be left on the outside?</a:t>
            </a:r>
            <a:endParaRPr lang="en-US" sz="3200">
              <a:ea typeface="Calibri"/>
              <a:cs typeface="Calibri"/>
            </a:endParaRPr>
          </a:p>
          <a:p>
            <a:pPr marL="383540" lvl="1">
              <a:buAutoNum type="arabicPeriod"/>
            </a:pPr>
            <a:r>
              <a:rPr lang="en-US" sz="3200"/>
              <a:t>Did anything surprise you? Did you notice anything new or different about yourself or the group?</a:t>
            </a:r>
            <a:endParaRPr lang="en-US" sz="3200">
              <a:ea typeface="Calibri"/>
              <a:cs typeface="Calibri"/>
            </a:endParaRPr>
          </a:p>
          <a:p>
            <a:pPr marL="383540" lvl="1">
              <a:buAutoNum type="arabicPeriod"/>
            </a:pPr>
            <a:r>
              <a:rPr lang="en-US" sz="3200"/>
              <a:t>What have you learned from this activity? </a:t>
            </a:r>
            <a:endParaRPr lang="en-US" sz="3200">
              <a:ea typeface="Calibri"/>
              <a:cs typeface="Calibri"/>
            </a:endParaRPr>
          </a:p>
          <a:p>
            <a:pPr marL="383540" lvl="1">
              <a:buAutoNum type="arabicPeriod"/>
            </a:pPr>
            <a:r>
              <a:rPr lang="en-US" sz="3200"/>
              <a:t>How does this relate to your work?</a:t>
            </a:r>
            <a:endParaRPr lang="en-US" sz="3200">
              <a:ea typeface="Calibri"/>
              <a:cs typeface="Calibri"/>
            </a:endParaRPr>
          </a:p>
        </p:txBody>
      </p:sp>
    </p:spTree>
    <p:extLst>
      <p:ext uri="{BB962C8B-B14F-4D97-AF65-F5344CB8AC3E}">
        <p14:creationId xmlns:p14="http://schemas.microsoft.com/office/powerpoint/2010/main" val="538657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35985"/>
            <a:ext cx="11484633" cy="702303"/>
          </a:xfrm>
        </p:spPr>
        <p:txBody>
          <a:bodyPr>
            <a:noAutofit/>
          </a:bodyPr>
          <a:lstStyle/>
          <a:p>
            <a:r>
              <a:rPr lang="en-US" sz="66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5236031" y="1269129"/>
            <a:ext cx="6689987" cy="4724655"/>
          </a:xfrm>
        </p:spPr>
        <p:txBody>
          <a:bodyPr vert="horz" lIns="91440" tIns="45720" rIns="91440" bIns="45720" rtlCol="0" anchor="t">
            <a:noAutofit/>
          </a:bodyPr>
          <a:lstStyle/>
          <a:p>
            <a:pPr marL="0" indent="0">
              <a:buNone/>
            </a:pPr>
            <a:r>
              <a:rPr lang="en-US" sz="4000"/>
              <a:t>We all have a unique relationship to power and privilege.</a:t>
            </a:r>
            <a:endParaRPr lang="en-US">
              <a:ea typeface="Calibri" panose="020F0502020204030204"/>
              <a:cs typeface="Calibri" panose="020F0502020204030204"/>
            </a:endParaRPr>
          </a:p>
          <a:p>
            <a:pPr marL="0" indent="0">
              <a:buNone/>
            </a:pPr>
            <a:r>
              <a:rPr lang="en-US" sz="4000"/>
              <a:t>Each relationship to power and privilege and the truths associated with that are valid.</a:t>
            </a:r>
            <a:endParaRPr lang="en-US" sz="4000">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85941" y="1816539"/>
            <a:ext cx="4472399" cy="3493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390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Dr. Taraja</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22998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775" y="1447069"/>
            <a:ext cx="5411174" cy="2819400"/>
          </a:xfrm>
        </p:spPr>
        <p:txBody>
          <a:bodyPr/>
          <a:lstStyle/>
          <a:p>
            <a:r>
              <a:rPr lang="en-US" sz="6600" b="1" cap="none">
                <a:solidFill>
                  <a:schemeClr val="tx1">
                    <a:lumMod val="75000"/>
                    <a:lumOff val="25000"/>
                  </a:schemeClr>
                </a:solidFill>
                <a:latin typeface="Calibri"/>
                <a:ea typeface="Calibri"/>
                <a:cs typeface="Arial"/>
              </a:rPr>
              <a:t>What is Oppression?</a:t>
            </a:r>
            <a:r>
              <a:rPr lang="en-US" sz="6000" b="1">
                <a:solidFill>
                  <a:schemeClr val="tx1">
                    <a:lumMod val="65000"/>
                    <a:lumOff val="35000"/>
                  </a:schemeClr>
                </a:solidFill>
                <a:latin typeface="Arial"/>
                <a:cs typeface="Arial"/>
              </a:rPr>
              <a:t> </a:t>
            </a:r>
            <a:endParaRPr lang="en-US" sz="6000" b="1"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98294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5312C8-FF38-4684-3DEB-B49BD49B59F0}"/>
              </a:ext>
            </a:extLst>
          </p:cNvPr>
          <p:cNvSpPr>
            <a:spLocks noGrp="1"/>
          </p:cNvSpPr>
          <p:nvPr>
            <p:ph type="title"/>
          </p:nvPr>
        </p:nvSpPr>
        <p:spPr>
          <a:xfrm>
            <a:off x="492370" y="516835"/>
            <a:ext cx="3323679" cy="1478353"/>
          </a:xfrm>
        </p:spPr>
        <p:txBody>
          <a:bodyPr vert="horz" lIns="91440" tIns="45720" rIns="91440" bIns="45720" rtlCol="0" anchor="b">
            <a:noAutofit/>
          </a:bodyPr>
          <a:lstStyle/>
          <a:p>
            <a:r>
              <a:rPr lang="en-US">
                <a:solidFill>
                  <a:srgbClr val="FFFFFF"/>
                </a:solidFill>
                <a:latin typeface="+mj-lt"/>
              </a:rPr>
              <a:t>What is Oppression?</a:t>
            </a:r>
            <a:r>
              <a:rPr lang="en-US" sz="2800">
                <a:solidFill>
                  <a:srgbClr val="FFFFFF"/>
                </a:solidFill>
                <a:latin typeface="+mj-lt"/>
              </a:rPr>
              <a:t> </a:t>
            </a:r>
          </a:p>
        </p:txBody>
      </p:sp>
      <p:sp>
        <p:nvSpPr>
          <p:cNvPr id="3" name="Content Placeholder 2">
            <a:extLst>
              <a:ext uri="{FF2B5EF4-FFF2-40B4-BE49-F238E27FC236}">
                <a16:creationId xmlns:a16="http://schemas.microsoft.com/office/drawing/2014/main" id="{747E45A1-999D-6C85-1E2D-3DAFC4131961}"/>
              </a:ext>
            </a:extLst>
          </p:cNvPr>
          <p:cNvSpPr>
            <a:spLocks noGrp="1"/>
          </p:cNvSpPr>
          <p:nvPr>
            <p:ph idx="1"/>
          </p:nvPr>
        </p:nvSpPr>
        <p:spPr>
          <a:xfrm>
            <a:off x="492371" y="1994159"/>
            <a:ext cx="3084844" cy="4597936"/>
          </a:xfrm>
        </p:spPr>
        <p:txBody>
          <a:bodyPr vert="horz" lIns="0" tIns="45720" rIns="0" bIns="45720" rtlCol="0" anchor="t">
            <a:noAutofit/>
          </a:bodyPr>
          <a:lstStyle/>
          <a:p>
            <a:r>
              <a:rPr lang="en-US" sz="1800">
                <a:solidFill>
                  <a:srgbClr val="FFFFFF"/>
                </a:solidFill>
              </a:rPr>
              <a:t>Oppression is the experience of repeated, widespread, system injustice.</a:t>
            </a:r>
            <a:endParaRPr lang="en-US" sz="1800">
              <a:solidFill>
                <a:srgbClr val="FFFFFF"/>
              </a:solidFill>
              <a:cs typeface="Calibri"/>
            </a:endParaRPr>
          </a:p>
          <a:p>
            <a:r>
              <a:rPr lang="en-US" sz="1800">
                <a:solidFill>
                  <a:srgbClr val="FFFFFF"/>
                </a:solidFill>
              </a:rPr>
              <a:t>Oppression may be extreme and violent or...</a:t>
            </a:r>
            <a:endParaRPr lang="en-US" sz="1800">
              <a:solidFill>
                <a:srgbClr val="FFFFFF"/>
              </a:solidFill>
              <a:cs typeface="Calibri"/>
            </a:endParaRPr>
          </a:p>
          <a:p>
            <a:r>
              <a:rPr lang="en-US" sz="1800">
                <a:solidFill>
                  <a:srgbClr val="FFFFFF"/>
                </a:solidFill>
              </a:rPr>
              <a:t>It may be "civilized" or "structural" that is...oppression which is a part of everyday life and built into the laws of society</a:t>
            </a:r>
            <a:endParaRPr lang="en-US" sz="1800">
              <a:solidFill>
                <a:srgbClr val="FFFFFF"/>
              </a:solidFill>
              <a:cs typeface="Calibri"/>
            </a:endParaRPr>
          </a:p>
          <a:p>
            <a:r>
              <a:rPr lang="en-US" sz="1800">
                <a:solidFill>
                  <a:srgbClr val="FFFFFF"/>
                </a:solidFill>
              </a:rPr>
              <a:t>A group that shares similar characteristics may be oppressed by a more powerful group that does not share those characteristics (race, gender, sexual orientation, ability)</a:t>
            </a:r>
            <a:endParaRPr lang="en-US" sz="1800">
              <a:solidFill>
                <a:srgbClr val="FFFFFF"/>
              </a:solidFill>
              <a:cs typeface="Calibri"/>
            </a:endParaRPr>
          </a:p>
        </p:txBody>
      </p:sp>
      <p:sp>
        <p:nvSpPr>
          <p:cNvPr id="19" name="Rectangle 18">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diagram of a cycle of oppression&#10;&#10;Description automatically generated">
            <a:extLst>
              <a:ext uri="{FF2B5EF4-FFF2-40B4-BE49-F238E27FC236}">
                <a16:creationId xmlns:a16="http://schemas.microsoft.com/office/drawing/2014/main" id="{CA682736-D942-7C19-E763-C59D3E4E6CE4}"/>
              </a:ext>
            </a:extLst>
          </p:cNvPr>
          <p:cNvPicPr>
            <a:picLocks noChangeAspect="1"/>
          </p:cNvPicPr>
          <p:nvPr/>
        </p:nvPicPr>
        <p:blipFill>
          <a:blip r:embed="rId2"/>
          <a:stretch>
            <a:fillRect/>
          </a:stretch>
        </p:blipFill>
        <p:spPr>
          <a:xfrm>
            <a:off x="4742017" y="879719"/>
            <a:ext cx="6798082" cy="5098561"/>
          </a:xfrm>
          <a:prstGeom prst="rect">
            <a:avLst/>
          </a:prstGeom>
        </p:spPr>
      </p:pic>
    </p:spTree>
    <p:extLst>
      <p:ext uri="{BB962C8B-B14F-4D97-AF65-F5344CB8AC3E}">
        <p14:creationId xmlns:p14="http://schemas.microsoft.com/office/powerpoint/2010/main" val="3174442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960870" y="1144438"/>
            <a:ext cx="5040629" cy="4724655"/>
          </a:xfrm>
        </p:spPr>
        <p:txBody>
          <a:bodyPr>
            <a:normAutofit/>
          </a:bodyPr>
          <a:lstStyle/>
          <a:p>
            <a:endParaRPr lang="en-US" sz="4400"/>
          </a:p>
          <a:p>
            <a:pPr marL="0" indent="0">
              <a:buNone/>
            </a:pPr>
            <a:r>
              <a:rPr lang="en-US" sz="4400"/>
              <a:t>There is no hierarchy of oppressions.</a:t>
            </a:r>
          </a:p>
          <a:p>
            <a:endParaRPr lang="en-US" sz="4400"/>
          </a:p>
          <a:p>
            <a:pPr marL="201168" lvl="1" indent="0">
              <a:buNone/>
            </a:pPr>
            <a:r>
              <a:rPr lang="en-US" sz="4200"/>
              <a:t>              - Audre Lorde</a:t>
            </a:r>
          </a:p>
        </p:txBody>
      </p:sp>
      <p:pic>
        <p:nvPicPr>
          <p:cNvPr id="1026" name="Picture 2" descr="Image result for oppression">
            <a:extLst>
              <a:ext uri="{FF2B5EF4-FFF2-40B4-BE49-F238E27FC236}">
                <a16:creationId xmlns:a16="http://schemas.microsoft.com/office/drawing/2014/main" id="{2940B2AA-76A1-412E-BC7C-8FC429C0B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0954" cy="6840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584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The US Suppressed Native American Identity">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58411" y="285082"/>
            <a:ext cx="10195536" cy="5862377"/>
          </a:xfrm>
        </p:spPr>
      </p:pic>
    </p:spTree>
    <p:extLst>
      <p:ext uri="{BB962C8B-B14F-4D97-AF65-F5344CB8AC3E}">
        <p14:creationId xmlns:p14="http://schemas.microsoft.com/office/powerpoint/2010/main" val="3203750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08055-EFAD-4E45-9654-642A5B1D3784}"/>
              </a:ext>
            </a:extLst>
          </p:cNvPr>
          <p:cNvSpPr>
            <a:spLocks noGrp="1"/>
          </p:cNvSpPr>
          <p:nvPr>
            <p:ph type="title"/>
          </p:nvPr>
        </p:nvSpPr>
        <p:spPr>
          <a:xfrm>
            <a:off x="179832" y="430019"/>
            <a:ext cx="5617027" cy="1510621"/>
          </a:xfrm>
        </p:spPr>
        <p:txBody>
          <a:bodyPr>
            <a:normAutofit/>
          </a:bodyPr>
          <a:lstStyle/>
          <a:p>
            <a:r>
              <a:rPr lang="en-US" sz="8800" b="1"/>
              <a:t>Table Talk</a:t>
            </a:r>
            <a:r>
              <a:rPr lang="en-US" sz="7200"/>
              <a:t> </a:t>
            </a:r>
            <a:r>
              <a:rPr lang="en-US" sz="5400"/>
              <a:t> </a:t>
            </a:r>
            <a:endParaRPr lang="en-US" b="1"/>
          </a:p>
        </p:txBody>
      </p:sp>
      <p:sp>
        <p:nvSpPr>
          <p:cNvPr id="4" name="Content Placeholder 3"/>
          <p:cNvSpPr>
            <a:spLocks noGrp="1"/>
          </p:cNvSpPr>
          <p:nvPr>
            <p:ph idx="1"/>
          </p:nvPr>
        </p:nvSpPr>
        <p:spPr>
          <a:xfrm>
            <a:off x="281795" y="1505645"/>
            <a:ext cx="11415623" cy="4668248"/>
          </a:xfrm>
        </p:spPr>
        <p:txBody>
          <a:bodyPr vert="horz" lIns="0" tIns="45720" rIns="0" bIns="45720" rtlCol="0" anchor="t">
            <a:normAutofit lnSpcReduction="10000"/>
          </a:bodyPr>
          <a:lstStyle/>
          <a:p>
            <a:endParaRPr lang="en-US" sz="3200"/>
          </a:p>
          <a:p>
            <a:endParaRPr lang="en-US" sz="3200"/>
          </a:p>
          <a:p>
            <a:r>
              <a:rPr lang="en-US" sz="3200"/>
              <a:t>Take the next 10 minutes and discuss your answers to the following questions:</a:t>
            </a:r>
            <a:endParaRPr lang="en-US">
              <a:ea typeface="Calibri"/>
              <a:cs typeface="Calibri"/>
            </a:endParaRPr>
          </a:p>
          <a:p>
            <a:pPr marL="200660" lvl="1" indent="0">
              <a:buNone/>
            </a:pPr>
            <a:r>
              <a:rPr lang="en-US" sz="3000"/>
              <a:t>1. How  do you  think individuals, institutions and the dominant   American society justified this cruel and inhumane treatment?</a:t>
            </a:r>
            <a:endParaRPr lang="en-US" sz="3000">
              <a:ea typeface="Calibri"/>
              <a:cs typeface="Calibri"/>
            </a:endParaRPr>
          </a:p>
          <a:p>
            <a:pPr marL="200660" lvl="1" indent="0">
              <a:buNone/>
            </a:pPr>
            <a:r>
              <a:rPr lang="en-US" sz="3000"/>
              <a:t>2. What kept those who had power and voice (government officials, priests &amp; nuns, teachers, civic leaders, regular citizens) from acknowledging the humanity of these children and preventing this atrocity?</a:t>
            </a:r>
            <a:endParaRPr lang="en-US" sz="3000">
              <a:ea typeface="Calibri"/>
              <a:cs typeface="Calibri"/>
            </a:endParaRPr>
          </a:p>
        </p:txBody>
      </p:sp>
      <p:pic>
        <p:nvPicPr>
          <p:cNvPr id="8194" name="Picture 2" descr="Image result for clapping hands diverse people">
            <a:extLst>
              <a:ext uri="{FF2B5EF4-FFF2-40B4-BE49-F238E27FC236}">
                <a16:creationId xmlns:a16="http://schemas.microsoft.com/office/drawing/2014/main" id="{4933BCE3-F986-4B1C-8870-DC0CBE79AA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833"/>
          <a:stretch/>
        </p:blipFill>
        <p:spPr bwMode="auto">
          <a:xfrm>
            <a:off x="6915661" y="163275"/>
            <a:ext cx="4371448" cy="23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402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 name="Rectangle 66">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8" name="Straight Connector 67">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9" name="Rectangle 68">
            <a:extLst>
              <a:ext uri="{FF2B5EF4-FFF2-40B4-BE49-F238E27FC236}">
                <a16:creationId xmlns:a16="http://schemas.microsoft.com/office/drawing/2014/main" id="{35A52B12-0826-4A26-ABA2-386F72111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DD0DA68-F652-496F-B8B5-9A66255CA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9C31BF0-395F-8380-A2D5-5304AE0C0D3B}"/>
              </a:ext>
            </a:extLst>
          </p:cNvPr>
          <p:cNvSpPr>
            <a:spLocks noGrp="1"/>
          </p:cNvSpPr>
          <p:nvPr>
            <p:ph type="title"/>
          </p:nvPr>
        </p:nvSpPr>
        <p:spPr>
          <a:xfrm>
            <a:off x="492370" y="516835"/>
            <a:ext cx="3084844" cy="917333"/>
          </a:xfrm>
        </p:spPr>
        <p:txBody>
          <a:bodyPr vert="horz" lIns="91440" tIns="45720" rIns="91440" bIns="45720" rtlCol="0" anchor="b">
            <a:normAutofit/>
          </a:bodyPr>
          <a:lstStyle/>
          <a:p>
            <a:r>
              <a:rPr lang="en-US" sz="3600">
                <a:solidFill>
                  <a:srgbClr val="FFFFFF"/>
                </a:solidFill>
                <a:latin typeface="+mj-lt"/>
              </a:rPr>
              <a:t>Privilege is...</a:t>
            </a:r>
          </a:p>
        </p:txBody>
      </p:sp>
      <p:sp>
        <p:nvSpPr>
          <p:cNvPr id="3" name="Content Placeholder 2">
            <a:extLst>
              <a:ext uri="{FF2B5EF4-FFF2-40B4-BE49-F238E27FC236}">
                <a16:creationId xmlns:a16="http://schemas.microsoft.com/office/drawing/2014/main" id="{1135AD20-E86B-B025-CBF6-568C3FED22C7}"/>
              </a:ext>
            </a:extLst>
          </p:cNvPr>
          <p:cNvSpPr>
            <a:spLocks noGrp="1"/>
          </p:cNvSpPr>
          <p:nvPr>
            <p:ph idx="1"/>
          </p:nvPr>
        </p:nvSpPr>
        <p:spPr>
          <a:xfrm>
            <a:off x="492371" y="1717629"/>
            <a:ext cx="3084844" cy="4075747"/>
          </a:xfrm>
        </p:spPr>
        <p:txBody>
          <a:bodyPr vert="horz" lIns="0" tIns="45720" rIns="0" bIns="45720" rtlCol="0" anchor="t">
            <a:noAutofit/>
          </a:bodyPr>
          <a:lstStyle/>
          <a:p>
            <a:pPr>
              <a:buFont typeface="Calibri" panose="020F0502020204030204" pitchFamily="34" charset="0"/>
              <a:buChar char="Ø"/>
            </a:pPr>
            <a:endParaRPr lang="en-US" sz="1500">
              <a:solidFill>
                <a:srgbClr val="FFFFFF"/>
              </a:solidFill>
            </a:endParaRPr>
          </a:p>
          <a:p>
            <a:pPr marL="200660" lvl="1" indent="0">
              <a:buNone/>
            </a:pPr>
            <a:r>
              <a:rPr lang="en-US" sz="2400" b="1">
                <a:solidFill>
                  <a:srgbClr val="FFFFFF"/>
                </a:solidFill>
              </a:rPr>
              <a:t>An unearned right, favor, or immunity granted to particular individuals or groups and withheld from others</a:t>
            </a:r>
            <a:endParaRPr lang="en-US" sz="2400" b="1">
              <a:solidFill>
                <a:srgbClr val="FFFFFF"/>
              </a:solidFill>
              <a:ea typeface="Calibri"/>
              <a:cs typeface="Calibri"/>
            </a:endParaRPr>
          </a:p>
          <a:p>
            <a:pPr marL="383540" lvl="1">
              <a:buFont typeface="Calibri" panose="020F0502020204030204" pitchFamily="34" charset="0"/>
              <a:buChar char="Ø"/>
            </a:pPr>
            <a:endParaRPr lang="en-US" sz="2400">
              <a:solidFill>
                <a:srgbClr val="FFFFFF"/>
              </a:solidFill>
              <a:ea typeface="Calibri"/>
              <a:cs typeface="Calibri"/>
            </a:endParaRPr>
          </a:p>
          <a:p>
            <a:pPr marL="200660" lvl="1" indent="0">
              <a:buNone/>
            </a:pPr>
            <a:r>
              <a:rPr lang="en-US" sz="2400" b="1">
                <a:solidFill>
                  <a:srgbClr val="FFFFFF"/>
                </a:solidFill>
              </a:rPr>
              <a:t>A key element in perpetuating the power in oppressive systems</a:t>
            </a:r>
            <a:endParaRPr lang="en-US" sz="2400">
              <a:solidFill>
                <a:srgbClr val="FFFFFF"/>
              </a:solidFill>
              <a:ea typeface="Calibri"/>
              <a:cs typeface="Calibri"/>
            </a:endParaRPr>
          </a:p>
          <a:p>
            <a:pPr>
              <a:buFont typeface="Calibri" panose="020F0502020204030204" pitchFamily="34" charset="0"/>
              <a:buChar char="Ø"/>
            </a:pPr>
            <a:endParaRPr lang="en-US" sz="1800">
              <a:solidFill>
                <a:srgbClr val="FFFFFF"/>
              </a:solidFill>
              <a:ea typeface="Calibri"/>
              <a:cs typeface="Calibri"/>
            </a:endParaRPr>
          </a:p>
        </p:txBody>
      </p:sp>
      <p:sp>
        <p:nvSpPr>
          <p:cNvPr id="71" name="Rectangle 70">
            <a:extLst>
              <a:ext uri="{FF2B5EF4-FFF2-40B4-BE49-F238E27FC236}">
                <a16:creationId xmlns:a16="http://schemas.microsoft.com/office/drawing/2014/main" id="{DDF50AF6-4E23-4BD9-92C7-45A3E16E4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descr="Two cartoon of two men sitting on a couch&#10;&#10;AI-generated content may be incorrect.">
            <a:extLst>
              <a:ext uri="{FF2B5EF4-FFF2-40B4-BE49-F238E27FC236}">
                <a16:creationId xmlns:a16="http://schemas.microsoft.com/office/drawing/2014/main" id="{1BB22D7E-39AC-EA8D-F32A-82075D83F436}"/>
              </a:ext>
            </a:extLst>
          </p:cNvPr>
          <p:cNvPicPr>
            <a:picLocks noChangeAspect="1"/>
          </p:cNvPicPr>
          <p:nvPr/>
        </p:nvPicPr>
        <p:blipFill>
          <a:blip r:embed="rId2"/>
          <a:stretch>
            <a:fillRect/>
          </a:stretch>
        </p:blipFill>
        <p:spPr>
          <a:xfrm>
            <a:off x="4742017" y="905212"/>
            <a:ext cx="6798082" cy="5047575"/>
          </a:xfrm>
          <a:prstGeom prst="rect">
            <a:avLst/>
          </a:prstGeom>
        </p:spPr>
      </p:pic>
    </p:spTree>
    <p:extLst>
      <p:ext uri="{BB962C8B-B14F-4D97-AF65-F5344CB8AC3E}">
        <p14:creationId xmlns:p14="http://schemas.microsoft.com/office/powerpoint/2010/main" val="223463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Rectangle 55">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0" name="Rectangle 5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516835"/>
            <a:ext cx="3084844" cy="2103875"/>
          </a:xfrm>
        </p:spPr>
        <p:txBody>
          <a:bodyPr vert="horz" lIns="91440" tIns="45720" rIns="91440" bIns="45720" rtlCol="0" anchor="b">
            <a:normAutofit/>
          </a:bodyPr>
          <a:lstStyle/>
          <a:p>
            <a:r>
              <a:rPr lang="en-US" sz="4000" i="1" kern="1200" spc="-50" baseline="0">
                <a:solidFill>
                  <a:srgbClr val="FFFFFF"/>
                </a:solidFill>
                <a:latin typeface="+mj-lt"/>
                <a:ea typeface="+mj-ea"/>
                <a:cs typeface="+mj-cs"/>
              </a:rPr>
              <a:t>Think About Your Life as a Ladder</a:t>
            </a:r>
            <a:endParaRPr lang="en-US" sz="4000" b="1" i="1" kern="1200" spc="-50" baseline="0">
              <a:solidFill>
                <a:srgbClr val="FFFFFF"/>
              </a:solidFill>
              <a:latin typeface="+mj-lt"/>
              <a:ea typeface="Calibri Light"/>
              <a:cs typeface="Calibri Light"/>
            </a:endParaRPr>
          </a:p>
        </p:txBody>
      </p:sp>
      <p:sp>
        <p:nvSpPr>
          <p:cNvPr id="3" name="Content Placeholder 2"/>
          <p:cNvSpPr>
            <a:spLocks noGrp="1"/>
          </p:cNvSpPr>
          <p:nvPr>
            <p:ph idx="1"/>
          </p:nvPr>
        </p:nvSpPr>
        <p:spPr>
          <a:xfrm>
            <a:off x="488188" y="3151126"/>
            <a:ext cx="3084844" cy="3335519"/>
          </a:xfrm>
        </p:spPr>
        <p:txBody>
          <a:bodyPr vert="horz" lIns="0" tIns="45720" rIns="0" bIns="45720" rtlCol="0" anchor="t">
            <a:noAutofit/>
          </a:bodyPr>
          <a:lstStyle/>
          <a:p>
            <a:pPr marL="0" indent="0">
              <a:buFont typeface="Calibri" panose="020F0502020204030204" pitchFamily="34" charset="0"/>
              <a:buNone/>
            </a:pPr>
            <a:r>
              <a:rPr lang="en-US" sz="3200" b="1">
                <a:solidFill>
                  <a:schemeClr val="bg1"/>
                </a:solidFill>
              </a:rPr>
              <a:t>Reflect on three opportunities you have received that were crucial to your climb.</a:t>
            </a:r>
            <a:endParaRPr lang="en-US" sz="3200" b="1">
              <a:solidFill>
                <a:schemeClr val="bg1"/>
              </a:solidFill>
              <a:ea typeface="Calibri"/>
              <a:cs typeface="Calibri"/>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p:txBody>
      </p:sp>
      <p:pic>
        <p:nvPicPr>
          <p:cNvPr id="4" name="Picture 3" descr="Bright ladder against dull ladders">
            <a:extLst>
              <a:ext uri="{FF2B5EF4-FFF2-40B4-BE49-F238E27FC236}">
                <a16:creationId xmlns:a16="http://schemas.microsoft.com/office/drawing/2014/main" id="{F6BDB591-0CE2-9FBC-9D92-96E9A6912C8A}"/>
              </a:ext>
            </a:extLst>
          </p:cNvPr>
          <p:cNvPicPr>
            <a:picLocks noChangeAspect="1"/>
          </p:cNvPicPr>
          <p:nvPr/>
        </p:nvPicPr>
        <p:blipFill rotWithShape="1">
          <a:blip r:embed="rId2"/>
          <a:srcRect l="11294"/>
          <a:stretch/>
        </p:blipFill>
        <p:spPr>
          <a:xfrm>
            <a:off x="4075043" y="10"/>
            <a:ext cx="8111272" cy="6857990"/>
          </a:xfrm>
          <a:prstGeom prst="rect">
            <a:avLst/>
          </a:prstGeom>
        </p:spPr>
      </p:pic>
      <p:sp>
        <p:nvSpPr>
          <p:cNvPr id="64" name="Rectangle 63">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01567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4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4" name="Rectangle 43">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F5FFAD-0155-2062-E5DC-BACA8668C78A}"/>
              </a:ext>
            </a:extLst>
          </p:cNvPr>
          <p:cNvSpPr>
            <a:spLocks noGrp="1"/>
          </p:cNvSpPr>
          <p:nvPr>
            <p:ph type="title"/>
          </p:nvPr>
        </p:nvSpPr>
        <p:spPr>
          <a:xfrm>
            <a:off x="5181600" y="1440488"/>
            <a:ext cx="6281057" cy="797615"/>
          </a:xfrm>
        </p:spPr>
        <p:txBody>
          <a:bodyPr vert="horz" lIns="91440" tIns="45720" rIns="91440" bIns="45720" rtlCol="0" anchor="b">
            <a:normAutofit fontScale="90000"/>
          </a:bodyPr>
          <a:lstStyle/>
          <a:p>
            <a:r>
              <a:rPr lang="en-US">
                <a:latin typeface="+mj-lt"/>
              </a:rPr>
              <a:t>We have reflected...                                     </a:t>
            </a:r>
            <a:br>
              <a:rPr lang="en-US">
                <a:latin typeface="+mj-lt"/>
              </a:rPr>
            </a:br>
            <a:r>
              <a:rPr lang="en-US">
                <a:latin typeface="+mj-lt"/>
              </a:rPr>
              <a:t>Now: Share</a:t>
            </a:r>
          </a:p>
        </p:txBody>
      </p:sp>
      <p:pic>
        <p:nvPicPr>
          <p:cNvPr id="4" name="Picture 3" descr="A person sitting at a desk writing on a book&#10;&#10;AI-generated content may be incorrect.">
            <a:extLst>
              <a:ext uri="{FF2B5EF4-FFF2-40B4-BE49-F238E27FC236}">
                <a16:creationId xmlns:a16="http://schemas.microsoft.com/office/drawing/2014/main" id="{CDCDA84B-91C8-BDA5-039A-62AE82030E68}"/>
              </a:ext>
            </a:extLst>
          </p:cNvPr>
          <p:cNvPicPr>
            <a:picLocks noChangeAspect="1"/>
          </p:cNvPicPr>
          <p:nvPr/>
        </p:nvPicPr>
        <p:blipFill>
          <a:blip r:embed="rId2"/>
          <a:srcRect l="20135" r="31100" b="-1"/>
          <a:stretch/>
        </p:blipFill>
        <p:spPr>
          <a:xfrm>
            <a:off x="20" y="-12128"/>
            <a:ext cx="4654276" cy="6870127"/>
          </a:xfrm>
          <a:prstGeom prst="rect">
            <a:avLst/>
          </a:prstGeom>
        </p:spPr>
      </p:pic>
      <p:cxnSp>
        <p:nvCxnSpPr>
          <p:cNvPr id="46" name="Straight Connector 4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0A36E37-80CE-E974-9101-9A221B899C52}"/>
              </a:ext>
            </a:extLst>
          </p:cNvPr>
          <p:cNvSpPr>
            <a:spLocks noGrp="1"/>
          </p:cNvSpPr>
          <p:nvPr>
            <p:ph idx="1"/>
          </p:nvPr>
        </p:nvSpPr>
        <p:spPr>
          <a:xfrm>
            <a:off x="5181601" y="2198914"/>
            <a:ext cx="6368142" cy="3670180"/>
          </a:xfrm>
        </p:spPr>
        <p:txBody>
          <a:bodyPr vert="horz" lIns="0" tIns="45720" rIns="0" bIns="45720" rtlCol="0" anchor="t">
            <a:normAutofit/>
          </a:bodyPr>
          <a:lstStyle/>
          <a:p>
            <a:pPr marL="457200" indent="-457200">
              <a:buFont typeface="Calibri" panose="020F0502020204030204" pitchFamily="34" charset="0"/>
              <a:buChar char="Ø"/>
            </a:pPr>
            <a:endParaRPr lang="en-US" b="1"/>
          </a:p>
          <a:p>
            <a:pPr marL="0" indent="0">
              <a:buNone/>
            </a:pPr>
            <a:r>
              <a:rPr lang="en-US" sz="3200" b="1"/>
              <a:t>At your table share one of the opportunities that allowed you to climb your ladder. </a:t>
            </a:r>
            <a:endParaRPr lang="en-US" sz="3200">
              <a:ea typeface="Calibri" panose="020F0502020204030204"/>
              <a:cs typeface="Calibri" panose="020F0502020204030204"/>
            </a:endParaRPr>
          </a:p>
          <a:p>
            <a:pPr marL="0" indent="0">
              <a:buFont typeface="Calibri" panose="020F0502020204030204" pitchFamily="34" charset="0"/>
              <a:buNone/>
            </a:pPr>
            <a:endParaRPr lang="en-US" sz="3200" b="1">
              <a:ea typeface="Calibri"/>
              <a:cs typeface="Calibri"/>
            </a:endParaRPr>
          </a:p>
          <a:p>
            <a:pPr marL="0" indent="0">
              <a:buNone/>
            </a:pPr>
            <a:r>
              <a:rPr lang="en-US" sz="3200" b="1"/>
              <a:t>Include how that opportunity relates to one of your privileges.</a:t>
            </a:r>
            <a:endParaRPr lang="en-US" sz="3200">
              <a:ea typeface="Calibri" panose="020F0502020204030204"/>
              <a:cs typeface="Calibri" panose="020F0502020204030204"/>
            </a:endParaRPr>
          </a:p>
        </p:txBody>
      </p:sp>
    </p:spTree>
    <p:extLst>
      <p:ext uri="{BB962C8B-B14F-4D97-AF65-F5344CB8AC3E}">
        <p14:creationId xmlns:p14="http://schemas.microsoft.com/office/powerpoint/2010/main" val="821898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5046910" y="9425"/>
            <a:ext cx="7003737" cy="20762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Aft>
                <a:spcPts val="600"/>
              </a:spcAft>
            </a:pPr>
            <a:r>
              <a:rPr lang="en-US" sz="4800" b="1" spc="-50"/>
              <a:t>Privilege: Turn to p. 104 of BCG –</a:t>
            </a:r>
            <a:r>
              <a:rPr lang="en-US" sz="4800" b="1" i="1" spc="-50"/>
              <a:t>Racial Justice Guide</a:t>
            </a:r>
            <a:endParaRPr lang="en-US" sz="4800" b="1" i="1" spc="-50">
              <a:cs typeface="Calibri Light"/>
            </a:endParaRPr>
          </a:p>
        </p:txBody>
      </p:sp>
      <p:pic>
        <p:nvPicPr>
          <p:cNvPr id="2" name="Picture 1" descr="A group of hands together&#10;&#10;Description automatically generated">
            <a:extLst>
              <a:ext uri="{FF2B5EF4-FFF2-40B4-BE49-F238E27FC236}">
                <a16:creationId xmlns:a16="http://schemas.microsoft.com/office/drawing/2014/main" id="{E902A398-0C55-BBCB-631F-561A28E802E1}"/>
              </a:ext>
            </a:extLst>
          </p:cNvPr>
          <p:cNvPicPr>
            <a:picLocks noChangeAspect="1"/>
          </p:cNvPicPr>
          <p:nvPr/>
        </p:nvPicPr>
        <p:blipFill>
          <a:blip r:embed="rId2"/>
          <a:stretch>
            <a:fillRect/>
          </a:stretch>
        </p:blipFill>
        <p:spPr>
          <a:xfrm>
            <a:off x="-4308" y="-3161"/>
            <a:ext cx="5052031" cy="6339566"/>
          </a:xfrm>
          <a:prstGeom prst="rect">
            <a:avLst/>
          </a:prstGeom>
        </p:spPr>
      </p:pic>
      <p:cxnSp>
        <p:nvCxnSpPr>
          <p:cNvPr id="35" name="Straight Connector 34">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046910" y="2085184"/>
            <a:ext cx="6742154" cy="4238835"/>
          </a:xfrm>
        </p:spPr>
        <p:txBody>
          <a:bodyPr vert="horz" lIns="0" tIns="45720" rIns="0" bIns="45720" rtlCol="0" anchor="t">
            <a:noAutofit/>
          </a:bodyPr>
          <a:lstStyle/>
          <a:p>
            <a:pPr indent="91440">
              <a:lnSpc>
                <a:spcPct val="100000"/>
              </a:lnSpc>
              <a:spcBef>
                <a:spcPts val="0"/>
              </a:spcBef>
              <a:spcAft>
                <a:spcPts val="0"/>
              </a:spcAft>
              <a:buFont typeface="Wingdings" panose="020F0502020204030204" pitchFamily="34" charset="0"/>
              <a:buChar char="Ø"/>
            </a:pPr>
            <a:endParaRPr lang="en-US" sz="2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A set of advantages systemically conferred on a particular person or group of people. </a:t>
            </a:r>
          </a:p>
          <a:p>
            <a:pPr marL="548640" indent="-457200">
              <a:lnSpc>
                <a:spcPct val="100000"/>
              </a:lnSpc>
              <a:spcBef>
                <a:spcPts val="0"/>
              </a:spcBef>
              <a:spcAft>
                <a:spcPts val="0"/>
              </a:spcAft>
              <a:buFont typeface="Wingdings" panose="020F0502020204030204" pitchFamily="34" charset="0"/>
              <a:buChar char="Ø"/>
            </a:pPr>
            <a:endParaRPr lang="en-US" sz="3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White people are racially privileged, even when they are economically underprivileged. </a:t>
            </a:r>
            <a:endParaRPr lang="en-US" sz="3200">
              <a:solidFill>
                <a:schemeClr val="tx1"/>
              </a:solidFill>
              <a:cs typeface="Calibri"/>
            </a:endParaRPr>
          </a:p>
        </p:txBody>
      </p:sp>
      <p:sp>
        <p:nvSpPr>
          <p:cNvPr id="37" name="Rectangle 36">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187009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158104" y="286604"/>
            <a:ext cx="11419571" cy="2016216"/>
          </a:xfrm>
        </p:spPr>
        <p:txBody>
          <a:bodyPr>
            <a:noAutofit/>
          </a:bodyPr>
          <a:lstStyle/>
          <a:p>
            <a:r>
              <a:rPr lang="en-US" sz="6000" u="sng">
                <a:ea typeface="Calibri"/>
                <a:cs typeface="Calibri"/>
              </a:rPr>
              <a:t>Types of Oppression</a:t>
            </a:r>
            <a:br>
              <a:rPr lang="en-US" sz="4000">
                <a:ea typeface="Calibri"/>
                <a:cs typeface="Calibri"/>
              </a:rPr>
            </a:br>
            <a:br>
              <a:rPr lang="en-US" sz="4000">
                <a:ea typeface="Calibri"/>
                <a:cs typeface="Calibri"/>
              </a:rPr>
            </a:br>
            <a:r>
              <a:rPr lang="en-US" sz="4000">
                <a:ea typeface="Calibri"/>
                <a:cs typeface="Calibri"/>
              </a:rPr>
              <a:t>Matrix of Oppression (pg. 20-21)</a:t>
            </a:r>
          </a:p>
        </p:txBody>
      </p: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274868" y="2637275"/>
            <a:ext cx="11411665" cy="3159521"/>
          </a:xfrm>
        </p:spPr>
        <p:txBody>
          <a:bodyPr vert="horz" lIns="0" tIns="45720" rIns="0" bIns="45720" rtlCol="0" anchor="t">
            <a:normAutofit lnSpcReduction="10000"/>
          </a:bodyPr>
          <a:lstStyle/>
          <a:p>
            <a:pPr>
              <a:buFont typeface="Wingdings" panose="020F0502020204030204" pitchFamily="34" charset="0"/>
              <a:buChar char="Ø"/>
            </a:pPr>
            <a:r>
              <a:rPr lang="en-US" sz="2800" b="1">
                <a:ea typeface="Calibri"/>
                <a:cs typeface="Calibri"/>
              </a:rPr>
              <a:t>Table Talk  </a:t>
            </a:r>
            <a:endParaRPr lang="en-US" sz="2800" b="1" err="1">
              <a:ea typeface="Calibri"/>
              <a:cs typeface="Calibri"/>
            </a:endParaRPr>
          </a:p>
          <a:p>
            <a:pPr>
              <a:buFont typeface="Wingdings" panose="020F0502020204030204" pitchFamily="34" charset="0"/>
              <a:buChar char="Ø"/>
            </a:pPr>
            <a:r>
              <a:rPr lang="en-US" sz="2800" b="1">
                <a:ea typeface="Calibri"/>
                <a:cs typeface="Calibri"/>
              </a:rPr>
              <a:t>We will assign Oppression Categories for each table.  </a:t>
            </a:r>
          </a:p>
          <a:p>
            <a:pPr>
              <a:buFont typeface="Wingdings" panose="020F0502020204030204" pitchFamily="34" charset="0"/>
              <a:buChar char="Ø"/>
            </a:pPr>
            <a:r>
              <a:rPr lang="en-US" sz="2800" b="1">
                <a:ea typeface="Calibri"/>
                <a:cs typeface="Calibri"/>
              </a:rPr>
              <a:t>At your table, discuss how your organization (and/or individuals within the organization) might use privilege and power to perpetuate oppression against students, colleagues, and community members.  </a:t>
            </a:r>
          </a:p>
          <a:p>
            <a:pPr>
              <a:buFont typeface="Wingdings" panose="020F0502020204030204" pitchFamily="34" charset="0"/>
              <a:buChar char="Ø"/>
            </a:pPr>
            <a:r>
              <a:rPr lang="en-US" sz="2800" b="1">
                <a:ea typeface="Calibri"/>
                <a:cs typeface="Calibri"/>
              </a:rPr>
              <a:t>AND how these same individuals/organization might instead intercept that oppression.</a:t>
            </a:r>
            <a:endParaRPr lang="en-US">
              <a:ea typeface="Calibri" panose="020F0502020204030204"/>
              <a:cs typeface="Calibri" panose="020F0502020204030204"/>
            </a:endParaRPr>
          </a:p>
          <a:p>
            <a:pPr>
              <a:buFont typeface="Wingdings" panose="020F0502020204030204" pitchFamily="34" charset="0"/>
              <a:buChar char="Ø"/>
            </a:pPr>
            <a:endParaRPr lang="en-US" sz="2800">
              <a:ea typeface="Calibri"/>
              <a:cs typeface="Calibri"/>
            </a:endParaRPr>
          </a:p>
        </p:txBody>
      </p:sp>
    </p:spTree>
    <p:extLst>
      <p:ext uri="{BB962C8B-B14F-4D97-AF65-F5344CB8AC3E}">
        <p14:creationId xmlns:p14="http://schemas.microsoft.com/office/powerpoint/2010/main" val="38894393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3646715" y="308375"/>
            <a:ext cx="8545080" cy="1530242"/>
          </a:xfrm>
        </p:spPr>
        <p:txBody>
          <a:bodyPr vert="horz" lIns="91440" tIns="45720" rIns="91440" bIns="45720" rtlCol="0" anchor="b">
            <a:normAutofit/>
          </a:bodyPr>
          <a:lstStyle/>
          <a:p>
            <a:r>
              <a:rPr lang="en-US" sz="3600">
                <a:latin typeface="+mj-lt"/>
              </a:rPr>
              <a:t>Types of Oppression-Activity Debrief</a:t>
            </a:r>
            <a:br>
              <a:rPr lang="en-US" sz="3400">
                <a:latin typeface="+mj-lt"/>
              </a:rPr>
            </a:br>
            <a:r>
              <a:rPr lang="en-US" sz="3400">
                <a:latin typeface="+mj-lt"/>
              </a:rPr>
              <a:t>Matrix of Oppression (pg. 20-21)</a:t>
            </a:r>
          </a:p>
        </p:txBody>
      </p:sp>
      <p:pic>
        <p:nvPicPr>
          <p:cNvPr id="4" name="Picture 3" descr="Question mark against red wall">
            <a:extLst>
              <a:ext uri="{FF2B5EF4-FFF2-40B4-BE49-F238E27FC236}">
                <a16:creationId xmlns:a16="http://schemas.microsoft.com/office/drawing/2014/main" id="{2343F795-3F48-BD07-3DB5-E9079B7D047D}"/>
              </a:ext>
            </a:extLst>
          </p:cNvPr>
          <p:cNvPicPr>
            <a:picLocks noChangeAspect="1"/>
          </p:cNvPicPr>
          <p:nvPr/>
        </p:nvPicPr>
        <p:blipFill>
          <a:blip r:embed="rId2"/>
          <a:srcRect l="54449" r="-2" b="-2"/>
          <a:stretch/>
        </p:blipFill>
        <p:spPr>
          <a:xfrm>
            <a:off x="2628" y="-2175"/>
            <a:ext cx="3652972" cy="6359434"/>
          </a:xfrm>
          <a:prstGeom prst="rect">
            <a:avLst/>
          </a:prstGeom>
        </p:spPr>
      </p:pic>
      <p:cxnSp>
        <p:nvCxnSpPr>
          <p:cNvPr id="17" name="Straight Connector 16">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4974769" y="2079172"/>
            <a:ext cx="6574973" cy="3855236"/>
          </a:xfrm>
        </p:spPr>
        <p:txBody>
          <a:bodyPr vert="horz" lIns="0" tIns="45720" rIns="0" bIns="45720" rtlCol="0" anchor="t">
            <a:noAutofit/>
          </a:bodyPr>
          <a:lstStyle/>
          <a:p>
            <a:pPr marL="0" indent="0">
              <a:buFont typeface="Calibri" panose="020F0502020204030204" pitchFamily="34" charset="0"/>
              <a:buNone/>
            </a:pPr>
            <a:endParaRPr lang="en-US"/>
          </a:p>
          <a:p>
            <a:pPr>
              <a:buFont typeface="Wingdings" panose="020F0502020204030204" pitchFamily="34" charset="0"/>
              <a:buChar char="Ø"/>
            </a:pPr>
            <a:r>
              <a:rPr lang="en-US" sz="3000"/>
              <a:t>What was challenging?</a:t>
            </a:r>
            <a:endParaRPr lang="en-US" sz="3000">
              <a:ea typeface="Calibri"/>
              <a:cs typeface="Calibri"/>
            </a:endParaRPr>
          </a:p>
          <a:p>
            <a:pPr>
              <a:buFont typeface="Wingdings" panose="020F0502020204030204" pitchFamily="34" charset="0"/>
              <a:buChar char="Ø"/>
            </a:pPr>
            <a:endParaRPr lang="en-US" sz="3000">
              <a:ea typeface="Calibri"/>
              <a:cs typeface="Calibri"/>
            </a:endParaRPr>
          </a:p>
          <a:p>
            <a:pPr>
              <a:buFont typeface="Wingdings" panose="020F0502020204030204" pitchFamily="34" charset="0"/>
              <a:buChar char="Ø"/>
            </a:pPr>
            <a:r>
              <a:rPr lang="en-US" sz="3000"/>
              <a:t>What was easy? </a:t>
            </a:r>
            <a:endParaRPr lang="en-US" sz="3000">
              <a:ea typeface="Calibri"/>
              <a:cs typeface="Calibri"/>
            </a:endParaRPr>
          </a:p>
          <a:p>
            <a:pPr>
              <a:buFont typeface="Wingdings" panose="020F0502020204030204" pitchFamily="34" charset="0"/>
              <a:buChar char="Ø"/>
            </a:pPr>
            <a:endParaRPr lang="en-US" sz="3000">
              <a:ea typeface="Calibri"/>
              <a:cs typeface="Calibri"/>
            </a:endParaRPr>
          </a:p>
          <a:p>
            <a:pPr>
              <a:buFont typeface="Wingdings" panose="020F0502020204030204" pitchFamily="34" charset="0"/>
              <a:buChar char="Ø"/>
            </a:pPr>
            <a:r>
              <a:rPr lang="en-US" sz="3000"/>
              <a:t>What is going to keep you up at night? </a:t>
            </a:r>
            <a:endParaRPr lang="en-US" sz="3000">
              <a:ea typeface="Calibri"/>
              <a:cs typeface="Calibri"/>
            </a:endParaRPr>
          </a:p>
          <a:p>
            <a:pPr>
              <a:buFont typeface="Wingdings" panose="020F0502020204030204" pitchFamily="34" charset="0"/>
              <a:buChar char="Ø"/>
            </a:pPr>
            <a:endParaRPr lang="en-US">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
        <p:nvSpPr>
          <p:cNvPr id="19" name="Rectangle 18">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32345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37330B-7751-4DA2-8517-60B3703209D6}"/>
              </a:ext>
            </a:extLst>
          </p:cNvPr>
          <p:cNvSpPr>
            <a:spLocks noGrp="1"/>
          </p:cNvSpPr>
          <p:nvPr>
            <p:ph type="title"/>
          </p:nvPr>
        </p:nvSpPr>
        <p:spPr>
          <a:xfrm>
            <a:off x="258277" y="286603"/>
            <a:ext cx="11439141" cy="1111735"/>
          </a:xfrm>
        </p:spPr>
        <p:txBody>
          <a:bodyPr>
            <a:normAutofit fontScale="90000"/>
          </a:bodyPr>
          <a:lstStyle/>
          <a:p>
            <a:r>
              <a:rPr lang="en-US" sz="8000"/>
              <a:t>Key Points</a:t>
            </a:r>
            <a:endParaRPr lang="en-US" sz="8000" b="1">
              <a:latin typeface="+mn-lt"/>
            </a:endParaRPr>
          </a:p>
        </p:txBody>
      </p:sp>
      <p:sp>
        <p:nvSpPr>
          <p:cNvPr id="6" name="Content Placeholder 5">
            <a:extLst>
              <a:ext uri="{FF2B5EF4-FFF2-40B4-BE49-F238E27FC236}">
                <a16:creationId xmlns:a16="http://schemas.microsoft.com/office/drawing/2014/main" id="{F352FA93-486F-AE82-4E61-284AD67DBE66}"/>
              </a:ext>
            </a:extLst>
          </p:cNvPr>
          <p:cNvSpPr>
            <a:spLocks noGrp="1"/>
          </p:cNvSpPr>
          <p:nvPr>
            <p:ph idx="1"/>
          </p:nvPr>
        </p:nvSpPr>
        <p:spPr>
          <a:xfrm>
            <a:off x="4802133" y="1417200"/>
            <a:ext cx="6895285" cy="4884072"/>
          </a:xfrm>
        </p:spPr>
        <p:txBody>
          <a:bodyPr vert="horz" lIns="0" tIns="45720" rIns="0" bIns="45720" rtlCol="0" anchor="t">
            <a:noAutofit/>
          </a:bodyPr>
          <a:lstStyle/>
          <a:p>
            <a:r>
              <a:rPr lang="en-US" sz="3200">
                <a:ea typeface="+mn-lt"/>
                <a:cs typeface="+mn-lt"/>
              </a:rPr>
              <a:t>Most people do not question why things are considered morally good or evil, rather uncritically, and largely unconsciously, they adopt the "value judgments of good and evil" dominant within their society.</a:t>
            </a:r>
          </a:p>
          <a:p>
            <a:pPr algn="r"/>
            <a:r>
              <a:rPr lang="en-US" sz="3200">
                <a:ea typeface="+mn-lt"/>
                <a:cs typeface="+mn-lt"/>
              </a:rPr>
              <a:t>-Nietzsche</a:t>
            </a:r>
            <a:r>
              <a:rPr lang="en-US" sz="2800">
                <a:ea typeface="+mn-lt"/>
                <a:cs typeface="+mn-lt"/>
              </a:rPr>
              <a:t>   </a:t>
            </a:r>
          </a:p>
          <a:p>
            <a:endParaRPr lang="en-US" sz="3200">
              <a:ea typeface="+mn-lt"/>
              <a:cs typeface="+mn-lt"/>
            </a:endParaRPr>
          </a:p>
          <a:p>
            <a:r>
              <a:rPr lang="en-US" sz="3200">
                <a:ea typeface="+mn-lt"/>
                <a:cs typeface="+mn-lt"/>
              </a:rPr>
              <a:t>Please question. Do not just adopt.</a:t>
            </a:r>
            <a:endParaRPr lang="en-US" sz="3200">
              <a:ea typeface="Calibri"/>
              <a:cs typeface="Calibri"/>
            </a:endParaRPr>
          </a:p>
        </p:txBody>
      </p:sp>
    </p:spTree>
    <p:extLst>
      <p:ext uri="{BB962C8B-B14F-4D97-AF65-F5344CB8AC3E}">
        <p14:creationId xmlns:p14="http://schemas.microsoft.com/office/powerpoint/2010/main" val="1825310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1369412" y="1505649"/>
            <a:ext cx="2625437" cy="2387600"/>
          </a:xfrm>
        </p:spPr>
        <p:txBody>
          <a:bodyPr>
            <a:normAutofit/>
          </a:bodyPr>
          <a:lstStyle/>
          <a:p>
            <a:r>
              <a:rPr lang="en-US" sz="7200" b="1">
                <a:latin typeface="+mn-lt"/>
              </a:rPr>
              <a:t>Break</a:t>
            </a:r>
          </a:p>
        </p:txBody>
      </p:sp>
      <p:pic>
        <p:nvPicPr>
          <p:cNvPr id="3" name="Picture 2" descr="Ð¡offee Break. Orange Cup with Coffee and a Plate from Donats Stock ...">
            <a:extLst>
              <a:ext uri="{FF2B5EF4-FFF2-40B4-BE49-F238E27FC236}">
                <a16:creationId xmlns:a16="http://schemas.microsoft.com/office/drawing/2014/main" id="{C1D1A008-C704-F31E-B35B-89C2FDEB2538}"/>
              </a:ext>
            </a:extLst>
          </p:cNvPr>
          <p:cNvPicPr>
            <a:picLocks noChangeAspect="1"/>
          </p:cNvPicPr>
          <p:nvPr/>
        </p:nvPicPr>
        <p:blipFill>
          <a:blip r:embed="rId2"/>
          <a:stretch>
            <a:fillRect/>
          </a:stretch>
        </p:blipFill>
        <p:spPr>
          <a:xfrm>
            <a:off x="5099536" y="999758"/>
            <a:ext cx="6418387" cy="4221042"/>
          </a:xfrm>
          <a:prstGeom prst="rect">
            <a:avLst/>
          </a:prstGeom>
        </p:spPr>
      </p:pic>
    </p:spTree>
    <p:extLst>
      <p:ext uri="{BB962C8B-B14F-4D97-AF65-F5344CB8AC3E}">
        <p14:creationId xmlns:p14="http://schemas.microsoft.com/office/powerpoint/2010/main" val="35448392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Shelly</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29718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447069"/>
            <a:ext cx="4649175" cy="2819400"/>
          </a:xfrm>
        </p:spPr>
        <p:txBody>
          <a:bodyPr>
            <a:normAutofit/>
          </a:bodyPr>
          <a:lstStyle/>
          <a:p>
            <a:r>
              <a:rPr lang="en-US" sz="6600" b="1" cap="none">
                <a:solidFill>
                  <a:schemeClr val="tx1">
                    <a:lumMod val="75000"/>
                    <a:lumOff val="25000"/>
                  </a:schemeClr>
                </a:solidFill>
                <a:latin typeface="Calibri"/>
                <a:ea typeface="Calibri"/>
                <a:cs typeface="Arial"/>
              </a:rPr>
              <a:t>What words matter?</a:t>
            </a: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25925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4CD3F4-E2C9-4CAA-A48D-84F0067A927B}"/>
              </a:ext>
            </a:extLst>
          </p:cNvPr>
          <p:cNvSpPr>
            <a:spLocks noGrp="1"/>
          </p:cNvSpPr>
          <p:nvPr>
            <p:ph idx="1"/>
          </p:nvPr>
        </p:nvSpPr>
        <p:spPr>
          <a:xfrm>
            <a:off x="385704" y="1213710"/>
            <a:ext cx="11415623" cy="4724655"/>
          </a:xfrm>
        </p:spPr>
        <p:txBody>
          <a:bodyPr vert="horz" lIns="91440" tIns="45720" rIns="91440" bIns="45720" rtlCol="0" anchor="t">
            <a:normAutofit/>
          </a:bodyPr>
          <a:lstStyle/>
          <a:p>
            <a:pPr>
              <a:buNone/>
            </a:pPr>
            <a:r>
              <a:rPr lang="en-US" sz="4800">
                <a:ea typeface="+mn-lt"/>
                <a:cs typeface="+mn-lt"/>
              </a:rPr>
              <a:t>Race is not biological. Race is a powerful social construct that gives certain people more opportunity and advantages.</a:t>
            </a:r>
          </a:p>
          <a:p>
            <a:pPr marL="0" indent="0">
              <a:buNone/>
            </a:pPr>
            <a:endParaRPr lang="en-US" sz="4400" b="1">
              <a:solidFill>
                <a:srgbClr val="7030A0"/>
              </a:solidFill>
              <a:cs typeface="Calibri"/>
            </a:endParaRPr>
          </a:p>
          <a:p>
            <a:pPr marL="0" indent="0">
              <a:buNone/>
            </a:pPr>
            <a:endParaRPr lang="en-US" sz="4400" b="1">
              <a:cs typeface="Calibri"/>
            </a:endParaRPr>
          </a:p>
        </p:txBody>
      </p:sp>
      <p:pic>
        <p:nvPicPr>
          <p:cNvPr id="1026" name="Picture 2" descr="Image result for definition">
            <a:extLst>
              <a:ext uri="{FF2B5EF4-FFF2-40B4-BE49-F238E27FC236}">
                <a16:creationId xmlns:a16="http://schemas.microsoft.com/office/drawing/2014/main" id="{F3B79E0E-C68F-44F8-922E-51AF04A81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733" y="3574224"/>
            <a:ext cx="3843338" cy="25575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445FF0-BE78-F8EB-BAD6-1328F0FA5650}"/>
              </a:ext>
            </a:extLst>
          </p:cNvPr>
          <p:cNvSpPr txBox="1"/>
          <p:nvPr/>
        </p:nvSpPr>
        <p:spPr>
          <a:xfrm>
            <a:off x="385840" y="196536"/>
            <a:ext cx="1080549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rgbClr val="404040"/>
                </a:solidFill>
                <a:ea typeface="Calibri"/>
                <a:cs typeface="Calibri"/>
              </a:rPr>
              <a:t>Defining Race</a:t>
            </a:r>
            <a:endParaRPr lang="en-US" sz="6600">
              <a:ea typeface="Calibri" panose="020F0502020204030204"/>
              <a:cs typeface="Calibri" panose="020F0502020204030204"/>
            </a:endParaRPr>
          </a:p>
        </p:txBody>
      </p:sp>
    </p:spTree>
    <p:extLst>
      <p:ext uri="{BB962C8B-B14F-4D97-AF65-F5344CB8AC3E}">
        <p14:creationId xmlns:p14="http://schemas.microsoft.com/office/powerpoint/2010/main" val="335670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556B3E-C21B-48F7-89FC-2D953C820046}"/>
              </a:ext>
            </a:extLst>
          </p:cNvPr>
          <p:cNvSpPr>
            <a:spLocks noGrp="1"/>
          </p:cNvSpPr>
          <p:nvPr>
            <p:ph idx="1"/>
          </p:nvPr>
        </p:nvSpPr>
        <p:spPr>
          <a:xfrm>
            <a:off x="519545" y="1212638"/>
            <a:ext cx="10860656" cy="4183054"/>
          </a:xfrm>
        </p:spPr>
        <p:txBody>
          <a:bodyPr vert="horz" lIns="91440" tIns="45720" rIns="91440" bIns="45720" rtlCol="0" anchor="t">
            <a:normAutofit/>
          </a:bodyPr>
          <a:lstStyle/>
          <a:p>
            <a:pPr marL="0" indent="0">
              <a:buNone/>
            </a:pPr>
            <a:endParaRPr lang="en-US" sz="4000" b="1">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According to Merriam-Webster: </a:t>
            </a:r>
            <a:endParaRPr lang="en-US" sz="4000">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Prejudice</a:t>
            </a:r>
            <a:r>
              <a:rPr lang="en-US" sz="4000">
                <a:solidFill>
                  <a:schemeClr val="tx1">
                    <a:lumMod val="65000"/>
                    <a:lumOff val="35000"/>
                  </a:schemeClr>
                </a:solidFill>
                <a:ea typeface="+mn-lt"/>
                <a:cs typeface="+mn-lt"/>
              </a:rPr>
              <a:t> </a:t>
            </a:r>
            <a:r>
              <a:rPr lang="en-US" sz="4000">
                <a:ea typeface="+mn-lt"/>
                <a:cs typeface="+mn-lt"/>
              </a:rPr>
              <a:t>is injury or damage resulting from some </a:t>
            </a:r>
            <a:r>
              <a:rPr lang="en-US" sz="4000">
                <a:ea typeface="+mn-lt"/>
                <a:cs typeface="+mn-lt"/>
                <a:hlinkClick r:id="rId2"/>
              </a:rPr>
              <a:t>judgment</a:t>
            </a:r>
            <a:r>
              <a:rPr lang="en-US" sz="4000">
                <a:ea typeface="+mn-lt"/>
                <a:cs typeface="+mn-lt"/>
              </a:rPr>
              <a:t> or action of another in disregard of one's rights </a:t>
            </a:r>
            <a:r>
              <a:rPr lang="en-US" sz="4000" i="1">
                <a:ea typeface="+mn-lt"/>
                <a:cs typeface="+mn-lt"/>
              </a:rPr>
              <a:t>especially</a:t>
            </a:r>
            <a:r>
              <a:rPr lang="en-US" sz="4000">
                <a:ea typeface="+mn-lt"/>
                <a:cs typeface="+mn-lt"/>
              </a:rPr>
              <a:t>: </a:t>
            </a:r>
            <a:r>
              <a:rPr lang="en-US" sz="4000">
                <a:ea typeface="+mn-lt"/>
                <a:cs typeface="+mn-lt"/>
                <a:hlinkClick r:id="rId3"/>
              </a:rPr>
              <a:t>detriment</a:t>
            </a:r>
            <a:r>
              <a:rPr lang="en-US" sz="4000">
                <a:ea typeface="+mn-lt"/>
                <a:cs typeface="+mn-lt"/>
              </a:rPr>
              <a:t> to one's legal rights or claims.</a:t>
            </a:r>
            <a:endParaRPr lang="en-US" sz="4000">
              <a:cs typeface="Calibri"/>
            </a:endParaRPr>
          </a:p>
          <a:p>
            <a:pPr marL="0" indent="0">
              <a:buNone/>
            </a:pPr>
            <a:endParaRPr lang="en-US" sz="3600" b="1">
              <a:solidFill>
                <a:srgbClr val="7030A0"/>
              </a:solidFill>
              <a:cs typeface="Calibri" panose="020F0502020204030204"/>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p:txBody>
      </p:sp>
      <p:pic>
        <p:nvPicPr>
          <p:cNvPr id="3076" name="Picture 4" descr="Image result for definition">
            <a:extLst>
              <a:ext uri="{FF2B5EF4-FFF2-40B4-BE49-F238E27FC236}">
                <a16:creationId xmlns:a16="http://schemas.microsoft.com/office/drawing/2014/main" id="{381A8CE3-89E8-4806-82E7-FEBEC4B8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108" y="4527021"/>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C479848-D8F7-A08C-C8A4-4734C8B8AB2F}"/>
              </a:ext>
            </a:extLst>
          </p:cNvPr>
          <p:cNvSpPr>
            <a:spLocks noGrp="1"/>
          </p:cNvSpPr>
          <p:nvPr>
            <p:ph type="title"/>
          </p:nvPr>
        </p:nvSpPr>
        <p:spPr>
          <a:xfrm>
            <a:off x="226640" y="508276"/>
            <a:ext cx="11484633" cy="907019"/>
          </a:xfrm>
        </p:spPr>
        <p:txBody>
          <a:bodyPr>
            <a:noAutofit/>
          </a:bodyPr>
          <a:lstStyle/>
          <a:p>
            <a:pPr algn="ctr"/>
            <a:r>
              <a:rPr lang="en-US" sz="6600">
                <a:ea typeface="Calibri"/>
                <a:cs typeface="Calibri"/>
              </a:rPr>
              <a:t>Defining Prejudice</a:t>
            </a:r>
            <a:r>
              <a:rPr lang="en-US" sz="5400">
                <a:ea typeface="Calibri"/>
                <a:cs typeface="Calibri"/>
              </a:rPr>
              <a:t> </a:t>
            </a:r>
          </a:p>
        </p:txBody>
      </p:sp>
    </p:spTree>
    <p:extLst>
      <p:ext uri="{BB962C8B-B14F-4D97-AF65-F5344CB8AC3E}">
        <p14:creationId xmlns:p14="http://schemas.microsoft.com/office/powerpoint/2010/main" val="2366122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3C038-EECF-45AF-96C4-DBFABC63E355}"/>
              </a:ext>
            </a:extLst>
          </p:cNvPr>
          <p:cNvSpPr>
            <a:spLocks noGrp="1"/>
          </p:cNvSpPr>
          <p:nvPr>
            <p:ph idx="1"/>
          </p:nvPr>
        </p:nvSpPr>
        <p:spPr>
          <a:xfrm>
            <a:off x="125392" y="1291579"/>
            <a:ext cx="12192000" cy="3997327"/>
          </a:xfrm>
        </p:spPr>
        <p:txBody>
          <a:bodyPr vert="horz" lIns="91440" tIns="45720" rIns="91440" bIns="45720" rtlCol="0" anchor="t">
            <a:noAutofit/>
          </a:bodyPr>
          <a:lstStyle/>
          <a:p>
            <a:pPr marL="0" indent="0" algn="ctr">
              <a:buNone/>
            </a:pPr>
            <a:r>
              <a:rPr lang="en-US" sz="5400" b="1">
                <a:ea typeface="+mn-lt"/>
                <a:cs typeface="+mn-lt"/>
              </a:rPr>
              <a:t>RACISM  =</a:t>
            </a:r>
            <a:endParaRPr lang="en-US" sz="5400">
              <a:ea typeface="+mn-lt"/>
              <a:cs typeface="+mn-lt"/>
            </a:endParaRPr>
          </a:p>
          <a:p>
            <a:pPr marL="0" indent="0" algn="ctr">
              <a:buNone/>
            </a:pPr>
            <a:r>
              <a:rPr lang="en-US" sz="5400" b="1">
                <a:ea typeface="+mn-lt"/>
                <a:cs typeface="+mn-lt"/>
              </a:rPr>
              <a:t>PREJUDICE  +  INSTITUTIONAL POWER</a:t>
            </a:r>
            <a:endParaRPr lang="en-US" sz="3200" b="1">
              <a:solidFill>
                <a:srgbClr val="FF0000"/>
              </a:solidFill>
              <a:ea typeface="+mn-lt"/>
              <a:cs typeface="+mn-lt"/>
            </a:endParaRPr>
          </a:p>
          <a:p>
            <a:pPr marL="0" indent="0" algn="ctr">
              <a:buNone/>
            </a:pPr>
            <a:endParaRPr lang="en-US" sz="3200" b="1">
              <a:ea typeface="+mn-lt"/>
              <a:cs typeface="+mn-lt"/>
            </a:endParaRPr>
          </a:p>
          <a:p>
            <a:pPr marL="0" indent="0">
              <a:buNone/>
            </a:pPr>
            <a:r>
              <a:rPr lang="en-US" sz="3200" b="1">
                <a:ea typeface="+mn-lt"/>
                <a:cs typeface="+mn-lt"/>
              </a:rPr>
              <a:t>Terms</a:t>
            </a:r>
            <a:r>
              <a:rPr lang="en-US" sz="3200" b="1">
                <a:cs typeface="Calibri"/>
              </a:rPr>
              <a:t> on page 103-105 in PH and</a:t>
            </a:r>
            <a:endParaRPr lang="en-US" sz="3200" b="1">
              <a:solidFill>
                <a:srgbClr val="FF0000"/>
              </a:solidFill>
              <a:ea typeface="Calibri"/>
              <a:cs typeface="Calibri"/>
            </a:endParaRPr>
          </a:p>
          <a:p>
            <a:pPr marL="0" indent="0">
              <a:buNone/>
            </a:pPr>
            <a:r>
              <a:rPr lang="en-US" sz="3200" b="1">
                <a:cs typeface="Calibri"/>
              </a:rPr>
              <a:t> in the "Additional Participant Resources"</a:t>
            </a:r>
            <a:endParaRPr lang="en-US" sz="3200" b="1">
              <a:solidFill>
                <a:srgbClr val="FF0000"/>
              </a:solidFill>
              <a:ea typeface="Calibri"/>
              <a:cs typeface="Calibri"/>
            </a:endParaRPr>
          </a:p>
        </p:txBody>
      </p:sp>
      <p:pic>
        <p:nvPicPr>
          <p:cNvPr id="2050" name="Picture 2" descr="Image result for definition">
            <a:extLst>
              <a:ext uri="{FF2B5EF4-FFF2-40B4-BE49-F238E27FC236}">
                <a16:creationId xmlns:a16="http://schemas.microsoft.com/office/drawing/2014/main" id="{491FA467-2863-449C-9838-7405B6E48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368" y="4609214"/>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70E0AC-E3FA-AA2B-0764-9A5696AF407A}"/>
              </a:ext>
            </a:extLst>
          </p:cNvPr>
          <p:cNvSpPr txBox="1"/>
          <p:nvPr/>
        </p:nvSpPr>
        <p:spPr>
          <a:xfrm>
            <a:off x="912475" y="395772"/>
            <a:ext cx="1016915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chemeClr val="tx1">
                    <a:lumMod val="75000"/>
                    <a:lumOff val="25000"/>
                  </a:schemeClr>
                </a:solidFill>
                <a:ea typeface="Calibri"/>
                <a:cs typeface="Calibri"/>
              </a:rPr>
              <a:t>Defining Racism </a:t>
            </a:r>
          </a:p>
        </p:txBody>
      </p:sp>
    </p:spTree>
    <p:extLst>
      <p:ext uri="{BB962C8B-B14F-4D97-AF65-F5344CB8AC3E}">
        <p14:creationId xmlns:p14="http://schemas.microsoft.com/office/powerpoint/2010/main" val="630635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ace, Ethnicity, Nationality and Jellybeans">
            <a:hlinkClick r:id="" action="ppaction://media"/>
            <a:extLst>
              <a:ext uri="{FF2B5EF4-FFF2-40B4-BE49-F238E27FC236}">
                <a16:creationId xmlns:a16="http://schemas.microsoft.com/office/drawing/2014/main" id="{837EA5B2-2CD4-4CFF-950A-D4113410127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279" y="-1714"/>
            <a:ext cx="12175309" cy="6864121"/>
          </a:xfrm>
        </p:spPr>
      </p:pic>
    </p:spTree>
    <p:extLst>
      <p:ext uri="{BB962C8B-B14F-4D97-AF65-F5344CB8AC3E}">
        <p14:creationId xmlns:p14="http://schemas.microsoft.com/office/powerpoint/2010/main" val="3143734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966D-56EB-D051-7AF3-8498084DC3A6}"/>
              </a:ext>
            </a:extLst>
          </p:cNvPr>
          <p:cNvSpPr>
            <a:spLocks noGrp="1"/>
          </p:cNvSpPr>
          <p:nvPr>
            <p:ph type="title"/>
          </p:nvPr>
        </p:nvSpPr>
        <p:spPr>
          <a:xfrm>
            <a:off x="223670" y="134203"/>
            <a:ext cx="11473748" cy="854703"/>
          </a:xfrm>
        </p:spPr>
        <p:txBody>
          <a:bodyPr>
            <a:normAutofit/>
          </a:bodyPr>
          <a:lstStyle/>
          <a:p>
            <a:r>
              <a:rPr lang="en-US">
                <a:ea typeface="Calibri"/>
                <a:cs typeface="Calibri"/>
              </a:rPr>
              <a:t>Key Points: Race, Nationality, Ethnicity</a:t>
            </a:r>
            <a:endParaRPr lang="en-US"/>
          </a:p>
        </p:txBody>
      </p:sp>
      <p:sp>
        <p:nvSpPr>
          <p:cNvPr id="3" name="Content Placeholder 2">
            <a:extLst>
              <a:ext uri="{FF2B5EF4-FFF2-40B4-BE49-F238E27FC236}">
                <a16:creationId xmlns:a16="http://schemas.microsoft.com/office/drawing/2014/main" id="{A7E3F774-DC76-F5B4-DB24-9590A1EC6333}"/>
              </a:ext>
            </a:extLst>
          </p:cNvPr>
          <p:cNvSpPr>
            <a:spLocks noGrp="1"/>
          </p:cNvSpPr>
          <p:nvPr>
            <p:ph idx="1"/>
          </p:nvPr>
        </p:nvSpPr>
        <p:spPr>
          <a:xfrm>
            <a:off x="219919" y="996432"/>
            <a:ext cx="7203232" cy="5126661"/>
          </a:xfrm>
        </p:spPr>
        <p:txBody>
          <a:bodyPr vert="horz" lIns="0" tIns="45720" rIns="0" bIns="45720" rtlCol="0" anchor="t">
            <a:normAutofit fontScale="92500"/>
          </a:bodyPr>
          <a:lstStyle/>
          <a:p>
            <a:pPr>
              <a:buFont typeface="Arial" panose="020F0502020204030204" pitchFamily="34" charset="0"/>
              <a:buChar char="•"/>
            </a:pPr>
            <a:r>
              <a:rPr lang="en-US" sz="2800" b="1">
                <a:ea typeface="Calibri" panose="020F0502020204030204"/>
                <a:cs typeface="Calibri" panose="020F0502020204030204"/>
              </a:rPr>
              <a:t>Race:</a:t>
            </a:r>
            <a:r>
              <a:rPr lang="en-US" sz="2800">
                <a:ea typeface="Calibri" panose="020F0502020204030204"/>
                <a:cs typeface="Calibri" panose="020F0502020204030204"/>
              </a:rPr>
              <a:t> A social construct that artificially divides people into distinct groups based on certain characteristics such as physical appearance (particularly skin color) ancestral heritage, cultural affiliation, cultural history, ethnic classification</a:t>
            </a:r>
          </a:p>
          <a:p>
            <a:pPr>
              <a:buFont typeface="Arial" panose="020F0502020204030204" pitchFamily="34" charset="0"/>
              <a:buChar char="•"/>
            </a:pPr>
            <a:r>
              <a:rPr lang="en-US" sz="2800" b="1">
                <a:ea typeface="Calibri" panose="020F0502020204030204"/>
                <a:cs typeface="Calibri" panose="020F0502020204030204"/>
              </a:rPr>
              <a:t>Nationality</a:t>
            </a:r>
            <a:r>
              <a:rPr lang="en-US" sz="2800">
                <a:ea typeface="Calibri" panose="020F0502020204030204"/>
                <a:cs typeface="Calibri" panose="020F0502020204030204"/>
              </a:rPr>
              <a:t>: </a:t>
            </a:r>
            <a:r>
              <a:rPr lang="en-US" sz="2800">
                <a:ea typeface="+mn-lt"/>
                <a:cs typeface="+mn-lt"/>
              </a:rPr>
              <a:t>The status of belonging to a particular nation by origin, birth or naturalization</a:t>
            </a:r>
            <a:endParaRPr lang="en-US" sz="2800">
              <a:ea typeface="Calibri" panose="020F0502020204030204"/>
              <a:cs typeface="Calibri" panose="020F0502020204030204"/>
            </a:endParaRPr>
          </a:p>
          <a:p>
            <a:pPr>
              <a:buFont typeface="Arial" panose="020F0502020204030204" pitchFamily="34" charset="0"/>
              <a:buChar char="•"/>
            </a:pPr>
            <a:r>
              <a:rPr lang="en-US" sz="2800" b="1">
                <a:ea typeface="Calibri" panose="020F0502020204030204"/>
                <a:cs typeface="Calibri" panose="020F0502020204030204"/>
              </a:rPr>
              <a:t>Ethnicity</a:t>
            </a:r>
            <a:r>
              <a:rPr lang="en-US" sz="2800">
                <a:ea typeface="Calibri" panose="020F0502020204030204"/>
                <a:cs typeface="Calibri" panose="020F0502020204030204"/>
              </a:rPr>
              <a:t>: </a:t>
            </a:r>
            <a:r>
              <a:rPr lang="en-US" sz="2800">
                <a:ea typeface="+mn-lt"/>
                <a:cs typeface="+mn-lt"/>
              </a:rPr>
              <a:t>A social construct that artificially divides people into smaller social groups based on characteristics such as shared sense of group membership, values, behavioral patterns, language, political and economic interests, history, and ancestral geographical base</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7C8C1003-1AAE-8233-1F54-C789E3D75E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7415882" y="998440"/>
            <a:ext cx="4488623" cy="364902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7050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C3853C-A1C4-6EA1-67CF-6AB00955FA6D}"/>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5" name="Straight Connector 54">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6" name="Rectangle 5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7" name="Rectangle 5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80CBB4-E23D-D5FA-7B8D-F91F416E7444}"/>
              </a:ext>
            </a:extLst>
          </p:cNvPr>
          <p:cNvSpPr txBox="1"/>
          <p:nvPr/>
        </p:nvSpPr>
        <p:spPr>
          <a:xfrm>
            <a:off x="5061858" y="526088"/>
            <a:ext cx="6874647" cy="96090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defTabSz="914400">
              <a:lnSpc>
                <a:spcPct val="85000"/>
              </a:lnSpc>
              <a:spcBef>
                <a:spcPct val="0"/>
              </a:spcBef>
              <a:spcAft>
                <a:spcPts val="600"/>
              </a:spcAft>
            </a:pPr>
            <a:r>
              <a:rPr lang="en-US" sz="6600" b="1" spc="-50">
                <a:solidFill>
                  <a:schemeClr val="tx1">
                    <a:lumMod val="75000"/>
                    <a:lumOff val="25000"/>
                  </a:schemeClr>
                </a:solidFill>
                <a:latin typeface="+mj-lt"/>
                <a:ea typeface="+mj-ea"/>
                <a:cs typeface="+mj-cs"/>
              </a:rPr>
              <a:t>"Race Science,"</a:t>
            </a:r>
          </a:p>
        </p:txBody>
      </p:sp>
      <p:pic>
        <p:nvPicPr>
          <p:cNvPr id="2" name="Picture 1" descr="A close-up of a skull&#10;&#10;AI-generated content may be incorrect.">
            <a:extLst>
              <a:ext uri="{FF2B5EF4-FFF2-40B4-BE49-F238E27FC236}">
                <a16:creationId xmlns:a16="http://schemas.microsoft.com/office/drawing/2014/main" id="{F86B3DBE-19AA-DA59-4038-BC34B10960D2}"/>
              </a:ext>
            </a:extLst>
          </p:cNvPr>
          <p:cNvPicPr>
            <a:picLocks noChangeAspect="1"/>
          </p:cNvPicPr>
          <p:nvPr/>
        </p:nvPicPr>
        <p:blipFill>
          <a:blip r:embed="rId2"/>
          <a:srcRect l="35913" r="28689" b="-1"/>
          <a:stretch/>
        </p:blipFill>
        <p:spPr>
          <a:xfrm>
            <a:off x="20" y="-12128"/>
            <a:ext cx="4654276" cy="6870127"/>
          </a:xfrm>
          <a:prstGeom prst="rect">
            <a:avLst/>
          </a:prstGeom>
        </p:spPr>
      </p:pic>
      <p:cxnSp>
        <p:nvCxnSpPr>
          <p:cNvPr id="58" name="Straight Connector 57">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405712-5F2B-137C-8F47-AA75B24A4664}"/>
              </a:ext>
            </a:extLst>
          </p:cNvPr>
          <p:cNvSpPr>
            <a:spLocks noGrp="1"/>
          </p:cNvSpPr>
          <p:nvPr>
            <p:ph idx="1"/>
          </p:nvPr>
        </p:nvSpPr>
        <p:spPr>
          <a:xfrm>
            <a:off x="5181601" y="2198914"/>
            <a:ext cx="6291942" cy="4334208"/>
          </a:xfrm>
        </p:spPr>
        <p:txBody>
          <a:bodyPr vert="horz" lIns="0" tIns="45720" rIns="0" bIns="45720" rtlCol="0" anchor="t">
            <a:noAutofit/>
          </a:bodyPr>
          <a:lstStyle/>
          <a:p>
            <a:pPr>
              <a:buFont typeface="Calibri" panose="020F0502020204030204" pitchFamily="34" charset="0"/>
              <a:buNone/>
            </a:pPr>
            <a:r>
              <a:rPr lang="en-US" sz="3200"/>
              <a:t>In the late 1800s the pseudoscience called “race science” developed arguing that race is a biological category. It linked capability to race.</a:t>
            </a:r>
            <a:endParaRPr lang="en-US" sz="3200">
              <a:ea typeface="Calibri"/>
              <a:cs typeface="Calibri"/>
            </a:endParaRPr>
          </a:p>
          <a:p>
            <a:pPr>
              <a:buFont typeface="Calibri" panose="020F0502020204030204" pitchFamily="34" charset="0"/>
              <a:buNone/>
            </a:pPr>
            <a:endParaRPr lang="en-US" sz="3200">
              <a:ea typeface="Calibri"/>
              <a:cs typeface="Calibri"/>
            </a:endParaRPr>
          </a:p>
          <a:p>
            <a:pPr>
              <a:buFont typeface="Calibri" panose="020F0502020204030204" pitchFamily="34" charset="0"/>
              <a:buNone/>
            </a:pPr>
            <a:r>
              <a:rPr lang="en-US" sz="3200"/>
              <a:t>In 1925, using this as the basis, the Central Tube Company (Pittsburgh) created a table claiming to connect race to adaptability to plant work.</a:t>
            </a:r>
            <a:endParaRPr lang="en-US" sz="3200">
              <a:ea typeface="Calibri"/>
              <a:cs typeface="Calibri"/>
            </a:endParaRPr>
          </a:p>
        </p:txBody>
      </p:sp>
    </p:spTree>
    <p:extLst>
      <p:ext uri="{BB962C8B-B14F-4D97-AF65-F5344CB8AC3E}">
        <p14:creationId xmlns:p14="http://schemas.microsoft.com/office/powerpoint/2010/main" val="3028581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B2B1-4939-278C-3233-97A11806A8AC}"/>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0273B0C7-D39E-C198-14EB-604C29BCD6A1}"/>
              </a:ext>
            </a:extLst>
          </p:cNvPr>
          <p:cNvPicPr>
            <a:picLocks noChangeAspect="1"/>
          </p:cNvPicPr>
          <p:nvPr/>
        </p:nvPicPr>
        <p:blipFill rotWithShape="1">
          <a:blip r:embed="rId2"/>
          <a:srcRect l="6713" t="3168" r="8467" b="3041"/>
          <a:stretch/>
        </p:blipFill>
        <p:spPr>
          <a:xfrm>
            <a:off x="7783720" y="286603"/>
            <a:ext cx="4210784" cy="5966096"/>
          </a:xfrm>
          <a:prstGeom prst="rect">
            <a:avLst/>
          </a:prstGeom>
        </p:spPr>
      </p:pic>
      <p:sp>
        <p:nvSpPr>
          <p:cNvPr id="3" name="Content Placeholder 2">
            <a:extLst>
              <a:ext uri="{FF2B5EF4-FFF2-40B4-BE49-F238E27FC236}">
                <a16:creationId xmlns:a16="http://schemas.microsoft.com/office/drawing/2014/main" id="{51DFD899-AC33-90D6-B214-AC47281753D4}"/>
              </a:ext>
            </a:extLst>
          </p:cNvPr>
          <p:cNvSpPr>
            <a:spLocks noGrp="1"/>
          </p:cNvSpPr>
          <p:nvPr>
            <p:ph idx="1"/>
          </p:nvPr>
        </p:nvSpPr>
        <p:spPr>
          <a:xfrm>
            <a:off x="215855" y="1144438"/>
            <a:ext cx="7765738" cy="5186250"/>
          </a:xfrm>
        </p:spPr>
        <p:txBody>
          <a:bodyPr vert="horz" lIns="91440" tIns="45720" rIns="91440" bIns="45720" rtlCol="0" anchor="t">
            <a:normAutofit fontScale="77500" lnSpcReduction="20000"/>
          </a:bodyPr>
          <a:lstStyle/>
          <a:p>
            <a:pPr marL="914400" indent="-914400">
              <a:buAutoNum type="arabicPeriod"/>
            </a:pPr>
            <a:r>
              <a:rPr lang="en-US" sz="4800">
                <a:ea typeface="+mn-lt"/>
                <a:cs typeface="+mn-lt"/>
              </a:rPr>
              <a:t>Look for “White Americans” on the chart. What does this category tell us about who was white in 1925? Who is white today?</a:t>
            </a:r>
          </a:p>
          <a:p>
            <a:pPr marL="914400" indent="-914400">
              <a:buAutoNum type="arabicPeriod"/>
            </a:pPr>
            <a:r>
              <a:rPr lang="en-US" sz="4800">
                <a:ea typeface="+mn-lt"/>
                <a:cs typeface="+mn-lt"/>
              </a:rPr>
              <a:t>Do you see any legacies of this thinking in your work today? If so, how?</a:t>
            </a:r>
          </a:p>
          <a:p>
            <a:pPr marL="914400" indent="-914400">
              <a:buAutoNum type="arabicPeriod"/>
            </a:pPr>
            <a:r>
              <a:rPr lang="en-US" sz="4800">
                <a:ea typeface="+mn-lt"/>
                <a:cs typeface="+mn-lt"/>
              </a:rPr>
              <a:t>Bonus: If you were an organizer during this time, how would you use this data to organize your worksite?</a:t>
            </a:r>
            <a:endParaRPr lang="en-US" sz="4800">
              <a:ea typeface="Calibri" panose="020F0502020204030204"/>
              <a:cs typeface="Calibri" panose="020F0502020204030204"/>
            </a:endParaRPr>
          </a:p>
        </p:txBody>
      </p:sp>
      <p:sp>
        <p:nvSpPr>
          <p:cNvPr id="6" name="Title 5">
            <a:extLst>
              <a:ext uri="{FF2B5EF4-FFF2-40B4-BE49-F238E27FC236}">
                <a16:creationId xmlns:a16="http://schemas.microsoft.com/office/drawing/2014/main" id="{79125BAD-E9DC-A585-85EF-98D69D0A1E19}"/>
              </a:ext>
            </a:extLst>
          </p:cNvPr>
          <p:cNvSpPr>
            <a:spLocks noGrp="1"/>
          </p:cNvSpPr>
          <p:nvPr>
            <p:ph type="title"/>
          </p:nvPr>
        </p:nvSpPr>
        <p:spPr/>
        <p:txBody>
          <a:bodyPr>
            <a:noAutofit/>
          </a:bodyPr>
          <a:lstStyle/>
          <a:p>
            <a:r>
              <a:rPr lang="en-US" sz="5400">
                <a:ea typeface="Calibri"/>
                <a:cs typeface="Calibri"/>
              </a:rPr>
              <a:t>Table Talking</a:t>
            </a:r>
            <a:endParaRPr lang="en-US" sz="5400"/>
          </a:p>
        </p:txBody>
      </p:sp>
      <p:sp>
        <p:nvSpPr>
          <p:cNvPr id="2" name="TextBox 1">
            <a:extLst>
              <a:ext uri="{FF2B5EF4-FFF2-40B4-BE49-F238E27FC236}">
                <a16:creationId xmlns:a16="http://schemas.microsoft.com/office/drawing/2014/main" id="{42E3B2C1-7EF9-8310-2064-390E4A1078AE}"/>
              </a:ext>
            </a:extLst>
          </p:cNvPr>
          <p:cNvSpPr txBox="1"/>
          <p:nvPr/>
        </p:nvSpPr>
        <p:spPr>
          <a:xfrm>
            <a:off x="4119114" y="430843"/>
            <a:ext cx="41555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Page 4 of Participant Handout</a:t>
            </a:r>
          </a:p>
        </p:txBody>
      </p:sp>
    </p:spTree>
    <p:extLst>
      <p:ext uri="{BB962C8B-B14F-4D97-AF65-F5344CB8AC3E}">
        <p14:creationId xmlns:p14="http://schemas.microsoft.com/office/powerpoint/2010/main" val="2884436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B6B1-2234-C728-14C5-620352C87D37}"/>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CFC8DF41-9F14-3C2C-9E5D-5BA9E42E592C}"/>
              </a:ext>
            </a:extLst>
          </p:cNvPr>
          <p:cNvPicPr>
            <a:picLocks noChangeAspect="1"/>
          </p:cNvPicPr>
          <p:nvPr/>
        </p:nvPicPr>
        <p:blipFill rotWithShape="1">
          <a:blip r:embed="rId2"/>
          <a:srcRect l="6713" t="3168" r="8467" b="3041"/>
          <a:stretch/>
        </p:blipFill>
        <p:spPr>
          <a:xfrm>
            <a:off x="7838037" y="479643"/>
            <a:ext cx="4068544" cy="5773056"/>
          </a:xfrm>
          <a:prstGeom prst="rect">
            <a:avLst/>
          </a:prstGeom>
        </p:spPr>
      </p:pic>
      <p:sp>
        <p:nvSpPr>
          <p:cNvPr id="3" name="Content Placeholder 2">
            <a:extLst>
              <a:ext uri="{FF2B5EF4-FFF2-40B4-BE49-F238E27FC236}">
                <a16:creationId xmlns:a16="http://schemas.microsoft.com/office/drawing/2014/main" id="{E4138E49-E4B1-950F-4B62-88362D6B0D32}"/>
              </a:ext>
            </a:extLst>
          </p:cNvPr>
          <p:cNvSpPr>
            <a:spLocks noGrp="1"/>
          </p:cNvSpPr>
          <p:nvPr>
            <p:ph idx="1"/>
          </p:nvPr>
        </p:nvSpPr>
        <p:spPr>
          <a:xfrm>
            <a:off x="458491" y="1950612"/>
            <a:ext cx="7260183" cy="3289003"/>
          </a:xfrm>
        </p:spPr>
        <p:txBody>
          <a:bodyPr vert="horz" lIns="91440" tIns="45720" rIns="91440" bIns="45720" rtlCol="0" anchor="t">
            <a:normAutofit/>
          </a:bodyPr>
          <a:lstStyle/>
          <a:p>
            <a:pPr marL="0" indent="0">
              <a:buNone/>
            </a:pPr>
            <a:r>
              <a:rPr lang="en-US" sz="4800">
                <a:ea typeface="+mn-lt"/>
                <a:cs typeface="+mn-lt"/>
              </a:rPr>
              <a:t>What did you hear or say that you think needs to be shared out to the larger group?</a:t>
            </a:r>
            <a:endParaRPr lang="en-US">
              <a:ea typeface="Calibri" panose="020F0502020204030204"/>
              <a:cs typeface="Calibri" panose="020F0502020204030204"/>
            </a:endParaRPr>
          </a:p>
        </p:txBody>
      </p:sp>
      <p:sp>
        <p:nvSpPr>
          <p:cNvPr id="8" name="Title 5">
            <a:extLst>
              <a:ext uri="{FF2B5EF4-FFF2-40B4-BE49-F238E27FC236}">
                <a16:creationId xmlns:a16="http://schemas.microsoft.com/office/drawing/2014/main" id="{AAF41FD4-07B7-0FF6-78DC-03DCBCC30B32}"/>
              </a:ext>
            </a:extLst>
          </p:cNvPr>
          <p:cNvSpPr txBox="1">
            <a:spLocks/>
          </p:cNvSpPr>
          <p:nvPr/>
        </p:nvSpPr>
        <p:spPr>
          <a:xfrm>
            <a:off x="306675" y="752892"/>
            <a:ext cx="7553155"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5400">
                <a:ea typeface="Calibri"/>
                <a:cs typeface="Calibri"/>
              </a:rPr>
              <a:t>What did you talk about?</a:t>
            </a:r>
            <a:endParaRPr lang="en-US" sz="5400"/>
          </a:p>
        </p:txBody>
      </p:sp>
    </p:spTree>
    <p:extLst>
      <p:ext uri="{BB962C8B-B14F-4D97-AF65-F5344CB8AC3E}">
        <p14:creationId xmlns:p14="http://schemas.microsoft.com/office/powerpoint/2010/main" val="2637221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72353"/>
            <a:ext cx="11484633" cy="702303"/>
          </a:xfrm>
        </p:spPr>
        <p:txBody>
          <a:bodyPr>
            <a:noAutofit/>
          </a:bodyPr>
          <a:lstStyle/>
          <a:p>
            <a:r>
              <a:rPr lang="en-US" sz="60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869455" y="286603"/>
            <a:ext cx="6827963" cy="4724655"/>
          </a:xfrm>
        </p:spPr>
        <p:txBody>
          <a:bodyPr vert="horz" lIns="91440" tIns="45720" rIns="91440" bIns="45720" rtlCol="0" anchor="t">
            <a:noAutofit/>
          </a:bodyPr>
          <a:lstStyle/>
          <a:p>
            <a:pPr marL="0" indent="0">
              <a:buNone/>
            </a:pPr>
            <a:r>
              <a:rPr lang="en-US" sz="3600">
                <a:cs typeface="Calibri" panose="020F0502020204030204"/>
              </a:rPr>
              <a:t>In our society, people have been taught that we should not say the word, “race.”</a:t>
            </a:r>
          </a:p>
          <a:p>
            <a:pPr marL="0" indent="0">
              <a:buNone/>
            </a:pPr>
            <a:r>
              <a:rPr lang="en-US" sz="3600">
                <a:cs typeface="Calibri" panose="020F0502020204030204"/>
              </a:rPr>
              <a:t>Race is a construct developed to support oppression within a system of white supremacy.</a:t>
            </a:r>
            <a:endParaRPr lang="en-US" sz="3600">
              <a:ea typeface="Calibri"/>
              <a:cs typeface="Calibri" panose="020F0502020204030204"/>
            </a:endParaRPr>
          </a:p>
          <a:p>
            <a:pPr marL="0" indent="0">
              <a:buNone/>
            </a:pPr>
            <a:r>
              <a:rPr lang="en-US" sz="3600">
                <a:cs typeface="Calibri" panose="020F0502020204030204"/>
              </a:rPr>
              <a:t>Once you recognize the existence of oppression and understand how it operates, you can learn how to resist and challenge oppression in all forms.</a:t>
            </a:r>
            <a:endParaRPr lang="en-US" sz="3600">
              <a:ea typeface="Calibri"/>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53551" y="1580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176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1042737" y="2766218"/>
            <a:ext cx="10515600" cy="1325563"/>
          </a:xfrm>
        </p:spPr>
        <p:txBody>
          <a:bodyPr>
            <a:normAutofit/>
          </a:bodyPr>
          <a:lstStyle/>
          <a:p>
            <a:r>
              <a:rPr lang="en-US" sz="7200" b="1">
                <a:latin typeface="+mn-lt"/>
              </a:rPr>
              <a:t>Lunch</a:t>
            </a:r>
          </a:p>
        </p:txBody>
      </p:sp>
      <p:sp>
        <p:nvSpPr>
          <p:cNvPr id="3" name="Content Placeholder 2">
            <a:extLst>
              <a:ext uri="{FF2B5EF4-FFF2-40B4-BE49-F238E27FC236}">
                <a16:creationId xmlns:a16="http://schemas.microsoft.com/office/drawing/2014/main" id="{3C2BADE8-AC2D-409A-AD03-5378597CF146}"/>
              </a:ext>
            </a:extLst>
          </p:cNvPr>
          <p:cNvSpPr>
            <a:spLocks noGrp="1"/>
          </p:cNvSpPr>
          <p:nvPr>
            <p:ph idx="1"/>
          </p:nvPr>
        </p:nvSpPr>
        <p:spPr/>
        <p:txBody>
          <a:bodyPr/>
          <a:lstStyle/>
          <a:p>
            <a:endParaRPr lang="en-US"/>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464124" y="557234"/>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694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Halimah</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706327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759" y="1729888"/>
            <a:ext cx="6270742" cy="2841380"/>
          </a:xfrm>
        </p:spPr>
        <p:txBody>
          <a:bodyPr>
            <a:normAutofit/>
          </a:bodyPr>
          <a:lstStyle/>
          <a:p>
            <a:r>
              <a:rPr lang="en-US" sz="6600" b="1" cap="none">
                <a:solidFill>
                  <a:schemeClr val="tx2">
                    <a:lumMod val="75000"/>
                  </a:schemeClr>
                </a:solidFill>
                <a:latin typeface="Calibri"/>
                <a:ea typeface="Calibri"/>
                <a:cs typeface="Arial"/>
              </a:rPr>
              <a:t>Expressions of </a:t>
            </a:r>
            <a:r>
              <a:rPr lang="en-US" sz="6600" b="1">
                <a:solidFill>
                  <a:schemeClr val="tx2">
                    <a:lumMod val="75000"/>
                  </a:schemeClr>
                </a:solidFill>
                <a:latin typeface="Calibri"/>
                <a:ea typeface="Calibri"/>
                <a:cs typeface="Arial"/>
              </a:rPr>
              <a:t>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09659" y="205368"/>
            <a:ext cx="5519056" cy="4365900"/>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53460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hape 178"/>
          <p:cNvSpPr txBox="1">
            <a:spLocks/>
          </p:cNvSpPr>
          <p:nvPr/>
        </p:nvSpPr>
        <p:spPr>
          <a:xfrm>
            <a:off x="574117" y="286603"/>
            <a:ext cx="10126638" cy="1450757"/>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nSpc>
                <a:spcPct val="85000"/>
              </a:lnSpc>
              <a:spcAft>
                <a:spcPts val="600"/>
              </a:spcAft>
              <a:buClr>
                <a:schemeClr val="dk1"/>
              </a:buClr>
              <a:buSzPct val="25000"/>
            </a:pPr>
            <a:r>
              <a:rPr lang="en-US" sz="4400" b="1" spc="-50">
                <a:solidFill>
                  <a:schemeClr val="tx1">
                    <a:lumMod val="75000"/>
                    <a:lumOff val="25000"/>
                  </a:schemeClr>
                </a:solidFill>
                <a:sym typeface="Arial"/>
              </a:rPr>
              <a:t>Let’s Add to Our Definition of Racis</a:t>
            </a:r>
            <a:r>
              <a:rPr lang="en-US" sz="4800" b="1" spc="-50">
                <a:solidFill>
                  <a:schemeClr val="tx1">
                    <a:lumMod val="75000"/>
                    <a:lumOff val="25000"/>
                  </a:schemeClr>
                </a:solidFill>
                <a:sym typeface="Arial"/>
              </a:rPr>
              <a:t>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178" y="4024"/>
            <a:ext cx="2446729" cy="215494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sp>
        <p:nvSpPr>
          <p:cNvPr id="4" name="TextBox 3"/>
          <p:cNvSpPr txBox="1"/>
          <p:nvPr/>
        </p:nvSpPr>
        <p:spPr>
          <a:xfrm>
            <a:off x="716003" y="1743376"/>
            <a:ext cx="10883229" cy="4614762"/>
          </a:xfrm>
          <a:prstGeom prst="rect">
            <a:avLst/>
          </a:prstGeom>
        </p:spPr>
        <p:txBody>
          <a:bodyPr vert="horz" lIns="0" tIns="45720" rIns="0" bIns="45720" rtlCol="0" anchor="t">
            <a:noAutofit/>
          </a:bodyPr>
          <a:lstStyle/>
          <a:p>
            <a:pPr defTabSz="914400">
              <a:spcAft>
                <a:spcPts val="300"/>
              </a:spcAft>
              <a:buClr>
                <a:schemeClr val="accent1"/>
              </a:buClr>
              <a:buFont typeface="Calibri" panose="020F0502020204030204" pitchFamily="34" charset="0"/>
            </a:pPr>
            <a:r>
              <a:rPr lang="en-US" sz="2400">
                <a:solidFill>
                  <a:schemeClr val="tx1">
                    <a:lumMod val="75000"/>
                    <a:lumOff val="25000"/>
                  </a:schemeClr>
                </a:solidFill>
              </a:rPr>
              <a:t>An historically-rooted system of power hierarchies based on race</a:t>
            </a:r>
            <a:endParaRPr lang="en-US">
              <a:cs typeface="Calibri" panose="020F0502020204030204"/>
            </a:endParaRPr>
          </a:p>
          <a:p>
            <a:pPr defTabSz="914400">
              <a:spcAft>
                <a:spcPts val="300"/>
              </a:spcAft>
              <a:buFont typeface="Calibri" panose="020F0502020204030204" pitchFamily="34" charset="0"/>
            </a:pPr>
            <a:r>
              <a:rPr lang="en-US" sz="2400">
                <a:solidFill>
                  <a:schemeClr val="tx1">
                    <a:lumMod val="75000"/>
                    <a:lumOff val="25000"/>
                  </a:schemeClr>
                </a:solidFill>
              </a:rPr>
              <a:t>—infused in our institutions, policies, and culture—that benefits white people and hurts people of color.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Racism isn’t limited to individual acts of prejudice. Rather, the most damaging racism is built into systems and institutions that shape our lives.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Most coverage of race and racism is not “systemically aware,” meaning that it either focuses on racism at the level of an individuals’ speech or actions (Central Park birdwatcher incident May 25, 2020), dismisses systemic racism, or refers to racism in the past tense.</a:t>
            </a:r>
            <a:endParaRPr lang="en-US" sz="2000">
              <a:solidFill>
                <a:schemeClr val="tx1">
                  <a:lumMod val="75000"/>
                  <a:lumOff val="25000"/>
                </a:schemeClr>
              </a:solidFill>
              <a:cs typeface="Calibri"/>
            </a:endParaRPr>
          </a:p>
          <a:p>
            <a:pPr defTabSz="914400">
              <a:spcAft>
                <a:spcPts val="300"/>
              </a:spcAft>
              <a:buClr>
                <a:schemeClr val="accent1"/>
              </a:buClr>
              <a:buFont typeface="Calibri" panose="020F0502020204030204" pitchFamily="34" charset="0"/>
            </a:pPr>
            <a:r>
              <a:rPr lang="en-US" sz="2000">
                <a:solidFill>
                  <a:schemeClr val="tx1">
                    <a:lumMod val="75000"/>
                    <a:lumOff val="25000"/>
                  </a:schemeClr>
                </a:solidFill>
              </a:rPr>
              <a:t>                 *Source: Bargaining for the Common Good Racial Justice Guide</a:t>
            </a:r>
            <a:endParaRPr lang="en-US" sz="20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p:txBody>
      </p:sp>
    </p:spTree>
    <p:extLst>
      <p:ext uri="{BB962C8B-B14F-4D97-AF65-F5344CB8AC3E}">
        <p14:creationId xmlns:p14="http://schemas.microsoft.com/office/powerpoint/2010/main" val="1784789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4029914541"/>
              </p:ext>
            </p:extLst>
          </p:nvPr>
        </p:nvGraphicFramePr>
        <p:xfrm>
          <a:off x="-356163" y="1217283"/>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511810" y="78684"/>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Expressions of Racism </a:t>
            </a:r>
            <a:r>
              <a:rPr lang="en-US" sz="5400" b="1">
                <a:latin typeface="Calibri"/>
                <a:ea typeface="Arial"/>
                <a:cs typeface="Arial"/>
                <a:sym typeface="Arial"/>
              </a:rPr>
              <a:t>p. 5 of PH</a:t>
            </a:r>
            <a:endParaRPr lang="en-US" sz="5400" b="1">
              <a:latin typeface="Calibri"/>
              <a:ea typeface="Calibri"/>
              <a:cs typeface="Arial"/>
            </a:endParaRPr>
          </a:p>
        </p:txBody>
      </p:sp>
      <p:pic>
        <p:nvPicPr>
          <p:cNvPr id="2" name="Picture 1"/>
          <p:cNvPicPr>
            <a:picLocks noChangeAspect="1"/>
          </p:cNvPicPr>
          <p:nvPr/>
        </p:nvPicPr>
        <p:blipFill>
          <a:blip r:embed="rId8"/>
          <a:stretch>
            <a:fillRect/>
          </a:stretch>
        </p:blipFill>
        <p:spPr>
          <a:xfrm>
            <a:off x="3673924" y="1471226"/>
            <a:ext cx="1150395" cy="1188227"/>
          </a:xfrm>
          <a:prstGeom prst="rect">
            <a:avLst/>
          </a:prstGeom>
        </p:spPr>
      </p:pic>
      <p:pic>
        <p:nvPicPr>
          <p:cNvPr id="3" name="Picture 2"/>
          <p:cNvPicPr>
            <a:picLocks noChangeAspect="1"/>
          </p:cNvPicPr>
          <p:nvPr/>
        </p:nvPicPr>
        <p:blipFill>
          <a:blip r:embed="rId9"/>
          <a:stretch>
            <a:fillRect/>
          </a:stretch>
        </p:blipFill>
        <p:spPr>
          <a:xfrm>
            <a:off x="4815525" y="1471226"/>
            <a:ext cx="1080674" cy="1188227"/>
          </a:xfrm>
          <a:prstGeom prst="rect">
            <a:avLst/>
          </a:prstGeom>
        </p:spPr>
      </p:pic>
      <p:pic>
        <p:nvPicPr>
          <p:cNvPr id="8" name="Picture 7"/>
          <p:cNvPicPr>
            <a:picLocks noChangeAspect="1"/>
          </p:cNvPicPr>
          <p:nvPr/>
        </p:nvPicPr>
        <p:blipFill>
          <a:blip r:embed="rId10"/>
          <a:stretch>
            <a:fillRect/>
          </a:stretch>
        </p:blipFill>
        <p:spPr>
          <a:xfrm>
            <a:off x="3673924" y="5603099"/>
            <a:ext cx="2209012" cy="1188227"/>
          </a:xfrm>
          <a:prstGeom prst="rect">
            <a:avLst/>
          </a:prstGeom>
        </p:spPr>
      </p:pic>
      <p:pic>
        <p:nvPicPr>
          <p:cNvPr id="9" name="Picture 8"/>
          <p:cNvPicPr>
            <a:picLocks noChangeAspect="1"/>
          </p:cNvPicPr>
          <p:nvPr/>
        </p:nvPicPr>
        <p:blipFill>
          <a:blip r:embed="rId11"/>
          <a:stretch>
            <a:fillRect/>
          </a:stretch>
        </p:blipFill>
        <p:spPr>
          <a:xfrm>
            <a:off x="9733471" y="1471225"/>
            <a:ext cx="1989596" cy="1188227"/>
          </a:xfrm>
          <a:prstGeom prst="rect">
            <a:avLst/>
          </a:prstGeom>
        </p:spPr>
      </p:pic>
      <p:pic>
        <p:nvPicPr>
          <p:cNvPr id="10" name="Picture 9"/>
          <p:cNvPicPr>
            <a:picLocks noChangeAspect="1"/>
          </p:cNvPicPr>
          <p:nvPr/>
        </p:nvPicPr>
        <p:blipFill>
          <a:blip r:embed="rId12"/>
          <a:stretch>
            <a:fillRect/>
          </a:stretch>
        </p:blipFill>
        <p:spPr>
          <a:xfrm>
            <a:off x="10199574" y="5595138"/>
            <a:ext cx="1979163" cy="1188227"/>
          </a:xfrm>
          <a:prstGeom prst="rect">
            <a:avLst/>
          </a:prstGeom>
        </p:spPr>
      </p:pic>
      <p:sp>
        <p:nvSpPr>
          <p:cNvPr id="11" name="Rectangle 10"/>
          <p:cNvSpPr/>
          <p:nvPr/>
        </p:nvSpPr>
        <p:spPr>
          <a:xfrm>
            <a:off x="511810" y="1100584"/>
            <a:ext cx="5481217" cy="5561331"/>
          </a:xfrm>
          <a:prstGeom prst="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3229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3618" y="-40944"/>
            <a:ext cx="4762501" cy="688329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13642" y="460835"/>
            <a:ext cx="11583776" cy="1246769"/>
          </a:xfrm>
        </p:spPr>
        <p:txBody>
          <a:bodyPr vert="horz" lIns="91440" tIns="45720" rIns="91440" bIns="45720" rtlCol="0" anchor="b">
            <a:noAutofit/>
          </a:bodyPr>
          <a:lstStyle/>
          <a:p>
            <a:r>
              <a:rPr lang="en-US" sz="6600">
                <a:ea typeface="Calibri"/>
                <a:cs typeface="Calibri"/>
              </a:rPr>
              <a:t>Internalized Racism</a:t>
            </a:r>
            <a:r>
              <a:rPr lang="en-US" sz="4900">
                <a:ea typeface="Calibri"/>
                <a:cs typeface="Calibri"/>
              </a:rPr>
              <a:t> </a:t>
            </a:r>
            <a:endParaRPr lang="en-US" sz="4900"/>
          </a:p>
        </p:txBody>
      </p:sp>
      <p:sp>
        <p:nvSpPr>
          <p:cNvPr id="3" name="Content Placeholder 2"/>
          <p:cNvSpPr>
            <a:spLocks noGrp="1"/>
          </p:cNvSpPr>
          <p:nvPr>
            <p:ph sz="half" idx="4294967295"/>
          </p:nvPr>
        </p:nvSpPr>
        <p:spPr>
          <a:xfrm>
            <a:off x="231157" y="1711906"/>
            <a:ext cx="7224422" cy="4648227"/>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Internalized racism lies within individuals. These are private beliefs about race that reside </a:t>
            </a:r>
            <a:r>
              <a:rPr lang="en-US" sz="3200" i="1">
                <a:solidFill>
                  <a:schemeClr val="tx1">
                    <a:lumMod val="65000"/>
                    <a:lumOff val="35000"/>
                  </a:schemeClr>
                </a:solidFill>
                <a:latin typeface="Calibri"/>
                <a:cs typeface="Arial"/>
              </a:rPr>
              <a:t>inside our minds</a:t>
            </a:r>
            <a:r>
              <a:rPr lang="en-US" sz="3200">
                <a:solidFill>
                  <a:schemeClr val="tx1">
                    <a:lumMod val="65000"/>
                    <a:lumOff val="35000"/>
                  </a:schemeClr>
                </a:solidFill>
                <a:latin typeface="Calibri"/>
                <a:cs typeface="Arial"/>
              </a:rPr>
              <a:t>. </a:t>
            </a:r>
            <a:endParaRPr lang="en-US" sz="3200">
              <a:solidFill>
                <a:schemeClr val="tx1">
                  <a:lumMod val="65000"/>
                  <a:lumOff val="35000"/>
                </a:schemeClr>
              </a:solidFill>
              <a:latin typeface="Calibri"/>
              <a:cs typeface="Arial" panose="020B0604020202020204" pitchFamily="34" charset="0"/>
            </a:endParaRPr>
          </a:p>
          <a:p>
            <a:pPr marL="0" indent="0">
              <a:buNone/>
            </a:pPr>
            <a:endParaRPr lang="en-US" sz="3200" i="1">
              <a:solidFill>
                <a:schemeClr val="tx1">
                  <a:lumMod val="65000"/>
                  <a:lumOff val="35000"/>
                </a:schemeClr>
              </a:solidFill>
              <a:latin typeface="Calibri"/>
              <a:cs typeface="Arial" panose="020B0604020202020204" pitchFamily="34" charset="0"/>
            </a:endParaRPr>
          </a:p>
          <a:p>
            <a:pPr marL="0" indent="0">
              <a:buNone/>
            </a:pPr>
            <a:r>
              <a:rPr lang="en-US" sz="3200" i="1">
                <a:solidFill>
                  <a:schemeClr val="tx1">
                    <a:lumMod val="65000"/>
                    <a:lumOff val="35000"/>
                  </a:schemeClr>
                </a:solidFill>
                <a:latin typeface="Calibri"/>
                <a:cs typeface="Arial"/>
              </a:rPr>
              <a:t>Examples: prejudice, xenophobia, internalized oppression and privilege, and biases (conscious and unconscious) about race influenced by the dominant culture</a:t>
            </a:r>
            <a:r>
              <a:rPr lang="en-US" sz="3200" i="1">
                <a:solidFill>
                  <a:srgbClr val="6600CC"/>
                </a:solidFill>
                <a:latin typeface="Calibri"/>
                <a:cs typeface="Arial"/>
              </a:rPr>
              <a:t>. </a:t>
            </a:r>
            <a:endParaRPr lang="en-US" sz="3200" i="1">
              <a:solidFill>
                <a:srgbClr val="6600CC"/>
              </a:solidFill>
              <a:latin typeface="Calibri"/>
              <a:cs typeface="Arial" panose="020B0604020202020204" pitchFamily="34" charset="0"/>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210" t="50593" r="52910" b="30932"/>
          <a:stretch/>
        </p:blipFill>
        <p:spPr bwMode="auto">
          <a:xfrm>
            <a:off x="7474990" y="937509"/>
            <a:ext cx="4755679" cy="23357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6525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31041" y="-35006"/>
            <a:ext cx="4760959" cy="68967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1830" y="-2277"/>
            <a:ext cx="9053487" cy="1363325"/>
          </a:xfrm>
        </p:spPr>
        <p:txBody>
          <a:bodyPr>
            <a:noAutofit/>
          </a:bodyPr>
          <a:lstStyle/>
          <a:p>
            <a:r>
              <a:rPr lang="en-US" sz="6600">
                <a:solidFill>
                  <a:schemeClr val="tx2"/>
                </a:solidFill>
                <a:ea typeface="Calibri"/>
                <a:cs typeface="Calibri"/>
              </a:rPr>
              <a:t>Interpersonal Racism</a:t>
            </a:r>
            <a:r>
              <a:rPr lang="en-US" sz="5400">
                <a:solidFill>
                  <a:schemeClr val="tx2"/>
                </a:solidFill>
                <a:ea typeface="Calibri"/>
                <a:cs typeface="Calibri"/>
              </a:rPr>
              <a:t> </a:t>
            </a:r>
            <a:endParaRPr lang="en-US" sz="5400">
              <a:solidFill>
                <a:schemeClr val="tx2"/>
              </a:solidFill>
              <a:cs typeface="Calibri"/>
            </a:endParaRPr>
          </a:p>
        </p:txBody>
      </p:sp>
      <p:sp>
        <p:nvSpPr>
          <p:cNvPr id="3" name="Content Placeholder 2"/>
          <p:cNvSpPr>
            <a:spLocks noGrp="1"/>
          </p:cNvSpPr>
          <p:nvPr>
            <p:ph sz="half" idx="4294967295"/>
          </p:nvPr>
        </p:nvSpPr>
        <p:spPr>
          <a:xfrm>
            <a:off x="238699" y="1248957"/>
            <a:ext cx="7198897" cy="5061763"/>
          </a:xfrm>
        </p:spPr>
        <p:txBody>
          <a:bodyPr vert="horz" lIns="0" tIns="45720" rIns="0" bIns="45720" rtlCol="0" anchor="t">
            <a:noAutofit/>
          </a:bodyPr>
          <a:lstStyle/>
          <a:p>
            <a:pPr marL="0" indent="0">
              <a:buNone/>
            </a:pPr>
            <a:r>
              <a:rPr lang="en-US" sz="3200">
                <a:solidFill>
                  <a:schemeClr val="tx1">
                    <a:lumMod val="95000"/>
                    <a:lumOff val="5000"/>
                  </a:schemeClr>
                </a:solidFill>
                <a:latin typeface="Calibri"/>
                <a:cs typeface="Arial"/>
              </a:rPr>
              <a:t>Interpersonal racism occurs </a:t>
            </a:r>
            <a:r>
              <a:rPr lang="en-US" sz="3200" i="1">
                <a:solidFill>
                  <a:schemeClr val="tx1">
                    <a:lumMod val="95000"/>
                    <a:lumOff val="5000"/>
                  </a:schemeClr>
                </a:solidFill>
                <a:latin typeface="Calibri"/>
                <a:cs typeface="Arial"/>
              </a:rPr>
              <a:t>between individuals</a:t>
            </a:r>
            <a:r>
              <a:rPr lang="en-US" sz="3200">
                <a:solidFill>
                  <a:schemeClr val="tx1">
                    <a:lumMod val="95000"/>
                    <a:lumOff val="5000"/>
                  </a:schemeClr>
                </a:solidFill>
                <a:latin typeface="Calibri"/>
                <a:cs typeface="Arial"/>
              </a:rPr>
              <a:t>. Once we bring our private beliefs about race into our interactions with others, we are now in the interpersonal realm. </a:t>
            </a:r>
            <a:endParaRPr lang="en-US" sz="3200">
              <a:solidFill>
                <a:schemeClr val="tx1">
                  <a:lumMod val="95000"/>
                  <a:lumOff val="5000"/>
                </a:schemeClr>
              </a:solidFill>
              <a:latin typeface="Calibri"/>
              <a:cs typeface="Arial" panose="020B0604020202020204" pitchFamily="34" charset="0"/>
            </a:endParaRPr>
          </a:p>
          <a:p>
            <a:pPr marL="0" indent="0">
              <a:buNone/>
            </a:pPr>
            <a:endParaRPr lang="en-US" sz="3200">
              <a:solidFill>
                <a:schemeClr val="tx1">
                  <a:lumMod val="95000"/>
                  <a:lumOff val="5000"/>
                </a:schemeClr>
              </a:solidFill>
              <a:latin typeface="Calibri"/>
              <a:cs typeface="Arial" panose="020B0604020202020204" pitchFamily="34" charset="0"/>
            </a:endParaRPr>
          </a:p>
          <a:p>
            <a:pPr marL="0" indent="0">
              <a:buNone/>
            </a:pPr>
            <a:r>
              <a:rPr lang="en-US" sz="3200" i="1">
                <a:solidFill>
                  <a:schemeClr val="tx1">
                    <a:lumMod val="95000"/>
                    <a:lumOff val="5000"/>
                  </a:schemeClr>
                </a:solidFill>
                <a:latin typeface="Calibri"/>
                <a:cs typeface="Arial"/>
              </a:rPr>
              <a:t>Examples: public expressions of prejudice, hate, bias and bigotry between individuals. </a:t>
            </a:r>
          </a:p>
          <a:p>
            <a:pPr marL="0" indent="0">
              <a:buNone/>
            </a:pPr>
            <a:r>
              <a:rPr lang="en-US" sz="3200">
                <a:solidFill>
                  <a:schemeClr val="tx1">
                    <a:lumMod val="95000"/>
                    <a:lumOff val="5000"/>
                  </a:schemeClr>
                </a:solidFill>
                <a:latin typeface="Calibri"/>
                <a:cs typeface="Arial"/>
              </a:rPr>
              <a:t>     Source: Race Forward 2018</a:t>
            </a:r>
            <a:endParaRPr lang="en-US">
              <a:solidFill>
                <a:schemeClr val="tx1">
                  <a:lumMod val="95000"/>
                  <a:lumOff val="5000"/>
                </a:schemeClr>
              </a:solidFill>
              <a:cs typeface="Calibri"/>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22" t="76881" r="52793" b="6012"/>
          <a:stretch/>
        </p:blipFill>
        <p:spPr bwMode="auto">
          <a:xfrm>
            <a:off x="7429498" y="2298927"/>
            <a:ext cx="4762501" cy="25354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2344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101172"/>
            <a:ext cx="4762501" cy="695917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596074" y="1726472"/>
            <a:ext cx="6748027" cy="4678698"/>
          </a:xfrm>
        </p:spPr>
        <p:txBody>
          <a:bodyPr vert="horz" lIns="0" tIns="45720" rIns="0" bIns="45720" rtlCol="0" anchor="t">
            <a:noAutofit/>
          </a:bodyPr>
          <a:lstStyle/>
          <a:p>
            <a:pPr marL="0" indent="0">
              <a:buNone/>
            </a:pPr>
            <a:r>
              <a:rPr lang="en-US" sz="2800">
                <a:solidFill>
                  <a:schemeClr val="tx1"/>
                </a:solidFill>
                <a:latin typeface="Calibri"/>
                <a:cs typeface="Arial"/>
              </a:rPr>
              <a:t>Institutional racism occurs </a:t>
            </a:r>
            <a:r>
              <a:rPr lang="en-US" sz="2800" i="1">
                <a:solidFill>
                  <a:schemeClr val="tx1"/>
                </a:solidFill>
                <a:latin typeface="Calibri"/>
                <a:cs typeface="Arial"/>
              </a:rPr>
              <a:t>within institutions</a:t>
            </a:r>
            <a:r>
              <a:rPr lang="en-US" sz="2800">
                <a:solidFill>
                  <a:schemeClr val="tx1"/>
                </a:solidFill>
                <a:latin typeface="Calibri"/>
                <a:cs typeface="Arial"/>
              </a:rPr>
              <a:t>. It involves discriminatory treatment, unfair policies and practices, and inequitable opportunities and impacts, based on race.</a:t>
            </a:r>
          </a:p>
          <a:p>
            <a:pPr marL="0" indent="0">
              <a:buNone/>
            </a:pPr>
            <a:endParaRPr lang="en-US" sz="2800">
              <a:solidFill>
                <a:schemeClr val="tx1"/>
              </a:solidFill>
              <a:latin typeface="Calibri"/>
              <a:cs typeface="Arial" panose="020B0604020202020204" pitchFamily="34" charset="0"/>
            </a:endParaRPr>
          </a:p>
          <a:p>
            <a:pPr marL="0" indent="0">
              <a:buNone/>
            </a:pPr>
            <a:r>
              <a:rPr lang="en-US" sz="2800" i="1">
                <a:solidFill>
                  <a:schemeClr val="tx1"/>
                </a:solidFill>
                <a:latin typeface="Calibri"/>
                <a:cs typeface="Arial"/>
              </a:rPr>
              <a:t>Examples: A school system that concentrates people of color in the most overcrowded, under-funded schools with the least experienced teachers.</a:t>
            </a:r>
          </a:p>
          <a:p>
            <a:pPr marL="342900" indent="-342900" algn="r"/>
            <a:r>
              <a:rPr lang="en-US" sz="2400">
                <a:solidFill>
                  <a:schemeClr val="tx1"/>
                </a:solidFill>
                <a:latin typeface="Calibri"/>
                <a:cs typeface="Arial"/>
              </a:rPr>
              <a:t>Source: Race Forward 2018</a:t>
            </a:r>
            <a:endParaRPr lang="en-US" sz="2400">
              <a:solidFill>
                <a:schemeClr val="tx1"/>
              </a:solidFill>
              <a:latin typeface="Calibri"/>
              <a:cs typeface="Calibri"/>
            </a:endParaRPr>
          </a:p>
          <a:p>
            <a:pPr marL="0" indent="0">
              <a:buNone/>
            </a:pPr>
            <a:endParaRPr lang="en-US" sz="2400">
              <a:solidFill>
                <a:schemeClr val="tx1"/>
              </a:solidFill>
              <a:latin typeface="Calibri"/>
              <a:cs typeface="Aria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50000" r="29702" b="30626"/>
          <a:stretch/>
        </p:blipFill>
        <p:spPr bwMode="auto">
          <a:xfrm>
            <a:off x="7429499" y="2298927"/>
            <a:ext cx="4750524"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84DF70D-0C88-418D-1A3C-257B640742DC}"/>
              </a:ext>
            </a:extLst>
          </p:cNvPr>
          <p:cNvSpPr txBox="1"/>
          <p:nvPr/>
        </p:nvSpPr>
        <p:spPr>
          <a:xfrm>
            <a:off x="450986" y="802062"/>
            <a:ext cx="683748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solidFill>
                  <a:schemeClr val="tx1">
                    <a:lumMod val="75000"/>
                    <a:lumOff val="25000"/>
                  </a:schemeClr>
                </a:solidFill>
                <a:latin typeface="Calibri"/>
                <a:cs typeface="Arial"/>
              </a:rPr>
              <a:t>Institutional Racism</a:t>
            </a:r>
            <a:endParaRPr lang="en-US">
              <a:solidFill>
                <a:schemeClr val="tx1">
                  <a:lumMod val="75000"/>
                  <a:lumOff val="25000"/>
                </a:schemeClr>
              </a:solidFill>
              <a:latin typeface="Calibri"/>
            </a:endParaRPr>
          </a:p>
        </p:txBody>
      </p:sp>
    </p:spTree>
    <p:extLst>
      <p:ext uri="{BB962C8B-B14F-4D97-AF65-F5344CB8AC3E}">
        <p14:creationId xmlns:p14="http://schemas.microsoft.com/office/powerpoint/2010/main" val="2062392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23681"/>
            <a:ext cx="4801246" cy="688168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58736" y="1691774"/>
            <a:ext cx="7167696" cy="4676770"/>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Structural racism is racial bias </a:t>
            </a:r>
            <a:r>
              <a:rPr lang="en-US" sz="3200" i="1">
                <a:solidFill>
                  <a:schemeClr val="tx1">
                    <a:lumMod val="65000"/>
                    <a:lumOff val="35000"/>
                  </a:schemeClr>
                </a:solidFill>
                <a:latin typeface="Calibri"/>
                <a:cs typeface="Arial"/>
              </a:rPr>
              <a:t>across institutions and society</a:t>
            </a:r>
            <a:r>
              <a:rPr lang="en-US" sz="3200">
                <a:solidFill>
                  <a:schemeClr val="tx1">
                    <a:lumMod val="65000"/>
                    <a:lumOff val="35000"/>
                  </a:schemeClr>
                </a:solidFill>
                <a:latin typeface="Calibri"/>
                <a:cs typeface="Arial"/>
              </a:rPr>
              <a:t>. It’s the cumulative and compounded effects of an array of factors that systematically privilege white people and disadvantage people of color.</a:t>
            </a:r>
          </a:p>
          <a:p>
            <a:pPr marL="0" indent="0">
              <a:buNone/>
            </a:pPr>
            <a:r>
              <a:rPr lang="en-US" sz="2800" i="1">
                <a:solidFill>
                  <a:schemeClr val="tx1">
                    <a:lumMod val="65000"/>
                    <a:lumOff val="35000"/>
                  </a:schemeClr>
                </a:solidFill>
                <a:latin typeface="Calibri"/>
                <a:cs typeface="Arial"/>
              </a:rPr>
              <a:t>Examples: The “racial wealth divide”(where whites have many times the wealth of people of color) results from generations of discrimination and racial inequality. </a:t>
            </a:r>
          </a:p>
          <a:p>
            <a:pPr marL="0" indent="0">
              <a:buNone/>
            </a:pPr>
            <a:r>
              <a:rPr lang="en-US" sz="2400">
                <a:solidFill>
                  <a:schemeClr val="tx1"/>
                </a:solidFill>
                <a:latin typeface="Calibri"/>
                <a:cs typeface="Arial"/>
              </a:rPr>
              <a:t>            Source: Race Forward 2018</a:t>
            </a:r>
            <a:endParaRPr lang="en-US" sz="2400">
              <a:solidFill>
                <a:schemeClr val="tx1"/>
              </a:solidFill>
              <a:latin typeface="Calibri"/>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76895" r="29702" b="5274"/>
          <a:stretch/>
        </p:blipFill>
        <p:spPr bwMode="auto">
          <a:xfrm>
            <a:off x="7429499" y="2298927"/>
            <a:ext cx="4829176"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4" name="TextBox 3">
            <a:extLst>
              <a:ext uri="{FF2B5EF4-FFF2-40B4-BE49-F238E27FC236}">
                <a16:creationId xmlns:a16="http://schemas.microsoft.com/office/drawing/2014/main" id="{F463FB7E-2E64-7586-E3B5-544E7AB3256C}"/>
              </a:ext>
            </a:extLst>
          </p:cNvPr>
          <p:cNvSpPr txBox="1"/>
          <p:nvPr/>
        </p:nvSpPr>
        <p:spPr>
          <a:xfrm>
            <a:off x="258075" y="441715"/>
            <a:ext cx="664325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rgbClr val="404040"/>
                </a:solidFill>
              </a:rPr>
              <a:t>Structural Racism</a:t>
            </a:r>
            <a:endParaRPr lang="en-US"/>
          </a:p>
        </p:txBody>
      </p:sp>
    </p:spTree>
    <p:extLst>
      <p:ext uri="{BB962C8B-B14F-4D97-AF65-F5344CB8AC3E}">
        <p14:creationId xmlns:p14="http://schemas.microsoft.com/office/powerpoint/2010/main" val="3071402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200985" y="2261574"/>
            <a:ext cx="3490837" cy="26848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31776"/>
            <a:ext cx="9980682" cy="1449528"/>
          </a:xfrm>
        </p:spPr>
        <p:txBody>
          <a:bodyPr>
            <a:normAutofit/>
          </a:bodyPr>
          <a:lstStyle/>
          <a:p>
            <a:r>
              <a:rPr lang="en-US" sz="6600" b="1">
                <a:latin typeface="Calibri"/>
                <a:ea typeface="Calibri"/>
                <a:cs typeface="Arial"/>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3072082" y="1481280"/>
            <a:ext cx="8820322" cy="4572000"/>
          </a:xfrm>
        </p:spPr>
        <p:txBody>
          <a:bodyPr vert="horz" lIns="0" tIns="45720" rIns="0" bIns="45720" rtlCol="0" anchor="t">
            <a:normAutofit lnSpcReduction="10000"/>
          </a:bodyPr>
          <a:lstStyle/>
          <a:p>
            <a:pPr marL="0" indent="0">
              <a:buNone/>
            </a:pPr>
            <a:r>
              <a:rPr lang="en-US" sz="3200" b="1">
                <a:latin typeface="Calibri"/>
                <a:cs typeface="Arial"/>
              </a:rPr>
              <a:t>There are no hard and fast lines between the levels – and changing one can affect another. </a:t>
            </a:r>
            <a:endParaRPr lang="en-US" sz="3200" b="1">
              <a:latin typeface="Calibri"/>
              <a:cs typeface="Arial" panose="020B0604020202020204" pitchFamily="34" charset="0"/>
            </a:endParaRPr>
          </a:p>
          <a:p>
            <a:pPr marL="514350" indent="-514350">
              <a:buAutoNum type="arabicPeriod"/>
            </a:pPr>
            <a:endParaRPr lang="en-US" sz="3200">
              <a:solidFill>
                <a:srgbClr val="404040"/>
              </a:solidFill>
              <a:latin typeface="Calibri"/>
              <a:cs typeface="Arial"/>
            </a:endParaRPr>
          </a:p>
          <a:p>
            <a:pPr marL="0" indent="0" algn="ctr">
              <a:buNone/>
            </a:pPr>
            <a:r>
              <a:rPr lang="en-US" sz="3200">
                <a:solidFill>
                  <a:schemeClr val="tx1">
                    <a:lumMod val="65000"/>
                    <a:lumOff val="35000"/>
                  </a:schemeClr>
                </a:solidFill>
                <a:latin typeface="Calibri"/>
                <a:cs typeface="Arial"/>
              </a:rPr>
              <a:t>While we believe that the individual is responsible for exploring personal bias …</a:t>
            </a:r>
            <a:endParaRPr lang="en-US" sz="3200">
              <a:solidFill>
                <a:schemeClr val="tx1">
                  <a:lumMod val="65000"/>
                  <a:lumOff val="35000"/>
                </a:schemeClr>
              </a:solidFill>
              <a:latin typeface="Calibri"/>
              <a:cs typeface="Arial" panose="020B0604020202020204" pitchFamily="34" charset="0"/>
            </a:endParaRPr>
          </a:p>
          <a:p>
            <a:pPr marL="514350" indent="-514350">
              <a:buAutoNum type="arabicPeriod"/>
            </a:pPr>
            <a:endParaRPr lang="en-US" sz="3200">
              <a:solidFill>
                <a:schemeClr val="tx1">
                  <a:lumMod val="65000"/>
                  <a:lumOff val="35000"/>
                </a:schemeClr>
              </a:solidFill>
              <a:latin typeface="Calibri"/>
              <a:cs typeface="Arial" panose="020B0604020202020204" pitchFamily="34" charset="0"/>
            </a:endParaRPr>
          </a:p>
          <a:p>
            <a:pPr marL="0" indent="0">
              <a:buNone/>
            </a:pPr>
            <a:r>
              <a:rPr lang="en-US" sz="3200" b="1">
                <a:latin typeface="Calibri"/>
                <a:cs typeface="Arial"/>
              </a:rPr>
              <a:t>The way to effect change is by addressing institutionalized and structural racism – this is where injustice lives.  </a:t>
            </a:r>
            <a:endParaRPr lang="en-US" sz="3200" b="1">
              <a:latin typeface="Calibri"/>
              <a:cs typeface="Arial" panose="020B0604020202020204" pitchFamily="34" charset="0"/>
            </a:endParaRPr>
          </a:p>
          <a:p>
            <a:pPr>
              <a:buAutoNum type="arabicPeriod"/>
            </a:pPr>
            <a:endParaRPr lang="en-US">
              <a:cs typeface="Calibri" panose="020F0502020204030204"/>
            </a:endParaRPr>
          </a:p>
        </p:txBody>
      </p:sp>
    </p:spTree>
    <p:extLst>
      <p:ext uri="{BB962C8B-B14F-4D97-AF65-F5344CB8AC3E}">
        <p14:creationId xmlns:p14="http://schemas.microsoft.com/office/powerpoint/2010/main" val="2293562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305687" y="532411"/>
            <a:ext cx="11336785" cy="825145"/>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800" b="1">
                <a:solidFill>
                  <a:schemeClr val="tx1">
                    <a:lumMod val="75000"/>
                    <a:lumOff val="25000"/>
                  </a:schemeClr>
                </a:solidFill>
                <a:latin typeface="Calibri"/>
                <a:ea typeface="Arial"/>
                <a:cs typeface="Arial"/>
                <a:sym typeface="Arial"/>
              </a:rPr>
              <a:t>Expressions of Racism Exercise </a:t>
            </a:r>
            <a:r>
              <a:rPr lang="en-US" sz="4800" b="1">
                <a:latin typeface="Calibri"/>
                <a:ea typeface="Arial"/>
                <a:cs typeface="Arial"/>
                <a:sym typeface="Arial"/>
              </a:rPr>
              <a:t>p. 6-9 of PH</a:t>
            </a:r>
          </a:p>
        </p:txBody>
      </p:sp>
      <p:sp>
        <p:nvSpPr>
          <p:cNvPr id="6" name="Rectangle 5"/>
          <p:cNvSpPr/>
          <p:nvPr/>
        </p:nvSpPr>
        <p:spPr>
          <a:xfrm>
            <a:off x="478970" y="1715422"/>
            <a:ext cx="10837819" cy="3600986"/>
          </a:xfrm>
          <a:prstGeom prst="rect">
            <a:avLst/>
          </a:prstGeom>
        </p:spPr>
        <p:txBody>
          <a:bodyPr wrap="square" lIns="91440" tIns="45720" rIns="91440" bIns="45720" anchor="t">
            <a:spAutoFit/>
          </a:bodyPr>
          <a:lstStyle/>
          <a:p>
            <a:r>
              <a:rPr lang="en-US" sz="3600" b="1" i="1">
                <a:solidFill>
                  <a:srgbClr val="002060"/>
                </a:solidFill>
                <a:latin typeface="Arial"/>
                <a:cs typeface="Arial"/>
              </a:rPr>
              <a:t>Applying your new knowledge: </a:t>
            </a:r>
            <a:endParaRPr lang="en-US" sz="3600" b="1" i="1">
              <a:solidFill>
                <a:srgbClr val="002060"/>
              </a:solidFill>
              <a:latin typeface="Arial" panose="020B0604020202020204" pitchFamily="34" charset="0"/>
              <a:cs typeface="Arial" panose="020B0604020202020204" pitchFamily="34" charset="0"/>
            </a:endParaRPr>
          </a:p>
          <a:p>
            <a:pPr marL="571500" indent="-571500">
              <a:buAutoNum type="arabicPeriod"/>
            </a:pPr>
            <a:r>
              <a:rPr lang="en-US" sz="3200" b="1">
                <a:latin typeface="Arial"/>
                <a:cs typeface="Arial"/>
              </a:rPr>
              <a:t>We are going count off by 8’s</a:t>
            </a:r>
          </a:p>
          <a:p>
            <a:pPr marL="571500" indent="-571500">
              <a:buAutoNum type="arabicPeriod"/>
            </a:pPr>
            <a:r>
              <a:rPr lang="en-US" sz="3200" b="1">
                <a:latin typeface="Arial"/>
                <a:cs typeface="Arial"/>
              </a:rPr>
              <a:t>There are 8 Scenarios</a:t>
            </a:r>
          </a:p>
          <a:p>
            <a:pPr marL="571500" indent="-571500">
              <a:buAutoNum type="arabicPeriod"/>
            </a:pPr>
            <a:r>
              <a:rPr lang="en-US" sz="3200" b="1">
                <a:latin typeface="Arial"/>
                <a:cs typeface="Arial"/>
              </a:rPr>
              <a:t>Your team will be responsible for providing a two-sentence summary of the scenario, identifying the level of expression of racism – and providing “why” you came to this conclusion (total of one minute).</a:t>
            </a:r>
            <a:endParaRPr lang="en-US" sz="3200">
              <a:latin typeface="Arial"/>
              <a:cs typeface="Arial"/>
            </a:endParaRPr>
          </a:p>
        </p:txBody>
      </p:sp>
    </p:spTree>
    <p:extLst>
      <p:ext uri="{BB962C8B-B14F-4D97-AF65-F5344CB8AC3E}">
        <p14:creationId xmlns:p14="http://schemas.microsoft.com/office/powerpoint/2010/main" val="2045483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a:xfrm>
            <a:off x="255714" y="286603"/>
            <a:ext cx="11441704" cy="1088669"/>
          </a:xfrm>
        </p:spPr>
        <p:txBody>
          <a:bodyPr>
            <a:noAutofit/>
          </a:bodyPr>
          <a:lstStyle/>
          <a:p>
            <a:r>
              <a:rPr lang="en-US" sz="540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a:xfrm>
            <a:off x="509257" y="1349154"/>
            <a:ext cx="11188161" cy="4519939"/>
          </a:xfrm>
        </p:spPr>
        <p:txBody>
          <a:bodyPr vert="horz" lIns="0" tIns="45720" rIns="0" bIns="45720" rtlCol="0" anchor="t">
            <a:normAutofit/>
          </a:bodyPr>
          <a:lstStyle/>
          <a:p>
            <a:pPr marL="0" indent="0" algn="ctr">
              <a:buNone/>
            </a:pPr>
            <a:endParaRPr lang="en-US" sz="4800" b="1"/>
          </a:p>
          <a:p>
            <a:pPr marL="0" indent="0" algn="ctr">
              <a:buNone/>
            </a:pPr>
            <a:r>
              <a:rPr lang="en-US" sz="4800" b="1"/>
              <a:t>1 Minute Report Outs </a:t>
            </a:r>
            <a:endParaRPr lang="en-US" sz="4400" b="1">
              <a:cs typeface="Calibri" panose="020F0502020204030204"/>
            </a:endParaRPr>
          </a:p>
          <a:p>
            <a:pPr marL="0" indent="0">
              <a:buNone/>
            </a:pPr>
            <a:r>
              <a:rPr lang="en-US" sz="4400"/>
              <a:t>Please share…</a:t>
            </a:r>
            <a:endParaRPr lang="en-US" sz="4400">
              <a:ea typeface="Calibri"/>
              <a:cs typeface="Calibri"/>
            </a:endParaRPr>
          </a:p>
          <a:p>
            <a:pPr marL="1046480" lvl="2" indent="-571500">
              <a:buFont typeface="Wingdings" panose="020F0502020204030204" pitchFamily="34" charset="0"/>
              <a:buChar char="Ø"/>
            </a:pPr>
            <a:r>
              <a:rPr lang="en-US" sz="3800"/>
              <a:t>Two sentence summary </a:t>
            </a:r>
            <a:endParaRPr lang="en-US" sz="3800">
              <a:cs typeface="Calibri" panose="020F0502020204030204"/>
            </a:endParaRPr>
          </a:p>
          <a:p>
            <a:pPr marL="1046480" lvl="2" indent="-571500">
              <a:buFont typeface="Wingdings" panose="020F0502020204030204" pitchFamily="34" charset="0"/>
              <a:buChar char="Ø"/>
            </a:pPr>
            <a:r>
              <a:rPr lang="en-US" sz="3800"/>
              <a:t>What level did your group determine your scenario was at and why? </a:t>
            </a:r>
            <a:endParaRPr lang="en-US" sz="3800">
              <a:ea typeface="Calibri"/>
              <a:cs typeface="Calibri"/>
            </a:endParaRPr>
          </a:p>
        </p:txBody>
      </p:sp>
    </p:spTree>
    <p:extLst>
      <p:ext uri="{BB962C8B-B14F-4D97-AF65-F5344CB8AC3E}">
        <p14:creationId xmlns:p14="http://schemas.microsoft.com/office/powerpoint/2010/main" val="20099153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68639" y="2428"/>
            <a:ext cx="4123361" cy="68561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719914"/>
            <a:ext cx="7764589" cy="4646831"/>
          </a:xfrm>
        </p:spPr>
        <p:txBody>
          <a:bodyPr vert="horz" lIns="0" tIns="45720" rIns="0" bIns="45720" rtlCol="0" anchor="t">
            <a:noAutofit/>
          </a:bodyPr>
          <a:lstStyle/>
          <a:p>
            <a:pPr>
              <a:spcBef>
                <a:spcPts val="0"/>
              </a:spcBef>
              <a:buClr>
                <a:schemeClr val="dk1"/>
              </a:buClr>
              <a:buSzPct val="25000"/>
              <a:buFont typeface="Arial"/>
              <a:buNone/>
            </a:pPr>
            <a:r>
              <a:rPr lang="en-US" sz="2600">
                <a:solidFill>
                  <a:srgbClr val="002060"/>
                </a:solidFill>
                <a:effectLst>
                  <a:outerShdw blurRad="38100" dist="38100" dir="2700000" algn="tl">
                    <a:srgbClr val="000000">
                      <a:alpha val="43137"/>
                    </a:srgbClr>
                  </a:outerShdw>
                </a:effectLst>
                <a:latin typeface="Calibri"/>
                <a:ea typeface="Arial"/>
                <a:cs typeface="Arial"/>
                <a:sym typeface="Arial"/>
              </a:rPr>
              <a:t>Scenario #1: Racism in Medicine</a:t>
            </a:r>
            <a:endParaRPr lang="en-US" sz="26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600">
                <a:latin typeface="Calibri"/>
                <a:cs typeface="Arial"/>
              </a:rPr>
              <a:t>Racism has influenced U.S. health care in the past and continues to do so today. The most shameful chapters in American history involve the U.S. government funding studies that allowed poor black men in Alabama to succumb to syphilis or Guatemalan prison inmates, mental health patients and soldiers to be afflicted with the disease and other sexually transmitted infections.</a:t>
            </a:r>
          </a:p>
          <a:p>
            <a:pPr marL="0" indent="0">
              <a:buNone/>
            </a:pPr>
            <a:r>
              <a:rPr lang="en-US" sz="2600">
                <a:latin typeface="Calibri"/>
                <a:cs typeface="Arial"/>
              </a:rPr>
              <a:t>Government agencies also played a role in sterilizing black women in North Carolina, Puerto Rican women and Native American women. </a:t>
            </a:r>
            <a:endParaRPr lang="en-US" sz="2600">
              <a:latin typeface="Calibri"/>
              <a:cs typeface="Arial" panose="020B0604020202020204" pitchFamily="34" charset="0"/>
            </a:endParaRPr>
          </a:p>
        </p:txBody>
      </p:sp>
      <p:sp>
        <p:nvSpPr>
          <p:cNvPr id="10" name="Shape 178"/>
          <p:cNvSpPr txBox="1">
            <a:spLocks/>
          </p:cNvSpPr>
          <p:nvPr/>
        </p:nvSpPr>
        <p:spPr>
          <a:xfrm>
            <a:off x="294543" y="313346"/>
            <a:ext cx="7533707" cy="1413791"/>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479427" y="4608267"/>
            <a:ext cx="3418022"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Light"/>
                <a:cs typeface="Arial"/>
              </a:rPr>
              <a:t>What is the expression of racism?</a:t>
            </a:r>
          </a:p>
        </p:txBody>
      </p:sp>
      <p:pic>
        <p:nvPicPr>
          <p:cNvPr id="11" name="Picture 10" descr="Operating roo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9833" y="311694"/>
            <a:ext cx="3833889" cy="4112019"/>
          </a:xfrm>
          <a:prstGeom prst="rect">
            <a:avLst/>
          </a:prstGeom>
          <a:ln>
            <a:noFill/>
          </a:ln>
          <a:effectLst>
            <a:softEdge rad="112500"/>
          </a:effectLst>
        </p:spPr>
      </p:pic>
    </p:spTree>
    <p:extLst>
      <p:ext uri="{BB962C8B-B14F-4D97-AF65-F5344CB8AC3E}">
        <p14:creationId xmlns:p14="http://schemas.microsoft.com/office/powerpoint/2010/main" val="3385413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6720" y="4549"/>
            <a:ext cx="4145280" cy="684917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766181" cy="1574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p>
        </p:txBody>
      </p:sp>
      <p:sp>
        <p:nvSpPr>
          <p:cNvPr id="7" name="TextBox 6"/>
          <p:cNvSpPr txBox="1"/>
          <p:nvPr/>
        </p:nvSpPr>
        <p:spPr>
          <a:xfrm>
            <a:off x="8462010" y="3218283"/>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p:cNvPicPr/>
          <p:nvPr/>
        </p:nvPicPr>
        <p:blipFill rotWithShape="1">
          <a:blip r:embed="rId3">
            <a:extLst>
              <a:ext uri="{28A0092B-C50C-407E-A947-70E740481C1C}">
                <a14:useLocalDpi xmlns:a14="http://schemas.microsoft.com/office/drawing/2010/main" val="0"/>
              </a:ext>
            </a:extLst>
          </a:blip>
          <a:srcRect l="32599" t="42699" r="50472" b="15347"/>
          <a:stretch/>
        </p:blipFill>
        <p:spPr bwMode="auto">
          <a:xfrm>
            <a:off x="1370430" y="1883298"/>
            <a:ext cx="5034952" cy="431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62CC1329-D1E2-9A35-2684-C746C508586D}"/>
              </a:ext>
            </a:extLst>
          </p:cNvPr>
          <p:cNvSpPr>
            <a:spLocks noGrp="1"/>
          </p:cNvSpPr>
          <p:nvPr/>
        </p:nvSpPr>
        <p:spPr>
          <a:xfrm>
            <a:off x="294543" y="1458332"/>
            <a:ext cx="6811652" cy="788479"/>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0"/>
              </a:spcBef>
              <a:buClr>
                <a:schemeClr val="dk1"/>
              </a:buClr>
              <a:buSzPct val="25000"/>
              <a:buFont typeface="Arial"/>
              <a:buNone/>
            </a:pPr>
            <a:endParaRPr lang="en-US" sz="2400" b="1">
              <a:solidFill>
                <a:srgbClr val="002060"/>
              </a:solidFill>
              <a:effectLst>
                <a:outerShdw blurRad="38100" dist="38100" dir="2700000" algn="tl">
                  <a:srgbClr val="000000">
                    <a:alpha val="43137"/>
                  </a:srgbClr>
                </a:outerShdw>
              </a:effectLst>
              <a:latin typeface="Arial"/>
              <a:ea typeface="Arial"/>
              <a:cs typeface="Arial"/>
            </a:endParaRPr>
          </a:p>
        </p:txBody>
      </p:sp>
      <p:sp>
        <p:nvSpPr>
          <p:cNvPr id="9" name="TextBox 8">
            <a:extLst>
              <a:ext uri="{FF2B5EF4-FFF2-40B4-BE49-F238E27FC236}">
                <a16:creationId xmlns:a16="http://schemas.microsoft.com/office/drawing/2014/main" id="{95B6C96A-D177-2195-4A07-28F3A18A2CE3}"/>
              </a:ext>
            </a:extLst>
          </p:cNvPr>
          <p:cNvSpPr txBox="1"/>
          <p:nvPr/>
        </p:nvSpPr>
        <p:spPr>
          <a:xfrm>
            <a:off x="8632208" y="898477"/>
            <a:ext cx="313898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baseline="0">
                <a:solidFill>
                  <a:srgbClr val="002060"/>
                </a:solidFill>
                <a:latin typeface="Calibri"/>
                <a:cs typeface="Calibri"/>
              </a:rPr>
              <a:t>Scenario #2: Assault in Charlottesville</a:t>
            </a:r>
            <a:endParaRPr lang="en-US" sz="3600">
              <a:latin typeface="Calibri"/>
              <a:cs typeface="Calibri"/>
            </a:endParaRPr>
          </a:p>
        </p:txBody>
      </p:sp>
    </p:spTree>
    <p:extLst>
      <p:ext uri="{BB962C8B-B14F-4D97-AF65-F5344CB8AC3E}">
        <p14:creationId xmlns:p14="http://schemas.microsoft.com/office/powerpoint/2010/main" val="1514765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1886" y="-44788"/>
            <a:ext cx="4180114" cy="690123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83169" y="1731287"/>
            <a:ext cx="7747173" cy="4567221"/>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#3: The Doll Test</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In the 1940s, psychologists Kenneth and Mamie Clark designed and conducted a series of experiments known colloquially as “the doll tests” to study the psychological effects of segregation on African-American children.</a:t>
            </a:r>
          </a:p>
          <a:p>
            <a:pPr marL="0" indent="0">
              <a:buNone/>
            </a:pPr>
            <a:r>
              <a:rPr lang="en-US" sz="2300">
                <a:latin typeface="Calibri"/>
                <a:cs typeface="Arial"/>
              </a:rPr>
              <a:t>Drs. Clark used four dolls, identical except for color, to test children’s racial perceptions. Their subjects, children between the ages of three to seven, were asked to identify both the race of the dolls and which color doll they prefer. Most of the children preferred the white doll and assigned positive characteristics to it. The Clarks concluded that “prejudice, discrimination, and segregation” created a feeling of inferiority among African-American children and damaged their self-esteem. </a:t>
            </a:r>
          </a:p>
        </p:txBody>
      </p:sp>
      <p:sp>
        <p:nvSpPr>
          <p:cNvPr id="10" name="Shape 178"/>
          <p:cNvSpPr txBox="1">
            <a:spLocks/>
          </p:cNvSpPr>
          <p:nvPr/>
        </p:nvSpPr>
        <p:spPr>
          <a:xfrm>
            <a:off x="277949" y="424481"/>
            <a:ext cx="7736547" cy="133890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a:t>
            </a:r>
            <a:endParaRPr lang="en-US" sz="4400">
              <a:cs typeface="Calibri Light"/>
            </a:endParaRPr>
          </a:p>
          <a:p>
            <a:pPr>
              <a:spcBef>
                <a:spcPts val="0"/>
              </a:spcBef>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of Racism</a:t>
            </a:r>
            <a:endParaRPr lang="en-US" sz="4400"/>
          </a:p>
        </p:txBody>
      </p:sp>
      <p:sp>
        <p:nvSpPr>
          <p:cNvPr id="7" name="TextBox 6"/>
          <p:cNvSpPr txBox="1"/>
          <p:nvPr/>
        </p:nvSpPr>
        <p:spPr>
          <a:xfrm>
            <a:off x="8649747" y="4291145"/>
            <a:ext cx="3314700"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ea typeface="Calibri"/>
                <a:cs typeface="Calibri"/>
              </a:rPr>
              <a:t>What is the expression of racism?</a:t>
            </a:r>
          </a:p>
        </p:txBody>
      </p:sp>
      <p:pic>
        <p:nvPicPr>
          <p:cNvPr id="12" name="Picture 11" descr="Black boy choosing white doll over black doll"/>
          <p:cNvPicPr/>
          <p:nvPr/>
        </p:nvPicPr>
        <p:blipFill>
          <a:blip r:embed="rId3">
            <a:extLst>
              <a:ext uri="{28A0092B-C50C-407E-A947-70E740481C1C}">
                <a14:useLocalDpi xmlns:a14="http://schemas.microsoft.com/office/drawing/2010/main" val="0"/>
              </a:ext>
            </a:extLst>
          </a:blip>
          <a:srcRect/>
          <a:stretch>
            <a:fillRect/>
          </a:stretch>
        </p:blipFill>
        <p:spPr bwMode="auto">
          <a:xfrm>
            <a:off x="8650726" y="565021"/>
            <a:ext cx="2900552" cy="3271913"/>
          </a:xfrm>
          <a:prstGeom prst="rect">
            <a:avLst/>
          </a:prstGeom>
          <a:ln>
            <a:noFill/>
          </a:ln>
          <a:effectLst>
            <a:softEdge rad="112500"/>
          </a:effectLst>
        </p:spPr>
      </p:pic>
    </p:spTree>
    <p:extLst>
      <p:ext uri="{BB962C8B-B14F-4D97-AF65-F5344CB8AC3E}">
        <p14:creationId xmlns:p14="http://schemas.microsoft.com/office/powerpoint/2010/main" val="4251770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5255" y="-29395"/>
            <a:ext cx="4166744" cy="6879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850400"/>
            <a:ext cx="7721573" cy="4523169"/>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#4: Looking Death Worthy</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400">
                <a:latin typeface="Calibri"/>
                <a:cs typeface="Arial"/>
              </a:rPr>
              <a:t>According to a 2006 report, </a:t>
            </a:r>
            <a:r>
              <a:rPr lang="en-US" sz="2400" i="1">
                <a:latin typeface="Calibri"/>
                <a:cs typeface="Arial"/>
              </a:rPr>
              <a:t>Looking Death Worthy</a:t>
            </a:r>
            <a:r>
              <a:rPr lang="en-US" sz="2400">
                <a:latin typeface="Calibri"/>
                <a:cs typeface="Arial"/>
              </a:rPr>
              <a:t>, defendants with the most stereotypically Black facial features (i.e. dark skin, large/full lips, etc.) served up to 8 months longer in prison for felonies than defendants who possessed the least stereotypical features.</a:t>
            </a:r>
          </a:p>
          <a:p>
            <a:pPr marL="0" indent="0">
              <a:buNone/>
            </a:pPr>
            <a:r>
              <a:rPr lang="en-US" sz="2400">
                <a:latin typeface="Calibri"/>
                <a:cs typeface="Arial"/>
              </a:rPr>
              <a:t>In this same study, researchers investigated the role of race in capital sentencing, and in particular, whether the race of the defendant or victim influences the likelihood of a death sentence. The study concludes that in cases involving a White victim, the more stereotypically Black a defendant is perceived to be, the more likely that person is to be sentenced to death.</a:t>
            </a:r>
          </a:p>
        </p:txBody>
      </p:sp>
      <p:sp>
        <p:nvSpPr>
          <p:cNvPr id="10" name="Shape 178"/>
          <p:cNvSpPr txBox="1">
            <a:spLocks/>
          </p:cNvSpPr>
          <p:nvPr/>
        </p:nvSpPr>
        <p:spPr>
          <a:xfrm>
            <a:off x="294543" y="313346"/>
            <a:ext cx="7004182" cy="153705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p>
        </p:txBody>
      </p:sp>
      <p:sp>
        <p:nvSpPr>
          <p:cNvPr id="7" name="TextBox 6"/>
          <p:cNvSpPr txBox="1"/>
          <p:nvPr/>
        </p:nvSpPr>
        <p:spPr>
          <a:xfrm>
            <a:off x="8630529" y="3731612"/>
            <a:ext cx="3314700" cy="1754326"/>
          </a:xfrm>
          <a:prstGeom prst="rect">
            <a:avLst/>
          </a:prstGeom>
          <a:noFill/>
        </p:spPr>
        <p:txBody>
          <a:bodyPr wrap="square" lIns="91440" tIns="45720" rIns="91440" bIns="45720" rtlCol="0" anchor="t">
            <a:spAutoFit/>
          </a:bodyPr>
          <a:lstStyle/>
          <a:p>
            <a:pPr algn="ctr"/>
            <a:r>
              <a:rPr lang="en-US" sz="3600" b="1">
                <a:solidFill>
                  <a:schemeClr val="bg2"/>
                </a:solidFill>
                <a:latin typeface="Calibri"/>
                <a:ea typeface="Calibri"/>
                <a:cs typeface="Arial"/>
              </a:rPr>
              <a:t>What is the expression of racism?</a:t>
            </a:r>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8087633" y="307916"/>
            <a:ext cx="4100856" cy="3080814"/>
          </a:xfrm>
          <a:prstGeom prst="rect">
            <a:avLst/>
          </a:prstGeom>
          <a:ln>
            <a:noFill/>
          </a:ln>
          <a:effectLst>
            <a:softEdge rad="112500"/>
          </a:effectLst>
        </p:spPr>
      </p:pic>
    </p:spTree>
    <p:extLst>
      <p:ext uri="{BB962C8B-B14F-4D97-AF65-F5344CB8AC3E}">
        <p14:creationId xmlns:p14="http://schemas.microsoft.com/office/powerpoint/2010/main" val="3568684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6811" y="8048"/>
            <a:ext cx="4135189" cy="685005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302783" y="1721932"/>
            <a:ext cx="7751736" cy="4703698"/>
          </a:xfrm>
        </p:spPr>
        <p:txBody>
          <a:bodyPr vert="horz" lIns="0" tIns="45720" rIns="0" bIns="45720" rtlCol="0" anchor="t">
            <a:noAutofit/>
          </a:bodyPr>
          <a:lstStyle/>
          <a:p>
            <a:pPr>
              <a:spcBef>
                <a:spcPts val="0"/>
              </a:spcBef>
              <a:buClr>
                <a:schemeClr val="dk1"/>
              </a:buClr>
              <a:buSzPct val="25000"/>
              <a:buFont typeface="Arial"/>
              <a:buNone/>
            </a:pPr>
            <a:r>
              <a:rPr lang="en-US" sz="2300">
                <a:solidFill>
                  <a:srgbClr val="002060"/>
                </a:solidFill>
                <a:effectLst>
                  <a:outerShdw blurRad="38100" dist="38100" dir="2700000" algn="tl">
                    <a:srgbClr val="000000">
                      <a:alpha val="43137"/>
                    </a:srgbClr>
                  </a:outerShdw>
                </a:effectLst>
                <a:latin typeface="Calibri"/>
                <a:ea typeface="Arial"/>
                <a:cs typeface="Arial"/>
                <a:sym typeface="Arial"/>
              </a:rPr>
              <a:t>Scenario #5: Biracial Boy Pushed Off Tape</a:t>
            </a:r>
            <a:endParaRPr lang="en-US" sz="23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Teenagers in New Hampshire taunted an 8-year-old biracial boy with racial slurs and then pushed him off a picnic table with a rope around his neck, injuring him, the boy’s family said.</a:t>
            </a:r>
          </a:p>
          <a:p>
            <a:pPr marL="0" indent="0">
              <a:buNone/>
            </a:pPr>
            <a:r>
              <a:rPr lang="en-US" sz="2300">
                <a:latin typeface="Calibri"/>
                <a:cs typeface="Arial"/>
              </a:rPr>
              <a:t>The child was treated at a hospital for cuts to his neck following the near-hanging Aug. 28 in Claremont, the boy’s grandmother, Lorrie Slattery, </a:t>
            </a:r>
            <a:r>
              <a:rPr lang="en-US" sz="2300">
                <a:latin typeface="Calibri"/>
                <a:cs typeface="Arial"/>
                <a:hlinkClick r:id="rId3"/>
              </a:rPr>
              <a:t>told the Valley News of West Lebanon, N.H.</a:t>
            </a:r>
            <a:r>
              <a:rPr lang="en-US" sz="2300">
                <a:latin typeface="Calibri"/>
                <a:cs typeface="Arial"/>
              </a:rPr>
              <a:t> He has since been released and has returned to school in Claremont…</a:t>
            </a:r>
          </a:p>
          <a:p>
            <a:pPr marL="0" indent="0">
              <a:buNone/>
            </a:pPr>
            <a:r>
              <a:rPr lang="en-US" sz="2300">
                <a:latin typeface="Calibri"/>
                <a:cs typeface="Arial"/>
              </a:rPr>
              <a:t>… An expert on abuse who spoke to the boy at the hospital said he swung from his neck three times before being able to remove the rope, Slattery said. None of the teens came to his aid, she said.</a:t>
            </a:r>
          </a:p>
        </p:txBody>
      </p:sp>
      <p:sp>
        <p:nvSpPr>
          <p:cNvPr id="10" name="Shape 178"/>
          <p:cNvSpPr txBox="1">
            <a:spLocks/>
          </p:cNvSpPr>
          <p:nvPr/>
        </p:nvSpPr>
        <p:spPr>
          <a:xfrm>
            <a:off x="294543" y="313346"/>
            <a:ext cx="7891286" cy="143133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558641" y="3863688"/>
            <a:ext cx="3417058"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cs typeface="Arial"/>
              </a:rPr>
              <a:t>What is the expression of racism?</a:t>
            </a:r>
          </a:p>
        </p:txBody>
      </p:sp>
      <p:pic>
        <p:nvPicPr>
          <p:cNvPr id="9" name="Picture 8" descr="Image result for lynching ki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7302" y="715450"/>
            <a:ext cx="3043181" cy="253707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17230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9391" y="-343644"/>
            <a:ext cx="413657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03578" cy="4786880"/>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Calibri"/>
                <a:ea typeface="Arial"/>
                <a:cs typeface="Arial"/>
                <a:sym typeface="Arial"/>
              </a:rPr>
              <a:t>Scenario #6: The School-To-Prison Pipeline</a:t>
            </a:r>
            <a:endParaRPr lang="en-US" sz="2400" b="1">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ea typeface="Calibri"/>
                <a:cs typeface="Arial"/>
              </a:rPr>
              <a:t>A significant number of Chicago students are pushed into the path of juvenile and adult prisons as a result of harsh disciplinary policies and high stakes testing.  By harsh disciplinary policies, we mean excessive security procedures and police involvement as well as the overuse of suspensions and expulsion for minor infractions.  These policies feed the “School to Prison Pipeline”, sometimes also called the “Schoolhouse to Jailhouse Track”. </a:t>
            </a:r>
            <a:endParaRPr lang="en-US" sz="2100" b="1">
              <a:latin typeface="Arial" panose="020B0604020202020204" pitchFamily="34" charset="0"/>
              <a:ea typeface="Calibri"/>
              <a:cs typeface="Arial" panose="020B0604020202020204" pitchFamily="34" charset="0"/>
            </a:endParaRPr>
          </a:p>
          <a:p>
            <a:pPr marL="0" indent="0">
              <a:buNone/>
            </a:pPr>
            <a:r>
              <a:rPr lang="en-US" sz="2300">
                <a:latin typeface="Calibri"/>
                <a:ea typeface="Calibri"/>
                <a:cs typeface="Arial"/>
              </a:rPr>
              <a:t>Research suggests that students of color, in particular African American students, are disproportionately impacted by these punitive policies…These zero tolerance policies involve the police in minor incidents and often lead to arrests, juvenile detention referrals, and even criminal charges and incarceration</a:t>
            </a:r>
            <a:r>
              <a:rPr lang="en-US" sz="2300">
                <a:latin typeface="Arial"/>
                <a:cs typeface="Arial"/>
              </a:rPr>
              <a:t>.</a:t>
            </a:r>
            <a:r>
              <a:rPr lang="en-US" sz="2100" b="1">
                <a:latin typeface="Arial"/>
                <a:cs typeface="Arial"/>
              </a:rPr>
              <a:t> </a:t>
            </a:r>
            <a:endParaRPr lang="en-US" sz="2100" b="1">
              <a:latin typeface="Arial" panose="020B0604020202020204" pitchFamily="34" charset="0"/>
              <a:cs typeface="Arial" panose="020B0604020202020204" pitchFamily="34" charset="0"/>
            </a:endParaRP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05553" y="342555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www.suspensionstories.com/wp-content/uploads/2010/10/School-to-Prison-Illustration-300x178.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507928" y="672963"/>
            <a:ext cx="3314700" cy="2075818"/>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0099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4547" y="-109182"/>
            <a:ext cx="4107453"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47121" cy="3975817"/>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Arial"/>
                <a:ea typeface="Arial"/>
                <a:cs typeface="Arial"/>
                <a:sym typeface="Arial"/>
              </a:rPr>
              <a:t>Scenario #7: Woke Girls</a:t>
            </a:r>
          </a:p>
          <a:p>
            <a:pPr marL="0" indent="0">
              <a:buNone/>
            </a:pPr>
            <a:r>
              <a:rPr lang="en-US" sz="2100">
                <a:latin typeface="Arial"/>
                <a:cs typeface="Arial"/>
              </a:rPr>
              <a:t>Before school started every morning a 1st-grader student in my class, with very dark skin would visit me so I could apply cocoa butter lotion to his skin. I assumed it was just about the lotion, but when I tried to give him a bottle he could keep in his classroom, he cried and told me I was the only one who thought his skin was beautiful.</a:t>
            </a:r>
          </a:p>
          <a:p>
            <a:pPr marL="0" indent="0">
              <a:buNone/>
            </a:pPr>
            <a:r>
              <a:rPr lang="en-US" sz="2100">
                <a:latin typeface="Arial"/>
                <a:cs typeface="Arial"/>
              </a:rPr>
              <a:t>Just down the hall in the 3rd-grade ESL class, two Mexican American girls got into a fight. The cause? One girl called the other a “little Mexican girl.”…</a:t>
            </a:r>
          </a:p>
          <a:p>
            <a:pPr marL="0" indent="0">
              <a:buNone/>
            </a:pPr>
            <a:r>
              <a:rPr lang="en-US" sz="2100">
                <a:latin typeface="Arial"/>
                <a:cs typeface="Arial"/>
              </a:rPr>
              <a:t>…Besides modeling self-love and loving my students, I made an effort to fill my classroom library with books that would support my students to be who they already were. That was quite the challenge.</a:t>
            </a: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88828" y="4733942"/>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s://cdn-images-1.medium.com/max/1200/1*bzW-DvxLH1QVyEKRV2QnSg.jpeg"/>
          <p:cNvPicPr/>
          <p:nvPr/>
        </p:nvPicPr>
        <p:blipFill>
          <a:blip r:embed="rId3">
            <a:extLst>
              <a:ext uri="{28A0092B-C50C-407E-A947-70E740481C1C}">
                <a14:useLocalDpi xmlns:a14="http://schemas.microsoft.com/office/drawing/2010/main" val="0"/>
              </a:ext>
            </a:extLst>
          </a:blip>
          <a:srcRect/>
          <a:stretch>
            <a:fillRect/>
          </a:stretch>
        </p:blipFill>
        <p:spPr bwMode="auto">
          <a:xfrm>
            <a:off x="8446497" y="2037806"/>
            <a:ext cx="3383552" cy="1907175"/>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100220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7279" y="-343644"/>
            <a:ext cx="378472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640116" y="315132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9" name="Picture 8">
            <a:extLst>
              <a:ext uri="{FF2B5EF4-FFF2-40B4-BE49-F238E27FC236}">
                <a16:creationId xmlns:a16="http://schemas.microsoft.com/office/drawing/2014/main" id="{A776656C-9452-4E69-BCFD-CC0F519406AE}"/>
              </a:ext>
            </a:extLst>
          </p:cNvPr>
          <p:cNvPicPr/>
          <p:nvPr/>
        </p:nvPicPr>
        <p:blipFill rotWithShape="1">
          <a:blip r:embed="rId3" cstate="print">
            <a:extLst>
              <a:ext uri="{28A0092B-C50C-407E-A947-70E740481C1C}">
                <a14:useLocalDpi xmlns:a14="http://schemas.microsoft.com/office/drawing/2010/main" val="0"/>
              </a:ext>
            </a:extLst>
          </a:blip>
          <a:srcRect l="16250" t="18765" r="11944" b="45926"/>
          <a:stretch/>
        </p:blipFill>
        <p:spPr bwMode="auto">
          <a:xfrm>
            <a:off x="8405147" y="929770"/>
            <a:ext cx="3784721" cy="1569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13" name="Content Placeholder 12">
            <a:extLst>
              <a:ext uri="{FF2B5EF4-FFF2-40B4-BE49-F238E27FC236}">
                <a16:creationId xmlns:a16="http://schemas.microsoft.com/office/drawing/2014/main" id="{05A6558C-1A9F-4C57-B14B-6AF90CF4B0F4}"/>
              </a:ext>
            </a:extLst>
          </p:cNvPr>
          <p:cNvSpPr>
            <a:spLocks noGrp="1"/>
          </p:cNvSpPr>
          <p:nvPr>
            <p:ph sz="half" idx="2"/>
          </p:nvPr>
        </p:nvSpPr>
        <p:spPr>
          <a:xfrm>
            <a:off x="288472" y="1287625"/>
            <a:ext cx="8047669" cy="4884576"/>
          </a:xfrm>
        </p:spPr>
        <p:txBody>
          <a:bodyPr vert="horz" lIns="0" tIns="45720" rIns="0" bIns="45720" rtlCol="0" anchor="t">
            <a:normAutofit fontScale="85000" lnSpcReduction="10000"/>
          </a:bodyPr>
          <a:lstStyle/>
          <a:p>
            <a:pPr marL="0" indent="0">
              <a:buNone/>
            </a:pPr>
            <a:r>
              <a:rPr lang="en-US" b="1">
                <a:solidFill>
                  <a:srgbClr val="002060"/>
                </a:solidFill>
                <a:effectLst>
                  <a:outerShdw blurRad="38100" dist="38100" dir="2700000" algn="tl">
                    <a:srgbClr val="000000">
                      <a:alpha val="43137"/>
                    </a:srgbClr>
                  </a:outerShdw>
                </a:effectLst>
                <a:latin typeface="Arial"/>
                <a:ea typeface="Arial"/>
                <a:cs typeface="Arial"/>
                <a:sym typeface="Arial"/>
              </a:rPr>
              <a:t>Scenario #8: Doorway to a Better Life</a:t>
            </a:r>
          </a:p>
          <a:p>
            <a:pPr marL="0" indent="0">
              <a:buNone/>
            </a:pPr>
            <a:r>
              <a:rPr lang="en-US"/>
              <a:t>A state government agency decides that low-income housing must be built, which will house low-income Blacks and Latinos. The agency fails to look for locations near jobs and important infrastructures, like schools, decent public transportation, and other services. In fact, it is built in a poor, mostly Black and Latino part of town. Often times the government locates the housing where it will have the least opposition. White neighborhoods tend to oppose public and affordable housing. Resources, whether public or private, often follow whites who flee urban problems for white suburbs</a:t>
            </a:r>
            <a:endParaRPr lang="en-US">
              <a:ea typeface="Calibri"/>
              <a:cs typeface="Calibri"/>
            </a:endParaRPr>
          </a:p>
          <a:p>
            <a:pPr marL="0" indent="0">
              <a:buNone/>
            </a:pPr>
            <a:r>
              <a:rPr lang="en-US"/>
              <a:t>When the housing is built, the school district, already under-funded, has new residents too poor to contribute to its tax base. The local government spends its limited resources on transportation to connect largely white, well-to-do suburban commuters to their downtown jobs. </a:t>
            </a:r>
            <a:endParaRPr lang="en-US">
              <a:ea typeface="Calibri"/>
              <a:cs typeface="Calibri"/>
            </a:endParaRPr>
          </a:p>
          <a:p>
            <a:pPr marL="0" indent="0">
              <a:buNone/>
            </a:pPr>
            <a:r>
              <a:rPr lang="en-US"/>
              <a:t>The public housing residents are left isolated, in under-funded schools, with no transportation to job centers. Whole communities of people of color lose opportunities for a good education, quality housing, living wage jobs, services and support-systems.</a:t>
            </a:r>
            <a:endParaRPr lang="en-US">
              <a:ea typeface="Calibri"/>
              <a:cs typeface="Calibri"/>
            </a:endParaRPr>
          </a:p>
          <a:p>
            <a:pPr marL="0" indent="0">
              <a:buNone/>
            </a:pPr>
            <a:r>
              <a:rPr lang="en-US"/>
              <a:t>In this town, no one individual stands in front of the doorway to a better life and says, “No Blacks/Latinos/ Native Americans/Asians allowed.” Race, however, is the unspoken motivator behind a series of actions which lead to decisions about where to place the walls. </a:t>
            </a:r>
            <a:endParaRPr lang="en-US">
              <a:ea typeface="Calibri"/>
              <a:cs typeface="Calibri"/>
            </a:endParaRPr>
          </a:p>
          <a:p>
            <a:pPr marL="0" indent="0">
              <a:buNone/>
            </a:pPr>
            <a:endParaRPr lang="en-US"/>
          </a:p>
        </p:txBody>
      </p:sp>
    </p:spTree>
    <p:extLst>
      <p:ext uri="{BB962C8B-B14F-4D97-AF65-F5344CB8AC3E}">
        <p14:creationId xmlns:p14="http://schemas.microsoft.com/office/powerpoint/2010/main" val="2610309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80104" y="2196260"/>
            <a:ext cx="3490837" cy="26848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2958351" y="1481280"/>
            <a:ext cx="8934053" cy="4572000"/>
          </a:xfrm>
        </p:spPr>
        <p:txBody>
          <a:bodyPr>
            <a:normAutofit fontScale="92500" lnSpcReduction="20000"/>
          </a:bodyPr>
          <a:lstStyle/>
          <a:p>
            <a:pPr marL="0" indent="0">
              <a:buNone/>
            </a:pPr>
            <a:r>
              <a:rPr lang="en-US" sz="3600" b="1">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a:latin typeface="Arial" panose="020B0604020202020204" pitchFamily="34" charset="0"/>
              <a:cs typeface="Arial" panose="020B0604020202020204" pitchFamily="34" charset="0"/>
            </a:endParaRP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While we believe that the individual is </a:t>
            </a: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responsible for exploring personal bias …</a:t>
            </a:r>
          </a:p>
          <a:p>
            <a:pPr marL="0" indent="0">
              <a:buNone/>
            </a:pPr>
            <a:endParaRPr lang="en-US" sz="3600">
              <a:solidFill>
                <a:schemeClr val="tx1">
                  <a:lumMod val="65000"/>
                  <a:lumOff val="35000"/>
                </a:schemeClr>
              </a:solidFill>
              <a:latin typeface="Arial" panose="020B0604020202020204" pitchFamily="34" charset="0"/>
              <a:cs typeface="Arial" panose="020B0604020202020204" pitchFamily="34" charset="0"/>
            </a:endParaRPr>
          </a:p>
          <a:p>
            <a:pPr marL="0" indent="0">
              <a:buNone/>
            </a:pPr>
            <a:r>
              <a:rPr lang="en-US" sz="3600" b="1">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a:p>
        </p:txBody>
      </p:sp>
    </p:spTree>
    <p:extLst>
      <p:ext uri="{BB962C8B-B14F-4D97-AF65-F5344CB8AC3E}">
        <p14:creationId xmlns:p14="http://schemas.microsoft.com/office/powerpoint/2010/main" val="831992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5400" b="1" cap="none">
                <a:solidFill>
                  <a:schemeClr val="tx1">
                    <a:lumMod val="75000"/>
                    <a:lumOff val="25000"/>
                  </a:schemeClr>
                </a:solidFill>
                <a:latin typeface="Calibri"/>
                <a:ea typeface="Calibri"/>
                <a:cs typeface="Arial"/>
              </a:rPr>
              <a:t>Looking for Expressions of 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952743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973399"/>
          </a:xfrm>
        </p:spPr>
        <p:txBody>
          <a:bodyPr>
            <a:normAutofit/>
          </a:bodyPr>
          <a:lstStyle/>
          <a:p>
            <a:pPr algn="ctr"/>
            <a:r>
              <a:rPr lang="en-US" sz="5400"/>
              <a:t>Group Chart Work</a:t>
            </a:r>
          </a:p>
        </p:txBody>
      </p:sp>
      <p:sp>
        <p:nvSpPr>
          <p:cNvPr id="3" name="Content Placeholder 2"/>
          <p:cNvSpPr>
            <a:spLocks noGrp="1"/>
          </p:cNvSpPr>
          <p:nvPr>
            <p:ph idx="1"/>
          </p:nvPr>
        </p:nvSpPr>
        <p:spPr>
          <a:xfrm>
            <a:off x="659997" y="1715938"/>
            <a:ext cx="5071602" cy="4378292"/>
          </a:xfrm>
        </p:spPr>
        <p:txBody>
          <a:bodyPr vert="horz" lIns="0" tIns="45720" rIns="0" bIns="45720" rtlCol="0" anchor="t">
            <a:noAutofit/>
          </a:bodyPr>
          <a:lstStyle/>
          <a:p>
            <a:r>
              <a:rPr lang="en-US" sz="3200"/>
              <a:t>Everyday Racism in Union Work – (P. 12-13)</a:t>
            </a:r>
            <a:endParaRPr lang="en-US" sz="3200">
              <a:ea typeface="Calibri"/>
              <a:cs typeface="Calibri"/>
            </a:endParaRPr>
          </a:p>
          <a:p>
            <a:r>
              <a:rPr lang="en-US" sz="3200" b="1"/>
              <a:t>Angel’s Story</a:t>
            </a:r>
            <a:endParaRPr lang="en-US" sz="3200" b="1">
              <a:ea typeface="Calibri"/>
              <a:cs typeface="Calibri"/>
            </a:endParaRPr>
          </a:p>
          <a:p>
            <a:r>
              <a:rPr lang="en-US" sz="2800"/>
              <a:t>We will </a:t>
            </a:r>
            <a:r>
              <a:rPr lang="en-US" sz="2800">
                <a:ea typeface="Calibri"/>
                <a:cs typeface="Calibri"/>
              </a:rPr>
              <a:t>divide into four groups</a:t>
            </a:r>
          </a:p>
          <a:p>
            <a:r>
              <a:rPr lang="en-US" sz="2800">
                <a:ea typeface="Calibri"/>
                <a:cs typeface="Calibri"/>
              </a:rPr>
              <a:t>Each group will focus on one question. (15 minutes)</a:t>
            </a:r>
          </a:p>
          <a:p>
            <a:r>
              <a:rPr lang="en-US" sz="2800">
                <a:ea typeface="Calibri"/>
                <a:cs typeface="Calibri"/>
              </a:rPr>
              <a:t>Report out. (10 minutes)</a:t>
            </a:r>
          </a:p>
          <a:p>
            <a:endParaRPr lang="en-US" sz="3200">
              <a:ea typeface="Calibri"/>
              <a:cs typeface="Calibri"/>
            </a:endParaRPr>
          </a:p>
          <a:p>
            <a:endParaRPr lang="en-US" sz="3200">
              <a:ea typeface="Calibri"/>
              <a:cs typeface="Calibri"/>
            </a:endParaRPr>
          </a:p>
          <a:p>
            <a:endParaRPr lang="en-US" sz="3200">
              <a:ea typeface="Calibri"/>
              <a:cs typeface="Calibri"/>
            </a:endParaRPr>
          </a:p>
        </p:txBody>
      </p:sp>
      <p:graphicFrame>
        <p:nvGraphicFramePr>
          <p:cNvPr id="5" name="Table 4">
            <a:extLst>
              <a:ext uri="{FF2B5EF4-FFF2-40B4-BE49-F238E27FC236}">
                <a16:creationId xmlns:a16="http://schemas.microsoft.com/office/drawing/2014/main" id="{5B00A1C7-4AAF-E772-7E92-38FABFA09CCE}"/>
              </a:ext>
            </a:extLst>
          </p:cNvPr>
          <p:cNvGraphicFramePr>
            <a:graphicFrameLocks noGrp="1"/>
          </p:cNvGraphicFramePr>
          <p:nvPr>
            <p:extLst>
              <p:ext uri="{D42A27DB-BD31-4B8C-83A1-F6EECF244321}">
                <p14:modId xmlns:p14="http://schemas.microsoft.com/office/powerpoint/2010/main" val="1333754337"/>
              </p:ext>
            </p:extLst>
          </p:nvPr>
        </p:nvGraphicFramePr>
        <p:xfrm>
          <a:off x="5827058" y="1479176"/>
          <a:ext cx="6080884" cy="4627572"/>
        </p:xfrm>
        <a:graphic>
          <a:graphicData uri="http://schemas.openxmlformats.org/drawingml/2006/table">
            <a:tbl>
              <a:tblPr bandRow="1">
                <a:tableStyleId>{5C22544A-7EE6-4342-B048-85BDC9FD1C3A}</a:tableStyleId>
              </a:tblPr>
              <a:tblGrid>
                <a:gridCol w="3012744">
                  <a:extLst>
                    <a:ext uri="{9D8B030D-6E8A-4147-A177-3AD203B41FA5}">
                      <a16:colId xmlns:a16="http://schemas.microsoft.com/office/drawing/2014/main" val="4289096023"/>
                    </a:ext>
                  </a:extLst>
                </a:gridCol>
                <a:gridCol w="3068140">
                  <a:extLst>
                    <a:ext uri="{9D8B030D-6E8A-4147-A177-3AD203B41FA5}">
                      <a16:colId xmlns:a16="http://schemas.microsoft.com/office/drawing/2014/main" val="315627463"/>
                    </a:ext>
                  </a:extLst>
                </a:gridCol>
              </a:tblGrid>
              <a:tr h="2229787">
                <a:tc>
                  <a:txBody>
                    <a:bodyPr/>
                    <a:lstStyle/>
                    <a:p>
                      <a:pPr marL="641350" marR="68580" indent="-342900">
                        <a:spcBef>
                          <a:spcPts val="5"/>
                        </a:spcBef>
                        <a:buAutoNum type="arabicPeriod"/>
                      </a:pPr>
                      <a:r>
                        <a:rPr lang="en-US" sz="1600" b="1">
                          <a:effectLst/>
                          <a:latin typeface="Calibri"/>
                        </a:rPr>
                        <a:t>Is Angel thriving in their institutions (school/union)? What are examples</a:t>
                      </a:r>
                      <a:r>
                        <a:rPr lang="en-US" sz="1600" b="1" spc="-30">
                          <a:effectLst/>
                          <a:latin typeface="Calibri"/>
                        </a:rPr>
                        <a:t> </a:t>
                      </a:r>
                      <a:r>
                        <a:rPr lang="en-US" sz="1600" b="1">
                          <a:effectLst/>
                          <a:latin typeface="Calibri"/>
                        </a:rPr>
                        <a:t>from</a:t>
                      </a:r>
                      <a:r>
                        <a:rPr lang="en-US" sz="1600" b="1" spc="-25">
                          <a:effectLst/>
                          <a:latin typeface="Calibri"/>
                        </a:rPr>
                        <a:t> </a:t>
                      </a:r>
                      <a:r>
                        <a:rPr lang="en-US" sz="1600" b="1">
                          <a:effectLst/>
                          <a:latin typeface="Calibri"/>
                        </a:rPr>
                        <a:t>the</a:t>
                      </a:r>
                      <a:r>
                        <a:rPr lang="en-US" sz="1600" b="1" spc="-30">
                          <a:effectLst/>
                          <a:latin typeface="Calibri"/>
                        </a:rPr>
                        <a:t> </a:t>
                      </a:r>
                      <a:r>
                        <a:rPr lang="en-US" sz="1600" b="1">
                          <a:effectLst/>
                          <a:latin typeface="Calibri"/>
                        </a:rPr>
                        <a:t>story</a:t>
                      </a:r>
                      <a:r>
                        <a:rPr lang="en-US" sz="1600" b="1" spc="-25">
                          <a:effectLst/>
                          <a:latin typeface="Calibri"/>
                        </a:rPr>
                        <a:t>  </a:t>
                      </a:r>
                      <a:r>
                        <a:rPr lang="en-US" sz="1600" b="1">
                          <a:effectLst/>
                          <a:latin typeface="Calibri"/>
                        </a:rPr>
                        <a:t>that</a:t>
                      </a:r>
                      <a:r>
                        <a:rPr lang="en-US" sz="1600" b="1" spc="-40">
                          <a:effectLst/>
                          <a:latin typeface="Calibri"/>
                        </a:rPr>
                        <a:t> </a:t>
                      </a:r>
                      <a:r>
                        <a:rPr lang="en-US" sz="1600" b="1">
                          <a:effectLst/>
                          <a:latin typeface="Calibri"/>
                        </a:rPr>
                        <a:t>leads</a:t>
                      </a:r>
                      <a:r>
                        <a:rPr lang="en-US" sz="1600" b="1" spc="-30">
                          <a:effectLst/>
                          <a:latin typeface="Calibri"/>
                        </a:rPr>
                        <a:t> </a:t>
                      </a:r>
                      <a:r>
                        <a:rPr lang="en-US" sz="1600" b="1">
                          <a:effectLst/>
                          <a:latin typeface="Calibri"/>
                        </a:rPr>
                        <a:t>you </a:t>
                      </a:r>
                      <a:r>
                        <a:rPr lang="en-US" sz="1600" b="1" spc="-35">
                          <a:effectLst/>
                          <a:latin typeface="Calibri"/>
                        </a:rPr>
                        <a:t> </a:t>
                      </a:r>
                      <a:r>
                        <a:rPr lang="en-US" sz="1600" b="1">
                          <a:effectLst/>
                          <a:latin typeface="Calibri"/>
                        </a:rPr>
                        <a:t>to this conclusion?</a:t>
                      </a:r>
                      <a:endParaRPr lang="en-US"/>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3875" marR="71755" indent="-228600">
                        <a:spcBef>
                          <a:spcPts val="5"/>
                        </a:spcBef>
                      </a:pPr>
                      <a:r>
                        <a:rPr lang="en-US" sz="1600" b="1">
                          <a:effectLst/>
                          <a:latin typeface="Calibri"/>
                        </a:rPr>
                        <a:t>2.  What are examples of Systemic Racism (racism</a:t>
                      </a:r>
                      <a:r>
                        <a:rPr lang="en-US" sz="1600" b="1" spc="-35">
                          <a:effectLst/>
                          <a:latin typeface="Calibri"/>
                        </a:rPr>
                        <a:t> </a:t>
                      </a:r>
                      <a:r>
                        <a:rPr lang="en-US" sz="1600" b="1">
                          <a:effectLst/>
                          <a:latin typeface="Calibri"/>
                        </a:rPr>
                        <a:t>within</a:t>
                      </a:r>
                      <a:r>
                        <a:rPr lang="en-US" sz="1600" b="1" spc="-45">
                          <a:effectLst/>
                          <a:latin typeface="Calibri"/>
                        </a:rPr>
                        <a:t> </a:t>
                      </a:r>
                      <a:r>
                        <a:rPr lang="en-US" sz="1600" b="1">
                          <a:effectLst/>
                          <a:latin typeface="Calibri"/>
                        </a:rPr>
                        <a:t>institutions</a:t>
                      </a:r>
                      <a:r>
                        <a:rPr lang="en-US" sz="1600" b="1" spc="-40">
                          <a:effectLst/>
                          <a:latin typeface="Calibri"/>
                        </a:rPr>
                        <a:t>  </a:t>
                      </a:r>
                      <a:r>
                        <a:rPr lang="en-US" sz="1600" b="1">
                          <a:effectLst/>
                          <a:latin typeface="Calibri"/>
                        </a:rPr>
                        <a:t>and</a:t>
                      </a:r>
                      <a:r>
                        <a:rPr lang="en-US" sz="1600" b="1" spc="-45">
                          <a:effectLst/>
                          <a:latin typeface="Calibri"/>
                        </a:rPr>
                        <a:t> </a:t>
                      </a:r>
                      <a:r>
                        <a:rPr lang="en-US" sz="1600" b="1">
                          <a:effectLst/>
                          <a:latin typeface="Calibri"/>
                        </a:rPr>
                        <a:t>across structures of power)?</a:t>
                      </a:r>
                    </a:p>
                  </a:txBody>
                  <a:tcPr marL="0" marR="0" marT="0" marB="0">
                    <a:lnL w="12700" cap="flat" cmpd="sng" algn="ctr">
                      <a:solidFill>
                        <a:srgbClr val="000000"/>
                      </a:solidFill>
                      <a:prstDash val="solid"/>
                      <a:round/>
                      <a:headEnd type="none" w="med" len="med"/>
                      <a:tailEnd type="none" w="med" len="med"/>
                    </a:lnL>
                    <a:lnR w="12700" cap="flat" cmpd="sng" algn="ctr">
                      <a:solidFill>
                        <a:srgbClr val="D04BBC"/>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D04BBC"/>
                      </a:solidFill>
                      <a:prstDash val="solid"/>
                      <a:round/>
                      <a:headEnd type="none" w="med" len="med"/>
                      <a:tailEnd type="none" w="med" len="med"/>
                    </a:lnB>
                    <a:noFill/>
                  </a:tcPr>
                </a:tc>
                <a:extLst>
                  <a:ext uri="{0D108BD9-81ED-4DB2-BD59-A6C34878D82A}">
                    <a16:rowId xmlns:a16="http://schemas.microsoft.com/office/drawing/2014/main" val="2021823671"/>
                  </a:ext>
                </a:extLst>
              </a:tr>
              <a:tr h="2397785">
                <a:tc>
                  <a:txBody>
                    <a:bodyPr/>
                    <a:lstStyle/>
                    <a:p>
                      <a:pPr marL="527050" marR="68580" indent="-228600">
                        <a:lnSpc>
                          <a:spcPts val="1166"/>
                        </a:lnSpc>
                        <a:spcBef>
                          <a:spcPts val="5"/>
                        </a:spcBef>
                      </a:pPr>
                      <a:endParaRPr lang="en-US" sz="1600" b="1">
                        <a:effectLst/>
                        <a:latin typeface="Calibri"/>
                      </a:endParaRPr>
                    </a:p>
                    <a:p>
                      <a:pPr marL="527050" marR="68580" lvl="0" indent="-228600">
                        <a:lnSpc>
                          <a:spcPts val="1166"/>
                        </a:lnSpc>
                        <a:spcBef>
                          <a:spcPts val="5"/>
                        </a:spcBef>
                        <a:buNone/>
                      </a:pPr>
                      <a:r>
                        <a:rPr lang="en-US" sz="1600" b="1">
                          <a:effectLst/>
                          <a:latin typeface="Calibri"/>
                        </a:rPr>
                        <a:t>3.  What are examples of </a:t>
                      </a:r>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r>
                        <a:rPr lang="en-US" sz="1600" b="1">
                          <a:effectLst/>
                          <a:latin typeface="Calibri"/>
                        </a:rPr>
                        <a:t>      Indvidual racism </a:t>
                      </a:r>
                      <a:r>
                        <a:rPr lang="en-US" sz="1600" b="1" i="0" u="none" strike="noStrike" noProof="0">
                          <a:solidFill>
                            <a:srgbClr val="000000"/>
                          </a:solidFill>
                          <a:effectLst/>
                          <a:latin typeface="Calibri"/>
                        </a:rPr>
                        <a:t>(racism</a:t>
                      </a:r>
                      <a:endParaRPr lang="en-US" sz="1600" b="0" i="0" u="none" strike="noStrike" noProof="0">
                        <a:solidFill>
                          <a:srgbClr val="000000"/>
                        </a:solidFill>
                        <a:effectLst/>
                        <a:latin typeface="Calibri"/>
                      </a:endParaRPr>
                    </a:p>
                    <a:p>
                      <a:pPr marL="527050" marR="68580" lvl="0" indent="-228600">
                        <a:lnSpc>
                          <a:spcPts val="1166"/>
                        </a:lnSpc>
                        <a:spcBef>
                          <a:spcPts val="5"/>
                        </a:spcBef>
                        <a:buNone/>
                      </a:pPr>
                      <a:endParaRPr lang="en-US" sz="1600" b="0" i="0" u="none" strike="noStrike" noProof="0">
                        <a:solidFill>
                          <a:srgbClr val="000000"/>
                        </a:solidFill>
                        <a:effectLst/>
                        <a:latin typeface="Calibri"/>
                      </a:endParaRPr>
                    </a:p>
                    <a:p>
                      <a:pPr marL="527050" marR="68580" lvl="0" indent="-228600">
                        <a:lnSpc>
                          <a:spcPts val="1166"/>
                        </a:lnSpc>
                        <a:spcBef>
                          <a:spcPts val="5"/>
                        </a:spcBef>
                        <a:buNone/>
                      </a:pPr>
                      <a:r>
                        <a:rPr lang="en-US" sz="1600" b="1" i="0" u="none" strike="noStrike" noProof="0">
                          <a:solidFill>
                            <a:srgbClr val="000000"/>
                          </a:solidFill>
                          <a:effectLst/>
                          <a:latin typeface="Calibri"/>
                        </a:rPr>
                        <a:t>      between individuals)</a:t>
                      </a:r>
                      <a:r>
                        <a:rPr lang="en-US" sz="1600" b="1">
                          <a:effectLst/>
                          <a:latin typeface="Calibri"/>
                        </a:rPr>
                        <a:t>?  </a:t>
                      </a:r>
                      <a:endParaRPr lang="en-US"/>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0064E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64E1"/>
                      </a:solidFill>
                      <a:prstDash val="solid"/>
                      <a:round/>
                      <a:headEnd type="none" w="med" len="med"/>
                      <a:tailEnd type="none" w="med" len="med"/>
                    </a:lnB>
                    <a:noFill/>
                  </a:tcPr>
                </a:tc>
                <a:tc>
                  <a:txBody>
                    <a:bodyPr/>
                    <a:lstStyle/>
                    <a:p>
                      <a:pPr marL="523875" marR="71755" indent="-228600">
                        <a:spcBef>
                          <a:spcPts val="5"/>
                        </a:spcBef>
                      </a:pPr>
                      <a:r>
                        <a:rPr lang="en-US" sz="1600" b="1">
                          <a:effectLst/>
                          <a:latin typeface="Calibri"/>
                        </a:rPr>
                        <a:t>4.  What race and gender is Angel? What evidence</a:t>
                      </a:r>
                      <a:r>
                        <a:rPr lang="en-US" sz="1600" b="1" spc="-35">
                          <a:effectLst/>
                          <a:latin typeface="Calibri"/>
                        </a:rPr>
                        <a:t> </a:t>
                      </a:r>
                      <a:r>
                        <a:rPr lang="en-US" sz="1600" b="1">
                          <a:effectLst/>
                          <a:latin typeface="Calibri"/>
                        </a:rPr>
                        <a:t>from</a:t>
                      </a:r>
                      <a:r>
                        <a:rPr lang="en-US" sz="1600" b="1" spc="-30">
                          <a:effectLst/>
                          <a:latin typeface="Calibri"/>
                        </a:rPr>
                        <a:t> </a:t>
                      </a:r>
                      <a:r>
                        <a:rPr lang="en-US" sz="1600" b="1">
                          <a:effectLst/>
                          <a:latin typeface="Calibri"/>
                        </a:rPr>
                        <a:t>the</a:t>
                      </a:r>
                      <a:r>
                        <a:rPr lang="en-US" sz="1600" b="1" spc="-35">
                          <a:effectLst/>
                          <a:latin typeface="Calibri"/>
                        </a:rPr>
                        <a:t> </a:t>
                      </a:r>
                      <a:r>
                        <a:rPr lang="en-US" sz="1600" b="1">
                          <a:effectLst/>
                          <a:latin typeface="Calibri"/>
                        </a:rPr>
                        <a:t>story</a:t>
                      </a:r>
                      <a:r>
                        <a:rPr lang="en-US" sz="1600" b="1" spc="-30">
                          <a:effectLst/>
                          <a:latin typeface="Calibri"/>
                        </a:rPr>
                        <a:t> </a:t>
                      </a:r>
                      <a:r>
                        <a:rPr lang="en-US" sz="1600" b="1">
                          <a:effectLst/>
                          <a:latin typeface="Calibri"/>
                        </a:rPr>
                        <a:t>leads</a:t>
                      </a:r>
                      <a:r>
                        <a:rPr lang="en-US" sz="1600" b="1" spc="-35">
                          <a:effectLst/>
                          <a:latin typeface="Calibri"/>
                        </a:rPr>
                        <a:t> </a:t>
                      </a:r>
                      <a:r>
                        <a:rPr lang="en-US" sz="1600" b="1">
                          <a:effectLst/>
                          <a:latin typeface="Calibri"/>
                        </a:rPr>
                        <a:t>you</a:t>
                      </a:r>
                      <a:r>
                        <a:rPr lang="en-US" sz="1600" b="1" spc="-40">
                          <a:effectLst/>
                          <a:latin typeface="Calibri"/>
                        </a:rPr>
                        <a:t> </a:t>
                      </a:r>
                      <a:r>
                        <a:rPr lang="en-US" sz="1600" b="1">
                          <a:effectLst/>
                          <a:latin typeface="Calibri"/>
                        </a:rPr>
                        <a:t>to</a:t>
                      </a:r>
                      <a:r>
                        <a:rPr lang="en-US" sz="1600" b="1" spc="-20">
                          <a:effectLst/>
                          <a:latin typeface="Calibri"/>
                        </a:rPr>
                        <a:t> </a:t>
                      </a:r>
                      <a:r>
                        <a:rPr lang="en-US" sz="1600" b="1">
                          <a:effectLst/>
                          <a:latin typeface="Calibri"/>
                        </a:rPr>
                        <a:t>these </a:t>
                      </a:r>
                      <a:r>
                        <a:rPr lang="en-US" sz="1600" b="1" spc="-10">
                          <a:effectLst/>
                          <a:latin typeface="Calibri"/>
                        </a:rPr>
                        <a:t>conclusions?</a:t>
                      </a:r>
                      <a:endParaRPr lang="en-US" sz="1600" b="1">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809AC6"/>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809AC6"/>
                      </a:solidFill>
                      <a:prstDash val="solid"/>
                      <a:round/>
                      <a:headEnd type="none" w="med" len="med"/>
                      <a:tailEnd type="none" w="med" len="med"/>
                    </a:lnB>
                    <a:noFill/>
                  </a:tcPr>
                </a:tc>
                <a:extLst>
                  <a:ext uri="{0D108BD9-81ED-4DB2-BD59-A6C34878D82A}">
                    <a16:rowId xmlns:a16="http://schemas.microsoft.com/office/drawing/2014/main" val="615060087"/>
                  </a:ext>
                </a:extLst>
              </a:tr>
            </a:tbl>
          </a:graphicData>
        </a:graphic>
      </p:graphicFrame>
    </p:spTree>
    <p:extLst>
      <p:ext uri="{BB962C8B-B14F-4D97-AF65-F5344CB8AC3E}">
        <p14:creationId xmlns:p14="http://schemas.microsoft.com/office/powerpoint/2010/main" val="35511121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embership Newsletter: Diversity and Inclusion Follow-Up | NAY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974183" y="1576871"/>
            <a:ext cx="6392021" cy="32314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6746" y="147392"/>
            <a:ext cx="11440672" cy="841514"/>
          </a:xfrm>
        </p:spPr>
        <p:txBody>
          <a:bodyPr>
            <a:normAutofit/>
          </a:bodyPr>
          <a:lstStyle/>
          <a:p>
            <a:pPr algn="ctr"/>
            <a:r>
              <a:rPr lang="en-US" sz="5400"/>
              <a:t>What Must be Amplified?</a:t>
            </a:r>
          </a:p>
        </p:txBody>
      </p:sp>
      <p:sp>
        <p:nvSpPr>
          <p:cNvPr id="3" name="Content Placeholder 2"/>
          <p:cNvSpPr>
            <a:spLocks noGrp="1"/>
          </p:cNvSpPr>
          <p:nvPr>
            <p:ph idx="1"/>
          </p:nvPr>
        </p:nvSpPr>
        <p:spPr>
          <a:xfrm>
            <a:off x="147757" y="1122027"/>
            <a:ext cx="6724968" cy="5247596"/>
          </a:xfrm>
        </p:spPr>
        <p:txBody>
          <a:bodyPr vert="horz" lIns="0" tIns="45720" rIns="0" bIns="45720" rtlCol="0" anchor="t">
            <a:normAutofit fontScale="92500" lnSpcReduction="10000"/>
          </a:bodyPr>
          <a:lstStyle/>
          <a:p>
            <a:pPr marL="742950" indent="-742950">
              <a:buAutoNum type="arabicPeriod"/>
            </a:pPr>
            <a:r>
              <a:rPr lang="en-US" sz="3600"/>
              <a:t>What are some of the most key items you identified at each level? </a:t>
            </a:r>
          </a:p>
          <a:p>
            <a:pPr marL="742950" indent="-742950">
              <a:buAutoNum type="arabicPeriod"/>
            </a:pPr>
            <a:r>
              <a:rPr lang="en-US" sz="3600"/>
              <a:t>What did your team struggle with?</a:t>
            </a:r>
          </a:p>
          <a:p>
            <a:pPr marL="742950" indent="-742950">
              <a:buAutoNum type="arabicPeriod"/>
            </a:pPr>
            <a:r>
              <a:rPr lang="en-US" sz="3600"/>
              <a:t>What is something that is entirely new for you? </a:t>
            </a:r>
          </a:p>
          <a:p>
            <a:pPr marL="742950" indent="-742950">
              <a:buAutoNum type="arabicPeriod"/>
            </a:pPr>
            <a:r>
              <a:rPr lang="en-US" sz="3600"/>
              <a:t>In your current role, how might you interrupt the instances of racism that you recognize?</a:t>
            </a:r>
          </a:p>
          <a:p>
            <a:pPr marL="742950" indent="-742950">
              <a:buAutoNum type="arabicPeriod"/>
            </a:pPr>
            <a:r>
              <a:rPr lang="en-US" sz="3600"/>
              <a:t>What will you keep thinking about after this session is over?</a:t>
            </a:r>
            <a:endParaRPr lang="en-US" sz="3600">
              <a:ea typeface="Calibri"/>
              <a:cs typeface="Calibri"/>
            </a:endParaRPr>
          </a:p>
          <a:p>
            <a:pPr>
              <a:buAutoNum type="arabicPeriod"/>
            </a:pPr>
            <a:endParaRPr lang="en-US">
              <a:ea typeface="Calibri" panose="020F0502020204030204"/>
              <a:cs typeface="Calibri" panose="020F0502020204030204"/>
            </a:endParaRPr>
          </a:p>
        </p:txBody>
      </p:sp>
    </p:spTree>
    <p:extLst>
      <p:ext uri="{BB962C8B-B14F-4D97-AF65-F5344CB8AC3E}">
        <p14:creationId xmlns:p14="http://schemas.microsoft.com/office/powerpoint/2010/main" val="8565086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78727" y="491757"/>
            <a:ext cx="11484633" cy="702303"/>
          </a:xfrm>
        </p:spPr>
        <p:txBody>
          <a:bodyPr>
            <a:noAutofit/>
          </a:bodyPr>
          <a:lstStyle/>
          <a:p>
            <a:r>
              <a:rPr lang="en-US" sz="54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781532" y="660276"/>
            <a:ext cx="7367104" cy="5353392"/>
          </a:xfrm>
        </p:spPr>
        <p:txBody>
          <a:bodyPr vert="horz" lIns="91440" tIns="45720" rIns="91440" bIns="45720" rtlCol="0" anchor="t">
            <a:noAutofit/>
          </a:bodyPr>
          <a:lstStyle/>
          <a:p>
            <a:r>
              <a:rPr lang="en-US" sz="3600"/>
              <a:t>Oppression is always there. </a:t>
            </a:r>
            <a:endParaRPr lang="en-US" sz="3600">
              <a:ea typeface="Calibri"/>
              <a:cs typeface="Calibri"/>
            </a:endParaRPr>
          </a:p>
          <a:p>
            <a:r>
              <a:rPr lang="en-US" sz="3600"/>
              <a:t>We have to be intentional in looking for expressions of racism if we are going to redress them.  </a:t>
            </a:r>
            <a:endParaRPr lang="en-US" sz="3600">
              <a:ea typeface="Calibri"/>
              <a:cs typeface="Calibri"/>
            </a:endParaRPr>
          </a:p>
          <a:p>
            <a:r>
              <a:rPr lang="en-US" sz="3600"/>
              <a:t>We have to recognize that we are likely unintentional contributors to the problem – and we have to choose to be intentional participants in the solution.</a:t>
            </a:r>
            <a:r>
              <a:rPr lang="en-US" sz="4000"/>
              <a:t>  </a:t>
            </a:r>
            <a:endParaRPr lang="en-US" sz="4000">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5876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Dr. Taraja &amp; Halimah</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46273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6000" b="1" cap="none">
                <a:solidFill>
                  <a:schemeClr val="tx1">
                    <a:lumMod val="75000"/>
                    <a:lumOff val="25000"/>
                  </a:schemeClr>
                </a:solidFill>
                <a:latin typeface="Calibri"/>
                <a:ea typeface="Calibri"/>
                <a:cs typeface="Arial"/>
              </a:rPr>
              <a:t>Systems of Oppression</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964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CA7C4115-E603-447D-A1A5-7AF1E972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21C38396-85C5-4DE1-BA50-52540B40A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A67651E0-918D-4FEE-AA56-F9008358E9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Systems of Income and Wealth</a:t>
            </a:r>
          </a:p>
        </p:txBody>
      </p:sp>
      <p:sp>
        <p:nvSpPr>
          <p:cNvPr id="49" name="Rectangle 48">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B4AD7B07-AD74-1DA7-1399-D6B1C7EFF9E6}"/>
              </a:ext>
            </a:extLst>
          </p:cNvPr>
          <p:cNvGraphicFramePr>
            <a:graphicFrameLocks noGrp="1"/>
          </p:cNvGraphicFramePr>
          <p:nvPr>
            <p:ph idx="1"/>
            <p:extLst>
              <p:ext uri="{D42A27DB-BD31-4B8C-83A1-F6EECF244321}">
                <p14:modId xmlns:p14="http://schemas.microsoft.com/office/powerpoint/2010/main" val="299830279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A5B791F8-AEEC-CD6A-3FB9-88D5456D0185}"/>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106183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38038" y="286604"/>
            <a:ext cx="3114614" cy="1301500"/>
          </a:xfrm>
        </p:spPr>
        <p:txBody>
          <a:bodyPr>
            <a:normAutofit/>
          </a:bodyPr>
          <a:lstStyle/>
          <a:p>
            <a:r>
              <a:rPr lang="en-US" sz="5400" b="1">
                <a:latin typeface="+mn-lt"/>
              </a:rPr>
              <a:t>Income</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FF8AF1D1-7415-481D-8149-8E12E2889FAF}"/>
              </a:ext>
            </a:extLst>
          </p:cNvPr>
          <p:cNvGraphicFramePr>
            <a:graphicFrameLocks noGrp="1"/>
          </p:cNvGraphicFramePr>
          <p:nvPr>
            <p:ph idx="1"/>
            <p:extLst>
              <p:ext uri="{D42A27DB-BD31-4B8C-83A1-F6EECF244321}">
                <p14:modId xmlns:p14="http://schemas.microsoft.com/office/powerpoint/2010/main" val="3338534334"/>
              </p:ext>
            </p:extLst>
          </p:nvPr>
        </p:nvGraphicFramePr>
        <p:xfrm>
          <a:off x="90672" y="188697"/>
          <a:ext cx="5197850" cy="5085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6" name="Picture 115" descr="A diagram of a stack of money&#10;&#10;AI-generated content may be incorrect.">
            <a:extLst>
              <a:ext uri="{FF2B5EF4-FFF2-40B4-BE49-F238E27FC236}">
                <a16:creationId xmlns:a16="http://schemas.microsoft.com/office/drawing/2014/main" id="{3815FDF4-FDFE-3F1B-4D65-E8A06DEA4FB3}"/>
              </a:ext>
            </a:extLst>
          </p:cNvPr>
          <p:cNvPicPr>
            <a:picLocks noChangeAspect="1"/>
          </p:cNvPicPr>
          <p:nvPr/>
        </p:nvPicPr>
        <p:blipFill>
          <a:blip r:embed="rId8"/>
          <a:stretch>
            <a:fillRect/>
          </a:stretch>
        </p:blipFill>
        <p:spPr>
          <a:xfrm>
            <a:off x="5348220" y="350"/>
            <a:ext cx="6845752" cy="6322193"/>
          </a:xfrm>
          <a:prstGeom prst="rect">
            <a:avLst/>
          </a:prstGeom>
        </p:spPr>
      </p:pic>
    </p:spTree>
    <p:extLst>
      <p:ext uri="{BB962C8B-B14F-4D97-AF65-F5344CB8AC3E}">
        <p14:creationId xmlns:p14="http://schemas.microsoft.com/office/powerpoint/2010/main" val="1146042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23646-6DEB-9203-7634-6D7C93D13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26CB9-0CB0-D377-4CD1-F4BF1EFD1F9B}"/>
              </a:ext>
            </a:extLst>
          </p:cNvPr>
          <p:cNvSpPr>
            <a:spLocks noGrp="1"/>
          </p:cNvSpPr>
          <p:nvPr>
            <p:ph type="title"/>
          </p:nvPr>
        </p:nvSpPr>
        <p:spPr>
          <a:xfrm>
            <a:off x="7409" y="286604"/>
            <a:ext cx="2341728" cy="1301500"/>
          </a:xfrm>
        </p:spPr>
        <p:txBody>
          <a:bodyPr>
            <a:normAutofit/>
          </a:bodyPr>
          <a:lstStyle/>
          <a:p>
            <a:r>
              <a:rPr lang="en-US" sz="5400"/>
              <a:t>Wealth</a:t>
            </a:r>
            <a:r>
              <a:rPr lang="en-US" sz="5400" b="1">
                <a:latin typeface="+mn-lt"/>
              </a:rPr>
              <a:t> </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4EE16CC9-1C65-A128-905A-FEEA3B055552}"/>
              </a:ext>
            </a:extLst>
          </p:cNvPr>
          <p:cNvGraphicFramePr>
            <a:graphicFrameLocks noGrp="1"/>
          </p:cNvGraphicFramePr>
          <p:nvPr>
            <p:ph idx="1"/>
            <p:extLst>
              <p:ext uri="{D42A27DB-BD31-4B8C-83A1-F6EECF244321}">
                <p14:modId xmlns:p14="http://schemas.microsoft.com/office/powerpoint/2010/main" val="2221112799"/>
              </p:ext>
            </p:extLst>
          </p:nvPr>
        </p:nvGraphicFramePr>
        <p:xfrm>
          <a:off x="4653" y="88617"/>
          <a:ext cx="5296593" cy="5075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8" name="Picture 77" descr="A large white boat on water&#10;&#10;AI-generated content may be incorrect.">
            <a:extLst>
              <a:ext uri="{FF2B5EF4-FFF2-40B4-BE49-F238E27FC236}">
                <a16:creationId xmlns:a16="http://schemas.microsoft.com/office/drawing/2014/main" id="{B7D6F7F3-2F6B-08A8-724E-7D4B0D655C00}"/>
              </a:ext>
            </a:extLst>
          </p:cNvPr>
          <p:cNvPicPr>
            <a:picLocks noChangeAspect="1"/>
          </p:cNvPicPr>
          <p:nvPr/>
        </p:nvPicPr>
        <p:blipFill>
          <a:blip r:embed="rId8"/>
          <a:stretch>
            <a:fillRect/>
          </a:stretch>
        </p:blipFill>
        <p:spPr>
          <a:xfrm>
            <a:off x="5321945" y="67475"/>
            <a:ext cx="6864837" cy="6185063"/>
          </a:xfrm>
          <a:prstGeom prst="rect">
            <a:avLst/>
          </a:prstGeom>
        </p:spPr>
      </p:pic>
    </p:spTree>
    <p:extLst>
      <p:ext uri="{BB962C8B-B14F-4D97-AF65-F5344CB8AC3E}">
        <p14:creationId xmlns:p14="http://schemas.microsoft.com/office/powerpoint/2010/main" val="3366502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953D38-84FB-33DC-8E9A-2BCC63513257}"/>
              </a:ext>
            </a:extLst>
          </p:cNvPr>
          <p:cNvSpPr>
            <a:spLocks noGrp="1"/>
          </p:cNvSpPr>
          <p:nvPr>
            <p:ph type="title"/>
          </p:nvPr>
        </p:nvSpPr>
        <p:spPr>
          <a:xfrm>
            <a:off x="89157" y="101635"/>
            <a:ext cx="5807131" cy="1250036"/>
          </a:xfrm>
        </p:spPr>
        <p:txBody>
          <a:bodyPr vert="horz" lIns="91440" tIns="45720" rIns="91440" bIns="45720" rtlCol="0" anchor="b">
            <a:normAutofit/>
          </a:bodyPr>
          <a:lstStyle/>
          <a:p>
            <a:r>
              <a:rPr lang="en-US" sz="5400">
                <a:latin typeface="Cambria"/>
                <a:ea typeface="Cambria"/>
              </a:rPr>
              <a:t>Per Capita Income</a:t>
            </a:r>
            <a:r>
              <a:rPr lang="en-US" sz="5400">
                <a:latin typeface="+mj-lt"/>
              </a:rPr>
              <a:t> </a:t>
            </a:r>
            <a:endParaRPr lang="en-US" sz="5400">
              <a:latin typeface="+mj-lt"/>
              <a:ea typeface="Calibri Light"/>
              <a:cs typeface="Calibri Light"/>
            </a:endParaRPr>
          </a:p>
        </p:txBody>
      </p:sp>
      <p:sp>
        <p:nvSpPr>
          <p:cNvPr id="3" name="Content Placeholder 2">
            <a:extLst>
              <a:ext uri="{FF2B5EF4-FFF2-40B4-BE49-F238E27FC236}">
                <a16:creationId xmlns:a16="http://schemas.microsoft.com/office/drawing/2014/main" id="{756EC97E-78E7-E174-7EA0-EB730CA84767}"/>
              </a:ext>
            </a:extLst>
          </p:cNvPr>
          <p:cNvSpPr>
            <a:spLocks noGrp="1"/>
          </p:cNvSpPr>
          <p:nvPr>
            <p:ph idx="1"/>
          </p:nvPr>
        </p:nvSpPr>
        <p:spPr>
          <a:xfrm>
            <a:off x="91014" y="1940342"/>
            <a:ext cx="6205855" cy="3731039"/>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Per Capital Income</a:t>
            </a:r>
            <a:r>
              <a:rPr lang="en-US" sz="2800">
                <a:ea typeface="+mn-lt"/>
                <a:cs typeface="+mn-lt"/>
              </a:rPr>
              <a:t> is the average      income earned by each person in a specific area, like a country</a:t>
            </a:r>
            <a:r>
              <a:rPr lang="en-US" sz="2800">
                <a:ea typeface="Calibri" panose="020F0502020204030204"/>
                <a:cs typeface="Calibri" panose="020F0502020204030204"/>
              </a:rPr>
              <a:t>.</a:t>
            </a:r>
            <a:r>
              <a:rPr lang="en-US" sz="2800" b="1">
                <a:ea typeface="Calibri" panose="020F0502020204030204"/>
                <a:cs typeface="Calibri" panose="020F0502020204030204"/>
              </a:rPr>
              <a:t> </a:t>
            </a:r>
            <a:endParaRPr lang="en-US">
              <a:ea typeface="Calibri" panose="020F0502020204030204"/>
              <a:cs typeface="Calibri" panose="020F0502020204030204"/>
            </a:endParaRPr>
          </a:p>
          <a:p>
            <a:pPr marL="457200" indent="-457200">
              <a:buFont typeface="Wingdings" panose="020F0502020204030204" pitchFamily="34" charset="0"/>
              <a:buChar char="Ø"/>
            </a:pPr>
            <a:r>
              <a:rPr lang="en-US" sz="2800" b="1">
                <a:ea typeface="Calibri" panose="020F0502020204030204"/>
                <a:cs typeface="Calibri" panose="020F0502020204030204"/>
              </a:rPr>
              <a:t>What do you think the Per Capita Income is in the US?</a:t>
            </a:r>
            <a:endParaRPr lang="en-US">
              <a:ea typeface="Calibri" panose="020F0502020204030204"/>
              <a:cs typeface="Calibri" panose="020F0502020204030204"/>
            </a:endParaRPr>
          </a:p>
          <a:p>
            <a:pPr marL="292100" lvl="1" indent="0">
              <a:buNone/>
            </a:pPr>
            <a:r>
              <a:rPr lang="en-US" sz="2000" b="1"/>
              <a:t>   </a:t>
            </a:r>
            <a:r>
              <a:rPr lang="en-US" sz="2000" b="1">
                <a:hlinkClick r:id="rId2"/>
              </a:rPr>
              <a:t>International Per Capita GDP Comparison</a:t>
            </a:r>
            <a:endParaRPr lang="en-US" sz="2000" b="1">
              <a:ea typeface="Calibri"/>
              <a:cs typeface="Calibri"/>
              <a:hlinkClick r:id="" action="ppaction://noaction"/>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0FAC9DD3-5436-40FF-C0F3-64A4DD6EA6DF}"/>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map of the world&#10;&#10;AI-generated content may be incorrect.">
            <a:extLst>
              <a:ext uri="{FF2B5EF4-FFF2-40B4-BE49-F238E27FC236}">
                <a16:creationId xmlns:a16="http://schemas.microsoft.com/office/drawing/2014/main" id="{E638491A-BF45-0C02-6AA3-3ADDDF17CF4A}"/>
              </a:ext>
            </a:extLst>
          </p:cNvPr>
          <p:cNvPicPr>
            <a:picLocks noChangeAspect="1"/>
          </p:cNvPicPr>
          <p:nvPr/>
        </p:nvPicPr>
        <p:blipFill>
          <a:blip r:embed="rId4"/>
          <a:stretch>
            <a:fillRect/>
          </a:stretch>
        </p:blipFill>
        <p:spPr>
          <a:xfrm>
            <a:off x="6102018" y="363317"/>
            <a:ext cx="5814652" cy="5304229"/>
          </a:xfrm>
          <a:prstGeom prst="rect">
            <a:avLst/>
          </a:prstGeom>
        </p:spPr>
      </p:pic>
    </p:spTree>
    <p:extLst>
      <p:ext uri="{BB962C8B-B14F-4D97-AF65-F5344CB8AC3E}">
        <p14:creationId xmlns:p14="http://schemas.microsoft.com/office/powerpoint/2010/main" val="2301321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BF4ACA-8BF0-E54F-9EF6-8768D9F67D8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E909F9E-FF11-4A23-587B-555A603EA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646536A-D3DE-437D-ED2C-7F3E618AF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A4649E9B-9AE7-94EE-7AC3-E07D3515B6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269EBAB-D271-91C6-374A-98761D9A7070}"/>
              </a:ext>
            </a:extLst>
          </p:cNvPr>
          <p:cNvSpPr>
            <a:spLocks noGrp="1"/>
          </p:cNvSpPr>
          <p:nvPr>
            <p:ph type="title"/>
          </p:nvPr>
        </p:nvSpPr>
        <p:spPr>
          <a:xfrm>
            <a:off x="208900" y="232263"/>
            <a:ext cx="5197531" cy="1195607"/>
          </a:xfrm>
        </p:spPr>
        <p:txBody>
          <a:bodyPr vert="horz" lIns="91440" tIns="45720" rIns="91440" bIns="45720" rtlCol="0" anchor="b">
            <a:normAutofit/>
          </a:bodyPr>
          <a:lstStyle/>
          <a:p>
            <a:r>
              <a:rPr lang="en-US" sz="5400">
                <a:latin typeface="Cambria"/>
                <a:ea typeface="Cambria"/>
              </a:rPr>
              <a:t>Negative </a:t>
            </a:r>
            <a:r>
              <a:rPr lang="en-US" sz="5400">
                <a:latin typeface="Cambria"/>
                <a:ea typeface="Cambria"/>
                <a:cs typeface="Calibri Light"/>
              </a:rPr>
              <a:t>Wealth</a:t>
            </a:r>
            <a:r>
              <a:rPr lang="en-US" sz="5400">
                <a:latin typeface="Calibri Light"/>
                <a:ea typeface="Calibri Light"/>
                <a:cs typeface="Calibri Light"/>
              </a:rPr>
              <a:t> </a:t>
            </a:r>
          </a:p>
        </p:txBody>
      </p:sp>
      <p:sp>
        <p:nvSpPr>
          <p:cNvPr id="3" name="Content Placeholder 2">
            <a:extLst>
              <a:ext uri="{FF2B5EF4-FFF2-40B4-BE49-F238E27FC236}">
                <a16:creationId xmlns:a16="http://schemas.microsoft.com/office/drawing/2014/main" id="{A63EE7DF-52DE-AA80-BB88-F236CD382A65}"/>
              </a:ext>
            </a:extLst>
          </p:cNvPr>
          <p:cNvSpPr>
            <a:spLocks noGrp="1"/>
          </p:cNvSpPr>
          <p:nvPr>
            <p:ph idx="1"/>
          </p:nvPr>
        </p:nvSpPr>
        <p:spPr>
          <a:xfrm>
            <a:off x="580871" y="1567716"/>
            <a:ext cx="5690040" cy="3766208"/>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Negative Wealth</a:t>
            </a:r>
            <a:r>
              <a:rPr lang="en-US" sz="2800">
                <a:ea typeface="+mn-lt"/>
                <a:cs typeface="+mn-lt"/>
              </a:rPr>
              <a:t> is when you owe more than you own. It is created when your expenses are greater than your income (aka-Debt)</a:t>
            </a:r>
            <a:endParaRPr lang="en-US" sz="2000">
              <a:ea typeface="Calibri"/>
              <a:cs typeface="Calibri"/>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EF80C442-A78D-E1EB-100F-61046BACB59F}"/>
              </a:ext>
            </a:extLst>
          </p:cNvPr>
          <p:cNvPicPr>
            <a:picLocks noChangeAspect="1"/>
          </p:cNvPicPr>
          <p:nvPr/>
        </p:nvPicPr>
        <p:blipFill>
          <a:blip r:embed="rId2"/>
          <a:srcRect l="4878" r="-2439" b="1051"/>
          <a:stretch/>
        </p:blipFill>
        <p:spPr>
          <a:xfrm>
            <a:off x="11618793" y="6177232"/>
            <a:ext cx="585439" cy="678590"/>
          </a:xfrm>
          <a:prstGeom prst="rect">
            <a:avLst/>
          </a:prstGeom>
        </p:spPr>
      </p:pic>
      <p:pic>
        <p:nvPicPr>
          <p:cNvPr id="7" name="Picture 6">
            <a:extLst>
              <a:ext uri="{FF2B5EF4-FFF2-40B4-BE49-F238E27FC236}">
                <a16:creationId xmlns:a16="http://schemas.microsoft.com/office/drawing/2014/main" id="{9D5F9213-31FB-7458-8CE5-CCB3E76D4FEA}"/>
              </a:ext>
            </a:extLst>
          </p:cNvPr>
          <p:cNvPicPr>
            <a:picLocks noChangeAspect="1"/>
          </p:cNvPicPr>
          <p:nvPr/>
        </p:nvPicPr>
        <p:blipFill>
          <a:blip r:embed="rId3"/>
          <a:stretch>
            <a:fillRect/>
          </a:stretch>
        </p:blipFill>
        <p:spPr>
          <a:xfrm>
            <a:off x="6166686" y="20698"/>
            <a:ext cx="6029323" cy="6163992"/>
          </a:xfrm>
          <a:prstGeom prst="rect">
            <a:avLst/>
          </a:prstGeom>
        </p:spPr>
      </p:pic>
    </p:spTree>
    <p:extLst>
      <p:ext uri="{BB962C8B-B14F-4D97-AF65-F5344CB8AC3E}">
        <p14:creationId xmlns:p14="http://schemas.microsoft.com/office/powerpoint/2010/main" val="35697151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0AA7E8-F752-7DAE-C3A7-9D9253E5B4F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219971E-9E9F-95E9-A5CB-CED97CB09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896C452D-0057-2C70-69B1-C93F9E293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291DF996-500E-B581-72CD-7CA2243A65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0A8568-A445-C62D-6315-444CB1BE9993}"/>
              </a:ext>
            </a:extLst>
          </p:cNvPr>
          <p:cNvSpPr>
            <a:spLocks noGrp="1"/>
          </p:cNvSpPr>
          <p:nvPr>
            <p:ph type="title"/>
          </p:nvPr>
        </p:nvSpPr>
        <p:spPr>
          <a:xfrm>
            <a:off x="2072" y="210492"/>
            <a:ext cx="5687388" cy="1173836"/>
          </a:xfrm>
        </p:spPr>
        <p:txBody>
          <a:bodyPr vert="horz" lIns="91440" tIns="45720" rIns="91440" bIns="45720" rtlCol="0" anchor="b">
            <a:normAutofit/>
          </a:bodyPr>
          <a:lstStyle/>
          <a:p>
            <a:r>
              <a:rPr lang="en-US" sz="5400">
                <a:latin typeface="Cambria"/>
                <a:ea typeface="Cambria"/>
                <a:cs typeface="Calibri Light"/>
              </a:rPr>
              <a:t>Income Quintiles </a:t>
            </a:r>
          </a:p>
        </p:txBody>
      </p:sp>
      <p:sp>
        <p:nvSpPr>
          <p:cNvPr id="3" name="Content Placeholder 2">
            <a:extLst>
              <a:ext uri="{FF2B5EF4-FFF2-40B4-BE49-F238E27FC236}">
                <a16:creationId xmlns:a16="http://schemas.microsoft.com/office/drawing/2014/main" id="{98A9D243-7853-9A27-28F7-0626402B7040}"/>
              </a:ext>
            </a:extLst>
          </p:cNvPr>
          <p:cNvSpPr>
            <a:spLocks noGrp="1"/>
          </p:cNvSpPr>
          <p:nvPr>
            <p:ph idx="1"/>
          </p:nvPr>
        </p:nvSpPr>
        <p:spPr>
          <a:xfrm>
            <a:off x="199871" y="1970487"/>
            <a:ext cx="5690040" cy="3330780"/>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a:ea typeface="+mn-lt"/>
                <a:cs typeface="+mn-lt"/>
              </a:rPr>
              <a:t> Income Divided into "quintiles" or "fifths" of a population. </a:t>
            </a:r>
            <a:endParaRPr lang="en-US">
              <a:ea typeface="+mn-lt"/>
              <a:cs typeface="+mn-lt"/>
            </a:endParaRPr>
          </a:p>
          <a:p>
            <a:pPr marL="457200" indent="-457200">
              <a:buFont typeface="Wingdings" panose="020F0502020204030204" pitchFamily="34" charset="0"/>
              <a:buChar char="Ø"/>
            </a:pPr>
            <a:r>
              <a:rPr lang="en-US" sz="2800">
                <a:ea typeface="+mn-lt"/>
                <a:cs typeface="+mn-lt"/>
              </a:rPr>
              <a:t>Imagine the entire population of the U.S. lined up from the lowest income to the highest income.</a:t>
            </a:r>
            <a:endParaRPr lang="en-US" sz="2800">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9280FE74-B837-530B-04DD-B9F32E825FD3}"/>
              </a:ext>
            </a:extLst>
          </p:cNvPr>
          <p:cNvPicPr>
            <a:picLocks noChangeAspect="1"/>
          </p:cNvPicPr>
          <p:nvPr/>
        </p:nvPicPr>
        <p:blipFill>
          <a:blip r:embed="rId2"/>
          <a:srcRect l="4878" r="-2439" b="1051"/>
          <a:stretch/>
        </p:blipFill>
        <p:spPr>
          <a:xfrm>
            <a:off x="11618793" y="6177232"/>
            <a:ext cx="585439" cy="678590"/>
          </a:xfrm>
          <a:prstGeom prst="rect">
            <a:avLst/>
          </a:prstGeom>
        </p:spPr>
      </p:pic>
      <p:pic>
        <p:nvPicPr>
          <p:cNvPr id="4" name="Picture 3">
            <a:extLst>
              <a:ext uri="{FF2B5EF4-FFF2-40B4-BE49-F238E27FC236}">
                <a16:creationId xmlns:a16="http://schemas.microsoft.com/office/drawing/2014/main" id="{406343B9-B396-BE95-0F44-32EE969F4BDF}"/>
              </a:ext>
            </a:extLst>
          </p:cNvPr>
          <p:cNvPicPr>
            <a:picLocks noChangeAspect="1"/>
          </p:cNvPicPr>
          <p:nvPr/>
        </p:nvPicPr>
        <p:blipFill>
          <a:blip r:embed="rId3"/>
          <a:stretch>
            <a:fillRect/>
          </a:stretch>
        </p:blipFill>
        <p:spPr>
          <a:xfrm>
            <a:off x="6084697" y="212691"/>
            <a:ext cx="6106884" cy="5956159"/>
          </a:xfrm>
          <a:prstGeom prst="rect">
            <a:avLst/>
          </a:prstGeom>
        </p:spPr>
      </p:pic>
    </p:spTree>
    <p:extLst>
      <p:ext uri="{BB962C8B-B14F-4D97-AF65-F5344CB8AC3E}">
        <p14:creationId xmlns:p14="http://schemas.microsoft.com/office/powerpoint/2010/main" val="1834817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536795-2F30-7FE6-911E-2DCC31314BB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5533C54-EA82-B67C-85A1-B51868152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E231CA5-3A4A-8620-E461-0C808780B6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6979A855-0427-9FA9-BE5D-D74F3EEABE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8B7FF39-CEED-307C-C157-0D97ACBAF7E0}"/>
              </a:ext>
            </a:extLst>
          </p:cNvPr>
          <p:cNvSpPr>
            <a:spLocks noGrp="1"/>
          </p:cNvSpPr>
          <p:nvPr>
            <p:ph type="title"/>
          </p:nvPr>
        </p:nvSpPr>
        <p:spPr>
          <a:xfrm>
            <a:off x="198014" y="362892"/>
            <a:ext cx="5687388" cy="1250036"/>
          </a:xfrm>
        </p:spPr>
        <p:txBody>
          <a:bodyPr vert="horz" lIns="91440" tIns="45720" rIns="91440" bIns="45720" rtlCol="0" anchor="b">
            <a:normAutofit fontScale="90000"/>
          </a:bodyPr>
          <a:lstStyle/>
          <a:p>
            <a:r>
              <a:rPr lang="en-US" sz="5400">
                <a:latin typeface="Cambria"/>
                <a:ea typeface="Cambria"/>
              </a:rPr>
              <a:t>Actual</a:t>
            </a:r>
            <a:r>
              <a:rPr lang="en-US" sz="5400">
                <a:latin typeface="Cambria"/>
                <a:ea typeface="Cambria"/>
                <a:cs typeface="Calibri Light"/>
              </a:rPr>
              <a:t> v Perceived Wealth </a:t>
            </a:r>
            <a:endParaRPr lang="en-US" sz="5400">
              <a:latin typeface="Calibri Light"/>
              <a:ea typeface="Calibri Light"/>
              <a:cs typeface="Calibri Light"/>
            </a:endParaRPr>
          </a:p>
        </p:txBody>
      </p:sp>
      <p:sp>
        <p:nvSpPr>
          <p:cNvPr id="3" name="Content Placeholder 2">
            <a:extLst>
              <a:ext uri="{FF2B5EF4-FFF2-40B4-BE49-F238E27FC236}">
                <a16:creationId xmlns:a16="http://schemas.microsoft.com/office/drawing/2014/main" id="{22CAB25C-0695-660A-042E-BF3E677A24FB}"/>
              </a:ext>
            </a:extLst>
          </p:cNvPr>
          <p:cNvSpPr>
            <a:spLocks noGrp="1"/>
          </p:cNvSpPr>
          <p:nvPr>
            <p:ph idx="1"/>
          </p:nvPr>
        </p:nvSpPr>
        <p:spPr>
          <a:xfrm>
            <a:off x="199871" y="1846557"/>
            <a:ext cx="5690040" cy="3291424"/>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Actual v Perceived Wealth</a:t>
            </a:r>
            <a:r>
              <a:rPr lang="en-US" sz="2800">
                <a:ea typeface="+mn-lt"/>
                <a:cs typeface="+mn-lt"/>
              </a:rPr>
              <a:t> is a study of what most Americans believe about inequities and wealth, what they actually are, and what they think is fair</a:t>
            </a:r>
            <a:endParaRPr lang="en-US" sz="2000">
              <a:ea typeface="Calibri"/>
              <a:cs typeface="Calibri"/>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57C04E85-8889-0C7A-4E6A-22AEB862AECA}"/>
              </a:ext>
            </a:extLst>
          </p:cNvPr>
          <p:cNvPicPr>
            <a:picLocks noChangeAspect="1"/>
          </p:cNvPicPr>
          <p:nvPr/>
        </p:nvPicPr>
        <p:blipFill>
          <a:blip r:embed="rId2"/>
          <a:srcRect l="4878" r="-2439" b="1051"/>
          <a:stretch/>
        </p:blipFill>
        <p:spPr>
          <a:xfrm>
            <a:off x="11618793" y="6177232"/>
            <a:ext cx="585439" cy="678590"/>
          </a:xfrm>
          <a:prstGeom prst="rect">
            <a:avLst/>
          </a:prstGeom>
        </p:spPr>
      </p:pic>
      <p:pic>
        <p:nvPicPr>
          <p:cNvPr id="4" name="Picture 3" descr="A chart with different colored squares&#10;&#10;AI-generated content may be incorrect.">
            <a:extLst>
              <a:ext uri="{FF2B5EF4-FFF2-40B4-BE49-F238E27FC236}">
                <a16:creationId xmlns:a16="http://schemas.microsoft.com/office/drawing/2014/main" id="{81DF8EB1-9E55-473A-C035-DC437352E943}"/>
              </a:ext>
            </a:extLst>
          </p:cNvPr>
          <p:cNvPicPr>
            <a:picLocks noChangeAspect="1"/>
          </p:cNvPicPr>
          <p:nvPr/>
        </p:nvPicPr>
        <p:blipFill>
          <a:blip r:embed="rId3"/>
          <a:stretch>
            <a:fillRect/>
          </a:stretch>
        </p:blipFill>
        <p:spPr>
          <a:xfrm>
            <a:off x="5902465" y="362736"/>
            <a:ext cx="6004938" cy="5803444"/>
          </a:xfrm>
          <a:prstGeom prst="rect">
            <a:avLst/>
          </a:prstGeom>
        </p:spPr>
      </p:pic>
    </p:spTree>
    <p:extLst>
      <p:ext uri="{BB962C8B-B14F-4D97-AF65-F5344CB8AC3E}">
        <p14:creationId xmlns:p14="http://schemas.microsoft.com/office/powerpoint/2010/main" val="27096490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1947-1979</a:t>
            </a:r>
            <a:endParaRPr lang="en-US" sz="3200" b="1">
              <a:solidFill>
                <a:srgbClr val="404040"/>
              </a:solidFill>
              <a:latin typeface="Calibri"/>
              <a:ea typeface="Calibri"/>
              <a:cs typeface="Calibri"/>
            </a:endParaRPr>
          </a:p>
          <a:p>
            <a:pPr>
              <a:buFont typeface="Wingdings" panose="020F0502020204030204" pitchFamily="34" charset="0"/>
              <a:buChar char="Ø"/>
            </a:pPr>
            <a:r>
              <a:rPr lang="en-US" sz="3200" b="1">
                <a:latin typeface="Calibri"/>
                <a:ea typeface="Calibri"/>
                <a:cs typeface="Arial"/>
              </a:rPr>
              <a:t> </a:t>
            </a:r>
            <a:r>
              <a:rPr lang="en-US" sz="2800" b="1">
                <a:latin typeface="Calibri"/>
                <a:ea typeface="Calibri"/>
                <a:cs typeface="Arial"/>
              </a:rPr>
              <a:t>Who was excluded?</a:t>
            </a:r>
          </a:p>
          <a:p>
            <a:pPr marL="0" indent="457200">
              <a:buNone/>
            </a:pPr>
            <a:endParaRPr lang="en-US" sz="3200" b="1">
              <a:latin typeface="Calibri"/>
              <a:ea typeface="Calibri"/>
              <a:cs typeface="Arial"/>
            </a:endParaRPr>
          </a:p>
        </p:txBody>
      </p:sp>
      <p:pic>
        <p:nvPicPr>
          <p:cNvPr id="5" name="Picture 4" descr="A group of people sitting on the floor watching television&#10;&#10;AI-generated content may be incorrect.">
            <a:extLst>
              <a:ext uri="{FF2B5EF4-FFF2-40B4-BE49-F238E27FC236}">
                <a16:creationId xmlns:a16="http://schemas.microsoft.com/office/drawing/2014/main" id="{6D56A2E5-0DF3-5791-0A6E-299C8EBDEE1D}"/>
              </a:ext>
            </a:extLst>
          </p:cNvPr>
          <p:cNvPicPr>
            <a:picLocks noChangeAspect="1"/>
          </p:cNvPicPr>
          <p:nvPr/>
        </p:nvPicPr>
        <p:blipFill>
          <a:blip r:embed="rId3"/>
          <a:stretch>
            <a:fillRect/>
          </a:stretch>
        </p:blipFill>
        <p:spPr>
          <a:xfrm>
            <a:off x="7626670" y="3089220"/>
            <a:ext cx="2087666" cy="1623648"/>
          </a:xfrm>
          <a:prstGeom prst="rect">
            <a:avLst/>
          </a:prstGeom>
        </p:spPr>
      </p:pic>
      <p:pic>
        <p:nvPicPr>
          <p:cNvPr id="11" name="Picture 10" descr="A group of people standing in a line&#10;&#10;AI-generated content may be incorrect.">
            <a:extLst>
              <a:ext uri="{FF2B5EF4-FFF2-40B4-BE49-F238E27FC236}">
                <a16:creationId xmlns:a16="http://schemas.microsoft.com/office/drawing/2014/main" id="{486CD761-78BA-3588-74FF-604F5DB1B1E6}"/>
              </a:ext>
            </a:extLst>
          </p:cNvPr>
          <p:cNvPicPr>
            <a:picLocks noChangeAspect="1"/>
          </p:cNvPicPr>
          <p:nvPr/>
        </p:nvPicPr>
        <p:blipFill>
          <a:blip r:embed="rId4"/>
          <a:stretch>
            <a:fillRect/>
          </a:stretch>
        </p:blipFill>
        <p:spPr>
          <a:xfrm>
            <a:off x="5928922" y="1920773"/>
            <a:ext cx="2098432" cy="1535724"/>
          </a:xfrm>
          <a:prstGeom prst="rect">
            <a:avLst/>
          </a:prstGeom>
        </p:spPr>
      </p:pic>
      <p:pic>
        <p:nvPicPr>
          <p:cNvPr id="12" name="Picture 11" descr="A poster of a person shaking hands with a person&#10;&#10;AI-generated content may be incorrect.">
            <a:extLst>
              <a:ext uri="{FF2B5EF4-FFF2-40B4-BE49-F238E27FC236}">
                <a16:creationId xmlns:a16="http://schemas.microsoft.com/office/drawing/2014/main" id="{5AB2B527-C7C7-C106-915B-1F462CE6A5A6}"/>
              </a:ext>
            </a:extLst>
          </p:cNvPr>
          <p:cNvPicPr>
            <a:picLocks noChangeAspect="1"/>
          </p:cNvPicPr>
          <p:nvPr/>
        </p:nvPicPr>
        <p:blipFill>
          <a:blip r:embed="rId5"/>
          <a:stretch>
            <a:fillRect/>
          </a:stretch>
        </p:blipFill>
        <p:spPr>
          <a:xfrm>
            <a:off x="5661351" y="3671614"/>
            <a:ext cx="2048609" cy="1826602"/>
          </a:xfrm>
          <a:prstGeom prst="rect">
            <a:avLst/>
          </a:prstGeom>
        </p:spPr>
      </p:pic>
      <p:pic>
        <p:nvPicPr>
          <p:cNvPr id="13" name="Picture 12" descr="An aerial view of a housing complex&#10;&#10;AI-generated content may be incorrect.">
            <a:extLst>
              <a:ext uri="{FF2B5EF4-FFF2-40B4-BE49-F238E27FC236}">
                <a16:creationId xmlns:a16="http://schemas.microsoft.com/office/drawing/2014/main" id="{E3E43846-DC89-9EA3-68F7-7560E9332824}"/>
              </a:ext>
            </a:extLst>
          </p:cNvPr>
          <p:cNvPicPr>
            <a:picLocks noChangeAspect="1"/>
          </p:cNvPicPr>
          <p:nvPr/>
        </p:nvPicPr>
        <p:blipFill>
          <a:blip r:embed="rId6"/>
          <a:stretch>
            <a:fillRect/>
          </a:stretch>
        </p:blipFill>
        <p:spPr>
          <a:xfrm>
            <a:off x="9190891" y="1917822"/>
            <a:ext cx="1711570" cy="1363541"/>
          </a:xfrm>
          <a:prstGeom prst="rect">
            <a:avLst/>
          </a:prstGeom>
        </p:spPr>
      </p:pic>
      <p:pic>
        <p:nvPicPr>
          <p:cNvPr id="14" name="Picture 13" descr="A group of people holding signs&#10;&#10;AI-generated content may be incorrect.">
            <a:extLst>
              <a:ext uri="{FF2B5EF4-FFF2-40B4-BE49-F238E27FC236}">
                <a16:creationId xmlns:a16="http://schemas.microsoft.com/office/drawing/2014/main" id="{B1A3FE53-4DDA-9241-7E2D-E9F8DD03E34E}"/>
              </a:ext>
            </a:extLst>
          </p:cNvPr>
          <p:cNvPicPr>
            <a:picLocks noChangeAspect="1"/>
          </p:cNvPicPr>
          <p:nvPr/>
        </p:nvPicPr>
        <p:blipFill>
          <a:blip r:embed="rId7"/>
          <a:stretch>
            <a:fillRect/>
          </a:stretch>
        </p:blipFill>
        <p:spPr>
          <a:xfrm>
            <a:off x="7407292" y="4932542"/>
            <a:ext cx="2520462" cy="1140071"/>
          </a:xfrm>
          <a:prstGeom prst="rect">
            <a:avLst/>
          </a:prstGeom>
        </p:spPr>
      </p:pic>
      <p:pic>
        <p:nvPicPr>
          <p:cNvPr id="15" name="Picture 14" descr="A group of people marching in a protest&#10;&#10;AI-generated content may be incorrect.">
            <a:extLst>
              <a:ext uri="{FF2B5EF4-FFF2-40B4-BE49-F238E27FC236}">
                <a16:creationId xmlns:a16="http://schemas.microsoft.com/office/drawing/2014/main" id="{ACCF0C6A-A8E7-5599-9418-4D4EB8B0846A}"/>
              </a:ext>
            </a:extLst>
          </p:cNvPr>
          <p:cNvPicPr>
            <a:picLocks noChangeAspect="1"/>
          </p:cNvPicPr>
          <p:nvPr/>
        </p:nvPicPr>
        <p:blipFill>
          <a:blip r:embed="rId8"/>
          <a:stretch>
            <a:fillRect/>
          </a:stretch>
        </p:blipFill>
        <p:spPr>
          <a:xfrm>
            <a:off x="9890403" y="4051609"/>
            <a:ext cx="2013632" cy="1319561"/>
          </a:xfrm>
          <a:prstGeom prst="rect">
            <a:avLst/>
          </a:prstGeom>
        </p:spPr>
      </p:pic>
    </p:spTree>
    <p:extLst>
      <p:ext uri="{BB962C8B-B14F-4D97-AF65-F5344CB8AC3E}">
        <p14:creationId xmlns:p14="http://schemas.microsoft.com/office/powerpoint/2010/main" val="1584340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0CB6A-5985-D617-8861-6AD565C66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B9661-D406-2BD8-87E1-5E3972C19F37}"/>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CF78832F-3469-E3FF-527D-55EAB496DEE5}"/>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1980-2016</a:t>
            </a:r>
            <a:endParaRPr lang="en-US" sz="3200" b="1">
              <a:solidFill>
                <a:srgbClr val="404040"/>
              </a:solidFill>
              <a:latin typeface="Calibri"/>
              <a:ea typeface="Calibri"/>
              <a:cs typeface="Calibri"/>
            </a:endParaRPr>
          </a:p>
          <a:p>
            <a:pPr marL="0" indent="0">
              <a:buNone/>
            </a:pPr>
            <a:endParaRPr lang="en-US" sz="2800" b="1">
              <a:latin typeface="Calibri"/>
              <a:ea typeface="Calibri"/>
              <a:cs typeface="Arial"/>
            </a:endParaRPr>
          </a:p>
          <a:p>
            <a:pPr marL="0" indent="457200">
              <a:buNone/>
            </a:pPr>
            <a:endParaRPr lang="en-US" sz="3200" b="1">
              <a:latin typeface="Calibri"/>
              <a:ea typeface="Calibri"/>
              <a:cs typeface="Arial"/>
            </a:endParaRPr>
          </a:p>
        </p:txBody>
      </p:sp>
      <p:pic>
        <p:nvPicPr>
          <p:cNvPr id="4" name="Picture 3" descr="A couple of men in suits&#10;&#10;AI-generated content may be incorrect.">
            <a:extLst>
              <a:ext uri="{FF2B5EF4-FFF2-40B4-BE49-F238E27FC236}">
                <a16:creationId xmlns:a16="http://schemas.microsoft.com/office/drawing/2014/main" id="{B326F207-3AD8-2803-6756-7AE20592AF50}"/>
              </a:ext>
            </a:extLst>
          </p:cNvPr>
          <p:cNvPicPr>
            <a:picLocks noChangeAspect="1"/>
          </p:cNvPicPr>
          <p:nvPr/>
        </p:nvPicPr>
        <p:blipFill>
          <a:blip r:embed="rId3"/>
          <a:stretch>
            <a:fillRect/>
          </a:stretch>
        </p:blipFill>
        <p:spPr>
          <a:xfrm>
            <a:off x="7867804" y="3024123"/>
            <a:ext cx="2440879" cy="1522196"/>
          </a:xfrm>
          <a:prstGeom prst="rect">
            <a:avLst/>
          </a:prstGeom>
        </p:spPr>
      </p:pic>
      <p:pic>
        <p:nvPicPr>
          <p:cNvPr id="6" name="Picture 5" descr="A group of people holding a banner&#10;&#10;AI-generated content may be incorrect.">
            <a:extLst>
              <a:ext uri="{FF2B5EF4-FFF2-40B4-BE49-F238E27FC236}">
                <a16:creationId xmlns:a16="http://schemas.microsoft.com/office/drawing/2014/main" id="{F946D7BB-D9D9-4AC4-D6AF-303FB9D13A2A}"/>
              </a:ext>
            </a:extLst>
          </p:cNvPr>
          <p:cNvPicPr>
            <a:picLocks noChangeAspect="1"/>
          </p:cNvPicPr>
          <p:nvPr/>
        </p:nvPicPr>
        <p:blipFill>
          <a:blip r:embed="rId4"/>
          <a:stretch>
            <a:fillRect/>
          </a:stretch>
        </p:blipFill>
        <p:spPr>
          <a:xfrm>
            <a:off x="9669036" y="4183604"/>
            <a:ext cx="2177585" cy="1439669"/>
          </a:xfrm>
          <a:prstGeom prst="rect">
            <a:avLst/>
          </a:prstGeom>
        </p:spPr>
      </p:pic>
      <p:pic>
        <p:nvPicPr>
          <p:cNvPr id="7" name="Picture 6" descr="A newspaper with text on it&#10;&#10;AI-generated content may be incorrect.">
            <a:extLst>
              <a:ext uri="{FF2B5EF4-FFF2-40B4-BE49-F238E27FC236}">
                <a16:creationId xmlns:a16="http://schemas.microsoft.com/office/drawing/2014/main" id="{13A1B3C4-FF6B-66D4-46FC-8BC1E1B5DB94}"/>
              </a:ext>
            </a:extLst>
          </p:cNvPr>
          <p:cNvPicPr>
            <a:picLocks noChangeAspect="1"/>
          </p:cNvPicPr>
          <p:nvPr/>
        </p:nvPicPr>
        <p:blipFill>
          <a:blip r:embed="rId5"/>
          <a:stretch>
            <a:fillRect/>
          </a:stretch>
        </p:blipFill>
        <p:spPr>
          <a:xfrm>
            <a:off x="6404207" y="2314303"/>
            <a:ext cx="1694366" cy="1355880"/>
          </a:xfrm>
          <a:prstGeom prst="rect">
            <a:avLst/>
          </a:prstGeom>
        </p:spPr>
      </p:pic>
      <p:pic>
        <p:nvPicPr>
          <p:cNvPr id="8" name="Picture 7" descr="A person in a suit and tie&#10;&#10;AI-generated content may be incorrect.">
            <a:extLst>
              <a:ext uri="{FF2B5EF4-FFF2-40B4-BE49-F238E27FC236}">
                <a16:creationId xmlns:a16="http://schemas.microsoft.com/office/drawing/2014/main" id="{B5654543-0D26-A2CE-EBC6-F6ABE6203C0B}"/>
              </a:ext>
            </a:extLst>
          </p:cNvPr>
          <p:cNvPicPr>
            <a:picLocks noChangeAspect="1"/>
          </p:cNvPicPr>
          <p:nvPr/>
        </p:nvPicPr>
        <p:blipFill>
          <a:blip r:embed="rId6"/>
          <a:stretch>
            <a:fillRect/>
          </a:stretch>
        </p:blipFill>
        <p:spPr>
          <a:xfrm>
            <a:off x="9539713" y="1919482"/>
            <a:ext cx="1977792" cy="1284404"/>
          </a:xfrm>
          <a:prstGeom prst="rect">
            <a:avLst/>
          </a:prstGeom>
        </p:spPr>
      </p:pic>
      <p:pic>
        <p:nvPicPr>
          <p:cNvPr id="9" name="Picture 8" descr="A graph with a line going up&#10;&#10;AI-generated content may be incorrect.">
            <a:extLst>
              <a:ext uri="{FF2B5EF4-FFF2-40B4-BE49-F238E27FC236}">
                <a16:creationId xmlns:a16="http://schemas.microsoft.com/office/drawing/2014/main" id="{16F997FF-ED88-3542-DA94-2055D8C66CCA}"/>
              </a:ext>
            </a:extLst>
          </p:cNvPr>
          <p:cNvPicPr>
            <a:picLocks noChangeAspect="1"/>
          </p:cNvPicPr>
          <p:nvPr/>
        </p:nvPicPr>
        <p:blipFill>
          <a:blip r:embed="rId7"/>
          <a:stretch>
            <a:fillRect/>
          </a:stretch>
        </p:blipFill>
        <p:spPr>
          <a:xfrm>
            <a:off x="6898267" y="4181707"/>
            <a:ext cx="1641708" cy="1616927"/>
          </a:xfrm>
          <a:prstGeom prst="rect">
            <a:avLst/>
          </a:prstGeom>
        </p:spPr>
      </p:pic>
    </p:spTree>
    <p:extLst>
      <p:ext uri="{BB962C8B-B14F-4D97-AF65-F5344CB8AC3E}">
        <p14:creationId xmlns:p14="http://schemas.microsoft.com/office/powerpoint/2010/main" val="4080216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5B75A-0C16-B374-AAF1-A5A34A2F0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DFCCB9-0561-973E-ADA0-31EC50D0E658}"/>
              </a:ext>
            </a:extLst>
          </p:cNvPr>
          <p:cNvSpPr>
            <a:spLocks noGrp="1"/>
          </p:cNvSpPr>
          <p:nvPr>
            <p:ph type="ctrTitle" idx="4294967295"/>
          </p:nvPr>
        </p:nvSpPr>
        <p:spPr>
          <a:xfrm>
            <a:off x="1369412" y="1505649"/>
            <a:ext cx="2625437" cy="2387600"/>
          </a:xfrm>
        </p:spPr>
        <p:txBody>
          <a:bodyPr>
            <a:normAutofit/>
          </a:bodyPr>
          <a:lstStyle/>
          <a:p>
            <a:r>
              <a:rPr lang="en-US" sz="7200" b="1">
                <a:latin typeface="+mn-lt"/>
              </a:rPr>
              <a:t>Break</a:t>
            </a:r>
          </a:p>
        </p:txBody>
      </p:sp>
      <p:pic>
        <p:nvPicPr>
          <p:cNvPr id="3" name="Picture 2" descr="Ð¡offee Break. Orange Cup with Coffee and a Plate from Donats Stock ...">
            <a:extLst>
              <a:ext uri="{FF2B5EF4-FFF2-40B4-BE49-F238E27FC236}">
                <a16:creationId xmlns:a16="http://schemas.microsoft.com/office/drawing/2014/main" id="{5A1E94EB-8901-9F47-9CF6-A63CBE2246B5}"/>
              </a:ext>
            </a:extLst>
          </p:cNvPr>
          <p:cNvPicPr>
            <a:picLocks noChangeAspect="1"/>
          </p:cNvPicPr>
          <p:nvPr/>
        </p:nvPicPr>
        <p:blipFill>
          <a:blip r:embed="rId2"/>
          <a:stretch>
            <a:fillRect/>
          </a:stretch>
        </p:blipFill>
        <p:spPr>
          <a:xfrm>
            <a:off x="5099536" y="999758"/>
            <a:ext cx="6418387" cy="4221042"/>
          </a:xfrm>
          <a:prstGeom prst="rect">
            <a:avLst/>
          </a:prstGeom>
        </p:spPr>
      </p:pic>
    </p:spTree>
    <p:extLst>
      <p:ext uri="{BB962C8B-B14F-4D97-AF65-F5344CB8AC3E}">
        <p14:creationId xmlns:p14="http://schemas.microsoft.com/office/powerpoint/2010/main" val="430693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512956-6720-8AC5-05F7-AFB71E5CF78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887EC64-DACC-4108-9FAB-6E288FBC2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8F05C4A0-68A2-4496-87A5-5478E32747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77E041E6-AC36-4409-B797-2FE54253E6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B3F1-D50D-8F6C-9099-8E359EF479C4}"/>
              </a:ext>
            </a:extLst>
          </p:cNvPr>
          <p:cNvSpPr>
            <a:spLocks noGrp="1"/>
          </p:cNvSpPr>
          <p:nvPr>
            <p:ph type="title"/>
          </p:nvPr>
        </p:nvSpPr>
        <p:spPr>
          <a:xfrm>
            <a:off x="5213308" y="812800"/>
            <a:ext cx="5999002" cy="4927600"/>
          </a:xfrm>
        </p:spPr>
        <p:txBody>
          <a:bodyPr vert="horz" lIns="91440" tIns="45720" rIns="91440" bIns="45720" rtlCol="0" anchor="ctr">
            <a:normAutofit/>
          </a:bodyPr>
          <a:lstStyle/>
          <a:p>
            <a:r>
              <a:rPr lang="en-US">
                <a:solidFill>
                  <a:schemeClr val="tx2"/>
                </a:solidFill>
              </a:rPr>
              <a:t>Quintile Quest</a:t>
            </a:r>
            <a:br>
              <a:rPr lang="en-US">
                <a:solidFill>
                  <a:schemeClr val="tx2"/>
                </a:solidFill>
                <a:ea typeface="Calibri Light"/>
                <a:cs typeface="Calibri Light"/>
              </a:rPr>
            </a:br>
            <a:br>
              <a:rPr lang="en-US">
                <a:ea typeface="Calibri Light"/>
                <a:cs typeface="Calibri Light"/>
              </a:rPr>
            </a:br>
            <a:r>
              <a:rPr lang="en-US">
                <a:solidFill>
                  <a:schemeClr val="tx2"/>
                </a:solidFill>
                <a:ea typeface="Calibri Light"/>
                <a:cs typeface="Calibri Light"/>
              </a:rPr>
              <a:t>Time to Move</a:t>
            </a:r>
          </a:p>
        </p:txBody>
      </p:sp>
      <p:sp>
        <p:nvSpPr>
          <p:cNvPr id="16" name="Rectangle 15">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00E54015-DFDF-C990-6051-8F9F73419733}"/>
              </a:ext>
            </a:extLst>
          </p:cNvPr>
          <p:cNvSpPr>
            <a:spLocks noGrp="1"/>
          </p:cNvSpPr>
          <p:nvPr>
            <p:ph type="body" idx="1"/>
          </p:nvPr>
        </p:nvSpPr>
        <p:spPr>
          <a:xfrm>
            <a:off x="328056" y="1052885"/>
            <a:ext cx="3921002" cy="4439055"/>
          </a:xfrm>
        </p:spPr>
        <p:txBody>
          <a:bodyPr vert="horz" lIns="91440" tIns="45720" rIns="91440" bIns="45720" rtlCol="0" anchor="ctr">
            <a:normAutofit/>
          </a:bodyPr>
          <a:lstStyle/>
          <a:p>
            <a:r>
              <a:rPr lang="en-US" sz="4400" b="1">
                <a:solidFill>
                  <a:srgbClr val="FFFFFF"/>
                </a:solidFill>
              </a:rPr>
              <a:t>Income &amp; wealth exploration</a:t>
            </a:r>
            <a:endParaRPr lang="en-US" sz="4400">
              <a:ea typeface="Calibri Light"/>
              <a:cs typeface="Calibri Light"/>
            </a:endParaRPr>
          </a:p>
        </p:txBody>
      </p:sp>
      <p:sp>
        <p:nvSpPr>
          <p:cNvPr id="18" name="Rectangle 17">
            <a:extLst>
              <a:ext uri="{FF2B5EF4-FFF2-40B4-BE49-F238E27FC236}">
                <a16:creationId xmlns:a16="http://schemas.microsoft.com/office/drawing/2014/main" id="{33209156-242F-4B26-8D07-CEB2B68A9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3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0284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a:xfrm>
            <a:off x="451620" y="286603"/>
            <a:ext cx="11245798" cy="1407437"/>
          </a:xfrm>
        </p:spPr>
        <p:txBody>
          <a:bodyPr>
            <a:normAutofit/>
          </a:bodyPr>
          <a:lstStyle/>
          <a:p>
            <a:r>
              <a:rPr lang="en-US" sz="6000"/>
              <a:t>Directions for 1947-1979 </a:t>
            </a:r>
            <a:endParaRPr lang="en-US" sz="600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idx="1"/>
          </p:nvPr>
        </p:nvSpPr>
        <p:spPr>
          <a:xfrm>
            <a:off x="657108" y="1875028"/>
            <a:ext cx="6920486" cy="4101201"/>
          </a:xfrm>
        </p:spPr>
        <p:txBody>
          <a:bodyPr vert="horz" lIns="0" tIns="45720" rIns="0" bIns="45720" rtlCol="0" anchor="t">
            <a:noAutofit/>
          </a:bodyPr>
          <a:lstStyle/>
          <a:p>
            <a:pPr>
              <a:buFont typeface="Wingdings" panose="020F0502020204030204" pitchFamily="34" charset="0"/>
              <a:buChar char="Ø"/>
            </a:pPr>
            <a:r>
              <a:rPr lang="en-US" sz="2800" b="1"/>
              <a:t>  Lowest:</a:t>
            </a:r>
            <a:r>
              <a:rPr lang="en-US" sz="2800"/>
              <a:t>   12 Steps/Pace Forward </a:t>
            </a:r>
            <a:r>
              <a:rPr lang="en-US" sz="2800" b="1">
                <a:solidFill>
                  <a:schemeClr val="accent1"/>
                </a:solidFill>
              </a:rPr>
              <a:t>(+116%)</a:t>
            </a:r>
            <a:endParaRPr lang="en-US" sz="2800">
              <a:solidFill>
                <a:schemeClr val="accent1"/>
              </a:solidFill>
              <a:ea typeface="Calibri"/>
              <a:cs typeface="Calibri"/>
            </a:endParaRPr>
          </a:p>
          <a:p>
            <a:pPr>
              <a:buFont typeface="Wingdings" panose="020F0502020204030204" pitchFamily="34" charset="0"/>
              <a:buChar char="Ø"/>
            </a:pPr>
            <a:r>
              <a:rPr lang="en-US" sz="2800" b="1"/>
              <a:t>  Second:</a:t>
            </a:r>
            <a:r>
              <a:rPr lang="en-US" sz="2800"/>
              <a:t>   10 Steps/Pace Forward </a:t>
            </a:r>
            <a:r>
              <a:rPr lang="en-US" sz="2800" b="1">
                <a:solidFill>
                  <a:schemeClr val="accent1"/>
                </a:solidFill>
              </a:rPr>
              <a:t>(+100%)</a:t>
            </a:r>
            <a:endParaRPr lang="en-US" sz="2800" b="1">
              <a:solidFill>
                <a:schemeClr val="accent1"/>
              </a:solidFill>
              <a:ea typeface="Calibri" panose="020F0502020204030204"/>
              <a:cs typeface="Calibri"/>
            </a:endParaRPr>
          </a:p>
          <a:p>
            <a:pPr>
              <a:buFont typeface="Wingdings" panose="020F0502020204030204" pitchFamily="34" charset="0"/>
              <a:buChar char="Ø"/>
            </a:pPr>
            <a:r>
              <a:rPr lang="en-US" sz="2800" b="1"/>
              <a:t>  Middle:</a:t>
            </a:r>
            <a:r>
              <a:rPr lang="en-US" sz="2800"/>
              <a:t>   11 Steps/Pace Forward </a:t>
            </a:r>
            <a:r>
              <a:rPr lang="en-US" sz="2800" b="1">
                <a:solidFill>
                  <a:schemeClr val="accent1"/>
                </a:solidFill>
              </a:rPr>
              <a:t>(+111%)</a:t>
            </a:r>
            <a:endParaRPr lang="en-US" sz="2800" b="1">
              <a:solidFill>
                <a:schemeClr val="accent1"/>
              </a:solidFill>
              <a:ea typeface="Calibri" panose="020F0502020204030204"/>
              <a:cs typeface="Calibri"/>
            </a:endParaRPr>
          </a:p>
          <a:p>
            <a:pPr>
              <a:buFont typeface="Wingdings"/>
              <a:buChar char="Ø"/>
            </a:pPr>
            <a:r>
              <a:rPr lang="en-US" sz="2800" b="1">
                <a:cs typeface="Calibri"/>
              </a:rPr>
              <a:t>  Fourth:</a:t>
            </a:r>
            <a:r>
              <a:rPr lang="en-US" sz="2800">
                <a:cs typeface="Calibri"/>
              </a:rPr>
              <a:t>   11.5 Steps/Pace Forward </a:t>
            </a:r>
            <a:r>
              <a:rPr lang="en-US" sz="2800" b="1">
                <a:solidFill>
                  <a:schemeClr val="accent1"/>
                </a:solidFill>
                <a:cs typeface="Calibri"/>
              </a:rPr>
              <a:t>(+114%)</a:t>
            </a:r>
            <a:endParaRPr lang="en-US" sz="2800" b="1">
              <a:solidFill>
                <a:schemeClr val="accent1"/>
              </a:solidFill>
              <a:ea typeface="Calibri"/>
              <a:cs typeface="Calibri"/>
            </a:endParaRPr>
          </a:p>
          <a:p>
            <a:pPr>
              <a:buFont typeface="Wingdings"/>
              <a:buChar char="Ø"/>
            </a:pPr>
            <a:r>
              <a:rPr lang="en-US" sz="2800" b="1">
                <a:cs typeface="Calibri"/>
              </a:rPr>
              <a:t>  Highest:</a:t>
            </a:r>
            <a:r>
              <a:rPr lang="en-US" sz="2800">
                <a:cs typeface="Calibri"/>
              </a:rPr>
              <a:t>  10 Steps/Pace Forward</a:t>
            </a:r>
            <a:r>
              <a:rPr lang="en-US" sz="2800" b="1">
                <a:solidFill>
                  <a:schemeClr val="accent1"/>
                </a:solidFill>
                <a:cs typeface="Calibri"/>
              </a:rPr>
              <a:t> (+99%)</a:t>
            </a:r>
            <a:endParaRPr lang="en-US" sz="2800" b="1">
              <a:solidFill>
                <a:schemeClr val="accent1"/>
              </a:solidFill>
              <a:ea typeface="Calibri"/>
              <a:cs typeface="Calibri"/>
            </a:endParaRPr>
          </a:p>
          <a:p>
            <a:pPr marL="383540" lvl="1">
              <a:buFont typeface="Courier New"/>
              <a:buChar char="o"/>
            </a:pPr>
            <a:r>
              <a:rPr lang="en-US" sz="3000" b="1">
                <a:cs typeface="Calibri"/>
              </a:rPr>
              <a:t>  Top 5%: </a:t>
            </a:r>
            <a:r>
              <a:rPr lang="en-US" sz="3000">
                <a:cs typeface="Calibri"/>
              </a:rPr>
              <a:t>  8.5 Steps/Pace Forward </a:t>
            </a:r>
            <a:r>
              <a:rPr lang="en-US" sz="3000" b="1">
                <a:solidFill>
                  <a:schemeClr val="accent1"/>
                </a:solidFill>
                <a:cs typeface="Calibri"/>
              </a:rPr>
              <a:t>(+86%)</a:t>
            </a:r>
            <a:endParaRPr lang="en-US" sz="3000">
              <a:ea typeface="Calibri"/>
              <a:cs typeface="Calibri"/>
            </a:endParaRPr>
          </a:p>
          <a:p>
            <a:pPr marL="0" indent="0">
              <a:buNone/>
            </a:pPr>
            <a:endParaRPr lang="en-US" sz="3200">
              <a:cs typeface="Calibri"/>
            </a:endParaRPr>
          </a:p>
        </p:txBody>
      </p:sp>
      <p:pic>
        <p:nvPicPr>
          <p:cNvPr id="6" name="Picture 6" descr="Graphical user interface&#10;&#10;Description automatically generated">
            <a:extLst>
              <a:ext uri="{FF2B5EF4-FFF2-40B4-BE49-F238E27FC236}">
                <a16:creationId xmlns:a16="http://schemas.microsoft.com/office/drawing/2014/main" id="{83205AA2-D394-81EE-171A-434C5DD36E01}"/>
              </a:ext>
            </a:extLst>
          </p:cNvPr>
          <p:cNvPicPr>
            <a:picLocks noChangeAspect="1"/>
          </p:cNvPicPr>
          <p:nvPr/>
        </p:nvPicPr>
        <p:blipFill rotWithShape="1">
          <a:blip r:embed="rId3"/>
          <a:srcRect r="-398" b="5300"/>
          <a:stretch/>
        </p:blipFill>
        <p:spPr>
          <a:xfrm>
            <a:off x="7939957" y="2135582"/>
            <a:ext cx="3243175" cy="3438002"/>
          </a:xfrm>
          <a:prstGeom prst="rect">
            <a:avLst/>
          </a:prstGeom>
        </p:spPr>
      </p:pic>
    </p:spTree>
    <p:extLst>
      <p:ext uri="{BB962C8B-B14F-4D97-AF65-F5344CB8AC3E}">
        <p14:creationId xmlns:p14="http://schemas.microsoft.com/office/powerpoint/2010/main" val="3226398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6" descr="Graphical user interface&#10;&#10;Description automatically generated">
            <a:extLst>
              <a:ext uri="{FF2B5EF4-FFF2-40B4-BE49-F238E27FC236}">
                <a16:creationId xmlns:a16="http://schemas.microsoft.com/office/drawing/2014/main" id="{BC1A3EF8-8AA6-DFFD-1F48-48BE63328E02}"/>
              </a:ext>
            </a:extLst>
          </p:cNvPr>
          <p:cNvPicPr>
            <a:picLocks noChangeAspect="1"/>
          </p:cNvPicPr>
          <p:nvPr/>
        </p:nvPicPr>
        <p:blipFill rotWithShape="1">
          <a:blip r:embed="rId3"/>
          <a:srcRect r="-398" b="5300"/>
          <a:stretch/>
        </p:blipFill>
        <p:spPr>
          <a:xfrm>
            <a:off x="221206" y="1672742"/>
            <a:ext cx="2981939" cy="3506628"/>
          </a:xfrm>
          <a:prstGeom prst="rect">
            <a:avLst/>
          </a:prstGeom>
        </p:spPr>
      </p:pic>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665101" y="286604"/>
            <a:ext cx="10490579" cy="910430"/>
          </a:xfrm>
        </p:spPr>
        <p:txBody>
          <a:bodyPr>
            <a:normAutofit/>
          </a:bodyPr>
          <a:lstStyle/>
          <a:p>
            <a:r>
              <a:rPr lang="en-US"/>
              <a:t>Directions for 1979-2014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3354988" y="1703348"/>
            <a:ext cx="9418199" cy="3489257"/>
          </a:xfrm>
        </p:spPr>
        <p:txBody>
          <a:bodyPr vert="horz" lIns="0" tIns="45720" rIns="0" bIns="45720" rtlCol="0" anchor="t">
            <a:normAutofit/>
          </a:bodyPr>
          <a:lstStyle/>
          <a:p>
            <a:pPr>
              <a:buFont typeface="Wingdings" panose="020F0502020204030204" pitchFamily="34" charset="0"/>
              <a:buChar char="Ø"/>
            </a:pPr>
            <a:r>
              <a:rPr lang="en-US" sz="2800"/>
              <a:t>  </a:t>
            </a:r>
            <a:r>
              <a:rPr lang="en-US" sz="2800" b="1"/>
              <a:t>Lowest:  </a:t>
            </a:r>
            <a:r>
              <a:rPr lang="en-US" sz="2800"/>
              <a:t>2 </a:t>
            </a:r>
            <a:r>
              <a:rPr lang="en-US" sz="2400"/>
              <a:t>1/2</a:t>
            </a:r>
            <a:r>
              <a:rPr lang="en-US" sz="2800"/>
              <a:t> steps/paces</a:t>
            </a:r>
            <a:r>
              <a:rPr lang="en-US" sz="2800" b="1"/>
              <a:t> backward</a:t>
            </a:r>
            <a:r>
              <a:rPr lang="en-US" sz="2800"/>
              <a:t> </a:t>
            </a:r>
            <a:r>
              <a:rPr lang="en-US" sz="2800">
                <a:solidFill>
                  <a:srgbClr val="404040"/>
                </a:solidFill>
              </a:rPr>
              <a:t>(</a:t>
            </a:r>
            <a:r>
              <a:rPr lang="en-US" sz="2800">
                <a:solidFill>
                  <a:schemeClr val="accent1"/>
                </a:solidFill>
              </a:rPr>
              <a:t>-12%; </a:t>
            </a:r>
            <a:r>
              <a:rPr lang="en-US" sz="2800">
                <a:solidFill>
                  <a:schemeClr val="tx1"/>
                </a:solidFill>
              </a:rPr>
              <a:t>$0 - 29,100)</a:t>
            </a:r>
            <a:endParaRPr lang="en-US" sz="2800">
              <a:solidFill>
                <a:schemeClr val="tx1"/>
              </a:solidFill>
              <a:ea typeface="Calibri" panose="020F0502020204030204"/>
              <a:cs typeface="Calibri"/>
            </a:endParaRPr>
          </a:p>
          <a:p>
            <a:pPr>
              <a:buFont typeface="Wingdings" panose="020F0502020204030204" pitchFamily="34" charset="0"/>
              <a:buChar char="Ø"/>
            </a:pPr>
            <a:r>
              <a:rPr lang="en-US" sz="2800"/>
              <a:t> </a:t>
            </a:r>
            <a:r>
              <a:rPr lang="en-US" sz="2800" b="1"/>
              <a:t> Second:</a:t>
            </a:r>
            <a:r>
              <a:rPr lang="en-US" sz="2800"/>
              <a:t>  1/2 step/pace forward (</a:t>
            </a:r>
            <a:r>
              <a:rPr lang="en-US" sz="2800">
                <a:solidFill>
                  <a:schemeClr val="accent1"/>
                </a:solidFill>
              </a:rPr>
              <a:t>+3%</a:t>
            </a:r>
            <a:r>
              <a:rPr lang="en-US" sz="2800"/>
              <a:t>; $29,101 - 52,697)</a:t>
            </a:r>
            <a:endParaRPr lang="en-US" sz="2800">
              <a:ea typeface="Calibri"/>
              <a:cs typeface="Calibri"/>
            </a:endParaRPr>
          </a:p>
          <a:p>
            <a:pPr>
              <a:buFont typeface="Wingdings" panose="020F0502020204030204" pitchFamily="34" charset="0"/>
              <a:buChar char="Ø"/>
            </a:pPr>
            <a:r>
              <a:rPr lang="en-US" sz="2800"/>
              <a:t>  </a:t>
            </a:r>
            <a:r>
              <a:rPr lang="en-US" sz="2800" b="1"/>
              <a:t>Middle:  </a:t>
            </a:r>
            <a:r>
              <a:rPr lang="en-US" sz="2800"/>
              <a:t>2 steps/paces forward (</a:t>
            </a:r>
            <a:r>
              <a:rPr lang="en-US" sz="2800">
                <a:solidFill>
                  <a:schemeClr val="accent1"/>
                </a:solidFill>
              </a:rPr>
              <a:t>+12%; </a:t>
            </a:r>
            <a:r>
              <a:rPr lang="en-US" sz="2800"/>
              <a:t>$52,698 - 82,032</a:t>
            </a:r>
            <a:endParaRPr lang="en-US" sz="2800">
              <a:ea typeface="Calibri"/>
              <a:cs typeface="Calibri"/>
            </a:endParaRPr>
          </a:p>
          <a:p>
            <a:pPr>
              <a:buFont typeface="Wingdings" panose="020F0502020204030204" pitchFamily="34" charset="0"/>
              <a:buChar char="Ø"/>
            </a:pPr>
            <a:r>
              <a:rPr lang="en-US" sz="2800"/>
              <a:t>  </a:t>
            </a:r>
            <a:r>
              <a:rPr lang="en-US" sz="2800" b="1"/>
              <a:t>Fourth: </a:t>
            </a:r>
            <a:r>
              <a:rPr lang="en-US" sz="2800"/>
              <a:t>  5 steps/paces forward (</a:t>
            </a:r>
            <a:r>
              <a:rPr lang="en-US" sz="2800">
                <a:solidFill>
                  <a:schemeClr val="accent1"/>
                </a:solidFill>
              </a:rPr>
              <a:t>+26%</a:t>
            </a:r>
            <a:r>
              <a:rPr lang="en-US" sz="2800"/>
              <a:t>; $82,033 - 129,006)</a:t>
            </a:r>
            <a:endParaRPr lang="en-US" sz="2800">
              <a:ea typeface="Calibri"/>
              <a:cs typeface="Calibri"/>
            </a:endParaRPr>
          </a:p>
          <a:p>
            <a:pPr>
              <a:buFont typeface="Wingdings" panose="020F0502020204030204" pitchFamily="34" charset="0"/>
              <a:buChar char="Ø"/>
            </a:pPr>
            <a:r>
              <a:rPr lang="en-US" sz="2800"/>
              <a:t>  </a:t>
            </a:r>
            <a:r>
              <a:rPr lang="en-US" sz="2800" b="1"/>
              <a:t>Highest:  </a:t>
            </a:r>
            <a:r>
              <a:rPr lang="en-US" sz="2800"/>
              <a:t>10 </a:t>
            </a:r>
            <a:r>
              <a:rPr lang="en-US" sz="2400"/>
              <a:t>1/2</a:t>
            </a:r>
            <a:r>
              <a:rPr lang="en-US" sz="2800"/>
              <a:t> steps/paces forward (</a:t>
            </a:r>
            <a:r>
              <a:rPr lang="en-US" sz="2800">
                <a:solidFill>
                  <a:schemeClr val="accent1"/>
                </a:solidFill>
              </a:rPr>
              <a:t>+54%</a:t>
            </a:r>
            <a:r>
              <a:rPr lang="en-US" sz="2800"/>
              <a:t>; $129,007+)</a:t>
            </a:r>
            <a:endParaRPr lang="en-US" sz="2800">
              <a:ea typeface="Calibri" panose="020F0502020204030204"/>
              <a:cs typeface="Calibri"/>
            </a:endParaRPr>
          </a:p>
        </p:txBody>
      </p:sp>
    </p:spTree>
    <p:extLst>
      <p:ext uri="{BB962C8B-B14F-4D97-AF65-F5344CB8AC3E}">
        <p14:creationId xmlns:p14="http://schemas.microsoft.com/office/powerpoint/2010/main" val="1377817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642355" y="286604"/>
            <a:ext cx="10513325" cy="1212251"/>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640080" y="1200093"/>
            <a:ext cx="10855966" cy="4798861"/>
          </a:xfrm>
        </p:spPr>
        <p:txBody>
          <a:bodyPr vert="horz" lIns="0" tIns="45720" rIns="0" bIns="45720" rtlCol="0" anchor="t">
            <a:normAutofit/>
          </a:bodyPr>
          <a:lstStyle/>
          <a:p>
            <a:pPr>
              <a:buFont typeface="Wingdings" panose="020F0502020204030204" pitchFamily="34" charset="0"/>
              <a:buChar char="Ø"/>
            </a:pPr>
            <a:endParaRPr lang="en-US" sz="3600">
              <a:ea typeface="Calibri"/>
              <a:cs typeface="Calibri"/>
            </a:endParaRPr>
          </a:p>
          <a:p>
            <a:pPr>
              <a:buFont typeface="Wingdings" panose="020F0502020204030204" pitchFamily="34" charset="0"/>
              <a:buChar char="Ø"/>
            </a:pPr>
            <a:r>
              <a:rPr lang="en-US" sz="3200" b="1"/>
              <a:t>  Top 5%:</a:t>
            </a:r>
            <a:r>
              <a:rPr lang="en-US" sz="3200"/>
              <a:t> 15 </a:t>
            </a:r>
            <a:r>
              <a:rPr lang="en-US" sz="2800"/>
              <a:t>1/2</a:t>
            </a:r>
            <a:r>
              <a:rPr lang="en-US" sz="3200"/>
              <a:t> steps/paces forward </a:t>
            </a:r>
            <a:r>
              <a:rPr lang="en-US" sz="3200">
                <a:solidFill>
                  <a:schemeClr val="accent1"/>
                </a:solidFill>
              </a:rPr>
              <a:t>(+78%)</a:t>
            </a:r>
            <a:r>
              <a:rPr lang="en-US" sz="3200"/>
              <a:t> $230,030 and up</a:t>
            </a:r>
            <a:endParaRPr lang="en-US" sz="3200">
              <a:ea typeface="Calibri"/>
              <a:cs typeface="Calibri"/>
            </a:endParaRPr>
          </a:p>
          <a:p>
            <a:pPr>
              <a:buFont typeface="Wingdings" panose="020F0502020204030204" pitchFamily="34" charset="0"/>
              <a:buChar char="Ø"/>
            </a:pPr>
            <a:r>
              <a:rPr lang="en-US" sz="3200" b="1"/>
              <a:t>  Top 1%</a:t>
            </a:r>
            <a:r>
              <a:rPr lang="en-US" sz="3200"/>
              <a:t>:  37 steps/paces forward </a:t>
            </a:r>
            <a:r>
              <a:rPr lang="en-US" sz="3200">
                <a:solidFill>
                  <a:schemeClr val="accent1"/>
                </a:solidFill>
              </a:rPr>
              <a:t>(+185%)</a:t>
            </a:r>
            <a:r>
              <a:rPr lang="en-US" sz="3200"/>
              <a:t> $423,090 and up</a:t>
            </a:r>
            <a:endParaRPr lang="en-US" sz="3200">
              <a:ea typeface="Calibri"/>
              <a:cs typeface="Calibri"/>
            </a:endParaRPr>
          </a:p>
        </p:txBody>
      </p:sp>
      <p:pic>
        <p:nvPicPr>
          <p:cNvPr id="6" name="Picture 6" descr="Graphical user interface&#10;&#10;Description automatically generated">
            <a:extLst>
              <a:ext uri="{FF2B5EF4-FFF2-40B4-BE49-F238E27FC236}">
                <a16:creationId xmlns:a16="http://schemas.microsoft.com/office/drawing/2014/main" id="{083F9801-D93E-5E9E-37FA-3321DA98163D}"/>
              </a:ext>
            </a:extLst>
          </p:cNvPr>
          <p:cNvPicPr>
            <a:picLocks noChangeAspect="1"/>
          </p:cNvPicPr>
          <p:nvPr/>
        </p:nvPicPr>
        <p:blipFill rotWithShape="1">
          <a:blip r:embed="rId3"/>
          <a:srcRect r="-398" b="5300"/>
          <a:stretch/>
        </p:blipFill>
        <p:spPr>
          <a:xfrm>
            <a:off x="3469526" y="3087203"/>
            <a:ext cx="4865958" cy="2549184"/>
          </a:xfrm>
          <a:prstGeom prst="rect">
            <a:avLst/>
          </a:prstGeom>
        </p:spPr>
      </p:pic>
    </p:spTree>
    <p:extLst>
      <p:ext uri="{BB962C8B-B14F-4D97-AF65-F5344CB8AC3E}">
        <p14:creationId xmlns:p14="http://schemas.microsoft.com/office/powerpoint/2010/main" val="1827911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EFFF97-6AE9-4823-9006-9BD513EFFC32}"/>
              </a:ext>
            </a:extLst>
          </p:cNvPr>
          <p:cNvPicPr/>
          <p:nvPr/>
        </p:nvPicPr>
        <p:blipFill rotWithShape="1">
          <a:blip r:embed="rId3"/>
          <a:srcRect l="11109" t="14184" r="25704" b="9015"/>
          <a:stretch/>
        </p:blipFill>
        <p:spPr bwMode="auto">
          <a:xfrm>
            <a:off x="123716" y="682320"/>
            <a:ext cx="11877372" cy="5643269"/>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3BE0537B-EBE0-717E-EA3E-5179FAB89EE4}"/>
              </a:ext>
            </a:extLst>
          </p:cNvPr>
          <p:cNvSpPr txBox="1"/>
          <p:nvPr/>
        </p:nvSpPr>
        <p:spPr>
          <a:xfrm>
            <a:off x="1139041" y="2968"/>
            <a:ext cx="99059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1947-1979</a:t>
            </a:r>
            <a:endParaRPr lang="en-US" sz="4400">
              <a:solidFill>
                <a:schemeClr val="accent1"/>
              </a:solidFill>
              <a:ea typeface="Calibri"/>
              <a:cs typeface="Calibri"/>
            </a:endParaRPr>
          </a:p>
        </p:txBody>
      </p:sp>
    </p:spTree>
    <p:extLst>
      <p:ext uri="{BB962C8B-B14F-4D97-AF65-F5344CB8AC3E}">
        <p14:creationId xmlns:p14="http://schemas.microsoft.com/office/powerpoint/2010/main" val="3345550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E0537B-EBE0-717E-EA3E-5179FAB89EE4}"/>
              </a:ext>
            </a:extLst>
          </p:cNvPr>
          <p:cNvSpPr txBox="1"/>
          <p:nvPr/>
        </p:nvSpPr>
        <p:spPr>
          <a:xfrm>
            <a:off x="1091312" y="-2894"/>
            <a:ext cx="968912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1979-2014</a:t>
            </a:r>
            <a:endParaRPr lang="en-US" sz="4400">
              <a:solidFill>
                <a:schemeClr val="accent1"/>
              </a:solidFill>
              <a:ea typeface="Calibri"/>
              <a:cs typeface="Calibri"/>
            </a:endParaRPr>
          </a:p>
        </p:txBody>
      </p:sp>
      <p:pic>
        <p:nvPicPr>
          <p:cNvPr id="6" name="Picture 5">
            <a:extLst>
              <a:ext uri="{FF2B5EF4-FFF2-40B4-BE49-F238E27FC236}">
                <a16:creationId xmlns:a16="http://schemas.microsoft.com/office/drawing/2014/main" id="{B2B52C11-356A-C6AD-DA31-125A82FEBDCE}"/>
              </a:ext>
            </a:extLst>
          </p:cNvPr>
          <p:cNvPicPr/>
          <p:nvPr/>
        </p:nvPicPr>
        <p:blipFill rotWithShape="1">
          <a:blip r:embed="rId3"/>
          <a:srcRect l="13585" t="15197" r="22928" b="6998"/>
          <a:stretch/>
        </p:blipFill>
        <p:spPr bwMode="auto">
          <a:xfrm>
            <a:off x="162601" y="762822"/>
            <a:ext cx="11873754" cy="57613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9832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showing the growth of the total income&#10;&#10;Description automatically generated">
            <a:extLst>
              <a:ext uri="{FF2B5EF4-FFF2-40B4-BE49-F238E27FC236}">
                <a16:creationId xmlns:a16="http://schemas.microsoft.com/office/drawing/2014/main" id="{72513D26-14B7-DA48-56F7-30CF2AE4BF70}"/>
              </a:ext>
            </a:extLst>
          </p:cNvPr>
          <p:cNvPicPr>
            <a:picLocks noChangeAspect="1"/>
          </p:cNvPicPr>
          <p:nvPr/>
        </p:nvPicPr>
        <p:blipFill>
          <a:blip r:embed="rId3"/>
          <a:stretch>
            <a:fillRect/>
          </a:stretch>
        </p:blipFill>
        <p:spPr>
          <a:xfrm>
            <a:off x="461399" y="267174"/>
            <a:ext cx="10957459" cy="5791372"/>
          </a:xfrm>
          <a:prstGeom prst="rect">
            <a:avLst/>
          </a:prstGeom>
        </p:spPr>
      </p:pic>
    </p:spTree>
    <p:extLst>
      <p:ext uri="{BB962C8B-B14F-4D97-AF65-F5344CB8AC3E}">
        <p14:creationId xmlns:p14="http://schemas.microsoft.com/office/powerpoint/2010/main" val="2667811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the number of people in the united states&#10;&#10;AI-generated content may be incorrect.">
            <a:extLst>
              <a:ext uri="{FF2B5EF4-FFF2-40B4-BE49-F238E27FC236}">
                <a16:creationId xmlns:a16="http://schemas.microsoft.com/office/drawing/2014/main" id="{3D5ED462-D242-725B-60B8-55057954C862}"/>
              </a:ext>
            </a:extLst>
          </p:cNvPr>
          <p:cNvPicPr>
            <a:picLocks noChangeAspect="1"/>
          </p:cNvPicPr>
          <p:nvPr/>
        </p:nvPicPr>
        <p:blipFill>
          <a:blip r:embed="rId3"/>
          <a:stretch>
            <a:fillRect/>
          </a:stretch>
        </p:blipFill>
        <p:spPr>
          <a:xfrm>
            <a:off x="1145549" y="225098"/>
            <a:ext cx="9308844" cy="5831633"/>
          </a:xfrm>
          <a:prstGeom prst="rect">
            <a:avLst/>
          </a:prstGeom>
        </p:spPr>
      </p:pic>
    </p:spTree>
    <p:extLst>
      <p:ext uri="{BB962C8B-B14F-4D97-AF65-F5344CB8AC3E}">
        <p14:creationId xmlns:p14="http://schemas.microsoft.com/office/powerpoint/2010/main" val="2890964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aph showing the growth of white house&#10;&#10;AI-generated content may be incorrect.">
            <a:extLst>
              <a:ext uri="{FF2B5EF4-FFF2-40B4-BE49-F238E27FC236}">
                <a16:creationId xmlns:a16="http://schemas.microsoft.com/office/drawing/2014/main" id="{16328F76-CB09-8D5D-66BA-56DEBEB7131C}"/>
              </a:ext>
            </a:extLst>
          </p:cNvPr>
          <p:cNvPicPr>
            <a:picLocks noChangeAspect="1"/>
          </p:cNvPicPr>
          <p:nvPr/>
        </p:nvPicPr>
        <p:blipFill>
          <a:blip r:embed="rId3"/>
          <a:stretch>
            <a:fillRect/>
          </a:stretch>
        </p:blipFill>
        <p:spPr>
          <a:xfrm>
            <a:off x="784957" y="682032"/>
            <a:ext cx="10753654" cy="4931303"/>
          </a:xfrm>
          <a:prstGeom prst="rect">
            <a:avLst/>
          </a:prstGeom>
        </p:spPr>
      </p:pic>
    </p:spTree>
    <p:extLst>
      <p:ext uri="{BB962C8B-B14F-4D97-AF65-F5344CB8AC3E}">
        <p14:creationId xmlns:p14="http://schemas.microsoft.com/office/powerpoint/2010/main" val="3653418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CB32-3A63-832E-FB2F-82FBE8B57D5F}"/>
            </a:ext>
          </a:extLst>
        </p:cNvPr>
        <p:cNvGrpSpPr/>
        <p:nvPr/>
      </p:nvGrpSpPr>
      <p:grpSpPr>
        <a:xfrm>
          <a:off x="0" y="0"/>
          <a:ext cx="0" cy="0"/>
          <a:chOff x="0" y="0"/>
          <a:chExt cx="0" cy="0"/>
        </a:xfrm>
      </p:grpSpPr>
      <p:pic>
        <p:nvPicPr>
          <p:cNvPr id="3" name="Picture 2" descr="A graph of different colored bars&#10;&#10;AI-generated content may be incorrect.">
            <a:extLst>
              <a:ext uri="{FF2B5EF4-FFF2-40B4-BE49-F238E27FC236}">
                <a16:creationId xmlns:a16="http://schemas.microsoft.com/office/drawing/2014/main" id="{6DC7B5DC-9F46-E639-3B5A-A6034FB32D61}"/>
              </a:ext>
            </a:extLst>
          </p:cNvPr>
          <p:cNvPicPr>
            <a:picLocks noChangeAspect="1"/>
          </p:cNvPicPr>
          <p:nvPr/>
        </p:nvPicPr>
        <p:blipFill>
          <a:blip r:embed="rId3"/>
          <a:stretch>
            <a:fillRect/>
          </a:stretch>
        </p:blipFill>
        <p:spPr>
          <a:xfrm>
            <a:off x="580040" y="388508"/>
            <a:ext cx="5362575" cy="5142730"/>
          </a:xfrm>
          <a:prstGeom prst="rect">
            <a:avLst/>
          </a:prstGeom>
        </p:spPr>
      </p:pic>
      <p:pic>
        <p:nvPicPr>
          <p:cNvPr id="4" name="Picture 3">
            <a:extLst>
              <a:ext uri="{FF2B5EF4-FFF2-40B4-BE49-F238E27FC236}">
                <a16:creationId xmlns:a16="http://schemas.microsoft.com/office/drawing/2014/main" id="{6B22D108-F685-6C32-83CA-64C3310C9727}"/>
              </a:ext>
            </a:extLst>
          </p:cNvPr>
          <p:cNvPicPr>
            <a:picLocks noChangeAspect="1"/>
          </p:cNvPicPr>
          <p:nvPr/>
        </p:nvPicPr>
        <p:blipFill>
          <a:blip r:embed="rId4"/>
          <a:stretch>
            <a:fillRect/>
          </a:stretch>
        </p:blipFill>
        <p:spPr>
          <a:xfrm>
            <a:off x="6307185" y="1149639"/>
            <a:ext cx="5188720" cy="3942965"/>
          </a:xfrm>
          <a:prstGeom prst="rect">
            <a:avLst/>
          </a:prstGeom>
        </p:spPr>
      </p:pic>
    </p:spTree>
    <p:extLst>
      <p:ext uri="{BB962C8B-B14F-4D97-AF65-F5344CB8AC3E}">
        <p14:creationId xmlns:p14="http://schemas.microsoft.com/office/powerpoint/2010/main" val="2903565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76CDB-F21E-A4DB-7228-23C813FACD9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5A51092-28E9-2A5A-0E92-D02F9BB7153C}"/>
              </a:ext>
            </a:extLst>
          </p:cNvPr>
          <p:cNvPicPr>
            <a:picLocks noChangeAspect="1"/>
          </p:cNvPicPr>
          <p:nvPr/>
        </p:nvPicPr>
        <p:blipFill>
          <a:blip r:embed="rId3"/>
          <a:stretch>
            <a:fillRect/>
          </a:stretch>
        </p:blipFill>
        <p:spPr>
          <a:xfrm>
            <a:off x="1112542" y="805514"/>
            <a:ext cx="10142341" cy="4567202"/>
          </a:xfrm>
          <a:prstGeom prst="rect">
            <a:avLst/>
          </a:prstGeom>
        </p:spPr>
      </p:pic>
    </p:spTree>
    <p:extLst>
      <p:ext uri="{BB962C8B-B14F-4D97-AF65-F5344CB8AC3E}">
        <p14:creationId xmlns:p14="http://schemas.microsoft.com/office/powerpoint/2010/main" val="1284044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10" y="286603"/>
            <a:ext cx="11029708" cy="1145855"/>
          </a:xfrm>
        </p:spPr>
        <p:txBody>
          <a:bodyPr>
            <a:normAutofit/>
          </a:bodyPr>
          <a:lstStyle/>
          <a:p>
            <a:r>
              <a:rPr lang="en-US" sz="5400"/>
              <a:t>Questions for Consideration</a:t>
            </a:r>
          </a:p>
        </p:txBody>
      </p:sp>
      <p:sp>
        <p:nvSpPr>
          <p:cNvPr id="3" name="Content Placeholder 2"/>
          <p:cNvSpPr>
            <a:spLocks noGrp="1"/>
          </p:cNvSpPr>
          <p:nvPr>
            <p:ph idx="1"/>
          </p:nvPr>
        </p:nvSpPr>
        <p:spPr>
          <a:xfrm>
            <a:off x="668481" y="1713095"/>
            <a:ext cx="11028937" cy="4359060"/>
          </a:xfrm>
        </p:spPr>
        <p:txBody>
          <a:bodyPr vert="horz" lIns="0" tIns="45720" rIns="0" bIns="45720" rtlCol="0" anchor="t">
            <a:normAutofit/>
          </a:bodyPr>
          <a:lstStyle/>
          <a:p>
            <a:pPr>
              <a:buFont typeface="Wingdings" panose="020F0502020204030204" pitchFamily="34" charset="0"/>
              <a:buChar char="Ø"/>
            </a:pPr>
            <a:r>
              <a:rPr lang="en-US" sz="3200" b="1"/>
              <a:t>  In which quintile do most of your students &amp; families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you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your school board members live?  Policy makers live?  Business owners?</a:t>
            </a:r>
            <a:endParaRPr lang="en-US" sz="3200" b="1">
              <a:ea typeface="Calibri" panose="020F0502020204030204"/>
              <a:cs typeface="Calibri" panose="020F0502020204030204"/>
            </a:endParaRPr>
          </a:p>
          <a:p>
            <a:pPr marL="0" indent="0">
              <a:lnSpc>
                <a:spcPct val="100000"/>
              </a:lnSpc>
              <a:spcBef>
                <a:spcPts val="0"/>
              </a:spcBef>
              <a:spcAft>
                <a:spcPts val="0"/>
              </a:spcAft>
              <a:buNone/>
            </a:pPr>
            <a:r>
              <a:rPr lang="en-US" sz="3200" b="1"/>
              <a:t>     </a:t>
            </a:r>
            <a:endParaRPr lang="en-US" sz="3200" b="1">
              <a:ea typeface="Calibri"/>
              <a:cs typeface="Calibri"/>
            </a:endParaRPr>
          </a:p>
          <a:p>
            <a:pPr marL="457200" indent="-457200">
              <a:buFont typeface="Wingdings" panose="020F0502020204030204" pitchFamily="34" charset="0"/>
              <a:buChar char="Ø"/>
            </a:pPr>
            <a:r>
              <a:rPr lang="en-US" sz="3200" b="1"/>
              <a:t>Why would anyone want to prevent the equitable distribution   of wealth?</a:t>
            </a:r>
            <a:r>
              <a:rPr lang="en-US" sz="4000" b="1"/>
              <a:t> </a:t>
            </a:r>
            <a:endParaRPr lang="en-US" sz="1400" b="1">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3809245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Rectangle 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 name="Straight Connector 7">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600">
                <a:latin typeface="Calibri"/>
                <a:cs typeface="Calibri"/>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1165517" y="1845734"/>
            <a:ext cx="6841674" cy="4023360"/>
          </a:xfrm>
        </p:spPr>
        <p:txBody>
          <a:bodyPr vert="horz" lIns="0" tIns="45720" rIns="0" bIns="45720" rtlCol="0" anchor="t">
            <a:normAutofit fontScale="85000" lnSpcReduction="20000"/>
          </a:bodyPr>
          <a:lstStyle/>
          <a:p>
            <a:pPr marL="457200" indent="-457200">
              <a:buFont typeface="Wingdings" panose="020F0502020204030204" pitchFamily="34" charset="0"/>
              <a:buChar char="Ø"/>
            </a:pPr>
            <a:r>
              <a:rPr lang="en-US" sz="3200"/>
              <a:t>Systems have been intentionally built to shift power, income, wealth, and opportunity away from those in the lowest quintiles toward those in the top quintile.  </a:t>
            </a:r>
            <a:endParaRPr lang="en-US" sz="3200">
              <a:ea typeface="Calibri" panose="020F0502020204030204"/>
              <a:cs typeface="Calibri"/>
            </a:endParaRPr>
          </a:p>
          <a:p>
            <a:pPr marL="457200" indent="-457200">
              <a:buFont typeface="Wingdings" panose="020F0502020204030204" pitchFamily="34" charset="0"/>
              <a:buChar char="Ø"/>
            </a:pPr>
            <a:r>
              <a:rPr lang="en-US" sz="3200"/>
              <a:t>The impact is further compounded when you look at the intersection of race and income. </a:t>
            </a:r>
            <a:endParaRPr lang="en-US" sz="3200">
              <a:ea typeface="Calibri" panose="020F0502020204030204"/>
              <a:cs typeface="Calibri"/>
            </a:endParaRPr>
          </a:p>
          <a:p>
            <a:pPr marL="457200" indent="-457200">
              <a:buFont typeface="Wingdings" panose="020F0502020204030204" pitchFamily="34" charset="0"/>
              <a:buChar char="Ø"/>
            </a:pPr>
            <a:r>
              <a:rPr lang="en-US" sz="3200"/>
              <a:t>Collective action (people power) has led to any number of institutional solutions in the past and could do so again. </a:t>
            </a:r>
            <a:endParaRPr lang="en-US" sz="3200">
              <a:ea typeface="Calibri" panose="020F0502020204030204"/>
              <a:cs typeface="Calibri"/>
            </a:endParaRPr>
          </a:p>
          <a:p>
            <a:pPr marL="457200" indent="-457200">
              <a:buFont typeface="Wingdings" panose="020F0502020204030204" pitchFamily="34" charset="0"/>
              <a:buChar char="Ø"/>
            </a:pPr>
            <a:r>
              <a:rPr lang="en-US" sz="3200">
                <a:ea typeface="Calibri" panose="020F0502020204030204"/>
                <a:cs typeface="Calibri"/>
              </a:rPr>
              <a:t>Changing tax and income policy is critical to create and sustain wealth for people of color.</a:t>
            </a:r>
            <a:endParaRPr lang="en-US" sz="1400">
              <a:solidFill>
                <a:schemeClr val="accent1"/>
              </a:solidFill>
              <a:ea typeface="Calibri" panose="020F0502020204030204"/>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434228" y="1716873"/>
            <a:ext cx="3755594" cy="31079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ue and white logo&#10;&#10;Description automatically generated">
            <a:extLst>
              <a:ext uri="{FF2B5EF4-FFF2-40B4-BE49-F238E27FC236}">
                <a16:creationId xmlns:a16="http://schemas.microsoft.com/office/drawing/2014/main" id="{8DB0AA9E-43AC-0FA4-37FC-1A6D9AEBE1ED}"/>
              </a:ext>
            </a:extLst>
          </p:cNvPr>
          <p:cNvPicPr>
            <a:picLocks noChangeAspect="1"/>
          </p:cNvPicPr>
          <p:nvPr/>
        </p:nvPicPr>
        <p:blipFill>
          <a:blip r:embed="rId4"/>
          <a:srcRect l="4878" r="-2439" b="1051"/>
          <a:stretch/>
        </p:blipFill>
        <p:spPr>
          <a:xfrm>
            <a:off x="11762565" y="6364137"/>
            <a:ext cx="427289" cy="462930"/>
          </a:xfrm>
          <a:prstGeom prst="rect">
            <a:avLst/>
          </a:prstGeom>
        </p:spPr>
      </p:pic>
    </p:spTree>
    <p:extLst>
      <p:ext uri="{BB962C8B-B14F-4D97-AF65-F5344CB8AC3E}">
        <p14:creationId xmlns:p14="http://schemas.microsoft.com/office/powerpoint/2010/main" val="682273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cs typeface="Calibri Light"/>
              </a:rPr>
              <a:t>Jessica</a:t>
            </a:r>
            <a:endParaRPr lang="en-US"/>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0026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395" y="2024012"/>
            <a:ext cx="6681049" cy="2819400"/>
          </a:xfrm>
        </p:spPr>
        <p:txBody>
          <a:bodyPr>
            <a:normAutofit/>
          </a:bodyPr>
          <a:lstStyle/>
          <a:p>
            <a:r>
              <a:rPr lang="en-US" sz="6600" b="1" cap="none">
                <a:solidFill>
                  <a:schemeClr val="tx2">
                    <a:lumMod val="75000"/>
                  </a:schemeClr>
                </a:solidFill>
                <a:latin typeface="Calibri"/>
                <a:cs typeface="Arial"/>
              </a:rPr>
              <a:t>Shifting Perspectives</a:t>
            </a:r>
            <a:br>
              <a:rPr lang="en-US" sz="6600" b="1" cap="none">
                <a:latin typeface="Calibri"/>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5593862" y="217714"/>
            <a:ext cx="6130603" cy="4234117"/>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486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9" name="Rectangle 4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1" name="Straight Connector 5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3" descr="A picture containing tree, outdoor, plant, flower&#10;&#10;Description automatically generated">
            <a:extLst>
              <a:ext uri="{FF2B5EF4-FFF2-40B4-BE49-F238E27FC236}">
                <a16:creationId xmlns:a16="http://schemas.microsoft.com/office/drawing/2014/main" id="{9C64AFA7-4FAE-A69E-0917-9B6A83BBA049}"/>
              </a:ext>
            </a:extLst>
          </p:cNvPr>
          <p:cNvPicPr>
            <a:picLocks noGrp="1" noChangeAspect="1"/>
          </p:cNvPicPr>
          <p:nvPr>
            <p:ph idx="1"/>
          </p:nvPr>
        </p:nvPicPr>
        <p:blipFill rotWithShape="1">
          <a:blip r:embed="rId3"/>
          <a:srcRect b="10414"/>
          <a:stretch/>
        </p:blipFill>
        <p:spPr>
          <a:xfrm>
            <a:off x="-32" y="10"/>
            <a:ext cx="12192031" cy="4915066"/>
          </a:xfrm>
          <a:prstGeom prst="rect">
            <a:avLst/>
          </a:prstGeom>
        </p:spPr>
      </p:pic>
      <p:sp>
        <p:nvSpPr>
          <p:cNvPr id="53" name="Rectangle 52">
            <a:extLst>
              <a:ext uri="{FF2B5EF4-FFF2-40B4-BE49-F238E27FC236}">
                <a16:creationId xmlns:a16="http://schemas.microsoft.com/office/drawing/2014/main" id="{D8ED3830-ABBE-41E7-B0D4-FA582F847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21645" y="5120640"/>
            <a:ext cx="10479206" cy="1198273"/>
          </a:xfrm>
        </p:spPr>
        <p:txBody>
          <a:bodyPr vert="horz" lIns="91440" tIns="45720" rIns="91440" bIns="45720" rtlCol="0" anchor="b">
            <a:noAutofit/>
          </a:bodyPr>
          <a:lstStyle/>
          <a:p>
            <a:r>
              <a:rPr lang="en-US" sz="6600">
                <a:solidFill>
                  <a:srgbClr val="FFFFFF"/>
                </a:solidFill>
                <a:latin typeface="Calibri"/>
                <a:cs typeface="Calibri"/>
              </a:rPr>
              <a:t>Dandelions…</a:t>
            </a:r>
          </a:p>
        </p:txBody>
      </p:sp>
      <p:sp>
        <p:nvSpPr>
          <p:cNvPr id="55" name="Rectangle 54">
            <a:extLst>
              <a:ext uri="{FF2B5EF4-FFF2-40B4-BE49-F238E27FC236}">
                <a16:creationId xmlns:a16="http://schemas.microsoft.com/office/drawing/2014/main" id="{B9F394EE-52D9-4BC8-8F01-DCF6EAD92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83083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50" y="286603"/>
            <a:ext cx="11427768" cy="1077616"/>
          </a:xfrm>
        </p:spPr>
        <p:txBody>
          <a:bodyPr>
            <a:noAutofit/>
          </a:bodyPr>
          <a:lstStyle/>
          <a:p>
            <a:r>
              <a:rPr lang="en-US" sz="6600"/>
              <a:t>NBC and Gucci</a:t>
            </a:r>
          </a:p>
        </p:txBody>
      </p:sp>
      <p:pic>
        <p:nvPicPr>
          <p:cNvPr id="5" name="Picture 4"/>
          <p:cNvPicPr>
            <a:picLocks noChangeAspect="1"/>
          </p:cNvPicPr>
          <p:nvPr/>
        </p:nvPicPr>
        <p:blipFill>
          <a:blip r:embed="rId3"/>
          <a:stretch>
            <a:fillRect/>
          </a:stretch>
        </p:blipFill>
        <p:spPr>
          <a:xfrm>
            <a:off x="278161" y="1871205"/>
            <a:ext cx="5848270" cy="3298676"/>
          </a:xfrm>
          <a:prstGeom prst="rect">
            <a:avLst/>
          </a:prstGeom>
        </p:spPr>
      </p:pic>
      <p:pic>
        <p:nvPicPr>
          <p:cNvPr id="3078" name="Picture 6" descr="Image result for gucci blackface swea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987" y="1866027"/>
            <a:ext cx="5568587" cy="329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755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DD0EB-322E-D3B8-3022-55DD7FBFF9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F3CB5-90CC-0ADD-7362-B7E79E686C58}"/>
              </a:ext>
            </a:extLst>
          </p:cNvPr>
          <p:cNvSpPr>
            <a:spLocks noGrp="1"/>
          </p:cNvSpPr>
          <p:nvPr>
            <p:ph idx="1"/>
          </p:nvPr>
        </p:nvSpPr>
        <p:spPr>
          <a:xfrm>
            <a:off x="767723" y="1292681"/>
            <a:ext cx="10564319" cy="649652"/>
          </a:xfrm>
        </p:spPr>
        <p:txBody>
          <a:bodyPr vert="horz" lIns="0" tIns="45720" rIns="0" bIns="45720" rtlCol="0" anchor="t">
            <a:noAutofit/>
          </a:bodyPr>
          <a:lstStyle/>
          <a:p>
            <a:pPr marL="0" indent="0">
              <a:buNone/>
              <a:tabLst>
                <a:tab pos="1371600" algn="l"/>
                <a:tab pos="7772400" algn="l"/>
              </a:tabLst>
            </a:pPr>
            <a:r>
              <a:rPr lang="en-US" b="1">
                <a:latin typeface="Arial"/>
                <a:cs typeface="Arial"/>
              </a:rPr>
              <a:t>	</a:t>
            </a:r>
            <a:r>
              <a:rPr lang="en-US" b="1">
                <a:latin typeface="Calibri"/>
                <a:cs typeface="Arial"/>
              </a:rPr>
              <a:t>From:		To:</a:t>
            </a:r>
          </a:p>
        </p:txBody>
      </p:sp>
      <p:sp>
        <p:nvSpPr>
          <p:cNvPr id="5" name="Shape 178">
            <a:extLst>
              <a:ext uri="{FF2B5EF4-FFF2-40B4-BE49-F238E27FC236}">
                <a16:creationId xmlns:a16="http://schemas.microsoft.com/office/drawing/2014/main" id="{DE9F7A12-BDD9-3A8C-03D8-A470454978F3}"/>
              </a:ext>
            </a:extLst>
          </p:cNvPr>
          <p:cNvSpPr txBox="1">
            <a:spLocks/>
          </p:cNvSpPr>
          <p:nvPr/>
        </p:nvSpPr>
        <p:spPr>
          <a:xfrm>
            <a:off x="609600" y="274637"/>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Asking Different Questions  p.18</a:t>
            </a:r>
            <a:endParaRPr lang="en-US">
              <a:solidFill>
                <a:schemeClr val="tx1">
                  <a:lumMod val="75000"/>
                  <a:lumOff val="25000"/>
                </a:schemeClr>
              </a:solidFill>
              <a:ea typeface="Calibri Light"/>
              <a:cs typeface="Calibri Light"/>
            </a:endParaRPr>
          </a:p>
        </p:txBody>
      </p:sp>
      <p:sp>
        <p:nvSpPr>
          <p:cNvPr id="4" name="TextBox 3">
            <a:extLst>
              <a:ext uri="{FF2B5EF4-FFF2-40B4-BE49-F238E27FC236}">
                <a16:creationId xmlns:a16="http://schemas.microsoft.com/office/drawing/2014/main" id="{3CBD1F35-0EE4-6471-F30C-8C5EB9EDFA39}"/>
              </a:ext>
            </a:extLst>
          </p:cNvPr>
          <p:cNvSpPr txBox="1"/>
          <p:nvPr/>
        </p:nvSpPr>
        <p:spPr>
          <a:xfrm>
            <a:off x="767723" y="1626893"/>
            <a:ext cx="5092750"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Blame</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Who’s a racist?</a:t>
            </a:r>
          </a:p>
        </p:txBody>
      </p:sp>
      <p:sp>
        <p:nvSpPr>
          <p:cNvPr id="6" name="TextBox 5">
            <a:extLst>
              <a:ext uri="{FF2B5EF4-FFF2-40B4-BE49-F238E27FC236}">
                <a16:creationId xmlns:a16="http://schemas.microsoft.com/office/drawing/2014/main" id="{76B705C1-92FC-A9B4-4189-0B8D0BDDA6E6}"/>
              </a:ext>
            </a:extLst>
          </p:cNvPr>
          <p:cNvSpPr txBox="1"/>
          <p:nvPr/>
        </p:nvSpPr>
        <p:spPr>
          <a:xfrm>
            <a:off x="767723" y="2664270"/>
            <a:ext cx="5092750"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Intentions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did they mean? </a:t>
            </a:r>
            <a:endParaRPr lang="en-US" b="1">
              <a:solidFill>
                <a:schemeClr val="tx2"/>
              </a:solidFill>
              <a:latin typeface="Calibri"/>
              <a:cs typeface="Arial" panose="020B0604020202020204" pitchFamily="34" charset="0"/>
            </a:endParaRPr>
          </a:p>
          <a:p>
            <a:pPr algn="ctr"/>
            <a:r>
              <a:rPr lang="en-US" b="1">
                <a:solidFill>
                  <a:schemeClr val="tx2"/>
                </a:solidFill>
                <a:latin typeface="Calibri"/>
                <a:cs typeface="Arial"/>
              </a:rPr>
              <a:t>What was their attitude?</a:t>
            </a:r>
          </a:p>
        </p:txBody>
      </p:sp>
      <p:sp>
        <p:nvSpPr>
          <p:cNvPr id="7" name="TextBox 6">
            <a:extLst>
              <a:ext uri="{FF2B5EF4-FFF2-40B4-BE49-F238E27FC236}">
                <a16:creationId xmlns:a16="http://schemas.microsoft.com/office/drawing/2014/main" id="{43DDAC4C-91D6-1A16-60BA-0BB669151E58}"/>
              </a:ext>
            </a:extLst>
          </p:cNvPr>
          <p:cNvSpPr txBox="1"/>
          <p:nvPr/>
        </p:nvSpPr>
        <p:spPr>
          <a:xfrm>
            <a:off x="767723" y="3972987"/>
            <a:ext cx="5092750"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Prejudice</a:t>
            </a:r>
            <a:endParaRPr lang="en-US" sz="1600" b="1">
              <a:solidFill>
                <a:schemeClr val="tx2"/>
              </a:solidFill>
              <a:latin typeface="Calibri"/>
              <a:cs typeface="Arial"/>
            </a:endParaRP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beliefs made them do it?</a:t>
            </a:r>
          </a:p>
        </p:txBody>
      </p:sp>
      <p:sp>
        <p:nvSpPr>
          <p:cNvPr id="8" name="TextBox 7">
            <a:extLst>
              <a:ext uri="{FF2B5EF4-FFF2-40B4-BE49-F238E27FC236}">
                <a16:creationId xmlns:a16="http://schemas.microsoft.com/office/drawing/2014/main" id="{5748F53A-C1CB-DFA3-DB0A-ACA6554A6503}"/>
              </a:ext>
            </a:extLst>
          </p:cNvPr>
          <p:cNvSpPr txBox="1"/>
          <p:nvPr/>
        </p:nvSpPr>
        <p:spPr>
          <a:xfrm>
            <a:off x="767723" y="5004705"/>
            <a:ext cx="5092750"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Grievance</a:t>
            </a:r>
            <a:endParaRPr lang="en-US" sz="1600" b="1">
              <a:solidFill>
                <a:schemeClr val="tx2"/>
              </a:solidFill>
              <a:latin typeface="Calibri"/>
              <a:cs typeface="Arial"/>
            </a:endParaRP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How can we fix what happened?</a:t>
            </a:r>
            <a:endParaRPr lang="en-US">
              <a:solidFill>
                <a:schemeClr val="tx2"/>
              </a:solidFill>
              <a:latin typeface="Calibri"/>
              <a:cs typeface="Arial"/>
            </a:endParaRPr>
          </a:p>
        </p:txBody>
      </p:sp>
      <p:sp>
        <p:nvSpPr>
          <p:cNvPr id="9" name="TextBox 8">
            <a:extLst>
              <a:ext uri="{FF2B5EF4-FFF2-40B4-BE49-F238E27FC236}">
                <a16:creationId xmlns:a16="http://schemas.microsoft.com/office/drawing/2014/main" id="{00BAA980-5C1D-CCE7-A35B-22E0EA2B8EC1}"/>
              </a:ext>
            </a:extLst>
          </p:cNvPr>
          <p:cNvSpPr txBox="1"/>
          <p:nvPr/>
        </p:nvSpPr>
        <p:spPr>
          <a:xfrm>
            <a:off x="6411190" y="1632552"/>
            <a:ext cx="5078975"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Causes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What’s causing the racial inequities?</a:t>
            </a:r>
          </a:p>
        </p:txBody>
      </p:sp>
      <p:sp>
        <p:nvSpPr>
          <p:cNvPr id="10" name="TextBox 9">
            <a:extLst>
              <a:ext uri="{FF2B5EF4-FFF2-40B4-BE49-F238E27FC236}">
                <a16:creationId xmlns:a16="http://schemas.microsoft.com/office/drawing/2014/main" id="{D3557040-30F2-F6B4-D50C-1C2AD7D7E7B3}"/>
              </a:ext>
            </a:extLst>
          </p:cNvPr>
          <p:cNvSpPr txBox="1"/>
          <p:nvPr/>
        </p:nvSpPr>
        <p:spPr>
          <a:xfrm>
            <a:off x="6403740" y="2664270"/>
            <a:ext cx="5093873"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Effects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were the actions?</a:t>
            </a:r>
          </a:p>
          <a:p>
            <a:pPr algn="ctr"/>
            <a:r>
              <a:rPr lang="en-US" b="1">
                <a:solidFill>
                  <a:schemeClr val="tx2"/>
                </a:solidFill>
                <a:latin typeface="Calibri"/>
                <a:cs typeface="Arial"/>
              </a:rPr>
              <a:t>What are the impacts?</a:t>
            </a:r>
          </a:p>
        </p:txBody>
      </p:sp>
      <p:sp>
        <p:nvSpPr>
          <p:cNvPr id="11" name="TextBox 10">
            <a:extLst>
              <a:ext uri="{FF2B5EF4-FFF2-40B4-BE49-F238E27FC236}">
                <a16:creationId xmlns:a16="http://schemas.microsoft.com/office/drawing/2014/main" id="{B1F525D3-6215-0D91-77C5-077A4308EC1E}"/>
              </a:ext>
            </a:extLst>
          </p:cNvPr>
          <p:cNvSpPr txBox="1"/>
          <p:nvPr/>
        </p:nvSpPr>
        <p:spPr>
          <a:xfrm>
            <a:off x="6396292" y="3972987"/>
            <a:ext cx="5093873"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Systems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institutions are responsible?</a:t>
            </a:r>
          </a:p>
        </p:txBody>
      </p:sp>
      <p:sp>
        <p:nvSpPr>
          <p:cNvPr id="12" name="TextBox 11">
            <a:extLst>
              <a:ext uri="{FF2B5EF4-FFF2-40B4-BE49-F238E27FC236}">
                <a16:creationId xmlns:a16="http://schemas.microsoft.com/office/drawing/2014/main" id="{088FFE92-B4A8-871C-3FC3-8473433823F7}"/>
              </a:ext>
            </a:extLst>
          </p:cNvPr>
          <p:cNvSpPr txBox="1"/>
          <p:nvPr/>
        </p:nvSpPr>
        <p:spPr>
          <a:xfrm>
            <a:off x="6393658" y="5004705"/>
            <a:ext cx="5093873"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Solutions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are proactive strategies and solutions?</a:t>
            </a:r>
            <a:endParaRPr lang="en-US">
              <a:solidFill>
                <a:schemeClr val="tx2"/>
              </a:solidFill>
              <a:latin typeface="Calibri"/>
              <a:cs typeface="Arial"/>
            </a:endParaRPr>
          </a:p>
        </p:txBody>
      </p:sp>
      <p:sp>
        <p:nvSpPr>
          <p:cNvPr id="13" name="Right Arrow 12">
            <a:extLst>
              <a:ext uri="{FF2B5EF4-FFF2-40B4-BE49-F238E27FC236}">
                <a16:creationId xmlns:a16="http://schemas.microsoft.com/office/drawing/2014/main" id="{B9548816-A31B-8059-5ADB-DB43AA62CE5E}"/>
              </a:ext>
            </a:extLst>
          </p:cNvPr>
          <p:cNvSpPr/>
          <p:nvPr/>
        </p:nvSpPr>
        <p:spPr>
          <a:xfrm>
            <a:off x="4966477" y="1139784"/>
            <a:ext cx="2377440" cy="499502"/>
          </a:xfrm>
          <a:prstGeom prst="rightArrow">
            <a:avLst/>
          </a:prstGeom>
          <a:solidFill>
            <a:schemeClr val="tx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8306E77-3C56-DDDB-A857-1B6A3EAE6905}"/>
              </a:ext>
            </a:extLst>
          </p:cNvPr>
          <p:cNvSpPr/>
          <p:nvPr/>
        </p:nvSpPr>
        <p:spPr>
          <a:xfrm>
            <a:off x="6393658" y="6122884"/>
            <a:ext cx="4889155" cy="276999"/>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18969854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3987" y="1722991"/>
            <a:ext cx="10643931" cy="4187866"/>
          </a:xfrm>
        </p:spPr>
        <p:txBody>
          <a:bodyPr vert="horz" lIns="0" tIns="45720" rIns="0" bIns="45720" rtlCol="0" anchor="t">
            <a:noAutofit/>
          </a:bodyPr>
          <a:lstStyle/>
          <a:p>
            <a:pPr marL="0" indent="0">
              <a:buNone/>
            </a:pPr>
            <a:r>
              <a:rPr lang="en-US" sz="4000">
                <a:solidFill>
                  <a:schemeClr val="tx1">
                    <a:lumMod val="65000"/>
                    <a:lumOff val="35000"/>
                  </a:schemeClr>
                </a:solidFill>
                <a:latin typeface="Calibri"/>
                <a:cs typeface="Arial"/>
              </a:rPr>
              <a:t>Traditionally, we have placed more focus on </a:t>
            </a:r>
            <a:r>
              <a:rPr lang="en-US" sz="4000" i="1">
                <a:solidFill>
                  <a:schemeClr val="tx1">
                    <a:lumMod val="65000"/>
                    <a:lumOff val="35000"/>
                  </a:schemeClr>
                </a:solidFill>
                <a:latin typeface="Calibri"/>
                <a:cs typeface="Arial"/>
              </a:rPr>
              <a:t>individual</a:t>
            </a:r>
            <a:r>
              <a:rPr lang="en-US" sz="4000">
                <a:solidFill>
                  <a:schemeClr val="tx1">
                    <a:lumMod val="65000"/>
                    <a:lumOff val="35000"/>
                  </a:schemeClr>
                </a:solidFill>
                <a:latin typeface="Calibri"/>
                <a:cs typeface="Arial"/>
              </a:rPr>
              <a:t> and </a:t>
            </a:r>
            <a:r>
              <a:rPr lang="en-US" sz="4000" i="1">
                <a:solidFill>
                  <a:schemeClr val="tx1">
                    <a:lumMod val="65000"/>
                    <a:lumOff val="35000"/>
                  </a:schemeClr>
                </a:solidFill>
                <a:latin typeface="Calibri"/>
                <a:cs typeface="Arial"/>
              </a:rPr>
              <a:t>group</a:t>
            </a:r>
            <a:r>
              <a:rPr lang="en-US" sz="4000">
                <a:solidFill>
                  <a:schemeClr val="tx1">
                    <a:lumMod val="65000"/>
                    <a:lumOff val="35000"/>
                  </a:schemeClr>
                </a:solidFill>
                <a:latin typeface="Calibri"/>
                <a:cs typeface="Arial"/>
              </a:rPr>
              <a:t> acts of racism…</a:t>
            </a:r>
          </a:p>
          <a:p>
            <a:pPr marL="0" indent="0">
              <a:buNone/>
            </a:pPr>
            <a:endParaRPr lang="en-US" sz="2400">
              <a:solidFill>
                <a:schemeClr val="tx1">
                  <a:lumMod val="65000"/>
                  <a:lumOff val="35000"/>
                </a:schemeClr>
              </a:solidFill>
              <a:latin typeface="Calibri"/>
              <a:cs typeface="Arial" panose="020B0604020202020204" pitchFamily="34" charset="0"/>
            </a:endParaRPr>
          </a:p>
          <a:p>
            <a:pPr marL="0" indent="0">
              <a:buNone/>
            </a:pPr>
            <a:r>
              <a:rPr lang="en-US" sz="4000" i="1">
                <a:solidFill>
                  <a:schemeClr val="tx1">
                    <a:lumMod val="65000"/>
                    <a:lumOff val="35000"/>
                  </a:schemeClr>
                </a:solidFill>
                <a:latin typeface="Calibri"/>
                <a:cs typeface="Arial"/>
              </a:rPr>
              <a:t>Why is it important to intensify our focus on systems (Racial Justice in Education, systemic racism, structural racism)?</a:t>
            </a:r>
            <a:endParaRPr lang="en-US" sz="4000" i="1">
              <a:solidFill>
                <a:schemeClr val="tx1">
                  <a:lumMod val="65000"/>
                  <a:lumOff val="35000"/>
                </a:schemeClr>
              </a:solidFill>
              <a:latin typeface="Calibri"/>
              <a:ea typeface="Calibri"/>
              <a:cs typeface="Arial"/>
            </a:endParaRPr>
          </a:p>
        </p:txBody>
      </p:sp>
      <p:sp>
        <p:nvSpPr>
          <p:cNvPr id="5" name="Shape 178"/>
          <p:cNvSpPr txBox="1">
            <a:spLocks/>
          </p:cNvSpPr>
          <p:nvPr/>
        </p:nvSpPr>
        <p:spPr>
          <a:xfrm>
            <a:off x="737065" y="274637"/>
            <a:ext cx="11184425" cy="1300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5400" b="1">
                <a:latin typeface="Calibri"/>
                <a:ea typeface="Arial"/>
                <a:cs typeface="Arial"/>
                <a:sym typeface="Arial"/>
              </a:rPr>
              <a:t>Shifting Perspective p. 18, p. 7-10</a:t>
            </a:r>
            <a:endParaRPr lang="en-US" sz="5400" b="1">
              <a:latin typeface="Calibri"/>
              <a:ea typeface="Arial"/>
              <a:cs typeface="Arial"/>
            </a:endParaRPr>
          </a:p>
        </p:txBody>
      </p:sp>
    </p:spTree>
    <p:extLst>
      <p:ext uri="{BB962C8B-B14F-4D97-AF65-F5344CB8AC3E}">
        <p14:creationId xmlns:p14="http://schemas.microsoft.com/office/powerpoint/2010/main" val="1734030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7" descr="A picture containing text, person, window, posing&#10;&#10;Description automatically generated">
            <a:extLst>
              <a:ext uri="{FF2B5EF4-FFF2-40B4-BE49-F238E27FC236}">
                <a16:creationId xmlns:a16="http://schemas.microsoft.com/office/drawing/2014/main" id="{1261C191-123E-B684-3C53-22ECDADF884D}"/>
              </a:ext>
            </a:extLst>
          </p:cNvPr>
          <p:cNvPicPr>
            <a:picLocks noGrp="1" noChangeAspect="1"/>
          </p:cNvPicPr>
          <p:nvPr>
            <p:ph idx="1"/>
          </p:nvPr>
        </p:nvPicPr>
        <p:blipFill rotWithShape="1">
          <a:blip r:embed="rId2"/>
          <a:srcRect r="552" b="-1"/>
          <a:stretch/>
        </p:blipFill>
        <p:spPr>
          <a:xfrm>
            <a:off x="16" y="10"/>
            <a:ext cx="7556889" cy="6857990"/>
          </a:xfrm>
          <a:prstGeom prst="rect">
            <a:avLst/>
          </a:prstGeom>
        </p:spPr>
      </p:pic>
      <p:sp>
        <p:nvSpPr>
          <p:cNvPr id="18" name="Rectangle 17">
            <a:extLst>
              <a:ext uri="{FF2B5EF4-FFF2-40B4-BE49-F238E27FC236}">
                <a16:creationId xmlns:a16="http://schemas.microsoft.com/office/drawing/2014/main" id="{C134A61E-E750-4776-9144-4A5FDF9D7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6D5F009-9AD5-41C5-6A3A-54965CDE1EA1}"/>
              </a:ext>
            </a:extLst>
          </p:cNvPr>
          <p:cNvSpPr>
            <a:spLocks noGrp="1"/>
          </p:cNvSpPr>
          <p:nvPr>
            <p:ph type="title"/>
          </p:nvPr>
        </p:nvSpPr>
        <p:spPr>
          <a:xfrm>
            <a:off x="8242358" y="2648989"/>
            <a:ext cx="3659246" cy="2926080"/>
          </a:xfrm>
        </p:spPr>
        <p:txBody>
          <a:bodyPr vert="horz" lIns="91440" tIns="45720" rIns="91440" bIns="45720" rtlCol="0" anchor="b">
            <a:noAutofit/>
          </a:bodyPr>
          <a:lstStyle/>
          <a:p>
            <a:r>
              <a:rPr lang="en-US" sz="5400">
                <a:solidFill>
                  <a:schemeClr val="tx1">
                    <a:lumMod val="85000"/>
                    <a:lumOff val="15000"/>
                  </a:schemeClr>
                </a:solidFill>
                <a:latin typeface="Calibri"/>
                <a:cs typeface="Calibri"/>
              </a:rPr>
              <a:t>Asking different questions about the Doll Tests –</a:t>
            </a:r>
            <a:r>
              <a:rPr lang="en-US" sz="5400">
                <a:latin typeface="Calibri"/>
                <a:cs typeface="Calibri"/>
              </a:rPr>
              <a:t> </a:t>
            </a:r>
            <a:r>
              <a:rPr lang="en-US" sz="5400">
                <a:solidFill>
                  <a:schemeClr val="tx1"/>
                </a:solidFill>
                <a:latin typeface="Calibri"/>
                <a:cs typeface="Calibri"/>
              </a:rPr>
              <a:t>p. 7</a:t>
            </a:r>
          </a:p>
        </p:txBody>
      </p:sp>
      <p:sp>
        <p:nvSpPr>
          <p:cNvPr id="20" name="Rectangle 19">
            <a:extLst>
              <a:ext uri="{FF2B5EF4-FFF2-40B4-BE49-F238E27FC236}">
                <a16:creationId xmlns:a16="http://schemas.microsoft.com/office/drawing/2014/main" id="{CEEAEDD6-A8CD-4422-9792-D2A94C8D2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71994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723" y="1292681"/>
            <a:ext cx="10564319" cy="649652"/>
          </a:xfrm>
        </p:spPr>
        <p:txBody>
          <a:bodyPr vert="horz" lIns="0" tIns="45720" rIns="0" bIns="45720" rtlCol="0" anchor="t">
            <a:noAutofit/>
          </a:bodyPr>
          <a:lstStyle/>
          <a:p>
            <a:pPr marL="0" indent="0">
              <a:buNone/>
              <a:tabLst>
                <a:tab pos="1371600" algn="l"/>
                <a:tab pos="7772400" algn="l"/>
              </a:tabLst>
            </a:pPr>
            <a:r>
              <a:rPr lang="en-US" b="1">
                <a:latin typeface="Arial"/>
                <a:cs typeface="Arial"/>
              </a:rPr>
              <a:t>	</a:t>
            </a:r>
            <a:r>
              <a:rPr lang="en-US" b="1">
                <a:latin typeface="Calibri"/>
                <a:cs typeface="Arial"/>
              </a:rPr>
              <a:t>From:		To:</a:t>
            </a:r>
          </a:p>
        </p:txBody>
      </p:sp>
      <p:sp>
        <p:nvSpPr>
          <p:cNvPr id="5" name="Shape 178"/>
          <p:cNvSpPr txBox="1">
            <a:spLocks/>
          </p:cNvSpPr>
          <p:nvPr/>
        </p:nvSpPr>
        <p:spPr>
          <a:xfrm>
            <a:off x="609600" y="274637"/>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Asking Different Questions  p.18</a:t>
            </a:r>
            <a:endParaRPr lang="en-US">
              <a:solidFill>
                <a:schemeClr val="tx1">
                  <a:lumMod val="75000"/>
                  <a:lumOff val="25000"/>
                </a:schemeClr>
              </a:solidFill>
            </a:endParaRPr>
          </a:p>
        </p:txBody>
      </p:sp>
      <p:sp>
        <p:nvSpPr>
          <p:cNvPr id="4" name="TextBox 3"/>
          <p:cNvSpPr txBox="1"/>
          <p:nvPr/>
        </p:nvSpPr>
        <p:spPr>
          <a:xfrm>
            <a:off x="767723" y="1626893"/>
            <a:ext cx="5092750"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Blame</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Who’s a racist?</a:t>
            </a:r>
          </a:p>
        </p:txBody>
      </p:sp>
      <p:sp>
        <p:nvSpPr>
          <p:cNvPr id="6" name="TextBox 5"/>
          <p:cNvSpPr txBox="1"/>
          <p:nvPr/>
        </p:nvSpPr>
        <p:spPr>
          <a:xfrm>
            <a:off x="767723" y="2664270"/>
            <a:ext cx="5092750"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Intentions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did they mean? </a:t>
            </a:r>
            <a:endParaRPr lang="en-US" b="1">
              <a:solidFill>
                <a:schemeClr val="tx2"/>
              </a:solidFill>
              <a:latin typeface="Calibri"/>
              <a:cs typeface="Arial" panose="020B0604020202020204" pitchFamily="34" charset="0"/>
            </a:endParaRPr>
          </a:p>
          <a:p>
            <a:pPr algn="ctr"/>
            <a:r>
              <a:rPr lang="en-US" b="1">
                <a:solidFill>
                  <a:schemeClr val="tx2"/>
                </a:solidFill>
                <a:latin typeface="Calibri"/>
                <a:cs typeface="Arial"/>
              </a:rPr>
              <a:t>What was their attitude?</a:t>
            </a:r>
          </a:p>
        </p:txBody>
      </p:sp>
      <p:sp>
        <p:nvSpPr>
          <p:cNvPr id="7" name="TextBox 6"/>
          <p:cNvSpPr txBox="1"/>
          <p:nvPr/>
        </p:nvSpPr>
        <p:spPr>
          <a:xfrm>
            <a:off x="767723" y="3972987"/>
            <a:ext cx="5092750"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Prejudice</a:t>
            </a:r>
            <a:endParaRPr lang="en-US" sz="1600" b="1">
              <a:solidFill>
                <a:schemeClr val="tx2"/>
              </a:solidFill>
              <a:latin typeface="Calibri"/>
              <a:cs typeface="Arial"/>
            </a:endParaRP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beliefs made them do it?</a:t>
            </a:r>
          </a:p>
        </p:txBody>
      </p:sp>
      <p:sp>
        <p:nvSpPr>
          <p:cNvPr id="8" name="TextBox 7"/>
          <p:cNvSpPr txBox="1"/>
          <p:nvPr/>
        </p:nvSpPr>
        <p:spPr>
          <a:xfrm>
            <a:off x="767723" y="5004705"/>
            <a:ext cx="5092750"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Grievance</a:t>
            </a:r>
            <a:endParaRPr lang="en-US" sz="1600" b="1">
              <a:solidFill>
                <a:schemeClr val="tx2"/>
              </a:solidFill>
              <a:latin typeface="Calibri"/>
              <a:cs typeface="Arial"/>
            </a:endParaRP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How can we fix what happened?</a:t>
            </a:r>
            <a:endParaRPr lang="en-US">
              <a:solidFill>
                <a:schemeClr val="tx2"/>
              </a:solidFill>
              <a:latin typeface="Calibri"/>
              <a:cs typeface="Arial"/>
            </a:endParaRPr>
          </a:p>
        </p:txBody>
      </p:sp>
      <p:sp>
        <p:nvSpPr>
          <p:cNvPr id="9" name="TextBox 8"/>
          <p:cNvSpPr txBox="1"/>
          <p:nvPr/>
        </p:nvSpPr>
        <p:spPr>
          <a:xfrm>
            <a:off x="6411190" y="1632552"/>
            <a:ext cx="5078975"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Causes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What’s causing the racial inequities?</a:t>
            </a:r>
          </a:p>
        </p:txBody>
      </p:sp>
      <p:sp>
        <p:nvSpPr>
          <p:cNvPr id="10" name="TextBox 9"/>
          <p:cNvSpPr txBox="1"/>
          <p:nvPr/>
        </p:nvSpPr>
        <p:spPr>
          <a:xfrm>
            <a:off x="6403740" y="2664270"/>
            <a:ext cx="5093873"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Effects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were the actions?</a:t>
            </a:r>
          </a:p>
          <a:p>
            <a:pPr algn="ctr"/>
            <a:r>
              <a:rPr lang="en-US" b="1">
                <a:solidFill>
                  <a:schemeClr val="tx2"/>
                </a:solidFill>
                <a:latin typeface="Calibri"/>
                <a:cs typeface="Arial"/>
              </a:rPr>
              <a:t>What are the impacts?</a:t>
            </a:r>
          </a:p>
        </p:txBody>
      </p:sp>
      <p:sp>
        <p:nvSpPr>
          <p:cNvPr id="11" name="TextBox 10"/>
          <p:cNvSpPr txBox="1"/>
          <p:nvPr/>
        </p:nvSpPr>
        <p:spPr>
          <a:xfrm>
            <a:off x="6396292" y="3972987"/>
            <a:ext cx="5093873"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Systems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institutions are responsible?</a:t>
            </a:r>
          </a:p>
        </p:txBody>
      </p:sp>
      <p:sp>
        <p:nvSpPr>
          <p:cNvPr id="12" name="TextBox 11"/>
          <p:cNvSpPr txBox="1"/>
          <p:nvPr/>
        </p:nvSpPr>
        <p:spPr>
          <a:xfrm>
            <a:off x="6393658" y="5004705"/>
            <a:ext cx="5093873"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Solutions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are proactive strategies and solutions?</a:t>
            </a:r>
            <a:endParaRPr lang="en-US">
              <a:solidFill>
                <a:schemeClr val="tx2"/>
              </a:solidFill>
              <a:latin typeface="Calibri"/>
              <a:cs typeface="Arial"/>
            </a:endParaRPr>
          </a:p>
        </p:txBody>
      </p:sp>
      <p:sp>
        <p:nvSpPr>
          <p:cNvPr id="13" name="Right Arrow 12"/>
          <p:cNvSpPr/>
          <p:nvPr/>
        </p:nvSpPr>
        <p:spPr>
          <a:xfrm>
            <a:off x="4966477" y="1139784"/>
            <a:ext cx="2377440" cy="499502"/>
          </a:xfrm>
          <a:prstGeom prst="rightArrow">
            <a:avLst/>
          </a:prstGeom>
          <a:solidFill>
            <a:schemeClr val="tx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393658" y="6122884"/>
            <a:ext cx="4889155" cy="276999"/>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857960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7B81E-405C-0D19-6EC2-8BCDCD8EFC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D0987C-45C3-A955-3103-30B43077DCC1}"/>
              </a:ext>
            </a:extLst>
          </p:cNvPr>
          <p:cNvSpPr>
            <a:spLocks noGrp="1"/>
          </p:cNvSpPr>
          <p:nvPr>
            <p:ph type="title"/>
          </p:nvPr>
        </p:nvSpPr>
        <p:spPr>
          <a:xfrm>
            <a:off x="667710" y="286603"/>
            <a:ext cx="11029708" cy="1145855"/>
          </a:xfrm>
        </p:spPr>
        <p:txBody>
          <a:bodyPr>
            <a:normAutofit fontScale="90000"/>
          </a:bodyPr>
          <a:lstStyle/>
          <a:p>
            <a:r>
              <a:rPr lang="en-US" sz="5400"/>
              <a:t>Applying the Shift to the Scenarios, p. 7-10</a:t>
            </a:r>
            <a:endParaRPr lang="en-US"/>
          </a:p>
        </p:txBody>
      </p:sp>
      <p:sp>
        <p:nvSpPr>
          <p:cNvPr id="3" name="Content Placeholder 2">
            <a:extLst>
              <a:ext uri="{FF2B5EF4-FFF2-40B4-BE49-F238E27FC236}">
                <a16:creationId xmlns:a16="http://schemas.microsoft.com/office/drawing/2014/main" id="{7F01D882-ADEF-716C-CD2D-3D3A21879227}"/>
              </a:ext>
            </a:extLst>
          </p:cNvPr>
          <p:cNvSpPr>
            <a:spLocks noGrp="1"/>
          </p:cNvSpPr>
          <p:nvPr>
            <p:ph idx="1"/>
          </p:nvPr>
        </p:nvSpPr>
        <p:spPr>
          <a:xfrm>
            <a:off x="668481" y="1713095"/>
            <a:ext cx="11028937" cy="4359060"/>
          </a:xfrm>
        </p:spPr>
        <p:txBody>
          <a:bodyPr vert="horz" lIns="0" tIns="45720" rIns="0" bIns="45720" rtlCol="0" anchor="t">
            <a:normAutofit/>
          </a:bodyPr>
          <a:lstStyle/>
          <a:p>
            <a:pPr marL="0" indent="0">
              <a:buNone/>
            </a:pPr>
            <a:r>
              <a:rPr lang="en-US" sz="4400" b="1">
                <a:solidFill>
                  <a:srgbClr val="404040"/>
                </a:solidFill>
                <a:ea typeface="Calibri" panose="020F0502020204030204"/>
                <a:cs typeface="Calibri" panose="020F0502020204030204"/>
              </a:rPr>
              <a:t>Take five minutes to discuss your previous scenario through the "Asking Different Questions" lens.  </a:t>
            </a:r>
            <a:endParaRPr lang="en-US"/>
          </a:p>
          <a:p>
            <a:pPr marL="0" indent="0">
              <a:buNone/>
            </a:pPr>
            <a:r>
              <a:rPr lang="en-US" sz="4400" b="1">
                <a:solidFill>
                  <a:srgbClr val="404040"/>
                </a:solidFill>
                <a:ea typeface="Calibri" panose="020F0502020204030204"/>
                <a:cs typeface="Calibri" panose="020F0502020204030204"/>
              </a:rPr>
              <a:t>Be prepared to share ONE of the questions.</a:t>
            </a:r>
            <a:endParaRPr lang="en-US"/>
          </a:p>
          <a:p>
            <a:pPr marL="0" indent="0">
              <a:buNone/>
            </a:pPr>
            <a:endParaRPr lang="en-US" sz="3200" b="1">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Tree>
    <p:extLst>
      <p:ext uri="{BB962C8B-B14F-4D97-AF65-F5344CB8AC3E}">
        <p14:creationId xmlns:p14="http://schemas.microsoft.com/office/powerpoint/2010/main" val="76457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57268">
            <a:off x="275263" y="168318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410612" y="491757"/>
            <a:ext cx="11484633" cy="702303"/>
          </a:xfrm>
        </p:spPr>
        <p:txBody>
          <a:bodyPr>
            <a:noAutofit/>
          </a:bodyPr>
          <a:lstStyle/>
          <a:p>
            <a:r>
              <a:rPr lang="en-US" sz="5400"/>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784422" y="1363119"/>
            <a:ext cx="7283196" cy="4572000"/>
          </a:xfrm>
        </p:spPr>
        <p:txBody>
          <a:bodyPr vert="horz" lIns="0" tIns="45720" rIns="0" bIns="45720" rtlCol="0" anchor="t">
            <a:noAutofit/>
          </a:bodyPr>
          <a:lstStyle/>
          <a:p>
            <a:r>
              <a:rPr lang="en-US" sz="3600">
                <a:solidFill>
                  <a:schemeClr val="tx1">
                    <a:lumMod val="65000"/>
                    <a:lumOff val="35000"/>
                  </a:schemeClr>
                </a:solidFill>
                <a:cs typeface="Arial"/>
              </a:rPr>
              <a:t>Advocating for racial justice requires us to shift perspectives and ask a different, much deeper set of questions.</a:t>
            </a:r>
            <a:endParaRPr lang="en-US">
              <a:solidFill>
                <a:schemeClr val="tx1">
                  <a:lumMod val="65000"/>
                  <a:lumOff val="35000"/>
                </a:schemeClr>
              </a:solidFill>
            </a:endParaRPr>
          </a:p>
          <a:p>
            <a:r>
              <a:rPr lang="en-US" sz="3600">
                <a:solidFill>
                  <a:schemeClr val="tx1">
                    <a:lumMod val="65000"/>
                    <a:lumOff val="35000"/>
                  </a:schemeClr>
                </a:solidFill>
                <a:cs typeface="Arial"/>
              </a:rPr>
              <a:t>Real change relies upon us spending more time and energy on defining systemic solutions.</a:t>
            </a:r>
            <a:endParaRPr lang="en-US" sz="360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16998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1" y="332232"/>
            <a:ext cx="4864532" cy="1897380"/>
          </a:xfrm>
        </p:spPr>
        <p:txBody>
          <a:bodyPr>
            <a:noAutofit/>
          </a:bodyPr>
          <a:lstStyle/>
          <a:p>
            <a:pPr>
              <a:defRPr/>
            </a:pPr>
            <a:r>
              <a:rPr lang="en-US" sz="6600" b="1" cap="none">
                <a:solidFill>
                  <a:schemeClr val="tx2">
                    <a:lumMod val="75000"/>
                  </a:schemeClr>
                </a:solidFill>
                <a:latin typeface="Calibri"/>
                <a:ea typeface="Calibri"/>
                <a:cs typeface="Arial"/>
              </a:rPr>
              <a:t>Day One </a:t>
            </a:r>
            <a:r>
              <a:rPr lang="en-US" sz="6600" b="1">
                <a:solidFill>
                  <a:schemeClr val="tx2">
                    <a:lumMod val="75000"/>
                  </a:schemeClr>
                </a:solidFill>
                <a:latin typeface="Calibri"/>
                <a:ea typeface="Calibri"/>
                <a:cs typeface="Arial"/>
              </a:rPr>
              <a:t>Homework</a:t>
            </a:r>
            <a:endParaRPr lang="en-US" sz="5400" b="1" cap="none">
              <a:solidFill>
                <a:schemeClr val="tx2">
                  <a:lumMod val="75000"/>
                </a:schemeClr>
              </a:solidFill>
              <a:latin typeface="Arial" pitchFamily="34" charset="0"/>
              <a:cs typeface="Arial" pitchFamily="34" charset="0"/>
            </a:endParaRPr>
          </a:p>
        </p:txBody>
      </p:sp>
      <p:pic>
        <p:nvPicPr>
          <p:cNvPr id="5" name="Picture 4"/>
          <p:cNvPicPr>
            <a:picLocks noChangeAspect="1"/>
          </p:cNvPicPr>
          <p:nvPr/>
        </p:nvPicPr>
        <p:blipFill>
          <a:blip r:embed="rId3"/>
          <a:stretch>
            <a:fillRect/>
          </a:stretch>
        </p:blipFill>
        <p:spPr>
          <a:xfrm>
            <a:off x="5954486" y="132429"/>
            <a:ext cx="5933265" cy="4450030"/>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3" name="TextBox 2">
            <a:extLst>
              <a:ext uri="{FF2B5EF4-FFF2-40B4-BE49-F238E27FC236}">
                <a16:creationId xmlns:a16="http://schemas.microsoft.com/office/drawing/2014/main" id="{EB990751-7EAB-F3A4-775D-548792F9378C}"/>
              </a:ext>
            </a:extLst>
          </p:cNvPr>
          <p:cNvSpPr txBox="1"/>
          <p:nvPr/>
        </p:nvSpPr>
        <p:spPr>
          <a:xfrm>
            <a:off x="327971" y="2354666"/>
            <a:ext cx="544097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Pre-Attendance Assignments Packet:  Tasks 1 &amp; 2</a:t>
            </a:r>
          </a:p>
          <a:p>
            <a:pPr marL="285750" indent="-285750">
              <a:buFont typeface="Arial"/>
              <a:buChar char="•"/>
            </a:pPr>
            <a:r>
              <a:rPr lang="en-US" sz="2400">
                <a:ea typeface="Calibri"/>
                <a:cs typeface="Calibri"/>
              </a:rPr>
              <a:t>Task 1:  Implicit Association Test (online)</a:t>
            </a:r>
          </a:p>
          <a:p>
            <a:pPr marL="285750" indent="-285750">
              <a:buFont typeface="Arial"/>
              <a:buChar char="•"/>
            </a:pPr>
            <a:r>
              <a:rPr lang="en-US" sz="2400">
                <a:ea typeface="Calibri"/>
                <a:cs typeface="Calibri"/>
              </a:rPr>
              <a:t>Task 2:  Reflection &amp; Racial Anxiety Test (pick yours)</a:t>
            </a:r>
          </a:p>
        </p:txBody>
      </p:sp>
      <p:sp>
        <p:nvSpPr>
          <p:cNvPr id="4" name="TextBox 3">
            <a:extLst>
              <a:ext uri="{FF2B5EF4-FFF2-40B4-BE49-F238E27FC236}">
                <a16:creationId xmlns:a16="http://schemas.microsoft.com/office/drawing/2014/main" id="{DC650985-8C34-651C-B49D-180E742C83CE}"/>
              </a:ext>
            </a:extLst>
          </p:cNvPr>
          <p:cNvSpPr txBox="1"/>
          <p:nvPr/>
        </p:nvSpPr>
        <p:spPr>
          <a:xfrm>
            <a:off x="329210" y="4994376"/>
            <a:ext cx="1155221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ea typeface="Calibri"/>
                <a:cs typeface="Calibri"/>
              </a:rPr>
              <a:t>We want to respect your evening time with your families, so</a:t>
            </a:r>
          </a:p>
          <a:p>
            <a:pPr algn="ctr"/>
            <a:r>
              <a:rPr lang="en-US" sz="2800">
                <a:ea typeface="Calibri"/>
                <a:cs typeface="Calibri"/>
              </a:rPr>
              <a:t>we've pared down the homework to just what is </a:t>
            </a:r>
            <a:r>
              <a:rPr lang="en-US" sz="2800" b="1">
                <a:ea typeface="Calibri"/>
                <a:cs typeface="Calibri"/>
              </a:rPr>
              <a:t>essential for Days 2 &amp; 3</a:t>
            </a:r>
            <a:r>
              <a:rPr lang="en-US" sz="2800">
                <a:ea typeface="Calibri"/>
                <a:cs typeface="Calibri"/>
              </a:rPr>
              <a:t>.</a:t>
            </a:r>
          </a:p>
        </p:txBody>
      </p:sp>
    </p:spTree>
    <p:extLst>
      <p:ext uri="{BB962C8B-B14F-4D97-AF65-F5344CB8AC3E}">
        <p14:creationId xmlns:p14="http://schemas.microsoft.com/office/powerpoint/2010/main" val="4155899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B7C65-1031-3E57-E539-275517309E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DACB2-10DD-35FF-7700-2FF5028EBD37}"/>
              </a:ext>
            </a:extLst>
          </p:cNvPr>
          <p:cNvSpPr>
            <a:spLocks noGrp="1"/>
          </p:cNvSpPr>
          <p:nvPr>
            <p:ph type="title"/>
          </p:nvPr>
        </p:nvSpPr>
        <p:spPr>
          <a:xfrm>
            <a:off x="317561" y="758952"/>
            <a:ext cx="5635392" cy="3566160"/>
          </a:xfrm>
        </p:spPr>
        <p:txBody>
          <a:bodyPr>
            <a:noAutofit/>
          </a:bodyPr>
          <a:lstStyle/>
          <a:p>
            <a:pPr>
              <a:defRPr/>
            </a:pPr>
            <a:r>
              <a:rPr lang="en-US" sz="6600" b="1" cap="none">
                <a:solidFill>
                  <a:schemeClr val="tx2">
                    <a:lumMod val="75000"/>
                  </a:schemeClr>
                </a:solidFill>
                <a:latin typeface="Calibri"/>
                <a:ea typeface="Calibri"/>
                <a:cs typeface="Arial"/>
              </a:rPr>
              <a:t>Day One Closing</a:t>
            </a:r>
            <a:r>
              <a:rPr lang="en-US" sz="5400" b="1">
                <a:solidFill>
                  <a:schemeClr val="tx2">
                    <a:lumMod val="75000"/>
                  </a:schemeClr>
                </a:solidFill>
                <a:latin typeface="Arial"/>
                <a:cs typeface="Arial"/>
              </a:rPr>
              <a:t> </a:t>
            </a:r>
            <a:endParaRPr lang="en-US" sz="5400" b="1" cap="none">
              <a:solidFill>
                <a:schemeClr val="tx2">
                  <a:lumMod val="75000"/>
                </a:schemeClr>
              </a:solidFill>
              <a:latin typeface="Arial" pitchFamily="34" charset="0"/>
              <a:cs typeface="Arial" pitchFamily="34" charset="0"/>
            </a:endParaRPr>
          </a:p>
        </p:txBody>
      </p:sp>
      <p:pic>
        <p:nvPicPr>
          <p:cNvPr id="5" name="Picture 4">
            <a:extLst>
              <a:ext uri="{FF2B5EF4-FFF2-40B4-BE49-F238E27FC236}">
                <a16:creationId xmlns:a16="http://schemas.microsoft.com/office/drawing/2014/main" id="{E42A9631-B927-8AA3-CB9E-1718163E817F}"/>
              </a:ext>
            </a:extLst>
          </p:cNvPr>
          <p:cNvPicPr>
            <a:picLocks noChangeAspect="1"/>
          </p:cNvPicPr>
          <p:nvPr/>
        </p:nvPicPr>
        <p:blipFill>
          <a:blip r:embed="rId3"/>
          <a:stretch>
            <a:fillRect/>
          </a:stretch>
        </p:blipFill>
        <p:spPr>
          <a:xfrm>
            <a:off x="5954486" y="132429"/>
            <a:ext cx="5933265" cy="445003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itle 5">
            <a:extLst>
              <a:ext uri="{FF2B5EF4-FFF2-40B4-BE49-F238E27FC236}">
                <a16:creationId xmlns:a16="http://schemas.microsoft.com/office/drawing/2014/main" id="{001F92D7-ADD4-EDF9-CDD7-3B82D1876353}"/>
              </a:ext>
            </a:extLst>
          </p:cNvPr>
          <p:cNvSpPr txBox="1">
            <a:spLocks/>
          </p:cNvSpPr>
          <p:nvPr/>
        </p:nvSpPr>
        <p:spPr>
          <a:xfrm>
            <a:off x="354552" y="4938347"/>
            <a:ext cx="11484633" cy="702303"/>
          </a:xfrm>
          <a:prstGeom prst="rect">
            <a:avLst/>
          </a:prstGeom>
        </p:spPr>
        <p:txBody>
          <a:bodyPr vert="horz" lIns="91440" tIns="45720" rIns="91440" bIns="45720" rtlCol="0" anchor="b" anchorCtr="0">
            <a:normAutofit fontScale="90000" lnSpcReduction="10000"/>
          </a:bodyPr>
          <a:lstStyle>
            <a:lvl1pPr algn="l" defTabSz="914400" rtl="0" eaLnBrk="1" latinLnBrk="0" hangingPunct="1">
              <a:lnSpc>
                <a:spcPct val="85000"/>
              </a:lnSpc>
              <a:spcBef>
                <a:spcPct val="0"/>
              </a:spcBef>
              <a:buNone/>
              <a:defRPr sz="8000" b="0" kern="1200" spc="-50" baseline="0">
                <a:solidFill>
                  <a:schemeClr val="tx1">
                    <a:lumMod val="85000"/>
                    <a:lumOff val="15000"/>
                  </a:schemeClr>
                </a:solidFill>
                <a:latin typeface="+mj-lt"/>
                <a:ea typeface="+mj-ea"/>
                <a:cs typeface="+mj-cs"/>
              </a:defRPr>
            </a:lvl1pPr>
          </a:lstStyle>
          <a:p>
            <a:r>
              <a:rPr lang="en-US" sz="5600" b="1">
                <a:ea typeface="Calibri"/>
                <a:cs typeface="Calibri"/>
              </a:rPr>
              <a:t>Leave One Word Behind</a:t>
            </a:r>
            <a:endParaRPr lang="en-US" b="1">
              <a:ea typeface="Calibri" panose="020F0502020204030204"/>
              <a:cs typeface="Calibri" panose="020F0502020204030204"/>
            </a:endParaRPr>
          </a:p>
        </p:txBody>
      </p:sp>
    </p:spTree>
    <p:extLst>
      <p:ext uri="{BB962C8B-B14F-4D97-AF65-F5344CB8AC3E}">
        <p14:creationId xmlns:p14="http://schemas.microsoft.com/office/powerpoint/2010/main" val="938448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 name="Rectangle 3"/>
          <p:cNvSpPr/>
          <p:nvPr/>
        </p:nvSpPr>
        <p:spPr>
          <a:xfrm>
            <a:off x="216479" y="1712139"/>
            <a:ext cx="6795774" cy="3416320"/>
          </a:xfrm>
          <a:prstGeom prst="rect">
            <a:avLst/>
          </a:prstGeom>
        </p:spPr>
        <p:txBody>
          <a:bodyPr wrap="square" lIns="91440" tIns="45720" rIns="91440" bIns="45720" anchor="t">
            <a:spAutoFit/>
          </a:bodyPr>
          <a:lstStyle/>
          <a:p>
            <a:r>
              <a:rPr lang="en-US" sz="2800" b="1" i="1">
                <a:solidFill>
                  <a:schemeClr val="tx1">
                    <a:lumMod val="75000"/>
                    <a:lumOff val="25000"/>
                  </a:schemeClr>
                </a:solidFill>
                <a:latin typeface="Calibri"/>
                <a:ea typeface="Calibri"/>
                <a:cs typeface="Arial"/>
              </a:rPr>
              <a:t>Thinking back to your core value that you shared earlier and today’s experience:</a:t>
            </a:r>
          </a:p>
          <a:p>
            <a:endParaRPr lang="en-US" sz="4000" b="1" i="1">
              <a:solidFill>
                <a:schemeClr val="tx1">
                  <a:lumMod val="75000"/>
                  <a:lumOff val="25000"/>
                </a:schemeClr>
              </a:solidFill>
              <a:latin typeface="Calibri"/>
              <a:ea typeface="Calibri"/>
              <a:cs typeface="Arial" panose="020B0604020202020204" pitchFamily="34" charset="0"/>
            </a:endParaRPr>
          </a:p>
          <a:p>
            <a:r>
              <a:rPr lang="en-US" sz="4000" b="1">
                <a:solidFill>
                  <a:schemeClr val="tx1">
                    <a:lumMod val="75000"/>
                    <a:lumOff val="25000"/>
                  </a:schemeClr>
                </a:solidFill>
                <a:latin typeface="Calibri"/>
                <a:ea typeface="Calibri"/>
                <a:cs typeface="Arial"/>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5775" y="1599738"/>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itle 5">
            <a:extLst>
              <a:ext uri="{FF2B5EF4-FFF2-40B4-BE49-F238E27FC236}">
                <a16:creationId xmlns:a16="http://schemas.microsoft.com/office/drawing/2014/main" id="{9FFC717E-E955-11C3-90E6-63DAA0643D46}"/>
              </a:ext>
            </a:extLst>
          </p:cNvPr>
          <p:cNvSpPr>
            <a:spLocks noGrp="1"/>
          </p:cNvSpPr>
          <p:nvPr>
            <p:ph type="title"/>
          </p:nvPr>
        </p:nvSpPr>
        <p:spPr/>
        <p:txBody>
          <a:bodyPr>
            <a:normAutofit fontScale="90000"/>
          </a:bodyPr>
          <a:lstStyle/>
          <a:p>
            <a:pPr algn="ctr"/>
            <a:r>
              <a:rPr lang="en-US" sz="5600">
                <a:ea typeface="Calibri"/>
                <a:cs typeface="Calibri"/>
              </a:rPr>
              <a:t>Leave One Word Behind</a:t>
            </a:r>
            <a:endParaRPr lang="en-US">
              <a:ea typeface="Calibri" panose="020F0502020204030204"/>
              <a:cs typeface="Calibri" panose="020F0502020204030204"/>
            </a:endParaRPr>
          </a:p>
        </p:txBody>
      </p:sp>
    </p:spTree>
    <p:extLst>
      <p:ext uri="{BB962C8B-B14F-4D97-AF65-F5344CB8AC3E}">
        <p14:creationId xmlns:p14="http://schemas.microsoft.com/office/powerpoint/2010/main" val="2242054669"/>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DA7180-4F43-4529-8104-E4F9FC4E78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EAFDED3-19C1-4327-A166-778EAB74A43D}">
  <ds:schemaRefs>
    <ds:schemaRef ds:uri="http://schemas.microsoft.com/sharepoint/v3/contenttype/forms"/>
  </ds:schemaRefs>
</ds:datastoreItem>
</file>

<file path=customXml/itemProps3.xml><?xml version="1.0" encoding="utf-8"?>
<ds:datastoreItem xmlns:ds="http://schemas.openxmlformats.org/officeDocument/2006/customXml" ds:itemID="{13832F72-EC50-4E7D-970C-A485D77FBBCF}">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117</Slides>
  <Notes>65</Notes>
  <HiddenSlides>3</HiddenSlides>
  <ScaleCrop>false</ScaleCrop>
  <HeadingPairs>
    <vt:vector size="4" baseType="variant">
      <vt:variant>
        <vt:lpstr>Theme</vt:lpstr>
      </vt:variant>
      <vt:variant>
        <vt:i4>1</vt:i4>
      </vt:variant>
      <vt:variant>
        <vt:lpstr>Slide Titles</vt:lpstr>
      </vt:variant>
      <vt:variant>
        <vt:i4>117</vt:i4>
      </vt:variant>
    </vt:vector>
  </HeadingPairs>
  <TitlesOfParts>
    <vt:vector size="118" baseType="lpstr">
      <vt:lpstr>Retrospect</vt:lpstr>
      <vt:lpstr>Entry Activity</vt:lpstr>
      <vt:lpstr>Advancing  Racial Justice Day 1</vt:lpstr>
      <vt:lpstr>Shelly &amp; Chris</vt:lpstr>
      <vt:lpstr>Honoring This Space</vt:lpstr>
      <vt:lpstr>Acknowledgement </vt:lpstr>
      <vt:lpstr>PowerPoint Presentation</vt:lpstr>
      <vt:lpstr>Why we are here: NEA’s Framework For Change p. 108</vt:lpstr>
      <vt:lpstr>Logistics to Remember</vt:lpstr>
      <vt:lpstr>PowerPoint Presentation</vt:lpstr>
      <vt:lpstr>Overview Of Today’s Learning</vt:lpstr>
      <vt:lpstr>Why is this Our Work?</vt:lpstr>
      <vt:lpstr>Resolution I: White Supremacy Culture Additional Resources</vt:lpstr>
      <vt:lpstr>PowerPoint Presentation</vt:lpstr>
      <vt:lpstr>Honoring Native Lands NBI 64   New Business Item (NBI) 64 proposed:  "At the beginning of all NEA convenings, NEA will acknowledge the native people of whom this land originated."  It passed without opposition. </vt:lpstr>
      <vt:lpstr> </vt:lpstr>
      <vt:lpstr>Why it matters to me </vt:lpstr>
      <vt:lpstr>How our work with you is framed</vt:lpstr>
      <vt:lpstr>Guiding Question</vt:lpstr>
      <vt:lpstr>Jessica</vt:lpstr>
      <vt:lpstr> Introductions</vt:lpstr>
      <vt:lpstr>PowerPoint Presentation</vt:lpstr>
      <vt:lpstr>Introductions</vt:lpstr>
      <vt:lpstr>Why share your pronouns?</vt:lpstr>
      <vt:lpstr>Community Agreements p. 2-3 </vt:lpstr>
      <vt:lpstr>Halimah</vt:lpstr>
      <vt:lpstr>Move Up</vt:lpstr>
      <vt:lpstr>PowerPoint Presentation</vt:lpstr>
      <vt:lpstr>Move Up!</vt:lpstr>
      <vt:lpstr>Key Points</vt:lpstr>
      <vt:lpstr>Dr. Taraja</vt:lpstr>
      <vt:lpstr>What is Oppression? </vt:lpstr>
      <vt:lpstr>What is Oppression? </vt:lpstr>
      <vt:lpstr>PowerPoint Presentation</vt:lpstr>
      <vt:lpstr>PowerPoint Presentation</vt:lpstr>
      <vt:lpstr>Table Talk  </vt:lpstr>
      <vt:lpstr>Privilege is...</vt:lpstr>
      <vt:lpstr>Think About Your Life as a Ladder</vt:lpstr>
      <vt:lpstr>We have reflected...                                      Now: Share</vt:lpstr>
      <vt:lpstr>PowerPoint Presentation</vt:lpstr>
      <vt:lpstr>Types of Oppression  Matrix of Oppression (pg. 20-21)</vt:lpstr>
      <vt:lpstr>Types of Oppression-Activity Debrief Matrix of Oppression (pg. 20-21)</vt:lpstr>
      <vt:lpstr>Key Points</vt:lpstr>
      <vt:lpstr>Break</vt:lpstr>
      <vt:lpstr>Shelly</vt:lpstr>
      <vt:lpstr>What words matter?</vt:lpstr>
      <vt:lpstr>PowerPoint Presentation</vt:lpstr>
      <vt:lpstr>Defining Prejudice </vt:lpstr>
      <vt:lpstr>PowerPoint Presentation</vt:lpstr>
      <vt:lpstr>PowerPoint Presentation</vt:lpstr>
      <vt:lpstr>Key Points: Race, Nationality, Ethnicity</vt:lpstr>
      <vt:lpstr>PowerPoint Presentation</vt:lpstr>
      <vt:lpstr>Table Talking</vt:lpstr>
      <vt:lpstr>PowerPoint Presentation</vt:lpstr>
      <vt:lpstr>Key Points</vt:lpstr>
      <vt:lpstr>Lunch</vt:lpstr>
      <vt:lpstr>Halimah</vt:lpstr>
      <vt:lpstr>Expressions of Racism </vt:lpstr>
      <vt:lpstr>PowerPoint Presentation</vt:lpstr>
      <vt:lpstr>PowerPoint Presentation</vt:lpstr>
      <vt:lpstr>Internalized Racism </vt:lpstr>
      <vt:lpstr>Interpersonal Racism </vt:lpstr>
      <vt:lpstr>PowerPoint Presentation</vt:lpstr>
      <vt:lpstr>PowerPoint Presentation</vt:lpstr>
      <vt:lpstr>Key Points</vt:lpstr>
      <vt:lpstr>PowerPoint Presentation</vt:lpstr>
      <vt:lpstr>Report and Debrief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Points</vt:lpstr>
      <vt:lpstr>Looking for Expressions of Racism </vt:lpstr>
      <vt:lpstr>Group Chart Work</vt:lpstr>
      <vt:lpstr>What Must be Amplified?</vt:lpstr>
      <vt:lpstr>Key Points</vt:lpstr>
      <vt:lpstr>Dr. Taraja &amp; Halimah</vt:lpstr>
      <vt:lpstr>Systems of Oppression </vt:lpstr>
      <vt:lpstr>Systems of Income and Wealth</vt:lpstr>
      <vt:lpstr>Income</vt:lpstr>
      <vt:lpstr>Wealth </vt:lpstr>
      <vt:lpstr>Per Capita Income </vt:lpstr>
      <vt:lpstr>Negative Wealth </vt:lpstr>
      <vt:lpstr>Income Quintiles </vt:lpstr>
      <vt:lpstr>Actual v Perceived Wealth </vt:lpstr>
      <vt:lpstr>Income and Wealth Exploration</vt:lpstr>
      <vt:lpstr>Income and Wealth Exploration</vt:lpstr>
      <vt:lpstr>Break</vt:lpstr>
      <vt:lpstr>Quintile Quest  Time to Move</vt:lpstr>
      <vt:lpstr>Directions for 1947-1979 </vt:lpstr>
      <vt:lpstr>Directions for 1979-2014 </vt:lpstr>
      <vt:lpstr>Top 5% and Top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for Consideration</vt:lpstr>
      <vt:lpstr>Key Points</vt:lpstr>
      <vt:lpstr>Jessica</vt:lpstr>
      <vt:lpstr>Shifting Perspectives </vt:lpstr>
      <vt:lpstr>Dandelions…</vt:lpstr>
      <vt:lpstr>NBC and Gucci</vt:lpstr>
      <vt:lpstr>PowerPoint Presentation</vt:lpstr>
      <vt:lpstr>PowerPoint Presentation</vt:lpstr>
      <vt:lpstr>Asking different questions about the Doll Tests – p. 7</vt:lpstr>
      <vt:lpstr>PowerPoint Presentation</vt:lpstr>
      <vt:lpstr>Applying the Shift to the Scenarios, p. 7-10</vt:lpstr>
      <vt:lpstr>Key Points</vt:lpstr>
      <vt:lpstr>Day One Homework</vt:lpstr>
      <vt:lpstr>Day One Closing </vt:lpstr>
      <vt:lpstr>Leave One Word Behind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cp:revision>
  <dcterms:created xsi:type="dcterms:W3CDTF">2019-10-19T15:29:10Z</dcterms:created>
  <dcterms:modified xsi:type="dcterms:W3CDTF">2025-08-27T17:41:37Z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