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1"/>
  </p:notesMasterIdLst>
  <p:handoutMasterIdLst>
    <p:handoutMasterId r:id="rId32"/>
  </p:handoutMasterIdLst>
  <p:sldIdLst>
    <p:sldId id="256" r:id="rId5"/>
    <p:sldId id="287" r:id="rId6"/>
    <p:sldId id="288" r:id="rId7"/>
    <p:sldId id="290" r:id="rId8"/>
    <p:sldId id="292" r:id="rId9"/>
    <p:sldId id="293" r:id="rId10"/>
    <p:sldId id="305" r:id="rId11"/>
    <p:sldId id="304" r:id="rId12"/>
    <p:sldId id="294" r:id="rId13"/>
    <p:sldId id="264" r:id="rId14"/>
    <p:sldId id="306" r:id="rId15"/>
    <p:sldId id="296" r:id="rId16"/>
    <p:sldId id="297" r:id="rId17"/>
    <p:sldId id="313" r:id="rId18"/>
    <p:sldId id="298" r:id="rId19"/>
    <p:sldId id="308" r:id="rId20"/>
    <p:sldId id="309" r:id="rId21"/>
    <p:sldId id="310" r:id="rId22"/>
    <p:sldId id="311" r:id="rId23"/>
    <p:sldId id="303" r:id="rId24"/>
    <p:sldId id="312" r:id="rId25"/>
    <p:sldId id="301" r:id="rId26"/>
    <p:sldId id="314" r:id="rId27"/>
    <p:sldId id="315" r:id="rId28"/>
    <p:sldId id="316" r:id="rId29"/>
    <p:sldId id="317" r:id="rId3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E2BC"/>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6AED56-D353-B9CA-3EF2-81E2933FAD40}" v="10" dt="2025-06-17T17:25:47.5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906" autoAdjust="0"/>
  </p:normalViewPr>
  <p:slideViewPr>
    <p:cSldViewPr snapToGrid="0">
      <p:cViewPr varScale="1">
        <p:scale>
          <a:sx n="53" d="100"/>
          <a:sy n="53" d="100"/>
        </p:scale>
        <p:origin x="1152" y="4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eason, Carrie [NEA" userId="S::cgleason@nea.org::31a7c8cd-92be-4cca-a62a-d67004c12b95" providerId="AD" clId="Web-{676AED56-D353-B9CA-3EF2-81E2933FAD40}"/>
    <pc:docChg chg="modSld">
      <pc:chgData name="Gleason, Carrie [NEA" userId="S::cgleason@nea.org::31a7c8cd-92be-4cca-a62a-d67004c12b95" providerId="AD" clId="Web-{676AED56-D353-B9CA-3EF2-81E2933FAD40}" dt="2025-06-17T17:25:47.519" v="32" actId="20577"/>
      <pc:docMkLst>
        <pc:docMk/>
      </pc:docMkLst>
      <pc:sldChg chg="modSp">
        <pc:chgData name="Gleason, Carrie [NEA" userId="S::cgleason@nea.org::31a7c8cd-92be-4cca-a62a-d67004c12b95" providerId="AD" clId="Web-{676AED56-D353-B9CA-3EF2-81E2933FAD40}" dt="2025-06-17T17:25:47.519" v="32" actId="20577"/>
        <pc:sldMkLst>
          <pc:docMk/>
          <pc:sldMk cId="780257591" sldId="292"/>
        </pc:sldMkLst>
        <pc:spChg chg="mod">
          <ac:chgData name="Gleason, Carrie [NEA" userId="S::cgleason@nea.org::31a7c8cd-92be-4cca-a62a-d67004c12b95" providerId="AD" clId="Web-{676AED56-D353-B9CA-3EF2-81E2933FAD40}" dt="2025-06-17T17:25:47.519" v="32" actId="20577"/>
          <ac:spMkLst>
            <pc:docMk/>
            <pc:sldMk cId="780257591" sldId="292"/>
            <ac:spMk id="2" creationId="{B5CC4271-B46E-419E-8BD1-15976B69CA22}"/>
          </ac:spMkLst>
        </pc:spChg>
        <pc:graphicFrameChg chg="modGraphic">
          <ac:chgData name="Gleason, Carrie [NEA" userId="S::cgleason@nea.org::31a7c8cd-92be-4cca-a62a-d67004c12b95" providerId="AD" clId="Web-{676AED56-D353-B9CA-3EF2-81E2933FAD40}" dt="2025-06-17T17:25:36.144" v="22" actId="20577"/>
          <ac:graphicFrameMkLst>
            <pc:docMk/>
            <pc:sldMk cId="780257591" sldId="292"/>
            <ac:graphicFrameMk id="5" creationId="{71670BF5-EE87-61E9-950C-1C10EC3FAD45}"/>
          </ac:graphicFrameMkLst>
        </pc:graphicFrame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ata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svg"/><Relationship Id="rId1" Type="http://schemas.openxmlformats.org/officeDocument/2006/relationships/image" Target="../media/image36.png"/><Relationship Id="rId4" Type="http://schemas.openxmlformats.org/officeDocument/2006/relationships/image" Target="../media/image3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svg"/><Relationship Id="rId1" Type="http://schemas.openxmlformats.org/officeDocument/2006/relationships/image" Target="../media/image36.png"/><Relationship Id="rId4" Type="http://schemas.openxmlformats.org/officeDocument/2006/relationships/image" Target="../media/image39.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9282AF-F500-4790-9976-B53E87DB17E1}" type="doc">
      <dgm:prSet loTypeId="urn:microsoft.com/office/officeart/2018/2/layout/IconLabelList" loCatId="icon" qsTypeId="urn:microsoft.com/office/officeart/2005/8/quickstyle/simple1" qsCatId="simple" csTypeId="urn:microsoft.com/office/officeart/2005/8/colors/accent3_2" csCatId="accent3" phldr="1"/>
      <dgm:spPr/>
      <dgm:t>
        <a:bodyPr/>
        <a:lstStyle/>
        <a:p>
          <a:endParaRPr lang="en-US"/>
        </a:p>
      </dgm:t>
    </dgm:pt>
    <dgm:pt modelId="{9B6FB8CF-B81F-4634-A3C0-91FFBF51778C}">
      <dgm:prSet/>
      <dgm:spPr/>
      <dgm:t>
        <a:bodyPr/>
        <a:lstStyle/>
        <a:p>
          <a:pPr>
            <a:lnSpc>
              <a:spcPct val="100000"/>
            </a:lnSpc>
          </a:pPr>
          <a:r>
            <a:rPr lang="en-US" dirty="0">
              <a:latin typeface="Tenorite"/>
            </a:rPr>
            <a:t>Listen</a:t>
          </a:r>
          <a:r>
            <a:rPr lang="en-US" dirty="0"/>
            <a:t> </a:t>
          </a:r>
        </a:p>
      </dgm:t>
    </dgm:pt>
    <dgm:pt modelId="{A5D99B65-7F87-4F0B-ADCC-D8325A62F8A9}" type="parTrans" cxnId="{815708D7-4C62-4532-81DB-95C13D46C6B6}">
      <dgm:prSet/>
      <dgm:spPr/>
      <dgm:t>
        <a:bodyPr/>
        <a:lstStyle/>
        <a:p>
          <a:endParaRPr lang="en-US"/>
        </a:p>
      </dgm:t>
    </dgm:pt>
    <dgm:pt modelId="{89B5D8CF-38E2-4527-BDE5-E924B6010033}" type="sibTrans" cxnId="{815708D7-4C62-4532-81DB-95C13D46C6B6}">
      <dgm:prSet/>
      <dgm:spPr/>
      <dgm:t>
        <a:bodyPr/>
        <a:lstStyle/>
        <a:p>
          <a:endParaRPr lang="en-US"/>
        </a:p>
      </dgm:t>
    </dgm:pt>
    <dgm:pt modelId="{2AE6B24D-3180-4274-966F-A4935236F5FC}">
      <dgm:prSet/>
      <dgm:spPr/>
      <dgm:t>
        <a:bodyPr/>
        <a:lstStyle/>
        <a:p>
          <a:pPr>
            <a:lnSpc>
              <a:spcPct val="100000"/>
            </a:lnSpc>
          </a:pPr>
          <a:r>
            <a:rPr lang="en-US" dirty="0">
              <a:latin typeface="Tenorite"/>
            </a:rPr>
            <a:t>Agitate</a:t>
          </a:r>
          <a:endParaRPr lang="en-US" dirty="0"/>
        </a:p>
      </dgm:t>
    </dgm:pt>
    <dgm:pt modelId="{FDD712C6-EE2E-415B-BF43-1B1395629B49}" type="parTrans" cxnId="{831CF3FD-B955-4AE4-B1C8-DAE12C3D8272}">
      <dgm:prSet/>
      <dgm:spPr/>
      <dgm:t>
        <a:bodyPr/>
        <a:lstStyle/>
        <a:p>
          <a:endParaRPr lang="en-US"/>
        </a:p>
      </dgm:t>
    </dgm:pt>
    <dgm:pt modelId="{EACC6952-6EB3-472B-8734-25339D8D9B83}" type="sibTrans" cxnId="{831CF3FD-B955-4AE4-B1C8-DAE12C3D8272}">
      <dgm:prSet/>
      <dgm:spPr/>
      <dgm:t>
        <a:bodyPr/>
        <a:lstStyle/>
        <a:p>
          <a:endParaRPr lang="en-US"/>
        </a:p>
      </dgm:t>
    </dgm:pt>
    <dgm:pt modelId="{1229EEA6-2A53-4029-B283-DCB8B31E7D14}">
      <dgm:prSet/>
      <dgm:spPr/>
      <dgm:t>
        <a:bodyPr/>
        <a:lstStyle/>
        <a:p>
          <a:pPr>
            <a:lnSpc>
              <a:spcPct val="100000"/>
            </a:lnSpc>
          </a:pPr>
          <a:r>
            <a:rPr lang="en-US" dirty="0">
              <a:latin typeface="Tenorite"/>
            </a:rPr>
            <a:t>Vision</a:t>
          </a:r>
          <a:endParaRPr lang="en-US" dirty="0"/>
        </a:p>
      </dgm:t>
    </dgm:pt>
    <dgm:pt modelId="{F39FE1E3-5111-4470-AF6C-F9F2EE4E10A2}" type="parTrans" cxnId="{665527E4-EB9D-4098-B066-23DD4BFD7707}">
      <dgm:prSet/>
      <dgm:spPr/>
      <dgm:t>
        <a:bodyPr/>
        <a:lstStyle/>
        <a:p>
          <a:endParaRPr lang="en-US"/>
        </a:p>
      </dgm:t>
    </dgm:pt>
    <dgm:pt modelId="{7F3797F6-0496-4B63-90A7-1531DD3D632E}" type="sibTrans" cxnId="{665527E4-EB9D-4098-B066-23DD4BFD7707}">
      <dgm:prSet/>
      <dgm:spPr/>
      <dgm:t>
        <a:bodyPr/>
        <a:lstStyle/>
        <a:p>
          <a:endParaRPr lang="en-US"/>
        </a:p>
      </dgm:t>
    </dgm:pt>
    <dgm:pt modelId="{F69A19FC-96FB-4283-83F4-3C03286742DF}">
      <dgm:prSet phldr="0"/>
      <dgm:spPr/>
      <dgm:t>
        <a:bodyPr/>
        <a:lstStyle/>
        <a:p>
          <a:pPr>
            <a:lnSpc>
              <a:spcPct val="100000"/>
            </a:lnSpc>
          </a:pPr>
          <a:r>
            <a:rPr lang="en-US" dirty="0">
              <a:latin typeface="Tenorite"/>
            </a:rPr>
            <a:t>Ask</a:t>
          </a:r>
          <a:endParaRPr lang="en-US" dirty="0"/>
        </a:p>
      </dgm:t>
    </dgm:pt>
    <dgm:pt modelId="{4FBA3C55-AA68-477C-9704-8F849E81EDEB}" type="parTrans" cxnId="{109ED9A0-5E6B-4BC2-B3E1-AE3698BBA0CA}">
      <dgm:prSet/>
      <dgm:spPr/>
      <dgm:t>
        <a:bodyPr/>
        <a:lstStyle/>
        <a:p>
          <a:endParaRPr lang="en-US"/>
        </a:p>
      </dgm:t>
    </dgm:pt>
    <dgm:pt modelId="{43EDA3E6-0813-4DE9-88F7-9BAEA82E77F9}" type="sibTrans" cxnId="{109ED9A0-5E6B-4BC2-B3E1-AE3698BBA0CA}">
      <dgm:prSet/>
      <dgm:spPr/>
      <dgm:t>
        <a:bodyPr/>
        <a:lstStyle/>
        <a:p>
          <a:endParaRPr lang="en-US"/>
        </a:p>
      </dgm:t>
    </dgm:pt>
    <dgm:pt modelId="{282064A8-D2D7-4C5C-8A5A-CB512CBBC994}" type="pres">
      <dgm:prSet presAssocID="{359282AF-F500-4790-9976-B53E87DB17E1}" presName="root" presStyleCnt="0">
        <dgm:presLayoutVars>
          <dgm:dir/>
          <dgm:resizeHandles val="exact"/>
        </dgm:presLayoutVars>
      </dgm:prSet>
      <dgm:spPr/>
    </dgm:pt>
    <dgm:pt modelId="{51F3B2BD-D97C-47FB-86BB-2B3986B54FF5}" type="pres">
      <dgm:prSet presAssocID="{9B6FB8CF-B81F-4634-A3C0-91FFBF51778C}" presName="compNode" presStyleCnt="0"/>
      <dgm:spPr/>
    </dgm:pt>
    <dgm:pt modelId="{019FF484-9498-479C-9CA9-BD74D7A48535}" type="pres">
      <dgm:prSet presAssocID="{9B6FB8CF-B81F-4634-A3C0-91FFBF51778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at"/>
        </a:ext>
      </dgm:extLst>
    </dgm:pt>
    <dgm:pt modelId="{3A9ACFF3-142A-4172-9041-0250D949EFEB}" type="pres">
      <dgm:prSet presAssocID="{9B6FB8CF-B81F-4634-A3C0-91FFBF51778C}" presName="spaceRect" presStyleCnt="0"/>
      <dgm:spPr/>
    </dgm:pt>
    <dgm:pt modelId="{720536AA-E14A-432E-A1C3-8E2D5DD960C5}" type="pres">
      <dgm:prSet presAssocID="{9B6FB8CF-B81F-4634-A3C0-91FFBF51778C}" presName="textRect" presStyleLbl="revTx" presStyleIdx="0" presStyleCnt="4">
        <dgm:presLayoutVars>
          <dgm:chMax val="1"/>
          <dgm:chPref val="1"/>
        </dgm:presLayoutVars>
      </dgm:prSet>
      <dgm:spPr/>
    </dgm:pt>
    <dgm:pt modelId="{604141DE-29F6-470E-9CF2-E227258207DD}" type="pres">
      <dgm:prSet presAssocID="{89B5D8CF-38E2-4527-BDE5-E924B6010033}" presName="sibTrans" presStyleCnt="0"/>
      <dgm:spPr/>
    </dgm:pt>
    <dgm:pt modelId="{872E5973-8651-4B13-85E1-38EA795F7B7A}" type="pres">
      <dgm:prSet presAssocID="{2AE6B24D-3180-4274-966F-A4935236F5FC}" presName="compNode" presStyleCnt="0"/>
      <dgm:spPr/>
    </dgm:pt>
    <dgm:pt modelId="{FC2EB81D-A3DE-4030-9DE4-2E753F0B62D6}" type="pres">
      <dgm:prSet presAssocID="{2AE6B24D-3180-4274-966F-A4935236F5F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ospital First Aid"/>
        </a:ext>
      </dgm:extLst>
    </dgm:pt>
    <dgm:pt modelId="{425E8188-75DB-41B3-8581-6B4D190ED349}" type="pres">
      <dgm:prSet presAssocID="{2AE6B24D-3180-4274-966F-A4935236F5FC}" presName="spaceRect" presStyleCnt="0"/>
      <dgm:spPr/>
    </dgm:pt>
    <dgm:pt modelId="{5A7470F1-3705-45C2-8D74-B194EA9650D9}" type="pres">
      <dgm:prSet presAssocID="{2AE6B24D-3180-4274-966F-A4935236F5FC}" presName="textRect" presStyleLbl="revTx" presStyleIdx="1" presStyleCnt="4">
        <dgm:presLayoutVars>
          <dgm:chMax val="1"/>
          <dgm:chPref val="1"/>
        </dgm:presLayoutVars>
      </dgm:prSet>
      <dgm:spPr/>
    </dgm:pt>
    <dgm:pt modelId="{DA8DC899-D754-4BC1-A8C1-D5E7C04FBCF2}" type="pres">
      <dgm:prSet presAssocID="{EACC6952-6EB3-472B-8734-25339D8D9B83}" presName="sibTrans" presStyleCnt="0"/>
      <dgm:spPr/>
    </dgm:pt>
    <dgm:pt modelId="{11D92592-1F24-47C9-9272-215049406DF7}" type="pres">
      <dgm:prSet presAssocID="{1229EEA6-2A53-4029-B283-DCB8B31E7D14}" presName="compNode" presStyleCnt="0"/>
      <dgm:spPr/>
    </dgm:pt>
    <dgm:pt modelId="{C28655F4-E5A0-4282-A866-3E63EE535CC2}" type="pres">
      <dgm:prSet presAssocID="{1229EEA6-2A53-4029-B283-DCB8B31E7D1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Video Generic"/>
        </a:ext>
      </dgm:extLst>
    </dgm:pt>
    <dgm:pt modelId="{0D9E6E90-F2CD-4068-9D56-721063F735C7}" type="pres">
      <dgm:prSet presAssocID="{1229EEA6-2A53-4029-B283-DCB8B31E7D14}" presName="spaceRect" presStyleCnt="0"/>
      <dgm:spPr/>
    </dgm:pt>
    <dgm:pt modelId="{1D1E5652-88A4-4820-A90C-486B896C5196}" type="pres">
      <dgm:prSet presAssocID="{1229EEA6-2A53-4029-B283-DCB8B31E7D14}" presName="textRect" presStyleLbl="revTx" presStyleIdx="2" presStyleCnt="4">
        <dgm:presLayoutVars>
          <dgm:chMax val="1"/>
          <dgm:chPref val="1"/>
        </dgm:presLayoutVars>
      </dgm:prSet>
      <dgm:spPr/>
    </dgm:pt>
    <dgm:pt modelId="{3B6D4141-F69E-4248-A038-1EC40C8F97CF}" type="pres">
      <dgm:prSet presAssocID="{7F3797F6-0496-4B63-90A7-1531DD3D632E}" presName="sibTrans" presStyleCnt="0"/>
      <dgm:spPr/>
    </dgm:pt>
    <dgm:pt modelId="{B11C014D-580B-480C-898A-3D0303B5AF58}" type="pres">
      <dgm:prSet presAssocID="{F69A19FC-96FB-4283-83F4-3C03286742DF}" presName="compNode" presStyleCnt="0"/>
      <dgm:spPr/>
    </dgm:pt>
    <dgm:pt modelId="{76CBB5CF-1298-4CA3-A995-FA707E6530EB}" type="pres">
      <dgm:prSet presAssocID="{F69A19FC-96FB-4283-83F4-3C03286742D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ictionary Remove"/>
        </a:ext>
      </dgm:extLst>
    </dgm:pt>
    <dgm:pt modelId="{EE8D3B51-6228-4C80-BCBC-14117938D73C}" type="pres">
      <dgm:prSet presAssocID="{F69A19FC-96FB-4283-83F4-3C03286742DF}" presName="spaceRect" presStyleCnt="0"/>
      <dgm:spPr/>
    </dgm:pt>
    <dgm:pt modelId="{F0EABB14-10D7-45DF-8939-2AA49B947EE5}" type="pres">
      <dgm:prSet presAssocID="{F69A19FC-96FB-4283-83F4-3C03286742DF}" presName="textRect" presStyleLbl="revTx" presStyleIdx="3" presStyleCnt="4">
        <dgm:presLayoutVars>
          <dgm:chMax val="1"/>
          <dgm:chPref val="1"/>
        </dgm:presLayoutVars>
      </dgm:prSet>
      <dgm:spPr/>
    </dgm:pt>
  </dgm:ptLst>
  <dgm:cxnLst>
    <dgm:cxn modelId="{A3AD6903-F320-48B2-8549-127B20382A83}" type="presOf" srcId="{2AE6B24D-3180-4274-966F-A4935236F5FC}" destId="{5A7470F1-3705-45C2-8D74-B194EA9650D9}" srcOrd="0" destOrd="0" presId="urn:microsoft.com/office/officeart/2018/2/layout/IconLabelList"/>
    <dgm:cxn modelId="{E9E1644F-CB19-4FF3-BA75-3D61CF24505F}" type="presOf" srcId="{F69A19FC-96FB-4283-83F4-3C03286742DF}" destId="{F0EABB14-10D7-45DF-8939-2AA49B947EE5}" srcOrd="0" destOrd="0" presId="urn:microsoft.com/office/officeart/2018/2/layout/IconLabelList"/>
    <dgm:cxn modelId="{F124EA9E-219D-4312-9B01-2E34C26B64D5}" type="presOf" srcId="{359282AF-F500-4790-9976-B53E87DB17E1}" destId="{282064A8-D2D7-4C5C-8A5A-CB512CBBC994}" srcOrd="0" destOrd="0" presId="urn:microsoft.com/office/officeart/2018/2/layout/IconLabelList"/>
    <dgm:cxn modelId="{109ED9A0-5E6B-4BC2-B3E1-AE3698BBA0CA}" srcId="{359282AF-F500-4790-9976-B53E87DB17E1}" destId="{F69A19FC-96FB-4283-83F4-3C03286742DF}" srcOrd="3" destOrd="0" parTransId="{4FBA3C55-AA68-477C-9704-8F849E81EDEB}" sibTransId="{43EDA3E6-0813-4DE9-88F7-9BAEA82E77F9}"/>
    <dgm:cxn modelId="{6CCA4DC5-009C-4E57-976A-852AE70F756A}" type="presOf" srcId="{1229EEA6-2A53-4029-B283-DCB8B31E7D14}" destId="{1D1E5652-88A4-4820-A90C-486B896C5196}" srcOrd="0" destOrd="0" presId="urn:microsoft.com/office/officeart/2018/2/layout/IconLabelList"/>
    <dgm:cxn modelId="{8BD59CCE-533A-4271-9C7F-7EF6B7DC45FD}" type="presOf" srcId="{9B6FB8CF-B81F-4634-A3C0-91FFBF51778C}" destId="{720536AA-E14A-432E-A1C3-8E2D5DD960C5}" srcOrd="0" destOrd="0" presId="urn:microsoft.com/office/officeart/2018/2/layout/IconLabelList"/>
    <dgm:cxn modelId="{815708D7-4C62-4532-81DB-95C13D46C6B6}" srcId="{359282AF-F500-4790-9976-B53E87DB17E1}" destId="{9B6FB8CF-B81F-4634-A3C0-91FFBF51778C}" srcOrd="0" destOrd="0" parTransId="{A5D99B65-7F87-4F0B-ADCC-D8325A62F8A9}" sibTransId="{89B5D8CF-38E2-4527-BDE5-E924B6010033}"/>
    <dgm:cxn modelId="{665527E4-EB9D-4098-B066-23DD4BFD7707}" srcId="{359282AF-F500-4790-9976-B53E87DB17E1}" destId="{1229EEA6-2A53-4029-B283-DCB8B31E7D14}" srcOrd="2" destOrd="0" parTransId="{F39FE1E3-5111-4470-AF6C-F9F2EE4E10A2}" sibTransId="{7F3797F6-0496-4B63-90A7-1531DD3D632E}"/>
    <dgm:cxn modelId="{831CF3FD-B955-4AE4-B1C8-DAE12C3D8272}" srcId="{359282AF-F500-4790-9976-B53E87DB17E1}" destId="{2AE6B24D-3180-4274-966F-A4935236F5FC}" srcOrd="1" destOrd="0" parTransId="{FDD712C6-EE2E-415B-BF43-1B1395629B49}" sibTransId="{EACC6952-6EB3-472B-8734-25339D8D9B83}"/>
    <dgm:cxn modelId="{A11EC66F-0F03-4D73-BD3D-017D47779D19}" type="presParOf" srcId="{282064A8-D2D7-4C5C-8A5A-CB512CBBC994}" destId="{51F3B2BD-D97C-47FB-86BB-2B3986B54FF5}" srcOrd="0" destOrd="0" presId="urn:microsoft.com/office/officeart/2018/2/layout/IconLabelList"/>
    <dgm:cxn modelId="{FEF2A998-35DD-457B-9A12-7721F2681FED}" type="presParOf" srcId="{51F3B2BD-D97C-47FB-86BB-2B3986B54FF5}" destId="{019FF484-9498-479C-9CA9-BD74D7A48535}" srcOrd="0" destOrd="0" presId="urn:microsoft.com/office/officeart/2018/2/layout/IconLabelList"/>
    <dgm:cxn modelId="{0689132B-14C1-4244-A581-BE4AFD0BC2FF}" type="presParOf" srcId="{51F3B2BD-D97C-47FB-86BB-2B3986B54FF5}" destId="{3A9ACFF3-142A-4172-9041-0250D949EFEB}" srcOrd="1" destOrd="0" presId="urn:microsoft.com/office/officeart/2018/2/layout/IconLabelList"/>
    <dgm:cxn modelId="{D39BED16-6CB0-4AD4-BA62-FF2B05FF42F9}" type="presParOf" srcId="{51F3B2BD-D97C-47FB-86BB-2B3986B54FF5}" destId="{720536AA-E14A-432E-A1C3-8E2D5DD960C5}" srcOrd="2" destOrd="0" presId="urn:microsoft.com/office/officeart/2018/2/layout/IconLabelList"/>
    <dgm:cxn modelId="{29C391C4-996B-45D4-A19D-15942A10BAF7}" type="presParOf" srcId="{282064A8-D2D7-4C5C-8A5A-CB512CBBC994}" destId="{604141DE-29F6-470E-9CF2-E227258207DD}" srcOrd="1" destOrd="0" presId="urn:microsoft.com/office/officeart/2018/2/layout/IconLabelList"/>
    <dgm:cxn modelId="{2F1EB1C8-1F74-4898-988A-93BE92EA7A24}" type="presParOf" srcId="{282064A8-D2D7-4C5C-8A5A-CB512CBBC994}" destId="{872E5973-8651-4B13-85E1-38EA795F7B7A}" srcOrd="2" destOrd="0" presId="urn:microsoft.com/office/officeart/2018/2/layout/IconLabelList"/>
    <dgm:cxn modelId="{DDE16B38-8466-47C3-81EA-9F38928E6DF0}" type="presParOf" srcId="{872E5973-8651-4B13-85E1-38EA795F7B7A}" destId="{FC2EB81D-A3DE-4030-9DE4-2E753F0B62D6}" srcOrd="0" destOrd="0" presId="urn:microsoft.com/office/officeart/2018/2/layout/IconLabelList"/>
    <dgm:cxn modelId="{6A372ED4-E68E-4CDD-AAFC-94ABB0A072C0}" type="presParOf" srcId="{872E5973-8651-4B13-85E1-38EA795F7B7A}" destId="{425E8188-75DB-41B3-8581-6B4D190ED349}" srcOrd="1" destOrd="0" presId="urn:microsoft.com/office/officeart/2018/2/layout/IconLabelList"/>
    <dgm:cxn modelId="{9FD9DFAF-3AF6-4EEF-B1A0-271685217851}" type="presParOf" srcId="{872E5973-8651-4B13-85E1-38EA795F7B7A}" destId="{5A7470F1-3705-45C2-8D74-B194EA9650D9}" srcOrd="2" destOrd="0" presId="urn:microsoft.com/office/officeart/2018/2/layout/IconLabelList"/>
    <dgm:cxn modelId="{52F1E38F-CE33-4B94-9237-22D21965470F}" type="presParOf" srcId="{282064A8-D2D7-4C5C-8A5A-CB512CBBC994}" destId="{DA8DC899-D754-4BC1-A8C1-D5E7C04FBCF2}" srcOrd="3" destOrd="0" presId="urn:microsoft.com/office/officeart/2018/2/layout/IconLabelList"/>
    <dgm:cxn modelId="{4CF47A32-07F1-4A17-AB43-A37493328EF7}" type="presParOf" srcId="{282064A8-D2D7-4C5C-8A5A-CB512CBBC994}" destId="{11D92592-1F24-47C9-9272-215049406DF7}" srcOrd="4" destOrd="0" presId="urn:microsoft.com/office/officeart/2018/2/layout/IconLabelList"/>
    <dgm:cxn modelId="{C39E7ED7-DB8A-40BE-993F-530C996A1AB9}" type="presParOf" srcId="{11D92592-1F24-47C9-9272-215049406DF7}" destId="{C28655F4-E5A0-4282-A866-3E63EE535CC2}" srcOrd="0" destOrd="0" presId="urn:microsoft.com/office/officeart/2018/2/layout/IconLabelList"/>
    <dgm:cxn modelId="{12EA7335-9B46-4DD1-9F18-2A94B4DF6D32}" type="presParOf" srcId="{11D92592-1F24-47C9-9272-215049406DF7}" destId="{0D9E6E90-F2CD-4068-9D56-721063F735C7}" srcOrd="1" destOrd="0" presId="urn:microsoft.com/office/officeart/2018/2/layout/IconLabelList"/>
    <dgm:cxn modelId="{F982DD14-0CD3-4AFD-B78B-16224DD0F0AC}" type="presParOf" srcId="{11D92592-1F24-47C9-9272-215049406DF7}" destId="{1D1E5652-88A4-4820-A90C-486B896C5196}" srcOrd="2" destOrd="0" presId="urn:microsoft.com/office/officeart/2018/2/layout/IconLabelList"/>
    <dgm:cxn modelId="{5DCF3459-645E-407D-B5A2-ECD5D59906A7}" type="presParOf" srcId="{282064A8-D2D7-4C5C-8A5A-CB512CBBC994}" destId="{3B6D4141-F69E-4248-A038-1EC40C8F97CF}" srcOrd="5" destOrd="0" presId="urn:microsoft.com/office/officeart/2018/2/layout/IconLabelList"/>
    <dgm:cxn modelId="{C99E9F75-1E6C-4AE3-B42E-F5E6EEA8F773}" type="presParOf" srcId="{282064A8-D2D7-4C5C-8A5A-CB512CBBC994}" destId="{B11C014D-580B-480C-898A-3D0303B5AF58}" srcOrd="6" destOrd="0" presId="urn:microsoft.com/office/officeart/2018/2/layout/IconLabelList"/>
    <dgm:cxn modelId="{7A569999-F265-418A-A53E-E9F0E3F1BE4D}" type="presParOf" srcId="{B11C014D-580B-480C-898A-3D0303B5AF58}" destId="{76CBB5CF-1298-4CA3-A995-FA707E6530EB}" srcOrd="0" destOrd="0" presId="urn:microsoft.com/office/officeart/2018/2/layout/IconLabelList"/>
    <dgm:cxn modelId="{B97BC6F6-8E6E-402B-B164-FAF6BC16A83E}" type="presParOf" srcId="{B11C014D-580B-480C-898A-3D0303B5AF58}" destId="{EE8D3B51-6228-4C80-BCBC-14117938D73C}" srcOrd="1" destOrd="0" presId="urn:microsoft.com/office/officeart/2018/2/layout/IconLabelList"/>
    <dgm:cxn modelId="{6E0B8853-2B16-4C4B-8FE8-2F8FFDC25E29}" type="presParOf" srcId="{B11C014D-580B-480C-898A-3D0303B5AF58}" destId="{F0EABB14-10D7-45DF-8939-2AA49B947EE5}"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42DAFD-C93D-4E4F-AF98-72F3B72FE598}" type="doc">
      <dgm:prSet loTypeId="urn:microsoft.com/office/officeart/2018/2/layout/IconLabelList" loCatId="icon" qsTypeId="urn:microsoft.com/office/officeart/2005/8/quickstyle/simple1" qsCatId="simple" csTypeId="urn:microsoft.com/office/officeart/2005/8/colors/accent3_2" csCatId="accent3" phldr="1"/>
      <dgm:spPr/>
      <dgm:t>
        <a:bodyPr/>
        <a:lstStyle/>
        <a:p>
          <a:endParaRPr lang="en-US"/>
        </a:p>
      </dgm:t>
    </dgm:pt>
    <dgm:pt modelId="{9CFCBC10-EE74-4B5C-9C1A-A4B15072E5C1}">
      <dgm:prSet/>
      <dgm:spPr/>
      <dgm:t>
        <a:bodyPr/>
        <a:lstStyle/>
        <a:p>
          <a:r>
            <a:rPr lang="en-US"/>
            <a:t>Address fear</a:t>
          </a:r>
        </a:p>
      </dgm:t>
    </dgm:pt>
    <dgm:pt modelId="{868E3261-317F-45D0-A681-F9D826B5BB0A}" type="parTrans" cxnId="{948AEA30-0EF9-4D84-97F5-F4FCDF7070BD}">
      <dgm:prSet/>
      <dgm:spPr/>
      <dgm:t>
        <a:bodyPr/>
        <a:lstStyle/>
        <a:p>
          <a:endParaRPr lang="en-US"/>
        </a:p>
      </dgm:t>
    </dgm:pt>
    <dgm:pt modelId="{A06CA8F9-4788-4E71-AF6E-A73033163FE2}" type="sibTrans" cxnId="{948AEA30-0EF9-4D84-97F5-F4FCDF7070BD}">
      <dgm:prSet/>
      <dgm:spPr/>
      <dgm:t>
        <a:bodyPr/>
        <a:lstStyle/>
        <a:p>
          <a:endParaRPr lang="en-US"/>
        </a:p>
      </dgm:t>
    </dgm:pt>
    <dgm:pt modelId="{93D67570-0B25-4803-8110-6FD001E768AB}">
      <dgm:prSet/>
      <dgm:spPr/>
      <dgm:t>
        <a:bodyPr/>
        <a:lstStyle/>
        <a:p>
          <a:r>
            <a:rPr lang="en-US"/>
            <a:t>Prepare them for what is ahead</a:t>
          </a:r>
        </a:p>
      </dgm:t>
    </dgm:pt>
    <dgm:pt modelId="{5CCE387D-4F34-47AC-AC43-D6C31683F29C}" type="parTrans" cxnId="{357A3F53-4D00-4CE6-A8A7-F4D738888E35}">
      <dgm:prSet/>
      <dgm:spPr/>
      <dgm:t>
        <a:bodyPr/>
        <a:lstStyle/>
        <a:p>
          <a:endParaRPr lang="en-US"/>
        </a:p>
      </dgm:t>
    </dgm:pt>
    <dgm:pt modelId="{FBB8FC3E-691E-4BD4-8107-BFFA45B89E16}" type="sibTrans" cxnId="{357A3F53-4D00-4CE6-A8A7-F4D738888E35}">
      <dgm:prSet/>
      <dgm:spPr/>
      <dgm:t>
        <a:bodyPr/>
        <a:lstStyle/>
        <a:p>
          <a:endParaRPr lang="en-US"/>
        </a:p>
      </dgm:t>
    </dgm:pt>
    <dgm:pt modelId="{1BA7F5E7-20B3-48CC-9E19-534045AFB2A6}" type="pres">
      <dgm:prSet presAssocID="{0C42DAFD-C93D-4E4F-AF98-72F3B72FE598}" presName="root" presStyleCnt="0">
        <dgm:presLayoutVars>
          <dgm:dir/>
          <dgm:resizeHandles val="exact"/>
        </dgm:presLayoutVars>
      </dgm:prSet>
      <dgm:spPr/>
    </dgm:pt>
    <dgm:pt modelId="{B4D878D5-ED6D-44CF-893F-AB52AFF54310}" type="pres">
      <dgm:prSet presAssocID="{9CFCBC10-EE74-4B5C-9C1A-A4B15072E5C1}" presName="compNode" presStyleCnt="0"/>
      <dgm:spPr/>
    </dgm:pt>
    <dgm:pt modelId="{F00AF65B-14D4-4860-B731-78B206A4D981}" type="pres">
      <dgm:prSet presAssocID="{9CFCBC10-EE74-4B5C-9C1A-A4B15072E5C1}"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orried Face with Solid Fill"/>
        </a:ext>
      </dgm:extLst>
    </dgm:pt>
    <dgm:pt modelId="{3CB97FCE-32AB-49AF-AF84-2D0504BFA512}" type="pres">
      <dgm:prSet presAssocID="{9CFCBC10-EE74-4B5C-9C1A-A4B15072E5C1}" presName="spaceRect" presStyleCnt="0"/>
      <dgm:spPr/>
    </dgm:pt>
    <dgm:pt modelId="{66CBD3E6-AE40-4945-8E7C-A84AC874F6A1}" type="pres">
      <dgm:prSet presAssocID="{9CFCBC10-EE74-4B5C-9C1A-A4B15072E5C1}" presName="textRect" presStyleLbl="revTx" presStyleIdx="0" presStyleCnt="2">
        <dgm:presLayoutVars>
          <dgm:chMax val="1"/>
          <dgm:chPref val="1"/>
        </dgm:presLayoutVars>
      </dgm:prSet>
      <dgm:spPr/>
    </dgm:pt>
    <dgm:pt modelId="{8DB057FB-8BC5-4D20-AA19-BDABE755F285}" type="pres">
      <dgm:prSet presAssocID="{A06CA8F9-4788-4E71-AF6E-A73033163FE2}" presName="sibTrans" presStyleCnt="0"/>
      <dgm:spPr/>
    </dgm:pt>
    <dgm:pt modelId="{A3C8809E-B007-4F6E-9DB2-0311FBD6EFD8}" type="pres">
      <dgm:prSet presAssocID="{93D67570-0B25-4803-8110-6FD001E768AB}" presName="compNode" presStyleCnt="0"/>
      <dgm:spPr/>
    </dgm:pt>
    <dgm:pt modelId="{92C2034A-8AF0-4DB8-B683-06076B8F71EE}" type="pres">
      <dgm:prSet presAssocID="{93D67570-0B25-4803-8110-6FD001E768A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956B00BD-A98A-4491-A50A-9A0303AC8EC3}" type="pres">
      <dgm:prSet presAssocID="{93D67570-0B25-4803-8110-6FD001E768AB}" presName="spaceRect" presStyleCnt="0"/>
      <dgm:spPr/>
    </dgm:pt>
    <dgm:pt modelId="{DD1C093E-56FB-416C-8A55-D2E8CAD2B936}" type="pres">
      <dgm:prSet presAssocID="{93D67570-0B25-4803-8110-6FD001E768AB}" presName="textRect" presStyleLbl="revTx" presStyleIdx="1" presStyleCnt="2">
        <dgm:presLayoutVars>
          <dgm:chMax val="1"/>
          <dgm:chPref val="1"/>
        </dgm:presLayoutVars>
      </dgm:prSet>
      <dgm:spPr/>
    </dgm:pt>
  </dgm:ptLst>
  <dgm:cxnLst>
    <dgm:cxn modelId="{948AEA30-0EF9-4D84-97F5-F4FCDF7070BD}" srcId="{0C42DAFD-C93D-4E4F-AF98-72F3B72FE598}" destId="{9CFCBC10-EE74-4B5C-9C1A-A4B15072E5C1}" srcOrd="0" destOrd="0" parTransId="{868E3261-317F-45D0-A681-F9D826B5BB0A}" sibTransId="{A06CA8F9-4788-4E71-AF6E-A73033163FE2}"/>
    <dgm:cxn modelId="{CE52AD35-D749-4D1D-AFBD-A6EC9EB2B4FD}" type="presOf" srcId="{93D67570-0B25-4803-8110-6FD001E768AB}" destId="{DD1C093E-56FB-416C-8A55-D2E8CAD2B936}" srcOrd="0" destOrd="0" presId="urn:microsoft.com/office/officeart/2018/2/layout/IconLabelList"/>
    <dgm:cxn modelId="{357A3F53-4D00-4CE6-A8A7-F4D738888E35}" srcId="{0C42DAFD-C93D-4E4F-AF98-72F3B72FE598}" destId="{93D67570-0B25-4803-8110-6FD001E768AB}" srcOrd="1" destOrd="0" parTransId="{5CCE387D-4F34-47AC-AC43-D6C31683F29C}" sibTransId="{FBB8FC3E-691E-4BD4-8107-BFFA45B89E16}"/>
    <dgm:cxn modelId="{EFD96EE6-BB61-42C4-A6B7-14CFF020FCE7}" type="presOf" srcId="{9CFCBC10-EE74-4B5C-9C1A-A4B15072E5C1}" destId="{66CBD3E6-AE40-4945-8E7C-A84AC874F6A1}" srcOrd="0" destOrd="0" presId="urn:microsoft.com/office/officeart/2018/2/layout/IconLabelList"/>
    <dgm:cxn modelId="{87642FFA-E1EE-4403-B539-FBD60650CEAB}" type="presOf" srcId="{0C42DAFD-C93D-4E4F-AF98-72F3B72FE598}" destId="{1BA7F5E7-20B3-48CC-9E19-534045AFB2A6}" srcOrd="0" destOrd="0" presId="urn:microsoft.com/office/officeart/2018/2/layout/IconLabelList"/>
    <dgm:cxn modelId="{452AF23A-5B5E-4A00-8993-9FC4BEF7E22F}" type="presParOf" srcId="{1BA7F5E7-20B3-48CC-9E19-534045AFB2A6}" destId="{B4D878D5-ED6D-44CF-893F-AB52AFF54310}" srcOrd="0" destOrd="0" presId="urn:microsoft.com/office/officeart/2018/2/layout/IconLabelList"/>
    <dgm:cxn modelId="{1F198001-C49B-4981-ADB6-7498AEB57125}" type="presParOf" srcId="{B4D878D5-ED6D-44CF-893F-AB52AFF54310}" destId="{F00AF65B-14D4-4860-B731-78B206A4D981}" srcOrd="0" destOrd="0" presId="urn:microsoft.com/office/officeart/2018/2/layout/IconLabelList"/>
    <dgm:cxn modelId="{18896106-824C-4E3E-8C1F-3F213DA008A6}" type="presParOf" srcId="{B4D878D5-ED6D-44CF-893F-AB52AFF54310}" destId="{3CB97FCE-32AB-49AF-AF84-2D0504BFA512}" srcOrd="1" destOrd="0" presId="urn:microsoft.com/office/officeart/2018/2/layout/IconLabelList"/>
    <dgm:cxn modelId="{ADA5D2DD-5373-4460-BDAA-F38997885628}" type="presParOf" srcId="{B4D878D5-ED6D-44CF-893F-AB52AFF54310}" destId="{66CBD3E6-AE40-4945-8E7C-A84AC874F6A1}" srcOrd="2" destOrd="0" presId="urn:microsoft.com/office/officeart/2018/2/layout/IconLabelList"/>
    <dgm:cxn modelId="{16472BDB-F249-4B8A-98E5-451B5FDB8B04}" type="presParOf" srcId="{1BA7F5E7-20B3-48CC-9E19-534045AFB2A6}" destId="{8DB057FB-8BC5-4D20-AA19-BDABE755F285}" srcOrd="1" destOrd="0" presId="urn:microsoft.com/office/officeart/2018/2/layout/IconLabelList"/>
    <dgm:cxn modelId="{3F072567-1EAF-4DFF-98DB-7D241064F926}" type="presParOf" srcId="{1BA7F5E7-20B3-48CC-9E19-534045AFB2A6}" destId="{A3C8809E-B007-4F6E-9DB2-0311FBD6EFD8}" srcOrd="2" destOrd="0" presId="urn:microsoft.com/office/officeart/2018/2/layout/IconLabelList"/>
    <dgm:cxn modelId="{CFDE0F3B-A7EC-415C-85B3-6E34DAD6407C}" type="presParOf" srcId="{A3C8809E-B007-4F6E-9DB2-0311FBD6EFD8}" destId="{92C2034A-8AF0-4DB8-B683-06076B8F71EE}" srcOrd="0" destOrd="0" presId="urn:microsoft.com/office/officeart/2018/2/layout/IconLabelList"/>
    <dgm:cxn modelId="{8513D607-FEDE-4198-ACA8-AA720B72769E}" type="presParOf" srcId="{A3C8809E-B007-4F6E-9DB2-0311FBD6EFD8}" destId="{956B00BD-A98A-4491-A50A-9A0303AC8EC3}" srcOrd="1" destOrd="0" presId="urn:microsoft.com/office/officeart/2018/2/layout/IconLabelList"/>
    <dgm:cxn modelId="{9243DCB4-F613-4506-9760-16705D3D6981}" type="presParOf" srcId="{A3C8809E-B007-4F6E-9DB2-0311FBD6EFD8}" destId="{DD1C093E-56FB-416C-8A55-D2E8CAD2B936}"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59282AF-F500-4790-9976-B53E87DB17E1}" type="doc">
      <dgm:prSet loTypeId="urn:microsoft.com/office/officeart/2008/layout/LinedList" loCatId="list" qsTypeId="urn:microsoft.com/office/officeart/2005/8/quickstyle/simple5" qsCatId="simple" csTypeId="urn:microsoft.com/office/officeart/2005/8/colors/colorful5" csCatId="colorful" phldr="1"/>
      <dgm:spPr/>
      <dgm:t>
        <a:bodyPr/>
        <a:lstStyle/>
        <a:p>
          <a:endParaRPr lang="en-US"/>
        </a:p>
      </dgm:t>
    </dgm:pt>
    <dgm:pt modelId="{67E0B12E-8A7F-4D33-8430-50676B80B7AC}">
      <dgm:prSet/>
      <dgm:spPr/>
      <dgm:t>
        <a:bodyPr/>
        <a:lstStyle/>
        <a:p>
          <a:r>
            <a:rPr lang="en-US"/>
            <a:t>Introduction</a:t>
          </a:r>
        </a:p>
      </dgm:t>
    </dgm:pt>
    <dgm:pt modelId="{B5852530-C1F4-4586-8B36-3F2CF9211286}" type="parTrans" cxnId="{D2936224-BB02-4B69-A412-C0F648FACF24}">
      <dgm:prSet/>
      <dgm:spPr/>
      <dgm:t>
        <a:bodyPr/>
        <a:lstStyle/>
        <a:p>
          <a:endParaRPr lang="en-US"/>
        </a:p>
      </dgm:t>
    </dgm:pt>
    <dgm:pt modelId="{3EED17B7-0F75-4EE6-AE85-D6219CB9E5AB}" type="sibTrans" cxnId="{D2936224-BB02-4B69-A412-C0F648FACF24}">
      <dgm:prSet/>
      <dgm:spPr/>
      <dgm:t>
        <a:bodyPr/>
        <a:lstStyle/>
        <a:p>
          <a:endParaRPr lang="en-US"/>
        </a:p>
      </dgm:t>
    </dgm:pt>
    <dgm:pt modelId="{9B6FB8CF-B81F-4634-A3C0-91FFBF51778C}">
      <dgm:prSet/>
      <dgm:spPr/>
      <dgm:t>
        <a:bodyPr/>
        <a:lstStyle/>
        <a:p>
          <a:r>
            <a:rPr lang="en-US"/>
            <a:t>Listening and getting the story </a:t>
          </a:r>
        </a:p>
      </dgm:t>
    </dgm:pt>
    <dgm:pt modelId="{A5D99B65-7F87-4F0B-ADCC-D8325A62F8A9}" type="parTrans" cxnId="{815708D7-4C62-4532-81DB-95C13D46C6B6}">
      <dgm:prSet/>
      <dgm:spPr/>
      <dgm:t>
        <a:bodyPr/>
        <a:lstStyle/>
        <a:p>
          <a:endParaRPr lang="en-US"/>
        </a:p>
      </dgm:t>
    </dgm:pt>
    <dgm:pt modelId="{89B5D8CF-38E2-4527-BDE5-E924B6010033}" type="sibTrans" cxnId="{815708D7-4C62-4532-81DB-95C13D46C6B6}">
      <dgm:prSet/>
      <dgm:spPr/>
      <dgm:t>
        <a:bodyPr/>
        <a:lstStyle/>
        <a:p>
          <a:endParaRPr lang="en-US"/>
        </a:p>
      </dgm:t>
    </dgm:pt>
    <dgm:pt modelId="{2AE6B24D-3180-4274-966F-A4935236F5FC}">
      <dgm:prSet/>
      <dgm:spPr/>
      <dgm:t>
        <a:bodyPr/>
        <a:lstStyle/>
        <a:p>
          <a:r>
            <a:rPr lang="en-US"/>
            <a:t>Agitation</a:t>
          </a:r>
        </a:p>
      </dgm:t>
    </dgm:pt>
    <dgm:pt modelId="{FDD712C6-EE2E-415B-BF43-1B1395629B49}" type="parTrans" cxnId="{831CF3FD-B955-4AE4-B1C8-DAE12C3D8272}">
      <dgm:prSet/>
      <dgm:spPr/>
      <dgm:t>
        <a:bodyPr/>
        <a:lstStyle/>
        <a:p>
          <a:endParaRPr lang="en-US"/>
        </a:p>
      </dgm:t>
    </dgm:pt>
    <dgm:pt modelId="{EACC6952-6EB3-472B-8734-25339D8D9B83}" type="sibTrans" cxnId="{831CF3FD-B955-4AE4-B1C8-DAE12C3D8272}">
      <dgm:prSet/>
      <dgm:spPr/>
      <dgm:t>
        <a:bodyPr/>
        <a:lstStyle/>
        <a:p>
          <a:endParaRPr lang="en-US"/>
        </a:p>
      </dgm:t>
    </dgm:pt>
    <dgm:pt modelId="{1229EEA6-2A53-4029-B283-DCB8B31E7D14}">
      <dgm:prSet/>
      <dgm:spPr/>
      <dgm:t>
        <a:bodyPr/>
        <a:lstStyle/>
        <a:p>
          <a:r>
            <a:rPr lang="en-US"/>
            <a:t>Union vision</a:t>
          </a:r>
        </a:p>
      </dgm:t>
    </dgm:pt>
    <dgm:pt modelId="{F39FE1E3-5111-4470-AF6C-F9F2EE4E10A2}" type="parTrans" cxnId="{665527E4-EB9D-4098-B066-23DD4BFD7707}">
      <dgm:prSet/>
      <dgm:spPr/>
      <dgm:t>
        <a:bodyPr/>
        <a:lstStyle/>
        <a:p>
          <a:endParaRPr lang="en-US"/>
        </a:p>
      </dgm:t>
    </dgm:pt>
    <dgm:pt modelId="{7F3797F6-0496-4B63-90A7-1531DD3D632E}" type="sibTrans" cxnId="{665527E4-EB9D-4098-B066-23DD4BFD7707}">
      <dgm:prSet/>
      <dgm:spPr/>
      <dgm:t>
        <a:bodyPr/>
        <a:lstStyle/>
        <a:p>
          <a:endParaRPr lang="en-US"/>
        </a:p>
      </dgm:t>
    </dgm:pt>
    <dgm:pt modelId="{884B6D06-1D5E-42B3-A753-C78B37D6A776}">
      <dgm:prSet/>
      <dgm:spPr/>
      <dgm:t>
        <a:bodyPr/>
        <a:lstStyle/>
        <a:p>
          <a:r>
            <a:rPr lang="en-US"/>
            <a:t>Inoculation/Education </a:t>
          </a:r>
        </a:p>
      </dgm:t>
    </dgm:pt>
    <dgm:pt modelId="{4AF0270A-7D09-4DBF-B0A6-EF95C58FF73D}" type="parTrans" cxnId="{D0FD93C0-4660-4CE4-A526-83486CD565BB}">
      <dgm:prSet/>
      <dgm:spPr/>
      <dgm:t>
        <a:bodyPr/>
        <a:lstStyle/>
        <a:p>
          <a:endParaRPr lang="en-US"/>
        </a:p>
      </dgm:t>
    </dgm:pt>
    <dgm:pt modelId="{C51BDE7C-FA44-4E81-B7E0-B551E33971D6}" type="sibTrans" cxnId="{D0FD93C0-4660-4CE4-A526-83486CD565BB}">
      <dgm:prSet/>
      <dgm:spPr/>
      <dgm:t>
        <a:bodyPr/>
        <a:lstStyle/>
        <a:p>
          <a:endParaRPr lang="en-US"/>
        </a:p>
      </dgm:t>
    </dgm:pt>
    <dgm:pt modelId="{F69A19FC-96FB-4283-83F4-3C03286742DF}">
      <dgm:prSet/>
      <dgm:spPr/>
      <dgm:t>
        <a:bodyPr/>
        <a:lstStyle/>
        <a:p>
          <a:r>
            <a:rPr lang="en-US"/>
            <a:t>Make the ask </a:t>
          </a:r>
        </a:p>
      </dgm:t>
    </dgm:pt>
    <dgm:pt modelId="{4FBA3C55-AA68-477C-9704-8F849E81EDEB}" type="parTrans" cxnId="{109ED9A0-5E6B-4BC2-B3E1-AE3698BBA0CA}">
      <dgm:prSet/>
      <dgm:spPr/>
      <dgm:t>
        <a:bodyPr/>
        <a:lstStyle/>
        <a:p>
          <a:endParaRPr lang="en-US"/>
        </a:p>
      </dgm:t>
    </dgm:pt>
    <dgm:pt modelId="{43EDA3E6-0813-4DE9-88F7-9BAEA82E77F9}" type="sibTrans" cxnId="{109ED9A0-5E6B-4BC2-B3E1-AE3698BBA0CA}">
      <dgm:prSet/>
      <dgm:spPr/>
      <dgm:t>
        <a:bodyPr/>
        <a:lstStyle/>
        <a:p>
          <a:endParaRPr lang="en-US"/>
        </a:p>
      </dgm:t>
    </dgm:pt>
    <dgm:pt modelId="{7352EFFC-A231-4A70-AC8E-1023C7CE8F0D}" type="pres">
      <dgm:prSet presAssocID="{359282AF-F500-4790-9976-B53E87DB17E1}" presName="vert0" presStyleCnt="0">
        <dgm:presLayoutVars>
          <dgm:dir/>
          <dgm:animOne val="branch"/>
          <dgm:animLvl val="lvl"/>
        </dgm:presLayoutVars>
      </dgm:prSet>
      <dgm:spPr/>
    </dgm:pt>
    <dgm:pt modelId="{03058094-43BA-4C6E-B86A-465DA2910B10}" type="pres">
      <dgm:prSet presAssocID="{67E0B12E-8A7F-4D33-8430-50676B80B7AC}" presName="thickLine" presStyleLbl="alignNode1" presStyleIdx="0" presStyleCnt="6"/>
      <dgm:spPr/>
    </dgm:pt>
    <dgm:pt modelId="{6664D8B7-1C5B-4804-A3F4-59CEBED52F51}" type="pres">
      <dgm:prSet presAssocID="{67E0B12E-8A7F-4D33-8430-50676B80B7AC}" presName="horz1" presStyleCnt="0"/>
      <dgm:spPr/>
    </dgm:pt>
    <dgm:pt modelId="{EDD467FE-9CBD-4BE4-81AB-58339AD17DBF}" type="pres">
      <dgm:prSet presAssocID="{67E0B12E-8A7F-4D33-8430-50676B80B7AC}" presName="tx1" presStyleLbl="revTx" presStyleIdx="0" presStyleCnt="6"/>
      <dgm:spPr/>
    </dgm:pt>
    <dgm:pt modelId="{A4A003DD-5104-4431-A785-431EDDEF38D8}" type="pres">
      <dgm:prSet presAssocID="{67E0B12E-8A7F-4D33-8430-50676B80B7AC}" presName="vert1" presStyleCnt="0"/>
      <dgm:spPr/>
    </dgm:pt>
    <dgm:pt modelId="{19F388BC-6E7B-4101-B903-892FC05D20BD}" type="pres">
      <dgm:prSet presAssocID="{9B6FB8CF-B81F-4634-A3C0-91FFBF51778C}" presName="thickLine" presStyleLbl="alignNode1" presStyleIdx="1" presStyleCnt="6"/>
      <dgm:spPr/>
    </dgm:pt>
    <dgm:pt modelId="{393A40F8-A788-4481-8133-ADBB0A6FD347}" type="pres">
      <dgm:prSet presAssocID="{9B6FB8CF-B81F-4634-A3C0-91FFBF51778C}" presName="horz1" presStyleCnt="0"/>
      <dgm:spPr/>
    </dgm:pt>
    <dgm:pt modelId="{987FBA00-E14E-4B0D-8A69-2825AA8A190B}" type="pres">
      <dgm:prSet presAssocID="{9B6FB8CF-B81F-4634-A3C0-91FFBF51778C}" presName="tx1" presStyleLbl="revTx" presStyleIdx="1" presStyleCnt="6"/>
      <dgm:spPr/>
    </dgm:pt>
    <dgm:pt modelId="{B3261D23-A81C-4C63-B02B-E1B2E3EEB508}" type="pres">
      <dgm:prSet presAssocID="{9B6FB8CF-B81F-4634-A3C0-91FFBF51778C}" presName="vert1" presStyleCnt="0"/>
      <dgm:spPr/>
    </dgm:pt>
    <dgm:pt modelId="{ED27B37D-CFC2-40BD-B801-B6B54A1CF011}" type="pres">
      <dgm:prSet presAssocID="{2AE6B24D-3180-4274-966F-A4935236F5FC}" presName="thickLine" presStyleLbl="alignNode1" presStyleIdx="2" presStyleCnt="6"/>
      <dgm:spPr/>
    </dgm:pt>
    <dgm:pt modelId="{53E63714-552E-4F40-A5C9-47B7A72133E3}" type="pres">
      <dgm:prSet presAssocID="{2AE6B24D-3180-4274-966F-A4935236F5FC}" presName="horz1" presStyleCnt="0"/>
      <dgm:spPr/>
    </dgm:pt>
    <dgm:pt modelId="{C9BE58DE-BD5E-4FE6-87B1-1093CE69288B}" type="pres">
      <dgm:prSet presAssocID="{2AE6B24D-3180-4274-966F-A4935236F5FC}" presName="tx1" presStyleLbl="revTx" presStyleIdx="2" presStyleCnt="6"/>
      <dgm:spPr/>
    </dgm:pt>
    <dgm:pt modelId="{A011A06E-3F7C-474E-A330-2BEC8FE8DCE9}" type="pres">
      <dgm:prSet presAssocID="{2AE6B24D-3180-4274-966F-A4935236F5FC}" presName="vert1" presStyleCnt="0"/>
      <dgm:spPr/>
    </dgm:pt>
    <dgm:pt modelId="{D9323D2A-9F53-4850-9A96-387F3FE806C7}" type="pres">
      <dgm:prSet presAssocID="{1229EEA6-2A53-4029-B283-DCB8B31E7D14}" presName="thickLine" presStyleLbl="alignNode1" presStyleIdx="3" presStyleCnt="6"/>
      <dgm:spPr/>
    </dgm:pt>
    <dgm:pt modelId="{50D133A4-9A41-4C9E-8DB1-5707CA1F9208}" type="pres">
      <dgm:prSet presAssocID="{1229EEA6-2A53-4029-B283-DCB8B31E7D14}" presName="horz1" presStyleCnt="0"/>
      <dgm:spPr/>
    </dgm:pt>
    <dgm:pt modelId="{C4C63C80-9012-4B52-A040-B6E2CADE20B2}" type="pres">
      <dgm:prSet presAssocID="{1229EEA6-2A53-4029-B283-DCB8B31E7D14}" presName="tx1" presStyleLbl="revTx" presStyleIdx="3" presStyleCnt="6"/>
      <dgm:spPr/>
    </dgm:pt>
    <dgm:pt modelId="{FD6E0F12-3278-47FD-98E4-5BCC628037C8}" type="pres">
      <dgm:prSet presAssocID="{1229EEA6-2A53-4029-B283-DCB8B31E7D14}" presName="vert1" presStyleCnt="0"/>
      <dgm:spPr/>
    </dgm:pt>
    <dgm:pt modelId="{BB1E9605-7773-4504-B473-202E0B96A1BE}" type="pres">
      <dgm:prSet presAssocID="{884B6D06-1D5E-42B3-A753-C78B37D6A776}" presName="thickLine" presStyleLbl="alignNode1" presStyleIdx="4" presStyleCnt="6"/>
      <dgm:spPr/>
    </dgm:pt>
    <dgm:pt modelId="{D4F7DC9B-79E5-42B1-87BE-BF7BDE1FDD76}" type="pres">
      <dgm:prSet presAssocID="{884B6D06-1D5E-42B3-A753-C78B37D6A776}" presName="horz1" presStyleCnt="0"/>
      <dgm:spPr/>
    </dgm:pt>
    <dgm:pt modelId="{1C6950CA-FF27-4165-8541-070661C8A36F}" type="pres">
      <dgm:prSet presAssocID="{884B6D06-1D5E-42B3-A753-C78B37D6A776}" presName="tx1" presStyleLbl="revTx" presStyleIdx="4" presStyleCnt="6"/>
      <dgm:spPr/>
    </dgm:pt>
    <dgm:pt modelId="{8129A29F-430C-47D0-8710-A0B246CEFBAC}" type="pres">
      <dgm:prSet presAssocID="{884B6D06-1D5E-42B3-A753-C78B37D6A776}" presName="vert1" presStyleCnt="0"/>
      <dgm:spPr/>
    </dgm:pt>
    <dgm:pt modelId="{23F153D9-DE16-49F2-9DEB-9C3FC039C996}" type="pres">
      <dgm:prSet presAssocID="{F69A19FC-96FB-4283-83F4-3C03286742DF}" presName="thickLine" presStyleLbl="alignNode1" presStyleIdx="5" presStyleCnt="6"/>
      <dgm:spPr/>
    </dgm:pt>
    <dgm:pt modelId="{CA15B8B4-D3C6-49CC-9316-B12A18533463}" type="pres">
      <dgm:prSet presAssocID="{F69A19FC-96FB-4283-83F4-3C03286742DF}" presName="horz1" presStyleCnt="0"/>
      <dgm:spPr/>
    </dgm:pt>
    <dgm:pt modelId="{992A3838-790F-48F1-9500-037F7C1C9BBA}" type="pres">
      <dgm:prSet presAssocID="{F69A19FC-96FB-4283-83F4-3C03286742DF}" presName="tx1" presStyleLbl="revTx" presStyleIdx="5" presStyleCnt="6"/>
      <dgm:spPr/>
    </dgm:pt>
    <dgm:pt modelId="{11DD2D53-A989-4AF4-B1EC-ED65E94E7F64}" type="pres">
      <dgm:prSet presAssocID="{F69A19FC-96FB-4283-83F4-3C03286742DF}" presName="vert1" presStyleCnt="0"/>
      <dgm:spPr/>
    </dgm:pt>
  </dgm:ptLst>
  <dgm:cxnLst>
    <dgm:cxn modelId="{D2936224-BB02-4B69-A412-C0F648FACF24}" srcId="{359282AF-F500-4790-9976-B53E87DB17E1}" destId="{67E0B12E-8A7F-4D33-8430-50676B80B7AC}" srcOrd="0" destOrd="0" parTransId="{B5852530-C1F4-4586-8B36-3F2CF9211286}" sibTransId="{3EED17B7-0F75-4EE6-AE85-D6219CB9E5AB}"/>
    <dgm:cxn modelId="{6BB5602A-5998-42D8-876A-809B82BE5F63}" type="presOf" srcId="{2AE6B24D-3180-4274-966F-A4935236F5FC}" destId="{C9BE58DE-BD5E-4FE6-87B1-1093CE69288B}" srcOrd="0" destOrd="0" presId="urn:microsoft.com/office/officeart/2008/layout/LinedList"/>
    <dgm:cxn modelId="{0742216D-2FAC-4919-8270-0DA9EC5747A1}" type="presOf" srcId="{9B6FB8CF-B81F-4634-A3C0-91FFBF51778C}" destId="{987FBA00-E14E-4B0D-8A69-2825AA8A190B}" srcOrd="0" destOrd="0" presId="urn:microsoft.com/office/officeart/2008/layout/LinedList"/>
    <dgm:cxn modelId="{4E9D7651-E35F-486D-9B2F-A725613DA78D}" type="presOf" srcId="{884B6D06-1D5E-42B3-A753-C78B37D6A776}" destId="{1C6950CA-FF27-4165-8541-070661C8A36F}" srcOrd="0" destOrd="0" presId="urn:microsoft.com/office/officeart/2008/layout/LinedList"/>
    <dgm:cxn modelId="{B1E8F451-0DF9-4BE8-8AC2-064B85C3F0BB}" type="presOf" srcId="{67E0B12E-8A7F-4D33-8430-50676B80B7AC}" destId="{EDD467FE-9CBD-4BE4-81AB-58339AD17DBF}" srcOrd="0" destOrd="0" presId="urn:microsoft.com/office/officeart/2008/layout/LinedList"/>
    <dgm:cxn modelId="{109ED9A0-5E6B-4BC2-B3E1-AE3698BBA0CA}" srcId="{359282AF-F500-4790-9976-B53E87DB17E1}" destId="{F69A19FC-96FB-4283-83F4-3C03286742DF}" srcOrd="5" destOrd="0" parTransId="{4FBA3C55-AA68-477C-9704-8F849E81EDEB}" sibTransId="{43EDA3E6-0813-4DE9-88F7-9BAEA82E77F9}"/>
    <dgm:cxn modelId="{7D29B3A1-30A5-4695-823F-44D6D89671E7}" type="presOf" srcId="{1229EEA6-2A53-4029-B283-DCB8B31E7D14}" destId="{C4C63C80-9012-4B52-A040-B6E2CADE20B2}" srcOrd="0" destOrd="0" presId="urn:microsoft.com/office/officeart/2008/layout/LinedList"/>
    <dgm:cxn modelId="{D0FD93C0-4660-4CE4-A526-83486CD565BB}" srcId="{359282AF-F500-4790-9976-B53E87DB17E1}" destId="{884B6D06-1D5E-42B3-A753-C78B37D6A776}" srcOrd="4" destOrd="0" parTransId="{4AF0270A-7D09-4DBF-B0A6-EF95C58FF73D}" sibTransId="{C51BDE7C-FA44-4E81-B7E0-B551E33971D6}"/>
    <dgm:cxn modelId="{815708D7-4C62-4532-81DB-95C13D46C6B6}" srcId="{359282AF-F500-4790-9976-B53E87DB17E1}" destId="{9B6FB8CF-B81F-4634-A3C0-91FFBF51778C}" srcOrd="1" destOrd="0" parTransId="{A5D99B65-7F87-4F0B-ADCC-D8325A62F8A9}" sibTransId="{89B5D8CF-38E2-4527-BDE5-E924B6010033}"/>
    <dgm:cxn modelId="{C63B01DC-A2C9-4FB0-83F8-2460C724185C}" type="presOf" srcId="{F69A19FC-96FB-4283-83F4-3C03286742DF}" destId="{992A3838-790F-48F1-9500-037F7C1C9BBA}" srcOrd="0" destOrd="0" presId="urn:microsoft.com/office/officeart/2008/layout/LinedList"/>
    <dgm:cxn modelId="{665527E4-EB9D-4098-B066-23DD4BFD7707}" srcId="{359282AF-F500-4790-9976-B53E87DB17E1}" destId="{1229EEA6-2A53-4029-B283-DCB8B31E7D14}" srcOrd="3" destOrd="0" parTransId="{F39FE1E3-5111-4470-AF6C-F9F2EE4E10A2}" sibTransId="{7F3797F6-0496-4B63-90A7-1531DD3D632E}"/>
    <dgm:cxn modelId="{D43996E4-F410-40B3-913B-BB55E3E12E8C}" type="presOf" srcId="{359282AF-F500-4790-9976-B53E87DB17E1}" destId="{7352EFFC-A231-4A70-AC8E-1023C7CE8F0D}" srcOrd="0" destOrd="0" presId="urn:microsoft.com/office/officeart/2008/layout/LinedList"/>
    <dgm:cxn modelId="{831CF3FD-B955-4AE4-B1C8-DAE12C3D8272}" srcId="{359282AF-F500-4790-9976-B53E87DB17E1}" destId="{2AE6B24D-3180-4274-966F-A4935236F5FC}" srcOrd="2" destOrd="0" parTransId="{FDD712C6-EE2E-415B-BF43-1B1395629B49}" sibTransId="{EACC6952-6EB3-472B-8734-25339D8D9B83}"/>
    <dgm:cxn modelId="{53F48BD5-924F-45B2-A227-4EFA0DEC4DDC}" type="presParOf" srcId="{7352EFFC-A231-4A70-AC8E-1023C7CE8F0D}" destId="{03058094-43BA-4C6E-B86A-465DA2910B10}" srcOrd="0" destOrd="0" presId="urn:microsoft.com/office/officeart/2008/layout/LinedList"/>
    <dgm:cxn modelId="{A976C6D7-916C-4A6B-A59F-39D38EA9C35C}" type="presParOf" srcId="{7352EFFC-A231-4A70-AC8E-1023C7CE8F0D}" destId="{6664D8B7-1C5B-4804-A3F4-59CEBED52F51}" srcOrd="1" destOrd="0" presId="urn:microsoft.com/office/officeart/2008/layout/LinedList"/>
    <dgm:cxn modelId="{B963CC27-6E76-4245-9737-AA3F98F66F43}" type="presParOf" srcId="{6664D8B7-1C5B-4804-A3F4-59CEBED52F51}" destId="{EDD467FE-9CBD-4BE4-81AB-58339AD17DBF}" srcOrd="0" destOrd="0" presId="urn:microsoft.com/office/officeart/2008/layout/LinedList"/>
    <dgm:cxn modelId="{21AA0BC2-85E7-4F9C-9CDD-780D3D6467EC}" type="presParOf" srcId="{6664D8B7-1C5B-4804-A3F4-59CEBED52F51}" destId="{A4A003DD-5104-4431-A785-431EDDEF38D8}" srcOrd="1" destOrd="0" presId="urn:microsoft.com/office/officeart/2008/layout/LinedList"/>
    <dgm:cxn modelId="{FAE840AF-251E-457D-86FB-7AD6046C3FB7}" type="presParOf" srcId="{7352EFFC-A231-4A70-AC8E-1023C7CE8F0D}" destId="{19F388BC-6E7B-4101-B903-892FC05D20BD}" srcOrd="2" destOrd="0" presId="urn:microsoft.com/office/officeart/2008/layout/LinedList"/>
    <dgm:cxn modelId="{C17FA941-D495-4839-AF73-543AAFDEB020}" type="presParOf" srcId="{7352EFFC-A231-4A70-AC8E-1023C7CE8F0D}" destId="{393A40F8-A788-4481-8133-ADBB0A6FD347}" srcOrd="3" destOrd="0" presId="urn:microsoft.com/office/officeart/2008/layout/LinedList"/>
    <dgm:cxn modelId="{93A40D48-8F64-451E-ABB3-065B7F9B40DF}" type="presParOf" srcId="{393A40F8-A788-4481-8133-ADBB0A6FD347}" destId="{987FBA00-E14E-4B0D-8A69-2825AA8A190B}" srcOrd="0" destOrd="0" presId="urn:microsoft.com/office/officeart/2008/layout/LinedList"/>
    <dgm:cxn modelId="{682A9EC4-CAD1-47DC-88C2-0672909B8E90}" type="presParOf" srcId="{393A40F8-A788-4481-8133-ADBB0A6FD347}" destId="{B3261D23-A81C-4C63-B02B-E1B2E3EEB508}" srcOrd="1" destOrd="0" presId="urn:microsoft.com/office/officeart/2008/layout/LinedList"/>
    <dgm:cxn modelId="{1B82E1A4-06AE-43E5-B454-E72DDD70FA3E}" type="presParOf" srcId="{7352EFFC-A231-4A70-AC8E-1023C7CE8F0D}" destId="{ED27B37D-CFC2-40BD-B801-B6B54A1CF011}" srcOrd="4" destOrd="0" presId="urn:microsoft.com/office/officeart/2008/layout/LinedList"/>
    <dgm:cxn modelId="{4C774245-46F3-481B-A0C9-933422409E27}" type="presParOf" srcId="{7352EFFC-A231-4A70-AC8E-1023C7CE8F0D}" destId="{53E63714-552E-4F40-A5C9-47B7A72133E3}" srcOrd="5" destOrd="0" presId="urn:microsoft.com/office/officeart/2008/layout/LinedList"/>
    <dgm:cxn modelId="{2059E966-7385-4CF4-ACFF-F1754BC2FCCF}" type="presParOf" srcId="{53E63714-552E-4F40-A5C9-47B7A72133E3}" destId="{C9BE58DE-BD5E-4FE6-87B1-1093CE69288B}" srcOrd="0" destOrd="0" presId="urn:microsoft.com/office/officeart/2008/layout/LinedList"/>
    <dgm:cxn modelId="{686C3D98-F1B9-4BC6-AD0A-6F7F9833A0F2}" type="presParOf" srcId="{53E63714-552E-4F40-A5C9-47B7A72133E3}" destId="{A011A06E-3F7C-474E-A330-2BEC8FE8DCE9}" srcOrd="1" destOrd="0" presId="urn:microsoft.com/office/officeart/2008/layout/LinedList"/>
    <dgm:cxn modelId="{EB98A393-ECF8-4808-979B-F665888E4762}" type="presParOf" srcId="{7352EFFC-A231-4A70-AC8E-1023C7CE8F0D}" destId="{D9323D2A-9F53-4850-9A96-387F3FE806C7}" srcOrd="6" destOrd="0" presId="urn:microsoft.com/office/officeart/2008/layout/LinedList"/>
    <dgm:cxn modelId="{4763E173-DA06-4BD8-B1BF-CB36A45B0231}" type="presParOf" srcId="{7352EFFC-A231-4A70-AC8E-1023C7CE8F0D}" destId="{50D133A4-9A41-4C9E-8DB1-5707CA1F9208}" srcOrd="7" destOrd="0" presId="urn:microsoft.com/office/officeart/2008/layout/LinedList"/>
    <dgm:cxn modelId="{51CA9300-71F5-4A7F-A133-2241D5D765E0}" type="presParOf" srcId="{50D133A4-9A41-4C9E-8DB1-5707CA1F9208}" destId="{C4C63C80-9012-4B52-A040-B6E2CADE20B2}" srcOrd="0" destOrd="0" presId="urn:microsoft.com/office/officeart/2008/layout/LinedList"/>
    <dgm:cxn modelId="{87D1DBFD-492E-4DED-84C9-504B0148777A}" type="presParOf" srcId="{50D133A4-9A41-4C9E-8DB1-5707CA1F9208}" destId="{FD6E0F12-3278-47FD-98E4-5BCC628037C8}" srcOrd="1" destOrd="0" presId="urn:microsoft.com/office/officeart/2008/layout/LinedList"/>
    <dgm:cxn modelId="{D5C6C2EF-6BE9-4336-BA0D-6A7E1BC05B42}" type="presParOf" srcId="{7352EFFC-A231-4A70-AC8E-1023C7CE8F0D}" destId="{BB1E9605-7773-4504-B473-202E0B96A1BE}" srcOrd="8" destOrd="0" presId="urn:microsoft.com/office/officeart/2008/layout/LinedList"/>
    <dgm:cxn modelId="{EA6DA69E-D424-4757-8FD6-11870E956FB8}" type="presParOf" srcId="{7352EFFC-A231-4A70-AC8E-1023C7CE8F0D}" destId="{D4F7DC9B-79E5-42B1-87BE-BF7BDE1FDD76}" srcOrd="9" destOrd="0" presId="urn:microsoft.com/office/officeart/2008/layout/LinedList"/>
    <dgm:cxn modelId="{99BA773C-FD7D-4B76-8E3F-DABED228C2A2}" type="presParOf" srcId="{D4F7DC9B-79E5-42B1-87BE-BF7BDE1FDD76}" destId="{1C6950CA-FF27-4165-8541-070661C8A36F}" srcOrd="0" destOrd="0" presId="urn:microsoft.com/office/officeart/2008/layout/LinedList"/>
    <dgm:cxn modelId="{C4D28614-06E7-49F9-8A27-4A24E775457A}" type="presParOf" srcId="{D4F7DC9B-79E5-42B1-87BE-BF7BDE1FDD76}" destId="{8129A29F-430C-47D0-8710-A0B246CEFBAC}" srcOrd="1" destOrd="0" presId="urn:microsoft.com/office/officeart/2008/layout/LinedList"/>
    <dgm:cxn modelId="{092CAF24-3E7F-4FF0-A095-779570AB58E0}" type="presParOf" srcId="{7352EFFC-A231-4A70-AC8E-1023C7CE8F0D}" destId="{23F153D9-DE16-49F2-9DEB-9C3FC039C996}" srcOrd="10" destOrd="0" presId="urn:microsoft.com/office/officeart/2008/layout/LinedList"/>
    <dgm:cxn modelId="{67EE97AE-FDC3-459E-B7E5-C1F606BBBA05}" type="presParOf" srcId="{7352EFFC-A231-4A70-AC8E-1023C7CE8F0D}" destId="{CA15B8B4-D3C6-49CC-9316-B12A18533463}" srcOrd="11" destOrd="0" presId="urn:microsoft.com/office/officeart/2008/layout/LinedList"/>
    <dgm:cxn modelId="{6D57FFED-69F7-442A-A226-DAB031B10B86}" type="presParOf" srcId="{CA15B8B4-D3C6-49CC-9316-B12A18533463}" destId="{992A3838-790F-48F1-9500-037F7C1C9BBA}" srcOrd="0" destOrd="0" presId="urn:microsoft.com/office/officeart/2008/layout/LinedList"/>
    <dgm:cxn modelId="{7C42FA39-AC9B-4E4C-9985-E67855C7B252}" type="presParOf" srcId="{CA15B8B4-D3C6-49CC-9316-B12A18533463}" destId="{11DD2D53-A989-4AF4-B1EC-ED65E94E7F64}"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F272AB7-3FFA-4453-B626-C3DB8001089A}" type="doc">
      <dgm:prSet loTypeId="urn:microsoft.com/office/officeart/2016/7/layout/HorizontalActionList" loCatId="List" qsTypeId="urn:microsoft.com/office/officeart/2005/8/quickstyle/simple2" qsCatId="simple" csTypeId="urn:microsoft.com/office/officeart/2005/8/colors/accent1_2" csCatId="accent1" phldr="1"/>
      <dgm:spPr/>
      <dgm:t>
        <a:bodyPr/>
        <a:lstStyle/>
        <a:p>
          <a:endParaRPr lang="en-US"/>
        </a:p>
      </dgm:t>
    </dgm:pt>
    <dgm:pt modelId="{D33AABC6-B38B-4F43-AB64-05FD09BC409B}">
      <dgm:prSet/>
      <dgm:spPr/>
      <dgm:t>
        <a:bodyPr/>
        <a:lstStyle/>
        <a:p>
          <a:r>
            <a:rPr lang="en-US" dirty="0">
              <a:solidFill>
                <a:schemeClr val="tx1"/>
              </a:solidFill>
            </a:rPr>
            <a:t>Affirm</a:t>
          </a:r>
        </a:p>
      </dgm:t>
    </dgm:pt>
    <dgm:pt modelId="{EE61A776-8314-414F-9370-0C4129198BFD}" type="parTrans" cxnId="{4D1FA03A-7601-4A5B-A674-4FE6A5D979C8}">
      <dgm:prSet/>
      <dgm:spPr/>
      <dgm:t>
        <a:bodyPr/>
        <a:lstStyle/>
        <a:p>
          <a:endParaRPr lang="en-US"/>
        </a:p>
      </dgm:t>
    </dgm:pt>
    <dgm:pt modelId="{FBFA780A-5DCE-4EBF-97BC-C6D768C140A5}" type="sibTrans" cxnId="{4D1FA03A-7601-4A5B-A674-4FE6A5D979C8}">
      <dgm:prSet/>
      <dgm:spPr/>
      <dgm:t>
        <a:bodyPr/>
        <a:lstStyle/>
        <a:p>
          <a:endParaRPr lang="en-US"/>
        </a:p>
      </dgm:t>
    </dgm:pt>
    <dgm:pt modelId="{8C02796C-EF75-413A-9A5C-D3E300BD9A43}">
      <dgm:prSet/>
      <dgm:spPr/>
      <dgm:t>
        <a:bodyPr/>
        <a:lstStyle/>
        <a:p>
          <a:r>
            <a:rPr lang="en-US" dirty="0"/>
            <a:t>Let them know you’re listening, you understand, and their feelings are valid.  Your new colleagues may be scared to speak up or upset by what they’ve heard. </a:t>
          </a:r>
        </a:p>
      </dgm:t>
    </dgm:pt>
    <dgm:pt modelId="{B8B5F1DA-B16F-4ED8-97CD-4FA418EEE12E}" type="parTrans" cxnId="{7477A170-4643-40C2-A85A-C920776FA765}">
      <dgm:prSet/>
      <dgm:spPr/>
      <dgm:t>
        <a:bodyPr/>
        <a:lstStyle/>
        <a:p>
          <a:endParaRPr lang="en-US"/>
        </a:p>
      </dgm:t>
    </dgm:pt>
    <dgm:pt modelId="{28B3E233-5942-4ED3-806D-113DE47DB213}" type="sibTrans" cxnId="{7477A170-4643-40C2-A85A-C920776FA765}">
      <dgm:prSet/>
      <dgm:spPr/>
      <dgm:t>
        <a:bodyPr/>
        <a:lstStyle/>
        <a:p>
          <a:endParaRPr lang="en-US"/>
        </a:p>
      </dgm:t>
    </dgm:pt>
    <dgm:pt modelId="{16897068-FF3E-4005-86E9-FD3102DD6450}">
      <dgm:prSet/>
      <dgm:spPr/>
      <dgm:t>
        <a:bodyPr/>
        <a:lstStyle/>
        <a:p>
          <a:r>
            <a:rPr lang="en-US" dirty="0">
              <a:solidFill>
                <a:schemeClr val="tx1"/>
              </a:solidFill>
            </a:rPr>
            <a:t>Answer</a:t>
          </a:r>
        </a:p>
      </dgm:t>
    </dgm:pt>
    <dgm:pt modelId="{62B37560-293B-4707-B251-300B713292E3}" type="parTrans" cxnId="{C19FA7A5-8D8E-4E53-9F2B-A92A6D5EAF24}">
      <dgm:prSet/>
      <dgm:spPr/>
      <dgm:t>
        <a:bodyPr/>
        <a:lstStyle/>
        <a:p>
          <a:endParaRPr lang="en-US"/>
        </a:p>
      </dgm:t>
    </dgm:pt>
    <dgm:pt modelId="{B6E47E6E-20AC-471C-A488-0EF21C9A5F8E}" type="sibTrans" cxnId="{C19FA7A5-8D8E-4E53-9F2B-A92A6D5EAF24}">
      <dgm:prSet/>
      <dgm:spPr/>
      <dgm:t>
        <a:bodyPr/>
        <a:lstStyle/>
        <a:p>
          <a:endParaRPr lang="en-US"/>
        </a:p>
      </dgm:t>
    </dgm:pt>
    <dgm:pt modelId="{DC71042C-DFED-4156-A086-B5F23CEEAB7F}">
      <dgm:prSet/>
      <dgm:spPr/>
      <dgm:t>
        <a:bodyPr/>
        <a:lstStyle/>
        <a:p>
          <a:r>
            <a:rPr lang="en-US" dirty="0"/>
            <a:t>Give a truthful, concise answer to the question.  Do not be evasive or your entire message will be lost. </a:t>
          </a:r>
        </a:p>
      </dgm:t>
    </dgm:pt>
    <dgm:pt modelId="{66E54263-4ED8-43FE-98F8-236D883A6FFA}" type="parTrans" cxnId="{E4F16B0B-3DC2-40DA-80E9-CB5F0FA80945}">
      <dgm:prSet/>
      <dgm:spPr/>
      <dgm:t>
        <a:bodyPr/>
        <a:lstStyle/>
        <a:p>
          <a:endParaRPr lang="en-US"/>
        </a:p>
      </dgm:t>
    </dgm:pt>
    <dgm:pt modelId="{071B874A-0385-4826-A13D-5D3DE51E6A63}" type="sibTrans" cxnId="{E4F16B0B-3DC2-40DA-80E9-CB5F0FA80945}">
      <dgm:prSet/>
      <dgm:spPr/>
      <dgm:t>
        <a:bodyPr/>
        <a:lstStyle/>
        <a:p>
          <a:endParaRPr lang="en-US"/>
        </a:p>
      </dgm:t>
    </dgm:pt>
    <dgm:pt modelId="{9B607A67-C436-47ED-AA68-AE78095156C5}">
      <dgm:prSet/>
      <dgm:spPr/>
      <dgm:t>
        <a:bodyPr/>
        <a:lstStyle/>
        <a:p>
          <a:r>
            <a:rPr lang="en-US" dirty="0">
              <a:solidFill>
                <a:schemeClr val="tx1"/>
              </a:solidFill>
            </a:rPr>
            <a:t>Redirect</a:t>
          </a:r>
        </a:p>
      </dgm:t>
    </dgm:pt>
    <dgm:pt modelId="{7D312004-B1D1-47C9-A0AF-4A29FA22BFB9}" type="parTrans" cxnId="{594CE22A-38CF-4CB7-9BAE-34F2B373C70C}">
      <dgm:prSet/>
      <dgm:spPr/>
      <dgm:t>
        <a:bodyPr/>
        <a:lstStyle/>
        <a:p>
          <a:endParaRPr lang="en-US"/>
        </a:p>
      </dgm:t>
    </dgm:pt>
    <dgm:pt modelId="{E47B9A89-E6F4-4020-94BD-1E478D654A00}" type="sibTrans" cxnId="{594CE22A-38CF-4CB7-9BAE-34F2B373C70C}">
      <dgm:prSet/>
      <dgm:spPr/>
      <dgm:t>
        <a:bodyPr/>
        <a:lstStyle/>
        <a:p>
          <a:endParaRPr lang="en-US"/>
        </a:p>
      </dgm:t>
    </dgm:pt>
    <dgm:pt modelId="{CA093CD8-ACBF-4D41-B392-08BDF1D377BC}">
      <dgm:prSet/>
      <dgm:spPr/>
      <dgm:t>
        <a:bodyPr/>
        <a:lstStyle/>
        <a:p>
          <a:r>
            <a:rPr lang="en-US" dirty="0"/>
            <a:t>Bring the conversation back to your message. </a:t>
          </a:r>
        </a:p>
      </dgm:t>
    </dgm:pt>
    <dgm:pt modelId="{4BF92509-7D09-425F-83D1-FC2B95687A65}" type="parTrans" cxnId="{47B2A5DD-B511-4782-8916-C75B8AC33EA1}">
      <dgm:prSet/>
      <dgm:spPr/>
      <dgm:t>
        <a:bodyPr/>
        <a:lstStyle/>
        <a:p>
          <a:endParaRPr lang="en-US"/>
        </a:p>
      </dgm:t>
    </dgm:pt>
    <dgm:pt modelId="{BCE3BE5C-B432-45ED-AC52-004EB94CBDDA}" type="sibTrans" cxnId="{47B2A5DD-B511-4782-8916-C75B8AC33EA1}">
      <dgm:prSet/>
      <dgm:spPr/>
      <dgm:t>
        <a:bodyPr/>
        <a:lstStyle/>
        <a:p>
          <a:endParaRPr lang="en-US"/>
        </a:p>
      </dgm:t>
    </dgm:pt>
    <dgm:pt modelId="{448B409E-9FE7-4022-8CE0-35BD698F8072}" type="pres">
      <dgm:prSet presAssocID="{3F272AB7-3FFA-4453-B626-C3DB8001089A}" presName="Name0" presStyleCnt="0">
        <dgm:presLayoutVars>
          <dgm:dir/>
          <dgm:animLvl val="lvl"/>
          <dgm:resizeHandles val="exact"/>
        </dgm:presLayoutVars>
      </dgm:prSet>
      <dgm:spPr/>
    </dgm:pt>
    <dgm:pt modelId="{ABC07335-3840-44EB-953D-224B0D085D7D}" type="pres">
      <dgm:prSet presAssocID="{D33AABC6-B38B-4F43-AB64-05FD09BC409B}" presName="composite" presStyleCnt="0"/>
      <dgm:spPr/>
    </dgm:pt>
    <dgm:pt modelId="{B34B3257-6C44-4B3A-844E-CA7343EA22D4}" type="pres">
      <dgm:prSet presAssocID="{D33AABC6-B38B-4F43-AB64-05FD09BC409B}" presName="parTx" presStyleLbl="alignNode1" presStyleIdx="0" presStyleCnt="3">
        <dgm:presLayoutVars>
          <dgm:chMax val="0"/>
          <dgm:chPref val="0"/>
        </dgm:presLayoutVars>
      </dgm:prSet>
      <dgm:spPr/>
    </dgm:pt>
    <dgm:pt modelId="{EF45423C-2072-41D0-863D-08AE68723F6A}" type="pres">
      <dgm:prSet presAssocID="{D33AABC6-B38B-4F43-AB64-05FD09BC409B}" presName="desTx" presStyleLbl="alignAccFollowNode1" presStyleIdx="0" presStyleCnt="3">
        <dgm:presLayoutVars/>
      </dgm:prSet>
      <dgm:spPr/>
    </dgm:pt>
    <dgm:pt modelId="{540B558A-0C34-44FA-867B-18336648F348}" type="pres">
      <dgm:prSet presAssocID="{FBFA780A-5DCE-4EBF-97BC-C6D768C140A5}" presName="space" presStyleCnt="0"/>
      <dgm:spPr/>
    </dgm:pt>
    <dgm:pt modelId="{462E3C30-EE23-4F82-930F-9A32F0B3C318}" type="pres">
      <dgm:prSet presAssocID="{16897068-FF3E-4005-86E9-FD3102DD6450}" presName="composite" presStyleCnt="0"/>
      <dgm:spPr/>
    </dgm:pt>
    <dgm:pt modelId="{D7AAE639-B315-4ED6-A51C-40CCFBF20249}" type="pres">
      <dgm:prSet presAssocID="{16897068-FF3E-4005-86E9-FD3102DD6450}" presName="parTx" presStyleLbl="alignNode1" presStyleIdx="1" presStyleCnt="3">
        <dgm:presLayoutVars>
          <dgm:chMax val="0"/>
          <dgm:chPref val="0"/>
        </dgm:presLayoutVars>
      </dgm:prSet>
      <dgm:spPr/>
    </dgm:pt>
    <dgm:pt modelId="{AC4C94A0-7156-48E9-A3CA-C7DBE9B91552}" type="pres">
      <dgm:prSet presAssocID="{16897068-FF3E-4005-86E9-FD3102DD6450}" presName="desTx" presStyleLbl="alignAccFollowNode1" presStyleIdx="1" presStyleCnt="3">
        <dgm:presLayoutVars/>
      </dgm:prSet>
      <dgm:spPr/>
    </dgm:pt>
    <dgm:pt modelId="{984A63E3-3438-45D8-BC46-C3F6C02E3E91}" type="pres">
      <dgm:prSet presAssocID="{B6E47E6E-20AC-471C-A488-0EF21C9A5F8E}" presName="space" presStyleCnt="0"/>
      <dgm:spPr/>
    </dgm:pt>
    <dgm:pt modelId="{C40F9977-EA89-4565-80E5-4AAA55838B26}" type="pres">
      <dgm:prSet presAssocID="{9B607A67-C436-47ED-AA68-AE78095156C5}" presName="composite" presStyleCnt="0"/>
      <dgm:spPr/>
    </dgm:pt>
    <dgm:pt modelId="{E6360D90-1E6E-43F6-B1E0-7CD20E25BFA8}" type="pres">
      <dgm:prSet presAssocID="{9B607A67-C436-47ED-AA68-AE78095156C5}" presName="parTx" presStyleLbl="alignNode1" presStyleIdx="2" presStyleCnt="3">
        <dgm:presLayoutVars>
          <dgm:chMax val="0"/>
          <dgm:chPref val="0"/>
        </dgm:presLayoutVars>
      </dgm:prSet>
      <dgm:spPr/>
    </dgm:pt>
    <dgm:pt modelId="{82EBF49F-203E-41EC-9203-969E881E717F}" type="pres">
      <dgm:prSet presAssocID="{9B607A67-C436-47ED-AA68-AE78095156C5}" presName="desTx" presStyleLbl="alignAccFollowNode1" presStyleIdx="2" presStyleCnt="3">
        <dgm:presLayoutVars/>
      </dgm:prSet>
      <dgm:spPr/>
    </dgm:pt>
  </dgm:ptLst>
  <dgm:cxnLst>
    <dgm:cxn modelId="{E4F16B0B-3DC2-40DA-80E9-CB5F0FA80945}" srcId="{16897068-FF3E-4005-86E9-FD3102DD6450}" destId="{DC71042C-DFED-4156-A086-B5F23CEEAB7F}" srcOrd="0" destOrd="0" parTransId="{66E54263-4ED8-43FE-98F8-236D883A6FFA}" sibTransId="{071B874A-0385-4826-A13D-5D3DE51E6A63}"/>
    <dgm:cxn modelId="{594CE22A-38CF-4CB7-9BAE-34F2B373C70C}" srcId="{3F272AB7-3FFA-4453-B626-C3DB8001089A}" destId="{9B607A67-C436-47ED-AA68-AE78095156C5}" srcOrd="2" destOrd="0" parTransId="{7D312004-B1D1-47C9-A0AF-4A29FA22BFB9}" sibTransId="{E47B9A89-E6F4-4020-94BD-1E478D654A00}"/>
    <dgm:cxn modelId="{2D4DFA38-A26D-413D-943B-C34911621FEC}" type="presOf" srcId="{DC71042C-DFED-4156-A086-B5F23CEEAB7F}" destId="{AC4C94A0-7156-48E9-A3CA-C7DBE9B91552}" srcOrd="0" destOrd="0" presId="urn:microsoft.com/office/officeart/2016/7/layout/HorizontalActionList"/>
    <dgm:cxn modelId="{4D1FA03A-7601-4A5B-A674-4FE6A5D979C8}" srcId="{3F272AB7-3FFA-4453-B626-C3DB8001089A}" destId="{D33AABC6-B38B-4F43-AB64-05FD09BC409B}" srcOrd="0" destOrd="0" parTransId="{EE61A776-8314-414F-9370-0C4129198BFD}" sibTransId="{FBFA780A-5DCE-4EBF-97BC-C6D768C140A5}"/>
    <dgm:cxn modelId="{BD38E23A-092E-4590-BE4E-4254E0857B6F}" type="presOf" srcId="{9B607A67-C436-47ED-AA68-AE78095156C5}" destId="{E6360D90-1E6E-43F6-B1E0-7CD20E25BFA8}" srcOrd="0" destOrd="0" presId="urn:microsoft.com/office/officeart/2016/7/layout/HorizontalActionList"/>
    <dgm:cxn modelId="{04F0D567-DEEB-4C61-BD3E-312322CB0D47}" type="presOf" srcId="{8C02796C-EF75-413A-9A5C-D3E300BD9A43}" destId="{EF45423C-2072-41D0-863D-08AE68723F6A}" srcOrd="0" destOrd="0" presId="urn:microsoft.com/office/officeart/2016/7/layout/HorizontalActionList"/>
    <dgm:cxn modelId="{7477A170-4643-40C2-A85A-C920776FA765}" srcId="{D33AABC6-B38B-4F43-AB64-05FD09BC409B}" destId="{8C02796C-EF75-413A-9A5C-D3E300BD9A43}" srcOrd="0" destOrd="0" parTransId="{B8B5F1DA-B16F-4ED8-97CD-4FA418EEE12E}" sibTransId="{28B3E233-5942-4ED3-806D-113DE47DB213}"/>
    <dgm:cxn modelId="{F64EC892-0C15-4A2F-B8CC-861E7D3C5F87}" type="presOf" srcId="{D33AABC6-B38B-4F43-AB64-05FD09BC409B}" destId="{B34B3257-6C44-4B3A-844E-CA7343EA22D4}" srcOrd="0" destOrd="0" presId="urn:microsoft.com/office/officeart/2016/7/layout/HorizontalActionList"/>
    <dgm:cxn modelId="{C5C8EF93-6DBC-4891-9C24-566EFEA419EB}" type="presOf" srcId="{16897068-FF3E-4005-86E9-FD3102DD6450}" destId="{D7AAE639-B315-4ED6-A51C-40CCFBF20249}" srcOrd="0" destOrd="0" presId="urn:microsoft.com/office/officeart/2016/7/layout/HorizontalActionList"/>
    <dgm:cxn modelId="{C19FA7A5-8D8E-4E53-9F2B-A92A6D5EAF24}" srcId="{3F272AB7-3FFA-4453-B626-C3DB8001089A}" destId="{16897068-FF3E-4005-86E9-FD3102DD6450}" srcOrd="1" destOrd="0" parTransId="{62B37560-293B-4707-B251-300B713292E3}" sibTransId="{B6E47E6E-20AC-471C-A488-0EF21C9A5F8E}"/>
    <dgm:cxn modelId="{F17211AA-4C33-436A-8F68-F25C09A76ED5}" type="presOf" srcId="{CA093CD8-ACBF-4D41-B392-08BDF1D377BC}" destId="{82EBF49F-203E-41EC-9203-969E881E717F}" srcOrd="0" destOrd="0" presId="urn:microsoft.com/office/officeart/2016/7/layout/HorizontalActionList"/>
    <dgm:cxn modelId="{47B2A5DD-B511-4782-8916-C75B8AC33EA1}" srcId="{9B607A67-C436-47ED-AA68-AE78095156C5}" destId="{CA093CD8-ACBF-4D41-B392-08BDF1D377BC}" srcOrd="0" destOrd="0" parTransId="{4BF92509-7D09-425F-83D1-FC2B95687A65}" sibTransId="{BCE3BE5C-B432-45ED-AC52-004EB94CBDDA}"/>
    <dgm:cxn modelId="{910E34DE-E89E-4580-86DE-3CCB2CF01725}" type="presOf" srcId="{3F272AB7-3FFA-4453-B626-C3DB8001089A}" destId="{448B409E-9FE7-4022-8CE0-35BD698F8072}" srcOrd="0" destOrd="0" presId="urn:microsoft.com/office/officeart/2016/7/layout/HorizontalActionList"/>
    <dgm:cxn modelId="{28BE018C-0E92-4202-8636-5B8417B4B675}" type="presParOf" srcId="{448B409E-9FE7-4022-8CE0-35BD698F8072}" destId="{ABC07335-3840-44EB-953D-224B0D085D7D}" srcOrd="0" destOrd="0" presId="urn:microsoft.com/office/officeart/2016/7/layout/HorizontalActionList"/>
    <dgm:cxn modelId="{AB6171B6-4522-4631-8387-A01A4DCA99F1}" type="presParOf" srcId="{ABC07335-3840-44EB-953D-224B0D085D7D}" destId="{B34B3257-6C44-4B3A-844E-CA7343EA22D4}" srcOrd="0" destOrd="0" presId="urn:microsoft.com/office/officeart/2016/7/layout/HorizontalActionList"/>
    <dgm:cxn modelId="{CA293CEF-12C2-47E8-8089-1A6BE5A0519C}" type="presParOf" srcId="{ABC07335-3840-44EB-953D-224B0D085D7D}" destId="{EF45423C-2072-41D0-863D-08AE68723F6A}" srcOrd="1" destOrd="0" presId="urn:microsoft.com/office/officeart/2016/7/layout/HorizontalActionList"/>
    <dgm:cxn modelId="{6E947B6D-D0BE-4191-B111-8116A4C36CEC}" type="presParOf" srcId="{448B409E-9FE7-4022-8CE0-35BD698F8072}" destId="{540B558A-0C34-44FA-867B-18336648F348}" srcOrd="1" destOrd="0" presId="urn:microsoft.com/office/officeart/2016/7/layout/HorizontalActionList"/>
    <dgm:cxn modelId="{7D4CA00A-A528-4AA4-AD40-F680347ECD2D}" type="presParOf" srcId="{448B409E-9FE7-4022-8CE0-35BD698F8072}" destId="{462E3C30-EE23-4F82-930F-9A32F0B3C318}" srcOrd="2" destOrd="0" presId="urn:microsoft.com/office/officeart/2016/7/layout/HorizontalActionList"/>
    <dgm:cxn modelId="{B91909DE-4926-4D84-8536-54E993267E9E}" type="presParOf" srcId="{462E3C30-EE23-4F82-930F-9A32F0B3C318}" destId="{D7AAE639-B315-4ED6-A51C-40CCFBF20249}" srcOrd="0" destOrd="0" presId="urn:microsoft.com/office/officeart/2016/7/layout/HorizontalActionList"/>
    <dgm:cxn modelId="{976227B2-E719-4246-9228-218628B41184}" type="presParOf" srcId="{462E3C30-EE23-4F82-930F-9A32F0B3C318}" destId="{AC4C94A0-7156-48E9-A3CA-C7DBE9B91552}" srcOrd="1" destOrd="0" presId="urn:microsoft.com/office/officeart/2016/7/layout/HorizontalActionList"/>
    <dgm:cxn modelId="{611CB0EF-4DC1-4D46-93E3-7BA6578EB894}" type="presParOf" srcId="{448B409E-9FE7-4022-8CE0-35BD698F8072}" destId="{984A63E3-3438-45D8-BC46-C3F6C02E3E91}" srcOrd="3" destOrd="0" presId="urn:microsoft.com/office/officeart/2016/7/layout/HorizontalActionList"/>
    <dgm:cxn modelId="{50FDB049-6168-4D2D-BF59-D032A8C8EEEF}" type="presParOf" srcId="{448B409E-9FE7-4022-8CE0-35BD698F8072}" destId="{C40F9977-EA89-4565-80E5-4AAA55838B26}" srcOrd="4" destOrd="0" presId="urn:microsoft.com/office/officeart/2016/7/layout/HorizontalActionList"/>
    <dgm:cxn modelId="{B09B0D34-B08A-4247-BA78-98332C3840C2}" type="presParOf" srcId="{C40F9977-EA89-4565-80E5-4AAA55838B26}" destId="{E6360D90-1E6E-43F6-B1E0-7CD20E25BFA8}" srcOrd="0" destOrd="0" presId="urn:microsoft.com/office/officeart/2016/7/layout/HorizontalActionList"/>
    <dgm:cxn modelId="{23B9127C-1FDC-46C1-A2CA-A7D54DA28256}" type="presParOf" srcId="{C40F9977-EA89-4565-80E5-4AAA55838B26}" destId="{82EBF49F-203E-41EC-9203-969E881E717F}" srcOrd="1" destOrd="0" presId="urn:microsoft.com/office/officeart/2016/7/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9FF484-9498-479C-9CA9-BD74D7A48535}">
      <dsp:nvSpPr>
        <dsp:cNvPr id="0" name=""/>
        <dsp:cNvSpPr/>
      </dsp:nvSpPr>
      <dsp:spPr>
        <a:xfrm>
          <a:off x="1138979" y="813362"/>
          <a:ext cx="932563" cy="93256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0536AA-E14A-432E-A1C3-8E2D5DD960C5}">
      <dsp:nvSpPr>
        <dsp:cNvPr id="0" name=""/>
        <dsp:cNvSpPr/>
      </dsp:nvSpPr>
      <dsp:spPr>
        <a:xfrm>
          <a:off x="569079" y="2037600"/>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pPr>
          <a:r>
            <a:rPr lang="en-US" sz="3600" kern="1200" dirty="0">
              <a:latin typeface="Tenorite"/>
            </a:rPr>
            <a:t>Listen</a:t>
          </a:r>
          <a:r>
            <a:rPr lang="en-US" sz="3600" kern="1200" dirty="0"/>
            <a:t> </a:t>
          </a:r>
        </a:p>
      </dsp:txBody>
      <dsp:txXfrm>
        <a:off x="569079" y="2037600"/>
        <a:ext cx="2072362" cy="720000"/>
      </dsp:txXfrm>
    </dsp:sp>
    <dsp:sp modelId="{FC2EB81D-A3DE-4030-9DE4-2E753F0B62D6}">
      <dsp:nvSpPr>
        <dsp:cNvPr id="0" name=""/>
        <dsp:cNvSpPr/>
      </dsp:nvSpPr>
      <dsp:spPr>
        <a:xfrm>
          <a:off x="3574005" y="813362"/>
          <a:ext cx="932563" cy="93256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A7470F1-3705-45C2-8D74-B194EA9650D9}">
      <dsp:nvSpPr>
        <dsp:cNvPr id="0" name=""/>
        <dsp:cNvSpPr/>
      </dsp:nvSpPr>
      <dsp:spPr>
        <a:xfrm>
          <a:off x="3004105" y="2037600"/>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pPr>
          <a:r>
            <a:rPr lang="en-US" sz="3600" kern="1200" dirty="0">
              <a:latin typeface="Tenorite"/>
            </a:rPr>
            <a:t>Agitate</a:t>
          </a:r>
          <a:endParaRPr lang="en-US" sz="3600" kern="1200" dirty="0"/>
        </a:p>
      </dsp:txBody>
      <dsp:txXfrm>
        <a:off x="3004105" y="2037600"/>
        <a:ext cx="2072362" cy="720000"/>
      </dsp:txXfrm>
    </dsp:sp>
    <dsp:sp modelId="{C28655F4-E5A0-4282-A866-3E63EE535CC2}">
      <dsp:nvSpPr>
        <dsp:cNvPr id="0" name=""/>
        <dsp:cNvSpPr/>
      </dsp:nvSpPr>
      <dsp:spPr>
        <a:xfrm>
          <a:off x="6009031" y="813362"/>
          <a:ext cx="932563" cy="93256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D1E5652-88A4-4820-A90C-486B896C5196}">
      <dsp:nvSpPr>
        <dsp:cNvPr id="0" name=""/>
        <dsp:cNvSpPr/>
      </dsp:nvSpPr>
      <dsp:spPr>
        <a:xfrm>
          <a:off x="5439131" y="2037600"/>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pPr>
          <a:r>
            <a:rPr lang="en-US" sz="3600" kern="1200" dirty="0">
              <a:latin typeface="Tenorite"/>
            </a:rPr>
            <a:t>Vision</a:t>
          </a:r>
          <a:endParaRPr lang="en-US" sz="3600" kern="1200" dirty="0"/>
        </a:p>
      </dsp:txBody>
      <dsp:txXfrm>
        <a:off x="5439131" y="2037600"/>
        <a:ext cx="2072362" cy="720000"/>
      </dsp:txXfrm>
    </dsp:sp>
    <dsp:sp modelId="{76CBB5CF-1298-4CA3-A995-FA707E6530EB}">
      <dsp:nvSpPr>
        <dsp:cNvPr id="0" name=""/>
        <dsp:cNvSpPr/>
      </dsp:nvSpPr>
      <dsp:spPr>
        <a:xfrm>
          <a:off x="8444057" y="813362"/>
          <a:ext cx="932563" cy="93256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0EABB14-10D7-45DF-8939-2AA49B947EE5}">
      <dsp:nvSpPr>
        <dsp:cNvPr id="0" name=""/>
        <dsp:cNvSpPr/>
      </dsp:nvSpPr>
      <dsp:spPr>
        <a:xfrm>
          <a:off x="7874157" y="2037600"/>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pPr>
          <a:r>
            <a:rPr lang="en-US" sz="3600" kern="1200" dirty="0">
              <a:latin typeface="Tenorite"/>
            </a:rPr>
            <a:t>Ask</a:t>
          </a:r>
          <a:endParaRPr lang="en-US" sz="3600" kern="1200" dirty="0"/>
        </a:p>
      </dsp:txBody>
      <dsp:txXfrm>
        <a:off x="7874157" y="2037600"/>
        <a:ext cx="2072362"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0AF65B-14D4-4860-B731-78B206A4D981}">
      <dsp:nvSpPr>
        <dsp:cNvPr id="0" name=""/>
        <dsp:cNvSpPr/>
      </dsp:nvSpPr>
      <dsp:spPr>
        <a:xfrm>
          <a:off x="1747800" y="218300"/>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6CBD3E6-AE40-4945-8E7C-A84AC874F6A1}">
      <dsp:nvSpPr>
        <dsp:cNvPr id="0" name=""/>
        <dsp:cNvSpPr/>
      </dsp:nvSpPr>
      <dsp:spPr>
        <a:xfrm>
          <a:off x="559800" y="2632662"/>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90000"/>
            </a:lnSpc>
            <a:spcBef>
              <a:spcPct val="0"/>
            </a:spcBef>
            <a:spcAft>
              <a:spcPct val="35000"/>
            </a:spcAft>
            <a:buNone/>
          </a:pPr>
          <a:r>
            <a:rPr lang="en-US" sz="2600" kern="1200"/>
            <a:t>Address fear</a:t>
          </a:r>
        </a:p>
      </dsp:txBody>
      <dsp:txXfrm>
        <a:off x="559800" y="2632662"/>
        <a:ext cx="4320000" cy="720000"/>
      </dsp:txXfrm>
    </dsp:sp>
    <dsp:sp modelId="{92C2034A-8AF0-4DB8-B683-06076B8F71EE}">
      <dsp:nvSpPr>
        <dsp:cNvPr id="0" name=""/>
        <dsp:cNvSpPr/>
      </dsp:nvSpPr>
      <dsp:spPr>
        <a:xfrm>
          <a:off x="6823800" y="218300"/>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1C093E-56FB-416C-8A55-D2E8CAD2B936}">
      <dsp:nvSpPr>
        <dsp:cNvPr id="0" name=""/>
        <dsp:cNvSpPr/>
      </dsp:nvSpPr>
      <dsp:spPr>
        <a:xfrm>
          <a:off x="5635800" y="2632662"/>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90000"/>
            </a:lnSpc>
            <a:spcBef>
              <a:spcPct val="0"/>
            </a:spcBef>
            <a:spcAft>
              <a:spcPct val="35000"/>
            </a:spcAft>
            <a:buNone/>
          </a:pPr>
          <a:r>
            <a:rPr lang="en-US" sz="2600" kern="1200"/>
            <a:t>Prepare them for what is ahead</a:t>
          </a:r>
        </a:p>
      </dsp:txBody>
      <dsp:txXfrm>
        <a:off x="5635800" y="2632662"/>
        <a:ext cx="432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058094-43BA-4C6E-B86A-465DA2910B10}">
      <dsp:nvSpPr>
        <dsp:cNvPr id="0" name=""/>
        <dsp:cNvSpPr/>
      </dsp:nvSpPr>
      <dsp:spPr>
        <a:xfrm>
          <a:off x="0" y="1743"/>
          <a:ext cx="10515600" cy="0"/>
        </a:xfrm>
        <a:prstGeom prst="lin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EDD467FE-9CBD-4BE4-81AB-58339AD17DBF}">
      <dsp:nvSpPr>
        <dsp:cNvPr id="0" name=""/>
        <dsp:cNvSpPr/>
      </dsp:nvSpPr>
      <dsp:spPr>
        <a:xfrm>
          <a:off x="0" y="1743"/>
          <a:ext cx="10515600" cy="5945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Introduction</a:t>
          </a:r>
        </a:p>
      </dsp:txBody>
      <dsp:txXfrm>
        <a:off x="0" y="1743"/>
        <a:ext cx="10515600" cy="594579"/>
      </dsp:txXfrm>
    </dsp:sp>
    <dsp:sp modelId="{19F388BC-6E7B-4101-B903-892FC05D20BD}">
      <dsp:nvSpPr>
        <dsp:cNvPr id="0" name=""/>
        <dsp:cNvSpPr/>
      </dsp:nvSpPr>
      <dsp:spPr>
        <a:xfrm>
          <a:off x="0" y="596322"/>
          <a:ext cx="10515600" cy="0"/>
        </a:xfrm>
        <a:prstGeom prst="line">
          <a:avLst/>
        </a:prstGeom>
        <a:gradFill rotWithShape="0">
          <a:gsLst>
            <a:gs pos="0">
              <a:schemeClr val="accent5">
                <a:hueOff val="-1351709"/>
                <a:satOff val="-3484"/>
                <a:lumOff val="-2353"/>
                <a:alphaOff val="0"/>
                <a:satMod val="103000"/>
                <a:lumMod val="102000"/>
                <a:tint val="94000"/>
              </a:schemeClr>
            </a:gs>
            <a:gs pos="50000">
              <a:schemeClr val="accent5">
                <a:hueOff val="-1351709"/>
                <a:satOff val="-3484"/>
                <a:lumOff val="-2353"/>
                <a:alphaOff val="0"/>
                <a:satMod val="110000"/>
                <a:lumMod val="100000"/>
                <a:shade val="100000"/>
              </a:schemeClr>
            </a:gs>
            <a:gs pos="100000">
              <a:schemeClr val="accent5">
                <a:hueOff val="-1351709"/>
                <a:satOff val="-3484"/>
                <a:lumOff val="-2353"/>
                <a:alphaOff val="0"/>
                <a:lumMod val="99000"/>
                <a:satMod val="120000"/>
                <a:shade val="78000"/>
              </a:schemeClr>
            </a:gs>
          </a:gsLst>
          <a:lin ang="5400000" scaled="0"/>
        </a:gradFill>
        <a:ln w="6350" cap="flat" cmpd="sng" algn="ctr">
          <a:solidFill>
            <a:schemeClr val="accent5">
              <a:hueOff val="-1351709"/>
              <a:satOff val="-3484"/>
              <a:lumOff val="-2353"/>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987FBA00-E14E-4B0D-8A69-2825AA8A190B}">
      <dsp:nvSpPr>
        <dsp:cNvPr id="0" name=""/>
        <dsp:cNvSpPr/>
      </dsp:nvSpPr>
      <dsp:spPr>
        <a:xfrm>
          <a:off x="0" y="596322"/>
          <a:ext cx="10515600" cy="5945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Listening and getting the story </a:t>
          </a:r>
        </a:p>
      </dsp:txBody>
      <dsp:txXfrm>
        <a:off x="0" y="596322"/>
        <a:ext cx="10515600" cy="594579"/>
      </dsp:txXfrm>
    </dsp:sp>
    <dsp:sp modelId="{ED27B37D-CFC2-40BD-B801-B6B54A1CF011}">
      <dsp:nvSpPr>
        <dsp:cNvPr id="0" name=""/>
        <dsp:cNvSpPr/>
      </dsp:nvSpPr>
      <dsp:spPr>
        <a:xfrm>
          <a:off x="0" y="1190902"/>
          <a:ext cx="10515600" cy="0"/>
        </a:xfrm>
        <a:prstGeom prst="line">
          <a:avLst/>
        </a:prstGeom>
        <a:gradFill rotWithShape="0">
          <a:gsLst>
            <a:gs pos="0">
              <a:schemeClr val="accent5">
                <a:hueOff val="-2703417"/>
                <a:satOff val="-6968"/>
                <a:lumOff val="-4706"/>
                <a:alphaOff val="0"/>
                <a:satMod val="103000"/>
                <a:lumMod val="102000"/>
                <a:tint val="94000"/>
              </a:schemeClr>
            </a:gs>
            <a:gs pos="50000">
              <a:schemeClr val="accent5">
                <a:hueOff val="-2703417"/>
                <a:satOff val="-6968"/>
                <a:lumOff val="-4706"/>
                <a:alphaOff val="0"/>
                <a:satMod val="110000"/>
                <a:lumMod val="100000"/>
                <a:shade val="100000"/>
              </a:schemeClr>
            </a:gs>
            <a:gs pos="100000">
              <a:schemeClr val="accent5">
                <a:hueOff val="-2703417"/>
                <a:satOff val="-6968"/>
                <a:lumOff val="-4706"/>
                <a:alphaOff val="0"/>
                <a:lumMod val="99000"/>
                <a:satMod val="120000"/>
                <a:shade val="78000"/>
              </a:schemeClr>
            </a:gs>
          </a:gsLst>
          <a:lin ang="5400000" scaled="0"/>
        </a:gradFill>
        <a:ln w="6350" cap="flat" cmpd="sng" algn="ctr">
          <a:solidFill>
            <a:schemeClr val="accent5">
              <a:hueOff val="-2703417"/>
              <a:satOff val="-6968"/>
              <a:lumOff val="-4706"/>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C9BE58DE-BD5E-4FE6-87B1-1093CE69288B}">
      <dsp:nvSpPr>
        <dsp:cNvPr id="0" name=""/>
        <dsp:cNvSpPr/>
      </dsp:nvSpPr>
      <dsp:spPr>
        <a:xfrm>
          <a:off x="0" y="1190902"/>
          <a:ext cx="10515600" cy="5945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Agitation</a:t>
          </a:r>
        </a:p>
      </dsp:txBody>
      <dsp:txXfrm>
        <a:off x="0" y="1190902"/>
        <a:ext cx="10515600" cy="594579"/>
      </dsp:txXfrm>
    </dsp:sp>
    <dsp:sp modelId="{D9323D2A-9F53-4850-9A96-387F3FE806C7}">
      <dsp:nvSpPr>
        <dsp:cNvPr id="0" name=""/>
        <dsp:cNvSpPr/>
      </dsp:nvSpPr>
      <dsp:spPr>
        <a:xfrm>
          <a:off x="0" y="1785481"/>
          <a:ext cx="10515600" cy="0"/>
        </a:xfrm>
        <a:prstGeom prst="line">
          <a:avLst/>
        </a:prstGeom>
        <a:gradFill rotWithShape="0">
          <a:gsLst>
            <a:gs pos="0">
              <a:schemeClr val="accent5">
                <a:hueOff val="-4055126"/>
                <a:satOff val="-10451"/>
                <a:lumOff val="-7059"/>
                <a:alphaOff val="0"/>
                <a:satMod val="103000"/>
                <a:lumMod val="102000"/>
                <a:tint val="94000"/>
              </a:schemeClr>
            </a:gs>
            <a:gs pos="50000">
              <a:schemeClr val="accent5">
                <a:hueOff val="-4055126"/>
                <a:satOff val="-10451"/>
                <a:lumOff val="-7059"/>
                <a:alphaOff val="0"/>
                <a:satMod val="110000"/>
                <a:lumMod val="100000"/>
                <a:shade val="100000"/>
              </a:schemeClr>
            </a:gs>
            <a:gs pos="100000">
              <a:schemeClr val="accent5">
                <a:hueOff val="-4055126"/>
                <a:satOff val="-10451"/>
                <a:lumOff val="-7059"/>
                <a:alphaOff val="0"/>
                <a:lumMod val="99000"/>
                <a:satMod val="120000"/>
                <a:shade val="78000"/>
              </a:schemeClr>
            </a:gs>
          </a:gsLst>
          <a:lin ang="5400000" scaled="0"/>
        </a:gradFill>
        <a:ln w="6350" cap="flat" cmpd="sng" algn="ctr">
          <a:solidFill>
            <a:schemeClr val="accent5">
              <a:hueOff val="-4055126"/>
              <a:satOff val="-10451"/>
              <a:lumOff val="-7059"/>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C4C63C80-9012-4B52-A040-B6E2CADE20B2}">
      <dsp:nvSpPr>
        <dsp:cNvPr id="0" name=""/>
        <dsp:cNvSpPr/>
      </dsp:nvSpPr>
      <dsp:spPr>
        <a:xfrm>
          <a:off x="0" y="1785481"/>
          <a:ext cx="10515600" cy="5945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Union vision</a:t>
          </a:r>
        </a:p>
      </dsp:txBody>
      <dsp:txXfrm>
        <a:off x="0" y="1785481"/>
        <a:ext cx="10515600" cy="594579"/>
      </dsp:txXfrm>
    </dsp:sp>
    <dsp:sp modelId="{BB1E9605-7773-4504-B473-202E0B96A1BE}">
      <dsp:nvSpPr>
        <dsp:cNvPr id="0" name=""/>
        <dsp:cNvSpPr/>
      </dsp:nvSpPr>
      <dsp:spPr>
        <a:xfrm>
          <a:off x="0" y="2380060"/>
          <a:ext cx="10515600" cy="0"/>
        </a:xfrm>
        <a:prstGeom prst="line">
          <a:avLst/>
        </a:prstGeom>
        <a:gradFill rotWithShape="0">
          <a:gsLst>
            <a:gs pos="0">
              <a:schemeClr val="accent5">
                <a:hueOff val="-5406834"/>
                <a:satOff val="-13935"/>
                <a:lumOff val="-9412"/>
                <a:alphaOff val="0"/>
                <a:satMod val="103000"/>
                <a:lumMod val="102000"/>
                <a:tint val="94000"/>
              </a:schemeClr>
            </a:gs>
            <a:gs pos="50000">
              <a:schemeClr val="accent5">
                <a:hueOff val="-5406834"/>
                <a:satOff val="-13935"/>
                <a:lumOff val="-9412"/>
                <a:alphaOff val="0"/>
                <a:satMod val="110000"/>
                <a:lumMod val="100000"/>
                <a:shade val="100000"/>
              </a:schemeClr>
            </a:gs>
            <a:gs pos="100000">
              <a:schemeClr val="accent5">
                <a:hueOff val="-5406834"/>
                <a:satOff val="-13935"/>
                <a:lumOff val="-9412"/>
                <a:alphaOff val="0"/>
                <a:lumMod val="99000"/>
                <a:satMod val="120000"/>
                <a:shade val="78000"/>
              </a:schemeClr>
            </a:gs>
          </a:gsLst>
          <a:lin ang="5400000" scaled="0"/>
        </a:gradFill>
        <a:ln w="6350" cap="flat" cmpd="sng" algn="ctr">
          <a:solidFill>
            <a:schemeClr val="accent5">
              <a:hueOff val="-5406834"/>
              <a:satOff val="-13935"/>
              <a:lumOff val="-9412"/>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1C6950CA-FF27-4165-8541-070661C8A36F}">
      <dsp:nvSpPr>
        <dsp:cNvPr id="0" name=""/>
        <dsp:cNvSpPr/>
      </dsp:nvSpPr>
      <dsp:spPr>
        <a:xfrm>
          <a:off x="0" y="2380060"/>
          <a:ext cx="10515600" cy="5945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Inoculation/Education </a:t>
          </a:r>
        </a:p>
      </dsp:txBody>
      <dsp:txXfrm>
        <a:off x="0" y="2380060"/>
        <a:ext cx="10515600" cy="594579"/>
      </dsp:txXfrm>
    </dsp:sp>
    <dsp:sp modelId="{23F153D9-DE16-49F2-9DEB-9C3FC039C996}">
      <dsp:nvSpPr>
        <dsp:cNvPr id="0" name=""/>
        <dsp:cNvSpPr/>
      </dsp:nvSpPr>
      <dsp:spPr>
        <a:xfrm>
          <a:off x="0" y="2974640"/>
          <a:ext cx="10515600" cy="0"/>
        </a:xfrm>
        <a:prstGeom prst="line">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w="6350" cap="flat" cmpd="sng" algn="ctr">
          <a:solidFill>
            <a:schemeClr val="accent5">
              <a:hueOff val="-6758543"/>
              <a:satOff val="-17419"/>
              <a:lumOff val="-11765"/>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992A3838-790F-48F1-9500-037F7C1C9BBA}">
      <dsp:nvSpPr>
        <dsp:cNvPr id="0" name=""/>
        <dsp:cNvSpPr/>
      </dsp:nvSpPr>
      <dsp:spPr>
        <a:xfrm>
          <a:off x="0" y="2974640"/>
          <a:ext cx="10515600" cy="5945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Make the ask </a:t>
          </a:r>
        </a:p>
      </dsp:txBody>
      <dsp:txXfrm>
        <a:off x="0" y="2974640"/>
        <a:ext cx="10515600" cy="5945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4B3257-6C44-4B3A-844E-CA7343EA22D4}">
      <dsp:nvSpPr>
        <dsp:cNvPr id="0" name=""/>
        <dsp:cNvSpPr/>
      </dsp:nvSpPr>
      <dsp:spPr>
        <a:xfrm>
          <a:off x="5895" y="274066"/>
          <a:ext cx="3540574" cy="10621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79784" tIns="279784" rIns="279784" bIns="279784"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tx1"/>
              </a:solidFill>
            </a:rPr>
            <a:t>Affirm</a:t>
          </a:r>
        </a:p>
      </dsp:txBody>
      <dsp:txXfrm>
        <a:off x="5895" y="274066"/>
        <a:ext cx="3540574" cy="1062172"/>
      </dsp:txXfrm>
    </dsp:sp>
    <dsp:sp modelId="{EF45423C-2072-41D0-863D-08AE68723F6A}">
      <dsp:nvSpPr>
        <dsp:cNvPr id="0" name=""/>
        <dsp:cNvSpPr/>
      </dsp:nvSpPr>
      <dsp:spPr>
        <a:xfrm>
          <a:off x="5895" y="1336238"/>
          <a:ext cx="3540574" cy="335963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9730" tIns="349730" rIns="349730" bIns="349730" numCol="1" spcCol="1270" anchor="t" anchorCtr="0">
          <a:noAutofit/>
        </a:bodyPr>
        <a:lstStyle/>
        <a:p>
          <a:pPr marL="0" lvl="0" indent="0" algn="l" defTabSz="1066800">
            <a:lnSpc>
              <a:spcPct val="90000"/>
            </a:lnSpc>
            <a:spcBef>
              <a:spcPct val="0"/>
            </a:spcBef>
            <a:spcAft>
              <a:spcPct val="35000"/>
            </a:spcAft>
            <a:buNone/>
          </a:pPr>
          <a:r>
            <a:rPr lang="en-US" sz="2400" kern="1200" dirty="0"/>
            <a:t>Let them know you’re listening, you understand, and their feelings are valid.  Your new colleagues may be scared to speak up or upset by what they’ve heard. </a:t>
          </a:r>
        </a:p>
      </dsp:txBody>
      <dsp:txXfrm>
        <a:off x="5895" y="1336238"/>
        <a:ext cx="3540574" cy="3359635"/>
      </dsp:txXfrm>
    </dsp:sp>
    <dsp:sp modelId="{D7AAE639-B315-4ED6-A51C-40CCFBF20249}">
      <dsp:nvSpPr>
        <dsp:cNvPr id="0" name=""/>
        <dsp:cNvSpPr/>
      </dsp:nvSpPr>
      <dsp:spPr>
        <a:xfrm>
          <a:off x="3654364" y="274066"/>
          <a:ext cx="3540574" cy="10621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79784" tIns="279784" rIns="279784" bIns="279784"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tx1"/>
              </a:solidFill>
            </a:rPr>
            <a:t>Answer</a:t>
          </a:r>
        </a:p>
      </dsp:txBody>
      <dsp:txXfrm>
        <a:off x="3654364" y="274066"/>
        <a:ext cx="3540574" cy="1062172"/>
      </dsp:txXfrm>
    </dsp:sp>
    <dsp:sp modelId="{AC4C94A0-7156-48E9-A3CA-C7DBE9B91552}">
      <dsp:nvSpPr>
        <dsp:cNvPr id="0" name=""/>
        <dsp:cNvSpPr/>
      </dsp:nvSpPr>
      <dsp:spPr>
        <a:xfrm>
          <a:off x="3654364" y="1336238"/>
          <a:ext cx="3540574" cy="335963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9730" tIns="349730" rIns="349730" bIns="349730" numCol="1" spcCol="1270" anchor="t" anchorCtr="0">
          <a:noAutofit/>
        </a:bodyPr>
        <a:lstStyle/>
        <a:p>
          <a:pPr marL="0" lvl="0" indent="0" algn="l" defTabSz="1066800">
            <a:lnSpc>
              <a:spcPct val="90000"/>
            </a:lnSpc>
            <a:spcBef>
              <a:spcPct val="0"/>
            </a:spcBef>
            <a:spcAft>
              <a:spcPct val="35000"/>
            </a:spcAft>
            <a:buNone/>
          </a:pPr>
          <a:r>
            <a:rPr lang="en-US" sz="2400" kern="1200" dirty="0"/>
            <a:t>Give a truthful, concise answer to the question.  Do not be evasive or your entire message will be lost. </a:t>
          </a:r>
        </a:p>
      </dsp:txBody>
      <dsp:txXfrm>
        <a:off x="3654364" y="1336238"/>
        <a:ext cx="3540574" cy="3359635"/>
      </dsp:txXfrm>
    </dsp:sp>
    <dsp:sp modelId="{E6360D90-1E6E-43F6-B1E0-7CD20E25BFA8}">
      <dsp:nvSpPr>
        <dsp:cNvPr id="0" name=""/>
        <dsp:cNvSpPr/>
      </dsp:nvSpPr>
      <dsp:spPr>
        <a:xfrm>
          <a:off x="7302833" y="274066"/>
          <a:ext cx="3540574" cy="10621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79784" tIns="279784" rIns="279784" bIns="279784"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tx1"/>
              </a:solidFill>
            </a:rPr>
            <a:t>Redirect</a:t>
          </a:r>
        </a:p>
      </dsp:txBody>
      <dsp:txXfrm>
        <a:off x="7302833" y="274066"/>
        <a:ext cx="3540574" cy="1062172"/>
      </dsp:txXfrm>
    </dsp:sp>
    <dsp:sp modelId="{82EBF49F-203E-41EC-9203-969E881E717F}">
      <dsp:nvSpPr>
        <dsp:cNvPr id="0" name=""/>
        <dsp:cNvSpPr/>
      </dsp:nvSpPr>
      <dsp:spPr>
        <a:xfrm>
          <a:off x="7302833" y="1336238"/>
          <a:ext cx="3540574" cy="335963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9730" tIns="349730" rIns="349730" bIns="349730" numCol="1" spcCol="1270" anchor="t" anchorCtr="0">
          <a:noAutofit/>
        </a:bodyPr>
        <a:lstStyle/>
        <a:p>
          <a:pPr marL="0" lvl="0" indent="0" algn="l" defTabSz="1066800">
            <a:lnSpc>
              <a:spcPct val="90000"/>
            </a:lnSpc>
            <a:spcBef>
              <a:spcPct val="0"/>
            </a:spcBef>
            <a:spcAft>
              <a:spcPct val="35000"/>
            </a:spcAft>
            <a:buNone/>
          </a:pPr>
          <a:r>
            <a:rPr lang="en-US" sz="2400" kern="1200" dirty="0"/>
            <a:t>Bring the conversation back to your message. </a:t>
          </a:r>
        </a:p>
      </dsp:txBody>
      <dsp:txXfrm>
        <a:off x="7302833" y="1336238"/>
        <a:ext cx="3540574" cy="3359635"/>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56F32FC-4BD9-442A-A8C6-51598C909FE3}" type="datetimeFigureOut">
              <a:rPr lang="en-US" smtClean="0"/>
              <a:t>6/17/2025</a:t>
            </a:fld>
            <a:endParaRPr lang="en-US"/>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8EEFA9E-C190-4F5C-8394-BD5F1CD55C02}" type="slidenum">
              <a:rPr lang="en-US" smtClean="0"/>
              <a:t>‹#›</a:t>
            </a:fld>
            <a:endParaRPr lang="en-US"/>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56371FA-A98D-41E8-93F4-09945841298A}" type="datetimeFigureOut">
              <a:rPr lang="en-US" smtClean="0"/>
              <a:t>6/17/2025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2289C57-55D7-40A4-A101-E74FAC7A092B}" type="slidenum">
              <a:rPr lang="en-US" smtClean="0"/>
              <a:t>‹#›</a:t>
            </a:fld>
            <a:endParaRPr lang="en-US"/>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liz</a:t>
            </a:r>
          </a:p>
        </p:txBody>
      </p:sp>
      <p:sp>
        <p:nvSpPr>
          <p:cNvPr id="4" name="Slide Number Placeholder 3"/>
          <p:cNvSpPr>
            <a:spLocks noGrp="1"/>
          </p:cNvSpPr>
          <p:nvPr>
            <p:ph type="sldNum" sz="quarter" idx="5"/>
          </p:nvPr>
        </p:nvSpPr>
        <p:spPr/>
        <p:txBody>
          <a:bodyPr/>
          <a:lstStyle/>
          <a:p>
            <a:fld id="{22289C57-55D7-40A4-A101-E74FAC7A092B}" type="slidenum">
              <a:rPr lang="en-US" smtClean="0"/>
              <a:t>1</a:t>
            </a:fld>
            <a:endParaRPr lang="en-US"/>
          </a:p>
        </p:txBody>
      </p:sp>
    </p:spTree>
    <p:extLst>
      <p:ext uri="{BB962C8B-B14F-4D97-AF65-F5344CB8AC3E}">
        <p14:creationId xmlns:p14="http://schemas.microsoft.com/office/powerpoint/2010/main" val="1778128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729943ED-073B-A74D-25A7-EB41D425648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093BD12A-DECB-89F9-F9B3-0091BCD158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Everything in our society is built to inspire individuality.  For instance, my handy-dandy iPhone.  The i stands for individual.  I have everything in here personalized to me…ringtone, contacts, music, apps, the case, etc.  My iPhone is not the same as anyone else’s in this room.  Instead of having a family desktop computer or TV where everyone has to resolve sharing the time on the device or talk about/agree on what to watch, we have our own tablets, laptops, </a:t>
            </a:r>
            <a:r>
              <a:rPr lang="en-US" altLang="en-US" dirty="0" err="1"/>
              <a:t>etc</a:t>
            </a:r>
            <a:r>
              <a:rPr lang="en-US" altLang="en-US" dirty="0"/>
              <a:t>, our own personalized streaming devices.  This is where we are at as a society.  The focus on the individual pushes farther and farther away from the power of the collective.   </a:t>
            </a:r>
          </a:p>
          <a:p>
            <a:endParaRPr lang="en-US" altLang="en-US" dirty="0"/>
          </a:p>
          <a:p>
            <a:r>
              <a:rPr lang="en-US" altLang="en-US" dirty="0"/>
              <a:t>What is power? How does building relationships, build power?  </a:t>
            </a:r>
          </a:p>
          <a:p>
            <a:r>
              <a:rPr lang="en-US" altLang="en-US" dirty="0"/>
              <a:t>GOLDEN RULE – Never do for others what they can do for themselves.  You strip them of power when you do. When people have a charismatic leader who does all their thinking they become dependent.  They become passive and lack initiative.  1:1s are about helping our colleagues get that power back and, in doing so, building power.  </a:t>
            </a:r>
          </a:p>
        </p:txBody>
      </p:sp>
      <p:sp>
        <p:nvSpPr>
          <p:cNvPr id="27652" name="Slide Number Placeholder 3">
            <a:extLst>
              <a:ext uri="{FF2B5EF4-FFF2-40B4-BE49-F238E27FC236}">
                <a16:creationId xmlns:a16="http://schemas.microsoft.com/office/drawing/2014/main" id="{C620F945-4CF1-9412-5D0C-83ACDC78089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57066" indent="-291179" eaLnBrk="0" hangingPunct="0">
              <a:spcBef>
                <a:spcPct val="30000"/>
              </a:spcBef>
              <a:defRPr sz="1200">
                <a:solidFill>
                  <a:schemeClr val="tx1"/>
                </a:solidFill>
                <a:latin typeface="Calibri" panose="020F0502020204030204" pitchFamily="34" charset="0"/>
              </a:defRPr>
            </a:lvl2pPr>
            <a:lvl3pPr marL="1164717" indent="-232943" eaLnBrk="0" hangingPunct="0">
              <a:spcBef>
                <a:spcPct val="30000"/>
              </a:spcBef>
              <a:defRPr sz="1200">
                <a:solidFill>
                  <a:schemeClr val="tx1"/>
                </a:solidFill>
                <a:latin typeface="Calibri" panose="020F0502020204030204" pitchFamily="34" charset="0"/>
              </a:defRPr>
            </a:lvl3pPr>
            <a:lvl4pPr marL="1630604" indent="-232943" eaLnBrk="0" hangingPunct="0">
              <a:spcBef>
                <a:spcPct val="30000"/>
              </a:spcBef>
              <a:defRPr sz="1200">
                <a:solidFill>
                  <a:schemeClr val="tx1"/>
                </a:solidFill>
                <a:latin typeface="Calibri" panose="020F0502020204030204" pitchFamily="34" charset="0"/>
              </a:defRPr>
            </a:lvl4pPr>
            <a:lvl5pPr marL="2096491" indent="-232943" eaLnBrk="0" hangingPunct="0">
              <a:spcBef>
                <a:spcPct val="30000"/>
              </a:spcBef>
              <a:defRPr sz="1200">
                <a:solidFill>
                  <a:schemeClr val="tx1"/>
                </a:solidFill>
                <a:latin typeface="Calibri" panose="020F0502020204030204" pitchFamily="34" charset="0"/>
              </a:defRPr>
            </a:lvl5pPr>
            <a:lvl6pPr marL="2562377" indent="-232943" eaLnBrk="0" fontAlgn="base" hangingPunct="0">
              <a:spcBef>
                <a:spcPct val="30000"/>
              </a:spcBef>
              <a:spcAft>
                <a:spcPct val="0"/>
              </a:spcAft>
              <a:defRPr sz="1200">
                <a:solidFill>
                  <a:schemeClr val="tx1"/>
                </a:solidFill>
                <a:latin typeface="Calibri" panose="020F0502020204030204" pitchFamily="34" charset="0"/>
              </a:defRPr>
            </a:lvl6pPr>
            <a:lvl7pPr marL="3028264" indent="-232943" eaLnBrk="0" fontAlgn="base" hangingPunct="0">
              <a:spcBef>
                <a:spcPct val="30000"/>
              </a:spcBef>
              <a:spcAft>
                <a:spcPct val="0"/>
              </a:spcAft>
              <a:defRPr sz="1200">
                <a:solidFill>
                  <a:schemeClr val="tx1"/>
                </a:solidFill>
                <a:latin typeface="Calibri" panose="020F0502020204030204" pitchFamily="34" charset="0"/>
              </a:defRPr>
            </a:lvl7pPr>
            <a:lvl8pPr marL="3494151" indent="-232943" eaLnBrk="0" fontAlgn="base" hangingPunct="0">
              <a:spcBef>
                <a:spcPct val="30000"/>
              </a:spcBef>
              <a:spcAft>
                <a:spcPct val="0"/>
              </a:spcAft>
              <a:defRPr sz="1200">
                <a:solidFill>
                  <a:schemeClr val="tx1"/>
                </a:solidFill>
                <a:latin typeface="Calibri" panose="020F0502020204030204" pitchFamily="34" charset="0"/>
              </a:defRPr>
            </a:lvl8pPr>
            <a:lvl9pPr marL="3960038" indent="-23294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3BD3B5DE-C8E3-46F6-B678-EEE09BF7C187}" type="slidenum">
              <a:rPr lang="en-US" altLang="en-US">
                <a:latin typeface="Century Gothic" panose="020B0502020202020204" pitchFamily="34" charset="0"/>
              </a:rPr>
              <a:pPr eaLnBrk="1" hangingPunct="1">
                <a:spcBef>
                  <a:spcPct val="0"/>
                </a:spcBef>
              </a:pPr>
              <a:t>2</a:t>
            </a:fld>
            <a:endParaRPr lang="en-US" altLang="en-US">
              <a:latin typeface="Century Gothic" panose="020B0502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0AEE365B-BE27-8C65-F0B6-861CB5723E9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A1D918FB-6FCA-9097-DA5D-B2305FB1D656}"/>
              </a:ext>
            </a:extLst>
          </p:cNvPr>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Liz--1-on-1 is an intentional conversation to build a relationship. Goes deeper than asking how your kids are.  </a:t>
            </a:r>
          </a:p>
          <a:p>
            <a:r>
              <a:rPr lang="en-US" altLang="en-US" dirty="0"/>
              <a:t>An intentional, in-depth conversation that builds a relationship.  It challenges people to examine their core values</a:t>
            </a:r>
          </a:p>
          <a:p>
            <a:pPr>
              <a:defRPr/>
            </a:pPr>
            <a:endParaRPr lang="en-US" altLang="en-US" dirty="0"/>
          </a:p>
          <a:p>
            <a:pPr>
              <a:defRPr/>
            </a:pPr>
            <a:endParaRPr lang="en-US" altLang="en-US" dirty="0"/>
          </a:p>
          <a:p>
            <a:pPr>
              <a:defRPr/>
            </a:pPr>
            <a:r>
              <a:rPr lang="en-US" altLang="en-US" dirty="0"/>
              <a:t>A 1:1 conversation</a:t>
            </a:r>
          </a:p>
          <a:p>
            <a:pPr>
              <a:defRPr/>
            </a:pPr>
            <a:endParaRPr lang="en-US" altLang="en-US" dirty="0"/>
          </a:p>
          <a:p>
            <a:pPr marL="232943" indent="-232943">
              <a:buFontTx/>
              <a:buAutoNum type="arabicPeriod"/>
              <a:defRPr/>
            </a:pPr>
            <a:r>
              <a:rPr lang="en-US" altLang="en-US" dirty="0"/>
              <a:t>Builds a relationship</a:t>
            </a:r>
          </a:p>
          <a:p>
            <a:pPr marL="232943" indent="-232943">
              <a:buFontTx/>
              <a:buAutoNum type="arabicPeriod"/>
              <a:defRPr/>
            </a:pPr>
            <a:r>
              <a:rPr lang="en-US" altLang="en-US" dirty="0"/>
              <a:t>Establishes transparency and trust </a:t>
            </a:r>
          </a:p>
          <a:p>
            <a:pPr marL="232943" indent="-232943">
              <a:buFontTx/>
              <a:buAutoNum type="arabicPeriod"/>
              <a:defRPr/>
            </a:pPr>
            <a:r>
              <a:rPr lang="en-US" altLang="en-US" dirty="0"/>
              <a:t>Is honest</a:t>
            </a:r>
          </a:p>
          <a:p>
            <a:pPr marL="232943" indent="-232943">
              <a:buFontTx/>
              <a:buAutoNum type="arabicPeriod"/>
              <a:defRPr/>
            </a:pPr>
            <a:r>
              <a:rPr lang="en-US" altLang="en-US" dirty="0"/>
              <a:t>Gives you information you need about where the person is now and whether they can get to where you think they can be.</a:t>
            </a:r>
          </a:p>
          <a:p>
            <a:pPr>
              <a:defRPr/>
            </a:pPr>
            <a:endParaRPr lang="en-US" altLang="en-US" dirty="0"/>
          </a:p>
          <a:p>
            <a:pPr>
              <a:defRPr/>
            </a:pPr>
            <a:r>
              <a:rPr lang="en-US" altLang="en-US" dirty="0"/>
              <a:t>Organizing is a fancy work for building relationships.  If we want to organize we don’t sell an idea.  What we do is find out a person’s interests and dreams.  We kindle their imagination, stir the possibilities and propose some ways they can act on those values. </a:t>
            </a:r>
          </a:p>
          <a:p>
            <a:pPr>
              <a:defRPr/>
            </a:pPr>
            <a:endParaRPr lang="en-US" altLang="en-US" dirty="0"/>
          </a:p>
          <a:p>
            <a:pPr>
              <a:defRPr/>
            </a:pPr>
            <a:r>
              <a:rPr lang="en-US" altLang="en-US" dirty="0"/>
              <a:t>You need to meet the member where they are at. If you stand where you want them to be and shout for them to come over to you, it won’t work.  You need to get into their space, see what world they live in, and then see whether you can help them change their perceptions in order to see things your way.</a:t>
            </a:r>
          </a:p>
          <a:p>
            <a:pPr>
              <a:defRPr/>
            </a:pPr>
            <a:endParaRPr lang="en-US" altLang="en-US" dirty="0"/>
          </a:p>
          <a:p>
            <a:pPr>
              <a:defRPr/>
            </a:pPr>
            <a:r>
              <a:rPr lang="en-US" altLang="en-US" dirty="0"/>
              <a:t>There is an art and a science to do a 1:1.  We will give you the technical skills here today and you will develop your own style to reach the goal and purpose of a 1:1.  No one is perfect, you only get better over time with more and more practice.  </a:t>
            </a:r>
          </a:p>
          <a:p>
            <a:pPr>
              <a:defRPr/>
            </a:pPr>
            <a:endParaRPr lang="en-US" altLang="en-US" dirty="0"/>
          </a:p>
          <a:p>
            <a:pPr>
              <a:defRPr/>
            </a:pPr>
            <a:br>
              <a:rPr lang="en-US" altLang="en-US" dirty="0"/>
            </a:br>
            <a:endParaRPr lang="en-US" altLang="en-US" dirty="0"/>
          </a:p>
        </p:txBody>
      </p:sp>
      <p:sp>
        <p:nvSpPr>
          <p:cNvPr id="28676" name="Slide Number Placeholder 3">
            <a:extLst>
              <a:ext uri="{FF2B5EF4-FFF2-40B4-BE49-F238E27FC236}">
                <a16:creationId xmlns:a16="http://schemas.microsoft.com/office/drawing/2014/main" id="{ACFBBBB2-726B-1059-D94B-4CC21360AC2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73243" indent="-297650" eaLnBrk="0" hangingPunct="0">
              <a:spcBef>
                <a:spcPct val="30000"/>
              </a:spcBef>
              <a:defRPr sz="1200">
                <a:solidFill>
                  <a:schemeClr val="tx1"/>
                </a:solidFill>
                <a:latin typeface="Calibri" panose="020F0502020204030204" pitchFamily="34" charset="0"/>
              </a:defRPr>
            </a:lvl2pPr>
            <a:lvl3pPr marL="1190600" indent="-237797" eaLnBrk="0" hangingPunct="0">
              <a:spcBef>
                <a:spcPct val="30000"/>
              </a:spcBef>
              <a:defRPr sz="1200">
                <a:solidFill>
                  <a:schemeClr val="tx1"/>
                </a:solidFill>
                <a:latin typeface="Calibri" panose="020F0502020204030204" pitchFamily="34" charset="0"/>
              </a:defRPr>
            </a:lvl3pPr>
            <a:lvl4pPr marL="1666192" indent="-237797" eaLnBrk="0" hangingPunct="0">
              <a:spcBef>
                <a:spcPct val="30000"/>
              </a:spcBef>
              <a:defRPr sz="1200">
                <a:solidFill>
                  <a:schemeClr val="tx1"/>
                </a:solidFill>
                <a:latin typeface="Calibri" panose="020F0502020204030204" pitchFamily="34" charset="0"/>
              </a:defRPr>
            </a:lvl4pPr>
            <a:lvl5pPr marL="2143403" indent="-237797" eaLnBrk="0" hangingPunct="0">
              <a:spcBef>
                <a:spcPct val="30000"/>
              </a:spcBef>
              <a:defRPr sz="1200">
                <a:solidFill>
                  <a:schemeClr val="tx1"/>
                </a:solidFill>
                <a:latin typeface="Calibri" panose="020F0502020204030204" pitchFamily="34" charset="0"/>
              </a:defRPr>
            </a:lvl5pPr>
            <a:lvl6pPr marL="2609290" indent="-237797" eaLnBrk="0" fontAlgn="base" hangingPunct="0">
              <a:spcBef>
                <a:spcPct val="30000"/>
              </a:spcBef>
              <a:spcAft>
                <a:spcPct val="0"/>
              </a:spcAft>
              <a:defRPr sz="1200">
                <a:solidFill>
                  <a:schemeClr val="tx1"/>
                </a:solidFill>
                <a:latin typeface="Calibri" panose="020F0502020204030204" pitchFamily="34" charset="0"/>
              </a:defRPr>
            </a:lvl6pPr>
            <a:lvl7pPr marL="3075177" indent="-237797" eaLnBrk="0" fontAlgn="base" hangingPunct="0">
              <a:spcBef>
                <a:spcPct val="30000"/>
              </a:spcBef>
              <a:spcAft>
                <a:spcPct val="0"/>
              </a:spcAft>
              <a:defRPr sz="1200">
                <a:solidFill>
                  <a:schemeClr val="tx1"/>
                </a:solidFill>
                <a:latin typeface="Calibri" panose="020F0502020204030204" pitchFamily="34" charset="0"/>
              </a:defRPr>
            </a:lvl7pPr>
            <a:lvl8pPr marL="3541064" indent="-237797" eaLnBrk="0" fontAlgn="base" hangingPunct="0">
              <a:spcBef>
                <a:spcPct val="30000"/>
              </a:spcBef>
              <a:spcAft>
                <a:spcPct val="0"/>
              </a:spcAft>
              <a:defRPr sz="1200">
                <a:solidFill>
                  <a:schemeClr val="tx1"/>
                </a:solidFill>
                <a:latin typeface="Calibri" panose="020F0502020204030204" pitchFamily="34" charset="0"/>
              </a:defRPr>
            </a:lvl8pPr>
            <a:lvl9pPr marL="4006951" indent="-237797"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BCA7300D-EB41-4240-859B-CA499C3F2954}" type="slidenum">
              <a:rPr lang="en-US" altLang="en-US">
                <a:latin typeface="Century Gothic" panose="020B0502020202020204" pitchFamily="34" charset="0"/>
              </a:rPr>
              <a:pPr eaLnBrk="1" hangingPunct="1">
                <a:spcBef>
                  <a:spcPct val="0"/>
                </a:spcBef>
              </a:pPr>
              <a:t>3</a:t>
            </a:fld>
            <a:endParaRPr lang="en-US" altLang="en-US">
              <a:latin typeface="Century Gothic" panose="020B0502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F02ED6F4-6998-89ED-2F95-85255340DC0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1603B0B8-F5EC-46F9-5326-7FAACF05DA8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Butcher Paper of Stick Figure </a:t>
            </a:r>
          </a:p>
          <a:p>
            <a:r>
              <a:rPr lang="en-US" altLang="en-US" dirty="0"/>
              <a:t>Lots of things in common in the room, what bonds us together? Translates to what we care about, helps us identify shared values.  </a:t>
            </a:r>
          </a:p>
        </p:txBody>
      </p:sp>
      <p:sp>
        <p:nvSpPr>
          <p:cNvPr id="29700" name="Slide Number Placeholder 3">
            <a:extLst>
              <a:ext uri="{FF2B5EF4-FFF2-40B4-BE49-F238E27FC236}">
                <a16:creationId xmlns:a16="http://schemas.microsoft.com/office/drawing/2014/main" id="{61F4EBBE-8F54-3D12-5251-3D466469475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57066" indent="-291179" eaLnBrk="0" hangingPunct="0">
              <a:spcBef>
                <a:spcPct val="30000"/>
              </a:spcBef>
              <a:defRPr sz="1200">
                <a:solidFill>
                  <a:schemeClr val="tx1"/>
                </a:solidFill>
                <a:latin typeface="Calibri" panose="020F0502020204030204" pitchFamily="34" charset="0"/>
              </a:defRPr>
            </a:lvl2pPr>
            <a:lvl3pPr marL="1164717" indent="-232943" eaLnBrk="0" hangingPunct="0">
              <a:spcBef>
                <a:spcPct val="30000"/>
              </a:spcBef>
              <a:defRPr sz="1200">
                <a:solidFill>
                  <a:schemeClr val="tx1"/>
                </a:solidFill>
                <a:latin typeface="Calibri" panose="020F0502020204030204" pitchFamily="34" charset="0"/>
              </a:defRPr>
            </a:lvl3pPr>
            <a:lvl4pPr marL="1630604" indent="-232943" eaLnBrk="0" hangingPunct="0">
              <a:spcBef>
                <a:spcPct val="30000"/>
              </a:spcBef>
              <a:defRPr sz="1200">
                <a:solidFill>
                  <a:schemeClr val="tx1"/>
                </a:solidFill>
                <a:latin typeface="Calibri" panose="020F0502020204030204" pitchFamily="34" charset="0"/>
              </a:defRPr>
            </a:lvl4pPr>
            <a:lvl5pPr marL="2096491" indent="-232943" eaLnBrk="0" hangingPunct="0">
              <a:spcBef>
                <a:spcPct val="30000"/>
              </a:spcBef>
              <a:defRPr sz="1200">
                <a:solidFill>
                  <a:schemeClr val="tx1"/>
                </a:solidFill>
                <a:latin typeface="Calibri" panose="020F0502020204030204" pitchFamily="34" charset="0"/>
              </a:defRPr>
            </a:lvl5pPr>
            <a:lvl6pPr marL="2562377" indent="-232943" eaLnBrk="0" fontAlgn="base" hangingPunct="0">
              <a:spcBef>
                <a:spcPct val="30000"/>
              </a:spcBef>
              <a:spcAft>
                <a:spcPct val="0"/>
              </a:spcAft>
              <a:defRPr sz="1200">
                <a:solidFill>
                  <a:schemeClr val="tx1"/>
                </a:solidFill>
                <a:latin typeface="Calibri" panose="020F0502020204030204" pitchFamily="34" charset="0"/>
              </a:defRPr>
            </a:lvl6pPr>
            <a:lvl7pPr marL="3028264" indent="-232943" eaLnBrk="0" fontAlgn="base" hangingPunct="0">
              <a:spcBef>
                <a:spcPct val="30000"/>
              </a:spcBef>
              <a:spcAft>
                <a:spcPct val="0"/>
              </a:spcAft>
              <a:defRPr sz="1200">
                <a:solidFill>
                  <a:schemeClr val="tx1"/>
                </a:solidFill>
                <a:latin typeface="Calibri" panose="020F0502020204030204" pitchFamily="34" charset="0"/>
              </a:defRPr>
            </a:lvl7pPr>
            <a:lvl8pPr marL="3494151" indent="-232943" eaLnBrk="0" fontAlgn="base" hangingPunct="0">
              <a:spcBef>
                <a:spcPct val="30000"/>
              </a:spcBef>
              <a:spcAft>
                <a:spcPct val="0"/>
              </a:spcAft>
              <a:defRPr sz="1200">
                <a:solidFill>
                  <a:schemeClr val="tx1"/>
                </a:solidFill>
                <a:latin typeface="Calibri" panose="020F0502020204030204" pitchFamily="34" charset="0"/>
              </a:defRPr>
            </a:lvl8pPr>
            <a:lvl9pPr marL="3960038" indent="-23294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BCF6E752-DC58-47F4-87FE-09B613ABC619}" type="slidenum">
              <a:rPr lang="en-US" altLang="en-US">
                <a:latin typeface="Century Gothic" panose="020B0502020202020204" pitchFamily="34" charset="0"/>
              </a:rPr>
              <a:pPr eaLnBrk="1" hangingPunct="1">
                <a:spcBef>
                  <a:spcPct val="0"/>
                </a:spcBef>
              </a:pPr>
              <a:t>4</a:t>
            </a:fld>
            <a:endParaRPr lang="en-US" altLang="en-US">
              <a:latin typeface="Century Gothic" panose="020B0502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folks a hand out of the six parts and have them mark each piece as facilitators model a 1:1</a:t>
            </a:r>
          </a:p>
        </p:txBody>
      </p:sp>
      <p:sp>
        <p:nvSpPr>
          <p:cNvPr id="4" name="Slide Number Placeholder 3"/>
          <p:cNvSpPr>
            <a:spLocks noGrp="1"/>
          </p:cNvSpPr>
          <p:nvPr>
            <p:ph type="sldNum" sz="quarter" idx="5"/>
          </p:nvPr>
        </p:nvSpPr>
        <p:spPr/>
        <p:txBody>
          <a:bodyPr/>
          <a:lstStyle/>
          <a:p>
            <a:fld id="{22289C57-55D7-40A4-A101-E74FAC7A092B}" type="slidenum">
              <a:rPr lang="en-US" smtClean="0"/>
              <a:t>5</a:t>
            </a:fld>
            <a:endParaRPr lang="en-US"/>
          </a:p>
        </p:txBody>
      </p:sp>
    </p:spTree>
    <p:extLst>
      <p:ext uri="{BB962C8B-B14F-4D97-AF65-F5344CB8AC3E}">
        <p14:creationId xmlns:p14="http://schemas.microsoft.com/office/powerpoint/2010/main" val="2038029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6</a:t>
            </a:fld>
            <a:endParaRPr lang="en-US"/>
          </a:p>
        </p:txBody>
      </p:sp>
    </p:spTree>
    <p:extLst>
      <p:ext uri="{BB962C8B-B14F-4D97-AF65-F5344CB8AC3E}">
        <p14:creationId xmlns:p14="http://schemas.microsoft.com/office/powerpoint/2010/main" val="7408009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different intros…</a:t>
            </a:r>
          </a:p>
          <a:p>
            <a:r>
              <a:rPr lang="en-US" dirty="0"/>
              <a:t>You have a relationship vs. new members or staff</a:t>
            </a:r>
          </a:p>
        </p:txBody>
      </p:sp>
      <p:sp>
        <p:nvSpPr>
          <p:cNvPr id="4" name="Slide Number Placeholder 3"/>
          <p:cNvSpPr>
            <a:spLocks noGrp="1"/>
          </p:cNvSpPr>
          <p:nvPr>
            <p:ph type="sldNum" sz="quarter" idx="5"/>
          </p:nvPr>
        </p:nvSpPr>
        <p:spPr/>
        <p:txBody>
          <a:bodyPr/>
          <a:lstStyle/>
          <a:p>
            <a:fld id="{22289C57-55D7-40A4-A101-E74FAC7A092B}" type="slidenum">
              <a:rPr lang="en-US" smtClean="0"/>
              <a:t>7</a:t>
            </a:fld>
            <a:endParaRPr lang="en-US"/>
          </a:p>
        </p:txBody>
      </p:sp>
    </p:spTree>
    <p:extLst>
      <p:ext uri="{BB962C8B-B14F-4D97-AF65-F5344CB8AC3E}">
        <p14:creationId xmlns:p14="http://schemas.microsoft.com/office/powerpoint/2010/main" val="3021861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8</a:t>
            </a:fld>
            <a:endParaRPr lang="en-US"/>
          </a:p>
        </p:txBody>
      </p:sp>
    </p:spTree>
    <p:extLst>
      <p:ext uri="{BB962C8B-B14F-4D97-AF65-F5344CB8AC3E}">
        <p14:creationId xmlns:p14="http://schemas.microsoft.com/office/powerpoint/2010/main" val="2494795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-Connecting shared values</a:t>
            </a:r>
          </a:p>
          <a:p>
            <a:r>
              <a:rPr lang="en-US" dirty="0"/>
              <a:t>Why do we do this?  Why is this important? – Popcorn </a:t>
            </a:r>
          </a:p>
          <a:p>
            <a:endParaRPr lang="en-US" dirty="0"/>
          </a:p>
          <a:p>
            <a:r>
              <a:rPr lang="en-US" dirty="0"/>
              <a:t>Facilitate what the room defines as: Selfish/Selfless/Self interest. We are looking for MUTUAL self-interest</a:t>
            </a:r>
          </a:p>
          <a:p>
            <a:endParaRPr lang="en-US" dirty="0"/>
          </a:p>
          <a:p>
            <a:pPr algn="l"/>
            <a:r>
              <a:rPr lang="en-US" b="0" i="0" dirty="0">
                <a:solidFill>
                  <a:srgbClr val="808080"/>
                </a:solidFill>
                <a:effectLst/>
                <a:latin typeface="Libre Franklin" pitchFamily="2" charset="0"/>
              </a:rPr>
              <a:t>Self-interest is what compels individuals to engage in the work of organizing. What is it about a cause that speaks to you? What is at stake for you personally if nothing changes? That is your self-interest.</a:t>
            </a:r>
          </a:p>
          <a:p>
            <a:pPr algn="l"/>
            <a:r>
              <a:rPr lang="en-US" b="0" i="0" dirty="0">
                <a:solidFill>
                  <a:srgbClr val="808080"/>
                </a:solidFill>
                <a:effectLst/>
                <a:latin typeface="Libre Franklin" pitchFamily="2" charset="0"/>
              </a:rPr>
              <a:t>Our culture conflates self-interest, selfishness, and selfishness, but do not be fooled. If you believe that you should live only to serve others, that it is wrong to have a self-interest in your work and organizing, you are participating in your own oppression. You are denying yourself an active role in creating the world you want, and you are not being fully honest with yourself and your colleagues about your reasons for participating in an organizing movement.  If you believe that you should live only for yourself, you are participating in the oppression of others.  Self-interest is understanding who you are in the midst of others . . . how you relate to others and how you engage with others in a way that is life-giving and transformational.</a:t>
            </a:r>
          </a:p>
          <a:p>
            <a:endParaRPr lang="en-US" dirty="0"/>
          </a:p>
        </p:txBody>
      </p:sp>
      <p:sp>
        <p:nvSpPr>
          <p:cNvPr id="4" name="Slide Number Placeholder 3"/>
          <p:cNvSpPr>
            <a:spLocks noGrp="1"/>
          </p:cNvSpPr>
          <p:nvPr>
            <p:ph type="sldNum" sz="quarter" idx="5"/>
          </p:nvPr>
        </p:nvSpPr>
        <p:spPr/>
        <p:txBody>
          <a:bodyPr/>
          <a:lstStyle/>
          <a:p>
            <a:fld id="{04CCB3AA-D4C2-4B58-9BFA-90A18AEB8BC8}" type="slidenum">
              <a:rPr lang="en-US" altLang="en-US" smtClean="0"/>
              <a:pPr/>
              <a:t>9</a:t>
            </a:fld>
            <a:endParaRPr lang="en-US" altLang="en-US"/>
          </a:p>
        </p:txBody>
      </p:sp>
    </p:spTree>
    <p:extLst>
      <p:ext uri="{BB962C8B-B14F-4D97-AF65-F5344CB8AC3E}">
        <p14:creationId xmlns:p14="http://schemas.microsoft.com/office/powerpoint/2010/main" val="4031855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C02520A3-3966-BA21-724A-372D748CE12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a:extLst>
              <a:ext uri="{FF2B5EF4-FFF2-40B4-BE49-F238E27FC236}">
                <a16:creationId xmlns:a16="http://schemas.microsoft.com/office/drawing/2014/main" id="{8286EA51-7AAE-8EF3-9E9A-A3A7F755FF2D}"/>
              </a:ext>
            </a:extLst>
          </p:cNvPr>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39766">
              <a:buClr>
                <a:schemeClr val="bg1">
                  <a:lumMod val="65000"/>
                </a:schemeClr>
              </a:buClr>
              <a:buSzPct val="96000"/>
              <a:defRPr/>
            </a:pPr>
            <a:r>
              <a:rPr lang="en-US" dirty="0"/>
              <a:t>POPCORN AND CHART EXAMPLES OF OPEN ENDED QUESTIONS</a:t>
            </a:r>
          </a:p>
          <a:p>
            <a:pPr marL="372709" indent="-232943">
              <a:buClr>
                <a:schemeClr val="bg1">
                  <a:lumMod val="65000"/>
                </a:schemeClr>
              </a:buClr>
              <a:buSzPct val="96000"/>
              <a:buFont typeface="Courier New" panose="02070309020205020404" pitchFamily="49" charset="0"/>
              <a:buAutoNum type="arabicPeriod"/>
              <a:defRPr/>
            </a:pPr>
            <a:r>
              <a:rPr lang="en-US" dirty="0"/>
              <a:t>Be courageous and curious – you have to be genuinely curious in knowing the person’s story.  Have courage to ask questions that help them examine their values.  </a:t>
            </a:r>
          </a:p>
          <a:p>
            <a:pPr marL="372709" indent="-232943">
              <a:buClr>
                <a:schemeClr val="bg1">
                  <a:lumMod val="65000"/>
                </a:schemeClr>
              </a:buClr>
              <a:buSzPct val="96000"/>
              <a:buFont typeface="Courier New" panose="02070309020205020404" pitchFamily="49" charset="0"/>
              <a:buAutoNum type="arabicPeriod"/>
              <a:defRPr/>
            </a:pPr>
            <a:r>
              <a:rPr lang="en-US" dirty="0"/>
              <a:t>Get their story – we are all a bunch of undigested experiences – very rarely do we reflect on our experiences on a regular basis.  By asking them about their experiences you are helping them to clarify their story…sometimes even find meaning in what they are doing.  </a:t>
            </a:r>
          </a:p>
          <a:p>
            <a:pPr marL="372709" indent="-232943">
              <a:buClr>
                <a:schemeClr val="bg1">
                  <a:lumMod val="65000"/>
                </a:schemeClr>
              </a:buClr>
              <a:buSzPct val="96000"/>
              <a:buFont typeface="Courier New" panose="02070309020205020404" pitchFamily="49" charset="0"/>
              <a:buAutoNum type="arabicPeriod"/>
              <a:defRPr/>
            </a:pPr>
            <a:r>
              <a:rPr lang="en-US" dirty="0"/>
              <a:t>80% listening and 20% talking – this is NOT an interview.  It is a relational, genuine conversation.  The 20% of the talking you are doing is sharing your story where its appropriate and finding common ground. Listen for concerns an issues.  Need to build trust so they open up and share their story.  </a:t>
            </a:r>
          </a:p>
          <a:p>
            <a:pPr marL="372709" indent="-232943">
              <a:buClr>
                <a:schemeClr val="bg1">
                  <a:lumMod val="65000"/>
                </a:schemeClr>
              </a:buClr>
              <a:buSzPct val="96000"/>
              <a:buFont typeface="Courier New" panose="02070309020205020404" pitchFamily="49" charset="0"/>
              <a:buAutoNum type="arabicPeriod"/>
              <a:defRPr/>
            </a:pPr>
            <a:r>
              <a:rPr lang="en-US" dirty="0"/>
              <a:t>Open ended questions – don’t get trapped asking yes or no questions.  If you do ask them, you most likely will need a follow-up questions.  Let them talk and you guide the conversation.  </a:t>
            </a:r>
          </a:p>
          <a:p>
            <a:pPr marL="372709" indent="-232943">
              <a:buClr>
                <a:schemeClr val="bg1">
                  <a:lumMod val="65000"/>
                </a:schemeClr>
              </a:buClr>
              <a:buSzPct val="96000"/>
              <a:buFont typeface="Courier New" panose="02070309020205020404" pitchFamily="49" charset="0"/>
              <a:buAutoNum type="arabicPeriod"/>
              <a:defRPr/>
            </a:pPr>
            <a:r>
              <a:rPr lang="en-US" dirty="0"/>
              <a:t>Active listening – eye contact, body language, etc.</a:t>
            </a:r>
          </a:p>
        </p:txBody>
      </p:sp>
      <p:sp>
        <p:nvSpPr>
          <p:cNvPr id="30724" name="Slide Number Placeholder 3">
            <a:extLst>
              <a:ext uri="{FF2B5EF4-FFF2-40B4-BE49-F238E27FC236}">
                <a16:creationId xmlns:a16="http://schemas.microsoft.com/office/drawing/2014/main" id="{6E90503D-0543-48C5-ED32-E953A9D0BB3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73243" indent="-297650" eaLnBrk="0" hangingPunct="0">
              <a:spcBef>
                <a:spcPct val="30000"/>
              </a:spcBef>
              <a:defRPr sz="1200">
                <a:solidFill>
                  <a:schemeClr val="tx1"/>
                </a:solidFill>
                <a:latin typeface="Calibri" panose="020F0502020204030204" pitchFamily="34" charset="0"/>
              </a:defRPr>
            </a:lvl2pPr>
            <a:lvl3pPr marL="1190600" indent="-237797" eaLnBrk="0" hangingPunct="0">
              <a:spcBef>
                <a:spcPct val="30000"/>
              </a:spcBef>
              <a:defRPr sz="1200">
                <a:solidFill>
                  <a:schemeClr val="tx1"/>
                </a:solidFill>
                <a:latin typeface="Calibri" panose="020F0502020204030204" pitchFamily="34" charset="0"/>
              </a:defRPr>
            </a:lvl3pPr>
            <a:lvl4pPr marL="1666192" indent="-237797" eaLnBrk="0" hangingPunct="0">
              <a:spcBef>
                <a:spcPct val="30000"/>
              </a:spcBef>
              <a:defRPr sz="1200">
                <a:solidFill>
                  <a:schemeClr val="tx1"/>
                </a:solidFill>
                <a:latin typeface="Calibri" panose="020F0502020204030204" pitchFamily="34" charset="0"/>
              </a:defRPr>
            </a:lvl4pPr>
            <a:lvl5pPr marL="2143403" indent="-237797" eaLnBrk="0" hangingPunct="0">
              <a:spcBef>
                <a:spcPct val="30000"/>
              </a:spcBef>
              <a:defRPr sz="1200">
                <a:solidFill>
                  <a:schemeClr val="tx1"/>
                </a:solidFill>
                <a:latin typeface="Calibri" panose="020F0502020204030204" pitchFamily="34" charset="0"/>
              </a:defRPr>
            </a:lvl5pPr>
            <a:lvl6pPr marL="2609290" indent="-237797" eaLnBrk="0" fontAlgn="base" hangingPunct="0">
              <a:spcBef>
                <a:spcPct val="30000"/>
              </a:spcBef>
              <a:spcAft>
                <a:spcPct val="0"/>
              </a:spcAft>
              <a:defRPr sz="1200">
                <a:solidFill>
                  <a:schemeClr val="tx1"/>
                </a:solidFill>
                <a:latin typeface="Calibri" panose="020F0502020204030204" pitchFamily="34" charset="0"/>
              </a:defRPr>
            </a:lvl6pPr>
            <a:lvl7pPr marL="3075177" indent="-237797" eaLnBrk="0" fontAlgn="base" hangingPunct="0">
              <a:spcBef>
                <a:spcPct val="30000"/>
              </a:spcBef>
              <a:spcAft>
                <a:spcPct val="0"/>
              </a:spcAft>
              <a:defRPr sz="1200">
                <a:solidFill>
                  <a:schemeClr val="tx1"/>
                </a:solidFill>
                <a:latin typeface="Calibri" panose="020F0502020204030204" pitchFamily="34" charset="0"/>
              </a:defRPr>
            </a:lvl7pPr>
            <a:lvl8pPr marL="3541064" indent="-237797" eaLnBrk="0" fontAlgn="base" hangingPunct="0">
              <a:spcBef>
                <a:spcPct val="30000"/>
              </a:spcBef>
              <a:spcAft>
                <a:spcPct val="0"/>
              </a:spcAft>
              <a:defRPr sz="1200">
                <a:solidFill>
                  <a:schemeClr val="tx1"/>
                </a:solidFill>
                <a:latin typeface="Calibri" panose="020F0502020204030204" pitchFamily="34" charset="0"/>
              </a:defRPr>
            </a:lvl8pPr>
            <a:lvl9pPr marL="4006951" indent="-237797"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23149C3D-5F7B-41D1-9622-165E40D0684D}" type="slidenum">
              <a:rPr lang="en-US" altLang="en-US">
                <a:latin typeface="Century Gothic" panose="020B0502020202020204" pitchFamily="34" charset="0"/>
              </a:rPr>
              <a:pPr eaLnBrk="1" hangingPunct="1">
                <a:spcBef>
                  <a:spcPct val="0"/>
                </a:spcBef>
              </a:pPr>
              <a:t>10</a:t>
            </a:fld>
            <a:endParaRPr lang="en-US" altLang="en-US">
              <a:latin typeface="Century Gothic" panose="020B0502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Liz</a:t>
            </a:r>
          </a:p>
        </p:txBody>
      </p:sp>
      <p:sp>
        <p:nvSpPr>
          <p:cNvPr id="4" name="Slide Number Placeholder 3"/>
          <p:cNvSpPr>
            <a:spLocks noGrp="1"/>
          </p:cNvSpPr>
          <p:nvPr>
            <p:ph type="sldNum" sz="quarter" idx="5"/>
          </p:nvPr>
        </p:nvSpPr>
        <p:spPr/>
        <p:txBody>
          <a:bodyPr/>
          <a:lstStyle/>
          <a:p>
            <a:fld id="{22289C57-55D7-40A4-A101-E74FAC7A092B}" type="slidenum">
              <a:rPr lang="en-US" smtClean="0"/>
              <a:t>11</a:t>
            </a:fld>
            <a:endParaRPr lang="en-US"/>
          </a:p>
        </p:txBody>
      </p:sp>
    </p:spTree>
    <p:extLst>
      <p:ext uri="{BB962C8B-B14F-4D97-AF65-F5344CB8AC3E}">
        <p14:creationId xmlns:p14="http://schemas.microsoft.com/office/powerpoint/2010/main" val="40006680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dk1"/>
                </a:solidFill>
                <a:latin typeface="Calibri"/>
                <a:ea typeface="Calibri"/>
                <a:cs typeface="Calibri"/>
                <a:sym typeface="Calibri"/>
              </a:rPr>
              <a:t>This is an illustrative part of the training, to really get them to think of themselves as working like the center post in the washing machine. And what is the job of the center post? </a:t>
            </a:r>
            <a:r>
              <a:rPr lang="en-US" dirty="0"/>
              <a:t>To get the dirt out! </a:t>
            </a:r>
          </a:p>
          <a:p>
            <a:r>
              <a:rPr lang="en-US" dirty="0"/>
              <a:t>We all have dirt that prevents us from doing what we are called to do</a:t>
            </a:r>
          </a:p>
          <a:p>
            <a:r>
              <a:rPr lang="en-US" dirty="0"/>
              <a:t>We all need agitation</a:t>
            </a:r>
          </a:p>
          <a:p>
            <a:r>
              <a:rPr lang="en-US" dirty="0"/>
              <a:t>It is a form of intentional investment</a:t>
            </a:r>
          </a:p>
          <a:p>
            <a:r>
              <a:rPr lang="en-US" dirty="0"/>
              <a:t>It is an act of love</a:t>
            </a:r>
          </a:p>
          <a:p>
            <a:pPr defTabSz="931774" eaLnBrk="0" fontAlgn="base" hangingPunct="0">
              <a:spcBef>
                <a:spcPct val="30000"/>
              </a:spcBef>
              <a:spcAft>
                <a:spcPct val="0"/>
              </a:spcAft>
              <a:defRPr/>
            </a:pPr>
            <a:endParaRPr lang="en-US" dirty="0">
              <a:solidFill>
                <a:schemeClr val="dk1"/>
              </a:solidFill>
              <a:latin typeface="Calibri"/>
              <a:ea typeface="Calibri"/>
              <a:cs typeface="Calibri"/>
              <a:sym typeface="Calibri"/>
            </a:endParaRPr>
          </a:p>
          <a:p>
            <a:r>
              <a:rPr lang="en-US" dirty="0"/>
              <a:t>Grounded in a relationship</a:t>
            </a:r>
          </a:p>
          <a:p>
            <a:r>
              <a:rPr lang="en-US" dirty="0"/>
              <a:t>Self interest based (Issues that they care about) </a:t>
            </a:r>
          </a:p>
          <a:p>
            <a:r>
              <a:rPr lang="en-US" dirty="0"/>
              <a:t>Series of questions: Do you think…</a:t>
            </a:r>
          </a:p>
          <a:p>
            <a:pPr marL="465887" lvl="1"/>
            <a:endParaRPr lang="en-US" dirty="0"/>
          </a:p>
          <a:p>
            <a:pPr lvl="1"/>
            <a:endParaRPr lang="en-US" dirty="0"/>
          </a:p>
          <a:p>
            <a:pPr lvl="1"/>
            <a:r>
              <a:rPr lang="en-US" dirty="0"/>
              <a:t>Followed by:	</a:t>
            </a:r>
          </a:p>
          <a:p>
            <a:pPr lvl="2"/>
            <a:r>
              <a:rPr lang="en-US" dirty="0"/>
              <a:t>What do you need to do? </a:t>
            </a:r>
          </a:p>
          <a:p>
            <a:pPr defTabSz="931774" eaLnBrk="0" fontAlgn="base" hangingPunct="0">
              <a:spcBef>
                <a:spcPct val="30000"/>
              </a:spcBef>
              <a:spcAft>
                <a:spcPct val="0"/>
              </a:spcAft>
              <a:defRPr/>
            </a:pPr>
            <a:endParaRPr lang="en-US" dirty="0">
              <a:solidFill>
                <a:schemeClr val="dk1"/>
              </a:solidFill>
              <a:latin typeface="Calibri"/>
              <a:ea typeface="Calibri"/>
              <a:cs typeface="Calibri"/>
              <a:sym typeface="Calibri"/>
            </a:endParaRPr>
          </a:p>
          <a:p>
            <a:endParaRPr lang="en-US" dirty="0"/>
          </a:p>
        </p:txBody>
      </p:sp>
      <p:sp>
        <p:nvSpPr>
          <p:cNvPr id="4" name="Slide Number Placeholder 3"/>
          <p:cNvSpPr>
            <a:spLocks noGrp="1"/>
          </p:cNvSpPr>
          <p:nvPr>
            <p:ph type="sldNum" sz="quarter" idx="5"/>
          </p:nvPr>
        </p:nvSpPr>
        <p:spPr/>
        <p:txBody>
          <a:bodyPr/>
          <a:lstStyle/>
          <a:p>
            <a:fld id="{04CCB3AA-D4C2-4B58-9BFA-90A18AEB8BC8}" type="slidenum">
              <a:rPr lang="en-US" altLang="en-US" smtClean="0"/>
              <a:pPr/>
              <a:t>12</a:t>
            </a:fld>
            <a:endParaRPr lang="en-US" altLang="en-US"/>
          </a:p>
        </p:txBody>
      </p:sp>
    </p:spTree>
    <p:extLst>
      <p:ext uri="{BB962C8B-B14F-4D97-AF65-F5344CB8AC3E}">
        <p14:creationId xmlns:p14="http://schemas.microsoft.com/office/powerpoint/2010/main" val="3735147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rooted in relationship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Righteous Indignation </a:t>
            </a:r>
          </a:p>
          <a:p>
            <a:r>
              <a:rPr lang="en-US" dirty="0"/>
              <a:t>Turn anger into action </a:t>
            </a:r>
          </a:p>
        </p:txBody>
      </p:sp>
      <p:sp>
        <p:nvSpPr>
          <p:cNvPr id="4" name="Slide Number Placeholder 3"/>
          <p:cNvSpPr>
            <a:spLocks noGrp="1"/>
          </p:cNvSpPr>
          <p:nvPr>
            <p:ph type="sldNum" sz="quarter" idx="5"/>
          </p:nvPr>
        </p:nvSpPr>
        <p:spPr/>
        <p:txBody>
          <a:bodyPr/>
          <a:lstStyle/>
          <a:p>
            <a:fld id="{22289C57-55D7-40A4-A101-E74FAC7A092B}" type="slidenum">
              <a:rPr lang="en-US" smtClean="0"/>
              <a:t>13</a:t>
            </a:fld>
            <a:endParaRPr lang="en-US"/>
          </a:p>
        </p:txBody>
      </p:sp>
    </p:spTree>
    <p:extLst>
      <p:ext uri="{BB962C8B-B14F-4D97-AF65-F5344CB8AC3E}">
        <p14:creationId xmlns:p14="http://schemas.microsoft.com/office/powerpoint/2010/main" val="21576914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14</a:t>
            </a:fld>
            <a:endParaRPr lang="en-US"/>
          </a:p>
        </p:txBody>
      </p:sp>
    </p:spTree>
    <p:extLst>
      <p:ext uri="{BB962C8B-B14F-4D97-AF65-F5344CB8AC3E}">
        <p14:creationId xmlns:p14="http://schemas.microsoft.com/office/powerpoint/2010/main" val="39887457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agitation elicits anger, vision elicits hope. </a:t>
            </a:r>
          </a:p>
          <a:p>
            <a:r>
              <a:rPr lang="en-US" dirty="0"/>
              <a:t>what do we stand for? </a:t>
            </a:r>
          </a:p>
          <a:p>
            <a:r>
              <a:rPr lang="en-US" dirty="0"/>
              <a:t>We want all members in solidarity.</a:t>
            </a:r>
          </a:p>
          <a:p>
            <a:endParaRPr lang="en-US" dirty="0"/>
          </a:p>
          <a:p>
            <a:r>
              <a:rPr lang="en-US" dirty="0"/>
              <a:t>Plan to win </a:t>
            </a:r>
          </a:p>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15</a:t>
            </a:fld>
            <a:endParaRPr lang="en-US"/>
          </a:p>
        </p:txBody>
      </p:sp>
    </p:spTree>
    <p:extLst>
      <p:ext uri="{BB962C8B-B14F-4D97-AF65-F5344CB8AC3E}">
        <p14:creationId xmlns:p14="http://schemas.microsoft.com/office/powerpoint/2010/main" val="40491338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16</a:t>
            </a:fld>
            <a:endParaRPr lang="en-US"/>
          </a:p>
        </p:txBody>
      </p:sp>
    </p:spTree>
    <p:extLst>
      <p:ext uri="{BB962C8B-B14F-4D97-AF65-F5344CB8AC3E}">
        <p14:creationId xmlns:p14="http://schemas.microsoft.com/office/powerpoint/2010/main" val="1343383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Ashley </a:t>
            </a:r>
          </a:p>
          <a:p>
            <a:pPr defTabSz="931774">
              <a:defRPr/>
            </a:pPr>
            <a:r>
              <a:rPr lang="en-US" dirty="0"/>
              <a:t>Examples</a:t>
            </a:r>
          </a:p>
          <a:p>
            <a:pPr defTabSz="931774">
              <a:defRPr/>
            </a:pPr>
            <a:r>
              <a:rPr lang="en-US" dirty="0"/>
              <a:t>Nothing will ever change so why bother? </a:t>
            </a:r>
          </a:p>
          <a:p>
            <a:pPr defTabSz="931774">
              <a:defRPr/>
            </a:pPr>
            <a:endParaRPr lang="en-US" dirty="0"/>
          </a:p>
          <a:p>
            <a:pPr defTabSz="931774">
              <a:defRPr/>
            </a:pPr>
            <a:r>
              <a:rPr lang="en-US" dirty="0"/>
              <a:t>My supervisor will treat me differently/I’m afraid of retaliation. Solidarity is our defense. Know your rights </a:t>
            </a:r>
          </a:p>
        </p:txBody>
      </p:sp>
      <p:sp>
        <p:nvSpPr>
          <p:cNvPr id="4" name="Slide Number Placeholder 3"/>
          <p:cNvSpPr>
            <a:spLocks noGrp="1"/>
          </p:cNvSpPr>
          <p:nvPr>
            <p:ph type="sldNum" sz="quarter" idx="5"/>
          </p:nvPr>
        </p:nvSpPr>
        <p:spPr/>
        <p:txBody>
          <a:bodyPr/>
          <a:lstStyle/>
          <a:p>
            <a:fld id="{22289C57-55D7-40A4-A101-E74FAC7A092B}" type="slidenum">
              <a:rPr lang="en-US" smtClean="0"/>
              <a:t>17</a:t>
            </a:fld>
            <a:endParaRPr lang="en-US"/>
          </a:p>
        </p:txBody>
      </p:sp>
    </p:spTree>
    <p:extLst>
      <p:ext uri="{BB962C8B-B14F-4D97-AF65-F5344CB8AC3E}">
        <p14:creationId xmlns:p14="http://schemas.microsoft.com/office/powerpoint/2010/main" val="40013494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Move them to action</a:t>
            </a:r>
          </a:p>
          <a:p>
            <a:r>
              <a:rPr lang="en-US" dirty="0"/>
              <a:t>Test their support </a:t>
            </a:r>
          </a:p>
        </p:txBody>
      </p:sp>
      <p:sp>
        <p:nvSpPr>
          <p:cNvPr id="4" name="Slide Number Placeholder 3"/>
          <p:cNvSpPr>
            <a:spLocks noGrp="1"/>
          </p:cNvSpPr>
          <p:nvPr>
            <p:ph type="sldNum" sz="quarter" idx="5"/>
          </p:nvPr>
        </p:nvSpPr>
        <p:spPr/>
        <p:txBody>
          <a:bodyPr/>
          <a:lstStyle/>
          <a:p>
            <a:fld id="{22289C57-55D7-40A4-A101-E74FAC7A092B}" type="slidenum">
              <a:rPr lang="en-US" smtClean="0"/>
              <a:t>18</a:t>
            </a:fld>
            <a:endParaRPr lang="en-US"/>
          </a:p>
        </p:txBody>
      </p:sp>
    </p:spTree>
    <p:extLst>
      <p:ext uri="{BB962C8B-B14F-4D97-AF65-F5344CB8AC3E}">
        <p14:creationId xmlns:p14="http://schemas.microsoft.com/office/powerpoint/2010/main" val="39529884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19</a:t>
            </a:fld>
            <a:endParaRPr lang="en-US"/>
          </a:p>
        </p:txBody>
      </p:sp>
    </p:spTree>
    <p:extLst>
      <p:ext uri="{BB962C8B-B14F-4D97-AF65-F5344CB8AC3E}">
        <p14:creationId xmlns:p14="http://schemas.microsoft.com/office/powerpoint/2010/main" val="5877157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 off of action </a:t>
            </a:r>
          </a:p>
          <a:p>
            <a:r>
              <a:rPr lang="en-US" dirty="0"/>
              <a:t>Where are they now and how to move them </a:t>
            </a:r>
          </a:p>
          <a:p>
            <a:r>
              <a:rPr lang="en-US" dirty="0"/>
              <a:t>Informs our where we need resources and help</a:t>
            </a:r>
          </a:p>
          <a:p>
            <a:r>
              <a:rPr lang="en-US" dirty="0"/>
              <a:t>Assessments are not static. Goal of assessment is to move folks </a:t>
            </a:r>
          </a:p>
        </p:txBody>
      </p:sp>
      <p:sp>
        <p:nvSpPr>
          <p:cNvPr id="4" name="Slide Number Placeholder 3"/>
          <p:cNvSpPr>
            <a:spLocks noGrp="1"/>
          </p:cNvSpPr>
          <p:nvPr>
            <p:ph type="sldNum" sz="quarter" idx="5"/>
          </p:nvPr>
        </p:nvSpPr>
        <p:spPr/>
        <p:txBody>
          <a:bodyPr/>
          <a:lstStyle/>
          <a:p>
            <a:fld id="{22289C57-55D7-40A4-A101-E74FAC7A092B}" type="slidenum">
              <a:rPr lang="en-US" smtClean="0"/>
              <a:t>20</a:t>
            </a:fld>
            <a:endParaRPr lang="en-US"/>
          </a:p>
        </p:txBody>
      </p:sp>
    </p:spTree>
    <p:extLst>
      <p:ext uri="{BB962C8B-B14F-4D97-AF65-F5344CB8AC3E}">
        <p14:creationId xmlns:p14="http://schemas.microsoft.com/office/powerpoint/2010/main" val="4016867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21</a:t>
            </a:fld>
            <a:endParaRPr lang="en-US"/>
          </a:p>
        </p:txBody>
      </p:sp>
    </p:spTree>
    <p:extLst>
      <p:ext uri="{BB962C8B-B14F-4D97-AF65-F5344CB8AC3E}">
        <p14:creationId xmlns:p14="http://schemas.microsoft.com/office/powerpoint/2010/main" val="25979352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F79ECB52-7B82-F792-2EEF-F3492CE9531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7F515050-5035-E937-A5E7-3F7E426414E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-NOT A ROLE PLAY!  You are creating a relationship with someone in the room and going through the conversation.  </a:t>
            </a:r>
          </a:p>
          <a:p>
            <a:endParaRPr lang="en-US" altLang="en-US" dirty="0"/>
          </a:p>
        </p:txBody>
      </p:sp>
      <p:sp>
        <p:nvSpPr>
          <p:cNvPr id="33796" name="Slide Number Placeholder 3">
            <a:extLst>
              <a:ext uri="{FF2B5EF4-FFF2-40B4-BE49-F238E27FC236}">
                <a16:creationId xmlns:a16="http://schemas.microsoft.com/office/drawing/2014/main" id="{62916B6B-87C2-87E5-00CE-73743D56B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57066" indent="-291179" eaLnBrk="0" hangingPunct="0">
              <a:spcBef>
                <a:spcPct val="30000"/>
              </a:spcBef>
              <a:defRPr sz="1200">
                <a:solidFill>
                  <a:schemeClr val="tx1"/>
                </a:solidFill>
                <a:latin typeface="Calibri" panose="020F0502020204030204" pitchFamily="34" charset="0"/>
              </a:defRPr>
            </a:lvl2pPr>
            <a:lvl3pPr marL="1164717" indent="-232943" eaLnBrk="0" hangingPunct="0">
              <a:spcBef>
                <a:spcPct val="30000"/>
              </a:spcBef>
              <a:defRPr sz="1200">
                <a:solidFill>
                  <a:schemeClr val="tx1"/>
                </a:solidFill>
                <a:latin typeface="Calibri" panose="020F0502020204030204" pitchFamily="34" charset="0"/>
              </a:defRPr>
            </a:lvl3pPr>
            <a:lvl4pPr marL="1630604" indent="-232943" eaLnBrk="0" hangingPunct="0">
              <a:spcBef>
                <a:spcPct val="30000"/>
              </a:spcBef>
              <a:defRPr sz="1200">
                <a:solidFill>
                  <a:schemeClr val="tx1"/>
                </a:solidFill>
                <a:latin typeface="Calibri" panose="020F0502020204030204" pitchFamily="34" charset="0"/>
              </a:defRPr>
            </a:lvl4pPr>
            <a:lvl5pPr marL="2096491" indent="-232943" eaLnBrk="0" hangingPunct="0">
              <a:spcBef>
                <a:spcPct val="30000"/>
              </a:spcBef>
              <a:defRPr sz="1200">
                <a:solidFill>
                  <a:schemeClr val="tx1"/>
                </a:solidFill>
                <a:latin typeface="Calibri" panose="020F0502020204030204" pitchFamily="34" charset="0"/>
              </a:defRPr>
            </a:lvl5pPr>
            <a:lvl6pPr marL="2562377" indent="-232943" eaLnBrk="0" fontAlgn="base" hangingPunct="0">
              <a:spcBef>
                <a:spcPct val="30000"/>
              </a:spcBef>
              <a:spcAft>
                <a:spcPct val="0"/>
              </a:spcAft>
              <a:defRPr sz="1200">
                <a:solidFill>
                  <a:schemeClr val="tx1"/>
                </a:solidFill>
                <a:latin typeface="Calibri" panose="020F0502020204030204" pitchFamily="34" charset="0"/>
              </a:defRPr>
            </a:lvl6pPr>
            <a:lvl7pPr marL="3028264" indent="-232943" eaLnBrk="0" fontAlgn="base" hangingPunct="0">
              <a:spcBef>
                <a:spcPct val="30000"/>
              </a:spcBef>
              <a:spcAft>
                <a:spcPct val="0"/>
              </a:spcAft>
              <a:defRPr sz="1200">
                <a:solidFill>
                  <a:schemeClr val="tx1"/>
                </a:solidFill>
                <a:latin typeface="Calibri" panose="020F0502020204030204" pitchFamily="34" charset="0"/>
              </a:defRPr>
            </a:lvl7pPr>
            <a:lvl8pPr marL="3494151" indent="-232943" eaLnBrk="0" fontAlgn="base" hangingPunct="0">
              <a:spcBef>
                <a:spcPct val="30000"/>
              </a:spcBef>
              <a:spcAft>
                <a:spcPct val="0"/>
              </a:spcAft>
              <a:defRPr sz="1200">
                <a:solidFill>
                  <a:schemeClr val="tx1"/>
                </a:solidFill>
                <a:latin typeface="Calibri" panose="020F0502020204030204" pitchFamily="34" charset="0"/>
              </a:defRPr>
            </a:lvl8pPr>
            <a:lvl9pPr marL="3960038" indent="-23294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F9F69657-4618-45ED-9BB5-01AEDDFF71DD}" type="slidenum">
              <a:rPr lang="en-US" altLang="en-US">
                <a:latin typeface="Century Gothic" panose="020B0502020202020204" pitchFamily="34" charset="0"/>
              </a:rPr>
              <a:pPr eaLnBrk="1" hangingPunct="1">
                <a:spcBef>
                  <a:spcPct val="0"/>
                </a:spcBef>
              </a:pPr>
              <a:t>22</a:t>
            </a:fld>
            <a:endParaRPr lang="en-US" altLang="en-US">
              <a:latin typeface="Century Gothic" panose="020B0502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23</a:t>
            </a:fld>
            <a:endParaRPr lang="en-US"/>
          </a:p>
        </p:txBody>
      </p:sp>
    </p:spTree>
    <p:extLst>
      <p:ext uri="{BB962C8B-B14F-4D97-AF65-F5344CB8AC3E}">
        <p14:creationId xmlns:p14="http://schemas.microsoft.com/office/powerpoint/2010/main" val="4490439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24</a:t>
            </a:fld>
            <a:endParaRPr lang="en-US"/>
          </a:p>
        </p:txBody>
      </p:sp>
    </p:spTree>
    <p:extLst>
      <p:ext uri="{BB962C8B-B14F-4D97-AF65-F5344CB8AC3E}">
        <p14:creationId xmlns:p14="http://schemas.microsoft.com/office/powerpoint/2010/main" val="35919788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25</a:t>
            </a:fld>
            <a:endParaRPr lang="en-US"/>
          </a:p>
        </p:txBody>
      </p:sp>
    </p:spTree>
    <p:extLst>
      <p:ext uri="{BB962C8B-B14F-4D97-AF65-F5344CB8AC3E}">
        <p14:creationId xmlns:p14="http://schemas.microsoft.com/office/powerpoint/2010/main" val="25358097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26</a:t>
            </a:fld>
            <a:endParaRPr lang="en-US"/>
          </a:p>
        </p:txBody>
      </p:sp>
    </p:spTree>
    <p:extLst>
      <p:ext uri="{BB962C8B-B14F-4D97-AF65-F5344CB8AC3E}">
        <p14:creationId xmlns:p14="http://schemas.microsoft.com/office/powerpoint/2010/main" val="39111285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41918" y="3329790"/>
            <a:ext cx="4941771" cy="3200400"/>
          </a:xfrm>
        </p:spPr>
        <p:txBody>
          <a:bodyPr anchor="ctr">
            <a:noAutofit/>
          </a:bodyPr>
          <a:lstStyle>
            <a:lvl1pPr algn="l">
              <a:defRPr sz="3600" spc="150" baseline="0"/>
            </a:lvl1pPr>
          </a:lstStyle>
          <a:p>
            <a:r>
              <a:rPr lang="en-US"/>
              <a:t>CLICK TO add title</a:t>
            </a:r>
          </a:p>
        </p:txBody>
      </p:sp>
      <p:pic>
        <p:nvPicPr>
          <p:cNvPr id="8" name="Graphic 7">
            <a:extLst>
              <a:ext uri="{FF2B5EF4-FFF2-40B4-BE49-F238E27FC236}">
                <a16:creationId xmlns:a16="http://schemas.microsoft.com/office/drawing/2014/main" id="{A04F1E16-9A84-4D0E-9706-79C396AF6AE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28341" b="23071"/>
          <a:stretch/>
        </p:blipFill>
        <p:spPr>
          <a:xfrm>
            <a:off x="4229100" y="0"/>
            <a:ext cx="7962901"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500" y="1020445"/>
            <a:ext cx="2895600" cy="1325563"/>
          </a:xfrm>
        </p:spPr>
        <p:txBody>
          <a:bodyPr anchor="b">
            <a:normAutofit/>
          </a:bodyPr>
          <a:lstStyle>
            <a:lvl1pPr>
              <a:defRPr sz="2800" spc="150" baseline="0">
                <a:solidFill>
                  <a:schemeClr val="bg1"/>
                </a:solidFill>
              </a:defRPr>
            </a:lvl1pPr>
          </a:lstStyle>
          <a:p>
            <a:r>
              <a:rPr lang="en-US"/>
              <a:t>CLICK TO add title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hasCustomPrompt="1"/>
          </p:nvPr>
        </p:nvSpPr>
        <p:spPr>
          <a:xfrm>
            <a:off x="1333500" y="2674013"/>
            <a:ext cx="2895600" cy="3269589"/>
          </a:xfrm>
        </p:spPr>
        <p:txBody>
          <a:bodyPr>
            <a:normAutofit/>
          </a:bodyPr>
          <a:lstStyle>
            <a:lvl1pPr marL="0" indent="0">
              <a:lnSpc>
                <a:spcPct val="140000"/>
              </a:lnSpc>
              <a:spcBef>
                <a:spcPts val="1000"/>
              </a:spcBef>
              <a:buNone/>
              <a:defRPr sz="1800">
                <a:solidFill>
                  <a:schemeClr val="bg1"/>
                </a:solidFill>
              </a:defRPr>
            </a:lvl1pPr>
            <a:lvl2pPr marL="457200" indent="0">
              <a:lnSpc>
                <a:spcPct val="140000"/>
              </a:lnSpc>
              <a:spcBef>
                <a:spcPts val="1000"/>
              </a:spcBef>
              <a:buNone/>
              <a:defRPr sz="1800">
                <a:solidFill>
                  <a:schemeClr val="bg1"/>
                </a:solidFill>
              </a:defRPr>
            </a:lvl2pPr>
            <a:lvl3pPr marL="914400" indent="0">
              <a:lnSpc>
                <a:spcPct val="140000"/>
              </a:lnSpc>
              <a:spcBef>
                <a:spcPts val="1000"/>
              </a:spcBef>
              <a:buNone/>
              <a:defRPr sz="1800">
                <a:solidFill>
                  <a:schemeClr val="bg1"/>
                </a:solidFill>
              </a:defRPr>
            </a:lvl3pPr>
            <a:lvl4pPr marL="1371600" indent="0">
              <a:lnSpc>
                <a:spcPct val="140000"/>
              </a:lnSpc>
              <a:spcBef>
                <a:spcPts val="1000"/>
              </a:spcBef>
              <a:buNone/>
              <a:defRPr sz="1800">
                <a:solidFill>
                  <a:schemeClr val="bg1"/>
                </a:solidFill>
              </a:defRPr>
            </a:lvl4pPr>
            <a:lvl5pPr marL="1828800" indent="0">
              <a:lnSpc>
                <a:spcPct val="140000"/>
              </a:lnSpc>
              <a:spcBef>
                <a:spcPts val="1000"/>
              </a:spcBef>
              <a:buNone/>
              <a:defRPr sz="1800">
                <a:solidFill>
                  <a:schemeClr val="bg1"/>
                </a:solidFill>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1333500" y="6356349"/>
            <a:ext cx="3819228" cy="365125"/>
          </a:xfrm>
        </p:spPr>
        <p:txBody>
          <a:bodyPr/>
          <a:lstStyle>
            <a:lvl1pPr algn="l">
              <a:defRPr sz="900"/>
            </a:lvl1pPr>
          </a:lstStyle>
          <a:p>
            <a:r>
              <a:rPr lang="en-US"/>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982124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018"/>
            <a:ext cx="4179570" cy="3377354"/>
          </a:xfrm>
        </p:spPr>
        <p:txBody>
          <a:bodyPr anchor="b">
            <a:noAutofit/>
          </a:bodyPr>
          <a:lstStyle>
            <a:lvl1pPr algn="l">
              <a:defRPr sz="3600" spc="150" baseline="0">
                <a:solidFill>
                  <a:schemeClr val="tx1"/>
                </a:solidFill>
              </a:defRPr>
            </a:lvl1pPr>
          </a:lstStyle>
          <a:p>
            <a:r>
              <a:rPr lang="en-US"/>
              <a:t>CLICK TO add title</a:t>
            </a:r>
          </a:p>
        </p:txBody>
      </p:sp>
      <p:grpSp>
        <p:nvGrpSpPr>
          <p:cNvPr id="4" name="Group 3">
            <a:extLst>
              <a:ext uri="{FF2B5EF4-FFF2-40B4-BE49-F238E27FC236}">
                <a16:creationId xmlns:a16="http://schemas.microsoft.com/office/drawing/2014/main" id="{4A96E214-6A61-C8A7-B1DB-C8C260C13441}"/>
              </a:ext>
              <a:ext uri="{C183D7F6-B498-43B3-948B-1728B52AA6E4}">
                <adec:decorative xmlns:adec="http://schemas.microsoft.com/office/drawing/2017/decorative" val="1"/>
              </a:ext>
            </a:extLst>
          </p:cNvPr>
          <p:cNvGrpSpPr/>
          <p:nvPr userDrawn="1"/>
        </p:nvGrpSpPr>
        <p:grpSpPr>
          <a:xfrm>
            <a:off x="0" y="0"/>
            <a:ext cx="6557818" cy="6858000"/>
            <a:chOff x="0" y="0"/>
            <a:chExt cx="4762501" cy="5186363"/>
          </a:xfrm>
        </p:grpSpPr>
        <p:cxnSp>
          <p:nvCxnSpPr>
            <p:cNvPr id="5" name="Straight Connector 4">
              <a:extLst>
                <a:ext uri="{FF2B5EF4-FFF2-40B4-BE49-F238E27FC236}">
                  <a16:creationId xmlns:a16="http://schemas.microsoft.com/office/drawing/2014/main" id="{A18BC1BC-99D6-D9F4-19F9-AAE722E2AE61}"/>
                </a:ext>
              </a:extLst>
            </p:cNvPr>
            <p:cNvCxnSpPr>
              <a:cxnSpLocks/>
            </p:cNvCxnSpPr>
            <p:nvPr userDrawn="1"/>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816F797-248B-2C75-29B9-DB65A809D47B}"/>
                </a:ext>
              </a:extLst>
            </p:cNvPr>
            <p:cNvCxnSpPr>
              <a:cxnSpLocks/>
            </p:cNvCxnSpPr>
            <p:nvPr userDrawn="1"/>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2501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680"/>
            <a:ext cx="4179570" cy="3376691"/>
          </a:xfrm>
        </p:spPr>
        <p:txBody>
          <a:bodyPr anchor="b">
            <a:noAutofit/>
          </a:bodyPr>
          <a:lstStyle>
            <a:lvl1pPr algn="l">
              <a:defRPr sz="3600" spc="150" baseline="0">
                <a:solidFill>
                  <a:schemeClr val="bg1"/>
                </a:solidFill>
              </a:defRPr>
            </a:lvl1pPr>
          </a:lstStyle>
          <a:p>
            <a:r>
              <a:rPr lang="en-US"/>
              <a:t>CLICK TO add title</a:t>
            </a:r>
          </a:p>
        </p:txBody>
      </p:sp>
      <p:cxnSp>
        <p:nvCxnSpPr>
          <p:cNvPr id="7" name="Straight Connector 6">
            <a:extLst>
              <a:ext uri="{FF2B5EF4-FFF2-40B4-BE49-F238E27FC236}">
                <a16:creationId xmlns:a16="http://schemas.microsoft.com/office/drawing/2014/main" id="{5D8E94DD-0F7B-3F92-58EA-5F06D557BF40}"/>
              </a:ext>
              <a:ext uri="{C183D7F6-B498-43B3-948B-1728B52AA6E4}">
                <adec:decorative xmlns:adec="http://schemas.microsoft.com/office/drawing/2017/decorative" val="1"/>
              </a:ext>
            </a:extLst>
          </p:cNvPr>
          <p:cNvCxnSpPr>
            <a:cxnSpLocks/>
          </p:cNvCxnSpPr>
          <p:nvPr userDrawn="1"/>
        </p:nvCxnSpPr>
        <p:spPr>
          <a:xfrm>
            <a:off x="3990667" y="0"/>
            <a:ext cx="1126278" cy="25122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419F5397-34DB-BC88-ADF5-AA470A06FE50}"/>
              </a:ext>
            </a:extLst>
          </p:cNvPr>
          <p:cNvSpPr>
            <a:spLocks noGrp="1"/>
          </p:cNvSpPr>
          <p:nvPr>
            <p:ph type="pic" sz="quarter" idx="10"/>
          </p:nvPr>
        </p:nvSpPr>
        <p:spPr>
          <a:xfrm>
            <a:off x="0" y="-5080"/>
            <a:ext cx="6576291" cy="6872605"/>
          </a:xfrm>
          <a:custGeom>
            <a:avLst/>
            <a:gdLst>
              <a:gd name="connsiteX0" fmla="*/ 0 w 6576291"/>
              <a:gd name="connsiteY0" fmla="*/ 0 h 6867525"/>
              <a:gd name="connsiteX1" fmla="*/ 6576291 w 6576291"/>
              <a:gd name="connsiteY1" fmla="*/ 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044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 name="connsiteX0" fmla="*/ 0 w 6576291"/>
              <a:gd name="connsiteY0" fmla="*/ 0 h 6867525"/>
              <a:gd name="connsiteX1" fmla="*/ 3624811 w 6576291"/>
              <a:gd name="connsiteY1" fmla="*/ 1016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298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91" h="6872605">
                <a:moveTo>
                  <a:pt x="0" y="5080"/>
                </a:moveTo>
                <a:lnTo>
                  <a:pt x="3629891" y="0"/>
                </a:lnTo>
                <a:lnTo>
                  <a:pt x="6576291" y="6872605"/>
                </a:lnTo>
                <a:lnTo>
                  <a:pt x="0" y="6872605"/>
                </a:lnTo>
                <a:lnTo>
                  <a:pt x="0" y="5080"/>
                </a:lnTo>
                <a:close/>
              </a:path>
            </a:pathLst>
          </a:custGeom>
        </p:spPr>
        <p:txBody>
          <a:bodyPr lIns="182880" tIns="182880" bIns="91440">
            <a:normAutofit/>
          </a:bodyPr>
          <a:lstStyle>
            <a:lvl1pPr marL="0" indent="0">
              <a:buNone/>
              <a:defRPr sz="2000">
                <a:solidFill>
                  <a:schemeClr val="bg1"/>
                </a:solidFill>
              </a:defRPr>
            </a:lvl1pPr>
          </a:lstStyle>
          <a:p>
            <a:r>
              <a:rPr lang="en-US"/>
              <a:t>Click icon to add picture</a:t>
            </a:r>
          </a:p>
        </p:txBody>
      </p:sp>
    </p:spTree>
    <p:extLst>
      <p:ext uri="{BB962C8B-B14F-4D97-AF65-F5344CB8AC3E}">
        <p14:creationId xmlns:p14="http://schemas.microsoft.com/office/powerpoint/2010/main" val="3754018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22318" y="268360"/>
            <a:ext cx="7288282" cy="2121177"/>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Content Placeholder 3">
            <a:extLst>
              <a:ext uri="{FF2B5EF4-FFF2-40B4-BE49-F238E27FC236}">
                <a16:creationId xmlns:a16="http://schemas.microsoft.com/office/drawing/2014/main" id="{EAC9D25F-5B3D-F5B2-5D02-C6BC6AA8987B}"/>
              </a:ext>
            </a:extLst>
          </p:cNvPr>
          <p:cNvSpPr>
            <a:spLocks noGrp="1"/>
          </p:cNvSpPr>
          <p:nvPr>
            <p:ph sz="half" idx="2" hasCustomPrompt="1"/>
          </p:nvPr>
        </p:nvSpPr>
        <p:spPr>
          <a:xfrm>
            <a:off x="1322388" y="2763078"/>
            <a:ext cx="7288212" cy="3407051"/>
          </a:xfrm>
        </p:spPr>
        <p:txBody>
          <a:bodyPr>
            <a:normAutofit/>
          </a:bodyPr>
          <a:lstStyle>
            <a:lvl1pPr marL="0" indent="0">
              <a:lnSpc>
                <a:spcPct val="100000"/>
              </a:lnSpc>
              <a:buFont typeface="Arial" panose="020B0604020202020204" pitchFamily="34" charset="0"/>
              <a:buNone/>
              <a:defRPr sz="1800" b="1"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18E16CF1-2502-F2F0-2C27-2DD7979033E2}"/>
              </a:ext>
              <a:ext uri="{C183D7F6-B498-43B3-948B-1728B52AA6E4}">
                <adec:decorative xmlns:adec="http://schemas.microsoft.com/office/drawing/2017/decorative" val="1"/>
              </a:ext>
            </a:extLst>
          </p:cNvPr>
          <p:cNvGrpSpPr/>
          <p:nvPr userDrawn="1"/>
        </p:nvGrpSpPr>
        <p:grpSpPr>
          <a:xfrm>
            <a:off x="9096374" y="-25401"/>
            <a:ext cx="3095625" cy="6883401"/>
            <a:chOff x="9096375" y="-25401"/>
            <a:chExt cx="3095625" cy="6883401"/>
          </a:xfrm>
        </p:grpSpPr>
        <p:cxnSp>
          <p:nvCxnSpPr>
            <p:cNvPr id="10" name="Straight Connector 9">
              <a:extLst>
                <a:ext uri="{FF2B5EF4-FFF2-40B4-BE49-F238E27FC236}">
                  <a16:creationId xmlns:a16="http://schemas.microsoft.com/office/drawing/2014/main" id="{6322A6FB-333C-65AE-23D8-08BCEA174D43}"/>
                </a:ext>
              </a:extLst>
            </p:cNvPr>
            <p:cNvCxnSpPr/>
            <p:nvPr userDrawn="1"/>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62BB247-4598-A983-DEBF-6F042C1DB0BC}"/>
                </a:ext>
              </a:extLst>
            </p:cNvPr>
            <p:cNvCxnSpPr>
              <a:cxnSpLocks/>
            </p:cNvCxnSpPr>
            <p:nvPr userDrawn="1"/>
          </p:nvCxnSpPr>
          <p:spPr>
            <a:xfrm flipH="1">
              <a:off x="9381744" y="-25401"/>
              <a:ext cx="2810256" cy="68834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34E84FEE-D475-A71D-7996-5925602ECF9A}"/>
              </a:ext>
              <a:ext uri="{C183D7F6-B498-43B3-948B-1728B52AA6E4}">
                <adec:decorative xmlns:adec="http://schemas.microsoft.com/office/drawing/2017/decorative" val="1"/>
              </a:ext>
            </a:extLst>
          </p:cNvPr>
          <p:cNvCxnSpPr>
            <a:cxnSpLocks/>
          </p:cNvCxnSpPr>
          <p:nvPr userDrawn="1"/>
        </p:nvCxnSpPr>
        <p:spPr>
          <a:xfrm rot="10800000" flipH="1">
            <a:off x="-1" y="-25403"/>
            <a:ext cx="1210573" cy="20481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7459776D-4049-CB00-C321-0627C169BC51}"/>
              </a:ext>
            </a:extLst>
          </p:cNvPr>
          <p:cNvSpPr>
            <a:spLocks noGrp="1"/>
          </p:cNvSpPr>
          <p:nvPr>
            <p:ph type="ftr" sz="quarter" idx="11"/>
          </p:nvPr>
        </p:nvSpPr>
        <p:spPr>
          <a:xfrm>
            <a:off x="1333500" y="6356349"/>
            <a:ext cx="3819228" cy="365125"/>
          </a:xfrm>
        </p:spPr>
        <p:txBody>
          <a:bodyPr/>
          <a:lstStyle>
            <a:lvl1pPr algn="l">
              <a:defRPr sz="900"/>
            </a:lvl1pPr>
          </a:lstStyle>
          <a:p>
            <a:r>
              <a:rPr lang="en-US"/>
              <a:t>PRESENTATION TITLE</a:t>
            </a:r>
          </a:p>
        </p:txBody>
      </p:sp>
      <p:sp>
        <p:nvSpPr>
          <p:cNvPr id="16" name="Slide Number Placeholder 5">
            <a:extLst>
              <a:ext uri="{FF2B5EF4-FFF2-40B4-BE49-F238E27FC236}">
                <a16:creationId xmlns:a16="http://schemas.microsoft.com/office/drawing/2014/main" id="{EDE114AF-34C6-A062-7340-858BC27DA264}"/>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4249735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Break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06400"/>
            <a:ext cx="4179570" cy="3457971"/>
          </a:xfrm>
        </p:spPr>
        <p:txBody>
          <a:bodyPr anchor="b">
            <a:noAutofit/>
          </a:bodyPr>
          <a:lstStyle>
            <a:lvl1pPr algn="l">
              <a:defRPr sz="3600" spc="150" baseline="0">
                <a:solidFill>
                  <a:schemeClr val="bg1"/>
                </a:solidFill>
              </a:defRPr>
            </a:lvl1pPr>
          </a:lstStyle>
          <a:p>
            <a:r>
              <a:rPr lang="en-US"/>
              <a:t>CLICK TO add title</a:t>
            </a:r>
          </a:p>
        </p:txBody>
      </p:sp>
      <p:pic>
        <p:nvPicPr>
          <p:cNvPr id="4" name="Graphic 3">
            <a:extLst>
              <a:ext uri="{FF2B5EF4-FFF2-40B4-BE49-F238E27FC236}">
                <a16:creationId xmlns:a16="http://schemas.microsoft.com/office/drawing/2014/main" id="{5E045004-3604-59DC-13E0-7A0B2DF78C4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440329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1">
    <p:bg>
      <p:bgPr>
        <a:solidFill>
          <a:schemeClr val="accent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955F7B05-9431-1FBA-415D-6CF2DF562B97}"/>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25785" y="0"/>
            <a:ext cx="4093633" cy="3912394"/>
          </a:xfrm>
          <a:prstGeom prst="rect">
            <a:avLst/>
          </a:prstGeom>
        </p:spPr>
      </p:pic>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568961"/>
            <a:ext cx="8420100"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97255"/>
            <a:ext cx="3924300"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7" name="Content Placeholder 3">
            <a:extLst>
              <a:ext uri="{FF2B5EF4-FFF2-40B4-BE49-F238E27FC236}">
                <a16:creationId xmlns:a16="http://schemas.microsoft.com/office/drawing/2014/main" id="{07FF22E3-5928-787E-B062-FA18127D3BD9}"/>
              </a:ext>
            </a:extLst>
          </p:cNvPr>
          <p:cNvSpPr>
            <a:spLocks noGrp="1"/>
          </p:cNvSpPr>
          <p:nvPr>
            <p:ph sz="half" idx="13" hasCustomPrompt="1"/>
          </p:nvPr>
        </p:nvSpPr>
        <p:spPr>
          <a:xfrm>
            <a:off x="2933700" y="3251596"/>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97255"/>
            <a:ext cx="3943627"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9" name="Content Placeholder 3">
            <a:extLst>
              <a:ext uri="{FF2B5EF4-FFF2-40B4-BE49-F238E27FC236}">
                <a16:creationId xmlns:a16="http://schemas.microsoft.com/office/drawing/2014/main" id="{178E4D0B-96F1-45F3-6B2A-5FA31A37257F}"/>
              </a:ext>
            </a:extLst>
          </p:cNvPr>
          <p:cNvSpPr>
            <a:spLocks noGrp="1"/>
          </p:cNvSpPr>
          <p:nvPr>
            <p:ph sz="half" idx="14" hasCustomPrompt="1"/>
          </p:nvPr>
        </p:nvSpPr>
        <p:spPr>
          <a:xfrm>
            <a:off x="7410173" y="3251595"/>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3" name="Footer Placeholder 4">
            <a:extLst>
              <a:ext uri="{FF2B5EF4-FFF2-40B4-BE49-F238E27FC236}">
                <a16:creationId xmlns:a16="http://schemas.microsoft.com/office/drawing/2014/main" id="{5F41582C-9AD2-F126-40F3-D43E77D158C8}"/>
              </a:ext>
            </a:extLst>
          </p:cNvPr>
          <p:cNvSpPr>
            <a:spLocks noGrp="1"/>
          </p:cNvSpPr>
          <p:nvPr>
            <p:ph type="ftr" sz="quarter" idx="11"/>
          </p:nvPr>
        </p:nvSpPr>
        <p:spPr>
          <a:xfrm>
            <a:off x="2969260" y="6356349"/>
            <a:ext cx="3819228" cy="365125"/>
          </a:xfrm>
        </p:spPr>
        <p:txBody>
          <a:bodyPr/>
          <a:lstStyle>
            <a:lvl1pPr algn="l">
              <a:defRPr sz="900"/>
            </a:lvl1pPr>
          </a:lstStyle>
          <a:p>
            <a:r>
              <a:rPr lang="en-US"/>
              <a:t>PRESENTATION TITLE</a:t>
            </a:r>
          </a:p>
        </p:txBody>
      </p:sp>
      <p:sp>
        <p:nvSpPr>
          <p:cNvPr id="14" name="Slide Number Placeholder 5">
            <a:extLst>
              <a:ext uri="{FF2B5EF4-FFF2-40B4-BE49-F238E27FC236}">
                <a16:creationId xmlns:a16="http://schemas.microsoft.com/office/drawing/2014/main" id="{341F76B1-7BEF-7A88-1394-1164BFF082E5}"/>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284012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341120" y="558801"/>
            <a:ext cx="9953308"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grpSp>
        <p:nvGrpSpPr>
          <p:cNvPr id="10" name="Group 9">
            <a:extLst>
              <a:ext uri="{FF2B5EF4-FFF2-40B4-BE49-F238E27FC236}">
                <a16:creationId xmlns:a16="http://schemas.microsoft.com/office/drawing/2014/main" id="{6A217F83-0BDB-C70B-29FE-2651DE191533}"/>
              </a:ext>
              <a:ext uri="{C183D7F6-B498-43B3-948B-1728B52AA6E4}">
                <adec:decorative xmlns:adec="http://schemas.microsoft.com/office/drawing/2017/decorative" val="1"/>
              </a:ext>
            </a:extLst>
          </p:cNvPr>
          <p:cNvGrpSpPr/>
          <p:nvPr userDrawn="1"/>
        </p:nvGrpSpPr>
        <p:grpSpPr>
          <a:xfrm>
            <a:off x="4429817" y="0"/>
            <a:ext cx="7762183" cy="2754814"/>
            <a:chOff x="7334250" y="0"/>
            <a:chExt cx="4857750" cy="1724025"/>
          </a:xfrm>
        </p:grpSpPr>
        <p:cxnSp>
          <p:nvCxnSpPr>
            <p:cNvPr id="11" name="Straight Connector 10">
              <a:extLst>
                <a:ext uri="{FF2B5EF4-FFF2-40B4-BE49-F238E27FC236}">
                  <a16:creationId xmlns:a16="http://schemas.microsoft.com/office/drawing/2014/main" id="{E0C62368-3F79-C078-7086-B23D2F5A09F8}"/>
                </a:ext>
              </a:extLst>
            </p:cNvPr>
            <p:cNvCxnSpPr/>
            <p:nvPr userDrawn="1"/>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9BDD71-BF2E-BDB0-A625-D8371AEA1CAB}"/>
                </a:ext>
              </a:extLst>
            </p:cNvPr>
            <p:cNvCxnSpPr>
              <a:cxnSpLocks/>
            </p:cNvCxnSpPr>
            <p:nvPr userDrawn="1"/>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Text Placeholder 2">
            <a:extLst>
              <a:ext uri="{FF2B5EF4-FFF2-40B4-BE49-F238E27FC236}">
                <a16:creationId xmlns:a16="http://schemas.microsoft.com/office/drawing/2014/main" id="{83354B96-CD25-BE1C-8CA2-3825F820B759}"/>
              </a:ext>
            </a:extLst>
          </p:cNvPr>
          <p:cNvSpPr>
            <a:spLocks noGrp="1"/>
          </p:cNvSpPr>
          <p:nvPr>
            <p:ph type="body" idx="1" hasCustomPrompt="1"/>
          </p:nvPr>
        </p:nvSpPr>
        <p:spPr>
          <a:xfrm>
            <a:off x="1341120" y="2960877"/>
            <a:ext cx="2722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5" name="Content Placeholder 3">
            <a:extLst>
              <a:ext uri="{FF2B5EF4-FFF2-40B4-BE49-F238E27FC236}">
                <a16:creationId xmlns:a16="http://schemas.microsoft.com/office/drawing/2014/main" id="{CDD81865-54C7-7674-4B2E-041D05C1D146}"/>
              </a:ext>
            </a:extLst>
          </p:cNvPr>
          <p:cNvSpPr>
            <a:spLocks noGrp="1"/>
          </p:cNvSpPr>
          <p:nvPr>
            <p:ph sz="half" idx="15" hasCustomPrompt="1"/>
          </p:nvPr>
        </p:nvSpPr>
        <p:spPr>
          <a:xfrm>
            <a:off x="1341120" y="3392035"/>
            <a:ext cx="2722880" cy="2907164"/>
          </a:xfrm>
        </p:spPr>
        <p:txBody>
          <a:bodyPr tIns="0">
            <a:normAutofit/>
          </a:bodyPr>
          <a:lstStyle>
            <a:lvl1pPr marL="283464" indent="-283464">
              <a:lnSpc>
                <a:spcPct val="100000"/>
              </a:lnSpc>
              <a:buFont typeface="+mj-lt"/>
              <a:buAutoNum type="arabicPeriod"/>
              <a:defRPr sz="1800" b="0" spc="50" baseline="0"/>
            </a:lvl1pPr>
            <a:lvl2pPr marL="566928" indent="-342900">
              <a:lnSpc>
                <a:spcPct val="100000"/>
              </a:lnSpc>
              <a:spcBef>
                <a:spcPts val="1000"/>
              </a:spcBef>
              <a:buFont typeface="+mj-lt"/>
              <a:buAutoNum type="alphaLcPeriod"/>
              <a:defRPr sz="1800" spc="50" baseline="0"/>
            </a:lvl2pPr>
            <a:lvl3pPr marL="850392" indent="-342900">
              <a:lnSpc>
                <a:spcPct val="100000"/>
              </a:lnSpc>
              <a:spcBef>
                <a:spcPts val="1000"/>
              </a:spcBef>
              <a:buFont typeface="+mj-lt"/>
              <a:buAutoNum type="arabicParenR"/>
              <a:defRPr sz="1800" spc="50" baseline="0"/>
            </a:lvl3pPr>
            <a:lvl4pPr marL="1042416" indent="-342900">
              <a:lnSpc>
                <a:spcPct val="100000"/>
              </a:lnSpc>
              <a:spcBef>
                <a:spcPts val="1000"/>
              </a:spcBef>
              <a:buFont typeface="+mj-lt"/>
              <a:buAutoNum type="alphaLcParenR"/>
              <a:defRPr sz="1800" spc="50" baseline="0"/>
            </a:lvl4pPr>
            <a:lvl5pPr marL="1074420" indent="-400050">
              <a:lnSpc>
                <a:spcPct val="100000"/>
              </a:lnSpc>
              <a:spcBef>
                <a:spcPts val="1000"/>
              </a:spcBef>
              <a:buFont typeface="+mj-lt"/>
              <a:buAutoNum type="romanLcPeriod"/>
              <a:defRPr sz="1800" spc="50" baseline="0"/>
            </a:lvl5pPr>
          </a:lstStyle>
          <a:p>
            <a:pPr lvl="0"/>
            <a:r>
              <a:rPr lang="en-US"/>
              <a:t>Click to add content</a:t>
            </a:r>
          </a:p>
          <a:p>
            <a:pPr lvl="1"/>
            <a:r>
              <a:rPr lang="en-US"/>
              <a:t>Second level</a:t>
            </a:r>
          </a:p>
          <a:p>
            <a:pPr lvl="2"/>
            <a:r>
              <a:rPr lang="en-US"/>
              <a:t>Third level</a:t>
            </a:r>
          </a:p>
          <a:p>
            <a:pPr lvl="3"/>
            <a:r>
              <a:rPr lang="en-US"/>
              <a:t>Fourth level</a:t>
            </a:r>
          </a:p>
        </p:txBody>
      </p:sp>
      <p:sp>
        <p:nvSpPr>
          <p:cNvPr id="17" name="Text Placeholder 2">
            <a:extLst>
              <a:ext uri="{FF2B5EF4-FFF2-40B4-BE49-F238E27FC236}">
                <a16:creationId xmlns:a16="http://schemas.microsoft.com/office/drawing/2014/main" id="{6F39BA57-7F1C-623F-BC7F-B689C5AC33EA}"/>
              </a:ext>
            </a:extLst>
          </p:cNvPr>
          <p:cNvSpPr>
            <a:spLocks noGrp="1"/>
          </p:cNvSpPr>
          <p:nvPr>
            <p:ph type="body" idx="10" hasCustomPrompt="1"/>
          </p:nvPr>
        </p:nvSpPr>
        <p:spPr>
          <a:xfrm>
            <a:off x="4754881" y="2960877"/>
            <a:ext cx="5516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3" name="Content Placeholder 3">
            <a:extLst>
              <a:ext uri="{FF2B5EF4-FFF2-40B4-BE49-F238E27FC236}">
                <a16:creationId xmlns:a16="http://schemas.microsoft.com/office/drawing/2014/main" id="{94BF07A4-5A33-0B3C-A378-AB2435F1D5FF}"/>
              </a:ext>
            </a:extLst>
          </p:cNvPr>
          <p:cNvSpPr>
            <a:spLocks noGrp="1"/>
          </p:cNvSpPr>
          <p:nvPr>
            <p:ph sz="half" idx="14" hasCustomPrompt="1"/>
          </p:nvPr>
        </p:nvSpPr>
        <p:spPr>
          <a:xfrm>
            <a:off x="4754881" y="3324859"/>
            <a:ext cx="5506720" cy="303148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9" name="Footer Placeholder 4">
            <a:extLst>
              <a:ext uri="{FF2B5EF4-FFF2-40B4-BE49-F238E27FC236}">
                <a16:creationId xmlns:a16="http://schemas.microsoft.com/office/drawing/2014/main" id="{63DC63A6-41FE-6C2D-9A53-0AE4A6DBF39B}"/>
              </a:ext>
            </a:extLst>
          </p:cNvPr>
          <p:cNvSpPr>
            <a:spLocks noGrp="1"/>
          </p:cNvSpPr>
          <p:nvPr>
            <p:ph type="ftr" sz="quarter" idx="12"/>
          </p:nvPr>
        </p:nvSpPr>
        <p:spPr>
          <a:xfrm>
            <a:off x="1333500" y="6356349"/>
            <a:ext cx="3819228" cy="365125"/>
          </a:xfrm>
        </p:spPr>
        <p:txBody>
          <a:bodyPr/>
          <a:lstStyle>
            <a:lvl1pPr algn="l">
              <a:defRPr sz="900"/>
            </a:lvl1pPr>
          </a:lstStyle>
          <a:p>
            <a:r>
              <a:rPr lang="en-US"/>
              <a:t>PRESENTATION TITLE</a:t>
            </a:r>
          </a:p>
        </p:txBody>
      </p:sp>
      <p:sp>
        <p:nvSpPr>
          <p:cNvPr id="20" name="Slide Number Placeholder 5">
            <a:extLst>
              <a:ext uri="{FF2B5EF4-FFF2-40B4-BE49-F238E27FC236}">
                <a16:creationId xmlns:a16="http://schemas.microsoft.com/office/drawing/2014/main" id="{0B5130EC-B05B-5489-FBEC-DBEB6D1E737D}"/>
              </a:ext>
            </a:extLst>
          </p:cNvPr>
          <p:cNvSpPr>
            <a:spLocks noGrp="1"/>
          </p:cNvSpPr>
          <p:nvPr>
            <p:ph type="sldNum" sz="quarter" idx="13"/>
          </p:nvPr>
        </p:nvSpPr>
        <p:spPr>
          <a:xfrm>
            <a:off x="10373350" y="6356349"/>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2112085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3B2CC92D-F90A-CB67-4860-D6939AC29566}"/>
              </a:ext>
              <a:ext uri="{C183D7F6-B498-43B3-948B-1728B52AA6E4}">
                <adec:decorative xmlns:adec="http://schemas.microsoft.com/office/drawing/2017/decorative" val="1"/>
              </a:ext>
            </a:extLst>
          </p:cNvPr>
          <p:cNvCxnSpPr>
            <a:cxnSpLocks/>
          </p:cNvCxnSpPr>
          <p:nvPr userDrawn="1"/>
        </p:nvCxnSpPr>
        <p:spPr>
          <a:xfrm flipH="1" flipV="1">
            <a:off x="3094182" y="0"/>
            <a:ext cx="1745673" cy="38977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4" y="1671639"/>
            <a:ext cx="5884027"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13" name="Picture Placeholder 12">
            <a:extLst>
              <a:ext uri="{FF2B5EF4-FFF2-40B4-BE49-F238E27FC236}">
                <a16:creationId xmlns:a16="http://schemas.microsoft.com/office/drawing/2014/main" id="{4C376638-5C5B-8E5B-0C26-8F63B98EA417}"/>
              </a:ext>
            </a:extLst>
          </p:cNvPr>
          <p:cNvSpPr>
            <a:spLocks noGrp="1"/>
          </p:cNvSpPr>
          <p:nvPr>
            <p:ph type="pic" sz="quarter" idx="13"/>
          </p:nvPr>
        </p:nvSpPr>
        <p:spPr>
          <a:xfrm>
            <a:off x="-28230" y="-9144"/>
            <a:ext cx="5481955" cy="6876288"/>
          </a:xfrm>
          <a:custGeom>
            <a:avLst/>
            <a:gdLst>
              <a:gd name="connsiteX0" fmla="*/ 0 w 5476875"/>
              <a:gd name="connsiteY0" fmla="*/ 0 h 6858000"/>
              <a:gd name="connsiteX1" fmla="*/ 547687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0 w 5476875"/>
              <a:gd name="connsiteY0" fmla="*/ 0 h 6858000"/>
              <a:gd name="connsiteX1" fmla="*/ 252031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5080 w 5481955"/>
              <a:gd name="connsiteY0" fmla="*/ 0 h 6858000"/>
              <a:gd name="connsiteX1" fmla="*/ 2525395 w 5481955"/>
              <a:gd name="connsiteY1" fmla="*/ 0 h 6858000"/>
              <a:gd name="connsiteX2" fmla="*/ 5481955 w 5481955"/>
              <a:gd name="connsiteY2" fmla="*/ 6858000 h 6858000"/>
              <a:gd name="connsiteX3" fmla="*/ 5080 w 5481955"/>
              <a:gd name="connsiteY3" fmla="*/ 6858000 h 6858000"/>
              <a:gd name="connsiteX4" fmla="*/ 0 w 5481955"/>
              <a:gd name="connsiteY4" fmla="*/ 4805680 h 6858000"/>
              <a:gd name="connsiteX5" fmla="*/ 5080 w 5481955"/>
              <a:gd name="connsiteY5" fmla="*/ 0 h 685800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81955" h="6863080">
                <a:moveTo>
                  <a:pt x="5080" y="0"/>
                </a:moveTo>
                <a:lnTo>
                  <a:pt x="2525395" y="0"/>
                </a:lnTo>
                <a:lnTo>
                  <a:pt x="5481955" y="6858000"/>
                </a:lnTo>
                <a:lnTo>
                  <a:pt x="899160" y="6863080"/>
                </a:lnTo>
                <a:cubicBezTo>
                  <a:pt x="506307" y="5933440"/>
                  <a:pt x="413173" y="5720080"/>
                  <a:pt x="0" y="4759960"/>
                </a:cubicBezTo>
                <a:cubicBezTo>
                  <a:pt x="1693" y="3158067"/>
                  <a:pt x="3387" y="1601893"/>
                  <a:pt x="5080" y="0"/>
                </a:cubicBezTo>
                <a:close/>
              </a:path>
            </a:pathLst>
          </a:custGeom>
        </p:spPr>
        <p:txBody>
          <a:bodyPr lIns="274320" tIns="91440" bIns="91440">
            <a:normAutofit/>
          </a:bodyPr>
          <a:lstStyle>
            <a:lvl1pPr marL="0" indent="0" algn="l">
              <a:buNone/>
              <a:defRPr sz="2000">
                <a:solidFill>
                  <a:schemeClr val="tx1"/>
                </a:solidFill>
              </a:defRPr>
            </a:lvl1pPr>
          </a:lstStyle>
          <a:p>
            <a:r>
              <a:rPr lang="en-US"/>
              <a:t>Click icon to add picture</a:t>
            </a:r>
          </a:p>
        </p:txBody>
      </p:sp>
      <p:sp>
        <p:nvSpPr>
          <p:cNvPr id="4" name="Footer Placeholder 4">
            <a:extLst>
              <a:ext uri="{FF2B5EF4-FFF2-40B4-BE49-F238E27FC236}">
                <a16:creationId xmlns:a16="http://schemas.microsoft.com/office/drawing/2014/main" id="{04569D00-2037-2A8D-943B-22FAC1C0B690}"/>
              </a:ext>
            </a:extLst>
          </p:cNvPr>
          <p:cNvSpPr>
            <a:spLocks noGrp="1"/>
          </p:cNvSpPr>
          <p:nvPr>
            <p:ph type="ftr" sz="quarter" idx="11"/>
          </p:nvPr>
        </p:nvSpPr>
        <p:spPr>
          <a:xfrm>
            <a:off x="825500" y="6356349"/>
            <a:ext cx="3819228" cy="365125"/>
          </a:xfrm>
        </p:spPr>
        <p:txBody>
          <a:bodyPr/>
          <a:lstStyle>
            <a:lvl1pPr algn="l">
              <a:defRPr sz="900"/>
            </a:lvl1pPr>
          </a:lstStyle>
          <a:p>
            <a:r>
              <a:rPr lang="en-US"/>
              <a:t>PRESENTATION TITLE</a:t>
            </a:r>
          </a:p>
        </p:txBody>
      </p:sp>
      <p:sp>
        <p:nvSpPr>
          <p:cNvPr id="5" name="Slide Number Placeholder 5">
            <a:extLst>
              <a:ext uri="{FF2B5EF4-FFF2-40B4-BE49-F238E27FC236}">
                <a16:creationId xmlns:a16="http://schemas.microsoft.com/office/drawing/2014/main" id="{75967A9D-0B53-4F3F-0872-495C23A33235}"/>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a:p>
        </p:txBody>
      </p:sp>
      <p:sp>
        <p:nvSpPr>
          <p:cNvPr id="8" name="Content Placeholder 3">
            <a:extLst>
              <a:ext uri="{FF2B5EF4-FFF2-40B4-BE49-F238E27FC236}">
                <a16:creationId xmlns:a16="http://schemas.microsoft.com/office/drawing/2014/main" id="{643B0E9A-A777-8745-6A36-0A79CB5E036B}"/>
              </a:ext>
            </a:extLst>
          </p:cNvPr>
          <p:cNvSpPr>
            <a:spLocks noGrp="1"/>
          </p:cNvSpPr>
          <p:nvPr>
            <p:ph sz="half" idx="14" hasCustomPrompt="1"/>
          </p:nvPr>
        </p:nvSpPr>
        <p:spPr>
          <a:xfrm>
            <a:off x="5453725" y="3660774"/>
            <a:ext cx="5907176" cy="2536826"/>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1" y="895350"/>
            <a:ext cx="3247662" cy="1917700"/>
          </a:xfrm>
        </p:spPr>
        <p:txBody>
          <a:bodyPr>
            <a:normAutofit/>
          </a:bodyPr>
          <a:lstStyle>
            <a:lvl1pPr algn="l">
              <a:defRPr lang="en-US" sz="2400" kern="1200" spc="150" baseline="0" dirty="0">
                <a:solidFill>
                  <a:schemeClr val="tx1"/>
                </a:solidFill>
                <a:latin typeface="+mj-lt"/>
                <a:ea typeface="+mj-ea"/>
                <a:cs typeface="+mj-cs"/>
              </a:defRPr>
            </a:lvl1pPr>
          </a:lstStyle>
          <a:p>
            <a:r>
              <a:rPr lang="en-US"/>
              <a:t>CLICK TO add title</a:t>
            </a:r>
          </a:p>
        </p:txBody>
      </p:sp>
      <p:sp>
        <p:nvSpPr>
          <p:cNvPr id="3" name="Content Placeholder 3">
            <a:extLst>
              <a:ext uri="{FF2B5EF4-FFF2-40B4-BE49-F238E27FC236}">
                <a16:creationId xmlns:a16="http://schemas.microsoft.com/office/drawing/2014/main" id="{A14C3057-3BCC-F9A2-98D8-17DDB36F1823}"/>
              </a:ext>
            </a:extLst>
          </p:cNvPr>
          <p:cNvSpPr>
            <a:spLocks noGrp="1"/>
          </p:cNvSpPr>
          <p:nvPr>
            <p:ph sz="half" idx="16" hasCustomPrompt="1"/>
          </p:nvPr>
        </p:nvSpPr>
        <p:spPr>
          <a:xfrm>
            <a:off x="838200" y="2813049"/>
            <a:ext cx="3247662" cy="323849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4216396" y="895927"/>
            <a:ext cx="7137404" cy="5115889"/>
          </a:xfrm>
        </p:spPr>
        <p:txBody>
          <a:bodyPr>
            <a:normAutofit/>
          </a:bodyPr>
          <a:lstStyle>
            <a:lvl1pPr marL="0" indent="0" algn="ctr">
              <a:buNone/>
              <a:defRPr sz="2000"/>
            </a:lvl1pPr>
          </a:lstStyle>
          <a:p>
            <a:r>
              <a:rPr lang="en-US"/>
              <a:t>Click icon to add table</a:t>
            </a:r>
          </a:p>
        </p:txBody>
      </p:sp>
      <p:sp>
        <p:nvSpPr>
          <p:cNvPr id="10" name="Footer Placeholder 4">
            <a:extLst>
              <a:ext uri="{FF2B5EF4-FFF2-40B4-BE49-F238E27FC236}">
                <a16:creationId xmlns:a16="http://schemas.microsoft.com/office/drawing/2014/main" id="{5F91997C-538B-C8B9-14D7-31A1932F69C3}"/>
              </a:ext>
            </a:extLst>
          </p:cNvPr>
          <p:cNvSpPr>
            <a:spLocks noGrp="1"/>
          </p:cNvSpPr>
          <p:nvPr>
            <p:ph type="ftr" sz="quarter" idx="11"/>
          </p:nvPr>
        </p:nvSpPr>
        <p:spPr>
          <a:xfrm>
            <a:off x="731615" y="6356349"/>
            <a:ext cx="3819228" cy="365125"/>
          </a:xfrm>
        </p:spPr>
        <p:txBody>
          <a:bodyPr/>
          <a:lstStyle>
            <a:lvl1pPr algn="l">
              <a:defRPr sz="900"/>
            </a:lvl1pPr>
          </a:lstStyle>
          <a:p>
            <a:r>
              <a:rPr lang="en-US"/>
              <a:t>PRESENTATION TITLE</a:t>
            </a:r>
          </a:p>
        </p:txBody>
      </p:sp>
      <p:sp>
        <p:nvSpPr>
          <p:cNvPr id="11" name="Slide Number Placeholder 5">
            <a:extLst>
              <a:ext uri="{FF2B5EF4-FFF2-40B4-BE49-F238E27FC236}">
                <a16:creationId xmlns:a16="http://schemas.microsoft.com/office/drawing/2014/main" id="{1F777EF4-982E-9337-7E82-31DC723C1273}"/>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a:p>
        </p:txBody>
      </p:sp>
      <p:grpSp>
        <p:nvGrpSpPr>
          <p:cNvPr id="14" name="Group 13">
            <a:extLst>
              <a:ext uri="{FF2B5EF4-FFF2-40B4-BE49-F238E27FC236}">
                <a16:creationId xmlns:a16="http://schemas.microsoft.com/office/drawing/2014/main" id="{E34303BA-AFB6-0E22-486F-785994E3B7B1}"/>
              </a:ext>
              <a:ext uri="{C183D7F6-B498-43B3-948B-1728B52AA6E4}">
                <adec:decorative xmlns:adec="http://schemas.microsoft.com/office/drawing/2017/decorative" val="1"/>
              </a:ext>
            </a:extLst>
          </p:cNvPr>
          <p:cNvGrpSpPr/>
          <p:nvPr userDrawn="1"/>
        </p:nvGrpSpPr>
        <p:grpSpPr>
          <a:xfrm>
            <a:off x="0" y="0"/>
            <a:ext cx="2327564" cy="1505528"/>
            <a:chOff x="0" y="0"/>
            <a:chExt cx="2238376" cy="3105150"/>
          </a:xfrm>
        </p:grpSpPr>
        <p:cxnSp>
          <p:nvCxnSpPr>
            <p:cNvPr id="15" name="Straight Connector 14">
              <a:extLst>
                <a:ext uri="{FF2B5EF4-FFF2-40B4-BE49-F238E27FC236}">
                  <a16:creationId xmlns:a16="http://schemas.microsoft.com/office/drawing/2014/main" id="{F66E3A08-02EB-7B54-5089-E7A7F19FD725}"/>
                </a:ext>
              </a:extLst>
            </p:cNvPr>
            <p:cNvCxnSpPr>
              <a:cxnSpLocks/>
            </p:cNvCxnSpPr>
            <p:nvPr userDrawn="1"/>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4F9BE5-00B2-ADDF-771C-AB098B36C820}"/>
                </a:ext>
              </a:extLst>
            </p:cNvPr>
            <p:cNvCxnSpPr>
              <a:cxnSpLocks/>
            </p:cNvCxnSpPr>
            <p:nvPr userDrawn="1"/>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808163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838200" y="337192"/>
            <a:ext cx="5655197" cy="1997867"/>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2705177"/>
            <a:ext cx="5733772" cy="448990"/>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hasCustomPrompt="1"/>
          </p:nvPr>
        </p:nvSpPr>
        <p:spPr>
          <a:xfrm>
            <a:off x="838199" y="3154166"/>
            <a:ext cx="5733773" cy="3032733"/>
          </a:xfrm>
        </p:spPr>
        <p:txBody>
          <a:bodyPr>
            <a:normAutofit/>
          </a:bodyPr>
          <a:lstStyle>
            <a:lvl1pPr marL="285750" indent="-285750">
              <a:lnSpc>
                <a:spcPct val="100000"/>
              </a:lnSpc>
              <a:buFont typeface="Arial" panose="020B0604020202020204" pitchFamily="34" charset="0"/>
              <a:buChar char="•"/>
              <a:defRPr sz="1800" spc="50" baseline="0"/>
            </a:lvl1pPr>
            <a:lvl2pPr marL="742950" indent="-285750">
              <a:lnSpc>
                <a:spcPct val="100000"/>
              </a:lnSpc>
              <a:buFont typeface="Arial" panose="020B0604020202020204" pitchFamily="34" charset="0"/>
              <a:buChar char="•"/>
              <a:defRPr sz="1800" spc="50" baseline="0"/>
            </a:lvl2pPr>
            <a:lvl3pPr marL="1200150" indent="-285750">
              <a:lnSpc>
                <a:spcPct val="100000"/>
              </a:lnSpc>
              <a:buFont typeface="Arial" panose="020B0604020202020204" pitchFamily="34" charset="0"/>
              <a:buChar char="•"/>
              <a:defRPr sz="1800" spc="50" baseline="0"/>
            </a:lvl3pPr>
            <a:lvl4pPr marL="1657350" indent="-285750">
              <a:lnSpc>
                <a:spcPct val="100000"/>
              </a:lnSpc>
              <a:buFont typeface="Arial" panose="020B0604020202020204" pitchFamily="34" charset="0"/>
              <a:buChar char="•"/>
              <a:defRPr sz="1800" spc="50" baseline="0"/>
            </a:lvl4pPr>
            <a:lvl5pPr marL="2114550" indent="-285750">
              <a:lnSpc>
                <a:spcPct val="100000"/>
              </a:lnSpc>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887108" y="2705177"/>
            <a:ext cx="3943627" cy="448989"/>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7" name="Content Placeholder 3">
            <a:extLst>
              <a:ext uri="{FF2B5EF4-FFF2-40B4-BE49-F238E27FC236}">
                <a16:creationId xmlns:a16="http://schemas.microsoft.com/office/drawing/2014/main" id="{0120DFF5-B64A-9744-4500-1D7BBA19BF1C}"/>
              </a:ext>
            </a:extLst>
          </p:cNvPr>
          <p:cNvSpPr>
            <a:spLocks noGrp="1"/>
          </p:cNvSpPr>
          <p:nvPr>
            <p:ph sz="half" idx="14" hasCustomPrompt="1"/>
          </p:nvPr>
        </p:nvSpPr>
        <p:spPr>
          <a:xfrm>
            <a:off x="7887107" y="3164867"/>
            <a:ext cx="3943627" cy="3032733"/>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a:xfrm>
            <a:off x="843986" y="6356350"/>
            <a:ext cx="4114800" cy="365125"/>
          </a:xfrm>
        </p:spPr>
        <p:txBody>
          <a:bodyPr/>
          <a:lstStyle>
            <a:lvl1pPr algn="l">
              <a:defRPr sz="900"/>
            </a:lvl1pPr>
          </a:lstStyle>
          <a:p>
            <a:r>
              <a:rPr lang="en-US"/>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a:p>
        </p:txBody>
      </p:sp>
      <p:pic>
        <p:nvPicPr>
          <p:cNvPr id="13" name="Graphic 12">
            <a:extLst>
              <a:ext uri="{FF2B5EF4-FFF2-40B4-BE49-F238E27FC236}">
                <a16:creationId xmlns:a16="http://schemas.microsoft.com/office/drawing/2014/main" id="{E0588715-35AD-8BE1-A5FC-E28BDD3854A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8645" t="319" r="28732" b="73496"/>
          <a:stretch/>
        </p:blipFill>
        <p:spPr>
          <a:xfrm rot="10800000" flipH="1">
            <a:off x="6308436" y="-11"/>
            <a:ext cx="5883564" cy="236642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4E9C70-0200-3C21-7766-CB9EA5FBFA88}"/>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1" name="Straight Connector 10">
              <a:extLst>
                <a:ext uri="{FF2B5EF4-FFF2-40B4-BE49-F238E27FC236}">
                  <a16:creationId xmlns:a16="http://schemas.microsoft.com/office/drawing/2014/main" id="{1D5E4B16-2071-DEE9-BE53-F35AFBEFCA57}"/>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B2B071-0355-D550-18A8-9D515CA1698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0" y="353550"/>
            <a:ext cx="10515600" cy="1325563"/>
          </a:xfrm>
        </p:spPr>
        <p:txBody>
          <a:bodyPr anchor="b">
            <a:normAutofit/>
          </a:bodyPr>
          <a:lstStyle>
            <a:lvl1pPr algn="ctr">
              <a:defRPr lang="en-US" sz="2800" kern="1200" spc="150" baseline="0" dirty="0">
                <a:solidFill>
                  <a:schemeClr val="tx1"/>
                </a:solidFill>
                <a:latin typeface="+mj-lt"/>
                <a:ea typeface="+mj-ea"/>
                <a:cs typeface="+mj-cs"/>
              </a:defRPr>
            </a:lvl1pPr>
          </a:lstStyle>
          <a:p>
            <a:r>
              <a:rPr lang="en-US"/>
              <a:t>CLICK TO add title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570963"/>
          </a:xfrm>
        </p:spPr>
        <p:txBody>
          <a:bodyPr>
            <a:normAutofit/>
          </a:bodyPr>
          <a:lstStyle>
            <a:lvl1pPr marL="0" indent="0" algn="ctr">
              <a:buNone/>
              <a:defRPr sz="2000"/>
            </a:lvl1pPr>
          </a:lstStyle>
          <a:p>
            <a:r>
              <a:rPr lang="en-US"/>
              <a:t>Click icon to add table</a:t>
            </a:r>
          </a:p>
        </p:txBody>
      </p:sp>
      <p:sp>
        <p:nvSpPr>
          <p:cNvPr id="6" name="Footer Placeholder 4">
            <a:extLst>
              <a:ext uri="{FF2B5EF4-FFF2-40B4-BE49-F238E27FC236}">
                <a16:creationId xmlns:a16="http://schemas.microsoft.com/office/drawing/2014/main" id="{BFB554B2-4C33-2975-9F27-94B8AE71DF13}"/>
              </a:ext>
            </a:extLst>
          </p:cNvPr>
          <p:cNvSpPr>
            <a:spLocks noGrp="1"/>
          </p:cNvSpPr>
          <p:nvPr>
            <p:ph type="ftr" sz="quarter" idx="11"/>
          </p:nvPr>
        </p:nvSpPr>
        <p:spPr>
          <a:xfrm>
            <a:off x="838200" y="6356349"/>
            <a:ext cx="3819228" cy="365125"/>
          </a:xfrm>
        </p:spPr>
        <p:txBody>
          <a:bodyPr/>
          <a:lstStyle>
            <a:lvl1pPr algn="l">
              <a:defRPr sz="900"/>
            </a:lvl1pPr>
          </a:lstStyle>
          <a:p>
            <a:r>
              <a:rPr lang="en-US"/>
              <a:t>PRESENTATION TITLE</a:t>
            </a:r>
          </a:p>
        </p:txBody>
      </p:sp>
      <p:sp>
        <p:nvSpPr>
          <p:cNvPr id="7" name="Slide Number Placeholder 5">
            <a:extLst>
              <a:ext uri="{FF2B5EF4-FFF2-40B4-BE49-F238E27FC236}">
                <a16:creationId xmlns:a16="http://schemas.microsoft.com/office/drawing/2014/main" id="{503C6776-E983-2BA3-1054-75996FE0FD22}"/>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600" spc="150" baseline="0">
                <a:solidFill>
                  <a:schemeClr val="bg1"/>
                </a:solidFill>
              </a:defRPr>
            </a:lvl1pPr>
          </a:lstStyle>
          <a:p>
            <a:r>
              <a:rPr lang="en-US"/>
              <a:t>CLICK TO add title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hasCustomPrompt="1"/>
          </p:nvPr>
        </p:nvSpPr>
        <p:spPr>
          <a:xfrm>
            <a:off x="4267200" y="3238103"/>
            <a:ext cx="4179570" cy="2850181"/>
          </a:xfrm>
        </p:spPr>
        <p:txBody>
          <a:bodyPr>
            <a:normAutofit/>
          </a:bodyPr>
          <a:lstStyle>
            <a:lvl1pPr marL="0" indent="0" algn="l">
              <a:lnSpc>
                <a:spcPct val="150000"/>
              </a:lnSpc>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pic>
        <p:nvPicPr>
          <p:cNvPr id="6" name="Graphic 5">
            <a:extLst>
              <a:ext uri="{FF2B5EF4-FFF2-40B4-BE49-F238E27FC236}">
                <a16:creationId xmlns:a16="http://schemas.microsoft.com/office/drawing/2014/main" id="{ED3361C9-310A-4255-A94E-B77588962D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3176938" cy="6858000"/>
          </a:xfrm>
          <a:prstGeom prst="rect">
            <a:avLst/>
          </a:prstGeom>
        </p:spPr>
      </p:pic>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4267200" y="6356350"/>
            <a:ext cx="4179570" cy="365125"/>
          </a:xfrm>
        </p:spPr>
        <p:txBody>
          <a:bodyPr/>
          <a:lstStyle>
            <a:lvl1pPr algn="l">
              <a:defRPr sz="900"/>
            </a:lvl1pPr>
          </a:lstStyle>
          <a:p>
            <a:r>
              <a:rPr lang="en-US"/>
              <a:t>PRESENTATION TITLE</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9579428" y="6356350"/>
            <a:ext cx="1774371"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12911404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Tx">
  <p:cSld name="Content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593DF6C-CAFA-8A5F-372D-F74AFEDBE7E9}"/>
              </a:ext>
            </a:extLst>
          </p:cNvPr>
          <p:cNvSpPr>
            <a:spLocks noChangeArrowheads="1"/>
          </p:cNvSpPr>
          <p:nvPr/>
        </p:nvSpPr>
        <p:spPr bwMode="auto">
          <a:xfrm>
            <a:off x="203200" y="152400"/>
            <a:ext cx="11777133"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sz="1800">
              <a:cs typeface="Arial" charset="0"/>
            </a:endParaRPr>
          </a:p>
        </p:txBody>
      </p:sp>
      <p:sp>
        <p:nvSpPr>
          <p:cNvPr id="5" name="Rectangle 20">
            <a:extLst>
              <a:ext uri="{FF2B5EF4-FFF2-40B4-BE49-F238E27FC236}">
                <a16:creationId xmlns:a16="http://schemas.microsoft.com/office/drawing/2014/main" id="{D6048DA6-5E87-8CB0-B429-EB09B5E0EA65}"/>
              </a:ext>
            </a:extLst>
          </p:cNvPr>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Century Gothic" pitchFamily="34" charset="0"/>
                <a:cs typeface="Arial" charset="0"/>
              </a:defRPr>
            </a:lvl1pPr>
            <a:lvl2pPr marL="742950" indent="-285750" eaLnBrk="0" hangingPunct="0">
              <a:defRPr>
                <a:solidFill>
                  <a:schemeClr val="tx1"/>
                </a:solidFill>
                <a:latin typeface="Century Gothic" pitchFamily="34" charset="0"/>
                <a:cs typeface="Arial" charset="0"/>
              </a:defRPr>
            </a:lvl2pPr>
            <a:lvl3pPr marL="1143000" indent="-228600" eaLnBrk="0" hangingPunct="0">
              <a:defRPr>
                <a:solidFill>
                  <a:schemeClr val="tx1"/>
                </a:solidFill>
                <a:latin typeface="Century Gothic" pitchFamily="34" charset="0"/>
                <a:cs typeface="Arial" charset="0"/>
              </a:defRPr>
            </a:lvl3pPr>
            <a:lvl4pPr marL="1600200" indent="-228600" eaLnBrk="0" hangingPunct="0">
              <a:defRPr>
                <a:solidFill>
                  <a:schemeClr val="tx1"/>
                </a:solidFill>
                <a:latin typeface="Century Gothic" pitchFamily="34" charset="0"/>
                <a:cs typeface="Arial" charset="0"/>
              </a:defRPr>
            </a:lvl4pPr>
            <a:lvl5pPr marL="2057400" indent="-228600" eaLnBrk="0" hangingPunct="0">
              <a:defRPr>
                <a:solidFill>
                  <a:schemeClr val="tx1"/>
                </a:solidFill>
                <a:latin typeface="Century Gothic" pitchFamily="34" charset="0"/>
                <a:cs typeface="Arial" charset="0"/>
              </a:defRPr>
            </a:lvl5pPr>
            <a:lvl6pPr marL="2514600" indent="-228600" eaLnBrk="0" fontAlgn="base" hangingPunct="0">
              <a:spcBef>
                <a:spcPct val="0"/>
              </a:spcBef>
              <a:spcAft>
                <a:spcPct val="0"/>
              </a:spcAft>
              <a:defRPr>
                <a:solidFill>
                  <a:schemeClr val="tx1"/>
                </a:solidFill>
                <a:latin typeface="Century Gothic" pitchFamily="34" charset="0"/>
                <a:cs typeface="Arial" charset="0"/>
              </a:defRPr>
            </a:lvl6pPr>
            <a:lvl7pPr marL="2971800" indent="-228600" eaLnBrk="0" fontAlgn="base" hangingPunct="0">
              <a:spcBef>
                <a:spcPct val="0"/>
              </a:spcBef>
              <a:spcAft>
                <a:spcPct val="0"/>
              </a:spcAft>
              <a:defRPr>
                <a:solidFill>
                  <a:schemeClr val="tx1"/>
                </a:solidFill>
                <a:latin typeface="Century Gothic" pitchFamily="34" charset="0"/>
                <a:cs typeface="Arial" charset="0"/>
              </a:defRPr>
            </a:lvl7pPr>
            <a:lvl8pPr marL="3429000" indent="-228600" eaLnBrk="0" fontAlgn="base" hangingPunct="0">
              <a:spcBef>
                <a:spcPct val="0"/>
              </a:spcBef>
              <a:spcAft>
                <a:spcPct val="0"/>
              </a:spcAft>
              <a:defRPr>
                <a:solidFill>
                  <a:schemeClr val="tx1"/>
                </a:solidFill>
                <a:latin typeface="Century Gothic" pitchFamily="34" charset="0"/>
                <a:cs typeface="Arial" charset="0"/>
              </a:defRPr>
            </a:lvl8pPr>
            <a:lvl9pPr marL="3886200" indent="-228600" eaLnBrk="0" fontAlgn="base" hangingPunct="0">
              <a:spcBef>
                <a:spcPct val="0"/>
              </a:spcBef>
              <a:spcAft>
                <a:spcPct val="0"/>
              </a:spcAft>
              <a:defRPr>
                <a:solidFill>
                  <a:schemeClr val="tx1"/>
                </a:solidFill>
                <a:latin typeface="Century Gothic" pitchFamily="34" charset="0"/>
                <a:cs typeface="Arial" charset="0"/>
              </a:defRPr>
            </a:lvl9pPr>
          </a:lstStyle>
          <a:p>
            <a:pPr eaLnBrk="1" hangingPunct="1">
              <a:defRPr/>
            </a:pPr>
            <a:endParaRPr lang="en-US" altLang="en-US" sz="1800"/>
          </a:p>
        </p:txBody>
      </p:sp>
      <p:sp>
        <p:nvSpPr>
          <p:cNvPr id="6" name="Rectangle 23">
            <a:extLst>
              <a:ext uri="{FF2B5EF4-FFF2-40B4-BE49-F238E27FC236}">
                <a16:creationId xmlns:a16="http://schemas.microsoft.com/office/drawing/2014/main" id="{51AC6119-608E-9F76-1839-1D2148EBD45C}"/>
              </a:ext>
            </a:extLst>
          </p:cNvPr>
          <p:cNvSpPr>
            <a:spLocks noChangeArrowheads="1"/>
          </p:cNvSpPr>
          <p:nvPr/>
        </p:nvSpPr>
        <p:spPr bwMode="white">
          <a:xfrm>
            <a:off x="1198880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Century Gothic" pitchFamily="34" charset="0"/>
                <a:cs typeface="Arial" charset="0"/>
              </a:defRPr>
            </a:lvl1pPr>
            <a:lvl2pPr marL="742950" indent="-285750" eaLnBrk="0" hangingPunct="0">
              <a:defRPr>
                <a:solidFill>
                  <a:schemeClr val="tx1"/>
                </a:solidFill>
                <a:latin typeface="Century Gothic" pitchFamily="34" charset="0"/>
                <a:cs typeface="Arial" charset="0"/>
              </a:defRPr>
            </a:lvl2pPr>
            <a:lvl3pPr marL="1143000" indent="-228600" eaLnBrk="0" hangingPunct="0">
              <a:defRPr>
                <a:solidFill>
                  <a:schemeClr val="tx1"/>
                </a:solidFill>
                <a:latin typeface="Century Gothic" pitchFamily="34" charset="0"/>
                <a:cs typeface="Arial" charset="0"/>
              </a:defRPr>
            </a:lvl3pPr>
            <a:lvl4pPr marL="1600200" indent="-228600" eaLnBrk="0" hangingPunct="0">
              <a:defRPr>
                <a:solidFill>
                  <a:schemeClr val="tx1"/>
                </a:solidFill>
                <a:latin typeface="Century Gothic" pitchFamily="34" charset="0"/>
                <a:cs typeface="Arial" charset="0"/>
              </a:defRPr>
            </a:lvl4pPr>
            <a:lvl5pPr marL="2057400" indent="-228600" eaLnBrk="0" hangingPunct="0">
              <a:defRPr>
                <a:solidFill>
                  <a:schemeClr val="tx1"/>
                </a:solidFill>
                <a:latin typeface="Century Gothic" pitchFamily="34" charset="0"/>
                <a:cs typeface="Arial" charset="0"/>
              </a:defRPr>
            </a:lvl5pPr>
            <a:lvl6pPr marL="2514600" indent="-228600" eaLnBrk="0" fontAlgn="base" hangingPunct="0">
              <a:spcBef>
                <a:spcPct val="0"/>
              </a:spcBef>
              <a:spcAft>
                <a:spcPct val="0"/>
              </a:spcAft>
              <a:defRPr>
                <a:solidFill>
                  <a:schemeClr val="tx1"/>
                </a:solidFill>
                <a:latin typeface="Century Gothic" pitchFamily="34" charset="0"/>
                <a:cs typeface="Arial" charset="0"/>
              </a:defRPr>
            </a:lvl6pPr>
            <a:lvl7pPr marL="2971800" indent="-228600" eaLnBrk="0" fontAlgn="base" hangingPunct="0">
              <a:spcBef>
                <a:spcPct val="0"/>
              </a:spcBef>
              <a:spcAft>
                <a:spcPct val="0"/>
              </a:spcAft>
              <a:defRPr>
                <a:solidFill>
                  <a:schemeClr val="tx1"/>
                </a:solidFill>
                <a:latin typeface="Century Gothic" pitchFamily="34" charset="0"/>
                <a:cs typeface="Arial" charset="0"/>
              </a:defRPr>
            </a:lvl7pPr>
            <a:lvl8pPr marL="3429000" indent="-228600" eaLnBrk="0" fontAlgn="base" hangingPunct="0">
              <a:spcBef>
                <a:spcPct val="0"/>
              </a:spcBef>
              <a:spcAft>
                <a:spcPct val="0"/>
              </a:spcAft>
              <a:defRPr>
                <a:solidFill>
                  <a:schemeClr val="tx1"/>
                </a:solidFill>
                <a:latin typeface="Century Gothic" pitchFamily="34" charset="0"/>
                <a:cs typeface="Arial" charset="0"/>
              </a:defRPr>
            </a:lvl8pPr>
            <a:lvl9pPr marL="3886200" indent="-228600" eaLnBrk="0" fontAlgn="base" hangingPunct="0">
              <a:spcBef>
                <a:spcPct val="0"/>
              </a:spcBef>
              <a:spcAft>
                <a:spcPct val="0"/>
              </a:spcAft>
              <a:defRPr>
                <a:solidFill>
                  <a:schemeClr val="tx1"/>
                </a:solidFill>
                <a:latin typeface="Century Gothic" pitchFamily="34" charset="0"/>
                <a:cs typeface="Arial" charset="0"/>
              </a:defRPr>
            </a:lvl9pPr>
          </a:lstStyle>
          <a:p>
            <a:pPr eaLnBrk="1" hangingPunct="1">
              <a:defRPr/>
            </a:pPr>
            <a:endParaRPr lang="en-US" altLang="en-US" sz="1800"/>
          </a:p>
        </p:txBody>
      </p:sp>
      <p:sp>
        <p:nvSpPr>
          <p:cNvPr id="7" name="Rectangle 24">
            <a:extLst>
              <a:ext uri="{FF2B5EF4-FFF2-40B4-BE49-F238E27FC236}">
                <a16:creationId xmlns:a16="http://schemas.microsoft.com/office/drawing/2014/main" id="{79536374-3DAF-A692-5568-596C1DBC4D05}"/>
              </a:ext>
            </a:extLst>
          </p:cNvPr>
          <p:cNvSpPr>
            <a:spLocks noChangeArrowheads="1"/>
          </p:cNvSpPr>
          <p:nvPr/>
        </p:nvSpPr>
        <p:spPr bwMode="white">
          <a:xfrm>
            <a:off x="0" y="1"/>
            <a:ext cx="12192000"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Century Gothic" pitchFamily="34" charset="0"/>
                <a:cs typeface="Arial" charset="0"/>
              </a:defRPr>
            </a:lvl1pPr>
            <a:lvl2pPr marL="742950" indent="-285750" eaLnBrk="0" hangingPunct="0">
              <a:defRPr>
                <a:solidFill>
                  <a:schemeClr val="tx1"/>
                </a:solidFill>
                <a:latin typeface="Century Gothic" pitchFamily="34" charset="0"/>
                <a:cs typeface="Arial" charset="0"/>
              </a:defRPr>
            </a:lvl2pPr>
            <a:lvl3pPr marL="1143000" indent="-228600" eaLnBrk="0" hangingPunct="0">
              <a:defRPr>
                <a:solidFill>
                  <a:schemeClr val="tx1"/>
                </a:solidFill>
                <a:latin typeface="Century Gothic" pitchFamily="34" charset="0"/>
                <a:cs typeface="Arial" charset="0"/>
              </a:defRPr>
            </a:lvl3pPr>
            <a:lvl4pPr marL="1600200" indent="-228600" eaLnBrk="0" hangingPunct="0">
              <a:defRPr>
                <a:solidFill>
                  <a:schemeClr val="tx1"/>
                </a:solidFill>
                <a:latin typeface="Century Gothic" pitchFamily="34" charset="0"/>
                <a:cs typeface="Arial" charset="0"/>
              </a:defRPr>
            </a:lvl4pPr>
            <a:lvl5pPr marL="2057400" indent="-228600" eaLnBrk="0" hangingPunct="0">
              <a:defRPr>
                <a:solidFill>
                  <a:schemeClr val="tx1"/>
                </a:solidFill>
                <a:latin typeface="Century Gothic" pitchFamily="34" charset="0"/>
                <a:cs typeface="Arial" charset="0"/>
              </a:defRPr>
            </a:lvl5pPr>
            <a:lvl6pPr marL="2514600" indent="-228600" eaLnBrk="0" fontAlgn="base" hangingPunct="0">
              <a:spcBef>
                <a:spcPct val="0"/>
              </a:spcBef>
              <a:spcAft>
                <a:spcPct val="0"/>
              </a:spcAft>
              <a:defRPr>
                <a:solidFill>
                  <a:schemeClr val="tx1"/>
                </a:solidFill>
                <a:latin typeface="Century Gothic" pitchFamily="34" charset="0"/>
                <a:cs typeface="Arial" charset="0"/>
              </a:defRPr>
            </a:lvl6pPr>
            <a:lvl7pPr marL="2971800" indent="-228600" eaLnBrk="0" fontAlgn="base" hangingPunct="0">
              <a:spcBef>
                <a:spcPct val="0"/>
              </a:spcBef>
              <a:spcAft>
                <a:spcPct val="0"/>
              </a:spcAft>
              <a:defRPr>
                <a:solidFill>
                  <a:schemeClr val="tx1"/>
                </a:solidFill>
                <a:latin typeface="Century Gothic" pitchFamily="34" charset="0"/>
                <a:cs typeface="Arial" charset="0"/>
              </a:defRPr>
            </a:lvl7pPr>
            <a:lvl8pPr marL="3429000" indent="-228600" eaLnBrk="0" fontAlgn="base" hangingPunct="0">
              <a:spcBef>
                <a:spcPct val="0"/>
              </a:spcBef>
              <a:spcAft>
                <a:spcPct val="0"/>
              </a:spcAft>
              <a:defRPr>
                <a:solidFill>
                  <a:schemeClr val="tx1"/>
                </a:solidFill>
                <a:latin typeface="Century Gothic" pitchFamily="34" charset="0"/>
                <a:cs typeface="Arial" charset="0"/>
              </a:defRPr>
            </a:lvl8pPr>
            <a:lvl9pPr marL="3886200" indent="-228600" eaLnBrk="0" fontAlgn="base" hangingPunct="0">
              <a:spcBef>
                <a:spcPct val="0"/>
              </a:spcBef>
              <a:spcAft>
                <a:spcPct val="0"/>
              </a:spcAft>
              <a:defRPr>
                <a:solidFill>
                  <a:schemeClr val="tx1"/>
                </a:solidFill>
                <a:latin typeface="Century Gothic" pitchFamily="34" charset="0"/>
                <a:cs typeface="Arial" charset="0"/>
              </a:defRPr>
            </a:lvl9pPr>
          </a:lstStyle>
          <a:p>
            <a:pPr eaLnBrk="1" hangingPunct="1">
              <a:defRPr/>
            </a:pPr>
            <a:endParaRPr lang="en-US" altLang="en-US" sz="1800"/>
          </a:p>
        </p:txBody>
      </p:sp>
      <p:sp>
        <p:nvSpPr>
          <p:cNvPr id="8" name="Rectangle 25">
            <a:extLst>
              <a:ext uri="{FF2B5EF4-FFF2-40B4-BE49-F238E27FC236}">
                <a16:creationId xmlns:a16="http://schemas.microsoft.com/office/drawing/2014/main" id="{4B934080-3659-2DCE-B5C5-A9AC3A8B0E2E}"/>
              </a:ext>
            </a:extLst>
          </p:cNvPr>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Century Gothic" pitchFamily="34" charset="0"/>
                <a:cs typeface="Arial" charset="0"/>
              </a:defRPr>
            </a:lvl1pPr>
            <a:lvl2pPr marL="742950" indent="-285750" eaLnBrk="0" hangingPunct="0">
              <a:defRPr>
                <a:solidFill>
                  <a:schemeClr val="tx1"/>
                </a:solidFill>
                <a:latin typeface="Century Gothic" pitchFamily="34" charset="0"/>
                <a:cs typeface="Arial" charset="0"/>
              </a:defRPr>
            </a:lvl2pPr>
            <a:lvl3pPr marL="1143000" indent="-228600" eaLnBrk="0" hangingPunct="0">
              <a:defRPr>
                <a:solidFill>
                  <a:schemeClr val="tx1"/>
                </a:solidFill>
                <a:latin typeface="Century Gothic" pitchFamily="34" charset="0"/>
                <a:cs typeface="Arial" charset="0"/>
              </a:defRPr>
            </a:lvl3pPr>
            <a:lvl4pPr marL="1600200" indent="-228600" eaLnBrk="0" hangingPunct="0">
              <a:defRPr>
                <a:solidFill>
                  <a:schemeClr val="tx1"/>
                </a:solidFill>
                <a:latin typeface="Century Gothic" pitchFamily="34" charset="0"/>
                <a:cs typeface="Arial" charset="0"/>
              </a:defRPr>
            </a:lvl4pPr>
            <a:lvl5pPr marL="2057400" indent="-228600" eaLnBrk="0" hangingPunct="0">
              <a:defRPr>
                <a:solidFill>
                  <a:schemeClr val="tx1"/>
                </a:solidFill>
                <a:latin typeface="Century Gothic" pitchFamily="34" charset="0"/>
                <a:cs typeface="Arial" charset="0"/>
              </a:defRPr>
            </a:lvl5pPr>
            <a:lvl6pPr marL="2514600" indent="-228600" eaLnBrk="0" fontAlgn="base" hangingPunct="0">
              <a:spcBef>
                <a:spcPct val="0"/>
              </a:spcBef>
              <a:spcAft>
                <a:spcPct val="0"/>
              </a:spcAft>
              <a:defRPr>
                <a:solidFill>
                  <a:schemeClr val="tx1"/>
                </a:solidFill>
                <a:latin typeface="Century Gothic" pitchFamily="34" charset="0"/>
                <a:cs typeface="Arial" charset="0"/>
              </a:defRPr>
            </a:lvl6pPr>
            <a:lvl7pPr marL="2971800" indent="-228600" eaLnBrk="0" fontAlgn="base" hangingPunct="0">
              <a:spcBef>
                <a:spcPct val="0"/>
              </a:spcBef>
              <a:spcAft>
                <a:spcPct val="0"/>
              </a:spcAft>
              <a:defRPr>
                <a:solidFill>
                  <a:schemeClr val="tx1"/>
                </a:solidFill>
                <a:latin typeface="Century Gothic" pitchFamily="34" charset="0"/>
                <a:cs typeface="Arial" charset="0"/>
              </a:defRPr>
            </a:lvl7pPr>
            <a:lvl8pPr marL="3429000" indent="-228600" eaLnBrk="0" fontAlgn="base" hangingPunct="0">
              <a:spcBef>
                <a:spcPct val="0"/>
              </a:spcBef>
              <a:spcAft>
                <a:spcPct val="0"/>
              </a:spcAft>
              <a:defRPr>
                <a:solidFill>
                  <a:schemeClr val="tx1"/>
                </a:solidFill>
                <a:latin typeface="Century Gothic" pitchFamily="34" charset="0"/>
                <a:cs typeface="Arial" charset="0"/>
              </a:defRPr>
            </a:lvl8pPr>
            <a:lvl9pPr marL="3886200" indent="-228600" eaLnBrk="0" fontAlgn="base" hangingPunct="0">
              <a:spcBef>
                <a:spcPct val="0"/>
              </a:spcBef>
              <a:spcAft>
                <a:spcPct val="0"/>
              </a:spcAft>
              <a:defRPr>
                <a:solidFill>
                  <a:schemeClr val="tx1"/>
                </a:solidFill>
                <a:latin typeface="Century Gothic" pitchFamily="34" charset="0"/>
                <a:cs typeface="Arial" charset="0"/>
              </a:defRPr>
            </a:lvl9pPr>
          </a:lstStyle>
          <a:p>
            <a:pPr eaLnBrk="1" hangingPunct="1">
              <a:defRPr/>
            </a:pPr>
            <a:endParaRPr lang="en-US" altLang="en-US" sz="1800"/>
          </a:p>
        </p:txBody>
      </p:sp>
      <p:sp>
        <p:nvSpPr>
          <p:cNvPr id="9" name="Rectangle 8">
            <a:extLst>
              <a:ext uri="{FF2B5EF4-FFF2-40B4-BE49-F238E27FC236}">
                <a16:creationId xmlns:a16="http://schemas.microsoft.com/office/drawing/2014/main" id="{800B072F-572E-449B-58FA-6DA4CB23E33E}"/>
              </a:ext>
            </a:extLst>
          </p:cNvPr>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10" name="Rectangle 9">
            <a:extLst>
              <a:ext uri="{FF2B5EF4-FFF2-40B4-BE49-F238E27FC236}">
                <a16:creationId xmlns:a16="http://schemas.microsoft.com/office/drawing/2014/main" id="{66FEDE9E-3F0E-3CD3-F442-8D4D4D136187}"/>
              </a:ext>
            </a:extLst>
          </p:cNvPr>
          <p:cNvSpPr>
            <a:spLocks noChangeArrowheads="1"/>
          </p:cNvSpPr>
          <p:nvPr/>
        </p:nvSpPr>
        <p:spPr bwMode="auto">
          <a:xfrm>
            <a:off x="203200" y="152400"/>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sz="1800">
              <a:cs typeface="Arial" charset="0"/>
            </a:endParaRPr>
          </a:p>
        </p:txBody>
      </p:sp>
      <p:sp>
        <p:nvSpPr>
          <p:cNvPr id="11" name="Straight Connector 10">
            <a:extLst>
              <a:ext uri="{FF2B5EF4-FFF2-40B4-BE49-F238E27FC236}">
                <a16:creationId xmlns:a16="http://schemas.microsoft.com/office/drawing/2014/main" id="{2967A48A-C0CA-6329-442C-C2183A047DBF}"/>
              </a:ext>
            </a:extLst>
          </p:cNvPr>
          <p:cNvSpPr>
            <a:spLocks noChangeShapeType="1"/>
          </p:cNvSpPr>
          <p:nvPr/>
        </p:nvSpPr>
        <p:spPr bwMode="auto">
          <a:xfrm>
            <a:off x="203200" y="533400"/>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sz="1800">
              <a:cs typeface="Arial" charset="0"/>
            </a:endParaRPr>
          </a:p>
        </p:txBody>
      </p:sp>
      <p:sp>
        <p:nvSpPr>
          <p:cNvPr id="12" name="Oval 11">
            <a:extLst>
              <a:ext uri="{FF2B5EF4-FFF2-40B4-BE49-F238E27FC236}">
                <a16:creationId xmlns:a16="http://schemas.microsoft.com/office/drawing/2014/main" id="{CA02FC4B-F7CD-BA3C-08DE-55AD85EF4F4E}"/>
              </a:ext>
            </a:extLst>
          </p:cNvPr>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13" name="Oval 12">
            <a:extLst>
              <a:ext uri="{FF2B5EF4-FFF2-40B4-BE49-F238E27FC236}">
                <a16:creationId xmlns:a16="http://schemas.microsoft.com/office/drawing/2014/main" id="{7420C42A-CFB8-9C4F-9851-0BF9E8CA617A}"/>
              </a:ext>
            </a:extLst>
          </p:cNvPr>
          <p:cNvSpPr/>
          <p:nvPr/>
        </p:nvSpPr>
        <p:spPr>
          <a:xfrm>
            <a:off x="1854200" y="323850"/>
            <a:ext cx="5588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14" name="Rectangle 13">
            <a:extLst>
              <a:ext uri="{FF2B5EF4-FFF2-40B4-BE49-F238E27FC236}">
                <a16:creationId xmlns:a16="http://schemas.microsoft.com/office/drawing/2014/main" id="{53541060-E01A-E66D-D891-85B39A472D86}"/>
              </a:ext>
            </a:extLst>
          </p:cNvPr>
          <p:cNvSpPr>
            <a:spLocks noChangeArrowheads="1"/>
          </p:cNvSpPr>
          <p:nvPr/>
        </p:nvSpPr>
        <p:spPr bwMode="auto">
          <a:xfrm>
            <a:off x="198967" y="6388101"/>
            <a:ext cx="11777133"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sz="1800">
              <a:cs typeface="Arial" charset="0"/>
            </a:endParaRPr>
          </a:p>
        </p:txBody>
      </p:sp>
      <p:sp>
        <p:nvSpPr>
          <p:cNvPr id="2" name="Title 1"/>
          <p:cNvSpPr>
            <a:spLocks noGrp="1"/>
          </p:cNvSpPr>
          <p:nvPr>
            <p:ph type="title"/>
          </p:nvPr>
        </p:nvSpPr>
        <p:spPr>
          <a:xfrm>
            <a:off x="508000" y="914400"/>
            <a:ext cx="3149600" cy="990600"/>
          </a:xfrm>
        </p:spPr>
        <p:txBody>
          <a:bodyPr>
            <a:noAutofit/>
          </a:bodyPr>
          <a:lstStyle>
            <a:lvl1pPr algn="l">
              <a:buNone/>
              <a:defRPr sz="2200" b="1">
                <a:solidFill>
                  <a:srgbClr val="FFFFFF"/>
                </a:solidFill>
              </a:defRPr>
            </a:lvl1pPr>
          </a:lstStyle>
          <a:p>
            <a:r>
              <a:rPr lang="en-US"/>
              <a:t>Click to edit Master title style</a:t>
            </a:r>
          </a:p>
        </p:txBody>
      </p:sp>
      <p:sp>
        <p:nvSpPr>
          <p:cNvPr id="3" name="Text Placeholder 2"/>
          <p:cNvSpPr>
            <a:spLocks noGrp="1"/>
          </p:cNvSpPr>
          <p:nvPr>
            <p:ph type="body" idx="2"/>
          </p:nvPr>
        </p:nvSpPr>
        <p:spPr>
          <a:xfrm>
            <a:off x="508000" y="1981201"/>
            <a:ext cx="31496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20" name="Content Placeholder 19"/>
          <p:cNvSpPr>
            <a:spLocks noGrp="1"/>
          </p:cNvSpPr>
          <p:nvPr>
            <p:ph sz="quarter" idx="1"/>
          </p:nvPr>
        </p:nvSpPr>
        <p:spPr>
          <a:xfrm>
            <a:off x="4165600" y="685800"/>
            <a:ext cx="75184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6">
            <a:extLst>
              <a:ext uri="{FF2B5EF4-FFF2-40B4-BE49-F238E27FC236}">
                <a16:creationId xmlns:a16="http://schemas.microsoft.com/office/drawing/2014/main" id="{F630F995-25F1-D04C-6374-732E7D33DA6B}"/>
              </a:ext>
            </a:extLst>
          </p:cNvPr>
          <p:cNvSpPr>
            <a:spLocks noGrp="1"/>
          </p:cNvSpPr>
          <p:nvPr>
            <p:ph type="sldNum" sz="quarter" idx="10"/>
          </p:nvPr>
        </p:nvSpPr>
        <p:spPr>
          <a:xfrm>
            <a:off x="1828800" y="312739"/>
            <a:ext cx="609600" cy="441325"/>
          </a:xfrm>
        </p:spPr>
        <p:txBody>
          <a:bodyPr/>
          <a:lstStyle>
            <a:lvl1pPr>
              <a:defRPr/>
            </a:lvl1pPr>
          </a:lstStyle>
          <a:p>
            <a:fld id="{E026C9E4-BD03-4DC2-AF9A-9DDF880CB1A6}" type="slidenum">
              <a:rPr lang="en-US" altLang="en-US"/>
              <a:pPr/>
              <a:t>‹#›</a:t>
            </a:fld>
            <a:endParaRPr lang="en-US" altLang="en-US"/>
          </a:p>
        </p:txBody>
      </p:sp>
      <p:sp>
        <p:nvSpPr>
          <p:cNvPr id="16" name="Date Placeholder 4">
            <a:extLst>
              <a:ext uri="{FF2B5EF4-FFF2-40B4-BE49-F238E27FC236}">
                <a16:creationId xmlns:a16="http://schemas.microsoft.com/office/drawing/2014/main" id="{7EDE8F17-6072-4CDC-A382-D382EFEB9C7F}"/>
              </a:ext>
            </a:extLst>
          </p:cNvPr>
          <p:cNvSpPr>
            <a:spLocks noGrp="1"/>
          </p:cNvSpPr>
          <p:nvPr>
            <p:ph type="dt" sz="half" idx="11"/>
          </p:nvPr>
        </p:nvSpPr>
        <p:spPr/>
        <p:txBody>
          <a:bodyPr/>
          <a:lstStyle>
            <a:lvl1pPr>
              <a:defRPr/>
            </a:lvl1pPr>
          </a:lstStyle>
          <a:p>
            <a:pPr>
              <a:defRPr/>
            </a:pPr>
            <a:fld id="{D64E362F-56E1-4407-A01D-CBA7C6D17703}" type="datetimeFigureOut">
              <a:rPr lang="en-US"/>
              <a:pPr>
                <a:defRPr/>
              </a:pPr>
              <a:t>6/17/2025</a:t>
            </a:fld>
            <a:endParaRPr lang="en-US"/>
          </a:p>
        </p:txBody>
      </p:sp>
      <p:sp>
        <p:nvSpPr>
          <p:cNvPr id="17" name="Footer Placeholder 5">
            <a:extLst>
              <a:ext uri="{FF2B5EF4-FFF2-40B4-BE49-F238E27FC236}">
                <a16:creationId xmlns:a16="http://schemas.microsoft.com/office/drawing/2014/main" id="{481C7656-CB13-F0A4-61C0-3CC816255BF8}"/>
              </a:ext>
            </a:extLst>
          </p:cNvPr>
          <p:cNvSpPr>
            <a:spLocks noGrp="1"/>
          </p:cNvSpPr>
          <p:nvPr>
            <p:ph type="ftr" sz="quarter" idx="12"/>
          </p:nvPr>
        </p:nvSpPr>
        <p:spPr>
          <a:xfrm>
            <a:off x="402168" y="6410326"/>
            <a:ext cx="4510617" cy="366713"/>
          </a:xfrm>
        </p:spPr>
        <p:txBody>
          <a:bodyPr/>
          <a:lstStyle>
            <a:lvl1pPr>
              <a:defRPr/>
            </a:lvl1pPr>
          </a:lstStyle>
          <a:p>
            <a:pPr>
              <a:defRPr/>
            </a:pPr>
            <a:endParaRPr lang="en-US"/>
          </a:p>
        </p:txBody>
      </p:sp>
    </p:spTree>
    <p:extLst>
      <p:ext uri="{BB962C8B-B14F-4D97-AF65-F5344CB8AC3E}">
        <p14:creationId xmlns:p14="http://schemas.microsoft.com/office/powerpoint/2010/main" val="2539240551"/>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1_Two Content">
    <p:bg>
      <p:bgPr>
        <a:solidFill>
          <a:schemeClr val="bg2"/>
        </a:solidFill>
        <a:effectLst/>
      </p:bgPr>
    </p:bg>
    <p:spTree>
      <p:nvGrpSpPr>
        <p:cNvPr id="1" name=""/>
        <p:cNvGrpSpPr/>
        <p:nvPr/>
      </p:nvGrpSpPr>
      <p:grpSpPr>
        <a:xfrm>
          <a:off x="0" y="0"/>
          <a:ext cx="0" cy="0"/>
          <a:chOff x="0" y="0"/>
          <a:chExt cx="0" cy="0"/>
        </a:xfrm>
      </p:grpSpPr>
      <p:sp>
        <p:nvSpPr>
          <p:cNvPr id="3" name="Straight Connector 19">
            <a:extLst>
              <a:ext uri="{FF2B5EF4-FFF2-40B4-BE49-F238E27FC236}">
                <a16:creationId xmlns:a16="http://schemas.microsoft.com/office/drawing/2014/main" id="{E74B342F-4A15-DF55-4FAF-EE4D04C14C1C}"/>
              </a:ext>
            </a:extLst>
          </p:cNvPr>
          <p:cNvSpPr>
            <a:spLocks noChangeShapeType="1"/>
          </p:cNvSpPr>
          <p:nvPr/>
        </p:nvSpPr>
        <p:spPr bwMode="auto">
          <a:xfrm flipV="1">
            <a:off x="6083301" y="1576388"/>
            <a:ext cx="12700" cy="4818062"/>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sz="1800"/>
          </a:p>
        </p:txBody>
      </p:sp>
      <p:sp>
        <p:nvSpPr>
          <p:cNvPr id="2" name="Title 1"/>
          <p:cNvSpPr>
            <a:spLocks noGrp="1"/>
          </p:cNvSpPr>
          <p:nvPr>
            <p:ph type="title"/>
          </p:nvPr>
        </p:nvSpPr>
        <p:spPr>
          <a:xfrm>
            <a:off x="402336" y="228600"/>
            <a:ext cx="11379200" cy="758952"/>
          </a:xfrm>
        </p:spPr>
        <p:txBody>
          <a:bodyPr/>
          <a:lstStyle/>
          <a:p>
            <a:r>
              <a:rPr lang="en-US"/>
              <a:t>Click to edit Master title style</a:t>
            </a:r>
          </a:p>
        </p:txBody>
      </p:sp>
      <p:sp>
        <p:nvSpPr>
          <p:cNvPr id="10" name="Content Placeholder 9"/>
          <p:cNvSpPr>
            <a:spLocks noGrp="1"/>
          </p:cNvSpPr>
          <p:nvPr>
            <p:ph sz="half" idx="1"/>
          </p:nvPr>
        </p:nvSpPr>
        <p:spPr>
          <a:xfrm>
            <a:off x="402336" y="1371600"/>
            <a:ext cx="5384800" cy="4681728"/>
          </a:xfrm>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half" idx="2"/>
          </p:nvPr>
        </p:nvSpPr>
        <p:spPr>
          <a:xfrm>
            <a:off x="6400800" y="1371600"/>
            <a:ext cx="5384800" cy="4681728"/>
          </a:xfrm>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4">
            <a:extLst>
              <a:ext uri="{FF2B5EF4-FFF2-40B4-BE49-F238E27FC236}">
                <a16:creationId xmlns:a16="http://schemas.microsoft.com/office/drawing/2014/main" id="{FF5C341E-83A2-B796-6F49-8720B49180BE}"/>
              </a:ext>
            </a:extLst>
          </p:cNvPr>
          <p:cNvSpPr>
            <a:spLocks noGrp="1"/>
          </p:cNvSpPr>
          <p:nvPr>
            <p:ph type="dt" sz="half" idx="10"/>
          </p:nvPr>
        </p:nvSpPr>
        <p:spPr>
          <a:xfrm>
            <a:off x="7721601" y="6410326"/>
            <a:ext cx="4059767" cy="365125"/>
          </a:xfrm>
        </p:spPr>
        <p:txBody>
          <a:bodyPr/>
          <a:lstStyle>
            <a:lvl1pPr>
              <a:defRPr/>
            </a:lvl1pPr>
          </a:lstStyle>
          <a:p>
            <a:pPr>
              <a:defRPr/>
            </a:pPr>
            <a:fld id="{3CF3B1C7-1116-42CD-B143-4BD7E6028297}" type="datetimeFigureOut">
              <a:rPr lang="en-US"/>
              <a:pPr>
                <a:defRPr/>
              </a:pPr>
              <a:t>6/17/2025</a:t>
            </a:fld>
            <a:endParaRPr lang="en-US"/>
          </a:p>
        </p:txBody>
      </p:sp>
      <p:sp>
        <p:nvSpPr>
          <p:cNvPr id="5" name="Footer Placeholder 5">
            <a:extLst>
              <a:ext uri="{FF2B5EF4-FFF2-40B4-BE49-F238E27FC236}">
                <a16:creationId xmlns:a16="http://schemas.microsoft.com/office/drawing/2014/main" id="{460E5EBE-635B-6FC5-E473-D3C1A8122EB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6">
            <a:extLst>
              <a:ext uri="{FF2B5EF4-FFF2-40B4-BE49-F238E27FC236}">
                <a16:creationId xmlns:a16="http://schemas.microsoft.com/office/drawing/2014/main" id="{C7AE91FD-CB1B-1C55-5254-876FF2023D17}"/>
              </a:ext>
            </a:extLst>
          </p:cNvPr>
          <p:cNvSpPr>
            <a:spLocks noGrp="1"/>
          </p:cNvSpPr>
          <p:nvPr>
            <p:ph type="sldNum" sz="quarter" idx="12"/>
          </p:nvPr>
        </p:nvSpPr>
        <p:spPr/>
        <p:txBody>
          <a:bodyPr/>
          <a:lstStyle>
            <a:lvl1pPr>
              <a:defRPr/>
            </a:lvl1pPr>
          </a:lstStyle>
          <a:p>
            <a:fld id="{8CD7F1D7-4639-49C6-9FA7-F300CAEA37A0}" type="slidenum">
              <a:rPr lang="en-US" altLang="en-US"/>
              <a:pPr/>
              <a:t>‹#›</a:t>
            </a:fld>
            <a:endParaRPr lang="en-US" altLang="en-US"/>
          </a:p>
        </p:txBody>
      </p:sp>
    </p:spTree>
    <p:extLst>
      <p:ext uri="{BB962C8B-B14F-4D97-AF65-F5344CB8AC3E}">
        <p14:creationId xmlns:p14="http://schemas.microsoft.com/office/powerpoint/2010/main" val="4064469879"/>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CB4CAA4-4100-8347-6A65-F98D7003D0EE}"/>
              </a:ext>
            </a:extLst>
          </p:cNvPr>
          <p:cNvSpPr>
            <a:spLocks noGrp="1"/>
          </p:cNvSpPr>
          <p:nvPr>
            <p:ph type="dt" sz="half" idx="10"/>
          </p:nvPr>
        </p:nvSpPr>
        <p:spPr/>
        <p:txBody>
          <a:bodyPr/>
          <a:lstStyle>
            <a:lvl1pPr>
              <a:defRPr/>
            </a:lvl1pPr>
          </a:lstStyle>
          <a:p>
            <a:pPr>
              <a:defRPr/>
            </a:pPr>
            <a:fld id="{5D6A290C-B771-4587-B160-A9C9A2101962}" type="datetimeFigureOut">
              <a:rPr lang="en-US"/>
              <a:pPr>
                <a:defRPr/>
              </a:pPr>
              <a:t>6/17/2025</a:t>
            </a:fld>
            <a:endParaRPr lang="en-US"/>
          </a:p>
        </p:txBody>
      </p:sp>
      <p:sp>
        <p:nvSpPr>
          <p:cNvPr id="4" name="Footer Placeholder 3">
            <a:extLst>
              <a:ext uri="{FF2B5EF4-FFF2-40B4-BE49-F238E27FC236}">
                <a16:creationId xmlns:a16="http://schemas.microsoft.com/office/drawing/2014/main" id="{140ED53E-CAF7-6518-686D-A74EF0C2FCF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4">
            <a:extLst>
              <a:ext uri="{FF2B5EF4-FFF2-40B4-BE49-F238E27FC236}">
                <a16:creationId xmlns:a16="http://schemas.microsoft.com/office/drawing/2014/main" id="{15E4A64B-19A9-6ED4-3DEF-451374733222}"/>
              </a:ext>
            </a:extLst>
          </p:cNvPr>
          <p:cNvSpPr>
            <a:spLocks noGrp="1"/>
          </p:cNvSpPr>
          <p:nvPr>
            <p:ph type="sldNum" sz="quarter" idx="12"/>
          </p:nvPr>
        </p:nvSpPr>
        <p:spPr>
          <a:xfrm>
            <a:off x="5791200" y="1036639"/>
            <a:ext cx="609600" cy="441325"/>
          </a:xfrm>
        </p:spPr>
        <p:txBody>
          <a:bodyPr/>
          <a:lstStyle>
            <a:lvl1pPr>
              <a:defRPr/>
            </a:lvl1pPr>
          </a:lstStyle>
          <a:p>
            <a:fld id="{B95DFC6D-7AA3-4C01-B60F-18912DF84A3A}" type="slidenum">
              <a:rPr lang="en-US" altLang="en-US"/>
              <a:pPr/>
              <a:t>‹#›</a:t>
            </a:fld>
            <a:endParaRPr lang="en-US" altLang="en-US"/>
          </a:p>
        </p:txBody>
      </p:sp>
    </p:spTree>
    <p:extLst>
      <p:ext uri="{BB962C8B-B14F-4D97-AF65-F5344CB8AC3E}">
        <p14:creationId xmlns:p14="http://schemas.microsoft.com/office/powerpoint/2010/main" val="31174669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cSld name="Comparison">
    <p:bg>
      <p:bgPr>
        <a:solidFill>
          <a:schemeClr val="bg2"/>
        </a:solidFill>
        <a:effectLst/>
      </p:bgPr>
    </p:bg>
    <p:spTree>
      <p:nvGrpSpPr>
        <p:cNvPr id="1" name=""/>
        <p:cNvGrpSpPr/>
        <p:nvPr/>
      </p:nvGrpSpPr>
      <p:grpSpPr>
        <a:xfrm>
          <a:off x="0" y="0"/>
          <a:ext cx="0" cy="0"/>
          <a:chOff x="0" y="0"/>
          <a:chExt cx="0" cy="0"/>
        </a:xfrm>
      </p:grpSpPr>
      <p:sp>
        <p:nvSpPr>
          <p:cNvPr id="2" name="Straight Connector 19">
            <a:extLst>
              <a:ext uri="{FF2B5EF4-FFF2-40B4-BE49-F238E27FC236}">
                <a16:creationId xmlns:a16="http://schemas.microsoft.com/office/drawing/2014/main" id="{0D327F54-AE1E-14CC-8ACE-6EF53805CB87}"/>
              </a:ext>
            </a:extLst>
          </p:cNvPr>
          <p:cNvSpPr>
            <a:spLocks noChangeShapeType="1"/>
          </p:cNvSpPr>
          <p:nvPr/>
        </p:nvSpPr>
        <p:spPr bwMode="auto">
          <a:xfrm flipV="1">
            <a:off x="6096000" y="2200276"/>
            <a:ext cx="0" cy="4187825"/>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sz="1800"/>
          </a:p>
        </p:txBody>
      </p:sp>
      <p:sp>
        <p:nvSpPr>
          <p:cNvPr id="5" name="Rectangle 20">
            <a:extLst>
              <a:ext uri="{FF2B5EF4-FFF2-40B4-BE49-F238E27FC236}">
                <a16:creationId xmlns:a16="http://schemas.microsoft.com/office/drawing/2014/main" id="{19864E16-305B-CCD8-C05D-DACD862FAC85}"/>
              </a:ext>
            </a:extLst>
          </p:cNvPr>
          <p:cNvSpPr>
            <a:spLocks noChangeArrowheads="1"/>
          </p:cNvSpPr>
          <p:nvPr/>
        </p:nvSpPr>
        <p:spPr bwMode="white">
          <a:xfrm>
            <a:off x="0" y="0"/>
            <a:ext cx="12192000" cy="1447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Century Gothic" pitchFamily="34" charset="0"/>
                <a:cs typeface="Arial" charset="0"/>
              </a:defRPr>
            </a:lvl1pPr>
            <a:lvl2pPr marL="742950" indent="-285750" eaLnBrk="0" hangingPunct="0">
              <a:defRPr>
                <a:solidFill>
                  <a:schemeClr val="tx1"/>
                </a:solidFill>
                <a:latin typeface="Century Gothic" pitchFamily="34" charset="0"/>
                <a:cs typeface="Arial" charset="0"/>
              </a:defRPr>
            </a:lvl2pPr>
            <a:lvl3pPr marL="1143000" indent="-228600" eaLnBrk="0" hangingPunct="0">
              <a:defRPr>
                <a:solidFill>
                  <a:schemeClr val="tx1"/>
                </a:solidFill>
                <a:latin typeface="Century Gothic" pitchFamily="34" charset="0"/>
                <a:cs typeface="Arial" charset="0"/>
              </a:defRPr>
            </a:lvl3pPr>
            <a:lvl4pPr marL="1600200" indent="-228600" eaLnBrk="0" hangingPunct="0">
              <a:defRPr>
                <a:solidFill>
                  <a:schemeClr val="tx1"/>
                </a:solidFill>
                <a:latin typeface="Century Gothic" pitchFamily="34" charset="0"/>
                <a:cs typeface="Arial" charset="0"/>
              </a:defRPr>
            </a:lvl4pPr>
            <a:lvl5pPr marL="2057400" indent="-228600" eaLnBrk="0" hangingPunct="0">
              <a:defRPr>
                <a:solidFill>
                  <a:schemeClr val="tx1"/>
                </a:solidFill>
                <a:latin typeface="Century Gothic" pitchFamily="34" charset="0"/>
                <a:cs typeface="Arial" charset="0"/>
              </a:defRPr>
            </a:lvl5pPr>
            <a:lvl6pPr marL="2514600" indent="-228600" eaLnBrk="0" fontAlgn="base" hangingPunct="0">
              <a:spcBef>
                <a:spcPct val="0"/>
              </a:spcBef>
              <a:spcAft>
                <a:spcPct val="0"/>
              </a:spcAft>
              <a:defRPr>
                <a:solidFill>
                  <a:schemeClr val="tx1"/>
                </a:solidFill>
                <a:latin typeface="Century Gothic" pitchFamily="34" charset="0"/>
                <a:cs typeface="Arial" charset="0"/>
              </a:defRPr>
            </a:lvl6pPr>
            <a:lvl7pPr marL="2971800" indent="-228600" eaLnBrk="0" fontAlgn="base" hangingPunct="0">
              <a:spcBef>
                <a:spcPct val="0"/>
              </a:spcBef>
              <a:spcAft>
                <a:spcPct val="0"/>
              </a:spcAft>
              <a:defRPr>
                <a:solidFill>
                  <a:schemeClr val="tx1"/>
                </a:solidFill>
                <a:latin typeface="Century Gothic" pitchFamily="34" charset="0"/>
                <a:cs typeface="Arial" charset="0"/>
              </a:defRPr>
            </a:lvl7pPr>
            <a:lvl8pPr marL="3429000" indent="-228600" eaLnBrk="0" fontAlgn="base" hangingPunct="0">
              <a:spcBef>
                <a:spcPct val="0"/>
              </a:spcBef>
              <a:spcAft>
                <a:spcPct val="0"/>
              </a:spcAft>
              <a:defRPr>
                <a:solidFill>
                  <a:schemeClr val="tx1"/>
                </a:solidFill>
                <a:latin typeface="Century Gothic" pitchFamily="34" charset="0"/>
                <a:cs typeface="Arial" charset="0"/>
              </a:defRPr>
            </a:lvl8pPr>
            <a:lvl9pPr marL="3886200" indent="-228600" eaLnBrk="0" fontAlgn="base" hangingPunct="0">
              <a:spcBef>
                <a:spcPct val="0"/>
              </a:spcBef>
              <a:spcAft>
                <a:spcPct val="0"/>
              </a:spcAft>
              <a:defRPr>
                <a:solidFill>
                  <a:schemeClr val="tx1"/>
                </a:solidFill>
                <a:latin typeface="Century Gothic" pitchFamily="34" charset="0"/>
                <a:cs typeface="Arial" charset="0"/>
              </a:defRPr>
            </a:lvl9pPr>
          </a:lstStyle>
          <a:p>
            <a:pPr eaLnBrk="1" hangingPunct="1">
              <a:defRPr/>
            </a:pPr>
            <a:endParaRPr lang="en-US" altLang="en-US" sz="1800"/>
          </a:p>
        </p:txBody>
      </p:sp>
      <p:sp>
        <p:nvSpPr>
          <p:cNvPr id="6" name="Rectangle 23">
            <a:extLst>
              <a:ext uri="{FF2B5EF4-FFF2-40B4-BE49-F238E27FC236}">
                <a16:creationId xmlns:a16="http://schemas.microsoft.com/office/drawing/2014/main" id="{2E6A78C4-B1ED-3045-E986-D1850FFF7C1D}"/>
              </a:ext>
            </a:extLst>
          </p:cNvPr>
          <p:cNvSpPr>
            <a:spLocks noChangeArrowheads="1"/>
          </p:cNvSpPr>
          <p:nvPr/>
        </p:nvSpPr>
        <p:spPr bwMode="white">
          <a:xfrm>
            <a:off x="0" y="6705600"/>
            <a:ext cx="12192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Century Gothic" pitchFamily="34" charset="0"/>
                <a:cs typeface="Arial" charset="0"/>
              </a:defRPr>
            </a:lvl1pPr>
            <a:lvl2pPr marL="742950" indent="-285750" eaLnBrk="0" hangingPunct="0">
              <a:defRPr>
                <a:solidFill>
                  <a:schemeClr val="tx1"/>
                </a:solidFill>
                <a:latin typeface="Century Gothic" pitchFamily="34" charset="0"/>
                <a:cs typeface="Arial" charset="0"/>
              </a:defRPr>
            </a:lvl2pPr>
            <a:lvl3pPr marL="1143000" indent="-228600" eaLnBrk="0" hangingPunct="0">
              <a:defRPr>
                <a:solidFill>
                  <a:schemeClr val="tx1"/>
                </a:solidFill>
                <a:latin typeface="Century Gothic" pitchFamily="34" charset="0"/>
                <a:cs typeface="Arial" charset="0"/>
              </a:defRPr>
            </a:lvl3pPr>
            <a:lvl4pPr marL="1600200" indent="-228600" eaLnBrk="0" hangingPunct="0">
              <a:defRPr>
                <a:solidFill>
                  <a:schemeClr val="tx1"/>
                </a:solidFill>
                <a:latin typeface="Century Gothic" pitchFamily="34" charset="0"/>
                <a:cs typeface="Arial" charset="0"/>
              </a:defRPr>
            </a:lvl4pPr>
            <a:lvl5pPr marL="2057400" indent="-228600" eaLnBrk="0" hangingPunct="0">
              <a:defRPr>
                <a:solidFill>
                  <a:schemeClr val="tx1"/>
                </a:solidFill>
                <a:latin typeface="Century Gothic" pitchFamily="34" charset="0"/>
                <a:cs typeface="Arial" charset="0"/>
              </a:defRPr>
            </a:lvl5pPr>
            <a:lvl6pPr marL="2514600" indent="-228600" eaLnBrk="0" fontAlgn="base" hangingPunct="0">
              <a:spcBef>
                <a:spcPct val="0"/>
              </a:spcBef>
              <a:spcAft>
                <a:spcPct val="0"/>
              </a:spcAft>
              <a:defRPr>
                <a:solidFill>
                  <a:schemeClr val="tx1"/>
                </a:solidFill>
                <a:latin typeface="Century Gothic" pitchFamily="34" charset="0"/>
                <a:cs typeface="Arial" charset="0"/>
              </a:defRPr>
            </a:lvl6pPr>
            <a:lvl7pPr marL="2971800" indent="-228600" eaLnBrk="0" fontAlgn="base" hangingPunct="0">
              <a:spcBef>
                <a:spcPct val="0"/>
              </a:spcBef>
              <a:spcAft>
                <a:spcPct val="0"/>
              </a:spcAft>
              <a:defRPr>
                <a:solidFill>
                  <a:schemeClr val="tx1"/>
                </a:solidFill>
                <a:latin typeface="Century Gothic" pitchFamily="34" charset="0"/>
                <a:cs typeface="Arial" charset="0"/>
              </a:defRPr>
            </a:lvl7pPr>
            <a:lvl8pPr marL="3429000" indent="-228600" eaLnBrk="0" fontAlgn="base" hangingPunct="0">
              <a:spcBef>
                <a:spcPct val="0"/>
              </a:spcBef>
              <a:spcAft>
                <a:spcPct val="0"/>
              </a:spcAft>
              <a:defRPr>
                <a:solidFill>
                  <a:schemeClr val="tx1"/>
                </a:solidFill>
                <a:latin typeface="Century Gothic" pitchFamily="34" charset="0"/>
                <a:cs typeface="Arial" charset="0"/>
              </a:defRPr>
            </a:lvl8pPr>
            <a:lvl9pPr marL="3886200" indent="-228600" eaLnBrk="0" fontAlgn="base" hangingPunct="0">
              <a:spcBef>
                <a:spcPct val="0"/>
              </a:spcBef>
              <a:spcAft>
                <a:spcPct val="0"/>
              </a:spcAft>
              <a:defRPr>
                <a:solidFill>
                  <a:schemeClr val="tx1"/>
                </a:solidFill>
                <a:latin typeface="Century Gothic" pitchFamily="34" charset="0"/>
                <a:cs typeface="Arial" charset="0"/>
              </a:defRPr>
            </a:lvl9pPr>
          </a:lstStyle>
          <a:p>
            <a:pPr eaLnBrk="1" hangingPunct="1">
              <a:defRPr/>
            </a:pPr>
            <a:endParaRPr lang="en-US" altLang="en-US" sz="1800"/>
          </a:p>
        </p:txBody>
      </p:sp>
      <p:sp>
        <p:nvSpPr>
          <p:cNvPr id="7" name="Rectangle 24">
            <a:extLst>
              <a:ext uri="{FF2B5EF4-FFF2-40B4-BE49-F238E27FC236}">
                <a16:creationId xmlns:a16="http://schemas.microsoft.com/office/drawing/2014/main" id="{C89BDD37-89ED-3DE4-00FF-48F2C6C6EA45}"/>
              </a:ext>
            </a:extLst>
          </p:cNvPr>
          <p:cNvSpPr>
            <a:spLocks noChangeArrowheads="1"/>
          </p:cNvSpPr>
          <p:nvPr/>
        </p:nvSpPr>
        <p:spPr bwMode="white">
          <a:xfrm>
            <a:off x="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Century Gothic" pitchFamily="34" charset="0"/>
                <a:cs typeface="Arial" charset="0"/>
              </a:defRPr>
            </a:lvl1pPr>
            <a:lvl2pPr marL="742950" indent="-285750" eaLnBrk="0" hangingPunct="0">
              <a:defRPr>
                <a:solidFill>
                  <a:schemeClr val="tx1"/>
                </a:solidFill>
                <a:latin typeface="Century Gothic" pitchFamily="34" charset="0"/>
                <a:cs typeface="Arial" charset="0"/>
              </a:defRPr>
            </a:lvl2pPr>
            <a:lvl3pPr marL="1143000" indent="-228600" eaLnBrk="0" hangingPunct="0">
              <a:defRPr>
                <a:solidFill>
                  <a:schemeClr val="tx1"/>
                </a:solidFill>
                <a:latin typeface="Century Gothic" pitchFamily="34" charset="0"/>
                <a:cs typeface="Arial" charset="0"/>
              </a:defRPr>
            </a:lvl3pPr>
            <a:lvl4pPr marL="1600200" indent="-228600" eaLnBrk="0" hangingPunct="0">
              <a:defRPr>
                <a:solidFill>
                  <a:schemeClr val="tx1"/>
                </a:solidFill>
                <a:latin typeface="Century Gothic" pitchFamily="34" charset="0"/>
                <a:cs typeface="Arial" charset="0"/>
              </a:defRPr>
            </a:lvl4pPr>
            <a:lvl5pPr marL="2057400" indent="-228600" eaLnBrk="0" hangingPunct="0">
              <a:defRPr>
                <a:solidFill>
                  <a:schemeClr val="tx1"/>
                </a:solidFill>
                <a:latin typeface="Century Gothic" pitchFamily="34" charset="0"/>
                <a:cs typeface="Arial" charset="0"/>
              </a:defRPr>
            </a:lvl5pPr>
            <a:lvl6pPr marL="2514600" indent="-228600" eaLnBrk="0" fontAlgn="base" hangingPunct="0">
              <a:spcBef>
                <a:spcPct val="0"/>
              </a:spcBef>
              <a:spcAft>
                <a:spcPct val="0"/>
              </a:spcAft>
              <a:defRPr>
                <a:solidFill>
                  <a:schemeClr val="tx1"/>
                </a:solidFill>
                <a:latin typeface="Century Gothic" pitchFamily="34" charset="0"/>
                <a:cs typeface="Arial" charset="0"/>
              </a:defRPr>
            </a:lvl6pPr>
            <a:lvl7pPr marL="2971800" indent="-228600" eaLnBrk="0" fontAlgn="base" hangingPunct="0">
              <a:spcBef>
                <a:spcPct val="0"/>
              </a:spcBef>
              <a:spcAft>
                <a:spcPct val="0"/>
              </a:spcAft>
              <a:defRPr>
                <a:solidFill>
                  <a:schemeClr val="tx1"/>
                </a:solidFill>
                <a:latin typeface="Century Gothic" pitchFamily="34" charset="0"/>
                <a:cs typeface="Arial" charset="0"/>
              </a:defRPr>
            </a:lvl7pPr>
            <a:lvl8pPr marL="3429000" indent="-228600" eaLnBrk="0" fontAlgn="base" hangingPunct="0">
              <a:spcBef>
                <a:spcPct val="0"/>
              </a:spcBef>
              <a:spcAft>
                <a:spcPct val="0"/>
              </a:spcAft>
              <a:defRPr>
                <a:solidFill>
                  <a:schemeClr val="tx1"/>
                </a:solidFill>
                <a:latin typeface="Century Gothic" pitchFamily="34" charset="0"/>
                <a:cs typeface="Arial" charset="0"/>
              </a:defRPr>
            </a:lvl8pPr>
            <a:lvl9pPr marL="3886200" indent="-228600" eaLnBrk="0" fontAlgn="base" hangingPunct="0">
              <a:spcBef>
                <a:spcPct val="0"/>
              </a:spcBef>
              <a:spcAft>
                <a:spcPct val="0"/>
              </a:spcAft>
              <a:defRPr>
                <a:solidFill>
                  <a:schemeClr val="tx1"/>
                </a:solidFill>
                <a:latin typeface="Century Gothic" pitchFamily="34" charset="0"/>
                <a:cs typeface="Arial" charset="0"/>
              </a:defRPr>
            </a:lvl9pPr>
          </a:lstStyle>
          <a:p>
            <a:pPr eaLnBrk="1" hangingPunct="1">
              <a:defRPr/>
            </a:pPr>
            <a:endParaRPr lang="en-US" altLang="en-US" sz="1800"/>
          </a:p>
        </p:txBody>
      </p:sp>
      <p:sp>
        <p:nvSpPr>
          <p:cNvPr id="8" name="Rectangle 25">
            <a:extLst>
              <a:ext uri="{FF2B5EF4-FFF2-40B4-BE49-F238E27FC236}">
                <a16:creationId xmlns:a16="http://schemas.microsoft.com/office/drawing/2014/main" id="{0892A895-F764-CC87-60AA-4CBF9FD47097}"/>
              </a:ext>
            </a:extLst>
          </p:cNvPr>
          <p:cNvSpPr>
            <a:spLocks noChangeArrowheads="1"/>
          </p:cNvSpPr>
          <p:nvPr/>
        </p:nvSpPr>
        <p:spPr bwMode="white">
          <a:xfrm>
            <a:off x="11988800" y="0"/>
            <a:ext cx="2032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Century Gothic" pitchFamily="34" charset="0"/>
                <a:cs typeface="Arial" charset="0"/>
              </a:defRPr>
            </a:lvl1pPr>
            <a:lvl2pPr marL="742950" indent="-285750" eaLnBrk="0" hangingPunct="0">
              <a:defRPr>
                <a:solidFill>
                  <a:schemeClr val="tx1"/>
                </a:solidFill>
                <a:latin typeface="Century Gothic" pitchFamily="34" charset="0"/>
                <a:cs typeface="Arial" charset="0"/>
              </a:defRPr>
            </a:lvl2pPr>
            <a:lvl3pPr marL="1143000" indent="-228600" eaLnBrk="0" hangingPunct="0">
              <a:defRPr>
                <a:solidFill>
                  <a:schemeClr val="tx1"/>
                </a:solidFill>
                <a:latin typeface="Century Gothic" pitchFamily="34" charset="0"/>
                <a:cs typeface="Arial" charset="0"/>
              </a:defRPr>
            </a:lvl3pPr>
            <a:lvl4pPr marL="1600200" indent="-228600" eaLnBrk="0" hangingPunct="0">
              <a:defRPr>
                <a:solidFill>
                  <a:schemeClr val="tx1"/>
                </a:solidFill>
                <a:latin typeface="Century Gothic" pitchFamily="34" charset="0"/>
                <a:cs typeface="Arial" charset="0"/>
              </a:defRPr>
            </a:lvl4pPr>
            <a:lvl5pPr marL="2057400" indent="-228600" eaLnBrk="0" hangingPunct="0">
              <a:defRPr>
                <a:solidFill>
                  <a:schemeClr val="tx1"/>
                </a:solidFill>
                <a:latin typeface="Century Gothic" pitchFamily="34" charset="0"/>
                <a:cs typeface="Arial" charset="0"/>
              </a:defRPr>
            </a:lvl5pPr>
            <a:lvl6pPr marL="2514600" indent="-228600" eaLnBrk="0" fontAlgn="base" hangingPunct="0">
              <a:spcBef>
                <a:spcPct val="0"/>
              </a:spcBef>
              <a:spcAft>
                <a:spcPct val="0"/>
              </a:spcAft>
              <a:defRPr>
                <a:solidFill>
                  <a:schemeClr val="tx1"/>
                </a:solidFill>
                <a:latin typeface="Century Gothic" pitchFamily="34" charset="0"/>
                <a:cs typeface="Arial" charset="0"/>
              </a:defRPr>
            </a:lvl6pPr>
            <a:lvl7pPr marL="2971800" indent="-228600" eaLnBrk="0" fontAlgn="base" hangingPunct="0">
              <a:spcBef>
                <a:spcPct val="0"/>
              </a:spcBef>
              <a:spcAft>
                <a:spcPct val="0"/>
              </a:spcAft>
              <a:defRPr>
                <a:solidFill>
                  <a:schemeClr val="tx1"/>
                </a:solidFill>
                <a:latin typeface="Century Gothic" pitchFamily="34" charset="0"/>
                <a:cs typeface="Arial" charset="0"/>
              </a:defRPr>
            </a:lvl7pPr>
            <a:lvl8pPr marL="3429000" indent="-228600" eaLnBrk="0" fontAlgn="base" hangingPunct="0">
              <a:spcBef>
                <a:spcPct val="0"/>
              </a:spcBef>
              <a:spcAft>
                <a:spcPct val="0"/>
              </a:spcAft>
              <a:defRPr>
                <a:solidFill>
                  <a:schemeClr val="tx1"/>
                </a:solidFill>
                <a:latin typeface="Century Gothic" pitchFamily="34" charset="0"/>
                <a:cs typeface="Arial" charset="0"/>
              </a:defRPr>
            </a:lvl8pPr>
            <a:lvl9pPr marL="3886200" indent="-228600" eaLnBrk="0" fontAlgn="base" hangingPunct="0">
              <a:spcBef>
                <a:spcPct val="0"/>
              </a:spcBef>
              <a:spcAft>
                <a:spcPct val="0"/>
              </a:spcAft>
              <a:defRPr>
                <a:solidFill>
                  <a:schemeClr val="tx1"/>
                </a:solidFill>
                <a:latin typeface="Century Gothic" pitchFamily="34" charset="0"/>
                <a:cs typeface="Arial" charset="0"/>
              </a:defRPr>
            </a:lvl9pPr>
          </a:lstStyle>
          <a:p>
            <a:pPr eaLnBrk="1" hangingPunct="1">
              <a:defRPr/>
            </a:pPr>
            <a:endParaRPr lang="en-US" altLang="en-US" sz="1800"/>
          </a:p>
        </p:txBody>
      </p:sp>
      <p:sp>
        <p:nvSpPr>
          <p:cNvPr id="9" name="Rectangle 8">
            <a:extLst>
              <a:ext uri="{FF2B5EF4-FFF2-40B4-BE49-F238E27FC236}">
                <a16:creationId xmlns:a16="http://schemas.microsoft.com/office/drawing/2014/main" id="{5293FDA4-68B8-55FC-563C-B8F1CBFF1899}"/>
              </a:ext>
            </a:extLst>
          </p:cNvPr>
          <p:cNvSpPr/>
          <p:nvPr/>
        </p:nvSpPr>
        <p:spPr>
          <a:xfrm>
            <a:off x="203200" y="1371600"/>
            <a:ext cx="11777133"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10" name="Rectangle 9">
            <a:extLst>
              <a:ext uri="{FF2B5EF4-FFF2-40B4-BE49-F238E27FC236}">
                <a16:creationId xmlns:a16="http://schemas.microsoft.com/office/drawing/2014/main" id="{152BBE1A-CE6B-E144-3829-B36EF1247DA3}"/>
              </a:ext>
            </a:extLst>
          </p:cNvPr>
          <p:cNvSpPr>
            <a:spLocks noChangeArrowheads="1"/>
          </p:cNvSpPr>
          <p:nvPr/>
        </p:nvSpPr>
        <p:spPr bwMode="auto">
          <a:xfrm>
            <a:off x="194734" y="6391275"/>
            <a:ext cx="11777133"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sz="1800">
              <a:cs typeface="Arial" charset="0"/>
            </a:endParaRPr>
          </a:p>
        </p:txBody>
      </p:sp>
      <p:sp>
        <p:nvSpPr>
          <p:cNvPr id="11" name="Straight Connector 10">
            <a:extLst>
              <a:ext uri="{FF2B5EF4-FFF2-40B4-BE49-F238E27FC236}">
                <a16:creationId xmlns:a16="http://schemas.microsoft.com/office/drawing/2014/main" id="{D85DB1BB-012E-6E4E-53CA-BB5424C074E1}"/>
              </a:ext>
            </a:extLst>
          </p:cNvPr>
          <p:cNvSpPr>
            <a:spLocks noChangeShapeType="1"/>
          </p:cNvSpPr>
          <p:nvPr/>
        </p:nvSpPr>
        <p:spPr bwMode="auto">
          <a:xfrm>
            <a:off x="203200" y="1279525"/>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sz="1800">
              <a:cs typeface="Arial" charset="0"/>
            </a:endParaRPr>
          </a:p>
        </p:txBody>
      </p:sp>
      <p:sp>
        <p:nvSpPr>
          <p:cNvPr id="12" name="Rectangle 11">
            <a:extLst>
              <a:ext uri="{FF2B5EF4-FFF2-40B4-BE49-F238E27FC236}">
                <a16:creationId xmlns:a16="http://schemas.microsoft.com/office/drawing/2014/main" id="{A58D8048-F63E-8F89-DDF8-DA06C4315E1F}"/>
              </a:ext>
            </a:extLst>
          </p:cNvPr>
          <p:cNvSpPr>
            <a:spLocks noChangeArrowheads="1"/>
          </p:cNvSpPr>
          <p:nvPr/>
        </p:nvSpPr>
        <p:spPr bwMode="auto">
          <a:xfrm>
            <a:off x="203200" y="155575"/>
            <a:ext cx="11777133"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sz="1800">
              <a:cs typeface="Arial" charset="0"/>
            </a:endParaRPr>
          </a:p>
        </p:txBody>
      </p:sp>
      <p:sp>
        <p:nvSpPr>
          <p:cNvPr id="13" name="Oval 12">
            <a:extLst>
              <a:ext uri="{FF2B5EF4-FFF2-40B4-BE49-F238E27FC236}">
                <a16:creationId xmlns:a16="http://schemas.microsoft.com/office/drawing/2014/main" id="{799F1D63-F0C4-6183-23A4-3A9B7BD4E627}"/>
              </a:ext>
            </a:extLst>
          </p:cNvPr>
          <p:cNvSpPr/>
          <p:nvPr/>
        </p:nvSpPr>
        <p:spPr>
          <a:xfrm>
            <a:off x="5689600" y="955675"/>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14" name="Oval 13">
            <a:extLst>
              <a:ext uri="{FF2B5EF4-FFF2-40B4-BE49-F238E27FC236}">
                <a16:creationId xmlns:a16="http://schemas.microsoft.com/office/drawing/2014/main" id="{D1E14964-30A4-4E14-7734-87608E37448E}"/>
              </a:ext>
            </a:extLst>
          </p:cNvPr>
          <p:cNvSpPr/>
          <p:nvPr/>
        </p:nvSpPr>
        <p:spPr>
          <a:xfrm>
            <a:off x="5816600" y="1050925"/>
            <a:ext cx="5588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3" name="Text Placeholder 2"/>
          <p:cNvSpPr>
            <a:spLocks noGrp="1"/>
          </p:cNvSpPr>
          <p:nvPr>
            <p:ph type="body" idx="1"/>
          </p:nvPr>
        </p:nvSpPr>
        <p:spPr>
          <a:xfrm>
            <a:off x="402336" y="1524000"/>
            <a:ext cx="5386917"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6388441" y="1524000"/>
            <a:ext cx="5389033"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24" name="Content Placeholder 23"/>
          <p:cNvSpPr>
            <a:spLocks noGrp="1"/>
          </p:cNvSpPr>
          <p:nvPr>
            <p:ph sz="quarter" idx="2"/>
          </p:nvPr>
        </p:nvSpPr>
        <p:spPr>
          <a:xfrm>
            <a:off x="402336" y="2471383"/>
            <a:ext cx="5388864" cy="38184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Content Placeholder 25"/>
          <p:cNvSpPr>
            <a:spLocks noGrp="1"/>
          </p:cNvSpPr>
          <p:nvPr>
            <p:ph sz="quarter" idx="4"/>
          </p:nvPr>
        </p:nvSpPr>
        <p:spPr>
          <a:xfrm>
            <a:off x="6400800" y="2471383"/>
            <a:ext cx="5384800" cy="38221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itle 22"/>
          <p:cNvSpPr>
            <a:spLocks noGrp="1"/>
          </p:cNvSpPr>
          <p:nvPr>
            <p:ph type="title"/>
          </p:nvPr>
        </p:nvSpPr>
        <p:spPr/>
        <p:txBody>
          <a:bodyPr rtlCol="0"/>
          <a:lstStyle/>
          <a:p>
            <a:r>
              <a:rPr lang="en-US"/>
              <a:t>Click to edit Master title style</a:t>
            </a:r>
          </a:p>
        </p:txBody>
      </p:sp>
      <p:sp>
        <p:nvSpPr>
          <p:cNvPr id="15" name="Date Placeholder 6">
            <a:extLst>
              <a:ext uri="{FF2B5EF4-FFF2-40B4-BE49-F238E27FC236}">
                <a16:creationId xmlns:a16="http://schemas.microsoft.com/office/drawing/2014/main" id="{B4D7253B-1578-F439-75D5-10EFE928A2AF}"/>
              </a:ext>
            </a:extLst>
          </p:cNvPr>
          <p:cNvSpPr>
            <a:spLocks noGrp="1"/>
          </p:cNvSpPr>
          <p:nvPr>
            <p:ph type="dt" sz="half" idx="10"/>
          </p:nvPr>
        </p:nvSpPr>
        <p:spPr/>
        <p:txBody>
          <a:bodyPr/>
          <a:lstStyle>
            <a:lvl1pPr>
              <a:defRPr/>
            </a:lvl1pPr>
          </a:lstStyle>
          <a:p>
            <a:pPr>
              <a:defRPr/>
            </a:pPr>
            <a:fld id="{AA11D1A2-9240-42F7-B34E-16FF02650CE2}" type="datetimeFigureOut">
              <a:rPr lang="en-US"/>
              <a:pPr>
                <a:defRPr/>
              </a:pPr>
              <a:t>6/17/2025</a:t>
            </a:fld>
            <a:endParaRPr lang="en-US"/>
          </a:p>
        </p:txBody>
      </p:sp>
      <p:sp>
        <p:nvSpPr>
          <p:cNvPr id="16" name="Footer Placeholder 7">
            <a:extLst>
              <a:ext uri="{FF2B5EF4-FFF2-40B4-BE49-F238E27FC236}">
                <a16:creationId xmlns:a16="http://schemas.microsoft.com/office/drawing/2014/main" id="{2176430C-81DF-AE99-8316-956580D10382}"/>
              </a:ext>
            </a:extLst>
          </p:cNvPr>
          <p:cNvSpPr>
            <a:spLocks noGrp="1"/>
          </p:cNvSpPr>
          <p:nvPr>
            <p:ph type="ftr" sz="quarter" idx="11"/>
          </p:nvPr>
        </p:nvSpPr>
        <p:spPr>
          <a:xfrm>
            <a:off x="406400" y="6410326"/>
            <a:ext cx="4775200" cy="365125"/>
          </a:xfrm>
        </p:spPr>
        <p:txBody>
          <a:bodyPr/>
          <a:lstStyle>
            <a:lvl1pPr>
              <a:defRPr/>
            </a:lvl1pPr>
          </a:lstStyle>
          <a:p>
            <a:pPr>
              <a:defRPr/>
            </a:pPr>
            <a:endParaRPr lang="en-US"/>
          </a:p>
        </p:txBody>
      </p:sp>
      <p:sp>
        <p:nvSpPr>
          <p:cNvPr id="17" name="Slide Number Placeholder 8">
            <a:extLst>
              <a:ext uri="{FF2B5EF4-FFF2-40B4-BE49-F238E27FC236}">
                <a16:creationId xmlns:a16="http://schemas.microsoft.com/office/drawing/2014/main" id="{21782DA1-DDE7-44D3-752A-B1EB4C6713CB}"/>
              </a:ext>
            </a:extLst>
          </p:cNvPr>
          <p:cNvSpPr>
            <a:spLocks noGrp="1"/>
          </p:cNvSpPr>
          <p:nvPr>
            <p:ph type="sldNum" sz="quarter" idx="12"/>
          </p:nvPr>
        </p:nvSpPr>
        <p:spPr>
          <a:xfrm>
            <a:off x="5791200" y="1042989"/>
            <a:ext cx="609600" cy="441325"/>
          </a:xfrm>
        </p:spPr>
        <p:txBody>
          <a:bodyPr/>
          <a:lstStyle>
            <a:lvl1pPr>
              <a:defRPr/>
            </a:lvl1pPr>
          </a:lstStyle>
          <a:p>
            <a:fld id="{CB640C5C-9C6F-4534-B84A-AAED54B56EE7}" type="slidenum">
              <a:rPr lang="en-US" altLang="en-US"/>
              <a:pPr/>
              <a:t>‹#›</a:t>
            </a:fld>
            <a:endParaRPr lang="en-US" altLang="en-US"/>
          </a:p>
        </p:txBody>
      </p:sp>
    </p:spTree>
    <p:extLst>
      <p:ext uri="{BB962C8B-B14F-4D97-AF65-F5344CB8AC3E}">
        <p14:creationId xmlns:p14="http://schemas.microsoft.com/office/powerpoint/2010/main" val="10341007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9DFD55-3C28-40EF-9E31-A92D2E4017FF}" type="slidenum">
              <a:rPr lang="en-US" smtClean="0"/>
              <a:t>‹#›</a:t>
            </a:fld>
            <a:endParaRPr lang="en-US"/>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9" r:id="rId3"/>
    <p:sldLayoutId id="2147483670" r:id="rId4"/>
    <p:sldLayoutId id="2147483651" r:id="rId5"/>
    <p:sldLayoutId id="2147483671" r:id="rId6"/>
    <p:sldLayoutId id="2147483672" r:id="rId7"/>
    <p:sldLayoutId id="2147483673" r:id="rId8"/>
    <p:sldLayoutId id="2147483664" r:id="rId9"/>
    <p:sldLayoutId id="2147483674" r:id="rId10"/>
    <p:sldLayoutId id="2147483653" r:id="rId11"/>
    <p:sldLayoutId id="2147483667" r:id="rId12"/>
    <p:sldLayoutId id="2147483665" r:id="rId13"/>
    <p:sldLayoutId id="2147483675" r:id="rId14"/>
    <p:sldLayoutId id="2147483676" r:id="rId15"/>
    <p:sldLayoutId id="2147483677" r:id="rId16"/>
    <p:sldLayoutId id="2147483678" r:id="rId17"/>
  </p:sldLayoutIdLst>
  <p:hf hdr="0" ftr="0" dt="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g"/></Relationships>
</file>

<file path=ppt/slides/_rels/slide3.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0CAcQjRxqFQoTCJbxi-ODscgCFUtVPgod08gM6g&amp;url=https%3A%2F%2Fwww.fundraising.com%2Fpartners%2Faffiliate-program&amp;bvm=bv.104615367,d.eXY&amp;psig=AFQjCNEDh8hJ2TNiyEiVPUDkYe6sWykGAA&amp;ust=1444330287801073"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40.jpeg"/></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43.jp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4.png"/><Relationship Id="rId4"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75451-6A4B-484B-9ED1-353CCE25B0F4}"/>
              </a:ext>
            </a:extLst>
          </p:cNvPr>
          <p:cNvSpPr>
            <a:spLocks noGrp="1"/>
          </p:cNvSpPr>
          <p:nvPr>
            <p:ph type="ctrTitle"/>
          </p:nvPr>
        </p:nvSpPr>
        <p:spPr>
          <a:xfrm>
            <a:off x="5286376" y="4348966"/>
            <a:ext cx="6745014" cy="1108860"/>
          </a:xfrm>
        </p:spPr>
        <p:txBody>
          <a:bodyPr anchor="ctr"/>
          <a:lstStyle/>
          <a:p>
            <a:r>
              <a:rPr lang="en-US" dirty="0"/>
              <a:t>One to one conversations to Identify Self-Interest</a:t>
            </a:r>
            <a:br>
              <a:rPr lang="en-US" dirty="0"/>
            </a:br>
            <a:endParaRPr lang="en-US" dirty="0"/>
          </a:p>
        </p:txBody>
      </p:sp>
      <p:sp>
        <p:nvSpPr>
          <p:cNvPr id="4" name="TextBox 3">
            <a:extLst>
              <a:ext uri="{FF2B5EF4-FFF2-40B4-BE49-F238E27FC236}">
                <a16:creationId xmlns:a16="http://schemas.microsoft.com/office/drawing/2014/main" id="{B236E892-0BFA-E5B4-221F-1EA72F67AC21}"/>
              </a:ext>
            </a:extLst>
          </p:cNvPr>
          <p:cNvSpPr txBox="1"/>
          <p:nvPr/>
        </p:nvSpPr>
        <p:spPr>
          <a:xfrm>
            <a:off x="5286376" y="4983718"/>
            <a:ext cx="5267324" cy="369332"/>
          </a:xfrm>
          <a:prstGeom prst="rect">
            <a:avLst/>
          </a:prstGeom>
          <a:noFill/>
        </p:spPr>
        <p:txBody>
          <a:bodyPr wrap="square" rtlCol="0">
            <a:spAutoFit/>
          </a:bodyPr>
          <a:lstStyle/>
          <a:p>
            <a:pPr>
              <a:defRPr/>
            </a:pPr>
            <a:r>
              <a:rPr lang="en-US"/>
              <a:t>The Essential Organizing Conversation</a:t>
            </a:r>
          </a:p>
        </p:txBody>
      </p:sp>
    </p:spTree>
    <p:extLst>
      <p:ext uri="{BB962C8B-B14F-4D97-AF65-F5344CB8AC3E}">
        <p14:creationId xmlns:p14="http://schemas.microsoft.com/office/powerpoint/2010/main" val="258605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9B0112D9-6909-169A-941C-856D669CD164}"/>
              </a:ext>
            </a:extLst>
          </p:cNvPr>
          <p:cNvSpPr>
            <a:spLocks noGrp="1"/>
          </p:cNvSpPr>
          <p:nvPr>
            <p:ph type="title"/>
          </p:nvPr>
        </p:nvSpPr>
        <p:spPr>
          <a:xfrm>
            <a:off x="402336" y="228600"/>
            <a:ext cx="11379200" cy="758952"/>
          </a:xfrm>
        </p:spPr>
        <p:txBody>
          <a:bodyPr anchor="ctr">
            <a:normAutofit/>
          </a:bodyPr>
          <a:lstStyle/>
          <a:p>
            <a:r>
              <a:rPr lang="en-US" altLang="en-US" dirty="0"/>
              <a:t>Why Do We Have 1-on-1 conversations?</a:t>
            </a:r>
          </a:p>
        </p:txBody>
      </p:sp>
      <p:pic>
        <p:nvPicPr>
          <p:cNvPr id="15365" name="Picture 3" descr="C:\Users\kgeorger\Desktop\119329-117386.jpg">
            <a:extLst>
              <a:ext uri="{FF2B5EF4-FFF2-40B4-BE49-F238E27FC236}">
                <a16:creationId xmlns:a16="http://schemas.microsoft.com/office/drawing/2014/main" id="{A4F978E8-7FE7-3B5E-92BC-5E53A2092BF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02336" y="1225944"/>
            <a:ext cx="5384800" cy="255778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5363" name="Text Placeholder 6">
            <a:extLst>
              <a:ext uri="{FF2B5EF4-FFF2-40B4-BE49-F238E27FC236}">
                <a16:creationId xmlns:a16="http://schemas.microsoft.com/office/drawing/2014/main" id="{D7A55C16-E3E7-AEB1-0E5A-7CDFC5D6BA1F}"/>
              </a:ext>
            </a:extLst>
          </p:cNvPr>
          <p:cNvSpPr>
            <a:spLocks noGrp="1"/>
          </p:cNvSpPr>
          <p:nvPr>
            <p:ph sz="half" idx="2"/>
          </p:nvPr>
        </p:nvSpPr>
        <p:spPr>
          <a:xfrm>
            <a:off x="6543040" y="2039747"/>
            <a:ext cx="5384800" cy="4681728"/>
          </a:xfrm>
        </p:spPr>
        <p:txBody>
          <a:bodyPr>
            <a:normAutofit/>
          </a:bodyPr>
          <a:lstStyle/>
          <a:p>
            <a:r>
              <a:rPr lang="en-US" altLang="en-US" dirty="0"/>
              <a:t>Build relationships</a:t>
            </a:r>
          </a:p>
          <a:p>
            <a:endParaRPr lang="en-US" altLang="en-US" dirty="0"/>
          </a:p>
          <a:p>
            <a:r>
              <a:rPr lang="en-US" altLang="en-US" dirty="0"/>
              <a:t>Build power</a:t>
            </a:r>
          </a:p>
          <a:p>
            <a:endParaRPr lang="en-US" altLang="en-US" dirty="0"/>
          </a:p>
          <a:p>
            <a:r>
              <a:rPr lang="en-US" altLang="en-US" dirty="0"/>
              <a:t>Make change happen</a:t>
            </a:r>
          </a:p>
          <a:p>
            <a:endParaRPr lang="en-US" altLang="en-US" dirty="0"/>
          </a:p>
          <a:p>
            <a:endParaRPr lang="en-US" altLang="en-US" dirty="0"/>
          </a:p>
        </p:txBody>
      </p:sp>
      <p:sp>
        <p:nvSpPr>
          <p:cNvPr id="15378" name="Slide Number Placeholder 4">
            <a:extLst>
              <a:ext uri="{FF2B5EF4-FFF2-40B4-BE49-F238E27FC236}">
                <a16:creationId xmlns:a16="http://schemas.microsoft.com/office/drawing/2014/main" id="{340C5997-1FBE-3BC1-B986-E2E1D5D21003}"/>
              </a:ext>
            </a:extLst>
          </p:cNvPr>
          <p:cNvSpPr>
            <a:spLocks noGrp="1"/>
          </p:cNvSpPr>
          <p:nvPr>
            <p:ph type="sldNum" sz="quarter" idx="12"/>
          </p:nvPr>
        </p:nvSpPr>
        <p:spPr>
          <a:xfrm>
            <a:off x="8610600" y="6356350"/>
            <a:ext cx="2743200" cy="365125"/>
          </a:xfrm>
        </p:spPr>
        <p:txBody>
          <a:bodyPr/>
          <a:lstStyle/>
          <a:p>
            <a:pPr>
              <a:spcAft>
                <a:spcPts val="600"/>
              </a:spcAft>
            </a:pPr>
            <a:fld id="{8CD7F1D7-4639-49C6-9FA7-F300CAEA37A0}" type="slidenum">
              <a:rPr lang="en-US" altLang="en-US"/>
              <a:pPr>
                <a:spcAft>
                  <a:spcPts val="600"/>
                </a:spcAft>
              </a:pPr>
              <a:t>2</a:t>
            </a:fld>
            <a:endParaRPr lang="en-US" altLang="en-US"/>
          </a:p>
        </p:txBody>
      </p:sp>
      <p:pic>
        <p:nvPicPr>
          <p:cNvPr id="3" name="Picture 2" descr="People holding hands">
            <a:extLst>
              <a:ext uri="{FF2B5EF4-FFF2-40B4-BE49-F238E27FC236}">
                <a16:creationId xmlns:a16="http://schemas.microsoft.com/office/drawing/2014/main" id="{F256CCB7-8421-904B-DE92-EDCBA3687A5B}"/>
              </a:ext>
            </a:extLst>
          </p:cNvPr>
          <p:cNvPicPr>
            <a:picLocks noChangeAspect="1"/>
          </p:cNvPicPr>
          <p:nvPr/>
        </p:nvPicPr>
        <p:blipFill>
          <a:blip r:embed="rId4"/>
          <a:stretch>
            <a:fillRect/>
          </a:stretch>
        </p:blipFill>
        <p:spPr>
          <a:xfrm>
            <a:off x="402336" y="3555124"/>
            <a:ext cx="4099035" cy="3074276"/>
          </a:xfrm>
          <a:prstGeom prst="rect">
            <a:avLst/>
          </a:prstGeom>
        </p:spPr>
      </p:pic>
      <p:pic>
        <p:nvPicPr>
          <p:cNvPr id="4" name="Picture 3">
            <a:extLst>
              <a:ext uri="{FF2B5EF4-FFF2-40B4-BE49-F238E27FC236}">
                <a16:creationId xmlns:a16="http://schemas.microsoft.com/office/drawing/2014/main" id="{4319F351-D7FF-9881-45C6-BD03506D6150}"/>
              </a:ext>
            </a:extLst>
          </p:cNvPr>
          <p:cNvPicPr>
            <a:picLocks noChangeAspect="1"/>
          </p:cNvPicPr>
          <p:nvPr/>
        </p:nvPicPr>
        <p:blipFill>
          <a:blip r:embed="rId5"/>
          <a:stretch>
            <a:fillRect/>
          </a:stretch>
        </p:blipFill>
        <p:spPr>
          <a:xfrm>
            <a:off x="4376067" y="3555124"/>
            <a:ext cx="1411069" cy="1563414"/>
          </a:xfrm>
          <a:prstGeom prst="rect">
            <a:avLst/>
          </a:prstGeom>
        </p:spPr>
      </p:pic>
      <p:pic>
        <p:nvPicPr>
          <p:cNvPr id="5" name="Picture 4">
            <a:extLst>
              <a:ext uri="{FF2B5EF4-FFF2-40B4-BE49-F238E27FC236}">
                <a16:creationId xmlns:a16="http://schemas.microsoft.com/office/drawing/2014/main" id="{CAAA8F9F-4126-1780-99C2-6C837135DAA4}"/>
              </a:ext>
            </a:extLst>
          </p:cNvPr>
          <p:cNvPicPr>
            <a:picLocks noChangeAspect="1"/>
          </p:cNvPicPr>
          <p:nvPr/>
        </p:nvPicPr>
        <p:blipFill>
          <a:blip r:embed="rId6"/>
          <a:stretch>
            <a:fillRect/>
          </a:stretch>
        </p:blipFill>
        <p:spPr>
          <a:xfrm>
            <a:off x="4376067" y="5118538"/>
            <a:ext cx="1411069" cy="151086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Two people in cafe">
            <a:extLst>
              <a:ext uri="{FF2B5EF4-FFF2-40B4-BE49-F238E27FC236}">
                <a16:creationId xmlns:a16="http://schemas.microsoft.com/office/drawing/2014/main" id="{40B35537-2B28-2603-69F7-371D3E0C9718}"/>
              </a:ext>
            </a:extLst>
          </p:cNvPr>
          <p:cNvPicPr>
            <a:picLocks noChangeAspect="1"/>
          </p:cNvPicPr>
          <p:nvPr/>
        </p:nvPicPr>
        <p:blipFill>
          <a:blip r:embed="rId3"/>
          <a:stretch>
            <a:fillRect/>
          </a:stretch>
        </p:blipFill>
        <p:spPr>
          <a:xfrm>
            <a:off x="92075" y="34925"/>
            <a:ext cx="2949575" cy="1936750"/>
          </a:xfrm>
          <a:prstGeom prst="rect">
            <a:avLst/>
          </a:prstGeom>
        </p:spPr>
      </p:pic>
      <p:pic>
        <p:nvPicPr>
          <p:cNvPr id="13" name="Content Placeholder 12" descr="Two women, one in glasses and blazer, talking in business office">
            <a:extLst>
              <a:ext uri="{FF2B5EF4-FFF2-40B4-BE49-F238E27FC236}">
                <a16:creationId xmlns:a16="http://schemas.microsoft.com/office/drawing/2014/main" id="{2A7E1388-2EAB-F313-DBA4-5B2CCACFE4DB}"/>
              </a:ext>
            </a:extLst>
          </p:cNvPr>
          <p:cNvPicPr>
            <a:picLocks noGrp="1" noChangeAspect="1"/>
          </p:cNvPicPr>
          <p:nvPr>
            <p:ph sz="half" idx="4294967295"/>
          </p:nvPr>
        </p:nvPicPr>
        <p:blipFill>
          <a:blip r:embed="rId4"/>
          <a:stretch>
            <a:fillRect/>
          </a:stretch>
        </p:blipFill>
        <p:spPr>
          <a:xfrm>
            <a:off x="92075" y="2054225"/>
            <a:ext cx="2949575" cy="2752725"/>
          </a:xfrm>
        </p:spPr>
      </p:pic>
      <p:pic>
        <p:nvPicPr>
          <p:cNvPr id="15" name="Picture 14" descr="Coworkers sitting outdoors">
            <a:extLst>
              <a:ext uri="{FF2B5EF4-FFF2-40B4-BE49-F238E27FC236}">
                <a16:creationId xmlns:a16="http://schemas.microsoft.com/office/drawing/2014/main" id="{FFF43893-0AFB-C2CF-5AE6-24D72A1E3F65}"/>
              </a:ext>
            </a:extLst>
          </p:cNvPr>
          <p:cNvPicPr>
            <a:picLocks noChangeAspect="1"/>
          </p:cNvPicPr>
          <p:nvPr/>
        </p:nvPicPr>
        <p:blipFill>
          <a:blip r:embed="rId5"/>
          <a:stretch>
            <a:fillRect/>
          </a:stretch>
        </p:blipFill>
        <p:spPr>
          <a:xfrm>
            <a:off x="92075" y="4892675"/>
            <a:ext cx="2949575" cy="1935163"/>
          </a:xfrm>
          <a:prstGeom prst="rect">
            <a:avLst/>
          </a:prstGeom>
        </p:spPr>
      </p:pic>
      <p:pic>
        <p:nvPicPr>
          <p:cNvPr id="19" name="Picture 18" descr="Two people sitting on bench">
            <a:extLst>
              <a:ext uri="{FF2B5EF4-FFF2-40B4-BE49-F238E27FC236}">
                <a16:creationId xmlns:a16="http://schemas.microsoft.com/office/drawing/2014/main" id="{6332B40B-49B6-9D90-8F69-E6C32F81E6EE}"/>
              </a:ext>
            </a:extLst>
          </p:cNvPr>
          <p:cNvPicPr>
            <a:picLocks noChangeAspect="1"/>
          </p:cNvPicPr>
          <p:nvPr/>
        </p:nvPicPr>
        <p:blipFill>
          <a:blip r:embed="rId6"/>
          <a:stretch>
            <a:fillRect/>
          </a:stretch>
        </p:blipFill>
        <p:spPr>
          <a:xfrm>
            <a:off x="3124200" y="34925"/>
            <a:ext cx="3357563" cy="2209800"/>
          </a:xfrm>
          <a:prstGeom prst="rect">
            <a:avLst/>
          </a:prstGeom>
        </p:spPr>
      </p:pic>
      <p:pic>
        <p:nvPicPr>
          <p:cNvPr id="21" name="Picture 20" descr="Two people talking">
            <a:extLst>
              <a:ext uri="{FF2B5EF4-FFF2-40B4-BE49-F238E27FC236}">
                <a16:creationId xmlns:a16="http://schemas.microsoft.com/office/drawing/2014/main" id="{BBD30EA0-2B8D-533E-C58A-7E256E27995F}"/>
              </a:ext>
            </a:extLst>
          </p:cNvPr>
          <p:cNvPicPr>
            <a:picLocks noChangeAspect="1"/>
          </p:cNvPicPr>
          <p:nvPr/>
        </p:nvPicPr>
        <p:blipFill>
          <a:blip r:embed="rId7"/>
          <a:stretch>
            <a:fillRect/>
          </a:stretch>
        </p:blipFill>
        <p:spPr>
          <a:xfrm>
            <a:off x="3124200" y="2327275"/>
            <a:ext cx="3357563" cy="2208213"/>
          </a:xfrm>
          <a:prstGeom prst="rect">
            <a:avLst/>
          </a:prstGeom>
        </p:spPr>
      </p:pic>
      <p:pic>
        <p:nvPicPr>
          <p:cNvPr id="23" name="Picture 22" descr="Two people talking in office">
            <a:extLst>
              <a:ext uri="{FF2B5EF4-FFF2-40B4-BE49-F238E27FC236}">
                <a16:creationId xmlns:a16="http://schemas.microsoft.com/office/drawing/2014/main" id="{ADC60435-AB2D-A3F7-F5FE-8080846CC35A}"/>
              </a:ext>
            </a:extLst>
          </p:cNvPr>
          <p:cNvPicPr>
            <a:picLocks noChangeAspect="1"/>
          </p:cNvPicPr>
          <p:nvPr/>
        </p:nvPicPr>
        <p:blipFill>
          <a:blip r:embed="rId8"/>
          <a:stretch>
            <a:fillRect/>
          </a:stretch>
        </p:blipFill>
        <p:spPr>
          <a:xfrm>
            <a:off x="3124200" y="4616450"/>
            <a:ext cx="3357563" cy="2211388"/>
          </a:xfrm>
          <a:prstGeom prst="rect">
            <a:avLst/>
          </a:prstGeom>
        </p:spPr>
      </p:pic>
      <p:sp>
        <p:nvSpPr>
          <p:cNvPr id="16386" name="Title 1">
            <a:extLst>
              <a:ext uri="{FF2B5EF4-FFF2-40B4-BE49-F238E27FC236}">
                <a16:creationId xmlns:a16="http://schemas.microsoft.com/office/drawing/2014/main" id="{4B89B7A7-21C7-FA81-0DFF-E748ADD89130}"/>
              </a:ext>
            </a:extLst>
          </p:cNvPr>
          <p:cNvSpPr>
            <a:spLocks noGrp="1"/>
          </p:cNvSpPr>
          <p:nvPr>
            <p:ph type="title" idx="4294967295"/>
          </p:nvPr>
        </p:nvSpPr>
        <p:spPr>
          <a:xfrm>
            <a:off x="6991350" y="487680"/>
            <a:ext cx="4179570" cy="3376691"/>
          </a:xfrm>
        </p:spPr>
        <p:txBody>
          <a:bodyPr anchor="b">
            <a:normAutofit/>
          </a:bodyPr>
          <a:lstStyle/>
          <a:p>
            <a:pPr eaLnBrk="1" hangingPunct="1"/>
            <a:r>
              <a:rPr lang="en-US" altLang="en-US" sz="3600">
                <a:solidFill>
                  <a:schemeClr val="bg1"/>
                </a:solidFill>
              </a:rPr>
              <a:t>What is a 1-on-1?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7DB77201-C556-1193-06E0-8127234CEDDA}"/>
              </a:ext>
            </a:extLst>
          </p:cNvPr>
          <p:cNvSpPr>
            <a:spLocks noGrp="1"/>
          </p:cNvSpPr>
          <p:nvPr>
            <p:ph type="title"/>
          </p:nvPr>
        </p:nvSpPr>
        <p:spPr/>
        <p:txBody>
          <a:bodyPr/>
          <a:lstStyle/>
          <a:p>
            <a:r>
              <a:rPr lang="en-US" altLang="en-US" dirty="0"/>
              <a:t>Who are you? </a:t>
            </a:r>
          </a:p>
        </p:txBody>
      </p:sp>
      <p:sp>
        <p:nvSpPr>
          <p:cNvPr id="3" name="Oval 2">
            <a:extLst>
              <a:ext uri="{FF2B5EF4-FFF2-40B4-BE49-F238E27FC236}">
                <a16:creationId xmlns:a16="http://schemas.microsoft.com/office/drawing/2014/main" id="{4CF1F05A-03A5-FBCF-47A4-B958AB893AFD}"/>
              </a:ext>
            </a:extLst>
          </p:cNvPr>
          <p:cNvSpPr/>
          <p:nvPr/>
        </p:nvSpPr>
        <p:spPr>
          <a:xfrm>
            <a:off x="5429250" y="1619250"/>
            <a:ext cx="1676400" cy="1676400"/>
          </a:xfrm>
          <a:prstGeom prst="ellipse">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5" name="Straight Connector 4">
            <a:extLst>
              <a:ext uri="{FF2B5EF4-FFF2-40B4-BE49-F238E27FC236}">
                <a16:creationId xmlns:a16="http://schemas.microsoft.com/office/drawing/2014/main" id="{32C1257E-82D9-281C-2AF3-D303D338710C}"/>
              </a:ext>
            </a:extLst>
          </p:cNvPr>
          <p:cNvCxnSpPr>
            <a:stCxn id="3" idx="4"/>
          </p:cNvCxnSpPr>
          <p:nvPr/>
        </p:nvCxnSpPr>
        <p:spPr>
          <a:xfrm>
            <a:off x="6267450" y="3295650"/>
            <a:ext cx="0" cy="1962150"/>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3277484-8C24-7070-0801-1BB04BCFE394}"/>
              </a:ext>
            </a:extLst>
          </p:cNvPr>
          <p:cNvCxnSpPr/>
          <p:nvPr/>
        </p:nvCxnSpPr>
        <p:spPr>
          <a:xfrm flipV="1">
            <a:off x="6267450" y="3829050"/>
            <a:ext cx="838200" cy="762000"/>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39B32BD-C443-5936-198A-39B895F0CFD8}"/>
              </a:ext>
            </a:extLst>
          </p:cNvPr>
          <p:cNvCxnSpPr/>
          <p:nvPr/>
        </p:nvCxnSpPr>
        <p:spPr>
          <a:xfrm flipH="1" flipV="1">
            <a:off x="5429250" y="3981450"/>
            <a:ext cx="838200" cy="609600"/>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B914F89-192C-C8A0-51ED-6C004690B795}"/>
              </a:ext>
            </a:extLst>
          </p:cNvPr>
          <p:cNvCxnSpPr/>
          <p:nvPr/>
        </p:nvCxnSpPr>
        <p:spPr>
          <a:xfrm>
            <a:off x="6267450" y="5257800"/>
            <a:ext cx="590550" cy="781050"/>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8757C1C-C69F-6BC8-2484-D475D095A559}"/>
              </a:ext>
            </a:extLst>
          </p:cNvPr>
          <p:cNvCxnSpPr/>
          <p:nvPr/>
        </p:nvCxnSpPr>
        <p:spPr>
          <a:xfrm flipH="1">
            <a:off x="5715000" y="5257800"/>
            <a:ext cx="552450" cy="781050"/>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7B8B2A2-494C-92F7-488C-34B6E23464AC}"/>
              </a:ext>
            </a:extLst>
          </p:cNvPr>
          <p:cNvSpPr txBox="1">
            <a:spLocks noChangeArrowheads="1"/>
          </p:cNvSpPr>
          <p:nvPr/>
        </p:nvSpPr>
        <p:spPr bwMode="auto">
          <a:xfrm>
            <a:off x="2133600" y="1985963"/>
            <a:ext cx="2514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eaLnBrk="0" hangingPunct="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eaLnBrk="0" hangingPunct="0">
              <a:spcBef>
                <a:spcPct val="20000"/>
              </a:spcBef>
              <a:buClr>
                <a:srgbClr val="FF6700"/>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eaLnBrk="0" hangingPunct="0">
              <a:spcBef>
                <a:spcPct val="20000"/>
              </a:spcBef>
              <a:buClr>
                <a:srgbClr val="909465"/>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eaLnBrk="0" hangingPunct="0">
              <a:spcBef>
                <a:spcPct val="20000"/>
              </a:spcBef>
              <a:buClr>
                <a:srgbClr val="956B43"/>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9pPr>
          </a:lstStyle>
          <a:p>
            <a:pPr eaLnBrk="1" hangingPunct="1">
              <a:spcBef>
                <a:spcPct val="0"/>
              </a:spcBef>
              <a:buClrTx/>
              <a:buSzTx/>
              <a:buFontTx/>
              <a:buNone/>
            </a:pPr>
            <a:r>
              <a:rPr lang="en-US" altLang="en-US" sz="1800">
                <a:latin typeface="Century Gothic" panose="020B0502020202020204" pitchFamily="34" charset="0"/>
              </a:rPr>
              <a:t>Family and Friends</a:t>
            </a:r>
          </a:p>
        </p:txBody>
      </p:sp>
      <p:sp>
        <p:nvSpPr>
          <p:cNvPr id="20" name="TextBox 19">
            <a:extLst>
              <a:ext uri="{FF2B5EF4-FFF2-40B4-BE49-F238E27FC236}">
                <a16:creationId xmlns:a16="http://schemas.microsoft.com/office/drawing/2014/main" id="{5B9A2E5D-FD9F-1294-A393-526CC0580897}"/>
              </a:ext>
            </a:extLst>
          </p:cNvPr>
          <p:cNvSpPr txBox="1">
            <a:spLocks noChangeArrowheads="1"/>
          </p:cNvSpPr>
          <p:nvPr/>
        </p:nvSpPr>
        <p:spPr bwMode="auto">
          <a:xfrm>
            <a:off x="2152650" y="3459164"/>
            <a:ext cx="1905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eaLnBrk="0" hangingPunct="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eaLnBrk="0" hangingPunct="0">
              <a:spcBef>
                <a:spcPct val="20000"/>
              </a:spcBef>
              <a:buClr>
                <a:srgbClr val="FF6700"/>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eaLnBrk="0" hangingPunct="0">
              <a:spcBef>
                <a:spcPct val="20000"/>
              </a:spcBef>
              <a:buClr>
                <a:srgbClr val="909465"/>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eaLnBrk="0" hangingPunct="0">
              <a:spcBef>
                <a:spcPct val="20000"/>
              </a:spcBef>
              <a:buClr>
                <a:srgbClr val="956B43"/>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9pPr>
          </a:lstStyle>
          <a:p>
            <a:pPr eaLnBrk="1" hangingPunct="1">
              <a:spcBef>
                <a:spcPct val="0"/>
              </a:spcBef>
              <a:buClrTx/>
              <a:buSzTx/>
              <a:buFontTx/>
              <a:buNone/>
            </a:pPr>
            <a:r>
              <a:rPr lang="en-US" altLang="en-US" sz="1800">
                <a:latin typeface="Century Gothic" panose="020B0502020202020204" pitchFamily="34" charset="0"/>
              </a:rPr>
              <a:t>Politics </a:t>
            </a:r>
          </a:p>
        </p:txBody>
      </p:sp>
      <p:sp>
        <p:nvSpPr>
          <p:cNvPr id="21" name="TextBox 20">
            <a:extLst>
              <a:ext uri="{FF2B5EF4-FFF2-40B4-BE49-F238E27FC236}">
                <a16:creationId xmlns:a16="http://schemas.microsoft.com/office/drawing/2014/main" id="{0C9E2A2F-BF13-C40B-141E-02F7C64950AB}"/>
              </a:ext>
            </a:extLst>
          </p:cNvPr>
          <p:cNvSpPr txBox="1">
            <a:spLocks noChangeArrowheads="1"/>
          </p:cNvSpPr>
          <p:nvPr/>
        </p:nvSpPr>
        <p:spPr bwMode="auto">
          <a:xfrm>
            <a:off x="2800350" y="2782889"/>
            <a:ext cx="2514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eaLnBrk="0" hangingPunct="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eaLnBrk="0" hangingPunct="0">
              <a:spcBef>
                <a:spcPct val="20000"/>
              </a:spcBef>
              <a:buClr>
                <a:srgbClr val="FF6700"/>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eaLnBrk="0" hangingPunct="0">
              <a:spcBef>
                <a:spcPct val="20000"/>
              </a:spcBef>
              <a:buClr>
                <a:srgbClr val="909465"/>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eaLnBrk="0" hangingPunct="0">
              <a:spcBef>
                <a:spcPct val="20000"/>
              </a:spcBef>
              <a:buClr>
                <a:srgbClr val="956B43"/>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9pPr>
          </a:lstStyle>
          <a:p>
            <a:pPr eaLnBrk="1" hangingPunct="1">
              <a:spcBef>
                <a:spcPct val="0"/>
              </a:spcBef>
              <a:buClrTx/>
              <a:buSzTx/>
              <a:buFontTx/>
              <a:buNone/>
            </a:pPr>
            <a:r>
              <a:rPr lang="en-US" altLang="en-US" sz="1800">
                <a:latin typeface="Century Gothic" panose="020B0502020202020204" pitchFamily="34" charset="0"/>
              </a:rPr>
              <a:t>Experiences </a:t>
            </a:r>
          </a:p>
        </p:txBody>
      </p:sp>
      <p:sp>
        <p:nvSpPr>
          <p:cNvPr id="22" name="TextBox 21">
            <a:extLst>
              <a:ext uri="{FF2B5EF4-FFF2-40B4-BE49-F238E27FC236}">
                <a16:creationId xmlns:a16="http://schemas.microsoft.com/office/drawing/2014/main" id="{391BA3F9-8FF6-4FDA-ACAC-28D7BB6DE039}"/>
              </a:ext>
            </a:extLst>
          </p:cNvPr>
          <p:cNvSpPr txBox="1">
            <a:spLocks noChangeArrowheads="1"/>
          </p:cNvSpPr>
          <p:nvPr/>
        </p:nvSpPr>
        <p:spPr bwMode="auto">
          <a:xfrm>
            <a:off x="7391400" y="1811339"/>
            <a:ext cx="1905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eaLnBrk="0" hangingPunct="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eaLnBrk="0" hangingPunct="0">
              <a:spcBef>
                <a:spcPct val="20000"/>
              </a:spcBef>
              <a:buClr>
                <a:srgbClr val="FF6700"/>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eaLnBrk="0" hangingPunct="0">
              <a:spcBef>
                <a:spcPct val="20000"/>
              </a:spcBef>
              <a:buClr>
                <a:srgbClr val="909465"/>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eaLnBrk="0" hangingPunct="0">
              <a:spcBef>
                <a:spcPct val="20000"/>
              </a:spcBef>
              <a:buClr>
                <a:srgbClr val="956B43"/>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9pPr>
          </a:lstStyle>
          <a:p>
            <a:pPr eaLnBrk="1" hangingPunct="1">
              <a:spcBef>
                <a:spcPct val="0"/>
              </a:spcBef>
              <a:buClrTx/>
              <a:buSzTx/>
              <a:buFontTx/>
              <a:buNone/>
            </a:pPr>
            <a:r>
              <a:rPr lang="en-US" altLang="en-US" sz="1800">
                <a:latin typeface="Century Gothic" panose="020B0502020202020204" pitchFamily="34" charset="0"/>
              </a:rPr>
              <a:t>Religion / Faith</a:t>
            </a:r>
          </a:p>
        </p:txBody>
      </p:sp>
      <p:sp>
        <p:nvSpPr>
          <p:cNvPr id="23" name="TextBox 22">
            <a:extLst>
              <a:ext uri="{FF2B5EF4-FFF2-40B4-BE49-F238E27FC236}">
                <a16:creationId xmlns:a16="http://schemas.microsoft.com/office/drawing/2014/main" id="{67379D36-7DAA-B506-D924-40C72D8A50AB}"/>
              </a:ext>
            </a:extLst>
          </p:cNvPr>
          <p:cNvSpPr txBox="1">
            <a:spLocks noChangeArrowheads="1"/>
          </p:cNvSpPr>
          <p:nvPr/>
        </p:nvSpPr>
        <p:spPr bwMode="auto">
          <a:xfrm>
            <a:off x="9391650" y="2296319"/>
            <a:ext cx="1333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eaLnBrk="0" hangingPunct="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eaLnBrk="0" hangingPunct="0">
              <a:spcBef>
                <a:spcPct val="20000"/>
              </a:spcBef>
              <a:buClr>
                <a:srgbClr val="FF6700"/>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eaLnBrk="0" hangingPunct="0">
              <a:spcBef>
                <a:spcPct val="20000"/>
              </a:spcBef>
              <a:buClr>
                <a:srgbClr val="909465"/>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eaLnBrk="0" hangingPunct="0">
              <a:spcBef>
                <a:spcPct val="20000"/>
              </a:spcBef>
              <a:buClr>
                <a:srgbClr val="956B43"/>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9pPr>
          </a:lstStyle>
          <a:p>
            <a:pPr eaLnBrk="1" hangingPunct="1">
              <a:spcBef>
                <a:spcPct val="0"/>
              </a:spcBef>
              <a:buClrTx/>
              <a:buSzTx/>
              <a:buFontTx/>
              <a:buNone/>
            </a:pPr>
            <a:r>
              <a:rPr lang="en-US" altLang="en-US" sz="1800">
                <a:latin typeface="Century Gothic" panose="020B0502020202020204" pitchFamily="34" charset="0"/>
              </a:rPr>
              <a:t>Education</a:t>
            </a:r>
          </a:p>
        </p:txBody>
      </p:sp>
      <p:sp>
        <p:nvSpPr>
          <p:cNvPr id="24" name="TextBox 23">
            <a:extLst>
              <a:ext uri="{FF2B5EF4-FFF2-40B4-BE49-F238E27FC236}">
                <a16:creationId xmlns:a16="http://schemas.microsoft.com/office/drawing/2014/main" id="{7ACADB81-7165-3AB8-2E8E-563A4BF177CC}"/>
              </a:ext>
            </a:extLst>
          </p:cNvPr>
          <p:cNvSpPr txBox="1">
            <a:spLocks noChangeArrowheads="1"/>
          </p:cNvSpPr>
          <p:nvPr/>
        </p:nvSpPr>
        <p:spPr bwMode="auto">
          <a:xfrm>
            <a:off x="7753350" y="2944814"/>
            <a:ext cx="1905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eaLnBrk="0" hangingPunct="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eaLnBrk="0" hangingPunct="0">
              <a:spcBef>
                <a:spcPct val="20000"/>
              </a:spcBef>
              <a:buClr>
                <a:srgbClr val="FF6700"/>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eaLnBrk="0" hangingPunct="0">
              <a:spcBef>
                <a:spcPct val="20000"/>
              </a:spcBef>
              <a:buClr>
                <a:srgbClr val="909465"/>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eaLnBrk="0" hangingPunct="0">
              <a:spcBef>
                <a:spcPct val="20000"/>
              </a:spcBef>
              <a:buClr>
                <a:srgbClr val="956B43"/>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9pPr>
          </a:lstStyle>
          <a:p>
            <a:pPr eaLnBrk="1" hangingPunct="1">
              <a:spcBef>
                <a:spcPct val="0"/>
              </a:spcBef>
              <a:buClrTx/>
              <a:buSzTx/>
              <a:buFontTx/>
              <a:buNone/>
            </a:pPr>
            <a:r>
              <a:rPr lang="en-US" altLang="en-US" sz="1800">
                <a:latin typeface="Century Gothic" panose="020B0502020202020204" pitchFamily="34" charset="0"/>
              </a:rPr>
              <a:t>Sexuality</a:t>
            </a:r>
          </a:p>
        </p:txBody>
      </p:sp>
      <p:sp>
        <p:nvSpPr>
          <p:cNvPr id="25" name="TextBox 24">
            <a:extLst>
              <a:ext uri="{FF2B5EF4-FFF2-40B4-BE49-F238E27FC236}">
                <a16:creationId xmlns:a16="http://schemas.microsoft.com/office/drawing/2014/main" id="{5328C441-5814-90A4-2693-8A7793EFFFF4}"/>
              </a:ext>
            </a:extLst>
          </p:cNvPr>
          <p:cNvSpPr txBox="1">
            <a:spLocks noChangeArrowheads="1"/>
          </p:cNvSpPr>
          <p:nvPr/>
        </p:nvSpPr>
        <p:spPr bwMode="auto">
          <a:xfrm>
            <a:off x="3409950" y="4887914"/>
            <a:ext cx="1905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eaLnBrk="0" hangingPunct="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eaLnBrk="0" hangingPunct="0">
              <a:spcBef>
                <a:spcPct val="20000"/>
              </a:spcBef>
              <a:buClr>
                <a:srgbClr val="FF6700"/>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eaLnBrk="0" hangingPunct="0">
              <a:spcBef>
                <a:spcPct val="20000"/>
              </a:spcBef>
              <a:buClr>
                <a:srgbClr val="909465"/>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eaLnBrk="0" hangingPunct="0">
              <a:spcBef>
                <a:spcPct val="20000"/>
              </a:spcBef>
              <a:buClr>
                <a:srgbClr val="956B43"/>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9pPr>
          </a:lstStyle>
          <a:p>
            <a:pPr eaLnBrk="1" hangingPunct="1">
              <a:spcBef>
                <a:spcPct val="0"/>
              </a:spcBef>
              <a:buClrTx/>
              <a:buSzTx/>
              <a:buFontTx/>
              <a:buNone/>
            </a:pPr>
            <a:r>
              <a:rPr lang="en-US" altLang="en-US" sz="1800">
                <a:latin typeface="Century Gothic" panose="020B0502020202020204" pitchFamily="34" charset="0"/>
              </a:rPr>
              <a:t>Gender</a:t>
            </a:r>
          </a:p>
        </p:txBody>
      </p:sp>
      <p:sp>
        <p:nvSpPr>
          <p:cNvPr id="26" name="TextBox 25">
            <a:extLst>
              <a:ext uri="{FF2B5EF4-FFF2-40B4-BE49-F238E27FC236}">
                <a16:creationId xmlns:a16="http://schemas.microsoft.com/office/drawing/2014/main" id="{3C1152F8-E976-5E7A-AA6C-88D7768C65E5}"/>
              </a:ext>
            </a:extLst>
          </p:cNvPr>
          <p:cNvSpPr txBox="1">
            <a:spLocks noChangeArrowheads="1"/>
          </p:cNvSpPr>
          <p:nvPr/>
        </p:nvSpPr>
        <p:spPr bwMode="auto">
          <a:xfrm>
            <a:off x="2590800" y="4152900"/>
            <a:ext cx="2590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eaLnBrk="0" hangingPunct="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eaLnBrk="0" hangingPunct="0">
              <a:spcBef>
                <a:spcPct val="20000"/>
              </a:spcBef>
              <a:buClr>
                <a:srgbClr val="FF6700"/>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eaLnBrk="0" hangingPunct="0">
              <a:spcBef>
                <a:spcPct val="20000"/>
              </a:spcBef>
              <a:buClr>
                <a:srgbClr val="909465"/>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eaLnBrk="0" hangingPunct="0">
              <a:spcBef>
                <a:spcPct val="20000"/>
              </a:spcBef>
              <a:buClr>
                <a:srgbClr val="956B43"/>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9pPr>
          </a:lstStyle>
          <a:p>
            <a:pPr eaLnBrk="1" hangingPunct="1">
              <a:spcBef>
                <a:spcPct val="0"/>
              </a:spcBef>
              <a:buClrTx/>
              <a:buSzTx/>
              <a:buFontTx/>
              <a:buNone/>
            </a:pPr>
            <a:r>
              <a:rPr lang="en-US" altLang="en-US" sz="1800">
                <a:latin typeface="Century Gothic" panose="020B0502020202020204" pitchFamily="34" charset="0"/>
              </a:rPr>
              <a:t>Career</a:t>
            </a:r>
          </a:p>
        </p:txBody>
      </p:sp>
      <p:sp>
        <p:nvSpPr>
          <p:cNvPr id="27" name="TextBox 26">
            <a:extLst>
              <a:ext uri="{FF2B5EF4-FFF2-40B4-BE49-F238E27FC236}">
                <a16:creationId xmlns:a16="http://schemas.microsoft.com/office/drawing/2014/main" id="{F93765B6-2D58-5C74-DF43-F10A3A32C917}"/>
              </a:ext>
            </a:extLst>
          </p:cNvPr>
          <p:cNvSpPr txBox="1">
            <a:spLocks noChangeArrowheads="1"/>
          </p:cNvSpPr>
          <p:nvPr/>
        </p:nvSpPr>
        <p:spPr bwMode="auto">
          <a:xfrm>
            <a:off x="3638550" y="3694114"/>
            <a:ext cx="971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eaLnBrk="0" hangingPunct="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eaLnBrk="0" hangingPunct="0">
              <a:spcBef>
                <a:spcPct val="20000"/>
              </a:spcBef>
              <a:buClr>
                <a:srgbClr val="FF6700"/>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eaLnBrk="0" hangingPunct="0">
              <a:spcBef>
                <a:spcPct val="20000"/>
              </a:spcBef>
              <a:buClr>
                <a:srgbClr val="909465"/>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eaLnBrk="0" hangingPunct="0">
              <a:spcBef>
                <a:spcPct val="20000"/>
              </a:spcBef>
              <a:buClr>
                <a:srgbClr val="956B43"/>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9pPr>
          </a:lstStyle>
          <a:p>
            <a:pPr eaLnBrk="1" hangingPunct="1">
              <a:spcBef>
                <a:spcPct val="0"/>
              </a:spcBef>
              <a:buClrTx/>
              <a:buSzTx/>
              <a:buFontTx/>
              <a:buNone/>
            </a:pPr>
            <a:r>
              <a:rPr lang="en-US" altLang="en-US" sz="1800">
                <a:latin typeface="Century Gothic" panose="020B0502020202020204" pitchFamily="34" charset="0"/>
              </a:rPr>
              <a:t>Race</a:t>
            </a:r>
          </a:p>
        </p:txBody>
      </p:sp>
      <p:sp>
        <p:nvSpPr>
          <p:cNvPr id="28" name="TextBox 27">
            <a:extLst>
              <a:ext uri="{FF2B5EF4-FFF2-40B4-BE49-F238E27FC236}">
                <a16:creationId xmlns:a16="http://schemas.microsoft.com/office/drawing/2014/main" id="{2FEE184C-3FF5-457B-16FE-567D094CA8A9}"/>
              </a:ext>
            </a:extLst>
          </p:cNvPr>
          <p:cNvSpPr txBox="1">
            <a:spLocks noChangeArrowheads="1"/>
          </p:cNvSpPr>
          <p:nvPr/>
        </p:nvSpPr>
        <p:spPr bwMode="auto">
          <a:xfrm>
            <a:off x="7391400" y="3906838"/>
            <a:ext cx="26098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eaLnBrk="0" hangingPunct="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eaLnBrk="0" hangingPunct="0">
              <a:spcBef>
                <a:spcPct val="20000"/>
              </a:spcBef>
              <a:buClr>
                <a:srgbClr val="FF6700"/>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eaLnBrk="0" hangingPunct="0">
              <a:spcBef>
                <a:spcPct val="20000"/>
              </a:spcBef>
              <a:buClr>
                <a:srgbClr val="909465"/>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eaLnBrk="0" hangingPunct="0">
              <a:spcBef>
                <a:spcPct val="20000"/>
              </a:spcBef>
              <a:buClr>
                <a:srgbClr val="956B43"/>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9pPr>
          </a:lstStyle>
          <a:p>
            <a:pPr eaLnBrk="1" hangingPunct="1">
              <a:spcBef>
                <a:spcPct val="0"/>
              </a:spcBef>
              <a:buClrTx/>
              <a:buSzTx/>
              <a:buFontTx/>
              <a:buNone/>
            </a:pPr>
            <a:r>
              <a:rPr lang="en-US" altLang="en-US" sz="1800">
                <a:latin typeface="Century Gothic" panose="020B0502020202020204" pitchFamily="34" charset="0"/>
              </a:rPr>
              <a:t>Success and Failure </a:t>
            </a:r>
          </a:p>
        </p:txBody>
      </p:sp>
      <p:sp>
        <p:nvSpPr>
          <p:cNvPr id="29" name="TextBox 28">
            <a:extLst>
              <a:ext uri="{FF2B5EF4-FFF2-40B4-BE49-F238E27FC236}">
                <a16:creationId xmlns:a16="http://schemas.microsoft.com/office/drawing/2014/main" id="{912F1976-A80E-0022-914D-4975167BB418}"/>
              </a:ext>
            </a:extLst>
          </p:cNvPr>
          <p:cNvSpPr txBox="1">
            <a:spLocks noChangeArrowheads="1"/>
          </p:cNvSpPr>
          <p:nvPr/>
        </p:nvSpPr>
        <p:spPr bwMode="auto">
          <a:xfrm>
            <a:off x="7458075" y="5456239"/>
            <a:ext cx="3028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eaLnBrk="0" hangingPunct="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eaLnBrk="0" hangingPunct="0">
              <a:spcBef>
                <a:spcPct val="20000"/>
              </a:spcBef>
              <a:buClr>
                <a:srgbClr val="FF6700"/>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eaLnBrk="0" hangingPunct="0">
              <a:spcBef>
                <a:spcPct val="20000"/>
              </a:spcBef>
              <a:buClr>
                <a:srgbClr val="909465"/>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eaLnBrk="0" hangingPunct="0">
              <a:spcBef>
                <a:spcPct val="20000"/>
              </a:spcBef>
              <a:buClr>
                <a:srgbClr val="956B43"/>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9pPr>
          </a:lstStyle>
          <a:p>
            <a:pPr eaLnBrk="1" hangingPunct="1">
              <a:spcBef>
                <a:spcPct val="0"/>
              </a:spcBef>
              <a:buClrTx/>
              <a:buSzTx/>
              <a:buFontTx/>
              <a:buNone/>
            </a:pPr>
            <a:r>
              <a:rPr lang="en-US" altLang="en-US" sz="1800">
                <a:latin typeface="Century Gothic" panose="020B0502020202020204" pitchFamily="34" charset="0"/>
              </a:rPr>
              <a:t>Growing up / Community</a:t>
            </a:r>
          </a:p>
        </p:txBody>
      </p:sp>
      <p:sp>
        <p:nvSpPr>
          <p:cNvPr id="30" name="TextBox 29">
            <a:extLst>
              <a:ext uri="{FF2B5EF4-FFF2-40B4-BE49-F238E27FC236}">
                <a16:creationId xmlns:a16="http://schemas.microsoft.com/office/drawing/2014/main" id="{DA3011CC-8D99-ED18-8F24-1FB2BDC50355}"/>
              </a:ext>
            </a:extLst>
          </p:cNvPr>
          <p:cNvSpPr txBox="1">
            <a:spLocks noChangeArrowheads="1"/>
          </p:cNvSpPr>
          <p:nvPr/>
        </p:nvSpPr>
        <p:spPr bwMode="auto">
          <a:xfrm>
            <a:off x="9653588" y="3317874"/>
            <a:ext cx="1257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eaLnBrk="0" hangingPunct="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eaLnBrk="0" hangingPunct="0">
              <a:spcBef>
                <a:spcPct val="20000"/>
              </a:spcBef>
              <a:buClr>
                <a:srgbClr val="FF6700"/>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eaLnBrk="0" hangingPunct="0">
              <a:spcBef>
                <a:spcPct val="20000"/>
              </a:spcBef>
              <a:buClr>
                <a:srgbClr val="909465"/>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eaLnBrk="0" hangingPunct="0">
              <a:spcBef>
                <a:spcPct val="20000"/>
              </a:spcBef>
              <a:buClr>
                <a:srgbClr val="956B43"/>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9pPr>
          </a:lstStyle>
          <a:p>
            <a:pPr eaLnBrk="1" hangingPunct="1">
              <a:spcBef>
                <a:spcPct val="0"/>
              </a:spcBef>
              <a:buClrTx/>
              <a:buSzTx/>
              <a:buFontTx/>
              <a:buNone/>
            </a:pPr>
            <a:r>
              <a:rPr lang="en-US" altLang="en-US" sz="1800">
                <a:latin typeface="Century Gothic" panose="020B0502020202020204" pitchFamily="34" charset="0"/>
              </a:rPr>
              <a:t>Hobbies</a:t>
            </a:r>
          </a:p>
        </p:txBody>
      </p:sp>
      <p:sp>
        <p:nvSpPr>
          <p:cNvPr id="31" name="TextBox 30">
            <a:extLst>
              <a:ext uri="{FF2B5EF4-FFF2-40B4-BE49-F238E27FC236}">
                <a16:creationId xmlns:a16="http://schemas.microsoft.com/office/drawing/2014/main" id="{9977DBE3-8AE4-8831-C9C0-C66D65C737DE}"/>
              </a:ext>
            </a:extLst>
          </p:cNvPr>
          <p:cNvSpPr txBox="1">
            <a:spLocks noChangeArrowheads="1"/>
          </p:cNvSpPr>
          <p:nvPr/>
        </p:nvSpPr>
        <p:spPr bwMode="auto">
          <a:xfrm>
            <a:off x="2057400" y="5200650"/>
            <a:ext cx="1047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eaLnBrk="0" hangingPunct="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eaLnBrk="0" hangingPunct="0">
              <a:spcBef>
                <a:spcPct val="20000"/>
              </a:spcBef>
              <a:buClr>
                <a:srgbClr val="FF6700"/>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eaLnBrk="0" hangingPunct="0">
              <a:spcBef>
                <a:spcPct val="20000"/>
              </a:spcBef>
              <a:buClr>
                <a:srgbClr val="909465"/>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eaLnBrk="0" hangingPunct="0">
              <a:spcBef>
                <a:spcPct val="20000"/>
              </a:spcBef>
              <a:buClr>
                <a:srgbClr val="956B43"/>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9pPr>
          </a:lstStyle>
          <a:p>
            <a:pPr eaLnBrk="1" hangingPunct="1">
              <a:spcBef>
                <a:spcPct val="0"/>
              </a:spcBef>
              <a:buClrTx/>
              <a:buSzTx/>
              <a:buFontTx/>
              <a:buNone/>
            </a:pPr>
            <a:r>
              <a:rPr lang="en-US" altLang="en-US" sz="1800">
                <a:latin typeface="Century Gothic" panose="020B0502020202020204" pitchFamily="34" charset="0"/>
              </a:rPr>
              <a:t>Talents</a:t>
            </a:r>
          </a:p>
        </p:txBody>
      </p:sp>
      <p:sp>
        <p:nvSpPr>
          <p:cNvPr id="32" name="TextBox 31">
            <a:extLst>
              <a:ext uri="{FF2B5EF4-FFF2-40B4-BE49-F238E27FC236}">
                <a16:creationId xmlns:a16="http://schemas.microsoft.com/office/drawing/2014/main" id="{4511FB43-6BFC-5264-E9AC-8F88F92C15C8}"/>
              </a:ext>
            </a:extLst>
          </p:cNvPr>
          <p:cNvSpPr txBox="1">
            <a:spLocks noChangeArrowheads="1"/>
          </p:cNvSpPr>
          <p:nvPr/>
        </p:nvSpPr>
        <p:spPr bwMode="auto">
          <a:xfrm>
            <a:off x="7038976" y="4591050"/>
            <a:ext cx="13049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eaLnBrk="0" hangingPunct="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eaLnBrk="0" hangingPunct="0">
              <a:spcBef>
                <a:spcPct val="20000"/>
              </a:spcBef>
              <a:buClr>
                <a:srgbClr val="FF6700"/>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eaLnBrk="0" hangingPunct="0">
              <a:spcBef>
                <a:spcPct val="20000"/>
              </a:spcBef>
              <a:buClr>
                <a:srgbClr val="909465"/>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eaLnBrk="0" hangingPunct="0">
              <a:spcBef>
                <a:spcPct val="20000"/>
              </a:spcBef>
              <a:buClr>
                <a:srgbClr val="956B43"/>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9pPr>
          </a:lstStyle>
          <a:p>
            <a:pPr eaLnBrk="1" hangingPunct="1">
              <a:spcBef>
                <a:spcPct val="0"/>
              </a:spcBef>
              <a:buClrTx/>
              <a:buSzTx/>
              <a:buFontTx/>
              <a:buNone/>
            </a:pPr>
            <a:r>
              <a:rPr lang="en-US" altLang="en-US" sz="1800">
                <a:latin typeface="Century Gothic" panose="020B0502020202020204" pitchFamily="34" charset="0"/>
              </a:rPr>
              <a:t>Interests</a:t>
            </a:r>
          </a:p>
        </p:txBody>
      </p:sp>
      <p:sp>
        <p:nvSpPr>
          <p:cNvPr id="33" name="TextBox 32">
            <a:extLst>
              <a:ext uri="{FF2B5EF4-FFF2-40B4-BE49-F238E27FC236}">
                <a16:creationId xmlns:a16="http://schemas.microsoft.com/office/drawing/2014/main" id="{B75D22A6-9759-77F3-008B-22A3C3E835AC}"/>
              </a:ext>
            </a:extLst>
          </p:cNvPr>
          <p:cNvSpPr txBox="1">
            <a:spLocks noChangeArrowheads="1"/>
          </p:cNvSpPr>
          <p:nvPr/>
        </p:nvSpPr>
        <p:spPr bwMode="auto">
          <a:xfrm>
            <a:off x="9391650" y="4731474"/>
            <a:ext cx="16240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eaLnBrk="0" hangingPunct="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eaLnBrk="0" hangingPunct="0">
              <a:spcBef>
                <a:spcPct val="20000"/>
              </a:spcBef>
              <a:buClr>
                <a:srgbClr val="FF6700"/>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eaLnBrk="0" hangingPunct="0">
              <a:spcBef>
                <a:spcPct val="20000"/>
              </a:spcBef>
              <a:buClr>
                <a:srgbClr val="909465"/>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eaLnBrk="0" hangingPunct="0">
              <a:spcBef>
                <a:spcPct val="20000"/>
              </a:spcBef>
              <a:buClr>
                <a:srgbClr val="956B43"/>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9pPr>
          </a:lstStyle>
          <a:p>
            <a:pPr eaLnBrk="1" hangingPunct="1">
              <a:spcBef>
                <a:spcPct val="0"/>
              </a:spcBef>
              <a:buClrTx/>
              <a:buSzTx/>
              <a:buFontTx/>
              <a:buNone/>
            </a:pPr>
            <a:r>
              <a:rPr lang="en-US" altLang="en-US" sz="1800">
                <a:latin typeface="Century Gothic" panose="020B0502020202020204" pitchFamily="34" charset="0"/>
              </a:rPr>
              <a:t>Role Models</a:t>
            </a:r>
          </a:p>
        </p:txBody>
      </p:sp>
      <p:sp>
        <p:nvSpPr>
          <p:cNvPr id="34" name="TextBox 33">
            <a:extLst>
              <a:ext uri="{FF2B5EF4-FFF2-40B4-BE49-F238E27FC236}">
                <a16:creationId xmlns:a16="http://schemas.microsoft.com/office/drawing/2014/main" id="{8963C1B0-59EC-1B1A-481F-B015A02FB95A}"/>
              </a:ext>
            </a:extLst>
          </p:cNvPr>
          <p:cNvSpPr txBox="1">
            <a:spLocks noChangeArrowheads="1"/>
          </p:cNvSpPr>
          <p:nvPr/>
        </p:nvSpPr>
        <p:spPr bwMode="auto">
          <a:xfrm>
            <a:off x="2366964" y="5854700"/>
            <a:ext cx="3381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eaLnBrk="0" hangingPunct="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eaLnBrk="0" hangingPunct="0">
              <a:spcBef>
                <a:spcPct val="20000"/>
              </a:spcBef>
              <a:buClr>
                <a:srgbClr val="FF6700"/>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eaLnBrk="0" hangingPunct="0">
              <a:spcBef>
                <a:spcPct val="20000"/>
              </a:spcBef>
              <a:buClr>
                <a:srgbClr val="909465"/>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eaLnBrk="0" hangingPunct="0">
              <a:spcBef>
                <a:spcPct val="20000"/>
              </a:spcBef>
              <a:buClr>
                <a:srgbClr val="956B43"/>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9pPr>
          </a:lstStyle>
          <a:p>
            <a:pPr eaLnBrk="1" hangingPunct="1">
              <a:spcBef>
                <a:spcPct val="0"/>
              </a:spcBef>
              <a:buClrTx/>
              <a:buSzTx/>
              <a:buFontTx/>
              <a:buNone/>
            </a:pPr>
            <a:r>
              <a:rPr lang="en-US" altLang="en-US" sz="1800">
                <a:latin typeface="Century Gothic" panose="020B0502020202020204" pitchFamily="34" charset="0"/>
              </a:rPr>
              <a:t>Partner / Significant Other</a:t>
            </a:r>
          </a:p>
        </p:txBody>
      </p:sp>
      <p:sp>
        <p:nvSpPr>
          <p:cNvPr id="35" name="TextBox 34">
            <a:extLst>
              <a:ext uri="{FF2B5EF4-FFF2-40B4-BE49-F238E27FC236}">
                <a16:creationId xmlns:a16="http://schemas.microsoft.com/office/drawing/2014/main" id="{98C08581-B926-8B69-950D-A4D110861F25}"/>
              </a:ext>
            </a:extLst>
          </p:cNvPr>
          <p:cNvSpPr txBox="1">
            <a:spLocks noChangeArrowheads="1"/>
          </p:cNvSpPr>
          <p:nvPr/>
        </p:nvSpPr>
        <p:spPr bwMode="auto">
          <a:xfrm>
            <a:off x="4248150" y="3149600"/>
            <a:ext cx="1123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eaLnBrk="0" hangingPunct="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eaLnBrk="0" hangingPunct="0">
              <a:spcBef>
                <a:spcPct val="20000"/>
              </a:spcBef>
              <a:buClr>
                <a:srgbClr val="FF6700"/>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eaLnBrk="0" hangingPunct="0">
              <a:spcBef>
                <a:spcPct val="20000"/>
              </a:spcBef>
              <a:buClr>
                <a:srgbClr val="909465"/>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eaLnBrk="0" hangingPunct="0">
              <a:spcBef>
                <a:spcPct val="20000"/>
              </a:spcBef>
              <a:buClr>
                <a:srgbClr val="956B43"/>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9pPr>
          </a:lstStyle>
          <a:p>
            <a:pPr eaLnBrk="1" hangingPunct="1">
              <a:spcBef>
                <a:spcPct val="0"/>
              </a:spcBef>
              <a:buClrTx/>
              <a:buSzTx/>
              <a:buFontTx/>
              <a:buNone/>
            </a:pPr>
            <a:r>
              <a:rPr lang="en-US" altLang="en-US" sz="1800">
                <a:latin typeface="Century Gothic" panose="020B0502020202020204" pitchFamily="34" charset="0"/>
              </a:rPr>
              <a:t>Health </a:t>
            </a:r>
          </a:p>
        </p:txBody>
      </p:sp>
      <p:sp>
        <p:nvSpPr>
          <p:cNvPr id="2" name="TextBox 1">
            <a:extLst>
              <a:ext uri="{FF2B5EF4-FFF2-40B4-BE49-F238E27FC236}">
                <a16:creationId xmlns:a16="http://schemas.microsoft.com/office/drawing/2014/main" id="{12AC4A1D-9E95-7A36-3EA1-5CCB933075A8}"/>
              </a:ext>
            </a:extLst>
          </p:cNvPr>
          <p:cNvSpPr txBox="1">
            <a:spLocks noChangeArrowheads="1"/>
          </p:cNvSpPr>
          <p:nvPr/>
        </p:nvSpPr>
        <p:spPr bwMode="auto">
          <a:xfrm>
            <a:off x="609600" y="2602421"/>
            <a:ext cx="1905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eaLnBrk="0" hangingPunct="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eaLnBrk="0" hangingPunct="0">
              <a:spcBef>
                <a:spcPct val="20000"/>
              </a:spcBef>
              <a:buClr>
                <a:srgbClr val="FF6700"/>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eaLnBrk="0" hangingPunct="0">
              <a:spcBef>
                <a:spcPct val="20000"/>
              </a:spcBef>
              <a:buClr>
                <a:srgbClr val="909465"/>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eaLnBrk="0" hangingPunct="0">
              <a:spcBef>
                <a:spcPct val="20000"/>
              </a:spcBef>
              <a:buClr>
                <a:srgbClr val="956B43"/>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9pPr>
          </a:lstStyle>
          <a:p>
            <a:pPr eaLnBrk="1" hangingPunct="1">
              <a:spcBef>
                <a:spcPct val="0"/>
              </a:spcBef>
              <a:buClrTx/>
              <a:buSzTx/>
              <a:buFontTx/>
              <a:buNone/>
            </a:pPr>
            <a:r>
              <a:rPr lang="en-US" altLang="en-US" sz="1800">
                <a:latin typeface="Century Gothic" panose="020B0502020202020204" pitchFamily="34" charset="0"/>
              </a:rPr>
              <a:t>Hidden Talents</a:t>
            </a:r>
          </a:p>
        </p:txBody>
      </p:sp>
      <p:sp>
        <p:nvSpPr>
          <p:cNvPr id="4" name="TextBox 3">
            <a:extLst>
              <a:ext uri="{FF2B5EF4-FFF2-40B4-BE49-F238E27FC236}">
                <a16:creationId xmlns:a16="http://schemas.microsoft.com/office/drawing/2014/main" id="{811B4A77-13DC-9BD3-1912-9AE4FE70ECC0}"/>
              </a:ext>
            </a:extLst>
          </p:cNvPr>
          <p:cNvSpPr txBox="1">
            <a:spLocks noChangeArrowheads="1"/>
          </p:cNvSpPr>
          <p:nvPr/>
        </p:nvSpPr>
        <p:spPr bwMode="auto">
          <a:xfrm>
            <a:off x="976313" y="4574670"/>
            <a:ext cx="1905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eaLnBrk="0" hangingPunct="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eaLnBrk="0" hangingPunct="0">
              <a:spcBef>
                <a:spcPct val="20000"/>
              </a:spcBef>
              <a:buClr>
                <a:srgbClr val="FF6700"/>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eaLnBrk="0" hangingPunct="0">
              <a:spcBef>
                <a:spcPct val="20000"/>
              </a:spcBef>
              <a:buClr>
                <a:srgbClr val="909465"/>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eaLnBrk="0" hangingPunct="0">
              <a:spcBef>
                <a:spcPct val="20000"/>
              </a:spcBef>
              <a:buClr>
                <a:srgbClr val="956B43"/>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956B43"/>
              </a:buClr>
              <a:buChar char="•"/>
              <a:defRPr>
                <a:solidFill>
                  <a:schemeClr val="tx1"/>
                </a:solidFill>
                <a:latin typeface="Georgia" panose="02040502050405020303" pitchFamily="18" charset="0"/>
              </a:defRPr>
            </a:lvl9pPr>
          </a:lstStyle>
          <a:p>
            <a:pPr eaLnBrk="1" hangingPunct="1">
              <a:spcBef>
                <a:spcPct val="0"/>
              </a:spcBef>
              <a:buClrTx/>
              <a:buSzTx/>
              <a:buFontTx/>
              <a:buNone/>
            </a:pPr>
            <a:r>
              <a:rPr lang="en-US" altLang="en-US" sz="1800">
                <a:latin typeface="Century Gothic" panose="020B0502020202020204" pitchFamily="34" charset="0"/>
              </a:rPr>
              <a:t>Fun Facts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par>
                                <p:cTn id="14" presetID="16" presetClass="entr" presetSubtype="21"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par>
                                <p:cTn id="17" presetID="16" presetClass="entr" presetSubtype="21"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inVertical)">
                                      <p:cBhvr>
                                        <p:cTn id="19" dur="500"/>
                                        <p:tgtEl>
                                          <p:spTgt spid="13"/>
                                        </p:tgtEl>
                                      </p:cBhvr>
                                    </p:animEffect>
                                  </p:childTnLst>
                                </p:cTn>
                              </p:par>
                              <p:par>
                                <p:cTn id="20" presetID="16" presetClass="entr" presetSubtype="21"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fill="hold"/>
                                        <p:tgtEl>
                                          <p:spTgt spid="35"/>
                                        </p:tgtEl>
                                        <p:attrNameLst>
                                          <p:attrName>ppt_x</p:attrName>
                                        </p:attrNameLst>
                                      </p:cBhvr>
                                      <p:tavLst>
                                        <p:tav tm="0">
                                          <p:val>
                                            <p:strVal val="#ppt_x"/>
                                          </p:val>
                                        </p:tav>
                                        <p:tav tm="100000">
                                          <p:val>
                                            <p:strVal val="#ppt_x"/>
                                          </p:val>
                                        </p:tav>
                                      </p:tavLst>
                                    </p:anim>
                                    <p:anim calcmode="lin" valueType="num">
                                      <p:cBhvr additive="base">
                                        <p:cTn id="36" dur="500" fill="hold"/>
                                        <p:tgtEl>
                                          <p:spTgt spid="3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ppt_x"/>
                                          </p:val>
                                        </p:tav>
                                        <p:tav tm="100000">
                                          <p:val>
                                            <p:strVal val="#ppt_x"/>
                                          </p:val>
                                        </p:tav>
                                      </p:tavLst>
                                    </p:anim>
                                    <p:anim calcmode="lin" valueType="num">
                                      <p:cBhvr additive="base">
                                        <p:cTn id="40" dur="500" fill="hold"/>
                                        <p:tgtEl>
                                          <p:spTgt spid="27"/>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ppt_x"/>
                                          </p:val>
                                        </p:tav>
                                        <p:tav tm="100000">
                                          <p:val>
                                            <p:strVal val="#ppt_x"/>
                                          </p:val>
                                        </p:tav>
                                      </p:tavLst>
                                    </p:anim>
                                    <p:anim calcmode="lin" valueType="num">
                                      <p:cBhvr additive="base">
                                        <p:cTn id="44" dur="500" fill="hold"/>
                                        <p:tgtEl>
                                          <p:spTgt spid="20"/>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fill="hold"/>
                                        <p:tgtEl>
                                          <p:spTgt spid="26"/>
                                        </p:tgtEl>
                                        <p:attrNameLst>
                                          <p:attrName>ppt_x</p:attrName>
                                        </p:attrNameLst>
                                      </p:cBhvr>
                                      <p:tavLst>
                                        <p:tav tm="0">
                                          <p:val>
                                            <p:strVal val="#ppt_x"/>
                                          </p:val>
                                        </p:tav>
                                        <p:tav tm="100000">
                                          <p:val>
                                            <p:strVal val="#ppt_x"/>
                                          </p:val>
                                        </p:tav>
                                      </p:tavLst>
                                    </p:anim>
                                    <p:anim calcmode="lin" valueType="num">
                                      <p:cBhvr additive="base">
                                        <p:cTn id="48" dur="500" fill="hold"/>
                                        <p:tgtEl>
                                          <p:spTgt spid="26"/>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500" fill="hold"/>
                                        <p:tgtEl>
                                          <p:spTgt spid="31"/>
                                        </p:tgtEl>
                                        <p:attrNameLst>
                                          <p:attrName>ppt_x</p:attrName>
                                        </p:attrNameLst>
                                      </p:cBhvr>
                                      <p:tavLst>
                                        <p:tav tm="0">
                                          <p:val>
                                            <p:strVal val="#ppt_x"/>
                                          </p:val>
                                        </p:tav>
                                        <p:tav tm="100000">
                                          <p:val>
                                            <p:strVal val="#ppt_x"/>
                                          </p:val>
                                        </p:tav>
                                      </p:tavLst>
                                    </p:anim>
                                    <p:anim calcmode="lin" valueType="num">
                                      <p:cBhvr additive="base">
                                        <p:cTn id="52" dur="500" fill="hold"/>
                                        <p:tgtEl>
                                          <p:spTgt spid="31"/>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ppt_x"/>
                                          </p:val>
                                        </p:tav>
                                        <p:tav tm="100000">
                                          <p:val>
                                            <p:strVal val="#ppt_x"/>
                                          </p:val>
                                        </p:tav>
                                      </p:tavLst>
                                    </p:anim>
                                    <p:anim calcmode="lin" valueType="num">
                                      <p:cBhvr additive="base">
                                        <p:cTn id="56" dur="500" fill="hold"/>
                                        <p:tgtEl>
                                          <p:spTgt spid="25"/>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additive="base">
                                        <p:cTn id="59" dur="500" fill="hold"/>
                                        <p:tgtEl>
                                          <p:spTgt spid="34"/>
                                        </p:tgtEl>
                                        <p:attrNameLst>
                                          <p:attrName>ppt_x</p:attrName>
                                        </p:attrNameLst>
                                      </p:cBhvr>
                                      <p:tavLst>
                                        <p:tav tm="0">
                                          <p:val>
                                            <p:strVal val="#ppt_x"/>
                                          </p:val>
                                        </p:tav>
                                        <p:tav tm="100000">
                                          <p:val>
                                            <p:strVal val="#ppt_x"/>
                                          </p:val>
                                        </p:tav>
                                      </p:tavLst>
                                    </p:anim>
                                    <p:anim calcmode="lin" valueType="num">
                                      <p:cBhvr additive="base">
                                        <p:cTn id="60" dur="500" fill="hold"/>
                                        <p:tgtEl>
                                          <p:spTgt spid="34"/>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500" fill="hold"/>
                                        <p:tgtEl>
                                          <p:spTgt spid="22"/>
                                        </p:tgtEl>
                                        <p:attrNameLst>
                                          <p:attrName>ppt_x</p:attrName>
                                        </p:attrNameLst>
                                      </p:cBhvr>
                                      <p:tavLst>
                                        <p:tav tm="0">
                                          <p:val>
                                            <p:strVal val="#ppt_x"/>
                                          </p:val>
                                        </p:tav>
                                        <p:tav tm="100000">
                                          <p:val>
                                            <p:strVal val="#ppt_x"/>
                                          </p:val>
                                        </p:tav>
                                      </p:tavLst>
                                    </p:anim>
                                    <p:anim calcmode="lin" valueType="num">
                                      <p:cBhvr additive="base">
                                        <p:cTn id="64" dur="500" fill="hold"/>
                                        <p:tgtEl>
                                          <p:spTgt spid="22"/>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additive="base">
                                        <p:cTn id="67" dur="500" fill="hold"/>
                                        <p:tgtEl>
                                          <p:spTgt spid="23"/>
                                        </p:tgtEl>
                                        <p:attrNameLst>
                                          <p:attrName>ppt_x</p:attrName>
                                        </p:attrNameLst>
                                      </p:cBhvr>
                                      <p:tavLst>
                                        <p:tav tm="0">
                                          <p:val>
                                            <p:strVal val="#ppt_x"/>
                                          </p:val>
                                        </p:tav>
                                        <p:tav tm="100000">
                                          <p:val>
                                            <p:strVal val="#ppt_x"/>
                                          </p:val>
                                        </p:tav>
                                      </p:tavLst>
                                    </p:anim>
                                    <p:anim calcmode="lin" valueType="num">
                                      <p:cBhvr additive="base">
                                        <p:cTn id="68" dur="500" fill="hold"/>
                                        <p:tgtEl>
                                          <p:spTgt spid="23"/>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additive="base">
                                        <p:cTn id="71" dur="500" fill="hold"/>
                                        <p:tgtEl>
                                          <p:spTgt spid="24"/>
                                        </p:tgtEl>
                                        <p:attrNameLst>
                                          <p:attrName>ppt_x</p:attrName>
                                        </p:attrNameLst>
                                      </p:cBhvr>
                                      <p:tavLst>
                                        <p:tav tm="0">
                                          <p:val>
                                            <p:strVal val="#ppt_x"/>
                                          </p:val>
                                        </p:tav>
                                        <p:tav tm="100000">
                                          <p:val>
                                            <p:strVal val="#ppt_x"/>
                                          </p:val>
                                        </p:tav>
                                      </p:tavLst>
                                    </p:anim>
                                    <p:anim calcmode="lin" valueType="num">
                                      <p:cBhvr additive="base">
                                        <p:cTn id="72" dur="500" fill="hold"/>
                                        <p:tgtEl>
                                          <p:spTgt spid="24"/>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30"/>
                                        </p:tgtEl>
                                        <p:attrNameLst>
                                          <p:attrName>style.visibility</p:attrName>
                                        </p:attrNameLst>
                                      </p:cBhvr>
                                      <p:to>
                                        <p:strVal val="visible"/>
                                      </p:to>
                                    </p:set>
                                    <p:anim calcmode="lin" valueType="num">
                                      <p:cBhvr additive="base">
                                        <p:cTn id="75" dur="500" fill="hold"/>
                                        <p:tgtEl>
                                          <p:spTgt spid="30"/>
                                        </p:tgtEl>
                                        <p:attrNameLst>
                                          <p:attrName>ppt_x</p:attrName>
                                        </p:attrNameLst>
                                      </p:cBhvr>
                                      <p:tavLst>
                                        <p:tav tm="0">
                                          <p:val>
                                            <p:strVal val="#ppt_x"/>
                                          </p:val>
                                        </p:tav>
                                        <p:tav tm="100000">
                                          <p:val>
                                            <p:strVal val="#ppt_x"/>
                                          </p:val>
                                        </p:tav>
                                      </p:tavLst>
                                    </p:anim>
                                    <p:anim calcmode="lin" valueType="num">
                                      <p:cBhvr additive="base">
                                        <p:cTn id="76" dur="500" fill="hold"/>
                                        <p:tgtEl>
                                          <p:spTgt spid="30"/>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additive="base">
                                        <p:cTn id="79" dur="500" fill="hold"/>
                                        <p:tgtEl>
                                          <p:spTgt spid="28"/>
                                        </p:tgtEl>
                                        <p:attrNameLst>
                                          <p:attrName>ppt_x</p:attrName>
                                        </p:attrNameLst>
                                      </p:cBhvr>
                                      <p:tavLst>
                                        <p:tav tm="0">
                                          <p:val>
                                            <p:strVal val="#ppt_x"/>
                                          </p:val>
                                        </p:tav>
                                        <p:tav tm="100000">
                                          <p:val>
                                            <p:strVal val="#ppt_x"/>
                                          </p:val>
                                        </p:tav>
                                      </p:tavLst>
                                    </p:anim>
                                    <p:anim calcmode="lin" valueType="num">
                                      <p:cBhvr additive="base">
                                        <p:cTn id="80" dur="500" fill="hold"/>
                                        <p:tgtEl>
                                          <p:spTgt spid="28"/>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32"/>
                                        </p:tgtEl>
                                        <p:attrNameLst>
                                          <p:attrName>style.visibility</p:attrName>
                                        </p:attrNameLst>
                                      </p:cBhvr>
                                      <p:to>
                                        <p:strVal val="visible"/>
                                      </p:to>
                                    </p:set>
                                    <p:anim calcmode="lin" valueType="num">
                                      <p:cBhvr additive="base">
                                        <p:cTn id="83" dur="500" fill="hold"/>
                                        <p:tgtEl>
                                          <p:spTgt spid="32"/>
                                        </p:tgtEl>
                                        <p:attrNameLst>
                                          <p:attrName>ppt_x</p:attrName>
                                        </p:attrNameLst>
                                      </p:cBhvr>
                                      <p:tavLst>
                                        <p:tav tm="0">
                                          <p:val>
                                            <p:strVal val="#ppt_x"/>
                                          </p:val>
                                        </p:tav>
                                        <p:tav tm="100000">
                                          <p:val>
                                            <p:strVal val="#ppt_x"/>
                                          </p:val>
                                        </p:tav>
                                      </p:tavLst>
                                    </p:anim>
                                    <p:anim calcmode="lin" valueType="num">
                                      <p:cBhvr additive="base">
                                        <p:cTn id="84" dur="500" fill="hold"/>
                                        <p:tgtEl>
                                          <p:spTgt spid="32"/>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33"/>
                                        </p:tgtEl>
                                        <p:attrNameLst>
                                          <p:attrName>style.visibility</p:attrName>
                                        </p:attrNameLst>
                                      </p:cBhvr>
                                      <p:to>
                                        <p:strVal val="visible"/>
                                      </p:to>
                                    </p:set>
                                    <p:anim calcmode="lin" valueType="num">
                                      <p:cBhvr additive="base">
                                        <p:cTn id="87" dur="500" fill="hold"/>
                                        <p:tgtEl>
                                          <p:spTgt spid="33"/>
                                        </p:tgtEl>
                                        <p:attrNameLst>
                                          <p:attrName>ppt_x</p:attrName>
                                        </p:attrNameLst>
                                      </p:cBhvr>
                                      <p:tavLst>
                                        <p:tav tm="0">
                                          <p:val>
                                            <p:strVal val="#ppt_x"/>
                                          </p:val>
                                        </p:tav>
                                        <p:tav tm="100000">
                                          <p:val>
                                            <p:strVal val="#ppt_x"/>
                                          </p:val>
                                        </p:tav>
                                      </p:tavLst>
                                    </p:anim>
                                    <p:anim calcmode="lin" valueType="num">
                                      <p:cBhvr additive="base">
                                        <p:cTn id="88" dur="500" fill="hold"/>
                                        <p:tgtEl>
                                          <p:spTgt spid="33"/>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29"/>
                                        </p:tgtEl>
                                        <p:attrNameLst>
                                          <p:attrName>style.visibility</p:attrName>
                                        </p:attrNameLst>
                                      </p:cBhvr>
                                      <p:to>
                                        <p:strVal val="visible"/>
                                      </p:to>
                                    </p:set>
                                    <p:anim calcmode="lin" valueType="num">
                                      <p:cBhvr additive="base">
                                        <p:cTn id="91" dur="500" fill="hold"/>
                                        <p:tgtEl>
                                          <p:spTgt spid="29"/>
                                        </p:tgtEl>
                                        <p:attrNameLst>
                                          <p:attrName>ppt_x</p:attrName>
                                        </p:attrNameLst>
                                      </p:cBhvr>
                                      <p:tavLst>
                                        <p:tav tm="0">
                                          <p:val>
                                            <p:strVal val="#ppt_x"/>
                                          </p:val>
                                        </p:tav>
                                        <p:tav tm="100000">
                                          <p:val>
                                            <p:strVal val="#ppt_x"/>
                                          </p:val>
                                        </p:tav>
                                      </p:tavLst>
                                    </p:anim>
                                    <p:anim calcmode="lin" valueType="num">
                                      <p:cBhvr additive="base">
                                        <p:cTn id="92" dur="500" fill="hold"/>
                                        <p:tgtEl>
                                          <p:spTgt spid="29"/>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2"/>
                                        </p:tgtEl>
                                        <p:attrNameLst>
                                          <p:attrName>style.visibility</p:attrName>
                                        </p:attrNameLst>
                                      </p:cBhvr>
                                      <p:to>
                                        <p:strVal val="visible"/>
                                      </p:to>
                                    </p:set>
                                    <p:anim calcmode="lin" valueType="num">
                                      <p:cBhvr additive="base">
                                        <p:cTn id="95" dur="500" fill="hold"/>
                                        <p:tgtEl>
                                          <p:spTgt spid="2"/>
                                        </p:tgtEl>
                                        <p:attrNameLst>
                                          <p:attrName>ppt_x</p:attrName>
                                        </p:attrNameLst>
                                      </p:cBhvr>
                                      <p:tavLst>
                                        <p:tav tm="0">
                                          <p:val>
                                            <p:strVal val="#ppt_x"/>
                                          </p:val>
                                        </p:tav>
                                        <p:tav tm="100000">
                                          <p:val>
                                            <p:strVal val="#ppt_x"/>
                                          </p:val>
                                        </p:tav>
                                      </p:tavLst>
                                    </p:anim>
                                    <p:anim calcmode="lin" valueType="num">
                                      <p:cBhvr additive="base">
                                        <p:cTn id="96" dur="500" fill="hold"/>
                                        <p:tgtEl>
                                          <p:spTgt spid="2"/>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4"/>
                                        </p:tgtEl>
                                        <p:attrNameLst>
                                          <p:attrName>style.visibility</p:attrName>
                                        </p:attrNameLst>
                                      </p:cBhvr>
                                      <p:to>
                                        <p:strVal val="visible"/>
                                      </p:to>
                                    </p:set>
                                    <p:anim calcmode="lin" valueType="num">
                                      <p:cBhvr additive="base">
                                        <p:cTn id="99" dur="500" fill="hold"/>
                                        <p:tgtEl>
                                          <p:spTgt spid="4"/>
                                        </p:tgtEl>
                                        <p:attrNameLst>
                                          <p:attrName>ppt_x</p:attrName>
                                        </p:attrNameLst>
                                      </p:cBhvr>
                                      <p:tavLst>
                                        <p:tav tm="0">
                                          <p:val>
                                            <p:strVal val="#ppt_x"/>
                                          </p:val>
                                        </p:tav>
                                        <p:tav tm="100000">
                                          <p:val>
                                            <p:strVal val="#ppt_x"/>
                                          </p:val>
                                        </p:tav>
                                      </p:tavLst>
                                    </p:anim>
                                    <p:anim calcmode="lin" valueType="num">
                                      <p:cBhvr additive="base">
                                        <p:cTn id="10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8"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2"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C4271-B46E-419E-8BD1-15976B69CA22}"/>
              </a:ext>
            </a:extLst>
          </p:cNvPr>
          <p:cNvSpPr>
            <a:spLocks noGrp="1"/>
          </p:cNvSpPr>
          <p:nvPr>
            <p:ph type="title"/>
          </p:nvPr>
        </p:nvSpPr>
        <p:spPr>
          <a:xfrm>
            <a:off x="838200" y="353550"/>
            <a:ext cx="10515600" cy="1325563"/>
          </a:xfrm>
        </p:spPr>
        <p:txBody>
          <a:bodyPr anchor="b">
            <a:normAutofit/>
          </a:bodyPr>
          <a:lstStyle/>
          <a:p>
            <a:r>
              <a:rPr lang="en-US" sz="4400"/>
              <a:t>LAVA: The Organizing Conversation </a:t>
            </a:r>
          </a:p>
        </p:txBody>
      </p:sp>
      <p:sp>
        <p:nvSpPr>
          <p:cNvPr id="9" name="Slide Number Placeholder 3">
            <a:extLst>
              <a:ext uri="{FF2B5EF4-FFF2-40B4-BE49-F238E27FC236}">
                <a16:creationId xmlns:a16="http://schemas.microsoft.com/office/drawing/2014/main" id="{497996C4-6D0A-B608-5EEA-668D9DB61643}"/>
              </a:ext>
            </a:extLst>
          </p:cNvPr>
          <p:cNvSpPr>
            <a:spLocks noGrp="1"/>
          </p:cNvSpPr>
          <p:nvPr>
            <p:ph type="sldNum" sz="quarter" idx="12"/>
          </p:nvPr>
        </p:nvSpPr>
        <p:spPr>
          <a:xfrm>
            <a:off x="10373350" y="6356349"/>
            <a:ext cx="987552" cy="365125"/>
          </a:xfrm>
        </p:spPr>
        <p:txBody>
          <a:bodyPr/>
          <a:lstStyle/>
          <a:p>
            <a:pPr>
              <a:spcAft>
                <a:spcPts val="600"/>
              </a:spcAft>
            </a:pPr>
            <a:fld id="{A49DFD55-3C28-40EF-9E31-A92D2E4017FF}" type="slidenum">
              <a:rPr lang="en-US" smtClean="0"/>
              <a:pPr>
                <a:spcAft>
                  <a:spcPts val="600"/>
                </a:spcAft>
              </a:pPr>
              <a:t>5</a:t>
            </a:fld>
            <a:endParaRPr lang="en-US"/>
          </a:p>
        </p:txBody>
      </p:sp>
      <p:graphicFrame>
        <p:nvGraphicFramePr>
          <p:cNvPr id="5" name="Content Placeholder 2">
            <a:extLst>
              <a:ext uri="{FF2B5EF4-FFF2-40B4-BE49-F238E27FC236}">
                <a16:creationId xmlns:a16="http://schemas.microsoft.com/office/drawing/2014/main" id="{71670BF5-EE87-61E9-950C-1C10EC3FAD45}"/>
              </a:ext>
            </a:extLst>
          </p:cNvPr>
          <p:cNvGraphicFramePr>
            <a:graphicFrameLocks noGrp="1"/>
          </p:cNvGraphicFramePr>
          <p:nvPr>
            <p:ph type="tbl" sz="quarter" idx="14"/>
            <p:extLst>
              <p:ext uri="{D42A27DB-BD31-4B8C-83A1-F6EECF244321}">
                <p14:modId xmlns:p14="http://schemas.microsoft.com/office/powerpoint/2010/main" val="3218523643"/>
              </p:ext>
            </p:extLst>
          </p:nvPr>
        </p:nvGraphicFramePr>
        <p:xfrm>
          <a:off x="838200" y="2111381"/>
          <a:ext cx="10515600" cy="3570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80257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1CEA4-E1BD-4740-7D35-53110D95FABA}"/>
              </a:ext>
            </a:extLst>
          </p:cNvPr>
          <p:cNvSpPr>
            <a:spLocks noGrp="1"/>
          </p:cNvSpPr>
          <p:nvPr>
            <p:ph type="ctrTitle"/>
          </p:nvPr>
        </p:nvSpPr>
        <p:spPr>
          <a:xfrm>
            <a:off x="6991349" y="487018"/>
            <a:ext cx="4485947" cy="3377354"/>
          </a:xfrm>
        </p:spPr>
        <p:txBody>
          <a:bodyPr anchor="b">
            <a:normAutofit/>
          </a:bodyPr>
          <a:lstStyle/>
          <a:p>
            <a:r>
              <a:rPr lang="en-US" sz="4400" dirty="0"/>
              <a:t>Introduction </a:t>
            </a:r>
          </a:p>
        </p:txBody>
      </p:sp>
    </p:spTree>
    <p:extLst>
      <p:ext uri="{BB962C8B-B14F-4D97-AF65-F5344CB8AC3E}">
        <p14:creationId xmlns:p14="http://schemas.microsoft.com/office/powerpoint/2010/main" val="3260756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3021E1-5E1F-D0D2-C638-DE25DAE316EF}"/>
              </a:ext>
            </a:extLst>
          </p:cNvPr>
          <p:cNvSpPr>
            <a:spLocks noGrp="1"/>
          </p:cNvSpPr>
          <p:nvPr>
            <p:ph type="title"/>
          </p:nvPr>
        </p:nvSpPr>
        <p:spPr>
          <a:xfrm>
            <a:off x="4771124" y="1992314"/>
            <a:ext cx="7272377" cy="1204912"/>
          </a:xfrm>
        </p:spPr>
        <p:txBody>
          <a:bodyPr anchor="b">
            <a:normAutofit/>
          </a:bodyPr>
          <a:lstStyle/>
          <a:p>
            <a:r>
              <a:rPr lang="en-US" sz="4400" dirty="0"/>
              <a:t>Simple but important </a:t>
            </a:r>
          </a:p>
        </p:txBody>
      </p:sp>
      <p:pic>
        <p:nvPicPr>
          <p:cNvPr id="6" name="Picture 5">
            <a:extLst>
              <a:ext uri="{FF2B5EF4-FFF2-40B4-BE49-F238E27FC236}">
                <a16:creationId xmlns:a16="http://schemas.microsoft.com/office/drawing/2014/main" id="{4438D371-8459-C8DE-91A0-31BC1075AE3A}"/>
              </a:ext>
            </a:extLst>
          </p:cNvPr>
          <p:cNvPicPr>
            <a:picLocks noChangeAspect="1"/>
          </p:cNvPicPr>
          <p:nvPr/>
        </p:nvPicPr>
        <p:blipFill rotWithShape="1">
          <a:blip r:embed="rId3"/>
          <a:srcRect l="12281" r="34505"/>
          <a:stretch/>
        </p:blipFill>
        <p:spPr>
          <a:xfrm>
            <a:off x="-28230" y="-9144"/>
            <a:ext cx="5481955" cy="6876288"/>
          </a:xfrm>
          <a:custGeom>
            <a:avLst/>
            <a:gdLst>
              <a:gd name="connsiteX0" fmla="*/ 0 w 5476875"/>
              <a:gd name="connsiteY0" fmla="*/ 0 h 6858000"/>
              <a:gd name="connsiteX1" fmla="*/ 547687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0 w 5476875"/>
              <a:gd name="connsiteY0" fmla="*/ 0 h 6858000"/>
              <a:gd name="connsiteX1" fmla="*/ 252031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5080 w 5481955"/>
              <a:gd name="connsiteY0" fmla="*/ 0 h 6858000"/>
              <a:gd name="connsiteX1" fmla="*/ 2525395 w 5481955"/>
              <a:gd name="connsiteY1" fmla="*/ 0 h 6858000"/>
              <a:gd name="connsiteX2" fmla="*/ 5481955 w 5481955"/>
              <a:gd name="connsiteY2" fmla="*/ 6858000 h 6858000"/>
              <a:gd name="connsiteX3" fmla="*/ 5080 w 5481955"/>
              <a:gd name="connsiteY3" fmla="*/ 6858000 h 6858000"/>
              <a:gd name="connsiteX4" fmla="*/ 0 w 5481955"/>
              <a:gd name="connsiteY4" fmla="*/ 4805680 h 6858000"/>
              <a:gd name="connsiteX5" fmla="*/ 5080 w 5481955"/>
              <a:gd name="connsiteY5" fmla="*/ 0 h 685800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81955" h="6863080">
                <a:moveTo>
                  <a:pt x="5080" y="0"/>
                </a:moveTo>
                <a:lnTo>
                  <a:pt x="2525395" y="0"/>
                </a:lnTo>
                <a:lnTo>
                  <a:pt x="5481955" y="6858000"/>
                </a:lnTo>
                <a:lnTo>
                  <a:pt x="899160" y="6863080"/>
                </a:lnTo>
                <a:cubicBezTo>
                  <a:pt x="506307" y="5933440"/>
                  <a:pt x="413173" y="5720080"/>
                  <a:pt x="0" y="4759960"/>
                </a:cubicBezTo>
                <a:cubicBezTo>
                  <a:pt x="1693" y="3158067"/>
                  <a:pt x="3387" y="1601893"/>
                  <a:pt x="5080" y="0"/>
                </a:cubicBezTo>
                <a:close/>
              </a:path>
            </a:pathLst>
          </a:custGeom>
          <a:noFill/>
        </p:spPr>
      </p:pic>
      <p:sp>
        <p:nvSpPr>
          <p:cNvPr id="10" name="Slide Number Placeholder 3">
            <a:extLst>
              <a:ext uri="{FF2B5EF4-FFF2-40B4-BE49-F238E27FC236}">
                <a16:creationId xmlns:a16="http://schemas.microsoft.com/office/drawing/2014/main" id="{669DCE42-C835-E016-2920-6B49403402FC}"/>
              </a:ext>
            </a:extLst>
          </p:cNvPr>
          <p:cNvSpPr>
            <a:spLocks noGrp="1"/>
          </p:cNvSpPr>
          <p:nvPr>
            <p:ph type="sldNum" sz="quarter" idx="12"/>
          </p:nvPr>
        </p:nvSpPr>
        <p:spPr>
          <a:xfrm>
            <a:off x="10373350" y="6356349"/>
            <a:ext cx="987552" cy="365125"/>
          </a:xfrm>
        </p:spPr>
        <p:txBody>
          <a:bodyPr/>
          <a:lstStyle/>
          <a:p>
            <a:pPr>
              <a:spcAft>
                <a:spcPts val="600"/>
              </a:spcAft>
            </a:pPr>
            <a:fld id="{A49DFD55-3C28-40EF-9E31-A92D2E4017FF}" type="slidenum">
              <a:rPr lang="en-US" smtClean="0"/>
              <a:pPr>
                <a:spcAft>
                  <a:spcPts val="600"/>
                </a:spcAft>
              </a:pPr>
              <a:t>7</a:t>
            </a:fld>
            <a:endParaRPr lang="en-US"/>
          </a:p>
        </p:txBody>
      </p:sp>
      <p:sp>
        <p:nvSpPr>
          <p:cNvPr id="4" name="Content Placeholder 3">
            <a:extLst>
              <a:ext uri="{FF2B5EF4-FFF2-40B4-BE49-F238E27FC236}">
                <a16:creationId xmlns:a16="http://schemas.microsoft.com/office/drawing/2014/main" id="{F4C4AD10-8F15-3AB4-6EBA-2AC321739AA2}"/>
              </a:ext>
            </a:extLst>
          </p:cNvPr>
          <p:cNvSpPr>
            <a:spLocks noGrp="1"/>
          </p:cNvSpPr>
          <p:nvPr>
            <p:ph sz="half" idx="14"/>
          </p:nvPr>
        </p:nvSpPr>
        <p:spPr>
          <a:xfrm>
            <a:off x="5453725" y="3660774"/>
            <a:ext cx="5907176" cy="2536826"/>
          </a:xfrm>
        </p:spPr>
        <p:txBody>
          <a:bodyPr vert="horz" lIns="91440" tIns="0" rIns="91440" bIns="45720" rtlCol="0" anchor="t">
            <a:normAutofit/>
          </a:bodyPr>
          <a:lstStyle/>
          <a:p>
            <a:r>
              <a:rPr lang="en-US" b="1"/>
              <a:t>Who are you in relation to them?  </a:t>
            </a:r>
          </a:p>
          <a:p>
            <a:r>
              <a:rPr lang="en-US" b="1"/>
              <a:t>How can you be of service to them?  </a:t>
            </a:r>
          </a:p>
          <a:p>
            <a:r>
              <a:rPr lang="en-US" b="1"/>
              <a:t>Why should they talk to you?</a:t>
            </a:r>
          </a:p>
          <a:p>
            <a:endParaRPr lang="en-US"/>
          </a:p>
        </p:txBody>
      </p:sp>
    </p:spTree>
    <p:extLst>
      <p:ext uri="{BB962C8B-B14F-4D97-AF65-F5344CB8AC3E}">
        <p14:creationId xmlns:p14="http://schemas.microsoft.com/office/powerpoint/2010/main" val="2773919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1CEA4-E1BD-4740-7D35-53110D95FABA}"/>
              </a:ext>
            </a:extLst>
          </p:cNvPr>
          <p:cNvSpPr>
            <a:spLocks noGrp="1"/>
          </p:cNvSpPr>
          <p:nvPr>
            <p:ph type="ctrTitle"/>
          </p:nvPr>
        </p:nvSpPr>
        <p:spPr>
          <a:xfrm>
            <a:off x="6432332" y="1734207"/>
            <a:ext cx="5759668" cy="1173724"/>
          </a:xfrm>
        </p:spPr>
        <p:txBody>
          <a:bodyPr anchor="b">
            <a:normAutofit/>
          </a:bodyPr>
          <a:lstStyle/>
          <a:p>
            <a:r>
              <a:rPr lang="en-US" sz="4400" dirty="0"/>
              <a:t>Getting the story </a:t>
            </a:r>
          </a:p>
        </p:txBody>
      </p:sp>
    </p:spTree>
    <p:extLst>
      <p:ext uri="{BB962C8B-B14F-4D97-AF65-F5344CB8AC3E}">
        <p14:creationId xmlns:p14="http://schemas.microsoft.com/office/powerpoint/2010/main" val="2510935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F17F8-06C3-DD6E-D29A-B3CA9552C0B7}"/>
              </a:ext>
            </a:extLst>
          </p:cNvPr>
          <p:cNvSpPr>
            <a:spLocks noGrp="1"/>
          </p:cNvSpPr>
          <p:nvPr>
            <p:ph type="title"/>
          </p:nvPr>
        </p:nvSpPr>
        <p:spPr>
          <a:xfrm>
            <a:off x="216885" y="-46793"/>
            <a:ext cx="6128845" cy="1799470"/>
          </a:xfrm>
        </p:spPr>
        <p:txBody>
          <a:bodyPr>
            <a:normAutofit/>
          </a:bodyPr>
          <a:lstStyle/>
          <a:p>
            <a:r>
              <a:rPr lang="en-US" sz="4400" dirty="0"/>
              <a:t>Getting the Story </a:t>
            </a:r>
          </a:p>
        </p:txBody>
      </p:sp>
      <p:pic>
        <p:nvPicPr>
          <p:cNvPr id="4" name="Content Placeholder 6">
            <a:extLst>
              <a:ext uri="{FF2B5EF4-FFF2-40B4-BE49-F238E27FC236}">
                <a16:creationId xmlns:a16="http://schemas.microsoft.com/office/drawing/2014/main" id="{0E0ECEEE-597E-925F-C9D5-998B0AF30D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4121" y="2443806"/>
            <a:ext cx="2450179" cy="2381249"/>
          </a:xfrm>
          <a:prstGeom prst="rect">
            <a:avLst/>
          </a:prstGeom>
          <a:noFill/>
          <a:ln>
            <a:noFill/>
          </a:ln>
        </p:spPr>
      </p:pic>
      <p:pic>
        <p:nvPicPr>
          <p:cNvPr id="5" name="Content Placeholder 6">
            <a:extLst>
              <a:ext uri="{FF2B5EF4-FFF2-40B4-BE49-F238E27FC236}">
                <a16:creationId xmlns:a16="http://schemas.microsoft.com/office/drawing/2014/main" id="{442B0885-A26C-0B8C-C098-ACD9AB7532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0339" y="2408128"/>
            <a:ext cx="2486891" cy="2416927"/>
          </a:xfrm>
          <a:prstGeom prst="rect">
            <a:avLst/>
          </a:prstGeom>
        </p:spPr>
      </p:pic>
      <p:cxnSp>
        <p:nvCxnSpPr>
          <p:cNvPr id="6" name="Straight Connector 5">
            <a:extLst>
              <a:ext uri="{FF2B5EF4-FFF2-40B4-BE49-F238E27FC236}">
                <a16:creationId xmlns:a16="http://schemas.microsoft.com/office/drawing/2014/main" id="{4FF7514B-93DA-2B95-B4A4-7792B966C2E9}"/>
              </a:ext>
            </a:extLst>
          </p:cNvPr>
          <p:cNvCxnSpPr/>
          <p:nvPr/>
        </p:nvCxnSpPr>
        <p:spPr>
          <a:xfrm>
            <a:off x="5807903" y="2229633"/>
            <a:ext cx="0" cy="3159092"/>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43393E4-9D67-5097-4167-0510BA6B7285}"/>
              </a:ext>
            </a:extLst>
          </p:cNvPr>
          <p:cNvSpPr txBox="1"/>
          <p:nvPr/>
        </p:nvSpPr>
        <p:spPr>
          <a:xfrm>
            <a:off x="2080364" y="5516184"/>
            <a:ext cx="3733800" cy="584775"/>
          </a:xfrm>
          <a:prstGeom prst="rect">
            <a:avLst/>
          </a:prstGeom>
          <a:noFill/>
        </p:spPr>
        <p:txBody>
          <a:bodyPr wrap="square" rtlCol="0">
            <a:spAutoFit/>
          </a:bodyPr>
          <a:lstStyle/>
          <a:p>
            <a:pPr algn="ctr"/>
            <a:r>
              <a:rPr lang="en-US" sz="3200">
                <a:solidFill>
                  <a:schemeClr val="bg1"/>
                </a:solidFill>
                <a:latin typeface="+mj-lt"/>
              </a:rPr>
              <a:t>Story of Self</a:t>
            </a:r>
          </a:p>
        </p:txBody>
      </p:sp>
      <p:sp>
        <p:nvSpPr>
          <p:cNvPr id="8" name="TextBox 7">
            <a:extLst>
              <a:ext uri="{FF2B5EF4-FFF2-40B4-BE49-F238E27FC236}">
                <a16:creationId xmlns:a16="http://schemas.microsoft.com/office/drawing/2014/main" id="{61E4F5FF-7DE1-F6D0-8A60-7E98CAB53F6F}"/>
              </a:ext>
            </a:extLst>
          </p:cNvPr>
          <p:cNvSpPr txBox="1"/>
          <p:nvPr/>
        </p:nvSpPr>
        <p:spPr>
          <a:xfrm>
            <a:off x="6345730" y="5514274"/>
            <a:ext cx="4048056" cy="584775"/>
          </a:xfrm>
          <a:prstGeom prst="rect">
            <a:avLst/>
          </a:prstGeom>
          <a:noFill/>
        </p:spPr>
        <p:txBody>
          <a:bodyPr wrap="square" rtlCol="0">
            <a:spAutoFit/>
          </a:bodyPr>
          <a:lstStyle/>
          <a:p>
            <a:pPr algn="ctr"/>
            <a:r>
              <a:rPr lang="en-US" sz="3200">
                <a:solidFill>
                  <a:schemeClr val="bg1"/>
                </a:solidFill>
              </a:rPr>
              <a:t>Finding their Story</a:t>
            </a:r>
          </a:p>
        </p:txBody>
      </p:sp>
    </p:spTree>
    <p:extLst>
      <p:ext uri="{BB962C8B-B14F-4D97-AF65-F5344CB8AC3E}">
        <p14:creationId xmlns:p14="http://schemas.microsoft.com/office/powerpoint/2010/main" val="2025299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5CACEF98-FEBD-141A-3DC2-707315C13E34}"/>
              </a:ext>
            </a:extLst>
          </p:cNvPr>
          <p:cNvSpPr>
            <a:spLocks noGrp="1"/>
          </p:cNvSpPr>
          <p:nvPr>
            <p:ph type="title"/>
          </p:nvPr>
        </p:nvSpPr>
        <p:spPr>
          <a:xfrm>
            <a:off x="1333500" y="1020445"/>
            <a:ext cx="3785038" cy="1325563"/>
          </a:xfrm>
        </p:spPr>
        <p:txBody>
          <a:bodyPr>
            <a:normAutofit/>
          </a:bodyPr>
          <a:lstStyle/>
          <a:p>
            <a:pPr eaLnBrk="1" hangingPunct="1"/>
            <a:r>
              <a:rPr lang="en-US" altLang="en-US" sz="4400" dirty="0">
                <a:solidFill>
                  <a:srgbClr val="00E2BC"/>
                </a:solidFill>
              </a:rPr>
              <a:t>Technical Skills</a:t>
            </a:r>
          </a:p>
        </p:txBody>
      </p:sp>
      <p:sp>
        <p:nvSpPr>
          <p:cNvPr id="18435" name="Content Placeholder 2">
            <a:extLst>
              <a:ext uri="{FF2B5EF4-FFF2-40B4-BE49-F238E27FC236}">
                <a16:creationId xmlns:a16="http://schemas.microsoft.com/office/drawing/2014/main" id="{E2EE8D97-860B-CE47-7F2A-8C622E41B4E6}"/>
              </a:ext>
            </a:extLst>
          </p:cNvPr>
          <p:cNvSpPr>
            <a:spLocks noGrp="1"/>
          </p:cNvSpPr>
          <p:nvPr>
            <p:ph idx="1"/>
          </p:nvPr>
        </p:nvSpPr>
        <p:spPr>
          <a:xfrm>
            <a:off x="1435100" y="2505075"/>
            <a:ext cx="8504238" cy="5029200"/>
          </a:xfrm>
        </p:spPr>
        <p:txBody>
          <a:bodyPr/>
          <a:lstStyle/>
          <a:p>
            <a:pPr eaLnBrk="1" hangingPunct="1">
              <a:lnSpc>
                <a:spcPct val="150000"/>
              </a:lnSpc>
              <a:spcBef>
                <a:spcPct val="0"/>
              </a:spcBef>
            </a:pPr>
            <a:r>
              <a:rPr lang="en-US" altLang="en-US" dirty="0"/>
              <a:t>Be courageous and curious </a:t>
            </a:r>
          </a:p>
          <a:p>
            <a:pPr eaLnBrk="1" hangingPunct="1">
              <a:lnSpc>
                <a:spcPct val="150000"/>
              </a:lnSpc>
              <a:spcBef>
                <a:spcPct val="0"/>
              </a:spcBef>
            </a:pPr>
            <a:r>
              <a:rPr lang="en-US" altLang="en-US" dirty="0"/>
              <a:t>Get their story</a:t>
            </a:r>
          </a:p>
          <a:p>
            <a:pPr eaLnBrk="1" hangingPunct="1">
              <a:lnSpc>
                <a:spcPct val="150000"/>
              </a:lnSpc>
              <a:spcBef>
                <a:spcPct val="0"/>
              </a:spcBef>
            </a:pPr>
            <a:r>
              <a:rPr lang="en-US" altLang="en-US" dirty="0"/>
              <a:t>80% listen and 20% talk</a:t>
            </a:r>
          </a:p>
          <a:p>
            <a:pPr eaLnBrk="1" hangingPunct="1">
              <a:lnSpc>
                <a:spcPct val="150000"/>
              </a:lnSpc>
              <a:spcBef>
                <a:spcPct val="0"/>
              </a:spcBef>
            </a:pPr>
            <a:r>
              <a:rPr lang="en-US" altLang="en-US" dirty="0"/>
              <a:t>Ask open-ended questions</a:t>
            </a:r>
          </a:p>
          <a:p>
            <a:pPr eaLnBrk="1" hangingPunct="1">
              <a:lnSpc>
                <a:spcPct val="150000"/>
              </a:lnSpc>
              <a:spcBef>
                <a:spcPct val="0"/>
              </a:spcBef>
            </a:pPr>
            <a:r>
              <a:rPr lang="en-US" altLang="en-US" dirty="0"/>
              <a:t>Use active listening skills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1CEA4-E1BD-4740-7D35-53110D95FABA}"/>
              </a:ext>
            </a:extLst>
          </p:cNvPr>
          <p:cNvSpPr>
            <a:spLocks noGrp="1"/>
          </p:cNvSpPr>
          <p:nvPr>
            <p:ph type="ctrTitle"/>
          </p:nvPr>
        </p:nvSpPr>
        <p:spPr>
          <a:xfrm>
            <a:off x="6991350" y="487018"/>
            <a:ext cx="4895850" cy="3377354"/>
          </a:xfrm>
        </p:spPr>
        <p:txBody>
          <a:bodyPr anchor="b">
            <a:normAutofit/>
          </a:bodyPr>
          <a:lstStyle/>
          <a:p>
            <a:r>
              <a:rPr lang="en-US" sz="4400" dirty="0"/>
              <a:t>Agitation</a:t>
            </a:r>
            <a:endParaRPr lang="en-US" dirty="0"/>
          </a:p>
        </p:txBody>
      </p:sp>
    </p:spTree>
    <p:extLst>
      <p:ext uri="{BB962C8B-B14F-4D97-AF65-F5344CB8AC3E}">
        <p14:creationId xmlns:p14="http://schemas.microsoft.com/office/powerpoint/2010/main" val="633823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hape 198">
            <a:extLst>
              <a:ext uri="{FF2B5EF4-FFF2-40B4-BE49-F238E27FC236}">
                <a16:creationId xmlns:a16="http://schemas.microsoft.com/office/drawing/2014/main" id="{769D9D4F-2BEC-6318-50D9-5B49F52316B2}"/>
              </a:ext>
            </a:extLst>
          </p:cNvPr>
          <p:cNvPicPr preferRelativeResize="0">
            <a:picLocks noGrp="1"/>
          </p:cNvPicPr>
          <p:nvPr>
            <p:ph type="pic" sz="quarter" idx="4294967295"/>
          </p:nvPr>
        </p:nvPicPr>
        <p:blipFill rotWithShape="1">
          <a:blip r:embed="rId3"/>
          <a:srcRect t="11172" r="-2" b="1563"/>
          <a:stretch/>
        </p:blipFill>
        <p:spPr>
          <a:xfrm>
            <a:off x="7536873" y="1500620"/>
            <a:ext cx="3920836" cy="4609234"/>
          </a:xfrm>
          <a:prstGeom prst="rect">
            <a:avLst/>
          </a:prstGeom>
          <a:noFill/>
          <a:ln>
            <a:noFill/>
          </a:ln>
        </p:spPr>
      </p:pic>
    </p:spTree>
    <p:extLst>
      <p:ext uri="{BB962C8B-B14F-4D97-AF65-F5344CB8AC3E}">
        <p14:creationId xmlns:p14="http://schemas.microsoft.com/office/powerpoint/2010/main" val="1702857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5E296-F591-9F5C-EDD5-F4AC02E5E73E}"/>
              </a:ext>
            </a:extLst>
          </p:cNvPr>
          <p:cNvSpPr>
            <a:spLocks noGrp="1"/>
          </p:cNvSpPr>
          <p:nvPr>
            <p:ph type="title"/>
          </p:nvPr>
        </p:nvSpPr>
        <p:spPr>
          <a:xfrm>
            <a:off x="402336" y="228600"/>
            <a:ext cx="11379200" cy="758952"/>
          </a:xfrm>
        </p:spPr>
        <p:txBody>
          <a:bodyPr anchor="ctr">
            <a:normAutofit/>
          </a:bodyPr>
          <a:lstStyle/>
          <a:p>
            <a:r>
              <a:rPr lang="en-US"/>
              <a:t>Connecting with anger</a:t>
            </a:r>
          </a:p>
        </p:txBody>
      </p:sp>
      <p:sp>
        <p:nvSpPr>
          <p:cNvPr id="3" name="Content Placeholder 2">
            <a:extLst>
              <a:ext uri="{FF2B5EF4-FFF2-40B4-BE49-F238E27FC236}">
                <a16:creationId xmlns:a16="http://schemas.microsoft.com/office/drawing/2014/main" id="{444C3442-53F3-F28C-FD76-93DE914C4E7C}"/>
              </a:ext>
            </a:extLst>
          </p:cNvPr>
          <p:cNvSpPr>
            <a:spLocks noGrp="1"/>
          </p:cNvSpPr>
          <p:nvPr>
            <p:ph sz="half" idx="1"/>
          </p:nvPr>
        </p:nvSpPr>
        <p:spPr>
          <a:xfrm>
            <a:off x="402336" y="1371600"/>
            <a:ext cx="5384800" cy="4681728"/>
          </a:xfrm>
        </p:spPr>
        <p:txBody>
          <a:bodyPr>
            <a:normAutofit/>
          </a:bodyPr>
          <a:lstStyle/>
          <a:p>
            <a:r>
              <a:rPr lang="en-US" sz="2300"/>
              <a:t>Anger = the appropriate response to the violation of our values</a:t>
            </a:r>
          </a:p>
          <a:p>
            <a:endParaRPr lang="en-US" sz="2300"/>
          </a:p>
          <a:p>
            <a:r>
              <a:rPr lang="en-US" sz="2300"/>
              <a:t>Remember to connect your own anger to the other person’s anger. </a:t>
            </a:r>
          </a:p>
          <a:p>
            <a:endParaRPr lang="en-US" sz="2300"/>
          </a:p>
          <a:p>
            <a:r>
              <a:rPr lang="en-US" sz="2300"/>
              <a:t>Move them from inaction to action</a:t>
            </a:r>
          </a:p>
          <a:p>
            <a:endParaRPr lang="en-US" sz="2300"/>
          </a:p>
          <a:p>
            <a:r>
              <a:rPr lang="en-US" sz="2300"/>
              <a:t>If that person is stuck, it’s our job to get them unstuck. Remember the job of the agitator is to get the dirt out</a:t>
            </a:r>
          </a:p>
        </p:txBody>
      </p:sp>
      <p:sp>
        <p:nvSpPr>
          <p:cNvPr id="9" name="Slide Number Placeholder 3">
            <a:extLst>
              <a:ext uri="{FF2B5EF4-FFF2-40B4-BE49-F238E27FC236}">
                <a16:creationId xmlns:a16="http://schemas.microsoft.com/office/drawing/2014/main" id="{FAE04E08-AD0C-E052-63DF-D13634A8906C}"/>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A49DFD55-3C28-40EF-9E31-A92D2E4017FF}" type="slidenum">
              <a:rPr lang="en-US" smtClean="0"/>
              <a:pPr>
                <a:spcAft>
                  <a:spcPts val="600"/>
                </a:spcAft>
              </a:pPr>
              <a:t>13</a:t>
            </a:fld>
            <a:endParaRPr lang="en-US"/>
          </a:p>
        </p:txBody>
      </p:sp>
      <p:pic>
        <p:nvPicPr>
          <p:cNvPr id="4" name="Picture 3" descr="Angry Panda">
            <a:extLst>
              <a:ext uri="{FF2B5EF4-FFF2-40B4-BE49-F238E27FC236}">
                <a16:creationId xmlns:a16="http://schemas.microsoft.com/office/drawing/2014/main" id="{9BA6192D-94D0-5C4A-9535-8F24F0F22046}"/>
              </a:ext>
            </a:extLst>
          </p:cNvPr>
          <p:cNvPicPr>
            <a:picLocks noChangeAspect="1"/>
          </p:cNvPicPr>
          <p:nvPr/>
        </p:nvPicPr>
        <p:blipFill>
          <a:blip r:embed="rId3"/>
          <a:stretch>
            <a:fillRect/>
          </a:stretch>
        </p:blipFill>
        <p:spPr>
          <a:xfrm>
            <a:off x="6404866" y="987552"/>
            <a:ext cx="5209309" cy="5209309"/>
          </a:xfrm>
          <a:prstGeom prst="rect">
            <a:avLst/>
          </a:prstGeom>
        </p:spPr>
      </p:pic>
    </p:spTree>
    <p:extLst>
      <p:ext uri="{BB962C8B-B14F-4D97-AF65-F5344CB8AC3E}">
        <p14:creationId xmlns:p14="http://schemas.microsoft.com/office/powerpoint/2010/main" val="3913858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1CEA4-E1BD-4740-7D35-53110D95FABA}"/>
              </a:ext>
            </a:extLst>
          </p:cNvPr>
          <p:cNvSpPr>
            <a:spLocks noGrp="1"/>
          </p:cNvSpPr>
          <p:nvPr>
            <p:ph type="ctrTitle"/>
          </p:nvPr>
        </p:nvSpPr>
        <p:spPr>
          <a:xfrm>
            <a:off x="6096000" y="1498400"/>
            <a:ext cx="6068291" cy="3377354"/>
          </a:xfrm>
        </p:spPr>
        <p:txBody>
          <a:bodyPr anchor="b">
            <a:normAutofit/>
          </a:bodyPr>
          <a:lstStyle/>
          <a:p>
            <a:r>
              <a:rPr lang="en-US" sz="4400" dirty="0"/>
              <a:t>Union vision </a:t>
            </a:r>
          </a:p>
        </p:txBody>
      </p:sp>
    </p:spTree>
    <p:extLst>
      <p:ext uri="{BB962C8B-B14F-4D97-AF65-F5344CB8AC3E}">
        <p14:creationId xmlns:p14="http://schemas.microsoft.com/office/powerpoint/2010/main" val="28231019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B72D3-C234-3C82-28F7-73E0DD28B395}"/>
              </a:ext>
            </a:extLst>
          </p:cNvPr>
          <p:cNvSpPr>
            <a:spLocks noGrp="1"/>
          </p:cNvSpPr>
          <p:nvPr>
            <p:ph type="title"/>
          </p:nvPr>
        </p:nvSpPr>
        <p:spPr>
          <a:xfrm>
            <a:off x="406400" y="612648"/>
            <a:ext cx="11379200" cy="758952"/>
          </a:xfrm>
        </p:spPr>
        <p:txBody>
          <a:bodyPr anchor="ctr">
            <a:normAutofit/>
          </a:bodyPr>
          <a:lstStyle/>
          <a:p>
            <a:r>
              <a:rPr lang="en-US"/>
              <a:t>Union Vision </a:t>
            </a:r>
          </a:p>
        </p:txBody>
      </p:sp>
      <p:sp>
        <p:nvSpPr>
          <p:cNvPr id="3" name="Content Placeholder 2">
            <a:extLst>
              <a:ext uri="{FF2B5EF4-FFF2-40B4-BE49-F238E27FC236}">
                <a16:creationId xmlns:a16="http://schemas.microsoft.com/office/drawing/2014/main" id="{5E852ECE-56B0-86B4-9138-94B788203C0A}"/>
              </a:ext>
            </a:extLst>
          </p:cNvPr>
          <p:cNvSpPr>
            <a:spLocks noGrp="1"/>
          </p:cNvSpPr>
          <p:nvPr>
            <p:ph sz="half" idx="1"/>
          </p:nvPr>
        </p:nvSpPr>
        <p:spPr>
          <a:xfrm>
            <a:off x="402336" y="2909454"/>
            <a:ext cx="5384800" cy="3143873"/>
          </a:xfrm>
        </p:spPr>
        <p:txBody>
          <a:bodyPr>
            <a:normAutofit/>
          </a:bodyPr>
          <a:lstStyle/>
          <a:p>
            <a:pPr marL="0" indent="0">
              <a:buNone/>
            </a:pPr>
            <a:r>
              <a:rPr lang="en-US"/>
              <a:t>A union vision should relate to a member’s issues and be specific, concise,  inspiring, and about power. </a:t>
            </a:r>
          </a:p>
          <a:p>
            <a:endParaRPr lang="en-US"/>
          </a:p>
        </p:txBody>
      </p:sp>
      <p:pic>
        <p:nvPicPr>
          <p:cNvPr id="4" name="Shape 205" descr="fists up.png">
            <a:extLst>
              <a:ext uri="{FF2B5EF4-FFF2-40B4-BE49-F238E27FC236}">
                <a16:creationId xmlns:a16="http://schemas.microsoft.com/office/drawing/2014/main" id="{F3BFE6F9-743D-0038-374F-1AFA3C29E172}"/>
              </a:ext>
            </a:extLst>
          </p:cNvPr>
          <p:cNvPicPr preferRelativeResize="0"/>
          <p:nvPr/>
        </p:nvPicPr>
        <p:blipFill rotWithShape="1">
          <a:blip r:embed="rId3"/>
          <a:stretch/>
        </p:blipFill>
        <p:spPr>
          <a:xfrm>
            <a:off x="7103872" y="915924"/>
            <a:ext cx="4681728" cy="4681728"/>
          </a:xfrm>
          <a:prstGeom prst="rect">
            <a:avLst/>
          </a:prstGeom>
          <a:noFill/>
          <a:ln>
            <a:noFill/>
          </a:ln>
        </p:spPr>
      </p:pic>
      <p:sp>
        <p:nvSpPr>
          <p:cNvPr id="9" name="Slide Number Placeholder 4">
            <a:extLst>
              <a:ext uri="{FF2B5EF4-FFF2-40B4-BE49-F238E27FC236}">
                <a16:creationId xmlns:a16="http://schemas.microsoft.com/office/drawing/2014/main" id="{C0897043-7802-43F4-D6B4-698F8C1EA9CF}"/>
              </a:ext>
            </a:extLst>
          </p:cNvPr>
          <p:cNvSpPr>
            <a:spLocks noGrp="1"/>
          </p:cNvSpPr>
          <p:nvPr>
            <p:ph type="sldNum" sz="quarter" idx="12"/>
          </p:nvPr>
        </p:nvSpPr>
        <p:spPr>
          <a:xfrm>
            <a:off x="8610600" y="6356350"/>
            <a:ext cx="2743200" cy="365125"/>
          </a:xfrm>
        </p:spPr>
        <p:txBody>
          <a:bodyPr/>
          <a:lstStyle/>
          <a:p>
            <a:pPr>
              <a:spcAft>
                <a:spcPts val="600"/>
              </a:spcAft>
            </a:pPr>
            <a:fld id="{8CD7F1D7-4639-49C6-9FA7-F300CAEA37A0}" type="slidenum">
              <a:rPr lang="en-US" altLang="en-US"/>
              <a:pPr>
                <a:spcAft>
                  <a:spcPts val="600"/>
                </a:spcAft>
              </a:pPr>
              <a:t>15</a:t>
            </a:fld>
            <a:endParaRPr lang="en-US" altLang="en-US"/>
          </a:p>
        </p:txBody>
      </p:sp>
    </p:spTree>
    <p:extLst>
      <p:ext uri="{BB962C8B-B14F-4D97-AF65-F5344CB8AC3E}">
        <p14:creationId xmlns:p14="http://schemas.microsoft.com/office/powerpoint/2010/main" val="1571338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1CEA4-E1BD-4740-7D35-53110D95FABA}"/>
              </a:ext>
            </a:extLst>
          </p:cNvPr>
          <p:cNvSpPr>
            <a:spLocks noGrp="1"/>
          </p:cNvSpPr>
          <p:nvPr>
            <p:ph type="ctrTitle"/>
          </p:nvPr>
        </p:nvSpPr>
        <p:spPr>
          <a:xfrm>
            <a:off x="6096000" y="1498400"/>
            <a:ext cx="6068291" cy="3377354"/>
          </a:xfrm>
        </p:spPr>
        <p:txBody>
          <a:bodyPr anchor="b">
            <a:normAutofit/>
          </a:bodyPr>
          <a:lstStyle/>
          <a:p>
            <a:r>
              <a:rPr lang="en-US" sz="4400" dirty="0"/>
              <a:t>Inoculation education</a:t>
            </a:r>
          </a:p>
        </p:txBody>
      </p:sp>
    </p:spTree>
    <p:extLst>
      <p:ext uri="{BB962C8B-B14F-4D97-AF65-F5344CB8AC3E}">
        <p14:creationId xmlns:p14="http://schemas.microsoft.com/office/powerpoint/2010/main" val="2172736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4D30F89-4EF7-CE07-06F1-1876D3FFD12E}"/>
              </a:ext>
            </a:extLst>
          </p:cNvPr>
          <p:cNvSpPr>
            <a:spLocks noGrp="1"/>
          </p:cNvSpPr>
          <p:nvPr>
            <p:ph type="title"/>
          </p:nvPr>
        </p:nvSpPr>
        <p:spPr>
          <a:xfrm>
            <a:off x="838200" y="353550"/>
            <a:ext cx="10515600" cy="1325563"/>
          </a:xfrm>
        </p:spPr>
        <p:txBody>
          <a:bodyPr anchor="b">
            <a:normAutofit/>
          </a:bodyPr>
          <a:lstStyle/>
          <a:p>
            <a:r>
              <a:rPr lang="en-US"/>
              <a:t>What do we need to share with them?</a:t>
            </a:r>
          </a:p>
        </p:txBody>
      </p:sp>
      <p:sp>
        <p:nvSpPr>
          <p:cNvPr id="16" name="Slide Number Placeholder 3">
            <a:extLst>
              <a:ext uri="{FF2B5EF4-FFF2-40B4-BE49-F238E27FC236}">
                <a16:creationId xmlns:a16="http://schemas.microsoft.com/office/drawing/2014/main" id="{50978AB3-5767-36B7-C434-5134C2833E99}"/>
              </a:ext>
            </a:extLst>
          </p:cNvPr>
          <p:cNvSpPr>
            <a:spLocks noGrp="1"/>
          </p:cNvSpPr>
          <p:nvPr>
            <p:ph type="sldNum" sz="quarter" idx="12"/>
          </p:nvPr>
        </p:nvSpPr>
        <p:spPr>
          <a:xfrm>
            <a:off x="10373350" y="6356349"/>
            <a:ext cx="987552" cy="365125"/>
          </a:xfrm>
        </p:spPr>
        <p:txBody>
          <a:bodyPr/>
          <a:lstStyle/>
          <a:p>
            <a:pPr>
              <a:spcAft>
                <a:spcPts val="600"/>
              </a:spcAft>
            </a:pPr>
            <a:fld id="{A49DFD55-3C28-40EF-9E31-A92D2E4017FF}" type="slidenum">
              <a:rPr lang="en-US" smtClean="0"/>
              <a:pPr>
                <a:spcAft>
                  <a:spcPts val="600"/>
                </a:spcAft>
              </a:pPr>
              <a:t>17</a:t>
            </a:fld>
            <a:endParaRPr lang="en-US"/>
          </a:p>
        </p:txBody>
      </p:sp>
      <p:graphicFrame>
        <p:nvGraphicFramePr>
          <p:cNvPr id="12" name="Content Placeholder 9">
            <a:extLst>
              <a:ext uri="{FF2B5EF4-FFF2-40B4-BE49-F238E27FC236}">
                <a16:creationId xmlns:a16="http://schemas.microsoft.com/office/drawing/2014/main" id="{73440908-95BA-F4E4-4F27-132BA28048D2}"/>
              </a:ext>
            </a:extLst>
          </p:cNvPr>
          <p:cNvGraphicFramePr>
            <a:graphicFrameLocks noGrp="1"/>
          </p:cNvGraphicFramePr>
          <p:nvPr>
            <p:ph type="tbl" sz="quarter" idx="14"/>
            <p:extLst>
              <p:ext uri="{D42A27DB-BD31-4B8C-83A1-F6EECF244321}">
                <p14:modId xmlns:p14="http://schemas.microsoft.com/office/powerpoint/2010/main" val="566723040"/>
              </p:ext>
            </p:extLst>
          </p:nvPr>
        </p:nvGraphicFramePr>
        <p:xfrm>
          <a:off x="838200" y="2111381"/>
          <a:ext cx="10515600" cy="3570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12344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1CEA4-E1BD-4740-7D35-53110D95FABA}"/>
              </a:ext>
            </a:extLst>
          </p:cNvPr>
          <p:cNvSpPr>
            <a:spLocks noGrp="1"/>
          </p:cNvSpPr>
          <p:nvPr>
            <p:ph type="ctrTitle"/>
          </p:nvPr>
        </p:nvSpPr>
        <p:spPr>
          <a:xfrm>
            <a:off x="6096000" y="1498400"/>
            <a:ext cx="6068291" cy="3377354"/>
          </a:xfrm>
        </p:spPr>
        <p:txBody>
          <a:bodyPr anchor="b">
            <a:normAutofit/>
          </a:bodyPr>
          <a:lstStyle/>
          <a:p>
            <a:r>
              <a:rPr lang="en-US" sz="4400" dirty="0"/>
              <a:t>The ask</a:t>
            </a:r>
          </a:p>
        </p:txBody>
      </p:sp>
    </p:spTree>
    <p:extLst>
      <p:ext uri="{BB962C8B-B14F-4D97-AF65-F5344CB8AC3E}">
        <p14:creationId xmlns:p14="http://schemas.microsoft.com/office/powerpoint/2010/main" val="13496037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3B277F-6D6C-7246-C8A1-44FCBB18DC5F}"/>
              </a:ext>
            </a:extLst>
          </p:cNvPr>
          <p:cNvSpPr>
            <a:spLocks noGrp="1"/>
          </p:cNvSpPr>
          <p:nvPr>
            <p:ph type="title"/>
          </p:nvPr>
        </p:nvSpPr>
        <p:spPr/>
        <p:txBody>
          <a:bodyPr>
            <a:normAutofit/>
          </a:bodyPr>
          <a:lstStyle/>
          <a:p>
            <a:r>
              <a:rPr lang="en-US" sz="4400" dirty="0"/>
              <a:t>Test The Commitment—make the ask</a:t>
            </a:r>
          </a:p>
        </p:txBody>
      </p:sp>
      <p:sp>
        <p:nvSpPr>
          <p:cNvPr id="4" name="Content Placeholder 3">
            <a:extLst>
              <a:ext uri="{FF2B5EF4-FFF2-40B4-BE49-F238E27FC236}">
                <a16:creationId xmlns:a16="http://schemas.microsoft.com/office/drawing/2014/main" id="{67D1576A-F8C6-0FA2-243E-7275B4240750}"/>
              </a:ext>
            </a:extLst>
          </p:cNvPr>
          <p:cNvSpPr>
            <a:spLocks noGrp="1"/>
          </p:cNvSpPr>
          <p:nvPr>
            <p:ph sz="half" idx="2"/>
          </p:nvPr>
        </p:nvSpPr>
        <p:spPr/>
        <p:txBody>
          <a:bodyPr vert="horz" lIns="91440" tIns="45720" rIns="91440" bIns="45720" rtlCol="0" anchor="t">
            <a:normAutofit/>
          </a:bodyPr>
          <a:lstStyle/>
          <a:p>
            <a:endParaRPr lang="en-US" sz="2000" dirty="0"/>
          </a:p>
          <a:p>
            <a:r>
              <a:rPr lang="en-US" sz="2000" dirty="0"/>
              <a:t>We are demonstrating how united we are in this effort by signing this statement of purpose. Will you sign on?</a:t>
            </a:r>
          </a:p>
          <a:p>
            <a:endParaRPr lang="en-US" sz="2000" dirty="0"/>
          </a:p>
          <a:p>
            <a:r>
              <a:rPr lang="en-US" sz="2000" dirty="0"/>
              <a:t>If not, why not?</a:t>
            </a:r>
          </a:p>
          <a:p>
            <a:endParaRPr lang="en-US" dirty="0"/>
          </a:p>
        </p:txBody>
      </p:sp>
    </p:spTree>
    <p:extLst>
      <p:ext uri="{BB962C8B-B14F-4D97-AF65-F5344CB8AC3E}">
        <p14:creationId xmlns:p14="http://schemas.microsoft.com/office/powerpoint/2010/main" val="4266575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C7E31E0-B5F0-4076-A9AA-39A9DB8BE3EC}"/>
              </a:ext>
            </a:extLst>
          </p:cNvPr>
          <p:cNvSpPr>
            <a:spLocks noGrp="1"/>
          </p:cNvSpPr>
          <p:nvPr>
            <p:ph type="title"/>
          </p:nvPr>
        </p:nvSpPr>
        <p:spPr>
          <a:xfrm>
            <a:off x="1322388" y="387928"/>
            <a:ext cx="7288282" cy="823973"/>
          </a:xfrm>
        </p:spPr>
        <p:txBody>
          <a:bodyPr>
            <a:normAutofit/>
          </a:bodyPr>
          <a:lstStyle/>
          <a:p>
            <a:r>
              <a:rPr lang="en-US" sz="4800" dirty="0"/>
              <a:t>Assessments</a:t>
            </a:r>
            <a:endParaRPr lang="en-US" sz="4000" dirty="0"/>
          </a:p>
        </p:txBody>
      </p:sp>
      <p:sp>
        <p:nvSpPr>
          <p:cNvPr id="6" name="Content Placeholder 5">
            <a:extLst>
              <a:ext uri="{FF2B5EF4-FFF2-40B4-BE49-F238E27FC236}">
                <a16:creationId xmlns:a16="http://schemas.microsoft.com/office/drawing/2014/main" id="{C9D60730-FC85-FA0D-6C98-A4F70A479797}"/>
              </a:ext>
            </a:extLst>
          </p:cNvPr>
          <p:cNvSpPr>
            <a:spLocks noGrp="1"/>
          </p:cNvSpPr>
          <p:nvPr>
            <p:ph sz="half" idx="2"/>
          </p:nvPr>
        </p:nvSpPr>
        <p:spPr>
          <a:xfrm>
            <a:off x="740497" y="1904096"/>
            <a:ext cx="8860703" cy="3407051"/>
          </a:xfrm>
        </p:spPr>
        <p:txBody>
          <a:bodyPr>
            <a:normAutofit fontScale="25000" lnSpcReduction="20000"/>
          </a:bodyPr>
          <a:lstStyle/>
          <a:p>
            <a:pPr marL="0" indent="0">
              <a:buFont typeface="Wingdings 2" panose="05020102010507070707" pitchFamily="18" charset="2"/>
              <a:buNone/>
            </a:pPr>
            <a:r>
              <a:rPr lang="en-US" altLang="en-US" sz="11200" dirty="0"/>
              <a:t>1.  LEADER </a:t>
            </a:r>
            <a:r>
              <a:rPr lang="en-US" altLang="en-US" sz="11200" b="0" dirty="0"/>
              <a:t>– Signs petition, takes responsibility for getting other members involved.</a:t>
            </a:r>
          </a:p>
          <a:p>
            <a:pPr marL="0" indent="0">
              <a:buFont typeface="Wingdings 2" panose="05020102010507070707" pitchFamily="18" charset="2"/>
              <a:buNone/>
            </a:pPr>
            <a:r>
              <a:rPr lang="en-US" altLang="en-US" sz="11200" dirty="0"/>
              <a:t>2. ACTIVIST </a:t>
            </a:r>
            <a:r>
              <a:rPr lang="en-US" altLang="en-US" sz="11200" b="0" dirty="0"/>
              <a:t>- Participates in union-sponsored mobilizations, sign petitions, and express positive beliefs about the value of unions.</a:t>
            </a:r>
          </a:p>
          <a:p>
            <a:pPr marL="0" indent="0">
              <a:buFont typeface="Wingdings 2" panose="05020102010507070707" pitchFamily="18" charset="2"/>
              <a:buNone/>
            </a:pPr>
            <a:r>
              <a:rPr lang="en-US" altLang="en-US" sz="11200" dirty="0"/>
              <a:t>3.  MAYBE </a:t>
            </a:r>
            <a:r>
              <a:rPr lang="en-US" altLang="en-US" sz="11200" b="0" dirty="0"/>
              <a:t>- fails to take part in actions, consistently raises more questions about the union than the employer</a:t>
            </a:r>
          </a:p>
          <a:p>
            <a:pPr marL="0" indent="0">
              <a:buFont typeface="Wingdings 2" panose="05020102010507070707" pitchFamily="18" charset="2"/>
              <a:buNone/>
            </a:pPr>
            <a:r>
              <a:rPr lang="en-US" altLang="en-US" sz="11200" dirty="0"/>
              <a:t>4.  NO </a:t>
            </a:r>
            <a:r>
              <a:rPr lang="en-US" altLang="en-US" sz="11200" b="0" dirty="0"/>
              <a:t>- Consistently fails to take part in actions, states that he or she is against union’s effort, “yes, buts…” are really just a nice way of saying no.  </a:t>
            </a:r>
          </a:p>
          <a:p>
            <a:endParaRPr lang="en-US" dirty="0"/>
          </a:p>
        </p:txBody>
      </p:sp>
      <p:sp>
        <p:nvSpPr>
          <p:cNvPr id="4" name="Slide Number Placeholder 3">
            <a:extLst>
              <a:ext uri="{FF2B5EF4-FFF2-40B4-BE49-F238E27FC236}">
                <a16:creationId xmlns:a16="http://schemas.microsoft.com/office/drawing/2014/main" id="{7FE24428-57FC-C9C0-1CEA-ABC3A469FE12}"/>
              </a:ext>
            </a:extLst>
          </p:cNvPr>
          <p:cNvSpPr>
            <a:spLocks noGrp="1"/>
          </p:cNvSpPr>
          <p:nvPr>
            <p:ph type="sldNum" sz="quarter" idx="12"/>
          </p:nvPr>
        </p:nvSpPr>
        <p:spPr/>
        <p:txBody>
          <a:bodyPr/>
          <a:lstStyle/>
          <a:p>
            <a:fld id="{A49DFD55-3C28-40EF-9E31-A92D2E4017FF}" type="slidenum">
              <a:rPr lang="en-US" smtClean="0"/>
              <a:pPr/>
              <a:t>20</a:t>
            </a:fld>
            <a:endParaRPr lang="en-US"/>
          </a:p>
        </p:txBody>
      </p:sp>
    </p:spTree>
    <p:extLst>
      <p:ext uri="{BB962C8B-B14F-4D97-AF65-F5344CB8AC3E}">
        <p14:creationId xmlns:p14="http://schemas.microsoft.com/office/powerpoint/2010/main" val="1537826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C4271-B46E-419E-8BD1-15976B69CA22}"/>
              </a:ext>
            </a:extLst>
          </p:cNvPr>
          <p:cNvSpPr>
            <a:spLocks noGrp="1"/>
          </p:cNvSpPr>
          <p:nvPr>
            <p:ph type="title"/>
          </p:nvPr>
        </p:nvSpPr>
        <p:spPr>
          <a:xfrm>
            <a:off x="838200" y="353550"/>
            <a:ext cx="10515600" cy="1325563"/>
          </a:xfrm>
        </p:spPr>
        <p:txBody>
          <a:bodyPr anchor="b">
            <a:normAutofit/>
          </a:bodyPr>
          <a:lstStyle/>
          <a:p>
            <a:r>
              <a:rPr lang="en-US" sz="4000" dirty="0"/>
              <a:t>The Organizing Conversation RECAP </a:t>
            </a:r>
          </a:p>
        </p:txBody>
      </p:sp>
      <p:sp>
        <p:nvSpPr>
          <p:cNvPr id="9" name="Slide Number Placeholder 3">
            <a:extLst>
              <a:ext uri="{FF2B5EF4-FFF2-40B4-BE49-F238E27FC236}">
                <a16:creationId xmlns:a16="http://schemas.microsoft.com/office/drawing/2014/main" id="{497996C4-6D0A-B608-5EEA-668D9DB61643}"/>
              </a:ext>
            </a:extLst>
          </p:cNvPr>
          <p:cNvSpPr>
            <a:spLocks noGrp="1"/>
          </p:cNvSpPr>
          <p:nvPr>
            <p:ph type="sldNum" sz="quarter" idx="12"/>
          </p:nvPr>
        </p:nvSpPr>
        <p:spPr>
          <a:xfrm>
            <a:off x="10373350" y="6356349"/>
            <a:ext cx="987552" cy="365125"/>
          </a:xfrm>
        </p:spPr>
        <p:txBody>
          <a:bodyPr anchor="ctr">
            <a:normAutofit/>
          </a:bodyPr>
          <a:lstStyle/>
          <a:p>
            <a:pPr>
              <a:spcAft>
                <a:spcPts val="600"/>
              </a:spcAft>
            </a:pPr>
            <a:fld id="{A49DFD55-3C28-40EF-9E31-A92D2E4017FF}" type="slidenum">
              <a:rPr lang="en-US" smtClean="0"/>
              <a:pPr>
                <a:spcAft>
                  <a:spcPts val="600"/>
                </a:spcAft>
              </a:pPr>
              <a:t>21</a:t>
            </a:fld>
            <a:endParaRPr lang="en-US"/>
          </a:p>
        </p:txBody>
      </p:sp>
      <p:graphicFrame>
        <p:nvGraphicFramePr>
          <p:cNvPr id="5" name="Content Placeholder 2">
            <a:extLst>
              <a:ext uri="{FF2B5EF4-FFF2-40B4-BE49-F238E27FC236}">
                <a16:creationId xmlns:a16="http://schemas.microsoft.com/office/drawing/2014/main" id="{71670BF5-EE87-61E9-950C-1C10EC3FAD45}"/>
              </a:ext>
            </a:extLst>
          </p:cNvPr>
          <p:cNvGraphicFramePr>
            <a:graphicFrameLocks noGrp="1"/>
          </p:cNvGraphicFramePr>
          <p:nvPr>
            <p:ph type="tbl" sz="quarter" idx="14"/>
            <p:extLst>
              <p:ext uri="{D42A27DB-BD31-4B8C-83A1-F6EECF244321}">
                <p14:modId xmlns:p14="http://schemas.microsoft.com/office/powerpoint/2010/main" val="3126534506"/>
              </p:ext>
            </p:extLst>
          </p:nvPr>
        </p:nvGraphicFramePr>
        <p:xfrm>
          <a:off x="838200" y="2111381"/>
          <a:ext cx="10515600" cy="3570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72869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E227896-041A-E30F-0160-86AF36EA19B2}"/>
              </a:ext>
            </a:extLst>
          </p:cNvPr>
          <p:cNvSpPr>
            <a:spLocks noGrp="1"/>
          </p:cNvSpPr>
          <p:nvPr>
            <p:ph type="title"/>
          </p:nvPr>
        </p:nvSpPr>
        <p:spPr/>
        <p:txBody>
          <a:bodyPr/>
          <a:lstStyle/>
          <a:p>
            <a:pPr>
              <a:defRPr/>
            </a:pPr>
            <a:r>
              <a:rPr lang="en-US" sz="4400"/>
              <a:t>Pair Up!</a:t>
            </a:r>
          </a:p>
        </p:txBody>
      </p:sp>
      <p:pic>
        <p:nvPicPr>
          <p:cNvPr id="21508" name="Picture 5" descr="https://www.fundraising.com/Content/images/public/affiliateProgram.jpg">
            <a:hlinkClick r:id="rId3"/>
            <a:extLst>
              <a:ext uri="{FF2B5EF4-FFF2-40B4-BE49-F238E27FC236}">
                <a16:creationId xmlns:a16="http://schemas.microsoft.com/office/drawing/2014/main" id="{3A85230E-C7AF-AB7D-649D-C470D1A31C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8176" y="1828316"/>
            <a:ext cx="4598988" cy="434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E626BCD9-305F-0478-50C6-7DAE80222248}"/>
              </a:ext>
            </a:extLst>
          </p:cNvPr>
          <p:cNvSpPr>
            <a:spLocks noGrp="1"/>
          </p:cNvSpPr>
          <p:nvPr>
            <p:ph type="title"/>
          </p:nvPr>
        </p:nvSpPr>
        <p:spPr>
          <a:xfrm>
            <a:off x="5476874" y="1671639"/>
            <a:ext cx="5884027" cy="1204912"/>
          </a:xfrm>
        </p:spPr>
        <p:txBody>
          <a:bodyPr>
            <a:normAutofit/>
          </a:bodyPr>
          <a:lstStyle/>
          <a:p>
            <a:r>
              <a:rPr lang="en-US" sz="4000" dirty="0"/>
              <a:t>Overcoming obstacles</a:t>
            </a:r>
          </a:p>
        </p:txBody>
      </p:sp>
      <p:pic>
        <p:nvPicPr>
          <p:cNvPr id="11" name="Picture 10">
            <a:extLst>
              <a:ext uri="{FF2B5EF4-FFF2-40B4-BE49-F238E27FC236}">
                <a16:creationId xmlns:a16="http://schemas.microsoft.com/office/drawing/2014/main" id="{1BCF8DC5-800E-0B8B-3FC4-94D47AADB347}"/>
              </a:ext>
            </a:extLst>
          </p:cNvPr>
          <p:cNvPicPr>
            <a:picLocks noChangeAspect="1"/>
          </p:cNvPicPr>
          <p:nvPr/>
        </p:nvPicPr>
        <p:blipFill rotWithShape="1">
          <a:blip r:embed="rId3"/>
          <a:srcRect l="4576" r="15702" b="2"/>
          <a:stretch/>
        </p:blipFill>
        <p:spPr>
          <a:xfrm>
            <a:off x="-28230" y="-9144"/>
            <a:ext cx="5481955" cy="6876288"/>
          </a:xfrm>
          <a:custGeom>
            <a:avLst/>
            <a:gdLst>
              <a:gd name="connsiteX0" fmla="*/ 0 w 5476875"/>
              <a:gd name="connsiteY0" fmla="*/ 0 h 6858000"/>
              <a:gd name="connsiteX1" fmla="*/ 547687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0 w 5476875"/>
              <a:gd name="connsiteY0" fmla="*/ 0 h 6858000"/>
              <a:gd name="connsiteX1" fmla="*/ 252031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5080 w 5481955"/>
              <a:gd name="connsiteY0" fmla="*/ 0 h 6858000"/>
              <a:gd name="connsiteX1" fmla="*/ 2525395 w 5481955"/>
              <a:gd name="connsiteY1" fmla="*/ 0 h 6858000"/>
              <a:gd name="connsiteX2" fmla="*/ 5481955 w 5481955"/>
              <a:gd name="connsiteY2" fmla="*/ 6858000 h 6858000"/>
              <a:gd name="connsiteX3" fmla="*/ 5080 w 5481955"/>
              <a:gd name="connsiteY3" fmla="*/ 6858000 h 6858000"/>
              <a:gd name="connsiteX4" fmla="*/ 0 w 5481955"/>
              <a:gd name="connsiteY4" fmla="*/ 4805680 h 6858000"/>
              <a:gd name="connsiteX5" fmla="*/ 5080 w 5481955"/>
              <a:gd name="connsiteY5" fmla="*/ 0 h 685800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81955" h="6863080">
                <a:moveTo>
                  <a:pt x="5080" y="0"/>
                </a:moveTo>
                <a:lnTo>
                  <a:pt x="2525395" y="0"/>
                </a:lnTo>
                <a:lnTo>
                  <a:pt x="5481955" y="6858000"/>
                </a:lnTo>
                <a:lnTo>
                  <a:pt x="899160" y="6863080"/>
                </a:lnTo>
                <a:cubicBezTo>
                  <a:pt x="506307" y="5933440"/>
                  <a:pt x="413173" y="5720080"/>
                  <a:pt x="0" y="4759960"/>
                </a:cubicBezTo>
                <a:cubicBezTo>
                  <a:pt x="1693" y="3158067"/>
                  <a:pt x="3387" y="1601893"/>
                  <a:pt x="5080" y="0"/>
                </a:cubicBezTo>
                <a:close/>
              </a:path>
            </a:pathLst>
          </a:custGeom>
          <a:noFill/>
        </p:spPr>
      </p:pic>
      <p:sp>
        <p:nvSpPr>
          <p:cNvPr id="7" name="Slide Number Placeholder 6">
            <a:extLst>
              <a:ext uri="{FF2B5EF4-FFF2-40B4-BE49-F238E27FC236}">
                <a16:creationId xmlns:a16="http://schemas.microsoft.com/office/drawing/2014/main" id="{2CD6CE26-E03C-1BB5-F647-3A90056245CC}"/>
              </a:ext>
            </a:extLst>
          </p:cNvPr>
          <p:cNvSpPr>
            <a:spLocks noGrp="1"/>
          </p:cNvSpPr>
          <p:nvPr>
            <p:ph type="sldNum" sz="quarter" idx="12"/>
          </p:nvPr>
        </p:nvSpPr>
        <p:spPr>
          <a:xfrm>
            <a:off x="10373350" y="6356349"/>
            <a:ext cx="987552" cy="365125"/>
          </a:xfrm>
        </p:spPr>
        <p:txBody>
          <a:bodyPr anchor="ctr">
            <a:normAutofit/>
          </a:bodyPr>
          <a:lstStyle/>
          <a:p>
            <a:pPr>
              <a:spcAft>
                <a:spcPts val="600"/>
              </a:spcAft>
            </a:pPr>
            <a:fld id="{A49DFD55-3C28-40EF-9E31-A92D2E4017FF}" type="slidenum">
              <a:rPr lang="en-US" smtClean="0"/>
              <a:pPr>
                <a:spcAft>
                  <a:spcPts val="600"/>
                </a:spcAft>
              </a:pPr>
              <a:t>23</a:t>
            </a:fld>
            <a:endParaRPr lang="en-US"/>
          </a:p>
        </p:txBody>
      </p:sp>
      <p:sp>
        <p:nvSpPr>
          <p:cNvPr id="17" name="Content Placeholder 4">
            <a:extLst>
              <a:ext uri="{FF2B5EF4-FFF2-40B4-BE49-F238E27FC236}">
                <a16:creationId xmlns:a16="http://schemas.microsoft.com/office/drawing/2014/main" id="{EF02D332-B2DC-151B-A1A4-FDD7D92C4005}"/>
              </a:ext>
            </a:extLst>
          </p:cNvPr>
          <p:cNvSpPr>
            <a:spLocks noGrp="1"/>
          </p:cNvSpPr>
          <p:nvPr>
            <p:ph sz="half" idx="14"/>
          </p:nvPr>
        </p:nvSpPr>
        <p:spPr>
          <a:xfrm>
            <a:off x="5453725" y="3660774"/>
            <a:ext cx="5907176" cy="2536826"/>
          </a:xfrm>
        </p:spPr>
        <p:txBody>
          <a:bodyPr>
            <a:normAutofit/>
          </a:bodyPr>
          <a:lstStyle/>
          <a:p>
            <a:r>
              <a:rPr lang="en-US" sz="2000" dirty="0"/>
              <a:t>AFFIRM</a:t>
            </a:r>
          </a:p>
          <a:p>
            <a:r>
              <a:rPr lang="en-US" sz="2000" dirty="0"/>
              <a:t>ANSWER</a:t>
            </a:r>
          </a:p>
          <a:p>
            <a:r>
              <a:rPr lang="en-US" sz="2000" dirty="0"/>
              <a:t>REDIRECT </a:t>
            </a:r>
          </a:p>
        </p:txBody>
      </p:sp>
    </p:spTree>
    <p:extLst>
      <p:ext uri="{BB962C8B-B14F-4D97-AF65-F5344CB8AC3E}">
        <p14:creationId xmlns:p14="http://schemas.microsoft.com/office/powerpoint/2010/main" val="15202775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80E789E-76EA-F86A-DE1B-F320E142913E}"/>
              </a:ext>
            </a:extLst>
          </p:cNvPr>
          <p:cNvSpPr>
            <a:spLocks noGrp="1"/>
          </p:cNvSpPr>
          <p:nvPr>
            <p:ph type="title"/>
          </p:nvPr>
        </p:nvSpPr>
        <p:spPr>
          <a:xfrm>
            <a:off x="838200" y="353550"/>
            <a:ext cx="10515600" cy="1325563"/>
          </a:xfrm>
        </p:spPr>
        <p:txBody>
          <a:bodyPr anchor="b">
            <a:normAutofit/>
          </a:bodyPr>
          <a:lstStyle/>
          <a:p>
            <a:r>
              <a:rPr lang="en-US" sz="6000" b="1" dirty="0" err="1"/>
              <a:t>aar</a:t>
            </a:r>
            <a:endParaRPr lang="en-US" sz="4000" b="1" dirty="0"/>
          </a:p>
        </p:txBody>
      </p:sp>
      <p:sp>
        <p:nvSpPr>
          <p:cNvPr id="4" name="Slide Number Placeholder 3">
            <a:extLst>
              <a:ext uri="{FF2B5EF4-FFF2-40B4-BE49-F238E27FC236}">
                <a16:creationId xmlns:a16="http://schemas.microsoft.com/office/drawing/2014/main" id="{1FFABEC3-FCB0-E315-F43E-9F040D878482}"/>
              </a:ext>
            </a:extLst>
          </p:cNvPr>
          <p:cNvSpPr>
            <a:spLocks noGrp="1"/>
          </p:cNvSpPr>
          <p:nvPr>
            <p:ph type="sldNum" sz="quarter" idx="12"/>
          </p:nvPr>
        </p:nvSpPr>
        <p:spPr>
          <a:xfrm>
            <a:off x="10373350" y="6356349"/>
            <a:ext cx="987552" cy="365125"/>
          </a:xfrm>
        </p:spPr>
        <p:txBody>
          <a:bodyPr anchor="ctr">
            <a:normAutofit/>
          </a:bodyPr>
          <a:lstStyle/>
          <a:p>
            <a:pPr>
              <a:spcAft>
                <a:spcPts val="600"/>
              </a:spcAft>
            </a:pPr>
            <a:fld id="{A49DFD55-3C28-40EF-9E31-A92D2E4017FF}" type="slidenum">
              <a:rPr lang="en-US" smtClean="0"/>
              <a:pPr>
                <a:spcAft>
                  <a:spcPts val="600"/>
                </a:spcAft>
              </a:pPr>
              <a:t>24</a:t>
            </a:fld>
            <a:endParaRPr lang="en-US"/>
          </a:p>
        </p:txBody>
      </p:sp>
      <p:graphicFrame>
        <p:nvGraphicFramePr>
          <p:cNvPr id="9" name="Content Placeholder 6">
            <a:extLst>
              <a:ext uri="{FF2B5EF4-FFF2-40B4-BE49-F238E27FC236}">
                <a16:creationId xmlns:a16="http://schemas.microsoft.com/office/drawing/2014/main" id="{1ACBF6E6-3924-B77E-17E1-845F864B701D}"/>
              </a:ext>
            </a:extLst>
          </p:cNvPr>
          <p:cNvGraphicFramePr>
            <a:graphicFrameLocks noGrp="1"/>
          </p:cNvGraphicFramePr>
          <p:nvPr>
            <p:ph type="tbl" sz="quarter" idx="14"/>
            <p:extLst>
              <p:ext uri="{D42A27DB-BD31-4B8C-83A1-F6EECF244321}">
                <p14:modId xmlns:p14="http://schemas.microsoft.com/office/powerpoint/2010/main" val="92351130"/>
              </p:ext>
            </p:extLst>
          </p:nvPr>
        </p:nvGraphicFramePr>
        <p:xfrm>
          <a:off x="838199" y="1534510"/>
          <a:ext cx="10849303" cy="49699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804358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BC5CC-A9CA-0446-3924-054F013B52EB}"/>
              </a:ext>
            </a:extLst>
          </p:cNvPr>
          <p:cNvSpPr>
            <a:spLocks noGrp="1"/>
          </p:cNvSpPr>
          <p:nvPr>
            <p:ph type="title"/>
          </p:nvPr>
        </p:nvSpPr>
        <p:spPr/>
        <p:txBody>
          <a:bodyPr>
            <a:normAutofit/>
          </a:bodyPr>
          <a:lstStyle/>
          <a:p>
            <a:r>
              <a:rPr lang="en-US" sz="4400" dirty="0"/>
              <a:t>brainstorm</a:t>
            </a:r>
          </a:p>
        </p:txBody>
      </p:sp>
      <p:sp>
        <p:nvSpPr>
          <p:cNvPr id="9" name="Text Placeholder 8">
            <a:extLst>
              <a:ext uri="{FF2B5EF4-FFF2-40B4-BE49-F238E27FC236}">
                <a16:creationId xmlns:a16="http://schemas.microsoft.com/office/drawing/2014/main" id="{08A84E5D-B44B-1195-6CBA-5F6DE2B08195}"/>
              </a:ext>
            </a:extLst>
          </p:cNvPr>
          <p:cNvSpPr>
            <a:spLocks noGrp="1"/>
          </p:cNvSpPr>
          <p:nvPr>
            <p:ph type="body" idx="1"/>
          </p:nvPr>
        </p:nvSpPr>
        <p:spPr/>
        <p:txBody>
          <a:bodyPr>
            <a:normAutofit fontScale="92500" lnSpcReduction="20000"/>
          </a:bodyPr>
          <a:lstStyle/>
          <a:p>
            <a:r>
              <a:rPr lang="en-US" dirty="0"/>
              <a:t>What objections have you already faced?</a:t>
            </a:r>
          </a:p>
        </p:txBody>
      </p:sp>
      <p:pic>
        <p:nvPicPr>
          <p:cNvPr id="14" name="Content Placeholder 13" descr="Angle view of circuit shaped like a brain">
            <a:extLst>
              <a:ext uri="{FF2B5EF4-FFF2-40B4-BE49-F238E27FC236}">
                <a16:creationId xmlns:a16="http://schemas.microsoft.com/office/drawing/2014/main" id="{09002BEB-BF46-C927-47BA-3AD42C68D5B2}"/>
              </a:ext>
            </a:extLst>
          </p:cNvPr>
          <p:cNvPicPr>
            <a:picLocks noGrp="1" noChangeAspect="1"/>
          </p:cNvPicPr>
          <p:nvPr>
            <p:ph sz="half" idx="13"/>
          </p:nvPr>
        </p:nvPicPr>
        <p:blipFill>
          <a:blip r:embed="rId3"/>
          <a:stretch>
            <a:fillRect/>
          </a:stretch>
        </p:blipFill>
        <p:spPr>
          <a:xfrm>
            <a:off x="2933700" y="3495557"/>
            <a:ext cx="3943350" cy="2746611"/>
          </a:xfrm>
        </p:spPr>
      </p:pic>
      <p:sp>
        <p:nvSpPr>
          <p:cNvPr id="10" name="Text Placeholder 9">
            <a:extLst>
              <a:ext uri="{FF2B5EF4-FFF2-40B4-BE49-F238E27FC236}">
                <a16:creationId xmlns:a16="http://schemas.microsoft.com/office/drawing/2014/main" id="{DC58059E-B0BF-917C-38D3-3C4317675645}"/>
              </a:ext>
            </a:extLst>
          </p:cNvPr>
          <p:cNvSpPr>
            <a:spLocks noGrp="1"/>
          </p:cNvSpPr>
          <p:nvPr>
            <p:ph type="body" sz="quarter" idx="3"/>
          </p:nvPr>
        </p:nvSpPr>
        <p:spPr/>
        <p:txBody>
          <a:bodyPr>
            <a:normAutofit fontScale="92500" lnSpcReduction="20000"/>
          </a:bodyPr>
          <a:lstStyle/>
          <a:p>
            <a:r>
              <a:rPr lang="en-US" dirty="0"/>
              <a:t>What objection do you predict you will face?</a:t>
            </a:r>
          </a:p>
        </p:txBody>
      </p:sp>
      <p:pic>
        <p:nvPicPr>
          <p:cNvPr id="16" name="Content Placeholder 15" descr="Business team brainstorming">
            <a:extLst>
              <a:ext uri="{FF2B5EF4-FFF2-40B4-BE49-F238E27FC236}">
                <a16:creationId xmlns:a16="http://schemas.microsoft.com/office/drawing/2014/main" id="{35D549FF-596B-A501-A799-45F7CB145947}"/>
              </a:ext>
            </a:extLst>
          </p:cNvPr>
          <p:cNvPicPr>
            <a:picLocks noGrp="1" noChangeAspect="1"/>
          </p:cNvPicPr>
          <p:nvPr>
            <p:ph sz="half" idx="14"/>
          </p:nvPr>
        </p:nvPicPr>
        <p:blipFill>
          <a:blip r:embed="rId4"/>
          <a:stretch>
            <a:fillRect/>
          </a:stretch>
        </p:blipFill>
        <p:spPr>
          <a:xfrm>
            <a:off x="7410450" y="3554412"/>
            <a:ext cx="3943350" cy="2628900"/>
          </a:xfrm>
        </p:spPr>
      </p:pic>
      <p:sp>
        <p:nvSpPr>
          <p:cNvPr id="4" name="Slide Number Placeholder 3">
            <a:extLst>
              <a:ext uri="{FF2B5EF4-FFF2-40B4-BE49-F238E27FC236}">
                <a16:creationId xmlns:a16="http://schemas.microsoft.com/office/drawing/2014/main" id="{EBBAAE53-257C-79A6-337D-2AAE3953EFA7}"/>
              </a:ext>
            </a:extLst>
          </p:cNvPr>
          <p:cNvSpPr>
            <a:spLocks noGrp="1"/>
          </p:cNvSpPr>
          <p:nvPr>
            <p:ph type="sldNum" sz="quarter" idx="12"/>
          </p:nvPr>
        </p:nvSpPr>
        <p:spPr/>
        <p:txBody>
          <a:bodyPr/>
          <a:lstStyle/>
          <a:p>
            <a:fld id="{A49DFD55-3C28-40EF-9E31-A92D2E4017FF}" type="slidenum">
              <a:rPr lang="en-US" smtClean="0"/>
              <a:pPr/>
              <a:t>25</a:t>
            </a:fld>
            <a:endParaRPr lang="en-US"/>
          </a:p>
        </p:txBody>
      </p:sp>
    </p:spTree>
    <p:extLst>
      <p:ext uri="{BB962C8B-B14F-4D97-AF65-F5344CB8AC3E}">
        <p14:creationId xmlns:p14="http://schemas.microsoft.com/office/powerpoint/2010/main" val="22245534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359B2-5143-367E-C075-A5CC8F98091C}"/>
              </a:ext>
            </a:extLst>
          </p:cNvPr>
          <p:cNvSpPr>
            <a:spLocks noGrp="1"/>
          </p:cNvSpPr>
          <p:nvPr>
            <p:ph type="ctrTitle"/>
          </p:nvPr>
        </p:nvSpPr>
        <p:spPr>
          <a:xfrm>
            <a:off x="6991350" y="487680"/>
            <a:ext cx="4179570" cy="3376691"/>
          </a:xfrm>
        </p:spPr>
        <p:txBody>
          <a:bodyPr anchor="b">
            <a:normAutofit/>
          </a:bodyPr>
          <a:lstStyle/>
          <a:p>
            <a:r>
              <a:rPr lang="en-US" dirty="0"/>
              <a:t>Next Steps </a:t>
            </a:r>
          </a:p>
        </p:txBody>
      </p:sp>
      <p:pic>
        <p:nvPicPr>
          <p:cNvPr id="9" name="Video 8" descr="Person Jogging Uphill">
            <a:extLst>
              <a:ext uri="{FF2B5EF4-FFF2-40B4-BE49-F238E27FC236}">
                <a16:creationId xmlns:a16="http://schemas.microsoft.com/office/drawing/2014/main" id="{24F54D1C-91B2-4C26-1240-56294D5DFA5F}"/>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8628" r="37394"/>
          <a:stretch/>
        </p:blipFill>
        <p:spPr>
          <a:xfrm>
            <a:off x="20" y="-5080"/>
            <a:ext cx="6576271" cy="6872605"/>
          </a:xfrm>
          <a:custGeom>
            <a:avLst/>
            <a:gdLst>
              <a:gd name="connsiteX0" fmla="*/ 0 w 6576291"/>
              <a:gd name="connsiteY0" fmla="*/ 0 h 6867525"/>
              <a:gd name="connsiteX1" fmla="*/ 6576291 w 6576291"/>
              <a:gd name="connsiteY1" fmla="*/ 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044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 name="connsiteX0" fmla="*/ 0 w 6576291"/>
              <a:gd name="connsiteY0" fmla="*/ 0 h 6867525"/>
              <a:gd name="connsiteX1" fmla="*/ 3624811 w 6576291"/>
              <a:gd name="connsiteY1" fmla="*/ 1016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298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91" h="6872605">
                <a:moveTo>
                  <a:pt x="0" y="5080"/>
                </a:moveTo>
                <a:lnTo>
                  <a:pt x="3629891" y="0"/>
                </a:lnTo>
                <a:lnTo>
                  <a:pt x="6576291" y="6872605"/>
                </a:lnTo>
                <a:lnTo>
                  <a:pt x="0" y="6872605"/>
                </a:lnTo>
                <a:lnTo>
                  <a:pt x="0" y="5080"/>
                </a:lnTo>
                <a:close/>
              </a:path>
            </a:pathLst>
          </a:custGeom>
          <a:noFill/>
        </p:spPr>
      </p:pic>
      <p:sp>
        <p:nvSpPr>
          <p:cNvPr id="7" name="Slide Number Placeholder 6" hidden="1">
            <a:extLst>
              <a:ext uri="{FF2B5EF4-FFF2-40B4-BE49-F238E27FC236}">
                <a16:creationId xmlns:a16="http://schemas.microsoft.com/office/drawing/2014/main" id="{2E026DD8-C4CE-16CC-8CED-8F970968C003}"/>
              </a:ext>
            </a:extLst>
          </p:cNvPr>
          <p:cNvSpPr>
            <a:spLocks noGrp="1"/>
          </p:cNvSpPr>
          <p:nvPr>
            <p:ph type="sldNum" sz="quarter" idx="4294967295"/>
          </p:nvPr>
        </p:nvSpPr>
        <p:spPr>
          <a:xfrm>
            <a:off x="10373350" y="6356349"/>
            <a:ext cx="987552" cy="365125"/>
          </a:xfrm>
        </p:spPr>
        <p:txBody>
          <a:bodyPr/>
          <a:lstStyle/>
          <a:p>
            <a:pPr>
              <a:spcAft>
                <a:spcPts val="600"/>
              </a:spcAft>
            </a:pPr>
            <a:fld id="{A49DFD55-3C28-40EF-9E31-A92D2E4017FF}" type="slidenum">
              <a:rPr lang="en-US" smtClean="0"/>
              <a:pPr>
                <a:spcAft>
                  <a:spcPts val="600"/>
                </a:spcAft>
              </a:pPr>
              <a:t>26</a:t>
            </a:fld>
            <a:endParaRPr lang="en-US"/>
          </a:p>
        </p:txBody>
      </p:sp>
    </p:spTree>
    <p:extLst>
      <p:ext uri="{BB962C8B-B14F-4D97-AF65-F5344CB8AC3E}">
        <p14:creationId xmlns:p14="http://schemas.microsoft.com/office/powerpoint/2010/main" val="1670104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72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mute="1">
                <p:cTn id="12" repeatCount="indefinite" fill="hold" display="0">
                  <p:stCondLst>
                    <p:cond delay="indefinite"/>
                  </p:stCondLst>
                </p:cTn>
                <p:tgtEl>
                  <p:spTgt spid="9"/>
                </p:tgtEl>
              </p:cMediaNode>
            </p:video>
          </p:childTnLst>
        </p:cTn>
      </p:par>
    </p:tnLst>
  </p:timing>
</p:sld>
</file>

<file path=ppt/theme/theme1.xml><?xml version="1.0" encoding="utf-8"?>
<a:theme xmlns:a="http://schemas.openxmlformats.org/drawingml/2006/main" name="Custom">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ustom" id="{F85C13B5-8B75-4CB8-BA5E-9CAC0747196D}" vid="{617487EE-AB70-4C55-8A81-E6744CC4A2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ed5bd0d-9aa5-480d-8c58-25f9f57090c9" xsi:nil="true"/>
    <lcf76f155ced4ddcb4097134ff3c332f xmlns="05627597-0322-42fc-bc19-1d0dde15c694">
      <Terms xmlns="http://schemas.microsoft.com/office/infopath/2007/PartnerControls"/>
    </lcf76f155ced4ddcb4097134ff3c332f>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168DCE-134F-4610-A6AA-88CEBE8D71D2}">
  <ds:schemaRefs>
    <ds:schemaRef ds:uri="http://purl.org/dc/terms/"/>
    <ds:schemaRef ds:uri="http://schemas.microsoft.com/office/infopath/2007/PartnerControls"/>
    <ds:schemaRef ds:uri="71af3243-3dd4-4a8d-8c0d-dd76da1f02a5"/>
    <ds:schemaRef ds:uri="16c05727-aa75-4e4a-9b5f-8a80a1165891"/>
    <ds:schemaRef ds:uri="230e9df3-be65-4c73-a93b-d1236ebd677e"/>
    <ds:schemaRef ds:uri="http://schemas.microsoft.com/sharepoint/v3"/>
    <ds:schemaRef ds:uri="http://schemas.microsoft.com/office/2006/metadata/properties"/>
    <ds:schemaRef ds:uri="http://purl.org/dc/elements/1.1/"/>
    <ds:schemaRef ds:uri="http://schemas.microsoft.com/office/2006/documentManagement/types"/>
    <ds:schemaRef ds:uri="http://schemas.openxmlformats.org/package/2006/metadata/core-properties"/>
    <ds:schemaRef ds:uri="http://www.w3.org/XML/1998/namespace"/>
    <ds:schemaRef ds:uri="http://purl.org/dc/dcmitype/"/>
    <ds:schemaRef ds:uri="b891f0bc-c2e0-4096-ba95-63d9ad5383e5"/>
    <ds:schemaRef ds:uri="f4adc256-1af6-498f-b253-d417b21902d6"/>
  </ds:schemaRefs>
</ds:datastoreItem>
</file>

<file path=customXml/itemProps2.xml><?xml version="1.0" encoding="utf-8"?>
<ds:datastoreItem xmlns:ds="http://schemas.openxmlformats.org/officeDocument/2006/customXml" ds:itemID="{48FB97D8-3C89-4953-94E8-0CDACBDA82C7}"/>
</file>

<file path=customXml/itemProps3.xml><?xml version="1.0" encoding="utf-8"?>
<ds:datastoreItem xmlns:ds="http://schemas.openxmlformats.org/officeDocument/2006/customXml" ds:itemID="{CABF691C-888B-4061-8A6F-D5CE84A0254B}">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{C15AA175-8F76-4EEA-B650-C8AFB1EEF3C2}tf67328976_win32</Template>
  <TotalTime>14345</TotalTime>
  <Words>1710</Words>
  <Application>Microsoft Office PowerPoint</Application>
  <PresentationFormat>Widescreen</PresentationFormat>
  <Paragraphs>214</Paragraphs>
  <Slides>26</Slides>
  <Notes>26</Notes>
  <HiddenSlides>2</HiddenSlides>
  <MMClips>1</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Custom</vt:lpstr>
      <vt:lpstr>One to one conversations to Identify Self-Interest </vt:lpstr>
      <vt:lpstr>Why Do We Have 1-on-1 conversations?</vt:lpstr>
      <vt:lpstr>What is a 1-on-1?</vt:lpstr>
      <vt:lpstr>Who are you? </vt:lpstr>
      <vt:lpstr>LAVA: The Organizing Conversation </vt:lpstr>
      <vt:lpstr>Introduction </vt:lpstr>
      <vt:lpstr>Simple but important </vt:lpstr>
      <vt:lpstr>Getting the story </vt:lpstr>
      <vt:lpstr>Getting the Story </vt:lpstr>
      <vt:lpstr>Technical Skills</vt:lpstr>
      <vt:lpstr>Agitation</vt:lpstr>
      <vt:lpstr>PowerPoint Presentation</vt:lpstr>
      <vt:lpstr>Connecting with anger</vt:lpstr>
      <vt:lpstr>Union vision </vt:lpstr>
      <vt:lpstr>Union Vision </vt:lpstr>
      <vt:lpstr>Inoculation education</vt:lpstr>
      <vt:lpstr>What do we need to share with them?</vt:lpstr>
      <vt:lpstr>The ask</vt:lpstr>
      <vt:lpstr>Test The Commitment—make the ask</vt:lpstr>
      <vt:lpstr>Assessments</vt:lpstr>
      <vt:lpstr>The Organizing Conversation RECAP </vt:lpstr>
      <vt:lpstr>Pair Up!</vt:lpstr>
      <vt:lpstr>Overcoming obstacles</vt:lpstr>
      <vt:lpstr>aar</vt:lpstr>
      <vt:lpstr>brainstorm</vt:lpstr>
      <vt:lpstr>Next Steps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Presentation</dc:title>
  <dc:creator>RoseMary Hennessy</dc:creator>
  <cp:lastModifiedBy>Liz Smith-Rossiter</cp:lastModifiedBy>
  <cp:revision>11</cp:revision>
  <cp:lastPrinted>2024-04-16T17:30:02Z</cp:lastPrinted>
  <dcterms:created xsi:type="dcterms:W3CDTF">2024-04-12T15:07:52Z</dcterms:created>
  <dcterms:modified xsi:type="dcterms:W3CDTF">2025-06-17T17:25:48Z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y fmtid="{D5CDD505-2E9C-101B-9397-08002B2CF9AE}" pid="4" name="Order">
    <vt:lpwstr>1119500.00000000</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