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144000" type="letter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3A66B-78AD-4E0B-848B-3C0104E3A5E8}" v="10" dt="2025-06-11T21:12:45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wantoro, Kricket [NEA]" userId="1c9082f4-01de-41c3-bb6c-6a3d8116b831" providerId="ADAL" clId="{F3C3A66B-78AD-4E0B-848B-3C0104E3A5E8}"/>
    <pc:docChg chg="undo custSel addSld delSld modSld">
      <pc:chgData name="Ichwantoro, Kricket [NEA]" userId="1c9082f4-01de-41c3-bb6c-6a3d8116b831" providerId="ADAL" clId="{F3C3A66B-78AD-4E0B-848B-3C0104E3A5E8}" dt="2025-06-11T21:15:09.416" v="229" actId="2696"/>
      <pc:docMkLst>
        <pc:docMk/>
      </pc:docMkLst>
      <pc:sldChg chg="modSp del mod">
        <pc:chgData name="Ichwantoro, Kricket [NEA]" userId="1c9082f4-01de-41c3-bb6c-6a3d8116b831" providerId="ADAL" clId="{F3C3A66B-78AD-4E0B-848B-3C0104E3A5E8}" dt="2025-06-11T21:15:09.416" v="229" actId="2696"/>
        <pc:sldMkLst>
          <pc:docMk/>
          <pc:sldMk cId="1957957210" sldId="256"/>
        </pc:sldMkLst>
        <pc:picChg chg="mod">
          <ac:chgData name="Ichwantoro, Kricket [NEA]" userId="1c9082f4-01de-41c3-bb6c-6a3d8116b831" providerId="ADAL" clId="{F3C3A66B-78AD-4E0B-848B-3C0104E3A5E8}" dt="2025-06-11T21:04:45.650" v="9" actId="1076"/>
          <ac:picMkLst>
            <pc:docMk/>
            <pc:sldMk cId="1957957210" sldId="256"/>
            <ac:picMk id="4" creationId="{00000000-0000-0000-0000-000000000000}"/>
          </ac:picMkLst>
        </pc:picChg>
      </pc:sldChg>
      <pc:sldChg chg="addSp delSp modSp add mod">
        <pc:chgData name="Ichwantoro, Kricket [NEA]" userId="1c9082f4-01de-41c3-bb6c-6a3d8116b831" providerId="ADAL" clId="{F3C3A66B-78AD-4E0B-848B-3C0104E3A5E8}" dt="2025-06-11T21:15:05.772" v="228" actId="478"/>
        <pc:sldMkLst>
          <pc:docMk/>
          <pc:sldMk cId="2457006694" sldId="257"/>
        </pc:sldMkLst>
        <pc:spChg chg="add mod">
          <ac:chgData name="Ichwantoro, Kricket [NEA]" userId="1c9082f4-01de-41c3-bb6c-6a3d8116b831" providerId="ADAL" clId="{F3C3A66B-78AD-4E0B-848B-3C0104E3A5E8}" dt="2025-06-11T21:05:51.814" v="27" actId="20577"/>
          <ac:spMkLst>
            <pc:docMk/>
            <pc:sldMk cId="2457006694" sldId="257"/>
            <ac:spMk id="3" creationId="{0909AA30-E202-D898-52BF-1AA391CEA3F5}"/>
          </ac:spMkLst>
        </pc:spChg>
        <pc:spChg chg="add mod">
          <ac:chgData name="Ichwantoro, Kricket [NEA]" userId="1c9082f4-01de-41c3-bb6c-6a3d8116b831" providerId="ADAL" clId="{F3C3A66B-78AD-4E0B-848B-3C0104E3A5E8}" dt="2025-06-11T21:06:38.396" v="31"/>
          <ac:spMkLst>
            <pc:docMk/>
            <pc:sldMk cId="2457006694" sldId="257"/>
            <ac:spMk id="6" creationId="{D3C52A8E-D1FE-CD5C-DA7B-1C6508B0BCFE}"/>
          </ac:spMkLst>
        </pc:spChg>
        <pc:spChg chg="add mod">
          <ac:chgData name="Ichwantoro, Kricket [NEA]" userId="1c9082f4-01de-41c3-bb6c-6a3d8116b831" providerId="ADAL" clId="{F3C3A66B-78AD-4E0B-848B-3C0104E3A5E8}" dt="2025-06-11T21:14:54.386" v="226" actId="255"/>
          <ac:spMkLst>
            <pc:docMk/>
            <pc:sldMk cId="2457006694" sldId="257"/>
            <ac:spMk id="7" creationId="{24876B16-DAFE-8857-7C75-574BCD6D7840}"/>
          </ac:spMkLst>
        </pc:spChg>
        <pc:spChg chg="add mod">
          <ac:chgData name="Ichwantoro, Kricket [NEA]" userId="1c9082f4-01de-41c3-bb6c-6a3d8116b831" providerId="ADAL" clId="{F3C3A66B-78AD-4E0B-848B-3C0104E3A5E8}" dt="2025-06-11T21:14:08.258" v="220" actId="14100"/>
          <ac:spMkLst>
            <pc:docMk/>
            <pc:sldMk cId="2457006694" sldId="257"/>
            <ac:spMk id="8" creationId="{9F360BD9-0B09-7CA2-F8A5-FB0BCED0BC6D}"/>
          </ac:spMkLst>
        </pc:spChg>
        <pc:spChg chg="add mod">
          <ac:chgData name="Ichwantoro, Kricket [NEA]" userId="1c9082f4-01de-41c3-bb6c-6a3d8116b831" providerId="ADAL" clId="{F3C3A66B-78AD-4E0B-848B-3C0104E3A5E8}" dt="2025-06-11T21:08:56.427" v="70"/>
          <ac:spMkLst>
            <pc:docMk/>
            <pc:sldMk cId="2457006694" sldId="257"/>
            <ac:spMk id="9" creationId="{30E20B4B-A370-BE34-FDE1-AED3B31DF016}"/>
          </ac:spMkLst>
        </pc:spChg>
        <pc:spChg chg="add mod">
          <ac:chgData name="Ichwantoro, Kricket [NEA]" userId="1c9082f4-01de-41c3-bb6c-6a3d8116b831" providerId="ADAL" clId="{F3C3A66B-78AD-4E0B-848B-3C0104E3A5E8}" dt="2025-06-11T21:14:13.808" v="221" actId="1076"/>
          <ac:spMkLst>
            <pc:docMk/>
            <pc:sldMk cId="2457006694" sldId="257"/>
            <ac:spMk id="10" creationId="{D78E8D54-1B46-545E-C0E9-6059EF505B40}"/>
          </ac:spMkLst>
        </pc:spChg>
        <pc:picChg chg="add mod">
          <ac:chgData name="Ichwantoro, Kricket [NEA]" userId="1c9082f4-01de-41c3-bb6c-6a3d8116b831" providerId="ADAL" clId="{F3C3A66B-78AD-4E0B-848B-3C0104E3A5E8}" dt="2025-06-11T21:05:29.380" v="13"/>
          <ac:picMkLst>
            <pc:docMk/>
            <pc:sldMk cId="2457006694" sldId="257"/>
            <ac:picMk id="2" creationId="{4CD5CDC1-A0AE-E8A8-507D-CB6E0DEF8789}"/>
          </ac:picMkLst>
        </pc:picChg>
        <pc:picChg chg="del mod modCrop">
          <ac:chgData name="Ichwantoro, Kricket [NEA]" userId="1c9082f4-01de-41c3-bb6c-6a3d8116b831" providerId="ADAL" clId="{F3C3A66B-78AD-4E0B-848B-3C0104E3A5E8}" dt="2025-06-11T21:15:05.772" v="228" actId="478"/>
          <ac:picMkLst>
            <pc:docMk/>
            <pc:sldMk cId="2457006694" sldId="257"/>
            <ac:picMk id="4" creationId="{F0D09050-FAD5-F897-9480-FE099B71F81C}"/>
          </ac:picMkLst>
        </pc:picChg>
        <pc:picChg chg="add mod">
          <ac:chgData name="Ichwantoro, Kricket [NEA]" userId="1c9082f4-01de-41c3-bb6c-6a3d8116b831" providerId="ADAL" clId="{F3C3A66B-78AD-4E0B-848B-3C0104E3A5E8}" dt="2025-06-11T21:06:38.396" v="31"/>
          <ac:picMkLst>
            <pc:docMk/>
            <pc:sldMk cId="2457006694" sldId="257"/>
            <ac:picMk id="5" creationId="{B2A5C9CE-F7D6-08EE-3BA7-5612BD6A4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2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5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1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8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9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98525" y="48169"/>
            <a:ext cx="1033979" cy="13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431334" y="177638"/>
            <a:ext cx="529907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</a:t>
            </a:r>
            <a:b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Campaign Lab  Support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5DA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25" y="7677593"/>
            <a:ext cx="15049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20" y="851667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-104229" y="1649601"/>
            <a:ext cx="6858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marL="0" marR="0" algn="ctr">
              <a:buNone/>
            </a:pPr>
            <a:r>
              <a:rPr lang="en-US" sz="40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Completed 22 Hours of Professional Learning </a:t>
            </a:r>
          </a:p>
          <a:p>
            <a:pPr marL="0" marR="0" algn="ctr"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 Focus Academy: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60BD9-0B09-7CA2-F8A5-FB0BCED0BC6D}"/>
              </a:ext>
            </a:extLst>
          </p:cNvPr>
          <p:cNvSpPr txBox="1"/>
          <p:nvPr/>
        </p:nvSpPr>
        <p:spPr>
          <a:xfrm>
            <a:off x="202020" y="4082547"/>
            <a:ext cx="6551751" cy="98488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Applying a Race, Class, and Gender Analysis to Systems 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 and Opportunity Analysis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Issue Based Campaign Planning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 for Building Coalition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Implementation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Methods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Skills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88975" y="3605358"/>
            <a:ext cx="3429000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534538" y="5309171"/>
            <a:ext cx="6219233" cy="1435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1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2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 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3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4.0 Contact Hours</a:t>
            </a:r>
          </a:p>
          <a:p>
            <a:pPr>
              <a:buNone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 Attendance – Online Course Work			5.0 Course Hours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f4adc256-1af6-498f-b253-d417b21902d6"/>
    <ds:schemaRef ds:uri="http://purl.org/dc/dcmitype/"/>
    <ds:schemaRef ds:uri="http://purl.org/dc/elements/1.1/"/>
    <ds:schemaRef ds:uri="http://schemas.microsoft.com/office/infopath/2007/PartnerControls"/>
    <ds:schemaRef ds:uri="b891f0bc-c2e0-4096-ba95-63d9ad5383e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6DC8C4-F379-434D-BA68-FD4AB73C4B99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157</Words>
  <Application>Microsoft Office PowerPoint</Application>
  <PresentationFormat>Letter Paper (8.5x11 in)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Ichwantoro, Kricket [NEA]</cp:lastModifiedBy>
  <cp:revision>1</cp:revision>
  <dcterms:created xsi:type="dcterms:W3CDTF">2025-06-11T19:55:17Z</dcterms:created>
  <dcterms:modified xsi:type="dcterms:W3CDTF">2025-06-11T21:15:15Z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</Properties>
</file>